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56" r:id="rId1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7C693A-6CD5-412E-B43E-F316F7F94BB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A4E1258-514A-4423-8AD5-754D90EFF1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C76022-A724-414C-B1C8-3B36B88E03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6B1699-C478-4E3E-B658-5CEE3C5AEA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A702B16-E509-409A-ACAA-825C7C4F2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81229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B39CAE-875B-4C8E-BBFA-FED4DDB088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07CB85A-8A96-48E0-BE37-BD69BBD8E6C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5C7866-179D-456A-836E-18CDBCAFED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215746-85FA-467A-8F58-91C17BA787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3E1D9B-7738-4E01-AC9A-DD6E0DD0EE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5239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B14B4C1-600B-4B95-9DCF-DF3CD44146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134FAE-4DF5-42AB-9494-D7D36038CBB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48B3650-BD42-4F60-953F-01879AC980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078241-56D2-44EE-A7E5-A3FC06CF04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DF77AE-8796-4444-863D-E33F37EB1D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4523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6F2F95-3884-401D-BADE-423B0D1DB8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F5F3FF-33A9-42B4-B09D-EE3293C943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2214D5-702E-4C7A-80DA-2D2DAA0800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C714F49-425F-4920-A8D1-F905A28D71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FEE017-D90C-4568-898C-11B5DF2D47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73595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7CD55A-5DFE-431D-9AFB-C3A1B3C3E6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4F1E6B5-50CE-40DF-8406-5E65B2B82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87AD2D-183A-4513-BA34-01623C3C65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21C34D-0D75-4C33-BD52-53C37736DF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56911B8-C059-4864-9C5A-6069512AE9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0769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690DA9-7B0D-46CC-8C88-8E8ED31EB71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3173F7-5321-4B86-8C7C-9CB077699E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E1B24C2-174A-4E56-A38A-70BF36401C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789BF21-F048-49D2-BC34-835ED973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A15F02-4A36-4DBC-905C-BCD3CA96FD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FE15FF5-FAA0-4293-962E-C2F551322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1611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F58F01-6D57-4160-B5DB-77455A96F0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80FE787-7B20-41DC-A89F-ADC0519498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0D67E-6D5F-4CB3-A2DD-D2BBB411D1E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1FEE2D4-31BC-4E37-AF74-A0670A87AB5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5C89304-FEE0-4EEC-92F9-48223049A00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92AF9C-9BF2-4CAD-A468-02D5A0798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7C3FBF4-0D4E-45C1-B6A7-3FA30A885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868D9F-A205-441A-85E5-1AF77EF88D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932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AF584F-3F0B-4588-A256-D95B741EA1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9C9466-F0BF-40DA-BBED-6A13AA71EC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9A24A86-7EF4-42C7-B7F4-F365F7FBF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250C6AB-9617-4DA0-9E67-F707CEEE6D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87231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ECBDC83-CA28-402D-B367-44946336D9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E6376C7-40AE-44D8-8B8C-2B70FEA2A0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7AD0F9-C0D6-42EF-B172-10CE696F71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7240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5A32CC-6D12-4A9D-B960-90F6722BAC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1335950-11AA-43B8-A0C7-7AEA993644C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B291A15-2A74-4397-9E46-0F150D4D2B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E826A7-D66B-4266-A272-F15B8F8E99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B6F13BC-91FF-4905-999D-4516AB8756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484172C-D494-474A-B0A4-17E0ECAF3D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00537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392516-1666-41B3-BB76-4AEDB99D52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22E2F91-3CBC-4875-A6EA-89C8CC3EE8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F880DED-ECE8-4912-997C-48A47E4302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078287F-4DFE-4111-887A-B871B89BBF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10201F-2DFB-4E58-A160-21E4583EE0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A4D74EE-68E2-49F6-8DEA-D45646D252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0730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B3A32C8-CFA5-4A12-A974-1283AA89268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CD87340-51B8-4512-BD99-0E13DC18BC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F2984CF-CDA0-44EF-B677-F9E2DEE3474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6330D1-F080-4812-A7A1-6FFF726845E2}" type="datetimeFigureOut">
              <a:rPr lang="en-US" smtClean="0"/>
              <a:t>3/11/2021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053163-30E1-40C4-9156-CB5FBC49CAE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9DD449-56C0-49CE-B57E-F3FADB96BA1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51FE74-8BE1-472B-BC87-AB39EFF0D6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17711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docs.google.com/presentation" TargetMode="Externa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docs.google.com/presentation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142CA-633E-4261-AF39-156DC36AB28F}"/>
              </a:ext>
            </a:extLst>
          </p:cNvPr>
          <p:cNvSpPr txBox="1"/>
          <p:nvPr/>
        </p:nvSpPr>
        <p:spPr>
          <a:xfrm>
            <a:off x="1686187" y="847288"/>
            <a:ext cx="5457549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Making PNGs from Google Slides</a:t>
            </a:r>
          </a:p>
          <a:p>
            <a:r>
              <a:rPr lang="en-US" dirty="0"/>
              <a:t>And animated GIFs from EZGIF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2"/>
              </a:rPr>
              <a:t>https://docs.google.com/presentation</a:t>
            </a:r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File / Page Setup to Custom X pixels x Y pixels.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graphics on each slide and test the animation.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Background color to transparent.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Name slide presentation (</a:t>
            </a:r>
            <a:r>
              <a:rPr lang="en-US" dirty="0" err="1"/>
              <a:t>anim</a:t>
            </a:r>
            <a:r>
              <a:rPr lang="en-US" dirty="0"/>
              <a:t>-gif-xxx)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File / Download slides as PNGs.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 to EZGIF.com/maker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all files from a folder in your downloads folder. Look for the folder with the same name as your slide show.  It will have all your PNGs.</a:t>
            </a:r>
          </a:p>
        </p:txBody>
      </p:sp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7FEC8CB3-7E08-477F-A4FC-CD830588B14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 descr="Icon&#10;&#10;Description automatically generated with low confidence">
            <a:extLst>
              <a:ext uri="{FF2B5EF4-FFF2-40B4-BE49-F238E27FC236}">
                <a16:creationId xmlns:a16="http://schemas.microsoft.com/office/drawing/2014/main" id="{12FC03E3-3544-44CB-B42E-8150824DE76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95863" y="1223307"/>
            <a:ext cx="2381250" cy="238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6336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931B967-22CA-491D-B106-D4F23981F5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85887" y="823912"/>
            <a:ext cx="9420225" cy="521017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D0AAF1FA-F821-41AD-88F5-618F902554D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0EF9D4-C0AF-4B55-A8D4-438AB68A4E07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7) Go to EzGIF.com/maker</a:t>
            </a:r>
          </a:p>
        </p:txBody>
      </p:sp>
    </p:spTree>
    <p:extLst>
      <p:ext uri="{BB962C8B-B14F-4D97-AF65-F5344CB8AC3E}">
        <p14:creationId xmlns:p14="http://schemas.microsoft.com/office/powerpoint/2010/main" val="27712479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8B314AC-C5CF-4AEA-BED7-6D64BEB22F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14462" y="666750"/>
            <a:ext cx="9363075" cy="5524500"/>
          </a:xfrm>
          <a:prstGeom prst="rect">
            <a:avLst/>
          </a:prstGeom>
        </p:spPr>
      </p:pic>
      <p:pic>
        <p:nvPicPr>
          <p:cNvPr id="5" name="Google Shape;73;p15">
            <a:extLst>
              <a:ext uri="{FF2B5EF4-FFF2-40B4-BE49-F238E27FC236}">
                <a16:creationId xmlns:a16="http://schemas.microsoft.com/office/drawing/2014/main" id="{007C51B5-7932-49E7-9541-9AAE46A2F45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B10EE42-12F4-4A7B-B04D-D37FF7F24E2D}"/>
              </a:ext>
            </a:extLst>
          </p:cNvPr>
          <p:cNvSpPr txBox="1"/>
          <p:nvPr/>
        </p:nvSpPr>
        <p:spPr>
          <a:xfrm>
            <a:off x="189975" y="12679"/>
            <a:ext cx="93630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8) Choose all files from a folder in your downloads folder.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CDB7A29-8A4F-471E-ACD4-61505253C88F}"/>
              </a:ext>
            </a:extLst>
          </p:cNvPr>
          <p:cNvSpPr/>
          <p:nvPr/>
        </p:nvSpPr>
        <p:spPr>
          <a:xfrm>
            <a:off x="5083729" y="3428999"/>
            <a:ext cx="2021746" cy="455103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37033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C58A45A-091E-44A3-827A-68E6E8ACE4D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95412" y="752475"/>
            <a:ext cx="9401175" cy="5353050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ABF05B7C-73CB-49EA-9E13-56544B0E22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B0B646A-660E-4817-945B-F6BDF773EA91}"/>
              </a:ext>
            </a:extLst>
          </p:cNvPr>
          <p:cNvSpPr txBox="1"/>
          <p:nvPr/>
        </p:nvSpPr>
        <p:spPr>
          <a:xfrm>
            <a:off x="189975" y="12679"/>
            <a:ext cx="10476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Experiment with various GIF attributes  (timing, size, effects)  Then click on Make a GIF.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43C404A-4B42-4913-ABBF-BEA259B41573}"/>
              </a:ext>
            </a:extLst>
          </p:cNvPr>
          <p:cNvSpPr/>
          <p:nvPr/>
        </p:nvSpPr>
        <p:spPr>
          <a:xfrm>
            <a:off x="4597166" y="5595456"/>
            <a:ext cx="1241571" cy="587230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32885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F3DF38B-D949-415D-A1AD-E4E75A6FFB7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5425" y="833437"/>
            <a:ext cx="9201150" cy="519112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96912902-BAF5-4409-9F3B-676341F197B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4FDC45F-2003-4B47-A550-988CC1CBB460}"/>
              </a:ext>
            </a:extLst>
          </p:cNvPr>
          <p:cNvSpPr txBox="1"/>
          <p:nvPr/>
        </p:nvSpPr>
        <p:spPr>
          <a:xfrm>
            <a:off x="189975" y="12679"/>
            <a:ext cx="669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Save  (Defaults to your Downloads folder.)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F3DBD8-FF12-49BE-BB92-8FFFD2AF1880}"/>
              </a:ext>
            </a:extLst>
          </p:cNvPr>
          <p:cNvSpPr/>
          <p:nvPr/>
        </p:nvSpPr>
        <p:spPr>
          <a:xfrm>
            <a:off x="9752219" y="4530053"/>
            <a:ext cx="700464" cy="746621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32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100000">
              <a:schemeClr val="bg1">
                <a:lumMod val="6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con&#10;&#10;Description automatically generated with low confidence">
            <a:extLst>
              <a:ext uri="{FF2B5EF4-FFF2-40B4-BE49-F238E27FC236}">
                <a16:creationId xmlns:a16="http://schemas.microsoft.com/office/drawing/2014/main" id="{60B091A6-4296-4E7E-984F-9EE74CD8EB2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05375" y="2238375"/>
            <a:ext cx="2381250" cy="2381250"/>
          </a:xfrm>
          <a:prstGeom prst="rect">
            <a:avLst/>
          </a:prstGeom>
        </p:spPr>
      </p:pic>
      <p:pic>
        <p:nvPicPr>
          <p:cNvPr id="6" name="Google Shape;73;p15">
            <a:extLst>
              <a:ext uri="{FF2B5EF4-FFF2-40B4-BE49-F238E27FC236}">
                <a16:creationId xmlns:a16="http://schemas.microsoft.com/office/drawing/2014/main" id="{C64ED609-7F4E-4364-95D8-FBAF87EFA528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ED9FD0B-E37F-42B4-8CC6-73E20A61D28A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You’re done!</a:t>
            </a:r>
          </a:p>
        </p:txBody>
      </p:sp>
    </p:spTree>
    <p:extLst>
      <p:ext uri="{BB962C8B-B14F-4D97-AF65-F5344CB8AC3E}">
        <p14:creationId xmlns:p14="http://schemas.microsoft.com/office/powerpoint/2010/main" val="349811892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85142CA-633E-4261-AF39-156DC36AB28F}"/>
              </a:ext>
            </a:extLst>
          </p:cNvPr>
          <p:cNvSpPr txBox="1"/>
          <p:nvPr/>
        </p:nvSpPr>
        <p:spPr>
          <a:xfrm>
            <a:off x="3942825" y="2223083"/>
            <a:ext cx="545754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Making PNGs from PowerPoint MS Office 365 2019</a:t>
            </a:r>
          </a:p>
          <a:p>
            <a:endParaRPr lang="en-US" dirty="0"/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Design / Slide Size to Custom X pixels x Y pixels.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Set Background color to transparent.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Draw graphics on each slide and test the animation.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File / Save As all slides as PNGs.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Go to EzGIF.com/maker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/>
              <a:t>Choose all files from the folder you saved to.  Look for the folder with the same name as your slide show.  It will have all your PNGs.</a:t>
            </a:r>
          </a:p>
        </p:txBody>
      </p:sp>
      <p:pic>
        <p:nvPicPr>
          <p:cNvPr id="6" name="Google Shape;73;p15">
            <a:extLst>
              <a:ext uri="{FF2B5EF4-FFF2-40B4-BE49-F238E27FC236}">
                <a16:creationId xmlns:a16="http://schemas.microsoft.com/office/drawing/2014/main" id="{F6C4B765-7ED6-4826-B7A1-6F44546409D6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66526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005E6E8-53EC-4DF1-898B-C4369BED54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3500" y="776287"/>
            <a:ext cx="9525000" cy="530542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D190DD9A-F309-4BAD-BD7A-37BA6AED8F2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DF4011A-0CA2-4295-9C3E-9B2825FD792A}"/>
              </a:ext>
            </a:extLst>
          </p:cNvPr>
          <p:cNvSpPr txBox="1"/>
          <p:nvPr/>
        </p:nvSpPr>
        <p:spPr>
          <a:xfrm>
            <a:off x="189975" y="12679"/>
            <a:ext cx="73252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https://docs.google.com/presentation</a:t>
            </a:r>
            <a:r>
              <a:rPr lang="en-US" dirty="0"/>
              <a:t>   (Select blank slide.)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ABD9B977-34B8-46EA-99DB-6149838D370E}"/>
              </a:ext>
            </a:extLst>
          </p:cNvPr>
          <p:cNvSpPr/>
          <p:nvPr/>
        </p:nvSpPr>
        <p:spPr>
          <a:xfrm>
            <a:off x="2600587" y="1879134"/>
            <a:ext cx="1736521" cy="1216404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00451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7CCDB8C-BA85-4309-9E84-E9D044174B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0162" y="976312"/>
            <a:ext cx="9591675" cy="490537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580F2D69-1BD0-4942-88A0-D195394C6251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82E46B95-45FE-488C-BAD7-CED82B91FDC5}"/>
              </a:ext>
            </a:extLst>
          </p:cNvPr>
          <p:cNvSpPr txBox="1"/>
          <p:nvPr/>
        </p:nvSpPr>
        <p:spPr>
          <a:xfrm>
            <a:off x="189975" y="12679"/>
            <a:ext cx="1135327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>
                <a:hlinkClick r:id="rId4"/>
              </a:rPr>
              <a:t>https://docs.google.com/presentation</a:t>
            </a:r>
            <a:r>
              <a:rPr lang="en-US" dirty="0"/>
              <a:t>   (Right click on slide background and Select blank slide.)</a:t>
            </a:r>
          </a:p>
        </p:txBody>
      </p:sp>
    </p:spTree>
    <p:extLst>
      <p:ext uri="{BB962C8B-B14F-4D97-AF65-F5344CB8AC3E}">
        <p14:creationId xmlns:p14="http://schemas.microsoft.com/office/powerpoint/2010/main" val="4084961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8AACCDD-2D3C-4492-B4E1-B77CA62EA6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76550" y="1685925"/>
            <a:ext cx="6438900" cy="3486150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157FA6DD-80B5-4DB8-AFB3-80CD32100A15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BEAF01-6A7B-4F04-B4F0-3DFD6571485F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Set File / Page Setup to Custom X pixels x Y pixels.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43304E5-C1D7-463D-BB65-88EABA1019D7}"/>
              </a:ext>
            </a:extLst>
          </p:cNvPr>
          <p:cNvSpPr/>
          <p:nvPr/>
        </p:nvSpPr>
        <p:spPr>
          <a:xfrm>
            <a:off x="3347208" y="4580388"/>
            <a:ext cx="914400" cy="20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09594B6-2B51-4679-A5F7-A512A6317C52}"/>
              </a:ext>
            </a:extLst>
          </p:cNvPr>
          <p:cNvSpPr/>
          <p:nvPr/>
        </p:nvSpPr>
        <p:spPr>
          <a:xfrm>
            <a:off x="3164048" y="1872142"/>
            <a:ext cx="392884" cy="20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93165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BA91194C-22D4-4C81-8BAA-7CC3BB5C00A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1587" y="1023937"/>
            <a:ext cx="9648825" cy="481012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77BF1BA1-826C-4193-A343-CD1F8459FB8C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7FA9DA4-E350-43C5-B33A-F9ED681AE734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2) Set File / Page Setup to Custom X pixels x Y pixels.</a:t>
            </a:r>
          </a:p>
        </p:txBody>
      </p:sp>
    </p:spTree>
    <p:extLst>
      <p:ext uri="{BB962C8B-B14F-4D97-AF65-F5344CB8AC3E}">
        <p14:creationId xmlns:p14="http://schemas.microsoft.com/office/powerpoint/2010/main" val="16059537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764E7C-93F3-44C5-AA96-2F93754F1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19212" y="742950"/>
            <a:ext cx="9553575" cy="5372100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458BFF02-4421-44C2-A512-B07C3F30EB9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4E341B5-E1CF-4925-A1FD-C66B57D4D77C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3) Draw graphics on each slide and test the animation.</a:t>
            </a:r>
          </a:p>
        </p:txBody>
      </p:sp>
    </p:spTree>
    <p:extLst>
      <p:ext uri="{BB962C8B-B14F-4D97-AF65-F5344CB8AC3E}">
        <p14:creationId xmlns:p14="http://schemas.microsoft.com/office/powerpoint/2010/main" val="40935821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BC36EA4-1E49-4AF8-9B8C-F68B9E686E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823912"/>
            <a:ext cx="9629775" cy="521017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16B42984-C463-433D-AF21-FFC6FFD7F7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C3FB699-DDD8-48F4-96A9-B8AA93543143}"/>
              </a:ext>
            </a:extLst>
          </p:cNvPr>
          <p:cNvSpPr txBox="1"/>
          <p:nvPr/>
        </p:nvSpPr>
        <p:spPr>
          <a:xfrm>
            <a:off x="189975" y="12679"/>
            <a:ext cx="1105127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4) Set Background color to transparent.  Right click on slide background.  Do this for all slides.</a:t>
            </a:r>
          </a:p>
        </p:txBody>
      </p:sp>
    </p:spTree>
    <p:extLst>
      <p:ext uri="{BB962C8B-B14F-4D97-AF65-F5344CB8AC3E}">
        <p14:creationId xmlns:p14="http://schemas.microsoft.com/office/powerpoint/2010/main" val="1629787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9EBEF258-1467-485F-8A61-71A177D0AE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81112" y="771525"/>
            <a:ext cx="9629775" cy="5314950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38E2B259-3548-4CC7-8F16-95EA381BE6B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9C314A5C-1909-4A8B-9921-947202E9C81F}"/>
              </a:ext>
            </a:extLst>
          </p:cNvPr>
          <p:cNvSpPr txBox="1"/>
          <p:nvPr/>
        </p:nvSpPr>
        <p:spPr>
          <a:xfrm>
            <a:off x="189975" y="12679"/>
            <a:ext cx="54575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5) Name slide presentation (</a:t>
            </a:r>
            <a:r>
              <a:rPr lang="en-US" dirty="0" err="1"/>
              <a:t>anim</a:t>
            </a:r>
            <a:r>
              <a:rPr lang="en-US" dirty="0"/>
              <a:t>-gif-xxx)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D49DE6E-B753-415E-BC7C-2595379B9C85}"/>
              </a:ext>
            </a:extLst>
          </p:cNvPr>
          <p:cNvSpPr/>
          <p:nvPr/>
        </p:nvSpPr>
        <p:spPr>
          <a:xfrm>
            <a:off x="1803633" y="847286"/>
            <a:ext cx="1828799" cy="30200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89993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8E53CC6-DB6B-481E-A1A8-DD9141723E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14650" y="1681162"/>
            <a:ext cx="6362700" cy="3495675"/>
          </a:xfrm>
          <a:prstGeom prst="rect">
            <a:avLst/>
          </a:prstGeom>
        </p:spPr>
      </p:pic>
      <p:pic>
        <p:nvPicPr>
          <p:cNvPr id="4" name="Google Shape;73;p15">
            <a:extLst>
              <a:ext uri="{FF2B5EF4-FFF2-40B4-BE49-F238E27FC236}">
                <a16:creationId xmlns:a16="http://schemas.microsoft.com/office/drawing/2014/main" id="{CACC459D-1D9E-48DC-B1DF-B511E52942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6619" y="6543675"/>
            <a:ext cx="1458704" cy="25717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2224C3F6-C3FE-4E42-9EE8-DE2BDA363E31}"/>
              </a:ext>
            </a:extLst>
          </p:cNvPr>
          <p:cNvSpPr txBox="1"/>
          <p:nvPr/>
        </p:nvSpPr>
        <p:spPr>
          <a:xfrm>
            <a:off x="189975" y="12679"/>
            <a:ext cx="6277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6) File / Download slides as PNGs.  Do this for every slide.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4D1C5AD-9B5C-493B-A646-558E005EA815}"/>
              </a:ext>
            </a:extLst>
          </p:cNvPr>
          <p:cNvSpPr/>
          <p:nvPr/>
        </p:nvSpPr>
        <p:spPr>
          <a:xfrm>
            <a:off x="3422708" y="2231471"/>
            <a:ext cx="914400" cy="20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A27C09A-DDE9-4E37-95F0-A77573BF69F9}"/>
              </a:ext>
            </a:extLst>
          </p:cNvPr>
          <p:cNvSpPr/>
          <p:nvPr/>
        </p:nvSpPr>
        <p:spPr>
          <a:xfrm>
            <a:off x="4823671" y="3324136"/>
            <a:ext cx="1643804" cy="20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8ADC9FA0-D240-49F9-ABED-F4C53669EE36}"/>
              </a:ext>
            </a:extLst>
          </p:cNvPr>
          <p:cNvSpPr/>
          <p:nvPr/>
        </p:nvSpPr>
        <p:spPr>
          <a:xfrm>
            <a:off x="3204595" y="1912689"/>
            <a:ext cx="360726" cy="209726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651896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688</TotalTime>
  <Words>353</Words>
  <Application>Microsoft Office PowerPoint</Application>
  <PresentationFormat>Widescreen</PresentationFormat>
  <Paragraphs>32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john galinato</dc:creator>
  <cp:lastModifiedBy>john galinato</cp:lastModifiedBy>
  <cp:revision>15</cp:revision>
  <dcterms:created xsi:type="dcterms:W3CDTF">2021-03-12T03:26:13Z</dcterms:created>
  <dcterms:modified xsi:type="dcterms:W3CDTF">2021-03-12T14:54:48Z</dcterms:modified>
</cp:coreProperties>
</file>