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70" r:id="rId2"/>
    <p:sldId id="342" r:id="rId3"/>
    <p:sldId id="348" r:id="rId4"/>
    <p:sldId id="344" r:id="rId5"/>
    <p:sldId id="345" r:id="rId6"/>
    <p:sldId id="349" r:id="rId7"/>
    <p:sldId id="347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E13E62-B710-482A-9D9D-6738CB4B3F0E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F6FA35-9032-47F3-8FAB-B29181313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132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BIB Module Title Page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039BA1-4236-49EB-A0C8-F31E97FACA0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18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93794AFB-8F49-40F7-B176-2B2BA46E65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F76EE95-6D6F-49A7-9D8A-9EE69AF8058B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8195" name="Rectangle 1026">
            <a:extLst>
              <a:ext uri="{FF2B5EF4-FFF2-40B4-BE49-F238E27FC236}">
                <a16:creationId xmlns:a16="http://schemas.microsoft.com/office/drawing/2014/main" id="{70E62CBF-4620-4CCF-9ADB-F024FC83B2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6" name="Rectangle 1027">
            <a:extLst>
              <a:ext uri="{FF2B5EF4-FFF2-40B4-BE49-F238E27FC236}">
                <a16:creationId xmlns:a16="http://schemas.microsoft.com/office/drawing/2014/main" id="{524D272C-D5B3-408C-BCBD-BE3F840F1D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BIB Module Regular Pages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388223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93794AFB-8F49-40F7-B176-2B2BA46E65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F76EE95-6D6F-49A7-9D8A-9EE69AF8058B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8195" name="Rectangle 1026">
            <a:extLst>
              <a:ext uri="{FF2B5EF4-FFF2-40B4-BE49-F238E27FC236}">
                <a16:creationId xmlns:a16="http://schemas.microsoft.com/office/drawing/2014/main" id="{70E62CBF-4620-4CCF-9ADB-F024FC83B2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6" name="Rectangle 1027">
            <a:extLst>
              <a:ext uri="{FF2B5EF4-FFF2-40B4-BE49-F238E27FC236}">
                <a16:creationId xmlns:a16="http://schemas.microsoft.com/office/drawing/2014/main" id="{524D272C-D5B3-408C-BCBD-BE3F840F1D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BIB Module Regular Pages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34039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93794AFB-8F49-40F7-B176-2B2BA46E65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F76EE95-6D6F-49A7-9D8A-9EE69AF8058B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8195" name="Rectangle 1026">
            <a:extLst>
              <a:ext uri="{FF2B5EF4-FFF2-40B4-BE49-F238E27FC236}">
                <a16:creationId xmlns:a16="http://schemas.microsoft.com/office/drawing/2014/main" id="{70E62CBF-4620-4CCF-9ADB-F024FC83B2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6" name="Rectangle 1027">
            <a:extLst>
              <a:ext uri="{FF2B5EF4-FFF2-40B4-BE49-F238E27FC236}">
                <a16:creationId xmlns:a16="http://schemas.microsoft.com/office/drawing/2014/main" id="{524D272C-D5B3-408C-BCBD-BE3F840F1D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BIB Module Regular Pages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613180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93794AFB-8F49-40F7-B176-2B2BA46E65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F76EE95-6D6F-49A7-9D8A-9EE69AF8058B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8195" name="Rectangle 1026">
            <a:extLst>
              <a:ext uri="{FF2B5EF4-FFF2-40B4-BE49-F238E27FC236}">
                <a16:creationId xmlns:a16="http://schemas.microsoft.com/office/drawing/2014/main" id="{70E62CBF-4620-4CCF-9ADB-F024FC83B2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6" name="Rectangle 1027">
            <a:extLst>
              <a:ext uri="{FF2B5EF4-FFF2-40B4-BE49-F238E27FC236}">
                <a16:creationId xmlns:a16="http://schemas.microsoft.com/office/drawing/2014/main" id="{524D272C-D5B3-408C-BCBD-BE3F840F1D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BIB Module Regular Pages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246573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93794AFB-8F49-40F7-B176-2B2BA46E65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F76EE95-6D6F-49A7-9D8A-9EE69AF8058B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8195" name="Rectangle 1026">
            <a:extLst>
              <a:ext uri="{FF2B5EF4-FFF2-40B4-BE49-F238E27FC236}">
                <a16:creationId xmlns:a16="http://schemas.microsoft.com/office/drawing/2014/main" id="{70E62CBF-4620-4CCF-9ADB-F024FC83B2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6" name="Rectangle 1027">
            <a:extLst>
              <a:ext uri="{FF2B5EF4-FFF2-40B4-BE49-F238E27FC236}">
                <a16:creationId xmlns:a16="http://schemas.microsoft.com/office/drawing/2014/main" id="{524D272C-D5B3-408C-BCBD-BE3F840F1D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BIB Module Regular Pages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842380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93794AFB-8F49-40F7-B176-2B2BA46E65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F76EE95-6D6F-49A7-9D8A-9EE69AF8058B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8195" name="Rectangle 1026">
            <a:extLst>
              <a:ext uri="{FF2B5EF4-FFF2-40B4-BE49-F238E27FC236}">
                <a16:creationId xmlns:a16="http://schemas.microsoft.com/office/drawing/2014/main" id="{70E62CBF-4620-4CCF-9ADB-F024FC83B2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6" name="Rectangle 1027">
            <a:extLst>
              <a:ext uri="{FF2B5EF4-FFF2-40B4-BE49-F238E27FC236}">
                <a16:creationId xmlns:a16="http://schemas.microsoft.com/office/drawing/2014/main" id="{524D272C-D5B3-408C-BCBD-BE3F840F1D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BIB Module Regular Pages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45811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D333-D989-4D87-A16B-5A0E1D6F8C45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9A619-51B0-4721-84F0-3CC2E403F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487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D333-D989-4D87-A16B-5A0E1D6F8C45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9A619-51B0-4721-84F0-3CC2E403F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656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D333-D989-4D87-A16B-5A0E1D6F8C45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9A619-51B0-4721-84F0-3CC2E403F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251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D333-D989-4D87-A16B-5A0E1D6F8C45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9A619-51B0-4721-84F0-3CC2E403F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284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D333-D989-4D87-A16B-5A0E1D6F8C45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9A619-51B0-4721-84F0-3CC2E403F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716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D333-D989-4D87-A16B-5A0E1D6F8C45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9A619-51B0-4721-84F0-3CC2E403F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232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D333-D989-4D87-A16B-5A0E1D6F8C45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9A619-51B0-4721-84F0-3CC2E403F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112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D333-D989-4D87-A16B-5A0E1D6F8C45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9A619-51B0-4721-84F0-3CC2E403F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924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D333-D989-4D87-A16B-5A0E1D6F8C45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9A619-51B0-4721-84F0-3CC2E403F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102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D333-D989-4D87-A16B-5A0E1D6F8C45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9A619-51B0-4721-84F0-3CC2E403F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933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D333-D989-4D87-A16B-5A0E1D6F8C45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9A619-51B0-4721-84F0-3CC2E403F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727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ED333-D989-4D87-A16B-5A0E1D6F8C45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9A619-51B0-4721-84F0-3CC2E403F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882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>
            <a:extLst>
              <a:ext uri="{FF2B5EF4-FFF2-40B4-BE49-F238E27FC236}">
                <a16:creationId xmlns:a16="http://schemas.microsoft.com/office/drawing/2014/main" id="{DD9B5545-BFCD-472E-9791-14E13C7531B9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722437"/>
            <a:ext cx="9144000" cy="1143855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en-US" altLang="en-US" sz="24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Creative Art and Engineering</a:t>
            </a:r>
            <a:br>
              <a:rPr lang="en-US" altLang="en-US" sz="24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en-US" altLang="en-US" sz="24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Tool Rules</a:t>
            </a:r>
          </a:p>
        </p:txBody>
      </p:sp>
      <p:grpSp>
        <p:nvGrpSpPr>
          <p:cNvPr id="6147" name="Group 3124">
            <a:extLst>
              <a:ext uri="{FF2B5EF4-FFF2-40B4-BE49-F238E27FC236}">
                <a16:creationId xmlns:a16="http://schemas.microsoft.com/office/drawing/2014/main" id="{900F0422-3700-4F7C-84CF-3A1AEC403A2D}"/>
              </a:ext>
            </a:extLst>
          </p:cNvPr>
          <p:cNvGrpSpPr>
            <a:grpSpLocks/>
          </p:cNvGrpSpPr>
          <p:nvPr/>
        </p:nvGrpSpPr>
        <p:grpSpPr bwMode="auto">
          <a:xfrm>
            <a:off x="5410200" y="0"/>
            <a:ext cx="3733800" cy="3124200"/>
            <a:chOff x="3408" y="0"/>
            <a:chExt cx="2352" cy="1968"/>
          </a:xfrm>
        </p:grpSpPr>
        <p:sp>
          <p:nvSpPr>
            <p:cNvPr id="6152" name="Line 3099">
              <a:extLst>
                <a:ext uri="{FF2B5EF4-FFF2-40B4-BE49-F238E27FC236}">
                  <a16:creationId xmlns:a16="http://schemas.microsoft.com/office/drawing/2014/main" id="{D6432A46-F211-4531-A0A3-1B76565D9C83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 flipH="1" flipV="1">
              <a:off x="5640" y="1609"/>
              <a:ext cx="0" cy="24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3" name="Line 3100">
              <a:extLst>
                <a:ext uri="{FF2B5EF4-FFF2-40B4-BE49-F238E27FC236}">
                  <a16:creationId xmlns:a16="http://schemas.microsoft.com/office/drawing/2014/main" id="{E8355A05-C9A4-4F5D-960C-5CF9421512F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032" y="1"/>
              <a:ext cx="0" cy="432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4" name="Line 3102">
              <a:extLst>
                <a:ext uri="{FF2B5EF4-FFF2-40B4-BE49-F238E27FC236}">
                  <a16:creationId xmlns:a16="http://schemas.microsoft.com/office/drawing/2014/main" id="{736E3855-A149-4AFC-9A78-418D6374C2D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568" y="1"/>
              <a:ext cx="0" cy="1967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5" name="Line 3103">
              <a:extLst>
                <a:ext uri="{FF2B5EF4-FFF2-40B4-BE49-F238E27FC236}">
                  <a16:creationId xmlns:a16="http://schemas.microsoft.com/office/drawing/2014/main" id="{C838C7F5-D957-462D-8182-F059B369C0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376" y="1"/>
              <a:ext cx="0" cy="143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6" name="Line 3104">
              <a:extLst>
                <a:ext uri="{FF2B5EF4-FFF2-40B4-BE49-F238E27FC236}">
                  <a16:creationId xmlns:a16="http://schemas.microsoft.com/office/drawing/2014/main" id="{66B5B0B9-4FD1-4C9D-80A0-FF04A45B2FD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184" y="1"/>
              <a:ext cx="0" cy="1247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7" name="Line 3105">
              <a:extLst>
                <a:ext uri="{FF2B5EF4-FFF2-40B4-BE49-F238E27FC236}">
                  <a16:creationId xmlns:a16="http://schemas.microsoft.com/office/drawing/2014/main" id="{1F719A7B-7169-4C90-95FC-F2660D08AD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992" y="1"/>
              <a:ext cx="0" cy="1055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8" name="Line 3106">
              <a:extLst>
                <a:ext uri="{FF2B5EF4-FFF2-40B4-BE49-F238E27FC236}">
                  <a16:creationId xmlns:a16="http://schemas.microsoft.com/office/drawing/2014/main" id="{9080A025-1590-4ECF-8F1B-093CC28DF33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800" y="1"/>
              <a:ext cx="0" cy="911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9" name="Line 3107">
              <a:extLst>
                <a:ext uri="{FF2B5EF4-FFF2-40B4-BE49-F238E27FC236}">
                  <a16:creationId xmlns:a16="http://schemas.microsoft.com/office/drawing/2014/main" id="{BD8E499B-ABFA-4630-85CA-9E1E0748D4D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08" y="1"/>
              <a:ext cx="0" cy="86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0" name="Line 3108">
              <a:extLst>
                <a:ext uri="{FF2B5EF4-FFF2-40B4-BE49-F238E27FC236}">
                  <a16:creationId xmlns:a16="http://schemas.microsoft.com/office/drawing/2014/main" id="{F92AF176-753B-402F-950B-2908611DD79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16" y="1"/>
              <a:ext cx="0" cy="671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1" name="Line 3109">
              <a:extLst>
                <a:ext uri="{FF2B5EF4-FFF2-40B4-BE49-F238E27FC236}">
                  <a16:creationId xmlns:a16="http://schemas.microsoft.com/office/drawing/2014/main" id="{CCFBB21F-EFB5-425F-BF39-02017913515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24" y="1"/>
              <a:ext cx="0" cy="72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2" name="Line 3111">
              <a:extLst>
                <a:ext uri="{FF2B5EF4-FFF2-40B4-BE49-F238E27FC236}">
                  <a16:creationId xmlns:a16="http://schemas.microsoft.com/office/drawing/2014/main" id="{15BE2463-F001-41B7-BD95-3C2725B0CFBB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 flipH="1" flipV="1">
              <a:off x="4584" y="-983"/>
              <a:ext cx="0" cy="2352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3" name="Line 3112">
              <a:extLst>
                <a:ext uri="{FF2B5EF4-FFF2-40B4-BE49-F238E27FC236}">
                  <a16:creationId xmlns:a16="http://schemas.microsoft.com/office/drawing/2014/main" id="{5CFA5339-77D7-4C20-A620-FEEF3E3372A7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 flipH="1" flipV="1">
              <a:off x="4800" y="-576"/>
              <a:ext cx="0" cy="192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4" name="Line 3113">
              <a:extLst>
                <a:ext uri="{FF2B5EF4-FFF2-40B4-BE49-F238E27FC236}">
                  <a16:creationId xmlns:a16="http://schemas.microsoft.com/office/drawing/2014/main" id="{299A4336-06A4-4848-9211-D1AC6FDBB5C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 flipH="1" flipV="1">
              <a:off x="4895" y="-288"/>
              <a:ext cx="0" cy="1728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5" name="Line 3114">
              <a:extLst>
                <a:ext uri="{FF2B5EF4-FFF2-40B4-BE49-F238E27FC236}">
                  <a16:creationId xmlns:a16="http://schemas.microsoft.com/office/drawing/2014/main" id="{9A0AC31D-5394-4215-B2FD-0993EB5D1C43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 flipH="1" flipV="1">
              <a:off x="5064" y="72"/>
              <a:ext cx="0" cy="1391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6" name="Line 3115">
              <a:extLst>
                <a:ext uri="{FF2B5EF4-FFF2-40B4-BE49-F238E27FC236}">
                  <a16:creationId xmlns:a16="http://schemas.microsoft.com/office/drawing/2014/main" id="{F530728F-3E59-436A-9DFA-08619A2740C7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 flipH="1" flipV="1">
              <a:off x="5232" y="432"/>
              <a:ext cx="0" cy="1055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7" name="Line 3116">
              <a:extLst>
                <a:ext uri="{FF2B5EF4-FFF2-40B4-BE49-F238E27FC236}">
                  <a16:creationId xmlns:a16="http://schemas.microsoft.com/office/drawing/2014/main" id="{FDA6CFD2-EB6E-48C2-A78F-8751ECF45A5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 flipH="1" flipV="1">
              <a:off x="5424" y="816"/>
              <a:ext cx="0" cy="671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8" name="Line 3117">
              <a:extLst>
                <a:ext uri="{FF2B5EF4-FFF2-40B4-BE49-F238E27FC236}">
                  <a16:creationId xmlns:a16="http://schemas.microsoft.com/office/drawing/2014/main" id="{D4D8FC41-3040-4F72-9963-311B31C2E414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 flipH="1" flipV="1">
              <a:off x="5520" y="1104"/>
              <a:ext cx="0" cy="47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9" name="Line 3118">
              <a:extLst>
                <a:ext uri="{FF2B5EF4-FFF2-40B4-BE49-F238E27FC236}">
                  <a16:creationId xmlns:a16="http://schemas.microsoft.com/office/drawing/2014/main" id="{92E00FBA-86A7-47F0-B6B9-A2CFF1A6DD8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 flipH="1" flipV="1">
              <a:off x="5592" y="1368"/>
              <a:ext cx="0" cy="335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0" name="Line 3119">
              <a:extLst>
                <a:ext uri="{FF2B5EF4-FFF2-40B4-BE49-F238E27FC236}">
                  <a16:creationId xmlns:a16="http://schemas.microsoft.com/office/drawing/2014/main" id="{0063226E-ECDA-487E-B793-22A14332605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40" y="0"/>
              <a:ext cx="0" cy="336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1" name="Line 3121">
              <a:extLst>
                <a:ext uri="{FF2B5EF4-FFF2-40B4-BE49-F238E27FC236}">
                  <a16:creationId xmlns:a16="http://schemas.microsoft.com/office/drawing/2014/main" id="{378E538B-FB0B-4DE1-A915-D4FD208ADD68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 flipH="1" flipV="1">
              <a:off x="5640" y="1800"/>
              <a:ext cx="0" cy="24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2" name="Line 3122">
              <a:extLst>
                <a:ext uri="{FF2B5EF4-FFF2-40B4-BE49-F238E27FC236}">
                  <a16:creationId xmlns:a16="http://schemas.microsoft.com/office/drawing/2014/main" id="{2DE018BF-7B36-49F1-B9E8-84FD4931B3B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48" y="0"/>
              <a:ext cx="0" cy="24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3" name="Line 3123">
              <a:extLst>
                <a:ext uri="{FF2B5EF4-FFF2-40B4-BE49-F238E27FC236}">
                  <a16:creationId xmlns:a16="http://schemas.microsoft.com/office/drawing/2014/main" id="{5C1B7160-B981-4BBF-B0C6-0902A516B6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56" y="0"/>
              <a:ext cx="0" cy="144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6148" name="Picture 3089" descr="C:\Users\John\Desktop\biy-site-staging-090909\images\build-it-yourself.gif">
            <a:extLst>
              <a:ext uri="{FF2B5EF4-FFF2-40B4-BE49-F238E27FC236}">
                <a16:creationId xmlns:a16="http://schemas.microsoft.com/office/drawing/2014/main" id="{ED8EFFBB-CCBE-4D8B-A220-FEEC6B1F9C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2936" y="876103"/>
            <a:ext cx="4303713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Line 3097">
            <a:extLst>
              <a:ext uri="{FF2B5EF4-FFF2-40B4-BE49-F238E27FC236}">
                <a16:creationId xmlns:a16="http://schemas.microsoft.com/office/drawing/2014/main" id="{C54720CA-8CE1-40F6-A0A9-846924BF903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60400" y="1738710"/>
            <a:ext cx="57912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9EEF6BF-567F-45B1-B46E-F46FF5AD302E}"/>
              </a:ext>
            </a:extLst>
          </p:cNvPr>
          <p:cNvSpPr txBox="1"/>
          <p:nvPr/>
        </p:nvSpPr>
        <p:spPr>
          <a:xfrm>
            <a:off x="-1" y="6524872"/>
            <a:ext cx="914240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FFFFFF">
                    <a:lumMod val="65000"/>
                  </a:srgbClr>
                </a:solidFill>
                <a:latin typeface="Comic Sans MS" panose="030F0702030302020204" pitchFamily="66" charset="0"/>
                <a:cs typeface="Times New Roman" pitchFamily="18" charset="0"/>
              </a:rPr>
              <a:t>Build-It-Yourself</a:t>
            </a:r>
            <a:r>
              <a:rPr lang="en-US" sz="1400" dirty="0">
                <a:solidFill>
                  <a:srgbClr val="FFFFFF">
                    <a:lumMod val="65000"/>
                  </a:srgbClr>
                </a:solidFill>
                <a:latin typeface="Comic Sans MS" panose="030F0702030302020204" pitchFamily="66" charset="0"/>
                <a:cs typeface="Times New Roman" pitchFamily="18" charset="0"/>
              </a:rPr>
              <a:t>.com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54110588-5B55-5FBF-6621-CD82AC0C557B}"/>
              </a:ext>
            </a:extLst>
          </p:cNvPr>
          <p:cNvGrpSpPr/>
          <p:nvPr/>
        </p:nvGrpSpPr>
        <p:grpSpPr>
          <a:xfrm>
            <a:off x="4878372" y="3096287"/>
            <a:ext cx="1447800" cy="1218367"/>
            <a:chOff x="3733800" y="1143000"/>
            <a:chExt cx="2010530" cy="1691921"/>
          </a:xfrm>
        </p:grpSpPr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A56F1A39-D53D-9B44-A6D8-7DD401CE278D}"/>
                </a:ext>
              </a:extLst>
            </p:cNvPr>
            <p:cNvGrpSpPr/>
            <p:nvPr/>
          </p:nvGrpSpPr>
          <p:grpSpPr>
            <a:xfrm>
              <a:off x="3760404" y="1642876"/>
              <a:ext cx="1983926" cy="1192045"/>
              <a:chOff x="3760404" y="1642876"/>
              <a:chExt cx="1983926" cy="1192045"/>
            </a:xfrm>
          </p:grpSpPr>
          <p:sp>
            <p:nvSpPr>
              <p:cNvPr id="45" name="Freeform 4">
                <a:extLst>
                  <a:ext uri="{FF2B5EF4-FFF2-40B4-BE49-F238E27FC236}">
                    <a16:creationId xmlns:a16="http://schemas.microsoft.com/office/drawing/2014/main" id="{CD258B79-5AB6-9994-4BA6-2509E932C2C7}"/>
                  </a:ext>
                </a:extLst>
              </p:cNvPr>
              <p:cNvSpPr/>
              <p:nvPr/>
            </p:nvSpPr>
            <p:spPr>
              <a:xfrm flipV="1">
                <a:off x="3760404" y="1642876"/>
                <a:ext cx="1404851" cy="535435"/>
              </a:xfrm>
              <a:custGeom>
                <a:avLst/>
                <a:gdLst>
                  <a:gd name="connsiteX0" fmla="*/ 1756485 w 1859792"/>
                  <a:gd name="connsiteY0" fmla="*/ 1415 h 752472"/>
                  <a:gd name="connsiteX1" fmla="*/ 1641075 w 1859792"/>
                  <a:gd name="connsiteY1" fmla="*/ 178968 h 752472"/>
                  <a:gd name="connsiteX2" fmla="*/ 1268213 w 1859792"/>
                  <a:gd name="connsiteY2" fmla="*/ 418665 h 752472"/>
                  <a:gd name="connsiteX3" fmla="*/ 87483 w 1859792"/>
                  <a:gd name="connsiteY3" fmla="*/ 551830 h 752472"/>
                  <a:gd name="connsiteX4" fmla="*/ 131872 w 1859792"/>
                  <a:gd name="connsiteY4" fmla="*/ 702751 h 752472"/>
                  <a:gd name="connsiteX5" fmla="*/ 486978 w 1859792"/>
                  <a:gd name="connsiteY5" fmla="*/ 747139 h 752472"/>
                  <a:gd name="connsiteX6" fmla="*/ 1499033 w 1859792"/>
                  <a:gd name="connsiteY6" fmla="*/ 596219 h 752472"/>
                  <a:gd name="connsiteX7" fmla="*/ 1845262 w 1859792"/>
                  <a:gd name="connsiteY7" fmla="*/ 170091 h 752472"/>
                  <a:gd name="connsiteX8" fmla="*/ 1791996 w 1859792"/>
                  <a:gd name="connsiteY8" fmla="*/ 99069 h 752472"/>
                  <a:gd name="connsiteX9" fmla="*/ 1756485 w 1859792"/>
                  <a:gd name="connsiteY9" fmla="*/ 1415 h 752472"/>
                  <a:gd name="connsiteX0" fmla="*/ 1756485 w 1859792"/>
                  <a:gd name="connsiteY0" fmla="*/ 1415 h 756051"/>
                  <a:gd name="connsiteX1" fmla="*/ 1641075 w 1859792"/>
                  <a:gd name="connsiteY1" fmla="*/ 178968 h 756051"/>
                  <a:gd name="connsiteX2" fmla="*/ 1268213 w 1859792"/>
                  <a:gd name="connsiteY2" fmla="*/ 418665 h 756051"/>
                  <a:gd name="connsiteX3" fmla="*/ 87483 w 1859792"/>
                  <a:gd name="connsiteY3" fmla="*/ 551830 h 756051"/>
                  <a:gd name="connsiteX4" fmla="*/ 131872 w 1859792"/>
                  <a:gd name="connsiteY4" fmla="*/ 702751 h 756051"/>
                  <a:gd name="connsiteX5" fmla="*/ 486978 w 1859792"/>
                  <a:gd name="connsiteY5" fmla="*/ 747139 h 756051"/>
                  <a:gd name="connsiteX6" fmla="*/ 1507910 w 1859792"/>
                  <a:gd name="connsiteY6" fmla="*/ 542953 h 756051"/>
                  <a:gd name="connsiteX7" fmla="*/ 1845262 w 1859792"/>
                  <a:gd name="connsiteY7" fmla="*/ 170091 h 756051"/>
                  <a:gd name="connsiteX8" fmla="*/ 1791996 w 1859792"/>
                  <a:gd name="connsiteY8" fmla="*/ 99069 h 756051"/>
                  <a:gd name="connsiteX9" fmla="*/ 1756485 w 1859792"/>
                  <a:gd name="connsiteY9" fmla="*/ 1415 h 756051"/>
                  <a:gd name="connsiteX0" fmla="*/ 1756485 w 1859792"/>
                  <a:gd name="connsiteY0" fmla="*/ 1415 h 747858"/>
                  <a:gd name="connsiteX1" fmla="*/ 1641075 w 1859792"/>
                  <a:gd name="connsiteY1" fmla="*/ 178968 h 747858"/>
                  <a:gd name="connsiteX2" fmla="*/ 1268213 w 1859792"/>
                  <a:gd name="connsiteY2" fmla="*/ 418665 h 747858"/>
                  <a:gd name="connsiteX3" fmla="*/ 87483 w 1859792"/>
                  <a:gd name="connsiteY3" fmla="*/ 551830 h 747858"/>
                  <a:gd name="connsiteX4" fmla="*/ 131872 w 1859792"/>
                  <a:gd name="connsiteY4" fmla="*/ 702751 h 747858"/>
                  <a:gd name="connsiteX5" fmla="*/ 486978 w 1859792"/>
                  <a:gd name="connsiteY5" fmla="*/ 747139 h 747858"/>
                  <a:gd name="connsiteX6" fmla="*/ 664532 w 1859792"/>
                  <a:gd name="connsiteY6" fmla="*/ 676118 h 747858"/>
                  <a:gd name="connsiteX7" fmla="*/ 1507910 w 1859792"/>
                  <a:gd name="connsiteY7" fmla="*/ 542953 h 747858"/>
                  <a:gd name="connsiteX8" fmla="*/ 1845262 w 1859792"/>
                  <a:gd name="connsiteY8" fmla="*/ 170091 h 747858"/>
                  <a:gd name="connsiteX9" fmla="*/ 1791996 w 1859792"/>
                  <a:gd name="connsiteY9" fmla="*/ 99069 h 747858"/>
                  <a:gd name="connsiteX10" fmla="*/ 1756485 w 1859792"/>
                  <a:gd name="connsiteY10" fmla="*/ 1415 h 747858"/>
                  <a:gd name="connsiteX0" fmla="*/ 1718328 w 1821635"/>
                  <a:gd name="connsiteY0" fmla="*/ 1415 h 747189"/>
                  <a:gd name="connsiteX1" fmla="*/ 1602918 w 1821635"/>
                  <a:gd name="connsiteY1" fmla="*/ 178968 h 747189"/>
                  <a:gd name="connsiteX2" fmla="*/ 1230056 w 1821635"/>
                  <a:gd name="connsiteY2" fmla="*/ 418665 h 747189"/>
                  <a:gd name="connsiteX3" fmla="*/ 49326 w 1821635"/>
                  <a:gd name="connsiteY3" fmla="*/ 551830 h 747189"/>
                  <a:gd name="connsiteX4" fmla="*/ 244635 w 1821635"/>
                  <a:gd name="connsiteY4" fmla="*/ 684996 h 747189"/>
                  <a:gd name="connsiteX5" fmla="*/ 448821 w 1821635"/>
                  <a:gd name="connsiteY5" fmla="*/ 747139 h 747189"/>
                  <a:gd name="connsiteX6" fmla="*/ 626375 w 1821635"/>
                  <a:gd name="connsiteY6" fmla="*/ 676118 h 747189"/>
                  <a:gd name="connsiteX7" fmla="*/ 1469753 w 1821635"/>
                  <a:gd name="connsiteY7" fmla="*/ 542953 h 747189"/>
                  <a:gd name="connsiteX8" fmla="*/ 1807105 w 1821635"/>
                  <a:gd name="connsiteY8" fmla="*/ 170091 h 747189"/>
                  <a:gd name="connsiteX9" fmla="*/ 1753839 w 1821635"/>
                  <a:gd name="connsiteY9" fmla="*/ 99069 h 747189"/>
                  <a:gd name="connsiteX10" fmla="*/ 1718328 w 1821635"/>
                  <a:gd name="connsiteY10" fmla="*/ 1415 h 747189"/>
                  <a:gd name="connsiteX0" fmla="*/ 1721703 w 1825010"/>
                  <a:gd name="connsiteY0" fmla="*/ 1415 h 697660"/>
                  <a:gd name="connsiteX1" fmla="*/ 1606293 w 1825010"/>
                  <a:gd name="connsiteY1" fmla="*/ 178968 h 697660"/>
                  <a:gd name="connsiteX2" fmla="*/ 1233431 w 1825010"/>
                  <a:gd name="connsiteY2" fmla="*/ 418665 h 697660"/>
                  <a:gd name="connsiteX3" fmla="*/ 52701 w 1825010"/>
                  <a:gd name="connsiteY3" fmla="*/ 551830 h 697660"/>
                  <a:gd name="connsiteX4" fmla="*/ 248010 w 1825010"/>
                  <a:gd name="connsiteY4" fmla="*/ 684996 h 697660"/>
                  <a:gd name="connsiteX5" fmla="*/ 629750 w 1825010"/>
                  <a:gd name="connsiteY5" fmla="*/ 676118 h 697660"/>
                  <a:gd name="connsiteX6" fmla="*/ 1473128 w 1825010"/>
                  <a:gd name="connsiteY6" fmla="*/ 542953 h 697660"/>
                  <a:gd name="connsiteX7" fmla="*/ 1810480 w 1825010"/>
                  <a:gd name="connsiteY7" fmla="*/ 170091 h 697660"/>
                  <a:gd name="connsiteX8" fmla="*/ 1757214 w 1825010"/>
                  <a:gd name="connsiteY8" fmla="*/ 99069 h 697660"/>
                  <a:gd name="connsiteX9" fmla="*/ 1721703 w 1825010"/>
                  <a:gd name="connsiteY9" fmla="*/ 1415 h 697660"/>
                  <a:gd name="connsiteX0" fmla="*/ 1703933 w 1807240"/>
                  <a:gd name="connsiteY0" fmla="*/ 1415 h 697660"/>
                  <a:gd name="connsiteX1" fmla="*/ 1588523 w 1807240"/>
                  <a:gd name="connsiteY1" fmla="*/ 178968 h 697660"/>
                  <a:gd name="connsiteX2" fmla="*/ 948791 w 1807240"/>
                  <a:gd name="connsiteY2" fmla="*/ 429277 h 697660"/>
                  <a:gd name="connsiteX3" fmla="*/ 34931 w 1807240"/>
                  <a:gd name="connsiteY3" fmla="*/ 551830 h 697660"/>
                  <a:gd name="connsiteX4" fmla="*/ 230240 w 1807240"/>
                  <a:gd name="connsiteY4" fmla="*/ 684996 h 697660"/>
                  <a:gd name="connsiteX5" fmla="*/ 611980 w 1807240"/>
                  <a:gd name="connsiteY5" fmla="*/ 676118 h 697660"/>
                  <a:gd name="connsiteX6" fmla="*/ 1455358 w 1807240"/>
                  <a:gd name="connsiteY6" fmla="*/ 542953 h 697660"/>
                  <a:gd name="connsiteX7" fmla="*/ 1792710 w 1807240"/>
                  <a:gd name="connsiteY7" fmla="*/ 170091 h 697660"/>
                  <a:gd name="connsiteX8" fmla="*/ 1739444 w 1807240"/>
                  <a:gd name="connsiteY8" fmla="*/ 99069 h 697660"/>
                  <a:gd name="connsiteX9" fmla="*/ 1703933 w 1807240"/>
                  <a:gd name="connsiteY9" fmla="*/ 1415 h 697660"/>
                  <a:gd name="connsiteX0" fmla="*/ 1703933 w 1807240"/>
                  <a:gd name="connsiteY0" fmla="*/ 1415 h 697660"/>
                  <a:gd name="connsiteX1" fmla="*/ 1588523 w 1807240"/>
                  <a:gd name="connsiteY1" fmla="*/ 178968 h 697660"/>
                  <a:gd name="connsiteX2" fmla="*/ 948791 w 1807240"/>
                  <a:gd name="connsiteY2" fmla="*/ 429277 h 697660"/>
                  <a:gd name="connsiteX3" fmla="*/ 34931 w 1807240"/>
                  <a:gd name="connsiteY3" fmla="*/ 551830 h 697660"/>
                  <a:gd name="connsiteX4" fmla="*/ 230240 w 1807240"/>
                  <a:gd name="connsiteY4" fmla="*/ 684996 h 697660"/>
                  <a:gd name="connsiteX5" fmla="*/ 611980 w 1807240"/>
                  <a:gd name="connsiteY5" fmla="*/ 676118 h 697660"/>
                  <a:gd name="connsiteX6" fmla="*/ 1391819 w 1807240"/>
                  <a:gd name="connsiteY6" fmla="*/ 458055 h 697660"/>
                  <a:gd name="connsiteX7" fmla="*/ 1792710 w 1807240"/>
                  <a:gd name="connsiteY7" fmla="*/ 170091 h 697660"/>
                  <a:gd name="connsiteX8" fmla="*/ 1739444 w 1807240"/>
                  <a:gd name="connsiteY8" fmla="*/ 99069 h 697660"/>
                  <a:gd name="connsiteX9" fmla="*/ 1703933 w 1807240"/>
                  <a:gd name="connsiteY9" fmla="*/ 1415 h 697660"/>
                  <a:gd name="connsiteX0" fmla="*/ 1703933 w 1927651"/>
                  <a:gd name="connsiteY0" fmla="*/ 1411 h 697656"/>
                  <a:gd name="connsiteX1" fmla="*/ 1588523 w 1927651"/>
                  <a:gd name="connsiteY1" fmla="*/ 178964 h 697656"/>
                  <a:gd name="connsiteX2" fmla="*/ 948791 w 1927651"/>
                  <a:gd name="connsiteY2" fmla="*/ 429273 h 697656"/>
                  <a:gd name="connsiteX3" fmla="*/ 34931 w 1927651"/>
                  <a:gd name="connsiteY3" fmla="*/ 551826 h 697656"/>
                  <a:gd name="connsiteX4" fmla="*/ 230240 w 1927651"/>
                  <a:gd name="connsiteY4" fmla="*/ 684992 h 697656"/>
                  <a:gd name="connsiteX5" fmla="*/ 611980 w 1927651"/>
                  <a:gd name="connsiteY5" fmla="*/ 676114 h 697656"/>
                  <a:gd name="connsiteX6" fmla="*/ 1391819 w 1927651"/>
                  <a:gd name="connsiteY6" fmla="*/ 458051 h 697656"/>
                  <a:gd name="connsiteX7" fmla="*/ 1919792 w 1927651"/>
                  <a:gd name="connsiteY7" fmla="*/ 159476 h 697656"/>
                  <a:gd name="connsiteX8" fmla="*/ 1739444 w 1927651"/>
                  <a:gd name="connsiteY8" fmla="*/ 99065 h 697656"/>
                  <a:gd name="connsiteX9" fmla="*/ 1703933 w 1927651"/>
                  <a:gd name="connsiteY9" fmla="*/ 1411 h 697656"/>
                  <a:gd name="connsiteX0" fmla="*/ 1703933 w 1930646"/>
                  <a:gd name="connsiteY0" fmla="*/ 1411 h 697656"/>
                  <a:gd name="connsiteX1" fmla="*/ 1588523 w 1930646"/>
                  <a:gd name="connsiteY1" fmla="*/ 178964 h 697656"/>
                  <a:gd name="connsiteX2" fmla="*/ 948791 w 1930646"/>
                  <a:gd name="connsiteY2" fmla="*/ 429273 h 697656"/>
                  <a:gd name="connsiteX3" fmla="*/ 34931 w 1930646"/>
                  <a:gd name="connsiteY3" fmla="*/ 551826 h 697656"/>
                  <a:gd name="connsiteX4" fmla="*/ 230240 w 1930646"/>
                  <a:gd name="connsiteY4" fmla="*/ 684992 h 697656"/>
                  <a:gd name="connsiteX5" fmla="*/ 611980 w 1930646"/>
                  <a:gd name="connsiteY5" fmla="*/ 676114 h 697656"/>
                  <a:gd name="connsiteX6" fmla="*/ 1391819 w 1930646"/>
                  <a:gd name="connsiteY6" fmla="*/ 458051 h 697656"/>
                  <a:gd name="connsiteX7" fmla="*/ 1919792 w 1930646"/>
                  <a:gd name="connsiteY7" fmla="*/ 159476 h 697656"/>
                  <a:gd name="connsiteX8" fmla="*/ 1802985 w 1930646"/>
                  <a:gd name="connsiteY8" fmla="*/ 99065 h 697656"/>
                  <a:gd name="connsiteX9" fmla="*/ 1703933 w 1930646"/>
                  <a:gd name="connsiteY9" fmla="*/ 1411 h 697656"/>
                  <a:gd name="connsiteX0" fmla="*/ 1722375 w 1949086"/>
                  <a:gd name="connsiteY0" fmla="*/ 1411 h 686548"/>
                  <a:gd name="connsiteX1" fmla="*/ 1606965 w 1949086"/>
                  <a:gd name="connsiteY1" fmla="*/ 178964 h 686548"/>
                  <a:gd name="connsiteX2" fmla="*/ 967233 w 1949086"/>
                  <a:gd name="connsiteY2" fmla="*/ 429273 h 686548"/>
                  <a:gd name="connsiteX3" fmla="*/ 53373 w 1949086"/>
                  <a:gd name="connsiteY3" fmla="*/ 551826 h 686548"/>
                  <a:gd name="connsiteX4" fmla="*/ 248682 w 1949086"/>
                  <a:gd name="connsiteY4" fmla="*/ 684992 h 686548"/>
                  <a:gd name="connsiteX5" fmla="*/ 1410261 w 1949086"/>
                  <a:gd name="connsiteY5" fmla="*/ 458051 h 686548"/>
                  <a:gd name="connsiteX6" fmla="*/ 1938234 w 1949086"/>
                  <a:gd name="connsiteY6" fmla="*/ 159476 h 686548"/>
                  <a:gd name="connsiteX7" fmla="*/ 1821427 w 1949086"/>
                  <a:gd name="connsiteY7" fmla="*/ 99065 h 686548"/>
                  <a:gd name="connsiteX8" fmla="*/ 1722375 w 1949086"/>
                  <a:gd name="connsiteY8" fmla="*/ 1411 h 686548"/>
                  <a:gd name="connsiteX0" fmla="*/ 1719629 w 1946342"/>
                  <a:gd name="connsiteY0" fmla="*/ 1411 h 685074"/>
                  <a:gd name="connsiteX1" fmla="*/ 1604219 w 1946342"/>
                  <a:gd name="connsiteY1" fmla="*/ 178964 h 685074"/>
                  <a:gd name="connsiteX2" fmla="*/ 964487 w 1946342"/>
                  <a:gd name="connsiteY2" fmla="*/ 429273 h 685074"/>
                  <a:gd name="connsiteX3" fmla="*/ 50627 w 1946342"/>
                  <a:gd name="connsiteY3" fmla="*/ 551826 h 685074"/>
                  <a:gd name="connsiteX4" fmla="*/ 245936 w 1946342"/>
                  <a:gd name="connsiteY4" fmla="*/ 684992 h 685074"/>
                  <a:gd name="connsiteX5" fmla="*/ 1318558 w 1946342"/>
                  <a:gd name="connsiteY5" fmla="*/ 532338 h 685074"/>
                  <a:gd name="connsiteX6" fmla="*/ 1935488 w 1946342"/>
                  <a:gd name="connsiteY6" fmla="*/ 159476 h 685074"/>
                  <a:gd name="connsiteX7" fmla="*/ 1818681 w 1946342"/>
                  <a:gd name="connsiteY7" fmla="*/ 99065 h 685074"/>
                  <a:gd name="connsiteX8" fmla="*/ 1719629 w 1946342"/>
                  <a:gd name="connsiteY8" fmla="*/ 1411 h 685074"/>
                  <a:gd name="connsiteX0" fmla="*/ 1700029 w 1926741"/>
                  <a:gd name="connsiteY0" fmla="*/ 1411 h 632081"/>
                  <a:gd name="connsiteX1" fmla="*/ 1584619 w 1926741"/>
                  <a:gd name="connsiteY1" fmla="*/ 178964 h 632081"/>
                  <a:gd name="connsiteX2" fmla="*/ 944887 w 1926741"/>
                  <a:gd name="connsiteY2" fmla="*/ 429273 h 632081"/>
                  <a:gd name="connsiteX3" fmla="*/ 31027 w 1926741"/>
                  <a:gd name="connsiteY3" fmla="*/ 551826 h 632081"/>
                  <a:gd name="connsiteX4" fmla="*/ 315292 w 1926741"/>
                  <a:gd name="connsiteY4" fmla="*/ 631930 h 632081"/>
                  <a:gd name="connsiteX5" fmla="*/ 1298958 w 1926741"/>
                  <a:gd name="connsiteY5" fmla="*/ 532338 h 632081"/>
                  <a:gd name="connsiteX6" fmla="*/ 1915888 w 1926741"/>
                  <a:gd name="connsiteY6" fmla="*/ 159476 h 632081"/>
                  <a:gd name="connsiteX7" fmla="*/ 1799081 w 1926741"/>
                  <a:gd name="connsiteY7" fmla="*/ 99065 h 632081"/>
                  <a:gd name="connsiteX8" fmla="*/ 1700029 w 1926741"/>
                  <a:gd name="connsiteY8" fmla="*/ 1411 h 632081"/>
                  <a:gd name="connsiteX0" fmla="*/ 1700029 w 1926741"/>
                  <a:gd name="connsiteY0" fmla="*/ 5792 h 636462"/>
                  <a:gd name="connsiteX1" fmla="*/ 1381289 w 1926741"/>
                  <a:gd name="connsiteY1" fmla="*/ 289470 h 636462"/>
                  <a:gd name="connsiteX2" fmla="*/ 944887 w 1926741"/>
                  <a:gd name="connsiteY2" fmla="*/ 433654 h 636462"/>
                  <a:gd name="connsiteX3" fmla="*/ 31027 w 1926741"/>
                  <a:gd name="connsiteY3" fmla="*/ 556207 h 636462"/>
                  <a:gd name="connsiteX4" fmla="*/ 315292 w 1926741"/>
                  <a:gd name="connsiteY4" fmla="*/ 636311 h 636462"/>
                  <a:gd name="connsiteX5" fmla="*/ 1298958 w 1926741"/>
                  <a:gd name="connsiteY5" fmla="*/ 536719 h 636462"/>
                  <a:gd name="connsiteX6" fmla="*/ 1915888 w 1926741"/>
                  <a:gd name="connsiteY6" fmla="*/ 163857 h 636462"/>
                  <a:gd name="connsiteX7" fmla="*/ 1799081 w 1926741"/>
                  <a:gd name="connsiteY7" fmla="*/ 103446 h 636462"/>
                  <a:gd name="connsiteX8" fmla="*/ 1700029 w 1926741"/>
                  <a:gd name="connsiteY8" fmla="*/ 5792 h 636462"/>
                  <a:gd name="connsiteX0" fmla="*/ 1700029 w 1929910"/>
                  <a:gd name="connsiteY0" fmla="*/ 9666 h 640336"/>
                  <a:gd name="connsiteX1" fmla="*/ 1381289 w 1929910"/>
                  <a:gd name="connsiteY1" fmla="*/ 293344 h 640336"/>
                  <a:gd name="connsiteX2" fmla="*/ 944887 w 1929910"/>
                  <a:gd name="connsiteY2" fmla="*/ 437528 h 640336"/>
                  <a:gd name="connsiteX3" fmla="*/ 31027 w 1929910"/>
                  <a:gd name="connsiteY3" fmla="*/ 560081 h 640336"/>
                  <a:gd name="connsiteX4" fmla="*/ 315292 w 1929910"/>
                  <a:gd name="connsiteY4" fmla="*/ 640185 h 640336"/>
                  <a:gd name="connsiteX5" fmla="*/ 1298958 w 1929910"/>
                  <a:gd name="connsiteY5" fmla="*/ 540593 h 640336"/>
                  <a:gd name="connsiteX6" fmla="*/ 1915888 w 1929910"/>
                  <a:gd name="connsiteY6" fmla="*/ 167731 h 640336"/>
                  <a:gd name="connsiteX7" fmla="*/ 1837206 w 1929910"/>
                  <a:gd name="connsiteY7" fmla="*/ 75483 h 640336"/>
                  <a:gd name="connsiteX8" fmla="*/ 1700029 w 1929910"/>
                  <a:gd name="connsiteY8" fmla="*/ 9666 h 640336"/>
                  <a:gd name="connsiteX0" fmla="*/ 1700029 w 2013742"/>
                  <a:gd name="connsiteY0" fmla="*/ 8961 h 639631"/>
                  <a:gd name="connsiteX1" fmla="*/ 1381289 w 2013742"/>
                  <a:gd name="connsiteY1" fmla="*/ 292639 h 639631"/>
                  <a:gd name="connsiteX2" fmla="*/ 944887 w 2013742"/>
                  <a:gd name="connsiteY2" fmla="*/ 436823 h 639631"/>
                  <a:gd name="connsiteX3" fmla="*/ 31027 w 2013742"/>
                  <a:gd name="connsiteY3" fmla="*/ 559376 h 639631"/>
                  <a:gd name="connsiteX4" fmla="*/ 315292 w 2013742"/>
                  <a:gd name="connsiteY4" fmla="*/ 639480 h 639631"/>
                  <a:gd name="connsiteX5" fmla="*/ 1298958 w 2013742"/>
                  <a:gd name="connsiteY5" fmla="*/ 539888 h 639631"/>
                  <a:gd name="connsiteX6" fmla="*/ 2004843 w 2013742"/>
                  <a:gd name="connsiteY6" fmla="*/ 113965 h 639631"/>
                  <a:gd name="connsiteX7" fmla="*/ 1837206 w 2013742"/>
                  <a:gd name="connsiteY7" fmla="*/ 74778 h 639631"/>
                  <a:gd name="connsiteX8" fmla="*/ 1700029 w 2013742"/>
                  <a:gd name="connsiteY8" fmla="*/ 8961 h 639631"/>
                  <a:gd name="connsiteX0" fmla="*/ 1700029 w 2013742"/>
                  <a:gd name="connsiteY0" fmla="*/ 7720 h 638390"/>
                  <a:gd name="connsiteX1" fmla="*/ 1330456 w 2013742"/>
                  <a:gd name="connsiteY1" fmla="*/ 270172 h 638390"/>
                  <a:gd name="connsiteX2" fmla="*/ 944887 w 2013742"/>
                  <a:gd name="connsiteY2" fmla="*/ 435582 h 638390"/>
                  <a:gd name="connsiteX3" fmla="*/ 31027 w 2013742"/>
                  <a:gd name="connsiteY3" fmla="*/ 558135 h 638390"/>
                  <a:gd name="connsiteX4" fmla="*/ 315292 w 2013742"/>
                  <a:gd name="connsiteY4" fmla="*/ 638239 h 638390"/>
                  <a:gd name="connsiteX5" fmla="*/ 1298958 w 2013742"/>
                  <a:gd name="connsiteY5" fmla="*/ 538647 h 638390"/>
                  <a:gd name="connsiteX6" fmla="*/ 2004843 w 2013742"/>
                  <a:gd name="connsiteY6" fmla="*/ 112724 h 638390"/>
                  <a:gd name="connsiteX7" fmla="*/ 1837206 w 2013742"/>
                  <a:gd name="connsiteY7" fmla="*/ 73537 h 638390"/>
                  <a:gd name="connsiteX8" fmla="*/ 1700029 w 2013742"/>
                  <a:gd name="connsiteY8" fmla="*/ 7720 h 638390"/>
                  <a:gd name="connsiteX0" fmla="*/ 1692767 w 2006480"/>
                  <a:gd name="connsiteY0" fmla="*/ 7720 h 638401"/>
                  <a:gd name="connsiteX1" fmla="*/ 1323194 w 2006480"/>
                  <a:gd name="connsiteY1" fmla="*/ 270172 h 638401"/>
                  <a:gd name="connsiteX2" fmla="*/ 823252 w 2006480"/>
                  <a:gd name="connsiteY2" fmla="*/ 414358 h 638401"/>
                  <a:gd name="connsiteX3" fmla="*/ 23765 w 2006480"/>
                  <a:gd name="connsiteY3" fmla="*/ 558135 h 638401"/>
                  <a:gd name="connsiteX4" fmla="*/ 308030 w 2006480"/>
                  <a:gd name="connsiteY4" fmla="*/ 638239 h 638401"/>
                  <a:gd name="connsiteX5" fmla="*/ 1291696 w 2006480"/>
                  <a:gd name="connsiteY5" fmla="*/ 538647 h 638401"/>
                  <a:gd name="connsiteX6" fmla="*/ 1997581 w 2006480"/>
                  <a:gd name="connsiteY6" fmla="*/ 112724 h 638401"/>
                  <a:gd name="connsiteX7" fmla="*/ 1829944 w 2006480"/>
                  <a:gd name="connsiteY7" fmla="*/ 73537 h 638401"/>
                  <a:gd name="connsiteX8" fmla="*/ 1692767 w 2006480"/>
                  <a:gd name="connsiteY8" fmla="*/ 7720 h 638401"/>
                  <a:gd name="connsiteX0" fmla="*/ 1692767 w 2006480"/>
                  <a:gd name="connsiteY0" fmla="*/ 7720 h 640838"/>
                  <a:gd name="connsiteX1" fmla="*/ 1323194 w 2006480"/>
                  <a:gd name="connsiteY1" fmla="*/ 270172 h 640838"/>
                  <a:gd name="connsiteX2" fmla="*/ 823252 w 2006480"/>
                  <a:gd name="connsiteY2" fmla="*/ 414358 h 640838"/>
                  <a:gd name="connsiteX3" fmla="*/ 23765 w 2006480"/>
                  <a:gd name="connsiteY3" fmla="*/ 558135 h 640838"/>
                  <a:gd name="connsiteX4" fmla="*/ 308030 w 2006480"/>
                  <a:gd name="connsiteY4" fmla="*/ 638239 h 640838"/>
                  <a:gd name="connsiteX5" fmla="*/ 1291696 w 2006480"/>
                  <a:gd name="connsiteY5" fmla="*/ 464362 h 640838"/>
                  <a:gd name="connsiteX6" fmla="*/ 1997581 w 2006480"/>
                  <a:gd name="connsiteY6" fmla="*/ 112724 h 640838"/>
                  <a:gd name="connsiteX7" fmla="*/ 1829944 w 2006480"/>
                  <a:gd name="connsiteY7" fmla="*/ 73537 h 640838"/>
                  <a:gd name="connsiteX8" fmla="*/ 1692767 w 2006480"/>
                  <a:gd name="connsiteY8" fmla="*/ 7720 h 640838"/>
                  <a:gd name="connsiteX0" fmla="*/ 1692767 w 2016535"/>
                  <a:gd name="connsiteY0" fmla="*/ 7720 h 640838"/>
                  <a:gd name="connsiteX1" fmla="*/ 1323194 w 2016535"/>
                  <a:gd name="connsiteY1" fmla="*/ 270172 h 640838"/>
                  <a:gd name="connsiteX2" fmla="*/ 823252 w 2016535"/>
                  <a:gd name="connsiteY2" fmla="*/ 414358 h 640838"/>
                  <a:gd name="connsiteX3" fmla="*/ 23765 w 2016535"/>
                  <a:gd name="connsiteY3" fmla="*/ 558135 h 640838"/>
                  <a:gd name="connsiteX4" fmla="*/ 308030 w 2016535"/>
                  <a:gd name="connsiteY4" fmla="*/ 638239 h 640838"/>
                  <a:gd name="connsiteX5" fmla="*/ 1291696 w 2016535"/>
                  <a:gd name="connsiteY5" fmla="*/ 464362 h 640838"/>
                  <a:gd name="connsiteX6" fmla="*/ 1399664 w 2016535"/>
                  <a:gd name="connsiteY6" fmla="*/ 467502 h 640838"/>
                  <a:gd name="connsiteX7" fmla="*/ 1997581 w 2016535"/>
                  <a:gd name="connsiteY7" fmla="*/ 112724 h 640838"/>
                  <a:gd name="connsiteX8" fmla="*/ 1829944 w 2016535"/>
                  <a:gd name="connsiteY8" fmla="*/ 73537 h 640838"/>
                  <a:gd name="connsiteX9" fmla="*/ 1692767 w 2016535"/>
                  <a:gd name="connsiteY9" fmla="*/ 7720 h 640838"/>
                  <a:gd name="connsiteX0" fmla="*/ 1692767 w 2019882"/>
                  <a:gd name="connsiteY0" fmla="*/ 7720 h 640838"/>
                  <a:gd name="connsiteX1" fmla="*/ 1323194 w 2019882"/>
                  <a:gd name="connsiteY1" fmla="*/ 270172 h 640838"/>
                  <a:gd name="connsiteX2" fmla="*/ 823252 w 2019882"/>
                  <a:gd name="connsiteY2" fmla="*/ 414358 h 640838"/>
                  <a:gd name="connsiteX3" fmla="*/ 23765 w 2019882"/>
                  <a:gd name="connsiteY3" fmla="*/ 558135 h 640838"/>
                  <a:gd name="connsiteX4" fmla="*/ 308030 w 2019882"/>
                  <a:gd name="connsiteY4" fmla="*/ 638239 h 640838"/>
                  <a:gd name="connsiteX5" fmla="*/ 1291696 w 2019882"/>
                  <a:gd name="connsiteY5" fmla="*/ 464362 h 640838"/>
                  <a:gd name="connsiteX6" fmla="*/ 1997581 w 2019882"/>
                  <a:gd name="connsiteY6" fmla="*/ 112724 h 640838"/>
                  <a:gd name="connsiteX7" fmla="*/ 1829944 w 2019882"/>
                  <a:gd name="connsiteY7" fmla="*/ 73537 h 640838"/>
                  <a:gd name="connsiteX8" fmla="*/ 1692767 w 2019882"/>
                  <a:gd name="connsiteY8" fmla="*/ 7720 h 640838"/>
                  <a:gd name="connsiteX0" fmla="*/ 1692767 w 2019882"/>
                  <a:gd name="connsiteY0" fmla="*/ 6434 h 639552"/>
                  <a:gd name="connsiteX1" fmla="*/ 1289108 w 2019882"/>
                  <a:gd name="connsiteY1" fmla="*/ 246114 h 639552"/>
                  <a:gd name="connsiteX2" fmla="*/ 823252 w 2019882"/>
                  <a:gd name="connsiteY2" fmla="*/ 413072 h 639552"/>
                  <a:gd name="connsiteX3" fmla="*/ 23765 w 2019882"/>
                  <a:gd name="connsiteY3" fmla="*/ 556849 h 639552"/>
                  <a:gd name="connsiteX4" fmla="*/ 308030 w 2019882"/>
                  <a:gd name="connsiteY4" fmla="*/ 636953 h 639552"/>
                  <a:gd name="connsiteX5" fmla="*/ 1291696 w 2019882"/>
                  <a:gd name="connsiteY5" fmla="*/ 463076 h 639552"/>
                  <a:gd name="connsiteX6" fmla="*/ 1997581 w 2019882"/>
                  <a:gd name="connsiteY6" fmla="*/ 111438 h 639552"/>
                  <a:gd name="connsiteX7" fmla="*/ 1829944 w 2019882"/>
                  <a:gd name="connsiteY7" fmla="*/ 72251 h 639552"/>
                  <a:gd name="connsiteX8" fmla="*/ 1692767 w 2019882"/>
                  <a:gd name="connsiteY8" fmla="*/ 6434 h 639552"/>
                  <a:gd name="connsiteX0" fmla="*/ 1691500 w 2018615"/>
                  <a:gd name="connsiteY0" fmla="*/ 6434 h 639619"/>
                  <a:gd name="connsiteX1" fmla="*/ 1287841 w 2018615"/>
                  <a:gd name="connsiteY1" fmla="*/ 246114 h 639619"/>
                  <a:gd name="connsiteX2" fmla="*/ 801532 w 2018615"/>
                  <a:gd name="connsiteY2" fmla="*/ 401685 h 639619"/>
                  <a:gd name="connsiteX3" fmla="*/ 22498 w 2018615"/>
                  <a:gd name="connsiteY3" fmla="*/ 556849 h 639619"/>
                  <a:gd name="connsiteX4" fmla="*/ 306763 w 2018615"/>
                  <a:gd name="connsiteY4" fmla="*/ 636953 h 639619"/>
                  <a:gd name="connsiteX5" fmla="*/ 1290429 w 2018615"/>
                  <a:gd name="connsiteY5" fmla="*/ 463076 h 639619"/>
                  <a:gd name="connsiteX6" fmla="*/ 1996314 w 2018615"/>
                  <a:gd name="connsiteY6" fmla="*/ 111438 h 639619"/>
                  <a:gd name="connsiteX7" fmla="*/ 1828677 w 2018615"/>
                  <a:gd name="connsiteY7" fmla="*/ 72251 h 639619"/>
                  <a:gd name="connsiteX8" fmla="*/ 1691500 w 2018615"/>
                  <a:gd name="connsiteY8" fmla="*/ 6434 h 639619"/>
                  <a:gd name="connsiteX0" fmla="*/ 1684429 w 2011544"/>
                  <a:gd name="connsiteY0" fmla="*/ 6434 h 597048"/>
                  <a:gd name="connsiteX1" fmla="*/ 1280770 w 2011544"/>
                  <a:gd name="connsiteY1" fmla="*/ 246114 h 597048"/>
                  <a:gd name="connsiteX2" fmla="*/ 794461 w 2011544"/>
                  <a:gd name="connsiteY2" fmla="*/ 401685 h 597048"/>
                  <a:gd name="connsiteX3" fmla="*/ 15427 w 2011544"/>
                  <a:gd name="connsiteY3" fmla="*/ 556849 h 597048"/>
                  <a:gd name="connsiteX4" fmla="*/ 354231 w 2011544"/>
                  <a:gd name="connsiteY4" fmla="*/ 591409 h 597048"/>
                  <a:gd name="connsiteX5" fmla="*/ 1283358 w 2011544"/>
                  <a:gd name="connsiteY5" fmla="*/ 463076 h 597048"/>
                  <a:gd name="connsiteX6" fmla="*/ 1989243 w 2011544"/>
                  <a:gd name="connsiteY6" fmla="*/ 111438 h 597048"/>
                  <a:gd name="connsiteX7" fmla="*/ 1821606 w 2011544"/>
                  <a:gd name="connsiteY7" fmla="*/ 72251 h 597048"/>
                  <a:gd name="connsiteX8" fmla="*/ 1684429 w 2011544"/>
                  <a:gd name="connsiteY8" fmla="*/ 6434 h 597048"/>
                  <a:gd name="connsiteX0" fmla="*/ 1684428 w 2011543"/>
                  <a:gd name="connsiteY0" fmla="*/ 6434 h 600692"/>
                  <a:gd name="connsiteX1" fmla="*/ 1280769 w 2011543"/>
                  <a:gd name="connsiteY1" fmla="*/ 246114 h 600692"/>
                  <a:gd name="connsiteX2" fmla="*/ 794460 w 2011543"/>
                  <a:gd name="connsiteY2" fmla="*/ 401685 h 600692"/>
                  <a:gd name="connsiteX3" fmla="*/ 15426 w 2011543"/>
                  <a:gd name="connsiteY3" fmla="*/ 556849 h 600692"/>
                  <a:gd name="connsiteX4" fmla="*/ 354230 w 2011543"/>
                  <a:gd name="connsiteY4" fmla="*/ 591409 h 600692"/>
                  <a:gd name="connsiteX5" fmla="*/ 1283357 w 2011543"/>
                  <a:gd name="connsiteY5" fmla="*/ 411838 h 600692"/>
                  <a:gd name="connsiteX6" fmla="*/ 1989242 w 2011543"/>
                  <a:gd name="connsiteY6" fmla="*/ 111438 h 600692"/>
                  <a:gd name="connsiteX7" fmla="*/ 1821605 w 2011543"/>
                  <a:gd name="connsiteY7" fmla="*/ 72251 h 600692"/>
                  <a:gd name="connsiteX8" fmla="*/ 1684428 w 2011543"/>
                  <a:gd name="connsiteY8" fmla="*/ 6434 h 600692"/>
                  <a:gd name="connsiteX0" fmla="*/ 1684428 w 2011543"/>
                  <a:gd name="connsiteY0" fmla="*/ 4250 h 598507"/>
                  <a:gd name="connsiteX1" fmla="*/ 1285291 w 2011543"/>
                  <a:gd name="connsiteY1" fmla="*/ 202647 h 598507"/>
                  <a:gd name="connsiteX2" fmla="*/ 1280769 w 2011543"/>
                  <a:gd name="connsiteY2" fmla="*/ 243930 h 598507"/>
                  <a:gd name="connsiteX3" fmla="*/ 794460 w 2011543"/>
                  <a:gd name="connsiteY3" fmla="*/ 399501 h 598507"/>
                  <a:gd name="connsiteX4" fmla="*/ 15426 w 2011543"/>
                  <a:gd name="connsiteY4" fmla="*/ 554665 h 598507"/>
                  <a:gd name="connsiteX5" fmla="*/ 354230 w 2011543"/>
                  <a:gd name="connsiteY5" fmla="*/ 589225 h 598507"/>
                  <a:gd name="connsiteX6" fmla="*/ 1283357 w 2011543"/>
                  <a:gd name="connsiteY6" fmla="*/ 409654 h 598507"/>
                  <a:gd name="connsiteX7" fmla="*/ 1989242 w 2011543"/>
                  <a:gd name="connsiteY7" fmla="*/ 109254 h 598507"/>
                  <a:gd name="connsiteX8" fmla="*/ 1821605 w 2011543"/>
                  <a:gd name="connsiteY8" fmla="*/ 70067 h 598507"/>
                  <a:gd name="connsiteX9" fmla="*/ 1684428 w 2011543"/>
                  <a:gd name="connsiteY9" fmla="*/ 4250 h 598507"/>
                  <a:gd name="connsiteX0" fmla="*/ 1684428 w 2011543"/>
                  <a:gd name="connsiteY0" fmla="*/ 4250 h 598507"/>
                  <a:gd name="connsiteX1" fmla="*/ 1285291 w 2011543"/>
                  <a:gd name="connsiteY1" fmla="*/ 202647 h 598507"/>
                  <a:gd name="connsiteX2" fmla="*/ 794460 w 2011543"/>
                  <a:gd name="connsiteY2" fmla="*/ 399501 h 598507"/>
                  <a:gd name="connsiteX3" fmla="*/ 15426 w 2011543"/>
                  <a:gd name="connsiteY3" fmla="*/ 554665 h 598507"/>
                  <a:gd name="connsiteX4" fmla="*/ 354230 w 2011543"/>
                  <a:gd name="connsiteY4" fmla="*/ 589225 h 598507"/>
                  <a:gd name="connsiteX5" fmla="*/ 1283357 w 2011543"/>
                  <a:gd name="connsiteY5" fmla="*/ 409654 h 598507"/>
                  <a:gd name="connsiteX6" fmla="*/ 1989242 w 2011543"/>
                  <a:gd name="connsiteY6" fmla="*/ 109254 h 598507"/>
                  <a:gd name="connsiteX7" fmla="*/ 1821605 w 2011543"/>
                  <a:gd name="connsiteY7" fmla="*/ 70067 h 598507"/>
                  <a:gd name="connsiteX8" fmla="*/ 1684428 w 2011543"/>
                  <a:gd name="connsiteY8" fmla="*/ 4250 h 598507"/>
                  <a:gd name="connsiteX0" fmla="*/ 1684428 w 2011543"/>
                  <a:gd name="connsiteY0" fmla="*/ 4250 h 599304"/>
                  <a:gd name="connsiteX1" fmla="*/ 1285291 w 2011543"/>
                  <a:gd name="connsiteY1" fmla="*/ 202647 h 599304"/>
                  <a:gd name="connsiteX2" fmla="*/ 794460 w 2011543"/>
                  <a:gd name="connsiteY2" fmla="*/ 371035 h 599304"/>
                  <a:gd name="connsiteX3" fmla="*/ 15426 w 2011543"/>
                  <a:gd name="connsiteY3" fmla="*/ 554665 h 599304"/>
                  <a:gd name="connsiteX4" fmla="*/ 354230 w 2011543"/>
                  <a:gd name="connsiteY4" fmla="*/ 589225 h 599304"/>
                  <a:gd name="connsiteX5" fmla="*/ 1283357 w 2011543"/>
                  <a:gd name="connsiteY5" fmla="*/ 409654 h 599304"/>
                  <a:gd name="connsiteX6" fmla="*/ 1989242 w 2011543"/>
                  <a:gd name="connsiteY6" fmla="*/ 109254 h 599304"/>
                  <a:gd name="connsiteX7" fmla="*/ 1821605 w 2011543"/>
                  <a:gd name="connsiteY7" fmla="*/ 70067 h 599304"/>
                  <a:gd name="connsiteX8" fmla="*/ 1684428 w 2011543"/>
                  <a:gd name="connsiteY8" fmla="*/ 4250 h 599304"/>
                  <a:gd name="connsiteX0" fmla="*/ 1683624 w 2010739"/>
                  <a:gd name="connsiteY0" fmla="*/ 4250 h 601388"/>
                  <a:gd name="connsiteX1" fmla="*/ 1284487 w 2010739"/>
                  <a:gd name="connsiteY1" fmla="*/ 202647 h 601388"/>
                  <a:gd name="connsiteX2" fmla="*/ 793656 w 2010739"/>
                  <a:gd name="connsiteY2" fmla="*/ 371035 h 601388"/>
                  <a:gd name="connsiteX3" fmla="*/ 14622 w 2010739"/>
                  <a:gd name="connsiteY3" fmla="*/ 554665 h 601388"/>
                  <a:gd name="connsiteX4" fmla="*/ 353426 w 2010739"/>
                  <a:gd name="connsiteY4" fmla="*/ 589225 h 601388"/>
                  <a:gd name="connsiteX5" fmla="*/ 1187110 w 2010739"/>
                  <a:gd name="connsiteY5" fmla="*/ 381189 h 601388"/>
                  <a:gd name="connsiteX6" fmla="*/ 1988438 w 2010739"/>
                  <a:gd name="connsiteY6" fmla="*/ 109254 h 601388"/>
                  <a:gd name="connsiteX7" fmla="*/ 1820801 w 2010739"/>
                  <a:gd name="connsiteY7" fmla="*/ 70067 h 601388"/>
                  <a:gd name="connsiteX8" fmla="*/ 1683624 w 2010739"/>
                  <a:gd name="connsiteY8" fmla="*/ 4250 h 601388"/>
                  <a:gd name="connsiteX0" fmla="*/ 1663172 w 2010998"/>
                  <a:gd name="connsiteY0" fmla="*/ 3069 h 640059"/>
                  <a:gd name="connsiteX1" fmla="*/ 1284486 w 2010998"/>
                  <a:gd name="connsiteY1" fmla="*/ 241319 h 640059"/>
                  <a:gd name="connsiteX2" fmla="*/ 793655 w 2010998"/>
                  <a:gd name="connsiteY2" fmla="*/ 409707 h 640059"/>
                  <a:gd name="connsiteX3" fmla="*/ 14621 w 2010998"/>
                  <a:gd name="connsiteY3" fmla="*/ 593337 h 640059"/>
                  <a:gd name="connsiteX4" fmla="*/ 353425 w 2010998"/>
                  <a:gd name="connsiteY4" fmla="*/ 627897 h 640059"/>
                  <a:gd name="connsiteX5" fmla="*/ 1187109 w 2010998"/>
                  <a:gd name="connsiteY5" fmla="*/ 419861 h 640059"/>
                  <a:gd name="connsiteX6" fmla="*/ 1988437 w 2010998"/>
                  <a:gd name="connsiteY6" fmla="*/ 147926 h 640059"/>
                  <a:gd name="connsiteX7" fmla="*/ 1820800 w 2010998"/>
                  <a:gd name="connsiteY7" fmla="*/ 108739 h 640059"/>
                  <a:gd name="connsiteX8" fmla="*/ 1663172 w 2010998"/>
                  <a:gd name="connsiteY8" fmla="*/ 3069 h 6400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0998" h="640059">
                    <a:moveTo>
                      <a:pt x="1663172" y="3069"/>
                    </a:moveTo>
                    <a:cubicBezTo>
                      <a:pt x="1573787" y="25166"/>
                      <a:pt x="1432814" y="175444"/>
                      <a:pt x="1284486" y="241319"/>
                    </a:cubicBezTo>
                    <a:cubicBezTo>
                      <a:pt x="1136158" y="307194"/>
                      <a:pt x="1005299" y="351037"/>
                      <a:pt x="793655" y="409707"/>
                    </a:cubicBezTo>
                    <a:cubicBezTo>
                      <a:pt x="582011" y="468377"/>
                      <a:pt x="87993" y="556972"/>
                      <a:pt x="14621" y="593337"/>
                    </a:cubicBezTo>
                    <a:cubicBezTo>
                      <a:pt x="-58751" y="629702"/>
                      <a:pt x="158010" y="656810"/>
                      <a:pt x="353425" y="627897"/>
                    </a:cubicBezTo>
                    <a:cubicBezTo>
                      <a:pt x="548840" y="598984"/>
                      <a:pt x="914607" y="499856"/>
                      <a:pt x="1187109" y="419861"/>
                    </a:cubicBezTo>
                    <a:cubicBezTo>
                      <a:pt x="1459611" y="339866"/>
                      <a:pt x="1898729" y="213063"/>
                      <a:pt x="1988437" y="147926"/>
                    </a:cubicBezTo>
                    <a:cubicBezTo>
                      <a:pt x="2078145" y="82789"/>
                      <a:pt x="1875011" y="132882"/>
                      <a:pt x="1820800" y="108739"/>
                    </a:cubicBezTo>
                    <a:cubicBezTo>
                      <a:pt x="1766589" y="84596"/>
                      <a:pt x="1752557" y="-19028"/>
                      <a:pt x="1663172" y="3069"/>
                    </a:cubicBezTo>
                    <a:close/>
                  </a:path>
                </a:pathLst>
              </a:custGeom>
              <a:solidFill>
                <a:sysClr val="window" lastClr="FFFFFF">
                  <a:lumMod val="75000"/>
                </a:sysClr>
              </a:solidFill>
              <a:ln w="2540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6" name="Freeform 6">
                <a:extLst>
                  <a:ext uri="{FF2B5EF4-FFF2-40B4-BE49-F238E27FC236}">
                    <a16:creationId xmlns:a16="http://schemas.microsoft.com/office/drawing/2014/main" id="{5ED74DFB-0A32-1272-1EAF-1DB45A98E6B7}"/>
                  </a:ext>
                </a:extLst>
              </p:cNvPr>
              <p:cNvSpPr/>
              <p:nvPr/>
            </p:nvSpPr>
            <p:spPr>
              <a:xfrm>
                <a:off x="4876800" y="2057400"/>
                <a:ext cx="867530" cy="777521"/>
              </a:xfrm>
              <a:custGeom>
                <a:avLst/>
                <a:gdLst>
                  <a:gd name="connsiteX0" fmla="*/ 464415 w 867530"/>
                  <a:gd name="connsiteY0" fmla="*/ 54695 h 778224"/>
                  <a:gd name="connsiteX1" fmla="*/ 260228 w 867530"/>
                  <a:gd name="connsiteY1" fmla="*/ 1429 h 778224"/>
                  <a:gd name="connsiteX2" fmla="*/ 29409 w 867530"/>
                  <a:gd name="connsiteY2" fmla="*/ 116839 h 778224"/>
                  <a:gd name="connsiteX3" fmla="*/ 38287 w 867530"/>
                  <a:gd name="connsiteY3" fmla="*/ 507456 h 778224"/>
                  <a:gd name="connsiteX4" fmla="*/ 349005 w 867530"/>
                  <a:gd name="connsiteY4" fmla="*/ 747153 h 778224"/>
                  <a:gd name="connsiteX5" fmla="*/ 792889 w 867530"/>
                  <a:gd name="connsiteY5" fmla="*/ 738275 h 778224"/>
                  <a:gd name="connsiteX6" fmla="*/ 855032 w 867530"/>
                  <a:gd name="connsiteY6" fmla="*/ 409802 h 778224"/>
                  <a:gd name="connsiteX7" fmla="*/ 659724 w 867530"/>
                  <a:gd name="connsiteY7" fmla="*/ 143472 h 778224"/>
                  <a:gd name="connsiteX8" fmla="*/ 553192 w 867530"/>
                  <a:gd name="connsiteY8" fmla="*/ 116839 h 778224"/>
                  <a:gd name="connsiteX9" fmla="*/ 446659 w 867530"/>
                  <a:gd name="connsiteY9" fmla="*/ 241126 h 778224"/>
                  <a:gd name="connsiteX10" fmla="*/ 615335 w 867530"/>
                  <a:gd name="connsiteY10" fmla="*/ 329903 h 778224"/>
                  <a:gd name="connsiteX11" fmla="*/ 686357 w 867530"/>
                  <a:gd name="connsiteY11" fmla="*/ 507456 h 778224"/>
                  <a:gd name="connsiteX12" fmla="*/ 526558 w 867530"/>
                  <a:gd name="connsiteY12" fmla="*/ 613988 h 778224"/>
                  <a:gd name="connsiteX13" fmla="*/ 251351 w 867530"/>
                  <a:gd name="connsiteY13" fmla="*/ 507456 h 778224"/>
                  <a:gd name="connsiteX14" fmla="*/ 144819 w 867530"/>
                  <a:gd name="connsiteY14" fmla="*/ 303270 h 778224"/>
                  <a:gd name="connsiteX15" fmla="*/ 215840 w 867530"/>
                  <a:gd name="connsiteY15" fmla="*/ 152349 h 778224"/>
                  <a:gd name="connsiteX16" fmla="*/ 393393 w 867530"/>
                  <a:gd name="connsiteY16" fmla="*/ 187860 h 778224"/>
                  <a:gd name="connsiteX17" fmla="*/ 455537 w 867530"/>
                  <a:gd name="connsiteY17" fmla="*/ 267759 h 778224"/>
                  <a:gd name="connsiteX18" fmla="*/ 562069 w 867530"/>
                  <a:gd name="connsiteY18" fmla="*/ 196738 h 778224"/>
                  <a:gd name="connsiteX19" fmla="*/ 553192 w 867530"/>
                  <a:gd name="connsiteY19" fmla="*/ 90206 h 778224"/>
                  <a:gd name="connsiteX20" fmla="*/ 464415 w 867530"/>
                  <a:gd name="connsiteY20" fmla="*/ 54695 h 778224"/>
                  <a:gd name="connsiteX0" fmla="*/ 464415 w 867530"/>
                  <a:gd name="connsiteY0" fmla="*/ 54695 h 778224"/>
                  <a:gd name="connsiteX1" fmla="*/ 260228 w 867530"/>
                  <a:gd name="connsiteY1" fmla="*/ 1429 h 778224"/>
                  <a:gd name="connsiteX2" fmla="*/ 29409 w 867530"/>
                  <a:gd name="connsiteY2" fmla="*/ 116839 h 778224"/>
                  <a:gd name="connsiteX3" fmla="*/ 38287 w 867530"/>
                  <a:gd name="connsiteY3" fmla="*/ 507456 h 778224"/>
                  <a:gd name="connsiteX4" fmla="*/ 349005 w 867530"/>
                  <a:gd name="connsiteY4" fmla="*/ 747153 h 778224"/>
                  <a:gd name="connsiteX5" fmla="*/ 792889 w 867530"/>
                  <a:gd name="connsiteY5" fmla="*/ 738275 h 778224"/>
                  <a:gd name="connsiteX6" fmla="*/ 855032 w 867530"/>
                  <a:gd name="connsiteY6" fmla="*/ 409802 h 778224"/>
                  <a:gd name="connsiteX7" fmla="*/ 659724 w 867530"/>
                  <a:gd name="connsiteY7" fmla="*/ 143472 h 778224"/>
                  <a:gd name="connsiteX8" fmla="*/ 553192 w 867530"/>
                  <a:gd name="connsiteY8" fmla="*/ 116839 h 778224"/>
                  <a:gd name="connsiteX9" fmla="*/ 446659 w 867530"/>
                  <a:gd name="connsiteY9" fmla="*/ 241126 h 778224"/>
                  <a:gd name="connsiteX10" fmla="*/ 615335 w 867530"/>
                  <a:gd name="connsiteY10" fmla="*/ 329903 h 778224"/>
                  <a:gd name="connsiteX11" fmla="*/ 686357 w 867530"/>
                  <a:gd name="connsiteY11" fmla="*/ 507456 h 778224"/>
                  <a:gd name="connsiteX12" fmla="*/ 526558 w 867530"/>
                  <a:gd name="connsiteY12" fmla="*/ 613988 h 778224"/>
                  <a:gd name="connsiteX13" fmla="*/ 251351 w 867530"/>
                  <a:gd name="connsiteY13" fmla="*/ 507456 h 778224"/>
                  <a:gd name="connsiteX14" fmla="*/ 144819 w 867530"/>
                  <a:gd name="connsiteY14" fmla="*/ 303270 h 778224"/>
                  <a:gd name="connsiteX15" fmla="*/ 215840 w 867530"/>
                  <a:gd name="connsiteY15" fmla="*/ 152349 h 778224"/>
                  <a:gd name="connsiteX16" fmla="*/ 393393 w 867530"/>
                  <a:gd name="connsiteY16" fmla="*/ 187860 h 778224"/>
                  <a:gd name="connsiteX17" fmla="*/ 455537 w 867530"/>
                  <a:gd name="connsiteY17" fmla="*/ 267759 h 778224"/>
                  <a:gd name="connsiteX18" fmla="*/ 473292 w 867530"/>
                  <a:gd name="connsiteY18" fmla="*/ 125717 h 778224"/>
                  <a:gd name="connsiteX19" fmla="*/ 553192 w 867530"/>
                  <a:gd name="connsiteY19" fmla="*/ 90206 h 778224"/>
                  <a:gd name="connsiteX20" fmla="*/ 464415 w 867530"/>
                  <a:gd name="connsiteY20" fmla="*/ 54695 h 778224"/>
                  <a:gd name="connsiteX0" fmla="*/ 464415 w 867530"/>
                  <a:gd name="connsiteY0" fmla="*/ 54695 h 778224"/>
                  <a:gd name="connsiteX1" fmla="*/ 260228 w 867530"/>
                  <a:gd name="connsiteY1" fmla="*/ 1429 h 778224"/>
                  <a:gd name="connsiteX2" fmla="*/ 29409 w 867530"/>
                  <a:gd name="connsiteY2" fmla="*/ 116839 h 778224"/>
                  <a:gd name="connsiteX3" fmla="*/ 38287 w 867530"/>
                  <a:gd name="connsiteY3" fmla="*/ 507456 h 778224"/>
                  <a:gd name="connsiteX4" fmla="*/ 349005 w 867530"/>
                  <a:gd name="connsiteY4" fmla="*/ 747153 h 778224"/>
                  <a:gd name="connsiteX5" fmla="*/ 792889 w 867530"/>
                  <a:gd name="connsiteY5" fmla="*/ 738275 h 778224"/>
                  <a:gd name="connsiteX6" fmla="*/ 855032 w 867530"/>
                  <a:gd name="connsiteY6" fmla="*/ 409802 h 778224"/>
                  <a:gd name="connsiteX7" fmla="*/ 659724 w 867530"/>
                  <a:gd name="connsiteY7" fmla="*/ 143472 h 778224"/>
                  <a:gd name="connsiteX8" fmla="*/ 553192 w 867530"/>
                  <a:gd name="connsiteY8" fmla="*/ 116839 h 778224"/>
                  <a:gd name="connsiteX9" fmla="*/ 446659 w 867530"/>
                  <a:gd name="connsiteY9" fmla="*/ 241126 h 778224"/>
                  <a:gd name="connsiteX10" fmla="*/ 615335 w 867530"/>
                  <a:gd name="connsiteY10" fmla="*/ 329903 h 778224"/>
                  <a:gd name="connsiteX11" fmla="*/ 686357 w 867530"/>
                  <a:gd name="connsiteY11" fmla="*/ 507456 h 778224"/>
                  <a:gd name="connsiteX12" fmla="*/ 526558 w 867530"/>
                  <a:gd name="connsiteY12" fmla="*/ 613988 h 778224"/>
                  <a:gd name="connsiteX13" fmla="*/ 251351 w 867530"/>
                  <a:gd name="connsiteY13" fmla="*/ 507456 h 778224"/>
                  <a:gd name="connsiteX14" fmla="*/ 144819 w 867530"/>
                  <a:gd name="connsiteY14" fmla="*/ 303270 h 778224"/>
                  <a:gd name="connsiteX15" fmla="*/ 215840 w 867530"/>
                  <a:gd name="connsiteY15" fmla="*/ 152349 h 778224"/>
                  <a:gd name="connsiteX16" fmla="*/ 393393 w 867530"/>
                  <a:gd name="connsiteY16" fmla="*/ 187860 h 778224"/>
                  <a:gd name="connsiteX17" fmla="*/ 473292 w 867530"/>
                  <a:gd name="connsiteY17" fmla="*/ 125717 h 778224"/>
                  <a:gd name="connsiteX18" fmla="*/ 553192 w 867530"/>
                  <a:gd name="connsiteY18" fmla="*/ 90206 h 778224"/>
                  <a:gd name="connsiteX19" fmla="*/ 464415 w 867530"/>
                  <a:gd name="connsiteY19" fmla="*/ 54695 h 778224"/>
                  <a:gd name="connsiteX0" fmla="*/ 464415 w 867530"/>
                  <a:gd name="connsiteY0" fmla="*/ 54695 h 778224"/>
                  <a:gd name="connsiteX1" fmla="*/ 260228 w 867530"/>
                  <a:gd name="connsiteY1" fmla="*/ 1429 h 778224"/>
                  <a:gd name="connsiteX2" fmla="*/ 29409 w 867530"/>
                  <a:gd name="connsiteY2" fmla="*/ 116839 h 778224"/>
                  <a:gd name="connsiteX3" fmla="*/ 38287 w 867530"/>
                  <a:gd name="connsiteY3" fmla="*/ 507456 h 778224"/>
                  <a:gd name="connsiteX4" fmla="*/ 349005 w 867530"/>
                  <a:gd name="connsiteY4" fmla="*/ 747153 h 778224"/>
                  <a:gd name="connsiteX5" fmla="*/ 792889 w 867530"/>
                  <a:gd name="connsiteY5" fmla="*/ 738275 h 778224"/>
                  <a:gd name="connsiteX6" fmla="*/ 855032 w 867530"/>
                  <a:gd name="connsiteY6" fmla="*/ 409802 h 778224"/>
                  <a:gd name="connsiteX7" fmla="*/ 659724 w 867530"/>
                  <a:gd name="connsiteY7" fmla="*/ 143472 h 778224"/>
                  <a:gd name="connsiteX8" fmla="*/ 553192 w 867530"/>
                  <a:gd name="connsiteY8" fmla="*/ 116839 h 778224"/>
                  <a:gd name="connsiteX9" fmla="*/ 411148 w 867530"/>
                  <a:gd name="connsiteY9" fmla="*/ 178982 h 778224"/>
                  <a:gd name="connsiteX10" fmla="*/ 615335 w 867530"/>
                  <a:gd name="connsiteY10" fmla="*/ 329903 h 778224"/>
                  <a:gd name="connsiteX11" fmla="*/ 686357 w 867530"/>
                  <a:gd name="connsiteY11" fmla="*/ 507456 h 778224"/>
                  <a:gd name="connsiteX12" fmla="*/ 526558 w 867530"/>
                  <a:gd name="connsiteY12" fmla="*/ 613988 h 778224"/>
                  <a:gd name="connsiteX13" fmla="*/ 251351 w 867530"/>
                  <a:gd name="connsiteY13" fmla="*/ 507456 h 778224"/>
                  <a:gd name="connsiteX14" fmla="*/ 144819 w 867530"/>
                  <a:gd name="connsiteY14" fmla="*/ 303270 h 778224"/>
                  <a:gd name="connsiteX15" fmla="*/ 215840 w 867530"/>
                  <a:gd name="connsiteY15" fmla="*/ 152349 h 778224"/>
                  <a:gd name="connsiteX16" fmla="*/ 393393 w 867530"/>
                  <a:gd name="connsiteY16" fmla="*/ 187860 h 778224"/>
                  <a:gd name="connsiteX17" fmla="*/ 473292 w 867530"/>
                  <a:gd name="connsiteY17" fmla="*/ 125717 h 778224"/>
                  <a:gd name="connsiteX18" fmla="*/ 553192 w 867530"/>
                  <a:gd name="connsiteY18" fmla="*/ 90206 h 778224"/>
                  <a:gd name="connsiteX19" fmla="*/ 464415 w 867530"/>
                  <a:gd name="connsiteY19" fmla="*/ 54695 h 778224"/>
                  <a:gd name="connsiteX0" fmla="*/ 464415 w 867530"/>
                  <a:gd name="connsiteY0" fmla="*/ 54695 h 778224"/>
                  <a:gd name="connsiteX1" fmla="*/ 260228 w 867530"/>
                  <a:gd name="connsiteY1" fmla="*/ 1429 h 778224"/>
                  <a:gd name="connsiteX2" fmla="*/ 29409 w 867530"/>
                  <a:gd name="connsiteY2" fmla="*/ 116839 h 778224"/>
                  <a:gd name="connsiteX3" fmla="*/ 38287 w 867530"/>
                  <a:gd name="connsiteY3" fmla="*/ 507456 h 778224"/>
                  <a:gd name="connsiteX4" fmla="*/ 349005 w 867530"/>
                  <a:gd name="connsiteY4" fmla="*/ 747153 h 778224"/>
                  <a:gd name="connsiteX5" fmla="*/ 792889 w 867530"/>
                  <a:gd name="connsiteY5" fmla="*/ 738275 h 778224"/>
                  <a:gd name="connsiteX6" fmla="*/ 855032 w 867530"/>
                  <a:gd name="connsiteY6" fmla="*/ 409802 h 778224"/>
                  <a:gd name="connsiteX7" fmla="*/ 659724 w 867530"/>
                  <a:gd name="connsiteY7" fmla="*/ 143472 h 778224"/>
                  <a:gd name="connsiteX8" fmla="*/ 553192 w 867530"/>
                  <a:gd name="connsiteY8" fmla="*/ 116839 h 778224"/>
                  <a:gd name="connsiteX9" fmla="*/ 411148 w 867530"/>
                  <a:gd name="connsiteY9" fmla="*/ 178982 h 778224"/>
                  <a:gd name="connsiteX10" fmla="*/ 615335 w 867530"/>
                  <a:gd name="connsiteY10" fmla="*/ 329903 h 778224"/>
                  <a:gd name="connsiteX11" fmla="*/ 686357 w 867530"/>
                  <a:gd name="connsiteY11" fmla="*/ 507456 h 778224"/>
                  <a:gd name="connsiteX12" fmla="*/ 526558 w 867530"/>
                  <a:gd name="connsiteY12" fmla="*/ 613988 h 778224"/>
                  <a:gd name="connsiteX13" fmla="*/ 251351 w 867530"/>
                  <a:gd name="connsiteY13" fmla="*/ 507456 h 778224"/>
                  <a:gd name="connsiteX14" fmla="*/ 144819 w 867530"/>
                  <a:gd name="connsiteY14" fmla="*/ 303270 h 778224"/>
                  <a:gd name="connsiteX15" fmla="*/ 215840 w 867530"/>
                  <a:gd name="connsiteY15" fmla="*/ 152349 h 778224"/>
                  <a:gd name="connsiteX16" fmla="*/ 393393 w 867530"/>
                  <a:gd name="connsiteY16" fmla="*/ 187860 h 778224"/>
                  <a:gd name="connsiteX17" fmla="*/ 437781 w 867530"/>
                  <a:gd name="connsiteY17" fmla="*/ 99084 h 778224"/>
                  <a:gd name="connsiteX18" fmla="*/ 553192 w 867530"/>
                  <a:gd name="connsiteY18" fmla="*/ 90206 h 778224"/>
                  <a:gd name="connsiteX19" fmla="*/ 464415 w 867530"/>
                  <a:gd name="connsiteY19" fmla="*/ 54695 h 778224"/>
                  <a:gd name="connsiteX0" fmla="*/ 464415 w 867530"/>
                  <a:gd name="connsiteY0" fmla="*/ 54695 h 778224"/>
                  <a:gd name="connsiteX1" fmla="*/ 260228 w 867530"/>
                  <a:gd name="connsiteY1" fmla="*/ 1429 h 778224"/>
                  <a:gd name="connsiteX2" fmla="*/ 29409 w 867530"/>
                  <a:gd name="connsiteY2" fmla="*/ 116839 h 778224"/>
                  <a:gd name="connsiteX3" fmla="*/ 38287 w 867530"/>
                  <a:gd name="connsiteY3" fmla="*/ 507456 h 778224"/>
                  <a:gd name="connsiteX4" fmla="*/ 349005 w 867530"/>
                  <a:gd name="connsiteY4" fmla="*/ 747153 h 778224"/>
                  <a:gd name="connsiteX5" fmla="*/ 792889 w 867530"/>
                  <a:gd name="connsiteY5" fmla="*/ 738275 h 778224"/>
                  <a:gd name="connsiteX6" fmla="*/ 855032 w 867530"/>
                  <a:gd name="connsiteY6" fmla="*/ 409802 h 778224"/>
                  <a:gd name="connsiteX7" fmla="*/ 659724 w 867530"/>
                  <a:gd name="connsiteY7" fmla="*/ 143472 h 778224"/>
                  <a:gd name="connsiteX8" fmla="*/ 535436 w 867530"/>
                  <a:gd name="connsiteY8" fmla="*/ 72451 h 778224"/>
                  <a:gd name="connsiteX9" fmla="*/ 411148 w 867530"/>
                  <a:gd name="connsiteY9" fmla="*/ 178982 h 778224"/>
                  <a:gd name="connsiteX10" fmla="*/ 615335 w 867530"/>
                  <a:gd name="connsiteY10" fmla="*/ 329903 h 778224"/>
                  <a:gd name="connsiteX11" fmla="*/ 686357 w 867530"/>
                  <a:gd name="connsiteY11" fmla="*/ 507456 h 778224"/>
                  <a:gd name="connsiteX12" fmla="*/ 526558 w 867530"/>
                  <a:gd name="connsiteY12" fmla="*/ 613988 h 778224"/>
                  <a:gd name="connsiteX13" fmla="*/ 251351 w 867530"/>
                  <a:gd name="connsiteY13" fmla="*/ 507456 h 778224"/>
                  <a:gd name="connsiteX14" fmla="*/ 144819 w 867530"/>
                  <a:gd name="connsiteY14" fmla="*/ 303270 h 778224"/>
                  <a:gd name="connsiteX15" fmla="*/ 215840 w 867530"/>
                  <a:gd name="connsiteY15" fmla="*/ 152349 h 778224"/>
                  <a:gd name="connsiteX16" fmla="*/ 393393 w 867530"/>
                  <a:gd name="connsiteY16" fmla="*/ 187860 h 778224"/>
                  <a:gd name="connsiteX17" fmla="*/ 437781 w 867530"/>
                  <a:gd name="connsiteY17" fmla="*/ 99084 h 778224"/>
                  <a:gd name="connsiteX18" fmla="*/ 553192 w 867530"/>
                  <a:gd name="connsiteY18" fmla="*/ 90206 h 778224"/>
                  <a:gd name="connsiteX19" fmla="*/ 464415 w 867530"/>
                  <a:gd name="connsiteY19" fmla="*/ 54695 h 778224"/>
                  <a:gd name="connsiteX0" fmla="*/ 464415 w 867530"/>
                  <a:gd name="connsiteY0" fmla="*/ 54695 h 778224"/>
                  <a:gd name="connsiteX1" fmla="*/ 260228 w 867530"/>
                  <a:gd name="connsiteY1" fmla="*/ 1429 h 778224"/>
                  <a:gd name="connsiteX2" fmla="*/ 29409 w 867530"/>
                  <a:gd name="connsiteY2" fmla="*/ 116839 h 778224"/>
                  <a:gd name="connsiteX3" fmla="*/ 38287 w 867530"/>
                  <a:gd name="connsiteY3" fmla="*/ 507456 h 778224"/>
                  <a:gd name="connsiteX4" fmla="*/ 349005 w 867530"/>
                  <a:gd name="connsiteY4" fmla="*/ 747153 h 778224"/>
                  <a:gd name="connsiteX5" fmla="*/ 792889 w 867530"/>
                  <a:gd name="connsiteY5" fmla="*/ 738275 h 778224"/>
                  <a:gd name="connsiteX6" fmla="*/ 855032 w 867530"/>
                  <a:gd name="connsiteY6" fmla="*/ 409802 h 778224"/>
                  <a:gd name="connsiteX7" fmla="*/ 659724 w 867530"/>
                  <a:gd name="connsiteY7" fmla="*/ 143472 h 778224"/>
                  <a:gd name="connsiteX8" fmla="*/ 535436 w 867530"/>
                  <a:gd name="connsiteY8" fmla="*/ 72451 h 778224"/>
                  <a:gd name="connsiteX9" fmla="*/ 411148 w 867530"/>
                  <a:gd name="connsiteY9" fmla="*/ 178982 h 778224"/>
                  <a:gd name="connsiteX10" fmla="*/ 615335 w 867530"/>
                  <a:gd name="connsiteY10" fmla="*/ 329903 h 778224"/>
                  <a:gd name="connsiteX11" fmla="*/ 686357 w 867530"/>
                  <a:gd name="connsiteY11" fmla="*/ 507456 h 778224"/>
                  <a:gd name="connsiteX12" fmla="*/ 526558 w 867530"/>
                  <a:gd name="connsiteY12" fmla="*/ 613988 h 778224"/>
                  <a:gd name="connsiteX13" fmla="*/ 251351 w 867530"/>
                  <a:gd name="connsiteY13" fmla="*/ 507456 h 778224"/>
                  <a:gd name="connsiteX14" fmla="*/ 144819 w 867530"/>
                  <a:gd name="connsiteY14" fmla="*/ 303270 h 778224"/>
                  <a:gd name="connsiteX15" fmla="*/ 215840 w 867530"/>
                  <a:gd name="connsiteY15" fmla="*/ 152349 h 778224"/>
                  <a:gd name="connsiteX16" fmla="*/ 393393 w 867530"/>
                  <a:gd name="connsiteY16" fmla="*/ 187860 h 778224"/>
                  <a:gd name="connsiteX17" fmla="*/ 499925 w 867530"/>
                  <a:gd name="connsiteY17" fmla="*/ 125717 h 778224"/>
                  <a:gd name="connsiteX18" fmla="*/ 553192 w 867530"/>
                  <a:gd name="connsiteY18" fmla="*/ 90206 h 778224"/>
                  <a:gd name="connsiteX19" fmla="*/ 464415 w 867530"/>
                  <a:gd name="connsiteY19" fmla="*/ 54695 h 778224"/>
                  <a:gd name="connsiteX0" fmla="*/ 464415 w 867530"/>
                  <a:gd name="connsiteY0" fmla="*/ 54695 h 778224"/>
                  <a:gd name="connsiteX1" fmla="*/ 260228 w 867530"/>
                  <a:gd name="connsiteY1" fmla="*/ 1429 h 778224"/>
                  <a:gd name="connsiteX2" fmla="*/ 29409 w 867530"/>
                  <a:gd name="connsiteY2" fmla="*/ 116839 h 778224"/>
                  <a:gd name="connsiteX3" fmla="*/ 38287 w 867530"/>
                  <a:gd name="connsiteY3" fmla="*/ 507456 h 778224"/>
                  <a:gd name="connsiteX4" fmla="*/ 349005 w 867530"/>
                  <a:gd name="connsiteY4" fmla="*/ 747153 h 778224"/>
                  <a:gd name="connsiteX5" fmla="*/ 792889 w 867530"/>
                  <a:gd name="connsiteY5" fmla="*/ 738275 h 778224"/>
                  <a:gd name="connsiteX6" fmla="*/ 855032 w 867530"/>
                  <a:gd name="connsiteY6" fmla="*/ 409802 h 778224"/>
                  <a:gd name="connsiteX7" fmla="*/ 659724 w 867530"/>
                  <a:gd name="connsiteY7" fmla="*/ 143472 h 778224"/>
                  <a:gd name="connsiteX8" fmla="*/ 535436 w 867530"/>
                  <a:gd name="connsiteY8" fmla="*/ 72451 h 778224"/>
                  <a:gd name="connsiteX9" fmla="*/ 411148 w 867530"/>
                  <a:gd name="connsiteY9" fmla="*/ 178982 h 778224"/>
                  <a:gd name="connsiteX10" fmla="*/ 615335 w 867530"/>
                  <a:gd name="connsiteY10" fmla="*/ 329903 h 778224"/>
                  <a:gd name="connsiteX11" fmla="*/ 686357 w 867530"/>
                  <a:gd name="connsiteY11" fmla="*/ 507456 h 778224"/>
                  <a:gd name="connsiteX12" fmla="*/ 526558 w 867530"/>
                  <a:gd name="connsiteY12" fmla="*/ 613988 h 778224"/>
                  <a:gd name="connsiteX13" fmla="*/ 251351 w 867530"/>
                  <a:gd name="connsiteY13" fmla="*/ 507456 h 778224"/>
                  <a:gd name="connsiteX14" fmla="*/ 144819 w 867530"/>
                  <a:gd name="connsiteY14" fmla="*/ 303270 h 778224"/>
                  <a:gd name="connsiteX15" fmla="*/ 215840 w 867530"/>
                  <a:gd name="connsiteY15" fmla="*/ 152349 h 778224"/>
                  <a:gd name="connsiteX16" fmla="*/ 393393 w 867530"/>
                  <a:gd name="connsiteY16" fmla="*/ 187860 h 778224"/>
                  <a:gd name="connsiteX17" fmla="*/ 331249 w 867530"/>
                  <a:gd name="connsiteY17" fmla="*/ 63573 h 778224"/>
                  <a:gd name="connsiteX18" fmla="*/ 553192 w 867530"/>
                  <a:gd name="connsiteY18" fmla="*/ 90206 h 778224"/>
                  <a:gd name="connsiteX19" fmla="*/ 464415 w 867530"/>
                  <a:gd name="connsiteY19" fmla="*/ 54695 h 778224"/>
                  <a:gd name="connsiteX0" fmla="*/ 464415 w 867530"/>
                  <a:gd name="connsiteY0" fmla="*/ 54695 h 778224"/>
                  <a:gd name="connsiteX1" fmla="*/ 260228 w 867530"/>
                  <a:gd name="connsiteY1" fmla="*/ 1429 h 778224"/>
                  <a:gd name="connsiteX2" fmla="*/ 29409 w 867530"/>
                  <a:gd name="connsiteY2" fmla="*/ 116839 h 778224"/>
                  <a:gd name="connsiteX3" fmla="*/ 38287 w 867530"/>
                  <a:gd name="connsiteY3" fmla="*/ 507456 h 778224"/>
                  <a:gd name="connsiteX4" fmla="*/ 349005 w 867530"/>
                  <a:gd name="connsiteY4" fmla="*/ 747153 h 778224"/>
                  <a:gd name="connsiteX5" fmla="*/ 792889 w 867530"/>
                  <a:gd name="connsiteY5" fmla="*/ 738275 h 778224"/>
                  <a:gd name="connsiteX6" fmla="*/ 855032 w 867530"/>
                  <a:gd name="connsiteY6" fmla="*/ 409802 h 778224"/>
                  <a:gd name="connsiteX7" fmla="*/ 659724 w 867530"/>
                  <a:gd name="connsiteY7" fmla="*/ 143472 h 778224"/>
                  <a:gd name="connsiteX8" fmla="*/ 535436 w 867530"/>
                  <a:gd name="connsiteY8" fmla="*/ 72451 h 778224"/>
                  <a:gd name="connsiteX9" fmla="*/ 411148 w 867530"/>
                  <a:gd name="connsiteY9" fmla="*/ 178982 h 778224"/>
                  <a:gd name="connsiteX10" fmla="*/ 615335 w 867530"/>
                  <a:gd name="connsiteY10" fmla="*/ 329903 h 778224"/>
                  <a:gd name="connsiteX11" fmla="*/ 686357 w 867530"/>
                  <a:gd name="connsiteY11" fmla="*/ 507456 h 778224"/>
                  <a:gd name="connsiteX12" fmla="*/ 526558 w 867530"/>
                  <a:gd name="connsiteY12" fmla="*/ 613988 h 778224"/>
                  <a:gd name="connsiteX13" fmla="*/ 251351 w 867530"/>
                  <a:gd name="connsiteY13" fmla="*/ 507456 h 778224"/>
                  <a:gd name="connsiteX14" fmla="*/ 144819 w 867530"/>
                  <a:gd name="connsiteY14" fmla="*/ 303270 h 778224"/>
                  <a:gd name="connsiteX15" fmla="*/ 215840 w 867530"/>
                  <a:gd name="connsiteY15" fmla="*/ 152349 h 778224"/>
                  <a:gd name="connsiteX16" fmla="*/ 393393 w 867530"/>
                  <a:gd name="connsiteY16" fmla="*/ 187860 h 778224"/>
                  <a:gd name="connsiteX17" fmla="*/ 544313 w 867530"/>
                  <a:gd name="connsiteY17" fmla="*/ 152350 h 778224"/>
                  <a:gd name="connsiteX18" fmla="*/ 553192 w 867530"/>
                  <a:gd name="connsiteY18" fmla="*/ 90206 h 778224"/>
                  <a:gd name="connsiteX19" fmla="*/ 464415 w 867530"/>
                  <a:gd name="connsiteY19" fmla="*/ 54695 h 778224"/>
                  <a:gd name="connsiteX0" fmla="*/ 464415 w 867530"/>
                  <a:gd name="connsiteY0" fmla="*/ 54695 h 778224"/>
                  <a:gd name="connsiteX1" fmla="*/ 260228 w 867530"/>
                  <a:gd name="connsiteY1" fmla="*/ 1429 h 778224"/>
                  <a:gd name="connsiteX2" fmla="*/ 29409 w 867530"/>
                  <a:gd name="connsiteY2" fmla="*/ 116839 h 778224"/>
                  <a:gd name="connsiteX3" fmla="*/ 38287 w 867530"/>
                  <a:gd name="connsiteY3" fmla="*/ 507456 h 778224"/>
                  <a:gd name="connsiteX4" fmla="*/ 349005 w 867530"/>
                  <a:gd name="connsiteY4" fmla="*/ 747153 h 778224"/>
                  <a:gd name="connsiteX5" fmla="*/ 792889 w 867530"/>
                  <a:gd name="connsiteY5" fmla="*/ 738275 h 778224"/>
                  <a:gd name="connsiteX6" fmla="*/ 855032 w 867530"/>
                  <a:gd name="connsiteY6" fmla="*/ 409802 h 778224"/>
                  <a:gd name="connsiteX7" fmla="*/ 659724 w 867530"/>
                  <a:gd name="connsiteY7" fmla="*/ 143472 h 778224"/>
                  <a:gd name="connsiteX8" fmla="*/ 535436 w 867530"/>
                  <a:gd name="connsiteY8" fmla="*/ 72451 h 778224"/>
                  <a:gd name="connsiteX9" fmla="*/ 411148 w 867530"/>
                  <a:gd name="connsiteY9" fmla="*/ 178982 h 778224"/>
                  <a:gd name="connsiteX10" fmla="*/ 615335 w 867530"/>
                  <a:gd name="connsiteY10" fmla="*/ 329903 h 778224"/>
                  <a:gd name="connsiteX11" fmla="*/ 686357 w 867530"/>
                  <a:gd name="connsiteY11" fmla="*/ 507456 h 778224"/>
                  <a:gd name="connsiteX12" fmla="*/ 526558 w 867530"/>
                  <a:gd name="connsiteY12" fmla="*/ 613988 h 778224"/>
                  <a:gd name="connsiteX13" fmla="*/ 251351 w 867530"/>
                  <a:gd name="connsiteY13" fmla="*/ 507456 h 778224"/>
                  <a:gd name="connsiteX14" fmla="*/ 144819 w 867530"/>
                  <a:gd name="connsiteY14" fmla="*/ 303270 h 778224"/>
                  <a:gd name="connsiteX15" fmla="*/ 215840 w 867530"/>
                  <a:gd name="connsiteY15" fmla="*/ 152349 h 778224"/>
                  <a:gd name="connsiteX16" fmla="*/ 393393 w 867530"/>
                  <a:gd name="connsiteY16" fmla="*/ 187860 h 778224"/>
                  <a:gd name="connsiteX17" fmla="*/ 499924 w 867530"/>
                  <a:gd name="connsiteY17" fmla="*/ 134595 h 778224"/>
                  <a:gd name="connsiteX18" fmla="*/ 553192 w 867530"/>
                  <a:gd name="connsiteY18" fmla="*/ 90206 h 778224"/>
                  <a:gd name="connsiteX19" fmla="*/ 464415 w 867530"/>
                  <a:gd name="connsiteY19" fmla="*/ 54695 h 778224"/>
                  <a:gd name="connsiteX0" fmla="*/ 464415 w 867530"/>
                  <a:gd name="connsiteY0" fmla="*/ 54695 h 778224"/>
                  <a:gd name="connsiteX1" fmla="*/ 260228 w 867530"/>
                  <a:gd name="connsiteY1" fmla="*/ 1429 h 778224"/>
                  <a:gd name="connsiteX2" fmla="*/ 29409 w 867530"/>
                  <a:gd name="connsiteY2" fmla="*/ 116839 h 778224"/>
                  <a:gd name="connsiteX3" fmla="*/ 38287 w 867530"/>
                  <a:gd name="connsiteY3" fmla="*/ 507456 h 778224"/>
                  <a:gd name="connsiteX4" fmla="*/ 349005 w 867530"/>
                  <a:gd name="connsiteY4" fmla="*/ 747153 h 778224"/>
                  <a:gd name="connsiteX5" fmla="*/ 792889 w 867530"/>
                  <a:gd name="connsiteY5" fmla="*/ 738275 h 778224"/>
                  <a:gd name="connsiteX6" fmla="*/ 855032 w 867530"/>
                  <a:gd name="connsiteY6" fmla="*/ 409802 h 778224"/>
                  <a:gd name="connsiteX7" fmla="*/ 659724 w 867530"/>
                  <a:gd name="connsiteY7" fmla="*/ 143472 h 778224"/>
                  <a:gd name="connsiteX8" fmla="*/ 535436 w 867530"/>
                  <a:gd name="connsiteY8" fmla="*/ 72451 h 778224"/>
                  <a:gd name="connsiteX9" fmla="*/ 411148 w 867530"/>
                  <a:gd name="connsiteY9" fmla="*/ 178982 h 778224"/>
                  <a:gd name="connsiteX10" fmla="*/ 615335 w 867530"/>
                  <a:gd name="connsiteY10" fmla="*/ 329903 h 778224"/>
                  <a:gd name="connsiteX11" fmla="*/ 686357 w 867530"/>
                  <a:gd name="connsiteY11" fmla="*/ 507456 h 778224"/>
                  <a:gd name="connsiteX12" fmla="*/ 526558 w 867530"/>
                  <a:gd name="connsiteY12" fmla="*/ 613988 h 778224"/>
                  <a:gd name="connsiteX13" fmla="*/ 251351 w 867530"/>
                  <a:gd name="connsiteY13" fmla="*/ 507456 h 778224"/>
                  <a:gd name="connsiteX14" fmla="*/ 144819 w 867530"/>
                  <a:gd name="connsiteY14" fmla="*/ 303270 h 778224"/>
                  <a:gd name="connsiteX15" fmla="*/ 215840 w 867530"/>
                  <a:gd name="connsiteY15" fmla="*/ 152349 h 778224"/>
                  <a:gd name="connsiteX16" fmla="*/ 393393 w 867530"/>
                  <a:gd name="connsiteY16" fmla="*/ 187860 h 778224"/>
                  <a:gd name="connsiteX17" fmla="*/ 380862 w 867530"/>
                  <a:gd name="connsiteY17" fmla="*/ 115545 h 778224"/>
                  <a:gd name="connsiteX18" fmla="*/ 553192 w 867530"/>
                  <a:gd name="connsiteY18" fmla="*/ 90206 h 778224"/>
                  <a:gd name="connsiteX19" fmla="*/ 464415 w 867530"/>
                  <a:gd name="connsiteY19" fmla="*/ 54695 h 778224"/>
                  <a:gd name="connsiteX0" fmla="*/ 464415 w 867530"/>
                  <a:gd name="connsiteY0" fmla="*/ 54695 h 778224"/>
                  <a:gd name="connsiteX1" fmla="*/ 260228 w 867530"/>
                  <a:gd name="connsiteY1" fmla="*/ 1429 h 778224"/>
                  <a:gd name="connsiteX2" fmla="*/ 29409 w 867530"/>
                  <a:gd name="connsiteY2" fmla="*/ 116839 h 778224"/>
                  <a:gd name="connsiteX3" fmla="*/ 38287 w 867530"/>
                  <a:gd name="connsiteY3" fmla="*/ 507456 h 778224"/>
                  <a:gd name="connsiteX4" fmla="*/ 349005 w 867530"/>
                  <a:gd name="connsiteY4" fmla="*/ 747153 h 778224"/>
                  <a:gd name="connsiteX5" fmla="*/ 792889 w 867530"/>
                  <a:gd name="connsiteY5" fmla="*/ 738275 h 778224"/>
                  <a:gd name="connsiteX6" fmla="*/ 855032 w 867530"/>
                  <a:gd name="connsiteY6" fmla="*/ 409802 h 778224"/>
                  <a:gd name="connsiteX7" fmla="*/ 659724 w 867530"/>
                  <a:gd name="connsiteY7" fmla="*/ 143472 h 778224"/>
                  <a:gd name="connsiteX8" fmla="*/ 535436 w 867530"/>
                  <a:gd name="connsiteY8" fmla="*/ 72451 h 778224"/>
                  <a:gd name="connsiteX9" fmla="*/ 411148 w 867530"/>
                  <a:gd name="connsiteY9" fmla="*/ 178982 h 778224"/>
                  <a:gd name="connsiteX10" fmla="*/ 615335 w 867530"/>
                  <a:gd name="connsiteY10" fmla="*/ 329903 h 778224"/>
                  <a:gd name="connsiteX11" fmla="*/ 686357 w 867530"/>
                  <a:gd name="connsiteY11" fmla="*/ 507456 h 778224"/>
                  <a:gd name="connsiteX12" fmla="*/ 526558 w 867530"/>
                  <a:gd name="connsiteY12" fmla="*/ 613988 h 778224"/>
                  <a:gd name="connsiteX13" fmla="*/ 251351 w 867530"/>
                  <a:gd name="connsiteY13" fmla="*/ 507456 h 778224"/>
                  <a:gd name="connsiteX14" fmla="*/ 144819 w 867530"/>
                  <a:gd name="connsiteY14" fmla="*/ 303270 h 778224"/>
                  <a:gd name="connsiteX15" fmla="*/ 215840 w 867530"/>
                  <a:gd name="connsiteY15" fmla="*/ 152349 h 778224"/>
                  <a:gd name="connsiteX16" fmla="*/ 436255 w 867530"/>
                  <a:gd name="connsiteY16" fmla="*/ 192623 h 778224"/>
                  <a:gd name="connsiteX17" fmla="*/ 380862 w 867530"/>
                  <a:gd name="connsiteY17" fmla="*/ 115545 h 778224"/>
                  <a:gd name="connsiteX18" fmla="*/ 553192 w 867530"/>
                  <a:gd name="connsiteY18" fmla="*/ 90206 h 778224"/>
                  <a:gd name="connsiteX19" fmla="*/ 464415 w 867530"/>
                  <a:gd name="connsiteY19" fmla="*/ 54695 h 778224"/>
                  <a:gd name="connsiteX0" fmla="*/ 464415 w 867530"/>
                  <a:gd name="connsiteY0" fmla="*/ 37408 h 779987"/>
                  <a:gd name="connsiteX1" fmla="*/ 260228 w 867530"/>
                  <a:gd name="connsiteY1" fmla="*/ 3192 h 779987"/>
                  <a:gd name="connsiteX2" fmla="*/ 29409 w 867530"/>
                  <a:gd name="connsiteY2" fmla="*/ 118602 h 779987"/>
                  <a:gd name="connsiteX3" fmla="*/ 38287 w 867530"/>
                  <a:gd name="connsiteY3" fmla="*/ 509219 h 779987"/>
                  <a:gd name="connsiteX4" fmla="*/ 349005 w 867530"/>
                  <a:gd name="connsiteY4" fmla="*/ 748916 h 779987"/>
                  <a:gd name="connsiteX5" fmla="*/ 792889 w 867530"/>
                  <a:gd name="connsiteY5" fmla="*/ 740038 h 779987"/>
                  <a:gd name="connsiteX6" fmla="*/ 855032 w 867530"/>
                  <a:gd name="connsiteY6" fmla="*/ 411565 h 779987"/>
                  <a:gd name="connsiteX7" fmla="*/ 659724 w 867530"/>
                  <a:gd name="connsiteY7" fmla="*/ 145235 h 779987"/>
                  <a:gd name="connsiteX8" fmla="*/ 535436 w 867530"/>
                  <a:gd name="connsiteY8" fmla="*/ 74214 h 779987"/>
                  <a:gd name="connsiteX9" fmla="*/ 411148 w 867530"/>
                  <a:gd name="connsiteY9" fmla="*/ 180745 h 779987"/>
                  <a:gd name="connsiteX10" fmla="*/ 615335 w 867530"/>
                  <a:gd name="connsiteY10" fmla="*/ 331666 h 779987"/>
                  <a:gd name="connsiteX11" fmla="*/ 686357 w 867530"/>
                  <a:gd name="connsiteY11" fmla="*/ 509219 h 779987"/>
                  <a:gd name="connsiteX12" fmla="*/ 526558 w 867530"/>
                  <a:gd name="connsiteY12" fmla="*/ 615751 h 779987"/>
                  <a:gd name="connsiteX13" fmla="*/ 251351 w 867530"/>
                  <a:gd name="connsiteY13" fmla="*/ 509219 h 779987"/>
                  <a:gd name="connsiteX14" fmla="*/ 144819 w 867530"/>
                  <a:gd name="connsiteY14" fmla="*/ 305033 h 779987"/>
                  <a:gd name="connsiteX15" fmla="*/ 215840 w 867530"/>
                  <a:gd name="connsiteY15" fmla="*/ 154112 h 779987"/>
                  <a:gd name="connsiteX16" fmla="*/ 436255 w 867530"/>
                  <a:gd name="connsiteY16" fmla="*/ 194386 h 779987"/>
                  <a:gd name="connsiteX17" fmla="*/ 380862 w 867530"/>
                  <a:gd name="connsiteY17" fmla="*/ 117308 h 779987"/>
                  <a:gd name="connsiteX18" fmla="*/ 553192 w 867530"/>
                  <a:gd name="connsiteY18" fmla="*/ 91969 h 779987"/>
                  <a:gd name="connsiteX19" fmla="*/ 464415 w 867530"/>
                  <a:gd name="connsiteY19" fmla="*/ 37408 h 779987"/>
                  <a:gd name="connsiteX0" fmla="*/ 464415 w 867530"/>
                  <a:gd name="connsiteY0" fmla="*/ 37408 h 779987"/>
                  <a:gd name="connsiteX1" fmla="*/ 260228 w 867530"/>
                  <a:gd name="connsiteY1" fmla="*/ 3192 h 779987"/>
                  <a:gd name="connsiteX2" fmla="*/ 29409 w 867530"/>
                  <a:gd name="connsiteY2" fmla="*/ 118602 h 779987"/>
                  <a:gd name="connsiteX3" fmla="*/ 38287 w 867530"/>
                  <a:gd name="connsiteY3" fmla="*/ 509219 h 779987"/>
                  <a:gd name="connsiteX4" fmla="*/ 349005 w 867530"/>
                  <a:gd name="connsiteY4" fmla="*/ 748916 h 779987"/>
                  <a:gd name="connsiteX5" fmla="*/ 792889 w 867530"/>
                  <a:gd name="connsiteY5" fmla="*/ 740038 h 779987"/>
                  <a:gd name="connsiteX6" fmla="*/ 855032 w 867530"/>
                  <a:gd name="connsiteY6" fmla="*/ 411565 h 779987"/>
                  <a:gd name="connsiteX7" fmla="*/ 659724 w 867530"/>
                  <a:gd name="connsiteY7" fmla="*/ 145235 h 779987"/>
                  <a:gd name="connsiteX8" fmla="*/ 535436 w 867530"/>
                  <a:gd name="connsiteY8" fmla="*/ 74214 h 779987"/>
                  <a:gd name="connsiteX9" fmla="*/ 411148 w 867530"/>
                  <a:gd name="connsiteY9" fmla="*/ 180745 h 779987"/>
                  <a:gd name="connsiteX10" fmla="*/ 615335 w 867530"/>
                  <a:gd name="connsiteY10" fmla="*/ 331666 h 779987"/>
                  <a:gd name="connsiteX11" fmla="*/ 686357 w 867530"/>
                  <a:gd name="connsiteY11" fmla="*/ 509219 h 779987"/>
                  <a:gd name="connsiteX12" fmla="*/ 526558 w 867530"/>
                  <a:gd name="connsiteY12" fmla="*/ 615751 h 779987"/>
                  <a:gd name="connsiteX13" fmla="*/ 251351 w 867530"/>
                  <a:gd name="connsiteY13" fmla="*/ 509219 h 779987"/>
                  <a:gd name="connsiteX14" fmla="*/ 144819 w 867530"/>
                  <a:gd name="connsiteY14" fmla="*/ 305033 h 779987"/>
                  <a:gd name="connsiteX15" fmla="*/ 215840 w 867530"/>
                  <a:gd name="connsiteY15" fmla="*/ 154112 h 779987"/>
                  <a:gd name="connsiteX16" fmla="*/ 436255 w 867530"/>
                  <a:gd name="connsiteY16" fmla="*/ 194386 h 779987"/>
                  <a:gd name="connsiteX17" fmla="*/ 380862 w 867530"/>
                  <a:gd name="connsiteY17" fmla="*/ 117308 h 779987"/>
                  <a:gd name="connsiteX18" fmla="*/ 577004 w 867530"/>
                  <a:gd name="connsiteY18" fmla="*/ 91969 h 779987"/>
                  <a:gd name="connsiteX19" fmla="*/ 464415 w 867530"/>
                  <a:gd name="connsiteY19" fmla="*/ 37408 h 779987"/>
                  <a:gd name="connsiteX0" fmla="*/ 464415 w 867530"/>
                  <a:gd name="connsiteY0" fmla="*/ 37408 h 779987"/>
                  <a:gd name="connsiteX1" fmla="*/ 260228 w 867530"/>
                  <a:gd name="connsiteY1" fmla="*/ 3192 h 779987"/>
                  <a:gd name="connsiteX2" fmla="*/ 29409 w 867530"/>
                  <a:gd name="connsiteY2" fmla="*/ 118602 h 779987"/>
                  <a:gd name="connsiteX3" fmla="*/ 38287 w 867530"/>
                  <a:gd name="connsiteY3" fmla="*/ 509219 h 779987"/>
                  <a:gd name="connsiteX4" fmla="*/ 349005 w 867530"/>
                  <a:gd name="connsiteY4" fmla="*/ 748916 h 779987"/>
                  <a:gd name="connsiteX5" fmla="*/ 792889 w 867530"/>
                  <a:gd name="connsiteY5" fmla="*/ 740038 h 779987"/>
                  <a:gd name="connsiteX6" fmla="*/ 855032 w 867530"/>
                  <a:gd name="connsiteY6" fmla="*/ 411565 h 779987"/>
                  <a:gd name="connsiteX7" fmla="*/ 659724 w 867530"/>
                  <a:gd name="connsiteY7" fmla="*/ 145235 h 779987"/>
                  <a:gd name="connsiteX8" fmla="*/ 535436 w 867530"/>
                  <a:gd name="connsiteY8" fmla="*/ 74214 h 779987"/>
                  <a:gd name="connsiteX9" fmla="*/ 411148 w 867530"/>
                  <a:gd name="connsiteY9" fmla="*/ 180745 h 779987"/>
                  <a:gd name="connsiteX10" fmla="*/ 615335 w 867530"/>
                  <a:gd name="connsiteY10" fmla="*/ 331666 h 779987"/>
                  <a:gd name="connsiteX11" fmla="*/ 686357 w 867530"/>
                  <a:gd name="connsiteY11" fmla="*/ 509219 h 779987"/>
                  <a:gd name="connsiteX12" fmla="*/ 526558 w 867530"/>
                  <a:gd name="connsiteY12" fmla="*/ 615751 h 779987"/>
                  <a:gd name="connsiteX13" fmla="*/ 251351 w 867530"/>
                  <a:gd name="connsiteY13" fmla="*/ 509219 h 779987"/>
                  <a:gd name="connsiteX14" fmla="*/ 144819 w 867530"/>
                  <a:gd name="connsiteY14" fmla="*/ 305033 h 779987"/>
                  <a:gd name="connsiteX15" fmla="*/ 215840 w 867530"/>
                  <a:gd name="connsiteY15" fmla="*/ 154112 h 779987"/>
                  <a:gd name="connsiteX16" fmla="*/ 436255 w 867530"/>
                  <a:gd name="connsiteY16" fmla="*/ 194386 h 779987"/>
                  <a:gd name="connsiteX17" fmla="*/ 380862 w 867530"/>
                  <a:gd name="connsiteY17" fmla="*/ 117308 h 779987"/>
                  <a:gd name="connsiteX18" fmla="*/ 487488 w 867530"/>
                  <a:gd name="connsiteY18" fmla="*/ 100709 h 779987"/>
                  <a:gd name="connsiteX19" fmla="*/ 577004 w 867530"/>
                  <a:gd name="connsiteY19" fmla="*/ 91969 h 779987"/>
                  <a:gd name="connsiteX20" fmla="*/ 464415 w 867530"/>
                  <a:gd name="connsiteY20" fmla="*/ 37408 h 779987"/>
                  <a:gd name="connsiteX0" fmla="*/ 464415 w 867530"/>
                  <a:gd name="connsiteY0" fmla="*/ 37408 h 779987"/>
                  <a:gd name="connsiteX1" fmla="*/ 260228 w 867530"/>
                  <a:gd name="connsiteY1" fmla="*/ 3192 h 779987"/>
                  <a:gd name="connsiteX2" fmla="*/ 29409 w 867530"/>
                  <a:gd name="connsiteY2" fmla="*/ 118602 h 779987"/>
                  <a:gd name="connsiteX3" fmla="*/ 38287 w 867530"/>
                  <a:gd name="connsiteY3" fmla="*/ 509219 h 779987"/>
                  <a:gd name="connsiteX4" fmla="*/ 349005 w 867530"/>
                  <a:gd name="connsiteY4" fmla="*/ 748916 h 779987"/>
                  <a:gd name="connsiteX5" fmla="*/ 792889 w 867530"/>
                  <a:gd name="connsiteY5" fmla="*/ 740038 h 779987"/>
                  <a:gd name="connsiteX6" fmla="*/ 855032 w 867530"/>
                  <a:gd name="connsiteY6" fmla="*/ 411565 h 779987"/>
                  <a:gd name="connsiteX7" fmla="*/ 659724 w 867530"/>
                  <a:gd name="connsiteY7" fmla="*/ 145235 h 779987"/>
                  <a:gd name="connsiteX8" fmla="*/ 535436 w 867530"/>
                  <a:gd name="connsiteY8" fmla="*/ 74214 h 779987"/>
                  <a:gd name="connsiteX9" fmla="*/ 411148 w 867530"/>
                  <a:gd name="connsiteY9" fmla="*/ 180745 h 779987"/>
                  <a:gd name="connsiteX10" fmla="*/ 615335 w 867530"/>
                  <a:gd name="connsiteY10" fmla="*/ 331666 h 779987"/>
                  <a:gd name="connsiteX11" fmla="*/ 686357 w 867530"/>
                  <a:gd name="connsiteY11" fmla="*/ 509219 h 779987"/>
                  <a:gd name="connsiteX12" fmla="*/ 526558 w 867530"/>
                  <a:gd name="connsiteY12" fmla="*/ 615751 h 779987"/>
                  <a:gd name="connsiteX13" fmla="*/ 251351 w 867530"/>
                  <a:gd name="connsiteY13" fmla="*/ 509219 h 779987"/>
                  <a:gd name="connsiteX14" fmla="*/ 144819 w 867530"/>
                  <a:gd name="connsiteY14" fmla="*/ 305033 h 779987"/>
                  <a:gd name="connsiteX15" fmla="*/ 215840 w 867530"/>
                  <a:gd name="connsiteY15" fmla="*/ 154112 h 779987"/>
                  <a:gd name="connsiteX16" fmla="*/ 436255 w 867530"/>
                  <a:gd name="connsiteY16" fmla="*/ 194386 h 779987"/>
                  <a:gd name="connsiteX17" fmla="*/ 380862 w 867530"/>
                  <a:gd name="connsiteY17" fmla="*/ 117308 h 779987"/>
                  <a:gd name="connsiteX18" fmla="*/ 425576 w 867530"/>
                  <a:gd name="connsiteY18" fmla="*/ 72134 h 779987"/>
                  <a:gd name="connsiteX19" fmla="*/ 577004 w 867530"/>
                  <a:gd name="connsiteY19" fmla="*/ 91969 h 779987"/>
                  <a:gd name="connsiteX20" fmla="*/ 464415 w 867530"/>
                  <a:gd name="connsiteY20" fmla="*/ 37408 h 779987"/>
                  <a:gd name="connsiteX0" fmla="*/ 464415 w 867530"/>
                  <a:gd name="connsiteY0" fmla="*/ 37408 h 779987"/>
                  <a:gd name="connsiteX1" fmla="*/ 260228 w 867530"/>
                  <a:gd name="connsiteY1" fmla="*/ 3192 h 779987"/>
                  <a:gd name="connsiteX2" fmla="*/ 29409 w 867530"/>
                  <a:gd name="connsiteY2" fmla="*/ 118602 h 779987"/>
                  <a:gd name="connsiteX3" fmla="*/ 38287 w 867530"/>
                  <a:gd name="connsiteY3" fmla="*/ 509219 h 779987"/>
                  <a:gd name="connsiteX4" fmla="*/ 349005 w 867530"/>
                  <a:gd name="connsiteY4" fmla="*/ 748916 h 779987"/>
                  <a:gd name="connsiteX5" fmla="*/ 792889 w 867530"/>
                  <a:gd name="connsiteY5" fmla="*/ 740038 h 779987"/>
                  <a:gd name="connsiteX6" fmla="*/ 855032 w 867530"/>
                  <a:gd name="connsiteY6" fmla="*/ 411565 h 779987"/>
                  <a:gd name="connsiteX7" fmla="*/ 659724 w 867530"/>
                  <a:gd name="connsiteY7" fmla="*/ 145235 h 779987"/>
                  <a:gd name="connsiteX8" fmla="*/ 535436 w 867530"/>
                  <a:gd name="connsiteY8" fmla="*/ 74214 h 779987"/>
                  <a:gd name="connsiteX9" fmla="*/ 411148 w 867530"/>
                  <a:gd name="connsiteY9" fmla="*/ 180745 h 779987"/>
                  <a:gd name="connsiteX10" fmla="*/ 615335 w 867530"/>
                  <a:gd name="connsiteY10" fmla="*/ 331666 h 779987"/>
                  <a:gd name="connsiteX11" fmla="*/ 686357 w 867530"/>
                  <a:gd name="connsiteY11" fmla="*/ 509219 h 779987"/>
                  <a:gd name="connsiteX12" fmla="*/ 526558 w 867530"/>
                  <a:gd name="connsiteY12" fmla="*/ 615751 h 779987"/>
                  <a:gd name="connsiteX13" fmla="*/ 251351 w 867530"/>
                  <a:gd name="connsiteY13" fmla="*/ 509219 h 779987"/>
                  <a:gd name="connsiteX14" fmla="*/ 144819 w 867530"/>
                  <a:gd name="connsiteY14" fmla="*/ 305033 h 779987"/>
                  <a:gd name="connsiteX15" fmla="*/ 215840 w 867530"/>
                  <a:gd name="connsiteY15" fmla="*/ 154112 h 779987"/>
                  <a:gd name="connsiteX16" fmla="*/ 436255 w 867530"/>
                  <a:gd name="connsiteY16" fmla="*/ 194386 h 779987"/>
                  <a:gd name="connsiteX17" fmla="*/ 380862 w 867530"/>
                  <a:gd name="connsiteY17" fmla="*/ 117308 h 779987"/>
                  <a:gd name="connsiteX18" fmla="*/ 511301 w 867530"/>
                  <a:gd name="connsiteY18" fmla="*/ 95946 h 779987"/>
                  <a:gd name="connsiteX19" fmla="*/ 577004 w 867530"/>
                  <a:gd name="connsiteY19" fmla="*/ 91969 h 779987"/>
                  <a:gd name="connsiteX20" fmla="*/ 464415 w 867530"/>
                  <a:gd name="connsiteY20" fmla="*/ 37408 h 779987"/>
                  <a:gd name="connsiteX0" fmla="*/ 464415 w 867530"/>
                  <a:gd name="connsiteY0" fmla="*/ 37408 h 779987"/>
                  <a:gd name="connsiteX1" fmla="*/ 260228 w 867530"/>
                  <a:gd name="connsiteY1" fmla="*/ 3192 h 779987"/>
                  <a:gd name="connsiteX2" fmla="*/ 29409 w 867530"/>
                  <a:gd name="connsiteY2" fmla="*/ 118602 h 779987"/>
                  <a:gd name="connsiteX3" fmla="*/ 38287 w 867530"/>
                  <a:gd name="connsiteY3" fmla="*/ 509219 h 779987"/>
                  <a:gd name="connsiteX4" fmla="*/ 349005 w 867530"/>
                  <a:gd name="connsiteY4" fmla="*/ 748916 h 779987"/>
                  <a:gd name="connsiteX5" fmla="*/ 792889 w 867530"/>
                  <a:gd name="connsiteY5" fmla="*/ 740038 h 779987"/>
                  <a:gd name="connsiteX6" fmla="*/ 855032 w 867530"/>
                  <a:gd name="connsiteY6" fmla="*/ 411565 h 779987"/>
                  <a:gd name="connsiteX7" fmla="*/ 659724 w 867530"/>
                  <a:gd name="connsiteY7" fmla="*/ 145235 h 779987"/>
                  <a:gd name="connsiteX8" fmla="*/ 535436 w 867530"/>
                  <a:gd name="connsiteY8" fmla="*/ 74214 h 779987"/>
                  <a:gd name="connsiteX9" fmla="*/ 411148 w 867530"/>
                  <a:gd name="connsiteY9" fmla="*/ 180745 h 779987"/>
                  <a:gd name="connsiteX10" fmla="*/ 615335 w 867530"/>
                  <a:gd name="connsiteY10" fmla="*/ 331666 h 779987"/>
                  <a:gd name="connsiteX11" fmla="*/ 686357 w 867530"/>
                  <a:gd name="connsiteY11" fmla="*/ 509219 h 779987"/>
                  <a:gd name="connsiteX12" fmla="*/ 526558 w 867530"/>
                  <a:gd name="connsiteY12" fmla="*/ 615751 h 779987"/>
                  <a:gd name="connsiteX13" fmla="*/ 251351 w 867530"/>
                  <a:gd name="connsiteY13" fmla="*/ 509219 h 779987"/>
                  <a:gd name="connsiteX14" fmla="*/ 144819 w 867530"/>
                  <a:gd name="connsiteY14" fmla="*/ 305033 h 779987"/>
                  <a:gd name="connsiteX15" fmla="*/ 215840 w 867530"/>
                  <a:gd name="connsiteY15" fmla="*/ 154112 h 779987"/>
                  <a:gd name="connsiteX16" fmla="*/ 436255 w 867530"/>
                  <a:gd name="connsiteY16" fmla="*/ 194386 h 779987"/>
                  <a:gd name="connsiteX17" fmla="*/ 457062 w 867530"/>
                  <a:gd name="connsiteY17" fmla="*/ 131596 h 779987"/>
                  <a:gd name="connsiteX18" fmla="*/ 511301 w 867530"/>
                  <a:gd name="connsiteY18" fmla="*/ 95946 h 779987"/>
                  <a:gd name="connsiteX19" fmla="*/ 577004 w 867530"/>
                  <a:gd name="connsiteY19" fmla="*/ 91969 h 779987"/>
                  <a:gd name="connsiteX20" fmla="*/ 464415 w 867530"/>
                  <a:gd name="connsiteY20" fmla="*/ 37408 h 779987"/>
                  <a:gd name="connsiteX0" fmla="*/ 464415 w 867530"/>
                  <a:gd name="connsiteY0" fmla="*/ 37408 h 779987"/>
                  <a:gd name="connsiteX1" fmla="*/ 260228 w 867530"/>
                  <a:gd name="connsiteY1" fmla="*/ 3192 h 779987"/>
                  <a:gd name="connsiteX2" fmla="*/ 29409 w 867530"/>
                  <a:gd name="connsiteY2" fmla="*/ 118602 h 779987"/>
                  <a:gd name="connsiteX3" fmla="*/ 38287 w 867530"/>
                  <a:gd name="connsiteY3" fmla="*/ 509219 h 779987"/>
                  <a:gd name="connsiteX4" fmla="*/ 349005 w 867530"/>
                  <a:gd name="connsiteY4" fmla="*/ 748916 h 779987"/>
                  <a:gd name="connsiteX5" fmla="*/ 792889 w 867530"/>
                  <a:gd name="connsiteY5" fmla="*/ 740038 h 779987"/>
                  <a:gd name="connsiteX6" fmla="*/ 855032 w 867530"/>
                  <a:gd name="connsiteY6" fmla="*/ 411565 h 779987"/>
                  <a:gd name="connsiteX7" fmla="*/ 659724 w 867530"/>
                  <a:gd name="connsiteY7" fmla="*/ 145235 h 779987"/>
                  <a:gd name="connsiteX8" fmla="*/ 535436 w 867530"/>
                  <a:gd name="connsiteY8" fmla="*/ 74214 h 779987"/>
                  <a:gd name="connsiteX9" fmla="*/ 411148 w 867530"/>
                  <a:gd name="connsiteY9" fmla="*/ 180745 h 779987"/>
                  <a:gd name="connsiteX10" fmla="*/ 615335 w 867530"/>
                  <a:gd name="connsiteY10" fmla="*/ 331666 h 779987"/>
                  <a:gd name="connsiteX11" fmla="*/ 686357 w 867530"/>
                  <a:gd name="connsiteY11" fmla="*/ 509219 h 779987"/>
                  <a:gd name="connsiteX12" fmla="*/ 526558 w 867530"/>
                  <a:gd name="connsiteY12" fmla="*/ 615751 h 779987"/>
                  <a:gd name="connsiteX13" fmla="*/ 251351 w 867530"/>
                  <a:gd name="connsiteY13" fmla="*/ 509219 h 779987"/>
                  <a:gd name="connsiteX14" fmla="*/ 144819 w 867530"/>
                  <a:gd name="connsiteY14" fmla="*/ 305033 h 779987"/>
                  <a:gd name="connsiteX15" fmla="*/ 215840 w 867530"/>
                  <a:gd name="connsiteY15" fmla="*/ 154112 h 779987"/>
                  <a:gd name="connsiteX16" fmla="*/ 398155 w 867530"/>
                  <a:gd name="connsiteY16" fmla="*/ 175336 h 779987"/>
                  <a:gd name="connsiteX17" fmla="*/ 457062 w 867530"/>
                  <a:gd name="connsiteY17" fmla="*/ 131596 h 779987"/>
                  <a:gd name="connsiteX18" fmla="*/ 511301 w 867530"/>
                  <a:gd name="connsiteY18" fmla="*/ 95946 h 779987"/>
                  <a:gd name="connsiteX19" fmla="*/ 577004 w 867530"/>
                  <a:gd name="connsiteY19" fmla="*/ 91969 h 779987"/>
                  <a:gd name="connsiteX20" fmla="*/ 464415 w 867530"/>
                  <a:gd name="connsiteY20" fmla="*/ 37408 h 779987"/>
                  <a:gd name="connsiteX0" fmla="*/ 464415 w 867530"/>
                  <a:gd name="connsiteY0" fmla="*/ 37408 h 779987"/>
                  <a:gd name="connsiteX1" fmla="*/ 260228 w 867530"/>
                  <a:gd name="connsiteY1" fmla="*/ 3192 h 779987"/>
                  <a:gd name="connsiteX2" fmla="*/ 29409 w 867530"/>
                  <a:gd name="connsiteY2" fmla="*/ 118602 h 779987"/>
                  <a:gd name="connsiteX3" fmla="*/ 38287 w 867530"/>
                  <a:gd name="connsiteY3" fmla="*/ 509219 h 779987"/>
                  <a:gd name="connsiteX4" fmla="*/ 349005 w 867530"/>
                  <a:gd name="connsiteY4" fmla="*/ 748916 h 779987"/>
                  <a:gd name="connsiteX5" fmla="*/ 792889 w 867530"/>
                  <a:gd name="connsiteY5" fmla="*/ 740038 h 779987"/>
                  <a:gd name="connsiteX6" fmla="*/ 855032 w 867530"/>
                  <a:gd name="connsiteY6" fmla="*/ 411565 h 779987"/>
                  <a:gd name="connsiteX7" fmla="*/ 659724 w 867530"/>
                  <a:gd name="connsiteY7" fmla="*/ 145235 h 779987"/>
                  <a:gd name="connsiteX8" fmla="*/ 535436 w 867530"/>
                  <a:gd name="connsiteY8" fmla="*/ 74214 h 779987"/>
                  <a:gd name="connsiteX9" fmla="*/ 411148 w 867530"/>
                  <a:gd name="connsiteY9" fmla="*/ 180745 h 779987"/>
                  <a:gd name="connsiteX10" fmla="*/ 615335 w 867530"/>
                  <a:gd name="connsiteY10" fmla="*/ 331666 h 779987"/>
                  <a:gd name="connsiteX11" fmla="*/ 686357 w 867530"/>
                  <a:gd name="connsiteY11" fmla="*/ 509219 h 779987"/>
                  <a:gd name="connsiteX12" fmla="*/ 526558 w 867530"/>
                  <a:gd name="connsiteY12" fmla="*/ 615751 h 779987"/>
                  <a:gd name="connsiteX13" fmla="*/ 251351 w 867530"/>
                  <a:gd name="connsiteY13" fmla="*/ 509219 h 779987"/>
                  <a:gd name="connsiteX14" fmla="*/ 144819 w 867530"/>
                  <a:gd name="connsiteY14" fmla="*/ 305033 h 779987"/>
                  <a:gd name="connsiteX15" fmla="*/ 215840 w 867530"/>
                  <a:gd name="connsiteY15" fmla="*/ 154112 h 779987"/>
                  <a:gd name="connsiteX16" fmla="*/ 398155 w 867530"/>
                  <a:gd name="connsiteY16" fmla="*/ 175336 h 779987"/>
                  <a:gd name="connsiteX17" fmla="*/ 433250 w 867530"/>
                  <a:gd name="connsiteY17" fmla="*/ 126834 h 779987"/>
                  <a:gd name="connsiteX18" fmla="*/ 511301 w 867530"/>
                  <a:gd name="connsiteY18" fmla="*/ 95946 h 779987"/>
                  <a:gd name="connsiteX19" fmla="*/ 577004 w 867530"/>
                  <a:gd name="connsiteY19" fmla="*/ 91969 h 779987"/>
                  <a:gd name="connsiteX20" fmla="*/ 464415 w 867530"/>
                  <a:gd name="connsiteY20" fmla="*/ 37408 h 779987"/>
                  <a:gd name="connsiteX0" fmla="*/ 464415 w 867530"/>
                  <a:gd name="connsiteY0" fmla="*/ 37453 h 780032"/>
                  <a:gd name="connsiteX1" fmla="*/ 260228 w 867530"/>
                  <a:gd name="connsiteY1" fmla="*/ 3237 h 780032"/>
                  <a:gd name="connsiteX2" fmla="*/ 29409 w 867530"/>
                  <a:gd name="connsiteY2" fmla="*/ 118647 h 780032"/>
                  <a:gd name="connsiteX3" fmla="*/ 38287 w 867530"/>
                  <a:gd name="connsiteY3" fmla="*/ 509264 h 780032"/>
                  <a:gd name="connsiteX4" fmla="*/ 349005 w 867530"/>
                  <a:gd name="connsiteY4" fmla="*/ 748961 h 780032"/>
                  <a:gd name="connsiteX5" fmla="*/ 792889 w 867530"/>
                  <a:gd name="connsiteY5" fmla="*/ 740083 h 780032"/>
                  <a:gd name="connsiteX6" fmla="*/ 855032 w 867530"/>
                  <a:gd name="connsiteY6" fmla="*/ 411610 h 780032"/>
                  <a:gd name="connsiteX7" fmla="*/ 659724 w 867530"/>
                  <a:gd name="connsiteY7" fmla="*/ 145280 h 780032"/>
                  <a:gd name="connsiteX8" fmla="*/ 535436 w 867530"/>
                  <a:gd name="connsiteY8" fmla="*/ 74259 h 780032"/>
                  <a:gd name="connsiteX9" fmla="*/ 411148 w 867530"/>
                  <a:gd name="connsiteY9" fmla="*/ 180790 h 780032"/>
                  <a:gd name="connsiteX10" fmla="*/ 615335 w 867530"/>
                  <a:gd name="connsiteY10" fmla="*/ 331711 h 780032"/>
                  <a:gd name="connsiteX11" fmla="*/ 686357 w 867530"/>
                  <a:gd name="connsiteY11" fmla="*/ 509264 h 780032"/>
                  <a:gd name="connsiteX12" fmla="*/ 526558 w 867530"/>
                  <a:gd name="connsiteY12" fmla="*/ 615796 h 780032"/>
                  <a:gd name="connsiteX13" fmla="*/ 251351 w 867530"/>
                  <a:gd name="connsiteY13" fmla="*/ 509264 h 780032"/>
                  <a:gd name="connsiteX14" fmla="*/ 144819 w 867530"/>
                  <a:gd name="connsiteY14" fmla="*/ 305078 h 780032"/>
                  <a:gd name="connsiteX15" fmla="*/ 215840 w 867530"/>
                  <a:gd name="connsiteY15" fmla="*/ 154157 h 780032"/>
                  <a:gd name="connsiteX16" fmla="*/ 398155 w 867530"/>
                  <a:gd name="connsiteY16" fmla="*/ 175381 h 780032"/>
                  <a:gd name="connsiteX17" fmla="*/ 433250 w 867530"/>
                  <a:gd name="connsiteY17" fmla="*/ 126879 h 780032"/>
                  <a:gd name="connsiteX18" fmla="*/ 511301 w 867530"/>
                  <a:gd name="connsiteY18" fmla="*/ 95991 h 780032"/>
                  <a:gd name="connsiteX19" fmla="*/ 464415 w 867530"/>
                  <a:gd name="connsiteY19" fmla="*/ 37453 h 780032"/>
                  <a:gd name="connsiteX0" fmla="*/ 540615 w 867530"/>
                  <a:gd name="connsiteY0" fmla="*/ 68279 h 777521"/>
                  <a:gd name="connsiteX1" fmla="*/ 260228 w 867530"/>
                  <a:gd name="connsiteY1" fmla="*/ 726 h 777521"/>
                  <a:gd name="connsiteX2" fmla="*/ 29409 w 867530"/>
                  <a:gd name="connsiteY2" fmla="*/ 116136 h 777521"/>
                  <a:gd name="connsiteX3" fmla="*/ 38287 w 867530"/>
                  <a:gd name="connsiteY3" fmla="*/ 506753 h 777521"/>
                  <a:gd name="connsiteX4" fmla="*/ 349005 w 867530"/>
                  <a:gd name="connsiteY4" fmla="*/ 746450 h 777521"/>
                  <a:gd name="connsiteX5" fmla="*/ 792889 w 867530"/>
                  <a:gd name="connsiteY5" fmla="*/ 737572 h 777521"/>
                  <a:gd name="connsiteX6" fmla="*/ 855032 w 867530"/>
                  <a:gd name="connsiteY6" fmla="*/ 409099 h 777521"/>
                  <a:gd name="connsiteX7" fmla="*/ 659724 w 867530"/>
                  <a:gd name="connsiteY7" fmla="*/ 142769 h 777521"/>
                  <a:gd name="connsiteX8" fmla="*/ 535436 w 867530"/>
                  <a:gd name="connsiteY8" fmla="*/ 71748 h 777521"/>
                  <a:gd name="connsiteX9" fmla="*/ 411148 w 867530"/>
                  <a:gd name="connsiteY9" fmla="*/ 178279 h 777521"/>
                  <a:gd name="connsiteX10" fmla="*/ 615335 w 867530"/>
                  <a:gd name="connsiteY10" fmla="*/ 329200 h 777521"/>
                  <a:gd name="connsiteX11" fmla="*/ 686357 w 867530"/>
                  <a:gd name="connsiteY11" fmla="*/ 506753 h 777521"/>
                  <a:gd name="connsiteX12" fmla="*/ 526558 w 867530"/>
                  <a:gd name="connsiteY12" fmla="*/ 613285 h 777521"/>
                  <a:gd name="connsiteX13" fmla="*/ 251351 w 867530"/>
                  <a:gd name="connsiteY13" fmla="*/ 506753 h 777521"/>
                  <a:gd name="connsiteX14" fmla="*/ 144819 w 867530"/>
                  <a:gd name="connsiteY14" fmla="*/ 302567 h 777521"/>
                  <a:gd name="connsiteX15" fmla="*/ 215840 w 867530"/>
                  <a:gd name="connsiteY15" fmla="*/ 151646 h 777521"/>
                  <a:gd name="connsiteX16" fmla="*/ 398155 w 867530"/>
                  <a:gd name="connsiteY16" fmla="*/ 172870 h 777521"/>
                  <a:gd name="connsiteX17" fmla="*/ 433250 w 867530"/>
                  <a:gd name="connsiteY17" fmla="*/ 124368 h 777521"/>
                  <a:gd name="connsiteX18" fmla="*/ 511301 w 867530"/>
                  <a:gd name="connsiteY18" fmla="*/ 93480 h 777521"/>
                  <a:gd name="connsiteX19" fmla="*/ 540615 w 867530"/>
                  <a:gd name="connsiteY19" fmla="*/ 68279 h 7775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867530" h="777521">
                    <a:moveTo>
                      <a:pt x="540615" y="68279"/>
                    </a:moveTo>
                    <a:cubicBezTo>
                      <a:pt x="498770" y="52820"/>
                      <a:pt x="345429" y="-7250"/>
                      <a:pt x="260228" y="726"/>
                    </a:cubicBezTo>
                    <a:cubicBezTo>
                      <a:pt x="175027" y="8702"/>
                      <a:pt x="66399" y="31798"/>
                      <a:pt x="29409" y="116136"/>
                    </a:cubicBezTo>
                    <a:cubicBezTo>
                      <a:pt x="-7581" y="200474"/>
                      <a:pt x="-14979" y="401701"/>
                      <a:pt x="38287" y="506753"/>
                    </a:cubicBezTo>
                    <a:cubicBezTo>
                      <a:pt x="91553" y="611805"/>
                      <a:pt x="223238" y="707980"/>
                      <a:pt x="349005" y="746450"/>
                    </a:cubicBezTo>
                    <a:cubicBezTo>
                      <a:pt x="474772" y="784920"/>
                      <a:pt x="708551" y="793797"/>
                      <a:pt x="792889" y="737572"/>
                    </a:cubicBezTo>
                    <a:cubicBezTo>
                      <a:pt x="877227" y="681347"/>
                      <a:pt x="877226" y="508233"/>
                      <a:pt x="855032" y="409099"/>
                    </a:cubicBezTo>
                    <a:cubicBezTo>
                      <a:pt x="832838" y="309965"/>
                      <a:pt x="712990" y="198994"/>
                      <a:pt x="659724" y="142769"/>
                    </a:cubicBezTo>
                    <a:cubicBezTo>
                      <a:pt x="606458" y="86544"/>
                      <a:pt x="576865" y="65830"/>
                      <a:pt x="535436" y="71748"/>
                    </a:cubicBezTo>
                    <a:cubicBezTo>
                      <a:pt x="494007" y="77666"/>
                      <a:pt x="397832" y="135370"/>
                      <a:pt x="411148" y="178279"/>
                    </a:cubicBezTo>
                    <a:cubicBezTo>
                      <a:pt x="424465" y="221188"/>
                      <a:pt x="569467" y="274454"/>
                      <a:pt x="615335" y="329200"/>
                    </a:cubicBezTo>
                    <a:cubicBezTo>
                      <a:pt x="661203" y="383946"/>
                      <a:pt x="701153" y="459406"/>
                      <a:pt x="686357" y="506753"/>
                    </a:cubicBezTo>
                    <a:cubicBezTo>
                      <a:pt x="671561" y="554100"/>
                      <a:pt x="599059" y="613285"/>
                      <a:pt x="526558" y="613285"/>
                    </a:cubicBezTo>
                    <a:cubicBezTo>
                      <a:pt x="454057" y="613285"/>
                      <a:pt x="314974" y="558539"/>
                      <a:pt x="251351" y="506753"/>
                    </a:cubicBezTo>
                    <a:cubicBezTo>
                      <a:pt x="187728" y="454967"/>
                      <a:pt x="150737" y="361751"/>
                      <a:pt x="144819" y="302567"/>
                    </a:cubicBezTo>
                    <a:cubicBezTo>
                      <a:pt x="138901" y="243383"/>
                      <a:pt x="173617" y="173262"/>
                      <a:pt x="215840" y="151646"/>
                    </a:cubicBezTo>
                    <a:cubicBezTo>
                      <a:pt x="258063" y="130030"/>
                      <a:pt x="361920" y="177416"/>
                      <a:pt x="398155" y="172870"/>
                    </a:cubicBezTo>
                    <a:cubicBezTo>
                      <a:pt x="434390" y="168324"/>
                      <a:pt x="424711" y="139981"/>
                      <a:pt x="433250" y="124368"/>
                    </a:cubicBezTo>
                    <a:cubicBezTo>
                      <a:pt x="441789" y="108755"/>
                      <a:pt x="478611" y="97703"/>
                      <a:pt x="511301" y="93480"/>
                    </a:cubicBezTo>
                    <a:cubicBezTo>
                      <a:pt x="516495" y="78576"/>
                      <a:pt x="582460" y="83738"/>
                      <a:pt x="540615" y="68279"/>
                    </a:cubicBezTo>
                    <a:close/>
                  </a:path>
                </a:pathLst>
              </a:custGeom>
              <a:solidFill>
                <a:srgbClr val="C0000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3318BDC1-79D6-28B6-4DCA-9103E7066EDB}"/>
                </a:ext>
              </a:extLst>
            </p:cNvPr>
            <p:cNvGrpSpPr/>
            <p:nvPr/>
          </p:nvGrpSpPr>
          <p:grpSpPr>
            <a:xfrm flipV="1">
              <a:off x="3733800" y="1143000"/>
              <a:ext cx="1983926" cy="1185676"/>
              <a:chOff x="3760404" y="1642876"/>
              <a:chExt cx="1983926" cy="1192045"/>
            </a:xfrm>
          </p:grpSpPr>
          <p:sp>
            <p:nvSpPr>
              <p:cNvPr id="43" name="Freeform 9">
                <a:extLst>
                  <a:ext uri="{FF2B5EF4-FFF2-40B4-BE49-F238E27FC236}">
                    <a16:creationId xmlns:a16="http://schemas.microsoft.com/office/drawing/2014/main" id="{3EFEBC9A-6393-2DDC-34B4-51D2617334AE}"/>
                  </a:ext>
                </a:extLst>
              </p:cNvPr>
              <p:cNvSpPr/>
              <p:nvPr/>
            </p:nvSpPr>
            <p:spPr>
              <a:xfrm flipV="1">
                <a:off x="3760404" y="1642876"/>
                <a:ext cx="1404851" cy="535435"/>
              </a:xfrm>
              <a:custGeom>
                <a:avLst/>
                <a:gdLst>
                  <a:gd name="connsiteX0" fmla="*/ 1756485 w 1859792"/>
                  <a:gd name="connsiteY0" fmla="*/ 1415 h 752472"/>
                  <a:gd name="connsiteX1" fmla="*/ 1641075 w 1859792"/>
                  <a:gd name="connsiteY1" fmla="*/ 178968 h 752472"/>
                  <a:gd name="connsiteX2" fmla="*/ 1268213 w 1859792"/>
                  <a:gd name="connsiteY2" fmla="*/ 418665 h 752472"/>
                  <a:gd name="connsiteX3" fmla="*/ 87483 w 1859792"/>
                  <a:gd name="connsiteY3" fmla="*/ 551830 h 752472"/>
                  <a:gd name="connsiteX4" fmla="*/ 131872 w 1859792"/>
                  <a:gd name="connsiteY4" fmla="*/ 702751 h 752472"/>
                  <a:gd name="connsiteX5" fmla="*/ 486978 w 1859792"/>
                  <a:gd name="connsiteY5" fmla="*/ 747139 h 752472"/>
                  <a:gd name="connsiteX6" fmla="*/ 1499033 w 1859792"/>
                  <a:gd name="connsiteY6" fmla="*/ 596219 h 752472"/>
                  <a:gd name="connsiteX7" fmla="*/ 1845262 w 1859792"/>
                  <a:gd name="connsiteY7" fmla="*/ 170091 h 752472"/>
                  <a:gd name="connsiteX8" fmla="*/ 1791996 w 1859792"/>
                  <a:gd name="connsiteY8" fmla="*/ 99069 h 752472"/>
                  <a:gd name="connsiteX9" fmla="*/ 1756485 w 1859792"/>
                  <a:gd name="connsiteY9" fmla="*/ 1415 h 752472"/>
                  <a:gd name="connsiteX0" fmla="*/ 1756485 w 1859792"/>
                  <a:gd name="connsiteY0" fmla="*/ 1415 h 756051"/>
                  <a:gd name="connsiteX1" fmla="*/ 1641075 w 1859792"/>
                  <a:gd name="connsiteY1" fmla="*/ 178968 h 756051"/>
                  <a:gd name="connsiteX2" fmla="*/ 1268213 w 1859792"/>
                  <a:gd name="connsiteY2" fmla="*/ 418665 h 756051"/>
                  <a:gd name="connsiteX3" fmla="*/ 87483 w 1859792"/>
                  <a:gd name="connsiteY3" fmla="*/ 551830 h 756051"/>
                  <a:gd name="connsiteX4" fmla="*/ 131872 w 1859792"/>
                  <a:gd name="connsiteY4" fmla="*/ 702751 h 756051"/>
                  <a:gd name="connsiteX5" fmla="*/ 486978 w 1859792"/>
                  <a:gd name="connsiteY5" fmla="*/ 747139 h 756051"/>
                  <a:gd name="connsiteX6" fmla="*/ 1507910 w 1859792"/>
                  <a:gd name="connsiteY6" fmla="*/ 542953 h 756051"/>
                  <a:gd name="connsiteX7" fmla="*/ 1845262 w 1859792"/>
                  <a:gd name="connsiteY7" fmla="*/ 170091 h 756051"/>
                  <a:gd name="connsiteX8" fmla="*/ 1791996 w 1859792"/>
                  <a:gd name="connsiteY8" fmla="*/ 99069 h 756051"/>
                  <a:gd name="connsiteX9" fmla="*/ 1756485 w 1859792"/>
                  <a:gd name="connsiteY9" fmla="*/ 1415 h 756051"/>
                  <a:gd name="connsiteX0" fmla="*/ 1756485 w 1859792"/>
                  <a:gd name="connsiteY0" fmla="*/ 1415 h 747858"/>
                  <a:gd name="connsiteX1" fmla="*/ 1641075 w 1859792"/>
                  <a:gd name="connsiteY1" fmla="*/ 178968 h 747858"/>
                  <a:gd name="connsiteX2" fmla="*/ 1268213 w 1859792"/>
                  <a:gd name="connsiteY2" fmla="*/ 418665 h 747858"/>
                  <a:gd name="connsiteX3" fmla="*/ 87483 w 1859792"/>
                  <a:gd name="connsiteY3" fmla="*/ 551830 h 747858"/>
                  <a:gd name="connsiteX4" fmla="*/ 131872 w 1859792"/>
                  <a:gd name="connsiteY4" fmla="*/ 702751 h 747858"/>
                  <a:gd name="connsiteX5" fmla="*/ 486978 w 1859792"/>
                  <a:gd name="connsiteY5" fmla="*/ 747139 h 747858"/>
                  <a:gd name="connsiteX6" fmla="*/ 664532 w 1859792"/>
                  <a:gd name="connsiteY6" fmla="*/ 676118 h 747858"/>
                  <a:gd name="connsiteX7" fmla="*/ 1507910 w 1859792"/>
                  <a:gd name="connsiteY7" fmla="*/ 542953 h 747858"/>
                  <a:gd name="connsiteX8" fmla="*/ 1845262 w 1859792"/>
                  <a:gd name="connsiteY8" fmla="*/ 170091 h 747858"/>
                  <a:gd name="connsiteX9" fmla="*/ 1791996 w 1859792"/>
                  <a:gd name="connsiteY9" fmla="*/ 99069 h 747858"/>
                  <a:gd name="connsiteX10" fmla="*/ 1756485 w 1859792"/>
                  <a:gd name="connsiteY10" fmla="*/ 1415 h 747858"/>
                  <a:gd name="connsiteX0" fmla="*/ 1718328 w 1821635"/>
                  <a:gd name="connsiteY0" fmla="*/ 1415 h 747189"/>
                  <a:gd name="connsiteX1" fmla="*/ 1602918 w 1821635"/>
                  <a:gd name="connsiteY1" fmla="*/ 178968 h 747189"/>
                  <a:gd name="connsiteX2" fmla="*/ 1230056 w 1821635"/>
                  <a:gd name="connsiteY2" fmla="*/ 418665 h 747189"/>
                  <a:gd name="connsiteX3" fmla="*/ 49326 w 1821635"/>
                  <a:gd name="connsiteY3" fmla="*/ 551830 h 747189"/>
                  <a:gd name="connsiteX4" fmla="*/ 244635 w 1821635"/>
                  <a:gd name="connsiteY4" fmla="*/ 684996 h 747189"/>
                  <a:gd name="connsiteX5" fmla="*/ 448821 w 1821635"/>
                  <a:gd name="connsiteY5" fmla="*/ 747139 h 747189"/>
                  <a:gd name="connsiteX6" fmla="*/ 626375 w 1821635"/>
                  <a:gd name="connsiteY6" fmla="*/ 676118 h 747189"/>
                  <a:gd name="connsiteX7" fmla="*/ 1469753 w 1821635"/>
                  <a:gd name="connsiteY7" fmla="*/ 542953 h 747189"/>
                  <a:gd name="connsiteX8" fmla="*/ 1807105 w 1821635"/>
                  <a:gd name="connsiteY8" fmla="*/ 170091 h 747189"/>
                  <a:gd name="connsiteX9" fmla="*/ 1753839 w 1821635"/>
                  <a:gd name="connsiteY9" fmla="*/ 99069 h 747189"/>
                  <a:gd name="connsiteX10" fmla="*/ 1718328 w 1821635"/>
                  <a:gd name="connsiteY10" fmla="*/ 1415 h 747189"/>
                  <a:gd name="connsiteX0" fmla="*/ 1721703 w 1825010"/>
                  <a:gd name="connsiteY0" fmla="*/ 1415 h 697660"/>
                  <a:gd name="connsiteX1" fmla="*/ 1606293 w 1825010"/>
                  <a:gd name="connsiteY1" fmla="*/ 178968 h 697660"/>
                  <a:gd name="connsiteX2" fmla="*/ 1233431 w 1825010"/>
                  <a:gd name="connsiteY2" fmla="*/ 418665 h 697660"/>
                  <a:gd name="connsiteX3" fmla="*/ 52701 w 1825010"/>
                  <a:gd name="connsiteY3" fmla="*/ 551830 h 697660"/>
                  <a:gd name="connsiteX4" fmla="*/ 248010 w 1825010"/>
                  <a:gd name="connsiteY4" fmla="*/ 684996 h 697660"/>
                  <a:gd name="connsiteX5" fmla="*/ 629750 w 1825010"/>
                  <a:gd name="connsiteY5" fmla="*/ 676118 h 697660"/>
                  <a:gd name="connsiteX6" fmla="*/ 1473128 w 1825010"/>
                  <a:gd name="connsiteY6" fmla="*/ 542953 h 697660"/>
                  <a:gd name="connsiteX7" fmla="*/ 1810480 w 1825010"/>
                  <a:gd name="connsiteY7" fmla="*/ 170091 h 697660"/>
                  <a:gd name="connsiteX8" fmla="*/ 1757214 w 1825010"/>
                  <a:gd name="connsiteY8" fmla="*/ 99069 h 697660"/>
                  <a:gd name="connsiteX9" fmla="*/ 1721703 w 1825010"/>
                  <a:gd name="connsiteY9" fmla="*/ 1415 h 697660"/>
                  <a:gd name="connsiteX0" fmla="*/ 1703933 w 1807240"/>
                  <a:gd name="connsiteY0" fmla="*/ 1415 h 697660"/>
                  <a:gd name="connsiteX1" fmla="*/ 1588523 w 1807240"/>
                  <a:gd name="connsiteY1" fmla="*/ 178968 h 697660"/>
                  <a:gd name="connsiteX2" fmla="*/ 948791 w 1807240"/>
                  <a:gd name="connsiteY2" fmla="*/ 429277 h 697660"/>
                  <a:gd name="connsiteX3" fmla="*/ 34931 w 1807240"/>
                  <a:gd name="connsiteY3" fmla="*/ 551830 h 697660"/>
                  <a:gd name="connsiteX4" fmla="*/ 230240 w 1807240"/>
                  <a:gd name="connsiteY4" fmla="*/ 684996 h 697660"/>
                  <a:gd name="connsiteX5" fmla="*/ 611980 w 1807240"/>
                  <a:gd name="connsiteY5" fmla="*/ 676118 h 697660"/>
                  <a:gd name="connsiteX6" fmla="*/ 1455358 w 1807240"/>
                  <a:gd name="connsiteY6" fmla="*/ 542953 h 697660"/>
                  <a:gd name="connsiteX7" fmla="*/ 1792710 w 1807240"/>
                  <a:gd name="connsiteY7" fmla="*/ 170091 h 697660"/>
                  <a:gd name="connsiteX8" fmla="*/ 1739444 w 1807240"/>
                  <a:gd name="connsiteY8" fmla="*/ 99069 h 697660"/>
                  <a:gd name="connsiteX9" fmla="*/ 1703933 w 1807240"/>
                  <a:gd name="connsiteY9" fmla="*/ 1415 h 697660"/>
                  <a:gd name="connsiteX0" fmla="*/ 1703933 w 1807240"/>
                  <a:gd name="connsiteY0" fmla="*/ 1415 h 697660"/>
                  <a:gd name="connsiteX1" fmla="*/ 1588523 w 1807240"/>
                  <a:gd name="connsiteY1" fmla="*/ 178968 h 697660"/>
                  <a:gd name="connsiteX2" fmla="*/ 948791 w 1807240"/>
                  <a:gd name="connsiteY2" fmla="*/ 429277 h 697660"/>
                  <a:gd name="connsiteX3" fmla="*/ 34931 w 1807240"/>
                  <a:gd name="connsiteY3" fmla="*/ 551830 h 697660"/>
                  <a:gd name="connsiteX4" fmla="*/ 230240 w 1807240"/>
                  <a:gd name="connsiteY4" fmla="*/ 684996 h 697660"/>
                  <a:gd name="connsiteX5" fmla="*/ 611980 w 1807240"/>
                  <a:gd name="connsiteY5" fmla="*/ 676118 h 697660"/>
                  <a:gd name="connsiteX6" fmla="*/ 1391819 w 1807240"/>
                  <a:gd name="connsiteY6" fmla="*/ 458055 h 697660"/>
                  <a:gd name="connsiteX7" fmla="*/ 1792710 w 1807240"/>
                  <a:gd name="connsiteY7" fmla="*/ 170091 h 697660"/>
                  <a:gd name="connsiteX8" fmla="*/ 1739444 w 1807240"/>
                  <a:gd name="connsiteY8" fmla="*/ 99069 h 697660"/>
                  <a:gd name="connsiteX9" fmla="*/ 1703933 w 1807240"/>
                  <a:gd name="connsiteY9" fmla="*/ 1415 h 697660"/>
                  <a:gd name="connsiteX0" fmla="*/ 1703933 w 1927651"/>
                  <a:gd name="connsiteY0" fmla="*/ 1411 h 697656"/>
                  <a:gd name="connsiteX1" fmla="*/ 1588523 w 1927651"/>
                  <a:gd name="connsiteY1" fmla="*/ 178964 h 697656"/>
                  <a:gd name="connsiteX2" fmla="*/ 948791 w 1927651"/>
                  <a:gd name="connsiteY2" fmla="*/ 429273 h 697656"/>
                  <a:gd name="connsiteX3" fmla="*/ 34931 w 1927651"/>
                  <a:gd name="connsiteY3" fmla="*/ 551826 h 697656"/>
                  <a:gd name="connsiteX4" fmla="*/ 230240 w 1927651"/>
                  <a:gd name="connsiteY4" fmla="*/ 684992 h 697656"/>
                  <a:gd name="connsiteX5" fmla="*/ 611980 w 1927651"/>
                  <a:gd name="connsiteY5" fmla="*/ 676114 h 697656"/>
                  <a:gd name="connsiteX6" fmla="*/ 1391819 w 1927651"/>
                  <a:gd name="connsiteY6" fmla="*/ 458051 h 697656"/>
                  <a:gd name="connsiteX7" fmla="*/ 1919792 w 1927651"/>
                  <a:gd name="connsiteY7" fmla="*/ 159476 h 697656"/>
                  <a:gd name="connsiteX8" fmla="*/ 1739444 w 1927651"/>
                  <a:gd name="connsiteY8" fmla="*/ 99065 h 697656"/>
                  <a:gd name="connsiteX9" fmla="*/ 1703933 w 1927651"/>
                  <a:gd name="connsiteY9" fmla="*/ 1411 h 697656"/>
                  <a:gd name="connsiteX0" fmla="*/ 1703933 w 1930646"/>
                  <a:gd name="connsiteY0" fmla="*/ 1411 h 697656"/>
                  <a:gd name="connsiteX1" fmla="*/ 1588523 w 1930646"/>
                  <a:gd name="connsiteY1" fmla="*/ 178964 h 697656"/>
                  <a:gd name="connsiteX2" fmla="*/ 948791 w 1930646"/>
                  <a:gd name="connsiteY2" fmla="*/ 429273 h 697656"/>
                  <a:gd name="connsiteX3" fmla="*/ 34931 w 1930646"/>
                  <a:gd name="connsiteY3" fmla="*/ 551826 h 697656"/>
                  <a:gd name="connsiteX4" fmla="*/ 230240 w 1930646"/>
                  <a:gd name="connsiteY4" fmla="*/ 684992 h 697656"/>
                  <a:gd name="connsiteX5" fmla="*/ 611980 w 1930646"/>
                  <a:gd name="connsiteY5" fmla="*/ 676114 h 697656"/>
                  <a:gd name="connsiteX6" fmla="*/ 1391819 w 1930646"/>
                  <a:gd name="connsiteY6" fmla="*/ 458051 h 697656"/>
                  <a:gd name="connsiteX7" fmla="*/ 1919792 w 1930646"/>
                  <a:gd name="connsiteY7" fmla="*/ 159476 h 697656"/>
                  <a:gd name="connsiteX8" fmla="*/ 1802985 w 1930646"/>
                  <a:gd name="connsiteY8" fmla="*/ 99065 h 697656"/>
                  <a:gd name="connsiteX9" fmla="*/ 1703933 w 1930646"/>
                  <a:gd name="connsiteY9" fmla="*/ 1411 h 697656"/>
                  <a:gd name="connsiteX0" fmla="*/ 1722375 w 1949086"/>
                  <a:gd name="connsiteY0" fmla="*/ 1411 h 686548"/>
                  <a:gd name="connsiteX1" fmla="*/ 1606965 w 1949086"/>
                  <a:gd name="connsiteY1" fmla="*/ 178964 h 686548"/>
                  <a:gd name="connsiteX2" fmla="*/ 967233 w 1949086"/>
                  <a:gd name="connsiteY2" fmla="*/ 429273 h 686548"/>
                  <a:gd name="connsiteX3" fmla="*/ 53373 w 1949086"/>
                  <a:gd name="connsiteY3" fmla="*/ 551826 h 686548"/>
                  <a:gd name="connsiteX4" fmla="*/ 248682 w 1949086"/>
                  <a:gd name="connsiteY4" fmla="*/ 684992 h 686548"/>
                  <a:gd name="connsiteX5" fmla="*/ 1410261 w 1949086"/>
                  <a:gd name="connsiteY5" fmla="*/ 458051 h 686548"/>
                  <a:gd name="connsiteX6" fmla="*/ 1938234 w 1949086"/>
                  <a:gd name="connsiteY6" fmla="*/ 159476 h 686548"/>
                  <a:gd name="connsiteX7" fmla="*/ 1821427 w 1949086"/>
                  <a:gd name="connsiteY7" fmla="*/ 99065 h 686548"/>
                  <a:gd name="connsiteX8" fmla="*/ 1722375 w 1949086"/>
                  <a:gd name="connsiteY8" fmla="*/ 1411 h 686548"/>
                  <a:gd name="connsiteX0" fmla="*/ 1719629 w 1946342"/>
                  <a:gd name="connsiteY0" fmla="*/ 1411 h 685074"/>
                  <a:gd name="connsiteX1" fmla="*/ 1604219 w 1946342"/>
                  <a:gd name="connsiteY1" fmla="*/ 178964 h 685074"/>
                  <a:gd name="connsiteX2" fmla="*/ 964487 w 1946342"/>
                  <a:gd name="connsiteY2" fmla="*/ 429273 h 685074"/>
                  <a:gd name="connsiteX3" fmla="*/ 50627 w 1946342"/>
                  <a:gd name="connsiteY3" fmla="*/ 551826 h 685074"/>
                  <a:gd name="connsiteX4" fmla="*/ 245936 w 1946342"/>
                  <a:gd name="connsiteY4" fmla="*/ 684992 h 685074"/>
                  <a:gd name="connsiteX5" fmla="*/ 1318558 w 1946342"/>
                  <a:gd name="connsiteY5" fmla="*/ 532338 h 685074"/>
                  <a:gd name="connsiteX6" fmla="*/ 1935488 w 1946342"/>
                  <a:gd name="connsiteY6" fmla="*/ 159476 h 685074"/>
                  <a:gd name="connsiteX7" fmla="*/ 1818681 w 1946342"/>
                  <a:gd name="connsiteY7" fmla="*/ 99065 h 685074"/>
                  <a:gd name="connsiteX8" fmla="*/ 1719629 w 1946342"/>
                  <a:gd name="connsiteY8" fmla="*/ 1411 h 685074"/>
                  <a:gd name="connsiteX0" fmla="*/ 1700029 w 1926741"/>
                  <a:gd name="connsiteY0" fmla="*/ 1411 h 632081"/>
                  <a:gd name="connsiteX1" fmla="*/ 1584619 w 1926741"/>
                  <a:gd name="connsiteY1" fmla="*/ 178964 h 632081"/>
                  <a:gd name="connsiteX2" fmla="*/ 944887 w 1926741"/>
                  <a:gd name="connsiteY2" fmla="*/ 429273 h 632081"/>
                  <a:gd name="connsiteX3" fmla="*/ 31027 w 1926741"/>
                  <a:gd name="connsiteY3" fmla="*/ 551826 h 632081"/>
                  <a:gd name="connsiteX4" fmla="*/ 315292 w 1926741"/>
                  <a:gd name="connsiteY4" fmla="*/ 631930 h 632081"/>
                  <a:gd name="connsiteX5" fmla="*/ 1298958 w 1926741"/>
                  <a:gd name="connsiteY5" fmla="*/ 532338 h 632081"/>
                  <a:gd name="connsiteX6" fmla="*/ 1915888 w 1926741"/>
                  <a:gd name="connsiteY6" fmla="*/ 159476 h 632081"/>
                  <a:gd name="connsiteX7" fmla="*/ 1799081 w 1926741"/>
                  <a:gd name="connsiteY7" fmla="*/ 99065 h 632081"/>
                  <a:gd name="connsiteX8" fmla="*/ 1700029 w 1926741"/>
                  <a:gd name="connsiteY8" fmla="*/ 1411 h 632081"/>
                  <a:gd name="connsiteX0" fmla="*/ 1700029 w 1926741"/>
                  <a:gd name="connsiteY0" fmla="*/ 5792 h 636462"/>
                  <a:gd name="connsiteX1" fmla="*/ 1381289 w 1926741"/>
                  <a:gd name="connsiteY1" fmla="*/ 289470 h 636462"/>
                  <a:gd name="connsiteX2" fmla="*/ 944887 w 1926741"/>
                  <a:gd name="connsiteY2" fmla="*/ 433654 h 636462"/>
                  <a:gd name="connsiteX3" fmla="*/ 31027 w 1926741"/>
                  <a:gd name="connsiteY3" fmla="*/ 556207 h 636462"/>
                  <a:gd name="connsiteX4" fmla="*/ 315292 w 1926741"/>
                  <a:gd name="connsiteY4" fmla="*/ 636311 h 636462"/>
                  <a:gd name="connsiteX5" fmla="*/ 1298958 w 1926741"/>
                  <a:gd name="connsiteY5" fmla="*/ 536719 h 636462"/>
                  <a:gd name="connsiteX6" fmla="*/ 1915888 w 1926741"/>
                  <a:gd name="connsiteY6" fmla="*/ 163857 h 636462"/>
                  <a:gd name="connsiteX7" fmla="*/ 1799081 w 1926741"/>
                  <a:gd name="connsiteY7" fmla="*/ 103446 h 636462"/>
                  <a:gd name="connsiteX8" fmla="*/ 1700029 w 1926741"/>
                  <a:gd name="connsiteY8" fmla="*/ 5792 h 636462"/>
                  <a:gd name="connsiteX0" fmla="*/ 1700029 w 1929910"/>
                  <a:gd name="connsiteY0" fmla="*/ 9666 h 640336"/>
                  <a:gd name="connsiteX1" fmla="*/ 1381289 w 1929910"/>
                  <a:gd name="connsiteY1" fmla="*/ 293344 h 640336"/>
                  <a:gd name="connsiteX2" fmla="*/ 944887 w 1929910"/>
                  <a:gd name="connsiteY2" fmla="*/ 437528 h 640336"/>
                  <a:gd name="connsiteX3" fmla="*/ 31027 w 1929910"/>
                  <a:gd name="connsiteY3" fmla="*/ 560081 h 640336"/>
                  <a:gd name="connsiteX4" fmla="*/ 315292 w 1929910"/>
                  <a:gd name="connsiteY4" fmla="*/ 640185 h 640336"/>
                  <a:gd name="connsiteX5" fmla="*/ 1298958 w 1929910"/>
                  <a:gd name="connsiteY5" fmla="*/ 540593 h 640336"/>
                  <a:gd name="connsiteX6" fmla="*/ 1915888 w 1929910"/>
                  <a:gd name="connsiteY6" fmla="*/ 167731 h 640336"/>
                  <a:gd name="connsiteX7" fmla="*/ 1837206 w 1929910"/>
                  <a:gd name="connsiteY7" fmla="*/ 75483 h 640336"/>
                  <a:gd name="connsiteX8" fmla="*/ 1700029 w 1929910"/>
                  <a:gd name="connsiteY8" fmla="*/ 9666 h 640336"/>
                  <a:gd name="connsiteX0" fmla="*/ 1700029 w 2013742"/>
                  <a:gd name="connsiteY0" fmla="*/ 8961 h 639631"/>
                  <a:gd name="connsiteX1" fmla="*/ 1381289 w 2013742"/>
                  <a:gd name="connsiteY1" fmla="*/ 292639 h 639631"/>
                  <a:gd name="connsiteX2" fmla="*/ 944887 w 2013742"/>
                  <a:gd name="connsiteY2" fmla="*/ 436823 h 639631"/>
                  <a:gd name="connsiteX3" fmla="*/ 31027 w 2013742"/>
                  <a:gd name="connsiteY3" fmla="*/ 559376 h 639631"/>
                  <a:gd name="connsiteX4" fmla="*/ 315292 w 2013742"/>
                  <a:gd name="connsiteY4" fmla="*/ 639480 h 639631"/>
                  <a:gd name="connsiteX5" fmla="*/ 1298958 w 2013742"/>
                  <a:gd name="connsiteY5" fmla="*/ 539888 h 639631"/>
                  <a:gd name="connsiteX6" fmla="*/ 2004843 w 2013742"/>
                  <a:gd name="connsiteY6" fmla="*/ 113965 h 639631"/>
                  <a:gd name="connsiteX7" fmla="*/ 1837206 w 2013742"/>
                  <a:gd name="connsiteY7" fmla="*/ 74778 h 639631"/>
                  <a:gd name="connsiteX8" fmla="*/ 1700029 w 2013742"/>
                  <a:gd name="connsiteY8" fmla="*/ 8961 h 639631"/>
                  <a:gd name="connsiteX0" fmla="*/ 1700029 w 2013742"/>
                  <a:gd name="connsiteY0" fmla="*/ 7720 h 638390"/>
                  <a:gd name="connsiteX1" fmla="*/ 1330456 w 2013742"/>
                  <a:gd name="connsiteY1" fmla="*/ 270172 h 638390"/>
                  <a:gd name="connsiteX2" fmla="*/ 944887 w 2013742"/>
                  <a:gd name="connsiteY2" fmla="*/ 435582 h 638390"/>
                  <a:gd name="connsiteX3" fmla="*/ 31027 w 2013742"/>
                  <a:gd name="connsiteY3" fmla="*/ 558135 h 638390"/>
                  <a:gd name="connsiteX4" fmla="*/ 315292 w 2013742"/>
                  <a:gd name="connsiteY4" fmla="*/ 638239 h 638390"/>
                  <a:gd name="connsiteX5" fmla="*/ 1298958 w 2013742"/>
                  <a:gd name="connsiteY5" fmla="*/ 538647 h 638390"/>
                  <a:gd name="connsiteX6" fmla="*/ 2004843 w 2013742"/>
                  <a:gd name="connsiteY6" fmla="*/ 112724 h 638390"/>
                  <a:gd name="connsiteX7" fmla="*/ 1837206 w 2013742"/>
                  <a:gd name="connsiteY7" fmla="*/ 73537 h 638390"/>
                  <a:gd name="connsiteX8" fmla="*/ 1700029 w 2013742"/>
                  <a:gd name="connsiteY8" fmla="*/ 7720 h 638390"/>
                  <a:gd name="connsiteX0" fmla="*/ 1692767 w 2006480"/>
                  <a:gd name="connsiteY0" fmla="*/ 7720 h 638401"/>
                  <a:gd name="connsiteX1" fmla="*/ 1323194 w 2006480"/>
                  <a:gd name="connsiteY1" fmla="*/ 270172 h 638401"/>
                  <a:gd name="connsiteX2" fmla="*/ 823252 w 2006480"/>
                  <a:gd name="connsiteY2" fmla="*/ 414358 h 638401"/>
                  <a:gd name="connsiteX3" fmla="*/ 23765 w 2006480"/>
                  <a:gd name="connsiteY3" fmla="*/ 558135 h 638401"/>
                  <a:gd name="connsiteX4" fmla="*/ 308030 w 2006480"/>
                  <a:gd name="connsiteY4" fmla="*/ 638239 h 638401"/>
                  <a:gd name="connsiteX5" fmla="*/ 1291696 w 2006480"/>
                  <a:gd name="connsiteY5" fmla="*/ 538647 h 638401"/>
                  <a:gd name="connsiteX6" fmla="*/ 1997581 w 2006480"/>
                  <a:gd name="connsiteY6" fmla="*/ 112724 h 638401"/>
                  <a:gd name="connsiteX7" fmla="*/ 1829944 w 2006480"/>
                  <a:gd name="connsiteY7" fmla="*/ 73537 h 638401"/>
                  <a:gd name="connsiteX8" fmla="*/ 1692767 w 2006480"/>
                  <a:gd name="connsiteY8" fmla="*/ 7720 h 638401"/>
                  <a:gd name="connsiteX0" fmla="*/ 1692767 w 2006480"/>
                  <a:gd name="connsiteY0" fmla="*/ 7720 h 640838"/>
                  <a:gd name="connsiteX1" fmla="*/ 1323194 w 2006480"/>
                  <a:gd name="connsiteY1" fmla="*/ 270172 h 640838"/>
                  <a:gd name="connsiteX2" fmla="*/ 823252 w 2006480"/>
                  <a:gd name="connsiteY2" fmla="*/ 414358 h 640838"/>
                  <a:gd name="connsiteX3" fmla="*/ 23765 w 2006480"/>
                  <a:gd name="connsiteY3" fmla="*/ 558135 h 640838"/>
                  <a:gd name="connsiteX4" fmla="*/ 308030 w 2006480"/>
                  <a:gd name="connsiteY4" fmla="*/ 638239 h 640838"/>
                  <a:gd name="connsiteX5" fmla="*/ 1291696 w 2006480"/>
                  <a:gd name="connsiteY5" fmla="*/ 464362 h 640838"/>
                  <a:gd name="connsiteX6" fmla="*/ 1997581 w 2006480"/>
                  <a:gd name="connsiteY6" fmla="*/ 112724 h 640838"/>
                  <a:gd name="connsiteX7" fmla="*/ 1829944 w 2006480"/>
                  <a:gd name="connsiteY7" fmla="*/ 73537 h 640838"/>
                  <a:gd name="connsiteX8" fmla="*/ 1692767 w 2006480"/>
                  <a:gd name="connsiteY8" fmla="*/ 7720 h 640838"/>
                  <a:gd name="connsiteX0" fmla="*/ 1692767 w 2016535"/>
                  <a:gd name="connsiteY0" fmla="*/ 7720 h 640838"/>
                  <a:gd name="connsiteX1" fmla="*/ 1323194 w 2016535"/>
                  <a:gd name="connsiteY1" fmla="*/ 270172 h 640838"/>
                  <a:gd name="connsiteX2" fmla="*/ 823252 w 2016535"/>
                  <a:gd name="connsiteY2" fmla="*/ 414358 h 640838"/>
                  <a:gd name="connsiteX3" fmla="*/ 23765 w 2016535"/>
                  <a:gd name="connsiteY3" fmla="*/ 558135 h 640838"/>
                  <a:gd name="connsiteX4" fmla="*/ 308030 w 2016535"/>
                  <a:gd name="connsiteY4" fmla="*/ 638239 h 640838"/>
                  <a:gd name="connsiteX5" fmla="*/ 1291696 w 2016535"/>
                  <a:gd name="connsiteY5" fmla="*/ 464362 h 640838"/>
                  <a:gd name="connsiteX6" fmla="*/ 1399664 w 2016535"/>
                  <a:gd name="connsiteY6" fmla="*/ 467502 h 640838"/>
                  <a:gd name="connsiteX7" fmla="*/ 1997581 w 2016535"/>
                  <a:gd name="connsiteY7" fmla="*/ 112724 h 640838"/>
                  <a:gd name="connsiteX8" fmla="*/ 1829944 w 2016535"/>
                  <a:gd name="connsiteY8" fmla="*/ 73537 h 640838"/>
                  <a:gd name="connsiteX9" fmla="*/ 1692767 w 2016535"/>
                  <a:gd name="connsiteY9" fmla="*/ 7720 h 640838"/>
                  <a:gd name="connsiteX0" fmla="*/ 1692767 w 2019882"/>
                  <a:gd name="connsiteY0" fmla="*/ 7720 h 640838"/>
                  <a:gd name="connsiteX1" fmla="*/ 1323194 w 2019882"/>
                  <a:gd name="connsiteY1" fmla="*/ 270172 h 640838"/>
                  <a:gd name="connsiteX2" fmla="*/ 823252 w 2019882"/>
                  <a:gd name="connsiteY2" fmla="*/ 414358 h 640838"/>
                  <a:gd name="connsiteX3" fmla="*/ 23765 w 2019882"/>
                  <a:gd name="connsiteY3" fmla="*/ 558135 h 640838"/>
                  <a:gd name="connsiteX4" fmla="*/ 308030 w 2019882"/>
                  <a:gd name="connsiteY4" fmla="*/ 638239 h 640838"/>
                  <a:gd name="connsiteX5" fmla="*/ 1291696 w 2019882"/>
                  <a:gd name="connsiteY5" fmla="*/ 464362 h 640838"/>
                  <a:gd name="connsiteX6" fmla="*/ 1997581 w 2019882"/>
                  <a:gd name="connsiteY6" fmla="*/ 112724 h 640838"/>
                  <a:gd name="connsiteX7" fmla="*/ 1829944 w 2019882"/>
                  <a:gd name="connsiteY7" fmla="*/ 73537 h 640838"/>
                  <a:gd name="connsiteX8" fmla="*/ 1692767 w 2019882"/>
                  <a:gd name="connsiteY8" fmla="*/ 7720 h 640838"/>
                  <a:gd name="connsiteX0" fmla="*/ 1692767 w 2019882"/>
                  <a:gd name="connsiteY0" fmla="*/ 6434 h 639552"/>
                  <a:gd name="connsiteX1" fmla="*/ 1289108 w 2019882"/>
                  <a:gd name="connsiteY1" fmla="*/ 246114 h 639552"/>
                  <a:gd name="connsiteX2" fmla="*/ 823252 w 2019882"/>
                  <a:gd name="connsiteY2" fmla="*/ 413072 h 639552"/>
                  <a:gd name="connsiteX3" fmla="*/ 23765 w 2019882"/>
                  <a:gd name="connsiteY3" fmla="*/ 556849 h 639552"/>
                  <a:gd name="connsiteX4" fmla="*/ 308030 w 2019882"/>
                  <a:gd name="connsiteY4" fmla="*/ 636953 h 639552"/>
                  <a:gd name="connsiteX5" fmla="*/ 1291696 w 2019882"/>
                  <a:gd name="connsiteY5" fmla="*/ 463076 h 639552"/>
                  <a:gd name="connsiteX6" fmla="*/ 1997581 w 2019882"/>
                  <a:gd name="connsiteY6" fmla="*/ 111438 h 639552"/>
                  <a:gd name="connsiteX7" fmla="*/ 1829944 w 2019882"/>
                  <a:gd name="connsiteY7" fmla="*/ 72251 h 639552"/>
                  <a:gd name="connsiteX8" fmla="*/ 1692767 w 2019882"/>
                  <a:gd name="connsiteY8" fmla="*/ 6434 h 639552"/>
                  <a:gd name="connsiteX0" fmla="*/ 1691500 w 2018615"/>
                  <a:gd name="connsiteY0" fmla="*/ 6434 h 639619"/>
                  <a:gd name="connsiteX1" fmla="*/ 1287841 w 2018615"/>
                  <a:gd name="connsiteY1" fmla="*/ 246114 h 639619"/>
                  <a:gd name="connsiteX2" fmla="*/ 801532 w 2018615"/>
                  <a:gd name="connsiteY2" fmla="*/ 401685 h 639619"/>
                  <a:gd name="connsiteX3" fmla="*/ 22498 w 2018615"/>
                  <a:gd name="connsiteY3" fmla="*/ 556849 h 639619"/>
                  <a:gd name="connsiteX4" fmla="*/ 306763 w 2018615"/>
                  <a:gd name="connsiteY4" fmla="*/ 636953 h 639619"/>
                  <a:gd name="connsiteX5" fmla="*/ 1290429 w 2018615"/>
                  <a:gd name="connsiteY5" fmla="*/ 463076 h 639619"/>
                  <a:gd name="connsiteX6" fmla="*/ 1996314 w 2018615"/>
                  <a:gd name="connsiteY6" fmla="*/ 111438 h 639619"/>
                  <a:gd name="connsiteX7" fmla="*/ 1828677 w 2018615"/>
                  <a:gd name="connsiteY7" fmla="*/ 72251 h 639619"/>
                  <a:gd name="connsiteX8" fmla="*/ 1691500 w 2018615"/>
                  <a:gd name="connsiteY8" fmla="*/ 6434 h 639619"/>
                  <a:gd name="connsiteX0" fmla="*/ 1684429 w 2011544"/>
                  <a:gd name="connsiteY0" fmla="*/ 6434 h 597048"/>
                  <a:gd name="connsiteX1" fmla="*/ 1280770 w 2011544"/>
                  <a:gd name="connsiteY1" fmla="*/ 246114 h 597048"/>
                  <a:gd name="connsiteX2" fmla="*/ 794461 w 2011544"/>
                  <a:gd name="connsiteY2" fmla="*/ 401685 h 597048"/>
                  <a:gd name="connsiteX3" fmla="*/ 15427 w 2011544"/>
                  <a:gd name="connsiteY3" fmla="*/ 556849 h 597048"/>
                  <a:gd name="connsiteX4" fmla="*/ 354231 w 2011544"/>
                  <a:gd name="connsiteY4" fmla="*/ 591409 h 597048"/>
                  <a:gd name="connsiteX5" fmla="*/ 1283358 w 2011544"/>
                  <a:gd name="connsiteY5" fmla="*/ 463076 h 597048"/>
                  <a:gd name="connsiteX6" fmla="*/ 1989243 w 2011544"/>
                  <a:gd name="connsiteY6" fmla="*/ 111438 h 597048"/>
                  <a:gd name="connsiteX7" fmla="*/ 1821606 w 2011544"/>
                  <a:gd name="connsiteY7" fmla="*/ 72251 h 597048"/>
                  <a:gd name="connsiteX8" fmla="*/ 1684429 w 2011544"/>
                  <a:gd name="connsiteY8" fmla="*/ 6434 h 597048"/>
                  <a:gd name="connsiteX0" fmla="*/ 1684428 w 2011543"/>
                  <a:gd name="connsiteY0" fmla="*/ 6434 h 600692"/>
                  <a:gd name="connsiteX1" fmla="*/ 1280769 w 2011543"/>
                  <a:gd name="connsiteY1" fmla="*/ 246114 h 600692"/>
                  <a:gd name="connsiteX2" fmla="*/ 794460 w 2011543"/>
                  <a:gd name="connsiteY2" fmla="*/ 401685 h 600692"/>
                  <a:gd name="connsiteX3" fmla="*/ 15426 w 2011543"/>
                  <a:gd name="connsiteY3" fmla="*/ 556849 h 600692"/>
                  <a:gd name="connsiteX4" fmla="*/ 354230 w 2011543"/>
                  <a:gd name="connsiteY4" fmla="*/ 591409 h 600692"/>
                  <a:gd name="connsiteX5" fmla="*/ 1283357 w 2011543"/>
                  <a:gd name="connsiteY5" fmla="*/ 411838 h 600692"/>
                  <a:gd name="connsiteX6" fmla="*/ 1989242 w 2011543"/>
                  <a:gd name="connsiteY6" fmla="*/ 111438 h 600692"/>
                  <a:gd name="connsiteX7" fmla="*/ 1821605 w 2011543"/>
                  <a:gd name="connsiteY7" fmla="*/ 72251 h 600692"/>
                  <a:gd name="connsiteX8" fmla="*/ 1684428 w 2011543"/>
                  <a:gd name="connsiteY8" fmla="*/ 6434 h 600692"/>
                  <a:gd name="connsiteX0" fmla="*/ 1684428 w 2011543"/>
                  <a:gd name="connsiteY0" fmla="*/ 4250 h 598507"/>
                  <a:gd name="connsiteX1" fmla="*/ 1285291 w 2011543"/>
                  <a:gd name="connsiteY1" fmla="*/ 202647 h 598507"/>
                  <a:gd name="connsiteX2" fmla="*/ 1280769 w 2011543"/>
                  <a:gd name="connsiteY2" fmla="*/ 243930 h 598507"/>
                  <a:gd name="connsiteX3" fmla="*/ 794460 w 2011543"/>
                  <a:gd name="connsiteY3" fmla="*/ 399501 h 598507"/>
                  <a:gd name="connsiteX4" fmla="*/ 15426 w 2011543"/>
                  <a:gd name="connsiteY4" fmla="*/ 554665 h 598507"/>
                  <a:gd name="connsiteX5" fmla="*/ 354230 w 2011543"/>
                  <a:gd name="connsiteY5" fmla="*/ 589225 h 598507"/>
                  <a:gd name="connsiteX6" fmla="*/ 1283357 w 2011543"/>
                  <a:gd name="connsiteY6" fmla="*/ 409654 h 598507"/>
                  <a:gd name="connsiteX7" fmla="*/ 1989242 w 2011543"/>
                  <a:gd name="connsiteY7" fmla="*/ 109254 h 598507"/>
                  <a:gd name="connsiteX8" fmla="*/ 1821605 w 2011543"/>
                  <a:gd name="connsiteY8" fmla="*/ 70067 h 598507"/>
                  <a:gd name="connsiteX9" fmla="*/ 1684428 w 2011543"/>
                  <a:gd name="connsiteY9" fmla="*/ 4250 h 598507"/>
                  <a:gd name="connsiteX0" fmla="*/ 1684428 w 2011543"/>
                  <a:gd name="connsiteY0" fmla="*/ 4250 h 598507"/>
                  <a:gd name="connsiteX1" fmla="*/ 1285291 w 2011543"/>
                  <a:gd name="connsiteY1" fmla="*/ 202647 h 598507"/>
                  <a:gd name="connsiteX2" fmla="*/ 794460 w 2011543"/>
                  <a:gd name="connsiteY2" fmla="*/ 399501 h 598507"/>
                  <a:gd name="connsiteX3" fmla="*/ 15426 w 2011543"/>
                  <a:gd name="connsiteY3" fmla="*/ 554665 h 598507"/>
                  <a:gd name="connsiteX4" fmla="*/ 354230 w 2011543"/>
                  <a:gd name="connsiteY4" fmla="*/ 589225 h 598507"/>
                  <a:gd name="connsiteX5" fmla="*/ 1283357 w 2011543"/>
                  <a:gd name="connsiteY5" fmla="*/ 409654 h 598507"/>
                  <a:gd name="connsiteX6" fmla="*/ 1989242 w 2011543"/>
                  <a:gd name="connsiteY6" fmla="*/ 109254 h 598507"/>
                  <a:gd name="connsiteX7" fmla="*/ 1821605 w 2011543"/>
                  <a:gd name="connsiteY7" fmla="*/ 70067 h 598507"/>
                  <a:gd name="connsiteX8" fmla="*/ 1684428 w 2011543"/>
                  <a:gd name="connsiteY8" fmla="*/ 4250 h 598507"/>
                  <a:gd name="connsiteX0" fmla="*/ 1684428 w 2011543"/>
                  <a:gd name="connsiteY0" fmla="*/ 4250 h 599304"/>
                  <a:gd name="connsiteX1" fmla="*/ 1285291 w 2011543"/>
                  <a:gd name="connsiteY1" fmla="*/ 202647 h 599304"/>
                  <a:gd name="connsiteX2" fmla="*/ 794460 w 2011543"/>
                  <a:gd name="connsiteY2" fmla="*/ 371035 h 599304"/>
                  <a:gd name="connsiteX3" fmla="*/ 15426 w 2011543"/>
                  <a:gd name="connsiteY3" fmla="*/ 554665 h 599304"/>
                  <a:gd name="connsiteX4" fmla="*/ 354230 w 2011543"/>
                  <a:gd name="connsiteY4" fmla="*/ 589225 h 599304"/>
                  <a:gd name="connsiteX5" fmla="*/ 1283357 w 2011543"/>
                  <a:gd name="connsiteY5" fmla="*/ 409654 h 599304"/>
                  <a:gd name="connsiteX6" fmla="*/ 1989242 w 2011543"/>
                  <a:gd name="connsiteY6" fmla="*/ 109254 h 599304"/>
                  <a:gd name="connsiteX7" fmla="*/ 1821605 w 2011543"/>
                  <a:gd name="connsiteY7" fmla="*/ 70067 h 599304"/>
                  <a:gd name="connsiteX8" fmla="*/ 1684428 w 2011543"/>
                  <a:gd name="connsiteY8" fmla="*/ 4250 h 599304"/>
                  <a:gd name="connsiteX0" fmla="*/ 1683624 w 2010739"/>
                  <a:gd name="connsiteY0" fmla="*/ 4250 h 601388"/>
                  <a:gd name="connsiteX1" fmla="*/ 1284487 w 2010739"/>
                  <a:gd name="connsiteY1" fmla="*/ 202647 h 601388"/>
                  <a:gd name="connsiteX2" fmla="*/ 793656 w 2010739"/>
                  <a:gd name="connsiteY2" fmla="*/ 371035 h 601388"/>
                  <a:gd name="connsiteX3" fmla="*/ 14622 w 2010739"/>
                  <a:gd name="connsiteY3" fmla="*/ 554665 h 601388"/>
                  <a:gd name="connsiteX4" fmla="*/ 353426 w 2010739"/>
                  <a:gd name="connsiteY4" fmla="*/ 589225 h 601388"/>
                  <a:gd name="connsiteX5" fmla="*/ 1187110 w 2010739"/>
                  <a:gd name="connsiteY5" fmla="*/ 381189 h 601388"/>
                  <a:gd name="connsiteX6" fmla="*/ 1988438 w 2010739"/>
                  <a:gd name="connsiteY6" fmla="*/ 109254 h 601388"/>
                  <a:gd name="connsiteX7" fmla="*/ 1820801 w 2010739"/>
                  <a:gd name="connsiteY7" fmla="*/ 70067 h 601388"/>
                  <a:gd name="connsiteX8" fmla="*/ 1683624 w 2010739"/>
                  <a:gd name="connsiteY8" fmla="*/ 4250 h 601388"/>
                  <a:gd name="connsiteX0" fmla="*/ 1663172 w 2010998"/>
                  <a:gd name="connsiteY0" fmla="*/ 3069 h 640059"/>
                  <a:gd name="connsiteX1" fmla="*/ 1284486 w 2010998"/>
                  <a:gd name="connsiteY1" fmla="*/ 241319 h 640059"/>
                  <a:gd name="connsiteX2" fmla="*/ 793655 w 2010998"/>
                  <a:gd name="connsiteY2" fmla="*/ 409707 h 640059"/>
                  <a:gd name="connsiteX3" fmla="*/ 14621 w 2010998"/>
                  <a:gd name="connsiteY3" fmla="*/ 593337 h 640059"/>
                  <a:gd name="connsiteX4" fmla="*/ 353425 w 2010998"/>
                  <a:gd name="connsiteY4" fmla="*/ 627897 h 640059"/>
                  <a:gd name="connsiteX5" fmla="*/ 1187109 w 2010998"/>
                  <a:gd name="connsiteY5" fmla="*/ 419861 h 640059"/>
                  <a:gd name="connsiteX6" fmla="*/ 1988437 w 2010998"/>
                  <a:gd name="connsiteY6" fmla="*/ 147926 h 640059"/>
                  <a:gd name="connsiteX7" fmla="*/ 1820800 w 2010998"/>
                  <a:gd name="connsiteY7" fmla="*/ 108739 h 640059"/>
                  <a:gd name="connsiteX8" fmla="*/ 1663172 w 2010998"/>
                  <a:gd name="connsiteY8" fmla="*/ 3069 h 6400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0998" h="640059">
                    <a:moveTo>
                      <a:pt x="1663172" y="3069"/>
                    </a:moveTo>
                    <a:cubicBezTo>
                      <a:pt x="1573787" y="25166"/>
                      <a:pt x="1432814" y="175444"/>
                      <a:pt x="1284486" y="241319"/>
                    </a:cubicBezTo>
                    <a:cubicBezTo>
                      <a:pt x="1136158" y="307194"/>
                      <a:pt x="1005299" y="351037"/>
                      <a:pt x="793655" y="409707"/>
                    </a:cubicBezTo>
                    <a:cubicBezTo>
                      <a:pt x="582011" y="468377"/>
                      <a:pt x="87993" y="556972"/>
                      <a:pt x="14621" y="593337"/>
                    </a:cubicBezTo>
                    <a:cubicBezTo>
                      <a:pt x="-58751" y="629702"/>
                      <a:pt x="158010" y="656810"/>
                      <a:pt x="353425" y="627897"/>
                    </a:cubicBezTo>
                    <a:cubicBezTo>
                      <a:pt x="548840" y="598984"/>
                      <a:pt x="914607" y="499856"/>
                      <a:pt x="1187109" y="419861"/>
                    </a:cubicBezTo>
                    <a:cubicBezTo>
                      <a:pt x="1459611" y="339866"/>
                      <a:pt x="1898729" y="213063"/>
                      <a:pt x="1988437" y="147926"/>
                    </a:cubicBezTo>
                    <a:cubicBezTo>
                      <a:pt x="2078145" y="82789"/>
                      <a:pt x="1875011" y="132882"/>
                      <a:pt x="1820800" y="108739"/>
                    </a:cubicBezTo>
                    <a:cubicBezTo>
                      <a:pt x="1766589" y="84596"/>
                      <a:pt x="1752557" y="-19028"/>
                      <a:pt x="1663172" y="3069"/>
                    </a:cubicBezTo>
                    <a:close/>
                  </a:path>
                </a:pathLst>
              </a:custGeom>
              <a:solidFill>
                <a:sysClr val="window" lastClr="FFFFFF">
                  <a:lumMod val="75000"/>
                </a:sysClr>
              </a:solidFill>
              <a:ln w="2540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" name="Freeform 10">
                <a:extLst>
                  <a:ext uri="{FF2B5EF4-FFF2-40B4-BE49-F238E27FC236}">
                    <a16:creationId xmlns:a16="http://schemas.microsoft.com/office/drawing/2014/main" id="{13DBD421-E883-4026-C4AD-D41386D6BAA0}"/>
                  </a:ext>
                </a:extLst>
              </p:cNvPr>
              <p:cNvSpPr/>
              <p:nvPr/>
            </p:nvSpPr>
            <p:spPr>
              <a:xfrm>
                <a:off x="4876800" y="2057400"/>
                <a:ext cx="867530" cy="777521"/>
              </a:xfrm>
              <a:custGeom>
                <a:avLst/>
                <a:gdLst>
                  <a:gd name="connsiteX0" fmla="*/ 464415 w 867530"/>
                  <a:gd name="connsiteY0" fmla="*/ 54695 h 778224"/>
                  <a:gd name="connsiteX1" fmla="*/ 260228 w 867530"/>
                  <a:gd name="connsiteY1" fmla="*/ 1429 h 778224"/>
                  <a:gd name="connsiteX2" fmla="*/ 29409 w 867530"/>
                  <a:gd name="connsiteY2" fmla="*/ 116839 h 778224"/>
                  <a:gd name="connsiteX3" fmla="*/ 38287 w 867530"/>
                  <a:gd name="connsiteY3" fmla="*/ 507456 h 778224"/>
                  <a:gd name="connsiteX4" fmla="*/ 349005 w 867530"/>
                  <a:gd name="connsiteY4" fmla="*/ 747153 h 778224"/>
                  <a:gd name="connsiteX5" fmla="*/ 792889 w 867530"/>
                  <a:gd name="connsiteY5" fmla="*/ 738275 h 778224"/>
                  <a:gd name="connsiteX6" fmla="*/ 855032 w 867530"/>
                  <a:gd name="connsiteY6" fmla="*/ 409802 h 778224"/>
                  <a:gd name="connsiteX7" fmla="*/ 659724 w 867530"/>
                  <a:gd name="connsiteY7" fmla="*/ 143472 h 778224"/>
                  <a:gd name="connsiteX8" fmla="*/ 553192 w 867530"/>
                  <a:gd name="connsiteY8" fmla="*/ 116839 h 778224"/>
                  <a:gd name="connsiteX9" fmla="*/ 446659 w 867530"/>
                  <a:gd name="connsiteY9" fmla="*/ 241126 h 778224"/>
                  <a:gd name="connsiteX10" fmla="*/ 615335 w 867530"/>
                  <a:gd name="connsiteY10" fmla="*/ 329903 h 778224"/>
                  <a:gd name="connsiteX11" fmla="*/ 686357 w 867530"/>
                  <a:gd name="connsiteY11" fmla="*/ 507456 h 778224"/>
                  <a:gd name="connsiteX12" fmla="*/ 526558 w 867530"/>
                  <a:gd name="connsiteY12" fmla="*/ 613988 h 778224"/>
                  <a:gd name="connsiteX13" fmla="*/ 251351 w 867530"/>
                  <a:gd name="connsiteY13" fmla="*/ 507456 h 778224"/>
                  <a:gd name="connsiteX14" fmla="*/ 144819 w 867530"/>
                  <a:gd name="connsiteY14" fmla="*/ 303270 h 778224"/>
                  <a:gd name="connsiteX15" fmla="*/ 215840 w 867530"/>
                  <a:gd name="connsiteY15" fmla="*/ 152349 h 778224"/>
                  <a:gd name="connsiteX16" fmla="*/ 393393 w 867530"/>
                  <a:gd name="connsiteY16" fmla="*/ 187860 h 778224"/>
                  <a:gd name="connsiteX17" fmla="*/ 455537 w 867530"/>
                  <a:gd name="connsiteY17" fmla="*/ 267759 h 778224"/>
                  <a:gd name="connsiteX18" fmla="*/ 562069 w 867530"/>
                  <a:gd name="connsiteY18" fmla="*/ 196738 h 778224"/>
                  <a:gd name="connsiteX19" fmla="*/ 553192 w 867530"/>
                  <a:gd name="connsiteY19" fmla="*/ 90206 h 778224"/>
                  <a:gd name="connsiteX20" fmla="*/ 464415 w 867530"/>
                  <a:gd name="connsiteY20" fmla="*/ 54695 h 778224"/>
                  <a:gd name="connsiteX0" fmla="*/ 464415 w 867530"/>
                  <a:gd name="connsiteY0" fmla="*/ 54695 h 778224"/>
                  <a:gd name="connsiteX1" fmla="*/ 260228 w 867530"/>
                  <a:gd name="connsiteY1" fmla="*/ 1429 h 778224"/>
                  <a:gd name="connsiteX2" fmla="*/ 29409 w 867530"/>
                  <a:gd name="connsiteY2" fmla="*/ 116839 h 778224"/>
                  <a:gd name="connsiteX3" fmla="*/ 38287 w 867530"/>
                  <a:gd name="connsiteY3" fmla="*/ 507456 h 778224"/>
                  <a:gd name="connsiteX4" fmla="*/ 349005 w 867530"/>
                  <a:gd name="connsiteY4" fmla="*/ 747153 h 778224"/>
                  <a:gd name="connsiteX5" fmla="*/ 792889 w 867530"/>
                  <a:gd name="connsiteY5" fmla="*/ 738275 h 778224"/>
                  <a:gd name="connsiteX6" fmla="*/ 855032 w 867530"/>
                  <a:gd name="connsiteY6" fmla="*/ 409802 h 778224"/>
                  <a:gd name="connsiteX7" fmla="*/ 659724 w 867530"/>
                  <a:gd name="connsiteY7" fmla="*/ 143472 h 778224"/>
                  <a:gd name="connsiteX8" fmla="*/ 553192 w 867530"/>
                  <a:gd name="connsiteY8" fmla="*/ 116839 h 778224"/>
                  <a:gd name="connsiteX9" fmla="*/ 446659 w 867530"/>
                  <a:gd name="connsiteY9" fmla="*/ 241126 h 778224"/>
                  <a:gd name="connsiteX10" fmla="*/ 615335 w 867530"/>
                  <a:gd name="connsiteY10" fmla="*/ 329903 h 778224"/>
                  <a:gd name="connsiteX11" fmla="*/ 686357 w 867530"/>
                  <a:gd name="connsiteY11" fmla="*/ 507456 h 778224"/>
                  <a:gd name="connsiteX12" fmla="*/ 526558 w 867530"/>
                  <a:gd name="connsiteY12" fmla="*/ 613988 h 778224"/>
                  <a:gd name="connsiteX13" fmla="*/ 251351 w 867530"/>
                  <a:gd name="connsiteY13" fmla="*/ 507456 h 778224"/>
                  <a:gd name="connsiteX14" fmla="*/ 144819 w 867530"/>
                  <a:gd name="connsiteY14" fmla="*/ 303270 h 778224"/>
                  <a:gd name="connsiteX15" fmla="*/ 215840 w 867530"/>
                  <a:gd name="connsiteY15" fmla="*/ 152349 h 778224"/>
                  <a:gd name="connsiteX16" fmla="*/ 393393 w 867530"/>
                  <a:gd name="connsiteY16" fmla="*/ 187860 h 778224"/>
                  <a:gd name="connsiteX17" fmla="*/ 455537 w 867530"/>
                  <a:gd name="connsiteY17" fmla="*/ 267759 h 778224"/>
                  <a:gd name="connsiteX18" fmla="*/ 473292 w 867530"/>
                  <a:gd name="connsiteY18" fmla="*/ 125717 h 778224"/>
                  <a:gd name="connsiteX19" fmla="*/ 553192 w 867530"/>
                  <a:gd name="connsiteY19" fmla="*/ 90206 h 778224"/>
                  <a:gd name="connsiteX20" fmla="*/ 464415 w 867530"/>
                  <a:gd name="connsiteY20" fmla="*/ 54695 h 778224"/>
                  <a:gd name="connsiteX0" fmla="*/ 464415 w 867530"/>
                  <a:gd name="connsiteY0" fmla="*/ 54695 h 778224"/>
                  <a:gd name="connsiteX1" fmla="*/ 260228 w 867530"/>
                  <a:gd name="connsiteY1" fmla="*/ 1429 h 778224"/>
                  <a:gd name="connsiteX2" fmla="*/ 29409 w 867530"/>
                  <a:gd name="connsiteY2" fmla="*/ 116839 h 778224"/>
                  <a:gd name="connsiteX3" fmla="*/ 38287 w 867530"/>
                  <a:gd name="connsiteY3" fmla="*/ 507456 h 778224"/>
                  <a:gd name="connsiteX4" fmla="*/ 349005 w 867530"/>
                  <a:gd name="connsiteY4" fmla="*/ 747153 h 778224"/>
                  <a:gd name="connsiteX5" fmla="*/ 792889 w 867530"/>
                  <a:gd name="connsiteY5" fmla="*/ 738275 h 778224"/>
                  <a:gd name="connsiteX6" fmla="*/ 855032 w 867530"/>
                  <a:gd name="connsiteY6" fmla="*/ 409802 h 778224"/>
                  <a:gd name="connsiteX7" fmla="*/ 659724 w 867530"/>
                  <a:gd name="connsiteY7" fmla="*/ 143472 h 778224"/>
                  <a:gd name="connsiteX8" fmla="*/ 553192 w 867530"/>
                  <a:gd name="connsiteY8" fmla="*/ 116839 h 778224"/>
                  <a:gd name="connsiteX9" fmla="*/ 446659 w 867530"/>
                  <a:gd name="connsiteY9" fmla="*/ 241126 h 778224"/>
                  <a:gd name="connsiteX10" fmla="*/ 615335 w 867530"/>
                  <a:gd name="connsiteY10" fmla="*/ 329903 h 778224"/>
                  <a:gd name="connsiteX11" fmla="*/ 686357 w 867530"/>
                  <a:gd name="connsiteY11" fmla="*/ 507456 h 778224"/>
                  <a:gd name="connsiteX12" fmla="*/ 526558 w 867530"/>
                  <a:gd name="connsiteY12" fmla="*/ 613988 h 778224"/>
                  <a:gd name="connsiteX13" fmla="*/ 251351 w 867530"/>
                  <a:gd name="connsiteY13" fmla="*/ 507456 h 778224"/>
                  <a:gd name="connsiteX14" fmla="*/ 144819 w 867530"/>
                  <a:gd name="connsiteY14" fmla="*/ 303270 h 778224"/>
                  <a:gd name="connsiteX15" fmla="*/ 215840 w 867530"/>
                  <a:gd name="connsiteY15" fmla="*/ 152349 h 778224"/>
                  <a:gd name="connsiteX16" fmla="*/ 393393 w 867530"/>
                  <a:gd name="connsiteY16" fmla="*/ 187860 h 778224"/>
                  <a:gd name="connsiteX17" fmla="*/ 473292 w 867530"/>
                  <a:gd name="connsiteY17" fmla="*/ 125717 h 778224"/>
                  <a:gd name="connsiteX18" fmla="*/ 553192 w 867530"/>
                  <a:gd name="connsiteY18" fmla="*/ 90206 h 778224"/>
                  <a:gd name="connsiteX19" fmla="*/ 464415 w 867530"/>
                  <a:gd name="connsiteY19" fmla="*/ 54695 h 778224"/>
                  <a:gd name="connsiteX0" fmla="*/ 464415 w 867530"/>
                  <a:gd name="connsiteY0" fmla="*/ 54695 h 778224"/>
                  <a:gd name="connsiteX1" fmla="*/ 260228 w 867530"/>
                  <a:gd name="connsiteY1" fmla="*/ 1429 h 778224"/>
                  <a:gd name="connsiteX2" fmla="*/ 29409 w 867530"/>
                  <a:gd name="connsiteY2" fmla="*/ 116839 h 778224"/>
                  <a:gd name="connsiteX3" fmla="*/ 38287 w 867530"/>
                  <a:gd name="connsiteY3" fmla="*/ 507456 h 778224"/>
                  <a:gd name="connsiteX4" fmla="*/ 349005 w 867530"/>
                  <a:gd name="connsiteY4" fmla="*/ 747153 h 778224"/>
                  <a:gd name="connsiteX5" fmla="*/ 792889 w 867530"/>
                  <a:gd name="connsiteY5" fmla="*/ 738275 h 778224"/>
                  <a:gd name="connsiteX6" fmla="*/ 855032 w 867530"/>
                  <a:gd name="connsiteY6" fmla="*/ 409802 h 778224"/>
                  <a:gd name="connsiteX7" fmla="*/ 659724 w 867530"/>
                  <a:gd name="connsiteY7" fmla="*/ 143472 h 778224"/>
                  <a:gd name="connsiteX8" fmla="*/ 553192 w 867530"/>
                  <a:gd name="connsiteY8" fmla="*/ 116839 h 778224"/>
                  <a:gd name="connsiteX9" fmla="*/ 411148 w 867530"/>
                  <a:gd name="connsiteY9" fmla="*/ 178982 h 778224"/>
                  <a:gd name="connsiteX10" fmla="*/ 615335 w 867530"/>
                  <a:gd name="connsiteY10" fmla="*/ 329903 h 778224"/>
                  <a:gd name="connsiteX11" fmla="*/ 686357 w 867530"/>
                  <a:gd name="connsiteY11" fmla="*/ 507456 h 778224"/>
                  <a:gd name="connsiteX12" fmla="*/ 526558 w 867530"/>
                  <a:gd name="connsiteY12" fmla="*/ 613988 h 778224"/>
                  <a:gd name="connsiteX13" fmla="*/ 251351 w 867530"/>
                  <a:gd name="connsiteY13" fmla="*/ 507456 h 778224"/>
                  <a:gd name="connsiteX14" fmla="*/ 144819 w 867530"/>
                  <a:gd name="connsiteY14" fmla="*/ 303270 h 778224"/>
                  <a:gd name="connsiteX15" fmla="*/ 215840 w 867530"/>
                  <a:gd name="connsiteY15" fmla="*/ 152349 h 778224"/>
                  <a:gd name="connsiteX16" fmla="*/ 393393 w 867530"/>
                  <a:gd name="connsiteY16" fmla="*/ 187860 h 778224"/>
                  <a:gd name="connsiteX17" fmla="*/ 473292 w 867530"/>
                  <a:gd name="connsiteY17" fmla="*/ 125717 h 778224"/>
                  <a:gd name="connsiteX18" fmla="*/ 553192 w 867530"/>
                  <a:gd name="connsiteY18" fmla="*/ 90206 h 778224"/>
                  <a:gd name="connsiteX19" fmla="*/ 464415 w 867530"/>
                  <a:gd name="connsiteY19" fmla="*/ 54695 h 778224"/>
                  <a:gd name="connsiteX0" fmla="*/ 464415 w 867530"/>
                  <a:gd name="connsiteY0" fmla="*/ 54695 h 778224"/>
                  <a:gd name="connsiteX1" fmla="*/ 260228 w 867530"/>
                  <a:gd name="connsiteY1" fmla="*/ 1429 h 778224"/>
                  <a:gd name="connsiteX2" fmla="*/ 29409 w 867530"/>
                  <a:gd name="connsiteY2" fmla="*/ 116839 h 778224"/>
                  <a:gd name="connsiteX3" fmla="*/ 38287 w 867530"/>
                  <a:gd name="connsiteY3" fmla="*/ 507456 h 778224"/>
                  <a:gd name="connsiteX4" fmla="*/ 349005 w 867530"/>
                  <a:gd name="connsiteY4" fmla="*/ 747153 h 778224"/>
                  <a:gd name="connsiteX5" fmla="*/ 792889 w 867530"/>
                  <a:gd name="connsiteY5" fmla="*/ 738275 h 778224"/>
                  <a:gd name="connsiteX6" fmla="*/ 855032 w 867530"/>
                  <a:gd name="connsiteY6" fmla="*/ 409802 h 778224"/>
                  <a:gd name="connsiteX7" fmla="*/ 659724 w 867530"/>
                  <a:gd name="connsiteY7" fmla="*/ 143472 h 778224"/>
                  <a:gd name="connsiteX8" fmla="*/ 553192 w 867530"/>
                  <a:gd name="connsiteY8" fmla="*/ 116839 h 778224"/>
                  <a:gd name="connsiteX9" fmla="*/ 411148 w 867530"/>
                  <a:gd name="connsiteY9" fmla="*/ 178982 h 778224"/>
                  <a:gd name="connsiteX10" fmla="*/ 615335 w 867530"/>
                  <a:gd name="connsiteY10" fmla="*/ 329903 h 778224"/>
                  <a:gd name="connsiteX11" fmla="*/ 686357 w 867530"/>
                  <a:gd name="connsiteY11" fmla="*/ 507456 h 778224"/>
                  <a:gd name="connsiteX12" fmla="*/ 526558 w 867530"/>
                  <a:gd name="connsiteY12" fmla="*/ 613988 h 778224"/>
                  <a:gd name="connsiteX13" fmla="*/ 251351 w 867530"/>
                  <a:gd name="connsiteY13" fmla="*/ 507456 h 778224"/>
                  <a:gd name="connsiteX14" fmla="*/ 144819 w 867530"/>
                  <a:gd name="connsiteY14" fmla="*/ 303270 h 778224"/>
                  <a:gd name="connsiteX15" fmla="*/ 215840 w 867530"/>
                  <a:gd name="connsiteY15" fmla="*/ 152349 h 778224"/>
                  <a:gd name="connsiteX16" fmla="*/ 393393 w 867530"/>
                  <a:gd name="connsiteY16" fmla="*/ 187860 h 778224"/>
                  <a:gd name="connsiteX17" fmla="*/ 437781 w 867530"/>
                  <a:gd name="connsiteY17" fmla="*/ 99084 h 778224"/>
                  <a:gd name="connsiteX18" fmla="*/ 553192 w 867530"/>
                  <a:gd name="connsiteY18" fmla="*/ 90206 h 778224"/>
                  <a:gd name="connsiteX19" fmla="*/ 464415 w 867530"/>
                  <a:gd name="connsiteY19" fmla="*/ 54695 h 778224"/>
                  <a:gd name="connsiteX0" fmla="*/ 464415 w 867530"/>
                  <a:gd name="connsiteY0" fmla="*/ 54695 h 778224"/>
                  <a:gd name="connsiteX1" fmla="*/ 260228 w 867530"/>
                  <a:gd name="connsiteY1" fmla="*/ 1429 h 778224"/>
                  <a:gd name="connsiteX2" fmla="*/ 29409 w 867530"/>
                  <a:gd name="connsiteY2" fmla="*/ 116839 h 778224"/>
                  <a:gd name="connsiteX3" fmla="*/ 38287 w 867530"/>
                  <a:gd name="connsiteY3" fmla="*/ 507456 h 778224"/>
                  <a:gd name="connsiteX4" fmla="*/ 349005 w 867530"/>
                  <a:gd name="connsiteY4" fmla="*/ 747153 h 778224"/>
                  <a:gd name="connsiteX5" fmla="*/ 792889 w 867530"/>
                  <a:gd name="connsiteY5" fmla="*/ 738275 h 778224"/>
                  <a:gd name="connsiteX6" fmla="*/ 855032 w 867530"/>
                  <a:gd name="connsiteY6" fmla="*/ 409802 h 778224"/>
                  <a:gd name="connsiteX7" fmla="*/ 659724 w 867530"/>
                  <a:gd name="connsiteY7" fmla="*/ 143472 h 778224"/>
                  <a:gd name="connsiteX8" fmla="*/ 535436 w 867530"/>
                  <a:gd name="connsiteY8" fmla="*/ 72451 h 778224"/>
                  <a:gd name="connsiteX9" fmla="*/ 411148 w 867530"/>
                  <a:gd name="connsiteY9" fmla="*/ 178982 h 778224"/>
                  <a:gd name="connsiteX10" fmla="*/ 615335 w 867530"/>
                  <a:gd name="connsiteY10" fmla="*/ 329903 h 778224"/>
                  <a:gd name="connsiteX11" fmla="*/ 686357 w 867530"/>
                  <a:gd name="connsiteY11" fmla="*/ 507456 h 778224"/>
                  <a:gd name="connsiteX12" fmla="*/ 526558 w 867530"/>
                  <a:gd name="connsiteY12" fmla="*/ 613988 h 778224"/>
                  <a:gd name="connsiteX13" fmla="*/ 251351 w 867530"/>
                  <a:gd name="connsiteY13" fmla="*/ 507456 h 778224"/>
                  <a:gd name="connsiteX14" fmla="*/ 144819 w 867530"/>
                  <a:gd name="connsiteY14" fmla="*/ 303270 h 778224"/>
                  <a:gd name="connsiteX15" fmla="*/ 215840 w 867530"/>
                  <a:gd name="connsiteY15" fmla="*/ 152349 h 778224"/>
                  <a:gd name="connsiteX16" fmla="*/ 393393 w 867530"/>
                  <a:gd name="connsiteY16" fmla="*/ 187860 h 778224"/>
                  <a:gd name="connsiteX17" fmla="*/ 437781 w 867530"/>
                  <a:gd name="connsiteY17" fmla="*/ 99084 h 778224"/>
                  <a:gd name="connsiteX18" fmla="*/ 553192 w 867530"/>
                  <a:gd name="connsiteY18" fmla="*/ 90206 h 778224"/>
                  <a:gd name="connsiteX19" fmla="*/ 464415 w 867530"/>
                  <a:gd name="connsiteY19" fmla="*/ 54695 h 778224"/>
                  <a:gd name="connsiteX0" fmla="*/ 464415 w 867530"/>
                  <a:gd name="connsiteY0" fmla="*/ 54695 h 778224"/>
                  <a:gd name="connsiteX1" fmla="*/ 260228 w 867530"/>
                  <a:gd name="connsiteY1" fmla="*/ 1429 h 778224"/>
                  <a:gd name="connsiteX2" fmla="*/ 29409 w 867530"/>
                  <a:gd name="connsiteY2" fmla="*/ 116839 h 778224"/>
                  <a:gd name="connsiteX3" fmla="*/ 38287 w 867530"/>
                  <a:gd name="connsiteY3" fmla="*/ 507456 h 778224"/>
                  <a:gd name="connsiteX4" fmla="*/ 349005 w 867530"/>
                  <a:gd name="connsiteY4" fmla="*/ 747153 h 778224"/>
                  <a:gd name="connsiteX5" fmla="*/ 792889 w 867530"/>
                  <a:gd name="connsiteY5" fmla="*/ 738275 h 778224"/>
                  <a:gd name="connsiteX6" fmla="*/ 855032 w 867530"/>
                  <a:gd name="connsiteY6" fmla="*/ 409802 h 778224"/>
                  <a:gd name="connsiteX7" fmla="*/ 659724 w 867530"/>
                  <a:gd name="connsiteY7" fmla="*/ 143472 h 778224"/>
                  <a:gd name="connsiteX8" fmla="*/ 535436 w 867530"/>
                  <a:gd name="connsiteY8" fmla="*/ 72451 h 778224"/>
                  <a:gd name="connsiteX9" fmla="*/ 411148 w 867530"/>
                  <a:gd name="connsiteY9" fmla="*/ 178982 h 778224"/>
                  <a:gd name="connsiteX10" fmla="*/ 615335 w 867530"/>
                  <a:gd name="connsiteY10" fmla="*/ 329903 h 778224"/>
                  <a:gd name="connsiteX11" fmla="*/ 686357 w 867530"/>
                  <a:gd name="connsiteY11" fmla="*/ 507456 h 778224"/>
                  <a:gd name="connsiteX12" fmla="*/ 526558 w 867530"/>
                  <a:gd name="connsiteY12" fmla="*/ 613988 h 778224"/>
                  <a:gd name="connsiteX13" fmla="*/ 251351 w 867530"/>
                  <a:gd name="connsiteY13" fmla="*/ 507456 h 778224"/>
                  <a:gd name="connsiteX14" fmla="*/ 144819 w 867530"/>
                  <a:gd name="connsiteY14" fmla="*/ 303270 h 778224"/>
                  <a:gd name="connsiteX15" fmla="*/ 215840 w 867530"/>
                  <a:gd name="connsiteY15" fmla="*/ 152349 h 778224"/>
                  <a:gd name="connsiteX16" fmla="*/ 393393 w 867530"/>
                  <a:gd name="connsiteY16" fmla="*/ 187860 h 778224"/>
                  <a:gd name="connsiteX17" fmla="*/ 499925 w 867530"/>
                  <a:gd name="connsiteY17" fmla="*/ 125717 h 778224"/>
                  <a:gd name="connsiteX18" fmla="*/ 553192 w 867530"/>
                  <a:gd name="connsiteY18" fmla="*/ 90206 h 778224"/>
                  <a:gd name="connsiteX19" fmla="*/ 464415 w 867530"/>
                  <a:gd name="connsiteY19" fmla="*/ 54695 h 778224"/>
                  <a:gd name="connsiteX0" fmla="*/ 464415 w 867530"/>
                  <a:gd name="connsiteY0" fmla="*/ 54695 h 778224"/>
                  <a:gd name="connsiteX1" fmla="*/ 260228 w 867530"/>
                  <a:gd name="connsiteY1" fmla="*/ 1429 h 778224"/>
                  <a:gd name="connsiteX2" fmla="*/ 29409 w 867530"/>
                  <a:gd name="connsiteY2" fmla="*/ 116839 h 778224"/>
                  <a:gd name="connsiteX3" fmla="*/ 38287 w 867530"/>
                  <a:gd name="connsiteY3" fmla="*/ 507456 h 778224"/>
                  <a:gd name="connsiteX4" fmla="*/ 349005 w 867530"/>
                  <a:gd name="connsiteY4" fmla="*/ 747153 h 778224"/>
                  <a:gd name="connsiteX5" fmla="*/ 792889 w 867530"/>
                  <a:gd name="connsiteY5" fmla="*/ 738275 h 778224"/>
                  <a:gd name="connsiteX6" fmla="*/ 855032 w 867530"/>
                  <a:gd name="connsiteY6" fmla="*/ 409802 h 778224"/>
                  <a:gd name="connsiteX7" fmla="*/ 659724 w 867530"/>
                  <a:gd name="connsiteY7" fmla="*/ 143472 h 778224"/>
                  <a:gd name="connsiteX8" fmla="*/ 535436 w 867530"/>
                  <a:gd name="connsiteY8" fmla="*/ 72451 h 778224"/>
                  <a:gd name="connsiteX9" fmla="*/ 411148 w 867530"/>
                  <a:gd name="connsiteY9" fmla="*/ 178982 h 778224"/>
                  <a:gd name="connsiteX10" fmla="*/ 615335 w 867530"/>
                  <a:gd name="connsiteY10" fmla="*/ 329903 h 778224"/>
                  <a:gd name="connsiteX11" fmla="*/ 686357 w 867530"/>
                  <a:gd name="connsiteY11" fmla="*/ 507456 h 778224"/>
                  <a:gd name="connsiteX12" fmla="*/ 526558 w 867530"/>
                  <a:gd name="connsiteY12" fmla="*/ 613988 h 778224"/>
                  <a:gd name="connsiteX13" fmla="*/ 251351 w 867530"/>
                  <a:gd name="connsiteY13" fmla="*/ 507456 h 778224"/>
                  <a:gd name="connsiteX14" fmla="*/ 144819 w 867530"/>
                  <a:gd name="connsiteY14" fmla="*/ 303270 h 778224"/>
                  <a:gd name="connsiteX15" fmla="*/ 215840 w 867530"/>
                  <a:gd name="connsiteY15" fmla="*/ 152349 h 778224"/>
                  <a:gd name="connsiteX16" fmla="*/ 393393 w 867530"/>
                  <a:gd name="connsiteY16" fmla="*/ 187860 h 778224"/>
                  <a:gd name="connsiteX17" fmla="*/ 331249 w 867530"/>
                  <a:gd name="connsiteY17" fmla="*/ 63573 h 778224"/>
                  <a:gd name="connsiteX18" fmla="*/ 553192 w 867530"/>
                  <a:gd name="connsiteY18" fmla="*/ 90206 h 778224"/>
                  <a:gd name="connsiteX19" fmla="*/ 464415 w 867530"/>
                  <a:gd name="connsiteY19" fmla="*/ 54695 h 778224"/>
                  <a:gd name="connsiteX0" fmla="*/ 464415 w 867530"/>
                  <a:gd name="connsiteY0" fmla="*/ 54695 h 778224"/>
                  <a:gd name="connsiteX1" fmla="*/ 260228 w 867530"/>
                  <a:gd name="connsiteY1" fmla="*/ 1429 h 778224"/>
                  <a:gd name="connsiteX2" fmla="*/ 29409 w 867530"/>
                  <a:gd name="connsiteY2" fmla="*/ 116839 h 778224"/>
                  <a:gd name="connsiteX3" fmla="*/ 38287 w 867530"/>
                  <a:gd name="connsiteY3" fmla="*/ 507456 h 778224"/>
                  <a:gd name="connsiteX4" fmla="*/ 349005 w 867530"/>
                  <a:gd name="connsiteY4" fmla="*/ 747153 h 778224"/>
                  <a:gd name="connsiteX5" fmla="*/ 792889 w 867530"/>
                  <a:gd name="connsiteY5" fmla="*/ 738275 h 778224"/>
                  <a:gd name="connsiteX6" fmla="*/ 855032 w 867530"/>
                  <a:gd name="connsiteY6" fmla="*/ 409802 h 778224"/>
                  <a:gd name="connsiteX7" fmla="*/ 659724 w 867530"/>
                  <a:gd name="connsiteY7" fmla="*/ 143472 h 778224"/>
                  <a:gd name="connsiteX8" fmla="*/ 535436 w 867530"/>
                  <a:gd name="connsiteY8" fmla="*/ 72451 h 778224"/>
                  <a:gd name="connsiteX9" fmla="*/ 411148 w 867530"/>
                  <a:gd name="connsiteY9" fmla="*/ 178982 h 778224"/>
                  <a:gd name="connsiteX10" fmla="*/ 615335 w 867530"/>
                  <a:gd name="connsiteY10" fmla="*/ 329903 h 778224"/>
                  <a:gd name="connsiteX11" fmla="*/ 686357 w 867530"/>
                  <a:gd name="connsiteY11" fmla="*/ 507456 h 778224"/>
                  <a:gd name="connsiteX12" fmla="*/ 526558 w 867530"/>
                  <a:gd name="connsiteY12" fmla="*/ 613988 h 778224"/>
                  <a:gd name="connsiteX13" fmla="*/ 251351 w 867530"/>
                  <a:gd name="connsiteY13" fmla="*/ 507456 h 778224"/>
                  <a:gd name="connsiteX14" fmla="*/ 144819 w 867530"/>
                  <a:gd name="connsiteY14" fmla="*/ 303270 h 778224"/>
                  <a:gd name="connsiteX15" fmla="*/ 215840 w 867530"/>
                  <a:gd name="connsiteY15" fmla="*/ 152349 h 778224"/>
                  <a:gd name="connsiteX16" fmla="*/ 393393 w 867530"/>
                  <a:gd name="connsiteY16" fmla="*/ 187860 h 778224"/>
                  <a:gd name="connsiteX17" fmla="*/ 544313 w 867530"/>
                  <a:gd name="connsiteY17" fmla="*/ 152350 h 778224"/>
                  <a:gd name="connsiteX18" fmla="*/ 553192 w 867530"/>
                  <a:gd name="connsiteY18" fmla="*/ 90206 h 778224"/>
                  <a:gd name="connsiteX19" fmla="*/ 464415 w 867530"/>
                  <a:gd name="connsiteY19" fmla="*/ 54695 h 778224"/>
                  <a:gd name="connsiteX0" fmla="*/ 464415 w 867530"/>
                  <a:gd name="connsiteY0" fmla="*/ 54695 h 778224"/>
                  <a:gd name="connsiteX1" fmla="*/ 260228 w 867530"/>
                  <a:gd name="connsiteY1" fmla="*/ 1429 h 778224"/>
                  <a:gd name="connsiteX2" fmla="*/ 29409 w 867530"/>
                  <a:gd name="connsiteY2" fmla="*/ 116839 h 778224"/>
                  <a:gd name="connsiteX3" fmla="*/ 38287 w 867530"/>
                  <a:gd name="connsiteY3" fmla="*/ 507456 h 778224"/>
                  <a:gd name="connsiteX4" fmla="*/ 349005 w 867530"/>
                  <a:gd name="connsiteY4" fmla="*/ 747153 h 778224"/>
                  <a:gd name="connsiteX5" fmla="*/ 792889 w 867530"/>
                  <a:gd name="connsiteY5" fmla="*/ 738275 h 778224"/>
                  <a:gd name="connsiteX6" fmla="*/ 855032 w 867530"/>
                  <a:gd name="connsiteY6" fmla="*/ 409802 h 778224"/>
                  <a:gd name="connsiteX7" fmla="*/ 659724 w 867530"/>
                  <a:gd name="connsiteY7" fmla="*/ 143472 h 778224"/>
                  <a:gd name="connsiteX8" fmla="*/ 535436 w 867530"/>
                  <a:gd name="connsiteY8" fmla="*/ 72451 h 778224"/>
                  <a:gd name="connsiteX9" fmla="*/ 411148 w 867530"/>
                  <a:gd name="connsiteY9" fmla="*/ 178982 h 778224"/>
                  <a:gd name="connsiteX10" fmla="*/ 615335 w 867530"/>
                  <a:gd name="connsiteY10" fmla="*/ 329903 h 778224"/>
                  <a:gd name="connsiteX11" fmla="*/ 686357 w 867530"/>
                  <a:gd name="connsiteY11" fmla="*/ 507456 h 778224"/>
                  <a:gd name="connsiteX12" fmla="*/ 526558 w 867530"/>
                  <a:gd name="connsiteY12" fmla="*/ 613988 h 778224"/>
                  <a:gd name="connsiteX13" fmla="*/ 251351 w 867530"/>
                  <a:gd name="connsiteY13" fmla="*/ 507456 h 778224"/>
                  <a:gd name="connsiteX14" fmla="*/ 144819 w 867530"/>
                  <a:gd name="connsiteY14" fmla="*/ 303270 h 778224"/>
                  <a:gd name="connsiteX15" fmla="*/ 215840 w 867530"/>
                  <a:gd name="connsiteY15" fmla="*/ 152349 h 778224"/>
                  <a:gd name="connsiteX16" fmla="*/ 393393 w 867530"/>
                  <a:gd name="connsiteY16" fmla="*/ 187860 h 778224"/>
                  <a:gd name="connsiteX17" fmla="*/ 499924 w 867530"/>
                  <a:gd name="connsiteY17" fmla="*/ 134595 h 778224"/>
                  <a:gd name="connsiteX18" fmla="*/ 553192 w 867530"/>
                  <a:gd name="connsiteY18" fmla="*/ 90206 h 778224"/>
                  <a:gd name="connsiteX19" fmla="*/ 464415 w 867530"/>
                  <a:gd name="connsiteY19" fmla="*/ 54695 h 778224"/>
                  <a:gd name="connsiteX0" fmla="*/ 464415 w 867530"/>
                  <a:gd name="connsiteY0" fmla="*/ 54695 h 778224"/>
                  <a:gd name="connsiteX1" fmla="*/ 260228 w 867530"/>
                  <a:gd name="connsiteY1" fmla="*/ 1429 h 778224"/>
                  <a:gd name="connsiteX2" fmla="*/ 29409 w 867530"/>
                  <a:gd name="connsiteY2" fmla="*/ 116839 h 778224"/>
                  <a:gd name="connsiteX3" fmla="*/ 38287 w 867530"/>
                  <a:gd name="connsiteY3" fmla="*/ 507456 h 778224"/>
                  <a:gd name="connsiteX4" fmla="*/ 349005 w 867530"/>
                  <a:gd name="connsiteY4" fmla="*/ 747153 h 778224"/>
                  <a:gd name="connsiteX5" fmla="*/ 792889 w 867530"/>
                  <a:gd name="connsiteY5" fmla="*/ 738275 h 778224"/>
                  <a:gd name="connsiteX6" fmla="*/ 855032 w 867530"/>
                  <a:gd name="connsiteY6" fmla="*/ 409802 h 778224"/>
                  <a:gd name="connsiteX7" fmla="*/ 659724 w 867530"/>
                  <a:gd name="connsiteY7" fmla="*/ 143472 h 778224"/>
                  <a:gd name="connsiteX8" fmla="*/ 535436 w 867530"/>
                  <a:gd name="connsiteY8" fmla="*/ 72451 h 778224"/>
                  <a:gd name="connsiteX9" fmla="*/ 411148 w 867530"/>
                  <a:gd name="connsiteY9" fmla="*/ 178982 h 778224"/>
                  <a:gd name="connsiteX10" fmla="*/ 615335 w 867530"/>
                  <a:gd name="connsiteY10" fmla="*/ 329903 h 778224"/>
                  <a:gd name="connsiteX11" fmla="*/ 686357 w 867530"/>
                  <a:gd name="connsiteY11" fmla="*/ 507456 h 778224"/>
                  <a:gd name="connsiteX12" fmla="*/ 526558 w 867530"/>
                  <a:gd name="connsiteY12" fmla="*/ 613988 h 778224"/>
                  <a:gd name="connsiteX13" fmla="*/ 251351 w 867530"/>
                  <a:gd name="connsiteY13" fmla="*/ 507456 h 778224"/>
                  <a:gd name="connsiteX14" fmla="*/ 144819 w 867530"/>
                  <a:gd name="connsiteY14" fmla="*/ 303270 h 778224"/>
                  <a:gd name="connsiteX15" fmla="*/ 215840 w 867530"/>
                  <a:gd name="connsiteY15" fmla="*/ 152349 h 778224"/>
                  <a:gd name="connsiteX16" fmla="*/ 393393 w 867530"/>
                  <a:gd name="connsiteY16" fmla="*/ 187860 h 778224"/>
                  <a:gd name="connsiteX17" fmla="*/ 380862 w 867530"/>
                  <a:gd name="connsiteY17" fmla="*/ 115545 h 778224"/>
                  <a:gd name="connsiteX18" fmla="*/ 553192 w 867530"/>
                  <a:gd name="connsiteY18" fmla="*/ 90206 h 778224"/>
                  <a:gd name="connsiteX19" fmla="*/ 464415 w 867530"/>
                  <a:gd name="connsiteY19" fmla="*/ 54695 h 778224"/>
                  <a:gd name="connsiteX0" fmla="*/ 464415 w 867530"/>
                  <a:gd name="connsiteY0" fmla="*/ 54695 h 778224"/>
                  <a:gd name="connsiteX1" fmla="*/ 260228 w 867530"/>
                  <a:gd name="connsiteY1" fmla="*/ 1429 h 778224"/>
                  <a:gd name="connsiteX2" fmla="*/ 29409 w 867530"/>
                  <a:gd name="connsiteY2" fmla="*/ 116839 h 778224"/>
                  <a:gd name="connsiteX3" fmla="*/ 38287 w 867530"/>
                  <a:gd name="connsiteY3" fmla="*/ 507456 h 778224"/>
                  <a:gd name="connsiteX4" fmla="*/ 349005 w 867530"/>
                  <a:gd name="connsiteY4" fmla="*/ 747153 h 778224"/>
                  <a:gd name="connsiteX5" fmla="*/ 792889 w 867530"/>
                  <a:gd name="connsiteY5" fmla="*/ 738275 h 778224"/>
                  <a:gd name="connsiteX6" fmla="*/ 855032 w 867530"/>
                  <a:gd name="connsiteY6" fmla="*/ 409802 h 778224"/>
                  <a:gd name="connsiteX7" fmla="*/ 659724 w 867530"/>
                  <a:gd name="connsiteY7" fmla="*/ 143472 h 778224"/>
                  <a:gd name="connsiteX8" fmla="*/ 535436 w 867530"/>
                  <a:gd name="connsiteY8" fmla="*/ 72451 h 778224"/>
                  <a:gd name="connsiteX9" fmla="*/ 411148 w 867530"/>
                  <a:gd name="connsiteY9" fmla="*/ 178982 h 778224"/>
                  <a:gd name="connsiteX10" fmla="*/ 615335 w 867530"/>
                  <a:gd name="connsiteY10" fmla="*/ 329903 h 778224"/>
                  <a:gd name="connsiteX11" fmla="*/ 686357 w 867530"/>
                  <a:gd name="connsiteY11" fmla="*/ 507456 h 778224"/>
                  <a:gd name="connsiteX12" fmla="*/ 526558 w 867530"/>
                  <a:gd name="connsiteY12" fmla="*/ 613988 h 778224"/>
                  <a:gd name="connsiteX13" fmla="*/ 251351 w 867530"/>
                  <a:gd name="connsiteY13" fmla="*/ 507456 h 778224"/>
                  <a:gd name="connsiteX14" fmla="*/ 144819 w 867530"/>
                  <a:gd name="connsiteY14" fmla="*/ 303270 h 778224"/>
                  <a:gd name="connsiteX15" fmla="*/ 215840 w 867530"/>
                  <a:gd name="connsiteY15" fmla="*/ 152349 h 778224"/>
                  <a:gd name="connsiteX16" fmla="*/ 436255 w 867530"/>
                  <a:gd name="connsiteY16" fmla="*/ 192623 h 778224"/>
                  <a:gd name="connsiteX17" fmla="*/ 380862 w 867530"/>
                  <a:gd name="connsiteY17" fmla="*/ 115545 h 778224"/>
                  <a:gd name="connsiteX18" fmla="*/ 553192 w 867530"/>
                  <a:gd name="connsiteY18" fmla="*/ 90206 h 778224"/>
                  <a:gd name="connsiteX19" fmla="*/ 464415 w 867530"/>
                  <a:gd name="connsiteY19" fmla="*/ 54695 h 778224"/>
                  <a:gd name="connsiteX0" fmla="*/ 464415 w 867530"/>
                  <a:gd name="connsiteY0" fmla="*/ 37408 h 779987"/>
                  <a:gd name="connsiteX1" fmla="*/ 260228 w 867530"/>
                  <a:gd name="connsiteY1" fmla="*/ 3192 h 779987"/>
                  <a:gd name="connsiteX2" fmla="*/ 29409 w 867530"/>
                  <a:gd name="connsiteY2" fmla="*/ 118602 h 779987"/>
                  <a:gd name="connsiteX3" fmla="*/ 38287 w 867530"/>
                  <a:gd name="connsiteY3" fmla="*/ 509219 h 779987"/>
                  <a:gd name="connsiteX4" fmla="*/ 349005 w 867530"/>
                  <a:gd name="connsiteY4" fmla="*/ 748916 h 779987"/>
                  <a:gd name="connsiteX5" fmla="*/ 792889 w 867530"/>
                  <a:gd name="connsiteY5" fmla="*/ 740038 h 779987"/>
                  <a:gd name="connsiteX6" fmla="*/ 855032 w 867530"/>
                  <a:gd name="connsiteY6" fmla="*/ 411565 h 779987"/>
                  <a:gd name="connsiteX7" fmla="*/ 659724 w 867530"/>
                  <a:gd name="connsiteY7" fmla="*/ 145235 h 779987"/>
                  <a:gd name="connsiteX8" fmla="*/ 535436 w 867530"/>
                  <a:gd name="connsiteY8" fmla="*/ 74214 h 779987"/>
                  <a:gd name="connsiteX9" fmla="*/ 411148 w 867530"/>
                  <a:gd name="connsiteY9" fmla="*/ 180745 h 779987"/>
                  <a:gd name="connsiteX10" fmla="*/ 615335 w 867530"/>
                  <a:gd name="connsiteY10" fmla="*/ 331666 h 779987"/>
                  <a:gd name="connsiteX11" fmla="*/ 686357 w 867530"/>
                  <a:gd name="connsiteY11" fmla="*/ 509219 h 779987"/>
                  <a:gd name="connsiteX12" fmla="*/ 526558 w 867530"/>
                  <a:gd name="connsiteY12" fmla="*/ 615751 h 779987"/>
                  <a:gd name="connsiteX13" fmla="*/ 251351 w 867530"/>
                  <a:gd name="connsiteY13" fmla="*/ 509219 h 779987"/>
                  <a:gd name="connsiteX14" fmla="*/ 144819 w 867530"/>
                  <a:gd name="connsiteY14" fmla="*/ 305033 h 779987"/>
                  <a:gd name="connsiteX15" fmla="*/ 215840 w 867530"/>
                  <a:gd name="connsiteY15" fmla="*/ 154112 h 779987"/>
                  <a:gd name="connsiteX16" fmla="*/ 436255 w 867530"/>
                  <a:gd name="connsiteY16" fmla="*/ 194386 h 779987"/>
                  <a:gd name="connsiteX17" fmla="*/ 380862 w 867530"/>
                  <a:gd name="connsiteY17" fmla="*/ 117308 h 779987"/>
                  <a:gd name="connsiteX18" fmla="*/ 553192 w 867530"/>
                  <a:gd name="connsiteY18" fmla="*/ 91969 h 779987"/>
                  <a:gd name="connsiteX19" fmla="*/ 464415 w 867530"/>
                  <a:gd name="connsiteY19" fmla="*/ 37408 h 779987"/>
                  <a:gd name="connsiteX0" fmla="*/ 464415 w 867530"/>
                  <a:gd name="connsiteY0" fmla="*/ 37408 h 779987"/>
                  <a:gd name="connsiteX1" fmla="*/ 260228 w 867530"/>
                  <a:gd name="connsiteY1" fmla="*/ 3192 h 779987"/>
                  <a:gd name="connsiteX2" fmla="*/ 29409 w 867530"/>
                  <a:gd name="connsiteY2" fmla="*/ 118602 h 779987"/>
                  <a:gd name="connsiteX3" fmla="*/ 38287 w 867530"/>
                  <a:gd name="connsiteY3" fmla="*/ 509219 h 779987"/>
                  <a:gd name="connsiteX4" fmla="*/ 349005 w 867530"/>
                  <a:gd name="connsiteY4" fmla="*/ 748916 h 779987"/>
                  <a:gd name="connsiteX5" fmla="*/ 792889 w 867530"/>
                  <a:gd name="connsiteY5" fmla="*/ 740038 h 779987"/>
                  <a:gd name="connsiteX6" fmla="*/ 855032 w 867530"/>
                  <a:gd name="connsiteY6" fmla="*/ 411565 h 779987"/>
                  <a:gd name="connsiteX7" fmla="*/ 659724 w 867530"/>
                  <a:gd name="connsiteY7" fmla="*/ 145235 h 779987"/>
                  <a:gd name="connsiteX8" fmla="*/ 535436 w 867530"/>
                  <a:gd name="connsiteY8" fmla="*/ 74214 h 779987"/>
                  <a:gd name="connsiteX9" fmla="*/ 411148 w 867530"/>
                  <a:gd name="connsiteY9" fmla="*/ 180745 h 779987"/>
                  <a:gd name="connsiteX10" fmla="*/ 615335 w 867530"/>
                  <a:gd name="connsiteY10" fmla="*/ 331666 h 779987"/>
                  <a:gd name="connsiteX11" fmla="*/ 686357 w 867530"/>
                  <a:gd name="connsiteY11" fmla="*/ 509219 h 779987"/>
                  <a:gd name="connsiteX12" fmla="*/ 526558 w 867530"/>
                  <a:gd name="connsiteY12" fmla="*/ 615751 h 779987"/>
                  <a:gd name="connsiteX13" fmla="*/ 251351 w 867530"/>
                  <a:gd name="connsiteY13" fmla="*/ 509219 h 779987"/>
                  <a:gd name="connsiteX14" fmla="*/ 144819 w 867530"/>
                  <a:gd name="connsiteY14" fmla="*/ 305033 h 779987"/>
                  <a:gd name="connsiteX15" fmla="*/ 215840 w 867530"/>
                  <a:gd name="connsiteY15" fmla="*/ 154112 h 779987"/>
                  <a:gd name="connsiteX16" fmla="*/ 436255 w 867530"/>
                  <a:gd name="connsiteY16" fmla="*/ 194386 h 779987"/>
                  <a:gd name="connsiteX17" fmla="*/ 380862 w 867530"/>
                  <a:gd name="connsiteY17" fmla="*/ 117308 h 779987"/>
                  <a:gd name="connsiteX18" fmla="*/ 577004 w 867530"/>
                  <a:gd name="connsiteY18" fmla="*/ 91969 h 779987"/>
                  <a:gd name="connsiteX19" fmla="*/ 464415 w 867530"/>
                  <a:gd name="connsiteY19" fmla="*/ 37408 h 779987"/>
                  <a:gd name="connsiteX0" fmla="*/ 464415 w 867530"/>
                  <a:gd name="connsiteY0" fmla="*/ 37408 h 779987"/>
                  <a:gd name="connsiteX1" fmla="*/ 260228 w 867530"/>
                  <a:gd name="connsiteY1" fmla="*/ 3192 h 779987"/>
                  <a:gd name="connsiteX2" fmla="*/ 29409 w 867530"/>
                  <a:gd name="connsiteY2" fmla="*/ 118602 h 779987"/>
                  <a:gd name="connsiteX3" fmla="*/ 38287 w 867530"/>
                  <a:gd name="connsiteY3" fmla="*/ 509219 h 779987"/>
                  <a:gd name="connsiteX4" fmla="*/ 349005 w 867530"/>
                  <a:gd name="connsiteY4" fmla="*/ 748916 h 779987"/>
                  <a:gd name="connsiteX5" fmla="*/ 792889 w 867530"/>
                  <a:gd name="connsiteY5" fmla="*/ 740038 h 779987"/>
                  <a:gd name="connsiteX6" fmla="*/ 855032 w 867530"/>
                  <a:gd name="connsiteY6" fmla="*/ 411565 h 779987"/>
                  <a:gd name="connsiteX7" fmla="*/ 659724 w 867530"/>
                  <a:gd name="connsiteY7" fmla="*/ 145235 h 779987"/>
                  <a:gd name="connsiteX8" fmla="*/ 535436 w 867530"/>
                  <a:gd name="connsiteY8" fmla="*/ 74214 h 779987"/>
                  <a:gd name="connsiteX9" fmla="*/ 411148 w 867530"/>
                  <a:gd name="connsiteY9" fmla="*/ 180745 h 779987"/>
                  <a:gd name="connsiteX10" fmla="*/ 615335 w 867530"/>
                  <a:gd name="connsiteY10" fmla="*/ 331666 h 779987"/>
                  <a:gd name="connsiteX11" fmla="*/ 686357 w 867530"/>
                  <a:gd name="connsiteY11" fmla="*/ 509219 h 779987"/>
                  <a:gd name="connsiteX12" fmla="*/ 526558 w 867530"/>
                  <a:gd name="connsiteY12" fmla="*/ 615751 h 779987"/>
                  <a:gd name="connsiteX13" fmla="*/ 251351 w 867530"/>
                  <a:gd name="connsiteY13" fmla="*/ 509219 h 779987"/>
                  <a:gd name="connsiteX14" fmla="*/ 144819 w 867530"/>
                  <a:gd name="connsiteY14" fmla="*/ 305033 h 779987"/>
                  <a:gd name="connsiteX15" fmla="*/ 215840 w 867530"/>
                  <a:gd name="connsiteY15" fmla="*/ 154112 h 779987"/>
                  <a:gd name="connsiteX16" fmla="*/ 436255 w 867530"/>
                  <a:gd name="connsiteY16" fmla="*/ 194386 h 779987"/>
                  <a:gd name="connsiteX17" fmla="*/ 380862 w 867530"/>
                  <a:gd name="connsiteY17" fmla="*/ 117308 h 779987"/>
                  <a:gd name="connsiteX18" fmla="*/ 487488 w 867530"/>
                  <a:gd name="connsiteY18" fmla="*/ 100709 h 779987"/>
                  <a:gd name="connsiteX19" fmla="*/ 577004 w 867530"/>
                  <a:gd name="connsiteY19" fmla="*/ 91969 h 779987"/>
                  <a:gd name="connsiteX20" fmla="*/ 464415 w 867530"/>
                  <a:gd name="connsiteY20" fmla="*/ 37408 h 779987"/>
                  <a:gd name="connsiteX0" fmla="*/ 464415 w 867530"/>
                  <a:gd name="connsiteY0" fmla="*/ 37408 h 779987"/>
                  <a:gd name="connsiteX1" fmla="*/ 260228 w 867530"/>
                  <a:gd name="connsiteY1" fmla="*/ 3192 h 779987"/>
                  <a:gd name="connsiteX2" fmla="*/ 29409 w 867530"/>
                  <a:gd name="connsiteY2" fmla="*/ 118602 h 779987"/>
                  <a:gd name="connsiteX3" fmla="*/ 38287 w 867530"/>
                  <a:gd name="connsiteY3" fmla="*/ 509219 h 779987"/>
                  <a:gd name="connsiteX4" fmla="*/ 349005 w 867530"/>
                  <a:gd name="connsiteY4" fmla="*/ 748916 h 779987"/>
                  <a:gd name="connsiteX5" fmla="*/ 792889 w 867530"/>
                  <a:gd name="connsiteY5" fmla="*/ 740038 h 779987"/>
                  <a:gd name="connsiteX6" fmla="*/ 855032 w 867530"/>
                  <a:gd name="connsiteY6" fmla="*/ 411565 h 779987"/>
                  <a:gd name="connsiteX7" fmla="*/ 659724 w 867530"/>
                  <a:gd name="connsiteY7" fmla="*/ 145235 h 779987"/>
                  <a:gd name="connsiteX8" fmla="*/ 535436 w 867530"/>
                  <a:gd name="connsiteY8" fmla="*/ 74214 h 779987"/>
                  <a:gd name="connsiteX9" fmla="*/ 411148 w 867530"/>
                  <a:gd name="connsiteY9" fmla="*/ 180745 h 779987"/>
                  <a:gd name="connsiteX10" fmla="*/ 615335 w 867530"/>
                  <a:gd name="connsiteY10" fmla="*/ 331666 h 779987"/>
                  <a:gd name="connsiteX11" fmla="*/ 686357 w 867530"/>
                  <a:gd name="connsiteY11" fmla="*/ 509219 h 779987"/>
                  <a:gd name="connsiteX12" fmla="*/ 526558 w 867530"/>
                  <a:gd name="connsiteY12" fmla="*/ 615751 h 779987"/>
                  <a:gd name="connsiteX13" fmla="*/ 251351 w 867530"/>
                  <a:gd name="connsiteY13" fmla="*/ 509219 h 779987"/>
                  <a:gd name="connsiteX14" fmla="*/ 144819 w 867530"/>
                  <a:gd name="connsiteY14" fmla="*/ 305033 h 779987"/>
                  <a:gd name="connsiteX15" fmla="*/ 215840 w 867530"/>
                  <a:gd name="connsiteY15" fmla="*/ 154112 h 779987"/>
                  <a:gd name="connsiteX16" fmla="*/ 436255 w 867530"/>
                  <a:gd name="connsiteY16" fmla="*/ 194386 h 779987"/>
                  <a:gd name="connsiteX17" fmla="*/ 380862 w 867530"/>
                  <a:gd name="connsiteY17" fmla="*/ 117308 h 779987"/>
                  <a:gd name="connsiteX18" fmla="*/ 425576 w 867530"/>
                  <a:gd name="connsiteY18" fmla="*/ 72134 h 779987"/>
                  <a:gd name="connsiteX19" fmla="*/ 577004 w 867530"/>
                  <a:gd name="connsiteY19" fmla="*/ 91969 h 779987"/>
                  <a:gd name="connsiteX20" fmla="*/ 464415 w 867530"/>
                  <a:gd name="connsiteY20" fmla="*/ 37408 h 779987"/>
                  <a:gd name="connsiteX0" fmla="*/ 464415 w 867530"/>
                  <a:gd name="connsiteY0" fmla="*/ 37408 h 779987"/>
                  <a:gd name="connsiteX1" fmla="*/ 260228 w 867530"/>
                  <a:gd name="connsiteY1" fmla="*/ 3192 h 779987"/>
                  <a:gd name="connsiteX2" fmla="*/ 29409 w 867530"/>
                  <a:gd name="connsiteY2" fmla="*/ 118602 h 779987"/>
                  <a:gd name="connsiteX3" fmla="*/ 38287 w 867530"/>
                  <a:gd name="connsiteY3" fmla="*/ 509219 h 779987"/>
                  <a:gd name="connsiteX4" fmla="*/ 349005 w 867530"/>
                  <a:gd name="connsiteY4" fmla="*/ 748916 h 779987"/>
                  <a:gd name="connsiteX5" fmla="*/ 792889 w 867530"/>
                  <a:gd name="connsiteY5" fmla="*/ 740038 h 779987"/>
                  <a:gd name="connsiteX6" fmla="*/ 855032 w 867530"/>
                  <a:gd name="connsiteY6" fmla="*/ 411565 h 779987"/>
                  <a:gd name="connsiteX7" fmla="*/ 659724 w 867530"/>
                  <a:gd name="connsiteY7" fmla="*/ 145235 h 779987"/>
                  <a:gd name="connsiteX8" fmla="*/ 535436 w 867530"/>
                  <a:gd name="connsiteY8" fmla="*/ 74214 h 779987"/>
                  <a:gd name="connsiteX9" fmla="*/ 411148 w 867530"/>
                  <a:gd name="connsiteY9" fmla="*/ 180745 h 779987"/>
                  <a:gd name="connsiteX10" fmla="*/ 615335 w 867530"/>
                  <a:gd name="connsiteY10" fmla="*/ 331666 h 779987"/>
                  <a:gd name="connsiteX11" fmla="*/ 686357 w 867530"/>
                  <a:gd name="connsiteY11" fmla="*/ 509219 h 779987"/>
                  <a:gd name="connsiteX12" fmla="*/ 526558 w 867530"/>
                  <a:gd name="connsiteY12" fmla="*/ 615751 h 779987"/>
                  <a:gd name="connsiteX13" fmla="*/ 251351 w 867530"/>
                  <a:gd name="connsiteY13" fmla="*/ 509219 h 779987"/>
                  <a:gd name="connsiteX14" fmla="*/ 144819 w 867530"/>
                  <a:gd name="connsiteY14" fmla="*/ 305033 h 779987"/>
                  <a:gd name="connsiteX15" fmla="*/ 215840 w 867530"/>
                  <a:gd name="connsiteY15" fmla="*/ 154112 h 779987"/>
                  <a:gd name="connsiteX16" fmla="*/ 436255 w 867530"/>
                  <a:gd name="connsiteY16" fmla="*/ 194386 h 779987"/>
                  <a:gd name="connsiteX17" fmla="*/ 380862 w 867530"/>
                  <a:gd name="connsiteY17" fmla="*/ 117308 h 779987"/>
                  <a:gd name="connsiteX18" fmla="*/ 511301 w 867530"/>
                  <a:gd name="connsiteY18" fmla="*/ 95946 h 779987"/>
                  <a:gd name="connsiteX19" fmla="*/ 577004 w 867530"/>
                  <a:gd name="connsiteY19" fmla="*/ 91969 h 779987"/>
                  <a:gd name="connsiteX20" fmla="*/ 464415 w 867530"/>
                  <a:gd name="connsiteY20" fmla="*/ 37408 h 779987"/>
                  <a:gd name="connsiteX0" fmla="*/ 464415 w 867530"/>
                  <a:gd name="connsiteY0" fmla="*/ 37408 h 779987"/>
                  <a:gd name="connsiteX1" fmla="*/ 260228 w 867530"/>
                  <a:gd name="connsiteY1" fmla="*/ 3192 h 779987"/>
                  <a:gd name="connsiteX2" fmla="*/ 29409 w 867530"/>
                  <a:gd name="connsiteY2" fmla="*/ 118602 h 779987"/>
                  <a:gd name="connsiteX3" fmla="*/ 38287 w 867530"/>
                  <a:gd name="connsiteY3" fmla="*/ 509219 h 779987"/>
                  <a:gd name="connsiteX4" fmla="*/ 349005 w 867530"/>
                  <a:gd name="connsiteY4" fmla="*/ 748916 h 779987"/>
                  <a:gd name="connsiteX5" fmla="*/ 792889 w 867530"/>
                  <a:gd name="connsiteY5" fmla="*/ 740038 h 779987"/>
                  <a:gd name="connsiteX6" fmla="*/ 855032 w 867530"/>
                  <a:gd name="connsiteY6" fmla="*/ 411565 h 779987"/>
                  <a:gd name="connsiteX7" fmla="*/ 659724 w 867530"/>
                  <a:gd name="connsiteY7" fmla="*/ 145235 h 779987"/>
                  <a:gd name="connsiteX8" fmla="*/ 535436 w 867530"/>
                  <a:gd name="connsiteY8" fmla="*/ 74214 h 779987"/>
                  <a:gd name="connsiteX9" fmla="*/ 411148 w 867530"/>
                  <a:gd name="connsiteY9" fmla="*/ 180745 h 779987"/>
                  <a:gd name="connsiteX10" fmla="*/ 615335 w 867530"/>
                  <a:gd name="connsiteY10" fmla="*/ 331666 h 779987"/>
                  <a:gd name="connsiteX11" fmla="*/ 686357 w 867530"/>
                  <a:gd name="connsiteY11" fmla="*/ 509219 h 779987"/>
                  <a:gd name="connsiteX12" fmla="*/ 526558 w 867530"/>
                  <a:gd name="connsiteY12" fmla="*/ 615751 h 779987"/>
                  <a:gd name="connsiteX13" fmla="*/ 251351 w 867530"/>
                  <a:gd name="connsiteY13" fmla="*/ 509219 h 779987"/>
                  <a:gd name="connsiteX14" fmla="*/ 144819 w 867530"/>
                  <a:gd name="connsiteY14" fmla="*/ 305033 h 779987"/>
                  <a:gd name="connsiteX15" fmla="*/ 215840 w 867530"/>
                  <a:gd name="connsiteY15" fmla="*/ 154112 h 779987"/>
                  <a:gd name="connsiteX16" fmla="*/ 436255 w 867530"/>
                  <a:gd name="connsiteY16" fmla="*/ 194386 h 779987"/>
                  <a:gd name="connsiteX17" fmla="*/ 457062 w 867530"/>
                  <a:gd name="connsiteY17" fmla="*/ 131596 h 779987"/>
                  <a:gd name="connsiteX18" fmla="*/ 511301 w 867530"/>
                  <a:gd name="connsiteY18" fmla="*/ 95946 h 779987"/>
                  <a:gd name="connsiteX19" fmla="*/ 577004 w 867530"/>
                  <a:gd name="connsiteY19" fmla="*/ 91969 h 779987"/>
                  <a:gd name="connsiteX20" fmla="*/ 464415 w 867530"/>
                  <a:gd name="connsiteY20" fmla="*/ 37408 h 779987"/>
                  <a:gd name="connsiteX0" fmla="*/ 464415 w 867530"/>
                  <a:gd name="connsiteY0" fmla="*/ 37408 h 779987"/>
                  <a:gd name="connsiteX1" fmla="*/ 260228 w 867530"/>
                  <a:gd name="connsiteY1" fmla="*/ 3192 h 779987"/>
                  <a:gd name="connsiteX2" fmla="*/ 29409 w 867530"/>
                  <a:gd name="connsiteY2" fmla="*/ 118602 h 779987"/>
                  <a:gd name="connsiteX3" fmla="*/ 38287 w 867530"/>
                  <a:gd name="connsiteY3" fmla="*/ 509219 h 779987"/>
                  <a:gd name="connsiteX4" fmla="*/ 349005 w 867530"/>
                  <a:gd name="connsiteY4" fmla="*/ 748916 h 779987"/>
                  <a:gd name="connsiteX5" fmla="*/ 792889 w 867530"/>
                  <a:gd name="connsiteY5" fmla="*/ 740038 h 779987"/>
                  <a:gd name="connsiteX6" fmla="*/ 855032 w 867530"/>
                  <a:gd name="connsiteY6" fmla="*/ 411565 h 779987"/>
                  <a:gd name="connsiteX7" fmla="*/ 659724 w 867530"/>
                  <a:gd name="connsiteY7" fmla="*/ 145235 h 779987"/>
                  <a:gd name="connsiteX8" fmla="*/ 535436 w 867530"/>
                  <a:gd name="connsiteY8" fmla="*/ 74214 h 779987"/>
                  <a:gd name="connsiteX9" fmla="*/ 411148 w 867530"/>
                  <a:gd name="connsiteY9" fmla="*/ 180745 h 779987"/>
                  <a:gd name="connsiteX10" fmla="*/ 615335 w 867530"/>
                  <a:gd name="connsiteY10" fmla="*/ 331666 h 779987"/>
                  <a:gd name="connsiteX11" fmla="*/ 686357 w 867530"/>
                  <a:gd name="connsiteY11" fmla="*/ 509219 h 779987"/>
                  <a:gd name="connsiteX12" fmla="*/ 526558 w 867530"/>
                  <a:gd name="connsiteY12" fmla="*/ 615751 h 779987"/>
                  <a:gd name="connsiteX13" fmla="*/ 251351 w 867530"/>
                  <a:gd name="connsiteY13" fmla="*/ 509219 h 779987"/>
                  <a:gd name="connsiteX14" fmla="*/ 144819 w 867530"/>
                  <a:gd name="connsiteY14" fmla="*/ 305033 h 779987"/>
                  <a:gd name="connsiteX15" fmla="*/ 215840 w 867530"/>
                  <a:gd name="connsiteY15" fmla="*/ 154112 h 779987"/>
                  <a:gd name="connsiteX16" fmla="*/ 398155 w 867530"/>
                  <a:gd name="connsiteY16" fmla="*/ 175336 h 779987"/>
                  <a:gd name="connsiteX17" fmla="*/ 457062 w 867530"/>
                  <a:gd name="connsiteY17" fmla="*/ 131596 h 779987"/>
                  <a:gd name="connsiteX18" fmla="*/ 511301 w 867530"/>
                  <a:gd name="connsiteY18" fmla="*/ 95946 h 779987"/>
                  <a:gd name="connsiteX19" fmla="*/ 577004 w 867530"/>
                  <a:gd name="connsiteY19" fmla="*/ 91969 h 779987"/>
                  <a:gd name="connsiteX20" fmla="*/ 464415 w 867530"/>
                  <a:gd name="connsiteY20" fmla="*/ 37408 h 779987"/>
                  <a:gd name="connsiteX0" fmla="*/ 464415 w 867530"/>
                  <a:gd name="connsiteY0" fmla="*/ 37408 h 779987"/>
                  <a:gd name="connsiteX1" fmla="*/ 260228 w 867530"/>
                  <a:gd name="connsiteY1" fmla="*/ 3192 h 779987"/>
                  <a:gd name="connsiteX2" fmla="*/ 29409 w 867530"/>
                  <a:gd name="connsiteY2" fmla="*/ 118602 h 779987"/>
                  <a:gd name="connsiteX3" fmla="*/ 38287 w 867530"/>
                  <a:gd name="connsiteY3" fmla="*/ 509219 h 779987"/>
                  <a:gd name="connsiteX4" fmla="*/ 349005 w 867530"/>
                  <a:gd name="connsiteY4" fmla="*/ 748916 h 779987"/>
                  <a:gd name="connsiteX5" fmla="*/ 792889 w 867530"/>
                  <a:gd name="connsiteY5" fmla="*/ 740038 h 779987"/>
                  <a:gd name="connsiteX6" fmla="*/ 855032 w 867530"/>
                  <a:gd name="connsiteY6" fmla="*/ 411565 h 779987"/>
                  <a:gd name="connsiteX7" fmla="*/ 659724 w 867530"/>
                  <a:gd name="connsiteY7" fmla="*/ 145235 h 779987"/>
                  <a:gd name="connsiteX8" fmla="*/ 535436 w 867530"/>
                  <a:gd name="connsiteY8" fmla="*/ 74214 h 779987"/>
                  <a:gd name="connsiteX9" fmla="*/ 411148 w 867530"/>
                  <a:gd name="connsiteY9" fmla="*/ 180745 h 779987"/>
                  <a:gd name="connsiteX10" fmla="*/ 615335 w 867530"/>
                  <a:gd name="connsiteY10" fmla="*/ 331666 h 779987"/>
                  <a:gd name="connsiteX11" fmla="*/ 686357 w 867530"/>
                  <a:gd name="connsiteY11" fmla="*/ 509219 h 779987"/>
                  <a:gd name="connsiteX12" fmla="*/ 526558 w 867530"/>
                  <a:gd name="connsiteY12" fmla="*/ 615751 h 779987"/>
                  <a:gd name="connsiteX13" fmla="*/ 251351 w 867530"/>
                  <a:gd name="connsiteY13" fmla="*/ 509219 h 779987"/>
                  <a:gd name="connsiteX14" fmla="*/ 144819 w 867530"/>
                  <a:gd name="connsiteY14" fmla="*/ 305033 h 779987"/>
                  <a:gd name="connsiteX15" fmla="*/ 215840 w 867530"/>
                  <a:gd name="connsiteY15" fmla="*/ 154112 h 779987"/>
                  <a:gd name="connsiteX16" fmla="*/ 398155 w 867530"/>
                  <a:gd name="connsiteY16" fmla="*/ 175336 h 779987"/>
                  <a:gd name="connsiteX17" fmla="*/ 433250 w 867530"/>
                  <a:gd name="connsiteY17" fmla="*/ 126834 h 779987"/>
                  <a:gd name="connsiteX18" fmla="*/ 511301 w 867530"/>
                  <a:gd name="connsiteY18" fmla="*/ 95946 h 779987"/>
                  <a:gd name="connsiteX19" fmla="*/ 577004 w 867530"/>
                  <a:gd name="connsiteY19" fmla="*/ 91969 h 779987"/>
                  <a:gd name="connsiteX20" fmla="*/ 464415 w 867530"/>
                  <a:gd name="connsiteY20" fmla="*/ 37408 h 779987"/>
                  <a:gd name="connsiteX0" fmla="*/ 464415 w 867530"/>
                  <a:gd name="connsiteY0" fmla="*/ 37453 h 780032"/>
                  <a:gd name="connsiteX1" fmla="*/ 260228 w 867530"/>
                  <a:gd name="connsiteY1" fmla="*/ 3237 h 780032"/>
                  <a:gd name="connsiteX2" fmla="*/ 29409 w 867530"/>
                  <a:gd name="connsiteY2" fmla="*/ 118647 h 780032"/>
                  <a:gd name="connsiteX3" fmla="*/ 38287 w 867530"/>
                  <a:gd name="connsiteY3" fmla="*/ 509264 h 780032"/>
                  <a:gd name="connsiteX4" fmla="*/ 349005 w 867530"/>
                  <a:gd name="connsiteY4" fmla="*/ 748961 h 780032"/>
                  <a:gd name="connsiteX5" fmla="*/ 792889 w 867530"/>
                  <a:gd name="connsiteY5" fmla="*/ 740083 h 780032"/>
                  <a:gd name="connsiteX6" fmla="*/ 855032 w 867530"/>
                  <a:gd name="connsiteY6" fmla="*/ 411610 h 780032"/>
                  <a:gd name="connsiteX7" fmla="*/ 659724 w 867530"/>
                  <a:gd name="connsiteY7" fmla="*/ 145280 h 780032"/>
                  <a:gd name="connsiteX8" fmla="*/ 535436 w 867530"/>
                  <a:gd name="connsiteY8" fmla="*/ 74259 h 780032"/>
                  <a:gd name="connsiteX9" fmla="*/ 411148 w 867530"/>
                  <a:gd name="connsiteY9" fmla="*/ 180790 h 780032"/>
                  <a:gd name="connsiteX10" fmla="*/ 615335 w 867530"/>
                  <a:gd name="connsiteY10" fmla="*/ 331711 h 780032"/>
                  <a:gd name="connsiteX11" fmla="*/ 686357 w 867530"/>
                  <a:gd name="connsiteY11" fmla="*/ 509264 h 780032"/>
                  <a:gd name="connsiteX12" fmla="*/ 526558 w 867530"/>
                  <a:gd name="connsiteY12" fmla="*/ 615796 h 780032"/>
                  <a:gd name="connsiteX13" fmla="*/ 251351 w 867530"/>
                  <a:gd name="connsiteY13" fmla="*/ 509264 h 780032"/>
                  <a:gd name="connsiteX14" fmla="*/ 144819 w 867530"/>
                  <a:gd name="connsiteY14" fmla="*/ 305078 h 780032"/>
                  <a:gd name="connsiteX15" fmla="*/ 215840 w 867530"/>
                  <a:gd name="connsiteY15" fmla="*/ 154157 h 780032"/>
                  <a:gd name="connsiteX16" fmla="*/ 398155 w 867530"/>
                  <a:gd name="connsiteY16" fmla="*/ 175381 h 780032"/>
                  <a:gd name="connsiteX17" fmla="*/ 433250 w 867530"/>
                  <a:gd name="connsiteY17" fmla="*/ 126879 h 780032"/>
                  <a:gd name="connsiteX18" fmla="*/ 511301 w 867530"/>
                  <a:gd name="connsiteY18" fmla="*/ 95991 h 780032"/>
                  <a:gd name="connsiteX19" fmla="*/ 464415 w 867530"/>
                  <a:gd name="connsiteY19" fmla="*/ 37453 h 780032"/>
                  <a:gd name="connsiteX0" fmla="*/ 540615 w 867530"/>
                  <a:gd name="connsiteY0" fmla="*/ 68279 h 777521"/>
                  <a:gd name="connsiteX1" fmla="*/ 260228 w 867530"/>
                  <a:gd name="connsiteY1" fmla="*/ 726 h 777521"/>
                  <a:gd name="connsiteX2" fmla="*/ 29409 w 867530"/>
                  <a:gd name="connsiteY2" fmla="*/ 116136 h 777521"/>
                  <a:gd name="connsiteX3" fmla="*/ 38287 w 867530"/>
                  <a:gd name="connsiteY3" fmla="*/ 506753 h 777521"/>
                  <a:gd name="connsiteX4" fmla="*/ 349005 w 867530"/>
                  <a:gd name="connsiteY4" fmla="*/ 746450 h 777521"/>
                  <a:gd name="connsiteX5" fmla="*/ 792889 w 867530"/>
                  <a:gd name="connsiteY5" fmla="*/ 737572 h 777521"/>
                  <a:gd name="connsiteX6" fmla="*/ 855032 w 867530"/>
                  <a:gd name="connsiteY6" fmla="*/ 409099 h 777521"/>
                  <a:gd name="connsiteX7" fmla="*/ 659724 w 867530"/>
                  <a:gd name="connsiteY7" fmla="*/ 142769 h 777521"/>
                  <a:gd name="connsiteX8" fmla="*/ 535436 w 867530"/>
                  <a:gd name="connsiteY8" fmla="*/ 71748 h 777521"/>
                  <a:gd name="connsiteX9" fmla="*/ 411148 w 867530"/>
                  <a:gd name="connsiteY9" fmla="*/ 178279 h 777521"/>
                  <a:gd name="connsiteX10" fmla="*/ 615335 w 867530"/>
                  <a:gd name="connsiteY10" fmla="*/ 329200 h 777521"/>
                  <a:gd name="connsiteX11" fmla="*/ 686357 w 867530"/>
                  <a:gd name="connsiteY11" fmla="*/ 506753 h 777521"/>
                  <a:gd name="connsiteX12" fmla="*/ 526558 w 867530"/>
                  <a:gd name="connsiteY12" fmla="*/ 613285 h 777521"/>
                  <a:gd name="connsiteX13" fmla="*/ 251351 w 867530"/>
                  <a:gd name="connsiteY13" fmla="*/ 506753 h 777521"/>
                  <a:gd name="connsiteX14" fmla="*/ 144819 w 867530"/>
                  <a:gd name="connsiteY14" fmla="*/ 302567 h 777521"/>
                  <a:gd name="connsiteX15" fmla="*/ 215840 w 867530"/>
                  <a:gd name="connsiteY15" fmla="*/ 151646 h 777521"/>
                  <a:gd name="connsiteX16" fmla="*/ 398155 w 867530"/>
                  <a:gd name="connsiteY16" fmla="*/ 172870 h 777521"/>
                  <a:gd name="connsiteX17" fmla="*/ 433250 w 867530"/>
                  <a:gd name="connsiteY17" fmla="*/ 124368 h 777521"/>
                  <a:gd name="connsiteX18" fmla="*/ 511301 w 867530"/>
                  <a:gd name="connsiteY18" fmla="*/ 93480 h 777521"/>
                  <a:gd name="connsiteX19" fmla="*/ 540615 w 867530"/>
                  <a:gd name="connsiteY19" fmla="*/ 68279 h 7775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867530" h="777521">
                    <a:moveTo>
                      <a:pt x="540615" y="68279"/>
                    </a:moveTo>
                    <a:cubicBezTo>
                      <a:pt x="498770" y="52820"/>
                      <a:pt x="345429" y="-7250"/>
                      <a:pt x="260228" y="726"/>
                    </a:cubicBezTo>
                    <a:cubicBezTo>
                      <a:pt x="175027" y="8702"/>
                      <a:pt x="66399" y="31798"/>
                      <a:pt x="29409" y="116136"/>
                    </a:cubicBezTo>
                    <a:cubicBezTo>
                      <a:pt x="-7581" y="200474"/>
                      <a:pt x="-14979" y="401701"/>
                      <a:pt x="38287" y="506753"/>
                    </a:cubicBezTo>
                    <a:cubicBezTo>
                      <a:pt x="91553" y="611805"/>
                      <a:pt x="223238" y="707980"/>
                      <a:pt x="349005" y="746450"/>
                    </a:cubicBezTo>
                    <a:cubicBezTo>
                      <a:pt x="474772" y="784920"/>
                      <a:pt x="708551" y="793797"/>
                      <a:pt x="792889" y="737572"/>
                    </a:cubicBezTo>
                    <a:cubicBezTo>
                      <a:pt x="877227" y="681347"/>
                      <a:pt x="877226" y="508233"/>
                      <a:pt x="855032" y="409099"/>
                    </a:cubicBezTo>
                    <a:cubicBezTo>
                      <a:pt x="832838" y="309965"/>
                      <a:pt x="712990" y="198994"/>
                      <a:pt x="659724" y="142769"/>
                    </a:cubicBezTo>
                    <a:cubicBezTo>
                      <a:pt x="606458" y="86544"/>
                      <a:pt x="576865" y="65830"/>
                      <a:pt x="535436" y="71748"/>
                    </a:cubicBezTo>
                    <a:cubicBezTo>
                      <a:pt x="494007" y="77666"/>
                      <a:pt x="397832" y="135370"/>
                      <a:pt x="411148" y="178279"/>
                    </a:cubicBezTo>
                    <a:cubicBezTo>
                      <a:pt x="424465" y="221188"/>
                      <a:pt x="569467" y="274454"/>
                      <a:pt x="615335" y="329200"/>
                    </a:cubicBezTo>
                    <a:cubicBezTo>
                      <a:pt x="661203" y="383946"/>
                      <a:pt x="701153" y="459406"/>
                      <a:pt x="686357" y="506753"/>
                    </a:cubicBezTo>
                    <a:cubicBezTo>
                      <a:pt x="671561" y="554100"/>
                      <a:pt x="599059" y="613285"/>
                      <a:pt x="526558" y="613285"/>
                    </a:cubicBezTo>
                    <a:cubicBezTo>
                      <a:pt x="454057" y="613285"/>
                      <a:pt x="314974" y="558539"/>
                      <a:pt x="251351" y="506753"/>
                    </a:cubicBezTo>
                    <a:cubicBezTo>
                      <a:pt x="187728" y="454967"/>
                      <a:pt x="150737" y="361751"/>
                      <a:pt x="144819" y="302567"/>
                    </a:cubicBezTo>
                    <a:cubicBezTo>
                      <a:pt x="138901" y="243383"/>
                      <a:pt x="173617" y="173262"/>
                      <a:pt x="215840" y="151646"/>
                    </a:cubicBezTo>
                    <a:cubicBezTo>
                      <a:pt x="258063" y="130030"/>
                      <a:pt x="361920" y="177416"/>
                      <a:pt x="398155" y="172870"/>
                    </a:cubicBezTo>
                    <a:cubicBezTo>
                      <a:pt x="434390" y="168324"/>
                      <a:pt x="424711" y="139981"/>
                      <a:pt x="433250" y="124368"/>
                    </a:cubicBezTo>
                    <a:cubicBezTo>
                      <a:pt x="441789" y="108755"/>
                      <a:pt x="478611" y="97703"/>
                      <a:pt x="511301" y="93480"/>
                    </a:cubicBezTo>
                    <a:cubicBezTo>
                      <a:pt x="516495" y="78576"/>
                      <a:pt x="582460" y="83738"/>
                      <a:pt x="540615" y="68279"/>
                    </a:cubicBezTo>
                    <a:close/>
                  </a:path>
                </a:pathLst>
              </a:custGeom>
              <a:solidFill>
                <a:srgbClr val="C0000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B39D6CD-4436-A17C-678E-A439B7C1957F}"/>
                </a:ext>
              </a:extLst>
            </p:cNvPr>
            <p:cNvSpPr/>
            <p:nvPr/>
          </p:nvSpPr>
          <p:spPr>
            <a:xfrm>
              <a:off x="4800600" y="1916367"/>
              <a:ext cx="76200" cy="64833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2597F8E5-4635-DF36-806C-066D749D9D13}"/>
              </a:ext>
            </a:extLst>
          </p:cNvPr>
          <p:cNvGrpSpPr/>
          <p:nvPr/>
        </p:nvGrpSpPr>
        <p:grpSpPr>
          <a:xfrm>
            <a:off x="2806685" y="4354696"/>
            <a:ext cx="2528887" cy="271463"/>
            <a:chOff x="1890713" y="1738313"/>
            <a:chExt cx="2528887" cy="271463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28161146-816D-DF22-EE25-7F0F1E3921C2}"/>
                </a:ext>
              </a:extLst>
            </p:cNvPr>
            <p:cNvSpPr/>
            <p:nvPr/>
          </p:nvSpPr>
          <p:spPr>
            <a:xfrm>
              <a:off x="2209800" y="1738313"/>
              <a:ext cx="1828800" cy="90487"/>
            </a:xfrm>
            <a:prstGeom prst="rect">
              <a:avLst/>
            </a:prstGeom>
            <a:gradFill flip="none" rotWithShape="1">
              <a:gsLst>
                <a:gs pos="0">
                  <a:srgbClr val="FFFF00">
                    <a:shade val="30000"/>
                    <a:satMod val="115000"/>
                  </a:srgbClr>
                </a:gs>
                <a:gs pos="50000">
                  <a:srgbClr val="FFFF00">
                    <a:shade val="67500"/>
                    <a:satMod val="115000"/>
                  </a:srgbClr>
                </a:gs>
                <a:gs pos="100000">
                  <a:srgbClr val="FFFF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3175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B7EFCC7D-C096-2AF7-3020-0A8E7359D0D5}"/>
                </a:ext>
              </a:extLst>
            </p:cNvPr>
            <p:cNvSpPr/>
            <p:nvPr/>
          </p:nvSpPr>
          <p:spPr>
            <a:xfrm>
              <a:off x="2209800" y="1814513"/>
              <a:ext cx="1828800" cy="90487"/>
            </a:xfrm>
            <a:prstGeom prst="rect">
              <a:avLst/>
            </a:prstGeom>
            <a:gradFill flip="none" rotWithShape="1">
              <a:gsLst>
                <a:gs pos="0">
                  <a:srgbClr val="FFFF00">
                    <a:shade val="30000"/>
                    <a:satMod val="115000"/>
                  </a:srgbClr>
                </a:gs>
                <a:gs pos="50000">
                  <a:srgbClr val="FFFF00">
                    <a:shade val="67500"/>
                    <a:satMod val="115000"/>
                  </a:srgbClr>
                </a:gs>
                <a:gs pos="100000">
                  <a:srgbClr val="FFFF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3175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BE14DDBF-4114-605D-5A2A-E25E3AC09D45}"/>
                </a:ext>
              </a:extLst>
            </p:cNvPr>
            <p:cNvSpPr/>
            <p:nvPr/>
          </p:nvSpPr>
          <p:spPr>
            <a:xfrm>
              <a:off x="2209800" y="1905000"/>
              <a:ext cx="1828800" cy="90487"/>
            </a:xfrm>
            <a:prstGeom prst="rect">
              <a:avLst/>
            </a:prstGeom>
            <a:gradFill flip="none" rotWithShape="1">
              <a:gsLst>
                <a:gs pos="0">
                  <a:srgbClr val="FFFF00">
                    <a:shade val="30000"/>
                    <a:satMod val="115000"/>
                  </a:srgbClr>
                </a:gs>
                <a:gs pos="50000">
                  <a:srgbClr val="FFFF00">
                    <a:shade val="67500"/>
                    <a:satMod val="115000"/>
                  </a:srgbClr>
                </a:gs>
                <a:gs pos="100000">
                  <a:srgbClr val="FFFF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3175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1" name="Freeform 13">
              <a:extLst>
                <a:ext uri="{FF2B5EF4-FFF2-40B4-BE49-F238E27FC236}">
                  <a16:creationId xmlns:a16="http://schemas.microsoft.com/office/drawing/2014/main" id="{7A79B58F-7988-E70E-CF2D-62B1816809CB}"/>
                </a:ext>
              </a:extLst>
            </p:cNvPr>
            <p:cNvSpPr/>
            <p:nvPr/>
          </p:nvSpPr>
          <p:spPr>
            <a:xfrm>
              <a:off x="1900238" y="1738314"/>
              <a:ext cx="385762" cy="257174"/>
            </a:xfrm>
            <a:custGeom>
              <a:avLst/>
              <a:gdLst>
                <a:gd name="connsiteX0" fmla="*/ 309562 w 385762"/>
                <a:gd name="connsiteY0" fmla="*/ 4762 h 333375"/>
                <a:gd name="connsiteX1" fmla="*/ 0 w 385762"/>
                <a:gd name="connsiteY1" fmla="*/ 138112 h 333375"/>
                <a:gd name="connsiteX2" fmla="*/ 266700 w 385762"/>
                <a:gd name="connsiteY2" fmla="*/ 333375 h 333375"/>
                <a:gd name="connsiteX3" fmla="*/ 357187 w 385762"/>
                <a:gd name="connsiteY3" fmla="*/ 314325 h 333375"/>
                <a:gd name="connsiteX4" fmla="*/ 357187 w 385762"/>
                <a:gd name="connsiteY4" fmla="*/ 242887 h 333375"/>
                <a:gd name="connsiteX5" fmla="*/ 323850 w 385762"/>
                <a:gd name="connsiteY5" fmla="*/ 200025 h 333375"/>
                <a:gd name="connsiteX6" fmla="*/ 385762 w 385762"/>
                <a:gd name="connsiteY6" fmla="*/ 133350 h 333375"/>
                <a:gd name="connsiteX7" fmla="*/ 352425 w 385762"/>
                <a:gd name="connsiteY7" fmla="*/ 61912 h 333375"/>
                <a:gd name="connsiteX8" fmla="*/ 385762 w 385762"/>
                <a:gd name="connsiteY8" fmla="*/ 0 h 333375"/>
                <a:gd name="connsiteX9" fmla="*/ 309562 w 385762"/>
                <a:gd name="connsiteY9" fmla="*/ 4762 h 333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5762" h="333375">
                  <a:moveTo>
                    <a:pt x="309562" y="4762"/>
                  </a:moveTo>
                  <a:lnTo>
                    <a:pt x="0" y="138112"/>
                  </a:lnTo>
                  <a:lnTo>
                    <a:pt x="266700" y="333375"/>
                  </a:lnTo>
                  <a:lnTo>
                    <a:pt x="357187" y="314325"/>
                  </a:lnTo>
                  <a:lnTo>
                    <a:pt x="357187" y="242887"/>
                  </a:lnTo>
                  <a:lnTo>
                    <a:pt x="323850" y="200025"/>
                  </a:lnTo>
                  <a:lnTo>
                    <a:pt x="385762" y="133350"/>
                  </a:lnTo>
                  <a:lnTo>
                    <a:pt x="352425" y="61912"/>
                  </a:lnTo>
                  <a:lnTo>
                    <a:pt x="385762" y="0"/>
                  </a:lnTo>
                  <a:lnTo>
                    <a:pt x="309562" y="4762"/>
                  </a:lnTo>
                  <a:close/>
                </a:path>
              </a:pathLst>
            </a:custGeom>
            <a:solidFill>
              <a:srgbClr val="F79646">
                <a:lumMod val="40000"/>
                <a:lumOff val="60000"/>
              </a:srgbClr>
            </a:solidFill>
            <a:ln w="3175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2" name="Freeform 17">
              <a:extLst>
                <a:ext uri="{FF2B5EF4-FFF2-40B4-BE49-F238E27FC236}">
                  <a16:creationId xmlns:a16="http://schemas.microsoft.com/office/drawing/2014/main" id="{DD738841-58CF-CBD4-3518-69E0017D1FCE}"/>
                </a:ext>
              </a:extLst>
            </p:cNvPr>
            <p:cNvSpPr/>
            <p:nvPr/>
          </p:nvSpPr>
          <p:spPr>
            <a:xfrm>
              <a:off x="1890713" y="1800225"/>
              <a:ext cx="128587" cy="104775"/>
            </a:xfrm>
            <a:custGeom>
              <a:avLst/>
              <a:gdLst>
                <a:gd name="connsiteX0" fmla="*/ 0 w 128587"/>
                <a:gd name="connsiteY0" fmla="*/ 42863 h 104775"/>
                <a:gd name="connsiteX1" fmla="*/ 128587 w 128587"/>
                <a:gd name="connsiteY1" fmla="*/ 0 h 104775"/>
                <a:gd name="connsiteX2" fmla="*/ 123825 w 128587"/>
                <a:gd name="connsiteY2" fmla="*/ 104775 h 104775"/>
                <a:gd name="connsiteX3" fmla="*/ 0 w 128587"/>
                <a:gd name="connsiteY3" fmla="*/ 42863 h 10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8587" h="104775">
                  <a:moveTo>
                    <a:pt x="0" y="42863"/>
                  </a:moveTo>
                  <a:lnTo>
                    <a:pt x="128587" y="0"/>
                  </a:lnTo>
                  <a:lnTo>
                    <a:pt x="123825" y="104775"/>
                  </a:lnTo>
                  <a:lnTo>
                    <a:pt x="0" y="42863"/>
                  </a:lnTo>
                  <a:close/>
                </a:path>
              </a:pathLst>
            </a:custGeom>
            <a:solidFill>
              <a:sysClr val="windowText" lastClr="00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BC401E5B-D24F-AE0C-72DB-34899577C845}"/>
                </a:ext>
              </a:extLst>
            </p:cNvPr>
            <p:cNvSpPr/>
            <p:nvPr/>
          </p:nvSpPr>
          <p:spPr>
            <a:xfrm>
              <a:off x="4038600" y="1738313"/>
              <a:ext cx="228600" cy="257175"/>
            </a:xfrm>
            <a:prstGeom prst="rect">
              <a:avLst/>
            </a:prstGeom>
            <a:gradFill>
              <a:gsLst>
                <a:gs pos="0">
                  <a:sysClr val="window" lastClr="FFFFFF">
                    <a:lumMod val="65000"/>
                  </a:sysClr>
                </a:gs>
                <a:gs pos="50000">
                  <a:sysClr val="window" lastClr="FFFFFF"/>
                </a:gs>
                <a:gs pos="100000">
                  <a:sysClr val="window" lastClr="FFFFFF">
                    <a:lumMod val="75000"/>
                  </a:sysClr>
                </a:gs>
              </a:gsLst>
              <a:lin ang="5400000" scaled="0"/>
            </a:gradFill>
            <a:ln w="3175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9FE793BB-D618-CBB0-5AFD-16AC436D2F71}"/>
                </a:ext>
              </a:extLst>
            </p:cNvPr>
            <p:cNvSpPr/>
            <p:nvPr/>
          </p:nvSpPr>
          <p:spPr>
            <a:xfrm>
              <a:off x="4191000" y="1738314"/>
              <a:ext cx="228600" cy="271462"/>
            </a:xfrm>
            <a:prstGeom prst="rect">
              <a:avLst/>
            </a:prstGeom>
            <a:solidFill>
              <a:srgbClr val="F79646">
                <a:lumMod val="50000"/>
              </a:srgbClr>
            </a:solidFill>
            <a:ln w="3175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941E83BA-0509-2CCF-9A66-7D416076F07F}"/>
              </a:ext>
            </a:extLst>
          </p:cNvPr>
          <p:cNvGrpSpPr/>
          <p:nvPr/>
        </p:nvGrpSpPr>
        <p:grpSpPr>
          <a:xfrm>
            <a:off x="2806685" y="4930304"/>
            <a:ext cx="3519487" cy="381000"/>
            <a:chOff x="1585913" y="2743200"/>
            <a:chExt cx="3519487" cy="381000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3B24C999-054B-AA05-6531-FE41A5AF4CA0}"/>
                </a:ext>
              </a:extLst>
            </p:cNvPr>
            <p:cNvSpPr/>
            <p:nvPr/>
          </p:nvSpPr>
          <p:spPr>
            <a:xfrm>
              <a:off x="1585913" y="2743200"/>
              <a:ext cx="3519487" cy="381000"/>
            </a:xfrm>
            <a:prstGeom prst="rect">
              <a:avLst/>
            </a:prstGeom>
            <a:solidFill>
              <a:srgbClr val="F79646">
                <a:lumMod val="60000"/>
                <a:lumOff val="40000"/>
              </a:srgbClr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68C75653-AF78-07BD-D7A1-BE5E4A6F8FFA}"/>
                </a:ext>
              </a:extLst>
            </p:cNvPr>
            <p:cNvCxnSpPr>
              <a:stCxn id="56" idx="0"/>
            </p:cNvCxnSpPr>
            <p:nvPr/>
          </p:nvCxnSpPr>
          <p:spPr>
            <a:xfrm>
              <a:off x="3345657" y="27432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F4E1BA72-4CF4-91F4-9B46-7AA72AEC6948}"/>
                </a:ext>
              </a:extLst>
            </p:cNvPr>
            <p:cNvCxnSpPr/>
            <p:nvPr/>
          </p:nvCxnSpPr>
          <p:spPr>
            <a:xfrm flipH="1">
              <a:off x="4267200" y="2743200"/>
              <a:ext cx="1" cy="152400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8E4280E9-456A-E233-FEA6-1994F2BF231E}"/>
                </a:ext>
              </a:extLst>
            </p:cNvPr>
            <p:cNvCxnSpPr/>
            <p:nvPr/>
          </p:nvCxnSpPr>
          <p:spPr>
            <a:xfrm flipH="1">
              <a:off x="4724399" y="2743200"/>
              <a:ext cx="1" cy="152400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3EA00788-88DC-4FFB-89F7-99F515EF43A9}"/>
                </a:ext>
              </a:extLst>
            </p:cNvPr>
            <p:cNvCxnSpPr/>
            <p:nvPr/>
          </p:nvCxnSpPr>
          <p:spPr>
            <a:xfrm flipH="1">
              <a:off x="3809999" y="2743200"/>
              <a:ext cx="1" cy="152400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E14C4355-47D1-6C82-0DF3-E1669FDC4A42}"/>
                </a:ext>
              </a:extLst>
            </p:cNvPr>
            <p:cNvCxnSpPr/>
            <p:nvPr/>
          </p:nvCxnSpPr>
          <p:spPr>
            <a:xfrm flipH="1">
              <a:off x="2438401" y="2743200"/>
              <a:ext cx="1" cy="152400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630F65BA-8433-94A4-1475-76AB4D4C0D5D}"/>
                </a:ext>
              </a:extLst>
            </p:cNvPr>
            <p:cNvCxnSpPr/>
            <p:nvPr/>
          </p:nvCxnSpPr>
          <p:spPr>
            <a:xfrm flipH="1">
              <a:off x="2895600" y="2743200"/>
              <a:ext cx="1" cy="152400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A6AA05EF-2F62-9F94-38AC-8C7C5CD402C5}"/>
                </a:ext>
              </a:extLst>
            </p:cNvPr>
            <p:cNvCxnSpPr/>
            <p:nvPr/>
          </p:nvCxnSpPr>
          <p:spPr>
            <a:xfrm flipH="1">
              <a:off x="1981200" y="2743200"/>
              <a:ext cx="1" cy="152400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grpSp>
          <p:nvGrpSpPr>
            <p:cNvPr id="2048" name="Group 2047">
              <a:extLst>
                <a:ext uri="{FF2B5EF4-FFF2-40B4-BE49-F238E27FC236}">
                  <a16:creationId xmlns:a16="http://schemas.microsoft.com/office/drawing/2014/main" id="{A32F5B53-5C57-37A8-2EDD-3715D9FD985A}"/>
                </a:ext>
              </a:extLst>
            </p:cNvPr>
            <p:cNvGrpSpPr/>
            <p:nvPr/>
          </p:nvGrpSpPr>
          <p:grpSpPr>
            <a:xfrm>
              <a:off x="1752600" y="2743200"/>
              <a:ext cx="1364457" cy="76200"/>
              <a:chOff x="1752600" y="2590800"/>
              <a:chExt cx="1364457" cy="152400"/>
            </a:xfrm>
          </p:grpSpPr>
          <p:cxnSp>
            <p:nvCxnSpPr>
              <p:cNvPr id="2055" name="Straight Connector 2054">
                <a:extLst>
                  <a:ext uri="{FF2B5EF4-FFF2-40B4-BE49-F238E27FC236}">
                    <a16:creationId xmlns:a16="http://schemas.microsoft.com/office/drawing/2014/main" id="{CB4F0D6A-05A8-1FBA-EB32-1F995AF54CE6}"/>
                  </a:ext>
                </a:extLst>
              </p:cNvPr>
              <p:cNvCxnSpPr/>
              <p:nvPr/>
            </p:nvCxnSpPr>
            <p:spPr>
              <a:xfrm flipH="1">
                <a:off x="3117056" y="2590800"/>
                <a:ext cx="1" cy="152400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2056" name="Straight Connector 2055">
                <a:extLst>
                  <a:ext uri="{FF2B5EF4-FFF2-40B4-BE49-F238E27FC236}">
                    <a16:creationId xmlns:a16="http://schemas.microsoft.com/office/drawing/2014/main" id="{5AADFC9F-5BF3-BDE3-CC29-ED9F9DE6AC1B}"/>
                  </a:ext>
                </a:extLst>
              </p:cNvPr>
              <p:cNvCxnSpPr/>
              <p:nvPr/>
            </p:nvCxnSpPr>
            <p:spPr>
              <a:xfrm flipH="1">
                <a:off x="2209801" y="2590800"/>
                <a:ext cx="1" cy="152400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2057" name="Straight Connector 2056">
                <a:extLst>
                  <a:ext uri="{FF2B5EF4-FFF2-40B4-BE49-F238E27FC236}">
                    <a16:creationId xmlns:a16="http://schemas.microsoft.com/office/drawing/2014/main" id="{D44E8192-F711-95CF-7C88-4ED98451FBD1}"/>
                  </a:ext>
                </a:extLst>
              </p:cNvPr>
              <p:cNvCxnSpPr/>
              <p:nvPr/>
            </p:nvCxnSpPr>
            <p:spPr>
              <a:xfrm flipH="1">
                <a:off x="2667000" y="2590800"/>
                <a:ext cx="1" cy="152400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2058" name="Straight Connector 2057">
                <a:extLst>
                  <a:ext uri="{FF2B5EF4-FFF2-40B4-BE49-F238E27FC236}">
                    <a16:creationId xmlns:a16="http://schemas.microsoft.com/office/drawing/2014/main" id="{1EB528E3-9A77-86F1-902F-7C4AB897DEDF}"/>
                  </a:ext>
                </a:extLst>
              </p:cNvPr>
              <p:cNvCxnSpPr/>
              <p:nvPr/>
            </p:nvCxnSpPr>
            <p:spPr>
              <a:xfrm flipH="1">
                <a:off x="1752600" y="2590800"/>
                <a:ext cx="1" cy="152400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</p:grpSp>
        <p:grpSp>
          <p:nvGrpSpPr>
            <p:cNvPr id="2049" name="Group 2048">
              <a:extLst>
                <a:ext uri="{FF2B5EF4-FFF2-40B4-BE49-F238E27FC236}">
                  <a16:creationId xmlns:a16="http://schemas.microsoft.com/office/drawing/2014/main" id="{4141EC38-2A04-F5A3-6280-3B8A34CDF02C}"/>
                </a:ext>
              </a:extLst>
            </p:cNvPr>
            <p:cNvGrpSpPr/>
            <p:nvPr/>
          </p:nvGrpSpPr>
          <p:grpSpPr>
            <a:xfrm>
              <a:off x="3588543" y="2743200"/>
              <a:ext cx="1364457" cy="76200"/>
              <a:chOff x="1752600" y="2590800"/>
              <a:chExt cx="1364457" cy="152400"/>
            </a:xfrm>
          </p:grpSpPr>
          <p:cxnSp>
            <p:nvCxnSpPr>
              <p:cNvPr id="2051" name="Straight Connector 2050">
                <a:extLst>
                  <a:ext uri="{FF2B5EF4-FFF2-40B4-BE49-F238E27FC236}">
                    <a16:creationId xmlns:a16="http://schemas.microsoft.com/office/drawing/2014/main" id="{9207D155-905B-CFC7-4AAA-D163D45C7207}"/>
                  </a:ext>
                </a:extLst>
              </p:cNvPr>
              <p:cNvCxnSpPr/>
              <p:nvPr/>
            </p:nvCxnSpPr>
            <p:spPr>
              <a:xfrm flipH="1">
                <a:off x="3117056" y="2590800"/>
                <a:ext cx="1" cy="152400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2052" name="Straight Connector 2051">
                <a:extLst>
                  <a:ext uri="{FF2B5EF4-FFF2-40B4-BE49-F238E27FC236}">
                    <a16:creationId xmlns:a16="http://schemas.microsoft.com/office/drawing/2014/main" id="{99C3C3BE-037D-7DFC-069C-99D17481999E}"/>
                  </a:ext>
                </a:extLst>
              </p:cNvPr>
              <p:cNvCxnSpPr/>
              <p:nvPr/>
            </p:nvCxnSpPr>
            <p:spPr>
              <a:xfrm flipH="1">
                <a:off x="2209801" y="2590800"/>
                <a:ext cx="1" cy="152400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2053" name="Straight Connector 2052">
                <a:extLst>
                  <a:ext uri="{FF2B5EF4-FFF2-40B4-BE49-F238E27FC236}">
                    <a16:creationId xmlns:a16="http://schemas.microsoft.com/office/drawing/2014/main" id="{BAA4B5C3-4402-9457-C0D7-C65CDF3316E4}"/>
                  </a:ext>
                </a:extLst>
              </p:cNvPr>
              <p:cNvCxnSpPr/>
              <p:nvPr/>
            </p:nvCxnSpPr>
            <p:spPr>
              <a:xfrm flipH="1">
                <a:off x="2667000" y="2590800"/>
                <a:ext cx="1" cy="152400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2054" name="Straight Connector 2053">
                <a:extLst>
                  <a:ext uri="{FF2B5EF4-FFF2-40B4-BE49-F238E27FC236}">
                    <a16:creationId xmlns:a16="http://schemas.microsoft.com/office/drawing/2014/main" id="{D218D21D-F823-38FD-44D4-FFB096C0B44A}"/>
                  </a:ext>
                </a:extLst>
              </p:cNvPr>
              <p:cNvCxnSpPr/>
              <p:nvPr/>
            </p:nvCxnSpPr>
            <p:spPr>
              <a:xfrm flipH="1">
                <a:off x="1752600" y="2590800"/>
                <a:ext cx="1" cy="152400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>
            <a:extLst>
              <a:ext uri="{FF2B5EF4-FFF2-40B4-BE49-F238E27FC236}">
                <a16:creationId xmlns:a16="http://schemas.microsoft.com/office/drawing/2014/main" id="{B805EAA9-1DF1-49EF-8627-0C548E2B8648}"/>
              </a:ext>
            </a:extLst>
          </p:cNvPr>
          <p:cNvGrpSpPr>
            <a:grpSpLocks/>
          </p:cNvGrpSpPr>
          <p:nvPr/>
        </p:nvGrpSpPr>
        <p:grpSpPr bwMode="auto">
          <a:xfrm>
            <a:off x="5410200" y="0"/>
            <a:ext cx="3733800" cy="3124200"/>
            <a:chOff x="3408" y="0"/>
            <a:chExt cx="2352" cy="1968"/>
          </a:xfrm>
        </p:grpSpPr>
        <p:sp>
          <p:nvSpPr>
            <p:cNvPr id="7176" name="Line 3">
              <a:extLst>
                <a:ext uri="{FF2B5EF4-FFF2-40B4-BE49-F238E27FC236}">
                  <a16:creationId xmlns:a16="http://schemas.microsoft.com/office/drawing/2014/main" id="{24B162FF-C63B-44B7-BDD9-C8C004121E4A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 flipH="1" flipV="1">
              <a:off x="5640" y="1609"/>
              <a:ext cx="0" cy="24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7" name="Line 4">
              <a:extLst>
                <a:ext uri="{FF2B5EF4-FFF2-40B4-BE49-F238E27FC236}">
                  <a16:creationId xmlns:a16="http://schemas.microsoft.com/office/drawing/2014/main" id="{462A69E6-DD53-4CC9-B953-38DB9AC2A33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032" y="1"/>
              <a:ext cx="0" cy="432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8" name="Line 5">
              <a:extLst>
                <a:ext uri="{FF2B5EF4-FFF2-40B4-BE49-F238E27FC236}">
                  <a16:creationId xmlns:a16="http://schemas.microsoft.com/office/drawing/2014/main" id="{F6DFBA40-660F-4B33-A785-E01A12D12DB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568" y="1"/>
              <a:ext cx="0" cy="1967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9" name="Line 6">
              <a:extLst>
                <a:ext uri="{FF2B5EF4-FFF2-40B4-BE49-F238E27FC236}">
                  <a16:creationId xmlns:a16="http://schemas.microsoft.com/office/drawing/2014/main" id="{42E0547D-42A4-4F87-A409-5911D202063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376" y="1"/>
              <a:ext cx="0" cy="143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0" name="Line 7">
              <a:extLst>
                <a:ext uri="{FF2B5EF4-FFF2-40B4-BE49-F238E27FC236}">
                  <a16:creationId xmlns:a16="http://schemas.microsoft.com/office/drawing/2014/main" id="{5EC0BEE2-1080-4DCC-9F74-2EAF8403BC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184" y="1"/>
              <a:ext cx="0" cy="1247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1" name="Line 8">
              <a:extLst>
                <a:ext uri="{FF2B5EF4-FFF2-40B4-BE49-F238E27FC236}">
                  <a16:creationId xmlns:a16="http://schemas.microsoft.com/office/drawing/2014/main" id="{F33A7D7B-27C1-4949-B641-3C75C49ABE1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992" y="1"/>
              <a:ext cx="0" cy="1055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2" name="Line 9">
              <a:extLst>
                <a:ext uri="{FF2B5EF4-FFF2-40B4-BE49-F238E27FC236}">
                  <a16:creationId xmlns:a16="http://schemas.microsoft.com/office/drawing/2014/main" id="{E4229A20-194C-4DB6-B816-F115CE4EFB7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800" y="1"/>
              <a:ext cx="0" cy="911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3" name="Line 10">
              <a:extLst>
                <a:ext uri="{FF2B5EF4-FFF2-40B4-BE49-F238E27FC236}">
                  <a16:creationId xmlns:a16="http://schemas.microsoft.com/office/drawing/2014/main" id="{3A2CAF8B-2913-4D9A-9F23-7EC64E71B2E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08" y="1"/>
              <a:ext cx="0" cy="86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4" name="Line 11">
              <a:extLst>
                <a:ext uri="{FF2B5EF4-FFF2-40B4-BE49-F238E27FC236}">
                  <a16:creationId xmlns:a16="http://schemas.microsoft.com/office/drawing/2014/main" id="{2B4FCE75-8604-401B-BF6C-CE4F86FD5C4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16" y="1"/>
              <a:ext cx="0" cy="671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5" name="Line 12">
              <a:extLst>
                <a:ext uri="{FF2B5EF4-FFF2-40B4-BE49-F238E27FC236}">
                  <a16:creationId xmlns:a16="http://schemas.microsoft.com/office/drawing/2014/main" id="{E6086A8E-736A-4093-B78B-DD5B153025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24" y="1"/>
              <a:ext cx="0" cy="72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6" name="Line 13">
              <a:extLst>
                <a:ext uri="{FF2B5EF4-FFF2-40B4-BE49-F238E27FC236}">
                  <a16:creationId xmlns:a16="http://schemas.microsoft.com/office/drawing/2014/main" id="{FAA890E3-3348-436C-9468-DABB1AFD197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 flipH="1" flipV="1">
              <a:off x="4584" y="-983"/>
              <a:ext cx="0" cy="2352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7" name="Line 14">
              <a:extLst>
                <a:ext uri="{FF2B5EF4-FFF2-40B4-BE49-F238E27FC236}">
                  <a16:creationId xmlns:a16="http://schemas.microsoft.com/office/drawing/2014/main" id="{134FB839-DC2C-4AC8-83DC-C3CEF0E62972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 flipH="1" flipV="1">
              <a:off x="4800" y="-576"/>
              <a:ext cx="0" cy="192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8" name="Line 15">
              <a:extLst>
                <a:ext uri="{FF2B5EF4-FFF2-40B4-BE49-F238E27FC236}">
                  <a16:creationId xmlns:a16="http://schemas.microsoft.com/office/drawing/2014/main" id="{F9B894EC-0B84-41C4-A8B9-A0A62F71C7E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 flipH="1" flipV="1">
              <a:off x="4895" y="-288"/>
              <a:ext cx="0" cy="1728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9" name="Line 16">
              <a:extLst>
                <a:ext uri="{FF2B5EF4-FFF2-40B4-BE49-F238E27FC236}">
                  <a16:creationId xmlns:a16="http://schemas.microsoft.com/office/drawing/2014/main" id="{410AD96B-9442-420F-9017-BA57F05B0F7F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 flipH="1" flipV="1">
              <a:off x="5064" y="72"/>
              <a:ext cx="0" cy="1391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0" name="Line 17">
              <a:extLst>
                <a:ext uri="{FF2B5EF4-FFF2-40B4-BE49-F238E27FC236}">
                  <a16:creationId xmlns:a16="http://schemas.microsoft.com/office/drawing/2014/main" id="{262815DA-BA72-4D57-ACB6-531C5CC11AD9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 flipH="1" flipV="1">
              <a:off x="5232" y="432"/>
              <a:ext cx="0" cy="1055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1" name="Line 18">
              <a:extLst>
                <a:ext uri="{FF2B5EF4-FFF2-40B4-BE49-F238E27FC236}">
                  <a16:creationId xmlns:a16="http://schemas.microsoft.com/office/drawing/2014/main" id="{7AA4A25A-5F19-4CF1-940B-2A519E8231DA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 flipH="1" flipV="1">
              <a:off x="5424" y="816"/>
              <a:ext cx="0" cy="671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2" name="Line 19">
              <a:extLst>
                <a:ext uri="{FF2B5EF4-FFF2-40B4-BE49-F238E27FC236}">
                  <a16:creationId xmlns:a16="http://schemas.microsoft.com/office/drawing/2014/main" id="{F3DA486F-1D42-496B-A84F-7960C35B3B47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 flipH="1" flipV="1">
              <a:off x="5520" y="1104"/>
              <a:ext cx="0" cy="47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3" name="Line 20">
              <a:extLst>
                <a:ext uri="{FF2B5EF4-FFF2-40B4-BE49-F238E27FC236}">
                  <a16:creationId xmlns:a16="http://schemas.microsoft.com/office/drawing/2014/main" id="{98577F0A-4F47-4D3D-A34C-365466EC7C74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 flipH="1" flipV="1">
              <a:off x="5592" y="1368"/>
              <a:ext cx="0" cy="335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4" name="Line 21">
              <a:extLst>
                <a:ext uri="{FF2B5EF4-FFF2-40B4-BE49-F238E27FC236}">
                  <a16:creationId xmlns:a16="http://schemas.microsoft.com/office/drawing/2014/main" id="{E1AA3681-6024-4117-9F84-7B7FD4FB7FC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40" y="0"/>
              <a:ext cx="0" cy="336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5" name="Line 22">
              <a:extLst>
                <a:ext uri="{FF2B5EF4-FFF2-40B4-BE49-F238E27FC236}">
                  <a16:creationId xmlns:a16="http://schemas.microsoft.com/office/drawing/2014/main" id="{DDB410C4-9CF7-4AB7-9BF7-E6310CEB889C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 flipH="1" flipV="1">
              <a:off x="5640" y="1800"/>
              <a:ext cx="0" cy="24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6" name="Line 23">
              <a:extLst>
                <a:ext uri="{FF2B5EF4-FFF2-40B4-BE49-F238E27FC236}">
                  <a16:creationId xmlns:a16="http://schemas.microsoft.com/office/drawing/2014/main" id="{67520C72-2F9C-4ACB-B9E8-A7734430884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48" y="0"/>
              <a:ext cx="0" cy="24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7" name="Line 24">
              <a:extLst>
                <a:ext uri="{FF2B5EF4-FFF2-40B4-BE49-F238E27FC236}">
                  <a16:creationId xmlns:a16="http://schemas.microsoft.com/office/drawing/2014/main" id="{1BD11277-8AA7-413F-AE24-2C6D02156E6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56" y="0"/>
              <a:ext cx="0" cy="144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71" name="Line 25">
            <a:extLst>
              <a:ext uri="{FF2B5EF4-FFF2-40B4-BE49-F238E27FC236}">
                <a16:creationId xmlns:a16="http://schemas.microsoft.com/office/drawing/2014/main" id="{FA8E6613-4097-4276-AC11-BE578E4DBAD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" y="457200"/>
            <a:ext cx="57912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2" name="Rectangle 26">
            <a:extLst>
              <a:ext uri="{FF2B5EF4-FFF2-40B4-BE49-F238E27FC236}">
                <a16:creationId xmlns:a16="http://schemas.microsoft.com/office/drawing/2014/main" id="{DDA0DE0F-6581-40B7-92AD-9B9CFEFF992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80998" y="457200"/>
            <a:ext cx="5791201" cy="381000"/>
          </a:xfrm>
        </p:spPr>
        <p:txBody>
          <a:bodyPr anchor="t"/>
          <a:lstStyle/>
          <a:p>
            <a:pPr algn="l" eaLnBrk="1" hangingPunct="1"/>
            <a:r>
              <a:rPr lang="en-US" altLang="en-US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Tool Rule #1</a:t>
            </a:r>
          </a:p>
        </p:txBody>
      </p:sp>
      <p:pic>
        <p:nvPicPr>
          <p:cNvPr id="7173" name="Picture 28" descr="C:\Users\John\Desktop\biy-site-staging-090909\images\build-it-yourself.gif">
            <a:extLst>
              <a:ext uri="{FF2B5EF4-FFF2-40B4-BE49-F238E27FC236}">
                <a16:creationId xmlns:a16="http://schemas.microsoft.com/office/drawing/2014/main" id="{863158B7-E0B2-49CC-BD52-8E29F29F64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73025"/>
            <a:ext cx="26670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Rectangle 26">
            <a:extLst>
              <a:ext uri="{FF2B5EF4-FFF2-40B4-BE49-F238E27FC236}">
                <a16:creationId xmlns:a16="http://schemas.microsoft.com/office/drawing/2014/main" id="{550BC6DD-D66D-416A-A361-12B12E9FA6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3792" y="1013100"/>
            <a:ext cx="7492594" cy="55245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2400" kern="0" dirty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Don’t cut your finger off.  </a:t>
            </a:r>
          </a:p>
          <a:p>
            <a:pPr algn="l" eaLnBrk="1" hangingPunct="1">
              <a:defRPr/>
            </a:pPr>
            <a:endParaRPr lang="en-US" altLang="en-US" sz="2400" kern="0" dirty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  <a:p>
            <a:pPr algn="l" eaLnBrk="1" hangingPunct="1">
              <a:defRPr/>
            </a:pPr>
            <a:r>
              <a:rPr lang="en-US" altLang="en-US" sz="2400" kern="0" dirty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The more fingers you have, </a:t>
            </a:r>
          </a:p>
          <a:p>
            <a:pPr algn="l" eaLnBrk="1" hangingPunct="1">
              <a:defRPr/>
            </a:pPr>
            <a:r>
              <a:rPr lang="en-US" altLang="en-US" sz="2400" kern="0" dirty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the easier it is to build.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5D0C879-A3DD-4E76-9D39-11D63467F767}"/>
              </a:ext>
            </a:extLst>
          </p:cNvPr>
          <p:cNvSpPr txBox="1"/>
          <p:nvPr/>
        </p:nvSpPr>
        <p:spPr>
          <a:xfrm>
            <a:off x="-1" y="6524872"/>
            <a:ext cx="914240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FFFFFF">
                    <a:lumMod val="65000"/>
                  </a:srgbClr>
                </a:solidFill>
                <a:latin typeface="Comic Sans MS" panose="030F0702030302020204" pitchFamily="66" charset="0"/>
                <a:cs typeface="Times New Roman" pitchFamily="18" charset="0"/>
              </a:rPr>
              <a:t>Build-It-Yourself</a:t>
            </a:r>
            <a:r>
              <a:rPr lang="en-US" sz="1400" dirty="0">
                <a:solidFill>
                  <a:srgbClr val="FFFFFF">
                    <a:lumMod val="65000"/>
                  </a:srgbClr>
                </a:solidFill>
                <a:latin typeface="Comic Sans MS" panose="030F0702030302020204" pitchFamily="66" charset="0"/>
                <a:cs typeface="Times New Roman" pitchFamily="18" charset="0"/>
              </a:rPr>
              <a:t>.com</a:t>
            </a:r>
          </a:p>
        </p:txBody>
      </p:sp>
      <p:pic>
        <p:nvPicPr>
          <p:cNvPr id="3" name="Picture 2" descr="A hand pointing at something&#10;&#10;Description automatically generated">
            <a:extLst>
              <a:ext uri="{FF2B5EF4-FFF2-40B4-BE49-F238E27FC236}">
                <a16:creationId xmlns:a16="http://schemas.microsoft.com/office/drawing/2014/main" id="{DCCF998C-4230-1752-B11C-975093660FF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4996" y="3391147"/>
            <a:ext cx="4572000" cy="1609725"/>
          </a:xfrm>
          <a:prstGeom prst="rect">
            <a:avLst/>
          </a:prstGeom>
        </p:spPr>
      </p:pic>
      <p:sp>
        <p:nvSpPr>
          <p:cNvPr id="4" name="Rectangle 26">
            <a:extLst>
              <a:ext uri="{FF2B5EF4-FFF2-40B4-BE49-F238E27FC236}">
                <a16:creationId xmlns:a16="http://schemas.microsoft.com/office/drawing/2014/main" id="{2D3EB885-2F0C-8ED8-0D6F-40C11F6B0E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3153" y="5209818"/>
            <a:ext cx="1847250" cy="702862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2400" kern="0" dirty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Ouch!</a:t>
            </a:r>
          </a:p>
        </p:txBody>
      </p:sp>
    </p:spTree>
    <p:extLst>
      <p:ext uri="{BB962C8B-B14F-4D97-AF65-F5344CB8AC3E}">
        <p14:creationId xmlns:p14="http://schemas.microsoft.com/office/powerpoint/2010/main" val="366837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>
            <a:extLst>
              <a:ext uri="{FF2B5EF4-FFF2-40B4-BE49-F238E27FC236}">
                <a16:creationId xmlns:a16="http://schemas.microsoft.com/office/drawing/2014/main" id="{B805EAA9-1DF1-49EF-8627-0C548E2B8648}"/>
              </a:ext>
            </a:extLst>
          </p:cNvPr>
          <p:cNvGrpSpPr>
            <a:grpSpLocks/>
          </p:cNvGrpSpPr>
          <p:nvPr/>
        </p:nvGrpSpPr>
        <p:grpSpPr bwMode="auto">
          <a:xfrm>
            <a:off x="5410200" y="0"/>
            <a:ext cx="3733800" cy="3124200"/>
            <a:chOff x="3408" y="0"/>
            <a:chExt cx="2352" cy="1968"/>
          </a:xfrm>
        </p:grpSpPr>
        <p:sp>
          <p:nvSpPr>
            <p:cNvPr id="7176" name="Line 3">
              <a:extLst>
                <a:ext uri="{FF2B5EF4-FFF2-40B4-BE49-F238E27FC236}">
                  <a16:creationId xmlns:a16="http://schemas.microsoft.com/office/drawing/2014/main" id="{24B162FF-C63B-44B7-BDD9-C8C004121E4A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 flipH="1" flipV="1">
              <a:off x="5640" y="1609"/>
              <a:ext cx="0" cy="24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7" name="Line 4">
              <a:extLst>
                <a:ext uri="{FF2B5EF4-FFF2-40B4-BE49-F238E27FC236}">
                  <a16:creationId xmlns:a16="http://schemas.microsoft.com/office/drawing/2014/main" id="{462A69E6-DD53-4CC9-B953-38DB9AC2A33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032" y="1"/>
              <a:ext cx="0" cy="432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8" name="Line 5">
              <a:extLst>
                <a:ext uri="{FF2B5EF4-FFF2-40B4-BE49-F238E27FC236}">
                  <a16:creationId xmlns:a16="http://schemas.microsoft.com/office/drawing/2014/main" id="{F6DFBA40-660F-4B33-A785-E01A12D12DB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568" y="1"/>
              <a:ext cx="0" cy="1967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9" name="Line 6">
              <a:extLst>
                <a:ext uri="{FF2B5EF4-FFF2-40B4-BE49-F238E27FC236}">
                  <a16:creationId xmlns:a16="http://schemas.microsoft.com/office/drawing/2014/main" id="{42E0547D-42A4-4F87-A409-5911D202063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376" y="1"/>
              <a:ext cx="0" cy="143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0" name="Line 7">
              <a:extLst>
                <a:ext uri="{FF2B5EF4-FFF2-40B4-BE49-F238E27FC236}">
                  <a16:creationId xmlns:a16="http://schemas.microsoft.com/office/drawing/2014/main" id="{5EC0BEE2-1080-4DCC-9F74-2EAF8403BC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184" y="1"/>
              <a:ext cx="0" cy="1247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1" name="Line 8">
              <a:extLst>
                <a:ext uri="{FF2B5EF4-FFF2-40B4-BE49-F238E27FC236}">
                  <a16:creationId xmlns:a16="http://schemas.microsoft.com/office/drawing/2014/main" id="{F33A7D7B-27C1-4949-B641-3C75C49ABE1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992" y="1"/>
              <a:ext cx="0" cy="1055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2" name="Line 9">
              <a:extLst>
                <a:ext uri="{FF2B5EF4-FFF2-40B4-BE49-F238E27FC236}">
                  <a16:creationId xmlns:a16="http://schemas.microsoft.com/office/drawing/2014/main" id="{E4229A20-194C-4DB6-B816-F115CE4EFB7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800" y="1"/>
              <a:ext cx="0" cy="911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3" name="Line 10">
              <a:extLst>
                <a:ext uri="{FF2B5EF4-FFF2-40B4-BE49-F238E27FC236}">
                  <a16:creationId xmlns:a16="http://schemas.microsoft.com/office/drawing/2014/main" id="{3A2CAF8B-2913-4D9A-9F23-7EC64E71B2E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08" y="1"/>
              <a:ext cx="0" cy="86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4" name="Line 11">
              <a:extLst>
                <a:ext uri="{FF2B5EF4-FFF2-40B4-BE49-F238E27FC236}">
                  <a16:creationId xmlns:a16="http://schemas.microsoft.com/office/drawing/2014/main" id="{2B4FCE75-8604-401B-BF6C-CE4F86FD5C4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16" y="1"/>
              <a:ext cx="0" cy="671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5" name="Line 12">
              <a:extLst>
                <a:ext uri="{FF2B5EF4-FFF2-40B4-BE49-F238E27FC236}">
                  <a16:creationId xmlns:a16="http://schemas.microsoft.com/office/drawing/2014/main" id="{E6086A8E-736A-4093-B78B-DD5B153025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24" y="1"/>
              <a:ext cx="0" cy="72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6" name="Line 13">
              <a:extLst>
                <a:ext uri="{FF2B5EF4-FFF2-40B4-BE49-F238E27FC236}">
                  <a16:creationId xmlns:a16="http://schemas.microsoft.com/office/drawing/2014/main" id="{FAA890E3-3348-436C-9468-DABB1AFD197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 flipH="1" flipV="1">
              <a:off x="4584" y="-983"/>
              <a:ext cx="0" cy="2352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7" name="Line 14">
              <a:extLst>
                <a:ext uri="{FF2B5EF4-FFF2-40B4-BE49-F238E27FC236}">
                  <a16:creationId xmlns:a16="http://schemas.microsoft.com/office/drawing/2014/main" id="{134FB839-DC2C-4AC8-83DC-C3CEF0E62972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 flipH="1" flipV="1">
              <a:off x="4800" y="-576"/>
              <a:ext cx="0" cy="192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8" name="Line 15">
              <a:extLst>
                <a:ext uri="{FF2B5EF4-FFF2-40B4-BE49-F238E27FC236}">
                  <a16:creationId xmlns:a16="http://schemas.microsoft.com/office/drawing/2014/main" id="{F9B894EC-0B84-41C4-A8B9-A0A62F71C7E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 flipH="1" flipV="1">
              <a:off x="4895" y="-288"/>
              <a:ext cx="0" cy="1728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9" name="Line 16">
              <a:extLst>
                <a:ext uri="{FF2B5EF4-FFF2-40B4-BE49-F238E27FC236}">
                  <a16:creationId xmlns:a16="http://schemas.microsoft.com/office/drawing/2014/main" id="{410AD96B-9442-420F-9017-BA57F05B0F7F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 flipH="1" flipV="1">
              <a:off x="5064" y="72"/>
              <a:ext cx="0" cy="1391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0" name="Line 17">
              <a:extLst>
                <a:ext uri="{FF2B5EF4-FFF2-40B4-BE49-F238E27FC236}">
                  <a16:creationId xmlns:a16="http://schemas.microsoft.com/office/drawing/2014/main" id="{262815DA-BA72-4D57-ACB6-531C5CC11AD9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 flipH="1" flipV="1">
              <a:off x="5232" y="432"/>
              <a:ext cx="0" cy="1055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1" name="Line 18">
              <a:extLst>
                <a:ext uri="{FF2B5EF4-FFF2-40B4-BE49-F238E27FC236}">
                  <a16:creationId xmlns:a16="http://schemas.microsoft.com/office/drawing/2014/main" id="{7AA4A25A-5F19-4CF1-940B-2A519E8231DA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 flipH="1" flipV="1">
              <a:off x="5424" y="816"/>
              <a:ext cx="0" cy="671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2" name="Line 19">
              <a:extLst>
                <a:ext uri="{FF2B5EF4-FFF2-40B4-BE49-F238E27FC236}">
                  <a16:creationId xmlns:a16="http://schemas.microsoft.com/office/drawing/2014/main" id="{F3DA486F-1D42-496B-A84F-7960C35B3B47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 flipH="1" flipV="1">
              <a:off x="5520" y="1104"/>
              <a:ext cx="0" cy="47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3" name="Line 20">
              <a:extLst>
                <a:ext uri="{FF2B5EF4-FFF2-40B4-BE49-F238E27FC236}">
                  <a16:creationId xmlns:a16="http://schemas.microsoft.com/office/drawing/2014/main" id="{98577F0A-4F47-4D3D-A34C-365466EC7C74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 flipH="1" flipV="1">
              <a:off x="5592" y="1368"/>
              <a:ext cx="0" cy="335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4" name="Line 21">
              <a:extLst>
                <a:ext uri="{FF2B5EF4-FFF2-40B4-BE49-F238E27FC236}">
                  <a16:creationId xmlns:a16="http://schemas.microsoft.com/office/drawing/2014/main" id="{E1AA3681-6024-4117-9F84-7B7FD4FB7FC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40" y="0"/>
              <a:ext cx="0" cy="336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5" name="Line 22">
              <a:extLst>
                <a:ext uri="{FF2B5EF4-FFF2-40B4-BE49-F238E27FC236}">
                  <a16:creationId xmlns:a16="http://schemas.microsoft.com/office/drawing/2014/main" id="{DDB410C4-9CF7-4AB7-9BF7-E6310CEB889C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 flipH="1" flipV="1">
              <a:off x="5640" y="1800"/>
              <a:ext cx="0" cy="24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6" name="Line 23">
              <a:extLst>
                <a:ext uri="{FF2B5EF4-FFF2-40B4-BE49-F238E27FC236}">
                  <a16:creationId xmlns:a16="http://schemas.microsoft.com/office/drawing/2014/main" id="{67520C72-2F9C-4ACB-B9E8-A7734430884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48" y="0"/>
              <a:ext cx="0" cy="24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7" name="Line 24">
              <a:extLst>
                <a:ext uri="{FF2B5EF4-FFF2-40B4-BE49-F238E27FC236}">
                  <a16:creationId xmlns:a16="http://schemas.microsoft.com/office/drawing/2014/main" id="{1BD11277-8AA7-413F-AE24-2C6D02156E6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56" y="0"/>
              <a:ext cx="0" cy="144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71" name="Line 25">
            <a:extLst>
              <a:ext uri="{FF2B5EF4-FFF2-40B4-BE49-F238E27FC236}">
                <a16:creationId xmlns:a16="http://schemas.microsoft.com/office/drawing/2014/main" id="{FA8E6613-4097-4276-AC11-BE578E4DBAD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" y="457200"/>
            <a:ext cx="57912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2" name="Rectangle 26">
            <a:extLst>
              <a:ext uri="{FF2B5EF4-FFF2-40B4-BE49-F238E27FC236}">
                <a16:creationId xmlns:a16="http://schemas.microsoft.com/office/drawing/2014/main" id="{DDA0DE0F-6581-40B7-92AD-9B9CFEFF992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80998" y="457200"/>
            <a:ext cx="5791201" cy="381000"/>
          </a:xfrm>
        </p:spPr>
        <p:txBody>
          <a:bodyPr anchor="t"/>
          <a:lstStyle/>
          <a:p>
            <a:pPr algn="l" eaLnBrk="1" hangingPunct="1"/>
            <a:r>
              <a:rPr lang="en-US" altLang="en-US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Tool Rule #2</a:t>
            </a:r>
          </a:p>
        </p:txBody>
      </p:sp>
      <p:pic>
        <p:nvPicPr>
          <p:cNvPr id="7173" name="Picture 28" descr="C:\Users\John\Desktop\biy-site-staging-090909\images\build-it-yourself.gif">
            <a:extLst>
              <a:ext uri="{FF2B5EF4-FFF2-40B4-BE49-F238E27FC236}">
                <a16:creationId xmlns:a16="http://schemas.microsoft.com/office/drawing/2014/main" id="{863158B7-E0B2-49CC-BD52-8E29F29F64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73025"/>
            <a:ext cx="26670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Rectangle 26">
            <a:extLst>
              <a:ext uri="{FF2B5EF4-FFF2-40B4-BE49-F238E27FC236}">
                <a16:creationId xmlns:a16="http://schemas.microsoft.com/office/drawing/2014/main" id="{550BC6DD-D66D-416A-A361-12B12E9FA6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3792" y="1013100"/>
            <a:ext cx="7492594" cy="703659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2400" kern="0" dirty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Hold your work firmly.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5D0C879-A3DD-4E76-9D39-11D63467F767}"/>
              </a:ext>
            </a:extLst>
          </p:cNvPr>
          <p:cNvSpPr txBox="1"/>
          <p:nvPr/>
        </p:nvSpPr>
        <p:spPr>
          <a:xfrm>
            <a:off x="-1" y="6524872"/>
            <a:ext cx="914240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FFFFFF">
                    <a:lumMod val="65000"/>
                  </a:srgbClr>
                </a:solidFill>
                <a:latin typeface="Comic Sans MS" panose="030F0702030302020204" pitchFamily="66" charset="0"/>
                <a:cs typeface="Times New Roman" pitchFamily="18" charset="0"/>
              </a:rPr>
              <a:t>Build-It-Yourself</a:t>
            </a:r>
            <a:r>
              <a:rPr lang="en-US" sz="1400" dirty="0">
                <a:solidFill>
                  <a:srgbClr val="FFFFFF">
                    <a:lumMod val="65000"/>
                  </a:srgbClr>
                </a:solidFill>
                <a:latin typeface="Comic Sans MS" panose="030F0702030302020204" pitchFamily="66" charset="0"/>
                <a:cs typeface="Times New Roman" pitchFamily="18" charset="0"/>
              </a:rPr>
              <a:t>.com</a:t>
            </a:r>
          </a:p>
        </p:txBody>
      </p:sp>
      <p:pic>
        <p:nvPicPr>
          <p:cNvPr id="6" name="Picture 5" descr="A screenshot of a video game&#10;&#10;Description automatically generated">
            <a:extLst>
              <a:ext uri="{FF2B5EF4-FFF2-40B4-BE49-F238E27FC236}">
                <a16:creationId xmlns:a16="http://schemas.microsoft.com/office/drawing/2014/main" id="{A5D01950-288B-B6B8-6FBF-144729D0CF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276475"/>
            <a:ext cx="4572000" cy="230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645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>
            <a:extLst>
              <a:ext uri="{FF2B5EF4-FFF2-40B4-BE49-F238E27FC236}">
                <a16:creationId xmlns:a16="http://schemas.microsoft.com/office/drawing/2014/main" id="{B805EAA9-1DF1-49EF-8627-0C548E2B8648}"/>
              </a:ext>
            </a:extLst>
          </p:cNvPr>
          <p:cNvGrpSpPr>
            <a:grpSpLocks/>
          </p:cNvGrpSpPr>
          <p:nvPr/>
        </p:nvGrpSpPr>
        <p:grpSpPr bwMode="auto">
          <a:xfrm>
            <a:off x="5410200" y="0"/>
            <a:ext cx="3733800" cy="3124200"/>
            <a:chOff x="3408" y="0"/>
            <a:chExt cx="2352" cy="1968"/>
          </a:xfrm>
        </p:grpSpPr>
        <p:sp>
          <p:nvSpPr>
            <p:cNvPr id="7176" name="Line 3">
              <a:extLst>
                <a:ext uri="{FF2B5EF4-FFF2-40B4-BE49-F238E27FC236}">
                  <a16:creationId xmlns:a16="http://schemas.microsoft.com/office/drawing/2014/main" id="{24B162FF-C63B-44B7-BDD9-C8C004121E4A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 flipH="1" flipV="1">
              <a:off x="5640" y="1609"/>
              <a:ext cx="0" cy="24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7" name="Line 4">
              <a:extLst>
                <a:ext uri="{FF2B5EF4-FFF2-40B4-BE49-F238E27FC236}">
                  <a16:creationId xmlns:a16="http://schemas.microsoft.com/office/drawing/2014/main" id="{462A69E6-DD53-4CC9-B953-38DB9AC2A33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032" y="1"/>
              <a:ext cx="0" cy="432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8" name="Line 5">
              <a:extLst>
                <a:ext uri="{FF2B5EF4-FFF2-40B4-BE49-F238E27FC236}">
                  <a16:creationId xmlns:a16="http://schemas.microsoft.com/office/drawing/2014/main" id="{F6DFBA40-660F-4B33-A785-E01A12D12DB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568" y="1"/>
              <a:ext cx="0" cy="1967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9" name="Line 6">
              <a:extLst>
                <a:ext uri="{FF2B5EF4-FFF2-40B4-BE49-F238E27FC236}">
                  <a16:creationId xmlns:a16="http://schemas.microsoft.com/office/drawing/2014/main" id="{42E0547D-42A4-4F87-A409-5911D202063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376" y="1"/>
              <a:ext cx="0" cy="143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0" name="Line 7">
              <a:extLst>
                <a:ext uri="{FF2B5EF4-FFF2-40B4-BE49-F238E27FC236}">
                  <a16:creationId xmlns:a16="http://schemas.microsoft.com/office/drawing/2014/main" id="{5EC0BEE2-1080-4DCC-9F74-2EAF8403BC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184" y="1"/>
              <a:ext cx="0" cy="1247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1" name="Line 8">
              <a:extLst>
                <a:ext uri="{FF2B5EF4-FFF2-40B4-BE49-F238E27FC236}">
                  <a16:creationId xmlns:a16="http://schemas.microsoft.com/office/drawing/2014/main" id="{F33A7D7B-27C1-4949-B641-3C75C49ABE1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992" y="1"/>
              <a:ext cx="0" cy="1055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2" name="Line 9">
              <a:extLst>
                <a:ext uri="{FF2B5EF4-FFF2-40B4-BE49-F238E27FC236}">
                  <a16:creationId xmlns:a16="http://schemas.microsoft.com/office/drawing/2014/main" id="{E4229A20-194C-4DB6-B816-F115CE4EFB7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800" y="1"/>
              <a:ext cx="0" cy="911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3" name="Line 10">
              <a:extLst>
                <a:ext uri="{FF2B5EF4-FFF2-40B4-BE49-F238E27FC236}">
                  <a16:creationId xmlns:a16="http://schemas.microsoft.com/office/drawing/2014/main" id="{3A2CAF8B-2913-4D9A-9F23-7EC64E71B2E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08" y="1"/>
              <a:ext cx="0" cy="86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4" name="Line 11">
              <a:extLst>
                <a:ext uri="{FF2B5EF4-FFF2-40B4-BE49-F238E27FC236}">
                  <a16:creationId xmlns:a16="http://schemas.microsoft.com/office/drawing/2014/main" id="{2B4FCE75-8604-401B-BF6C-CE4F86FD5C4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16" y="1"/>
              <a:ext cx="0" cy="671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5" name="Line 12">
              <a:extLst>
                <a:ext uri="{FF2B5EF4-FFF2-40B4-BE49-F238E27FC236}">
                  <a16:creationId xmlns:a16="http://schemas.microsoft.com/office/drawing/2014/main" id="{E6086A8E-736A-4093-B78B-DD5B153025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24" y="1"/>
              <a:ext cx="0" cy="72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6" name="Line 13">
              <a:extLst>
                <a:ext uri="{FF2B5EF4-FFF2-40B4-BE49-F238E27FC236}">
                  <a16:creationId xmlns:a16="http://schemas.microsoft.com/office/drawing/2014/main" id="{FAA890E3-3348-436C-9468-DABB1AFD197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 flipH="1" flipV="1">
              <a:off x="4584" y="-983"/>
              <a:ext cx="0" cy="2352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7" name="Line 14">
              <a:extLst>
                <a:ext uri="{FF2B5EF4-FFF2-40B4-BE49-F238E27FC236}">
                  <a16:creationId xmlns:a16="http://schemas.microsoft.com/office/drawing/2014/main" id="{134FB839-DC2C-4AC8-83DC-C3CEF0E62972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 flipH="1" flipV="1">
              <a:off x="4800" y="-576"/>
              <a:ext cx="0" cy="192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8" name="Line 15">
              <a:extLst>
                <a:ext uri="{FF2B5EF4-FFF2-40B4-BE49-F238E27FC236}">
                  <a16:creationId xmlns:a16="http://schemas.microsoft.com/office/drawing/2014/main" id="{F9B894EC-0B84-41C4-A8B9-A0A62F71C7E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 flipH="1" flipV="1">
              <a:off x="4895" y="-288"/>
              <a:ext cx="0" cy="1728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9" name="Line 16">
              <a:extLst>
                <a:ext uri="{FF2B5EF4-FFF2-40B4-BE49-F238E27FC236}">
                  <a16:creationId xmlns:a16="http://schemas.microsoft.com/office/drawing/2014/main" id="{410AD96B-9442-420F-9017-BA57F05B0F7F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 flipH="1" flipV="1">
              <a:off x="5064" y="72"/>
              <a:ext cx="0" cy="1391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0" name="Line 17">
              <a:extLst>
                <a:ext uri="{FF2B5EF4-FFF2-40B4-BE49-F238E27FC236}">
                  <a16:creationId xmlns:a16="http://schemas.microsoft.com/office/drawing/2014/main" id="{262815DA-BA72-4D57-ACB6-531C5CC11AD9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 flipH="1" flipV="1">
              <a:off x="5232" y="432"/>
              <a:ext cx="0" cy="1055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1" name="Line 18">
              <a:extLst>
                <a:ext uri="{FF2B5EF4-FFF2-40B4-BE49-F238E27FC236}">
                  <a16:creationId xmlns:a16="http://schemas.microsoft.com/office/drawing/2014/main" id="{7AA4A25A-5F19-4CF1-940B-2A519E8231DA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 flipH="1" flipV="1">
              <a:off x="5424" y="816"/>
              <a:ext cx="0" cy="671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2" name="Line 19">
              <a:extLst>
                <a:ext uri="{FF2B5EF4-FFF2-40B4-BE49-F238E27FC236}">
                  <a16:creationId xmlns:a16="http://schemas.microsoft.com/office/drawing/2014/main" id="{F3DA486F-1D42-496B-A84F-7960C35B3B47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 flipH="1" flipV="1">
              <a:off x="5520" y="1104"/>
              <a:ext cx="0" cy="47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3" name="Line 20">
              <a:extLst>
                <a:ext uri="{FF2B5EF4-FFF2-40B4-BE49-F238E27FC236}">
                  <a16:creationId xmlns:a16="http://schemas.microsoft.com/office/drawing/2014/main" id="{98577F0A-4F47-4D3D-A34C-365466EC7C74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 flipH="1" flipV="1">
              <a:off x="5592" y="1368"/>
              <a:ext cx="0" cy="335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4" name="Line 21">
              <a:extLst>
                <a:ext uri="{FF2B5EF4-FFF2-40B4-BE49-F238E27FC236}">
                  <a16:creationId xmlns:a16="http://schemas.microsoft.com/office/drawing/2014/main" id="{E1AA3681-6024-4117-9F84-7B7FD4FB7FC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40" y="0"/>
              <a:ext cx="0" cy="336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5" name="Line 22">
              <a:extLst>
                <a:ext uri="{FF2B5EF4-FFF2-40B4-BE49-F238E27FC236}">
                  <a16:creationId xmlns:a16="http://schemas.microsoft.com/office/drawing/2014/main" id="{DDB410C4-9CF7-4AB7-9BF7-E6310CEB889C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 flipH="1" flipV="1">
              <a:off x="5640" y="1800"/>
              <a:ext cx="0" cy="24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6" name="Line 23">
              <a:extLst>
                <a:ext uri="{FF2B5EF4-FFF2-40B4-BE49-F238E27FC236}">
                  <a16:creationId xmlns:a16="http://schemas.microsoft.com/office/drawing/2014/main" id="{67520C72-2F9C-4ACB-B9E8-A7734430884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48" y="0"/>
              <a:ext cx="0" cy="24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7" name="Line 24">
              <a:extLst>
                <a:ext uri="{FF2B5EF4-FFF2-40B4-BE49-F238E27FC236}">
                  <a16:creationId xmlns:a16="http://schemas.microsoft.com/office/drawing/2014/main" id="{1BD11277-8AA7-413F-AE24-2C6D02156E6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56" y="0"/>
              <a:ext cx="0" cy="144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71" name="Line 25">
            <a:extLst>
              <a:ext uri="{FF2B5EF4-FFF2-40B4-BE49-F238E27FC236}">
                <a16:creationId xmlns:a16="http://schemas.microsoft.com/office/drawing/2014/main" id="{FA8E6613-4097-4276-AC11-BE578E4DBAD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" y="457200"/>
            <a:ext cx="57912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2" name="Rectangle 26">
            <a:extLst>
              <a:ext uri="{FF2B5EF4-FFF2-40B4-BE49-F238E27FC236}">
                <a16:creationId xmlns:a16="http://schemas.microsoft.com/office/drawing/2014/main" id="{DDA0DE0F-6581-40B7-92AD-9B9CFEFF992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80998" y="457200"/>
            <a:ext cx="5791201" cy="381000"/>
          </a:xfrm>
        </p:spPr>
        <p:txBody>
          <a:bodyPr anchor="t"/>
          <a:lstStyle/>
          <a:p>
            <a:pPr algn="l" eaLnBrk="1" hangingPunct="1"/>
            <a:r>
              <a:rPr lang="en-US" altLang="en-US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Tool Rule #3</a:t>
            </a:r>
          </a:p>
        </p:txBody>
      </p:sp>
      <p:pic>
        <p:nvPicPr>
          <p:cNvPr id="7173" name="Picture 28" descr="C:\Users\John\Desktop\biy-site-staging-090909\images\build-it-yourself.gif">
            <a:extLst>
              <a:ext uri="{FF2B5EF4-FFF2-40B4-BE49-F238E27FC236}">
                <a16:creationId xmlns:a16="http://schemas.microsoft.com/office/drawing/2014/main" id="{863158B7-E0B2-49CC-BD52-8E29F29F64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73025"/>
            <a:ext cx="26670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Rectangle 26">
            <a:extLst>
              <a:ext uri="{FF2B5EF4-FFF2-40B4-BE49-F238E27FC236}">
                <a16:creationId xmlns:a16="http://schemas.microsoft.com/office/drawing/2014/main" id="{550BC6DD-D66D-416A-A361-12B12E9FA6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3792" y="1013100"/>
            <a:ext cx="7492594" cy="55245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2400" kern="0" dirty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Cut away from all eyes.</a:t>
            </a:r>
          </a:p>
          <a:p>
            <a:pPr algn="l" eaLnBrk="1" hangingPunct="1">
              <a:defRPr/>
            </a:pPr>
            <a:r>
              <a:rPr lang="en-US" altLang="en-US" sz="2400" kern="0" dirty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Wear googles.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5D0C879-A3DD-4E76-9D39-11D63467F767}"/>
              </a:ext>
            </a:extLst>
          </p:cNvPr>
          <p:cNvSpPr txBox="1"/>
          <p:nvPr/>
        </p:nvSpPr>
        <p:spPr>
          <a:xfrm>
            <a:off x="-1" y="6524872"/>
            <a:ext cx="914240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FFFFFF">
                    <a:lumMod val="65000"/>
                  </a:srgbClr>
                </a:solidFill>
                <a:latin typeface="Comic Sans MS" panose="030F0702030302020204" pitchFamily="66" charset="0"/>
                <a:cs typeface="Times New Roman" pitchFamily="18" charset="0"/>
              </a:rPr>
              <a:t>Build-It-Yourself</a:t>
            </a:r>
            <a:r>
              <a:rPr lang="en-US" sz="1400" dirty="0">
                <a:solidFill>
                  <a:srgbClr val="FFFFFF">
                    <a:lumMod val="65000"/>
                  </a:srgbClr>
                </a:solidFill>
                <a:latin typeface="Comic Sans MS" panose="030F0702030302020204" pitchFamily="66" charset="0"/>
                <a:cs typeface="Times New Roman" pitchFamily="18" charset="0"/>
              </a:rPr>
              <a:t>.com</a:t>
            </a:r>
          </a:p>
        </p:txBody>
      </p:sp>
      <p:sp>
        <p:nvSpPr>
          <p:cNvPr id="9" name="Rectangle 26">
            <a:extLst>
              <a:ext uri="{FF2B5EF4-FFF2-40B4-BE49-F238E27FC236}">
                <a16:creationId xmlns:a16="http://schemas.microsoft.com/office/drawing/2014/main" id="{B3672841-09FE-9A7F-63E6-CC85F9B207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1963" y="2714693"/>
            <a:ext cx="1847250" cy="702862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2400" kern="0" dirty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Duh!</a:t>
            </a:r>
          </a:p>
        </p:txBody>
      </p:sp>
      <p:pic>
        <p:nvPicPr>
          <p:cNvPr id="11" name="Picture 10" descr="A cartoon of eyes and a pair of scissors&#10;&#10;Description automatically generated">
            <a:extLst>
              <a:ext uri="{FF2B5EF4-FFF2-40B4-BE49-F238E27FC236}">
                <a16:creationId xmlns:a16="http://schemas.microsoft.com/office/drawing/2014/main" id="{C0E47015-6B96-C2FE-3374-F662B89B533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6813" y="2335792"/>
            <a:ext cx="4572000" cy="321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340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>
            <a:extLst>
              <a:ext uri="{FF2B5EF4-FFF2-40B4-BE49-F238E27FC236}">
                <a16:creationId xmlns:a16="http://schemas.microsoft.com/office/drawing/2014/main" id="{B805EAA9-1DF1-49EF-8627-0C548E2B8648}"/>
              </a:ext>
            </a:extLst>
          </p:cNvPr>
          <p:cNvGrpSpPr>
            <a:grpSpLocks/>
          </p:cNvGrpSpPr>
          <p:nvPr/>
        </p:nvGrpSpPr>
        <p:grpSpPr bwMode="auto">
          <a:xfrm>
            <a:off x="5410200" y="0"/>
            <a:ext cx="3733800" cy="3124200"/>
            <a:chOff x="3408" y="0"/>
            <a:chExt cx="2352" cy="1968"/>
          </a:xfrm>
        </p:grpSpPr>
        <p:sp>
          <p:nvSpPr>
            <p:cNvPr id="7176" name="Line 3">
              <a:extLst>
                <a:ext uri="{FF2B5EF4-FFF2-40B4-BE49-F238E27FC236}">
                  <a16:creationId xmlns:a16="http://schemas.microsoft.com/office/drawing/2014/main" id="{24B162FF-C63B-44B7-BDD9-C8C004121E4A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 flipH="1" flipV="1">
              <a:off x="5640" y="1609"/>
              <a:ext cx="0" cy="24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7" name="Line 4">
              <a:extLst>
                <a:ext uri="{FF2B5EF4-FFF2-40B4-BE49-F238E27FC236}">
                  <a16:creationId xmlns:a16="http://schemas.microsoft.com/office/drawing/2014/main" id="{462A69E6-DD53-4CC9-B953-38DB9AC2A33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032" y="1"/>
              <a:ext cx="0" cy="432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8" name="Line 5">
              <a:extLst>
                <a:ext uri="{FF2B5EF4-FFF2-40B4-BE49-F238E27FC236}">
                  <a16:creationId xmlns:a16="http://schemas.microsoft.com/office/drawing/2014/main" id="{F6DFBA40-660F-4B33-A785-E01A12D12DB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568" y="1"/>
              <a:ext cx="0" cy="1967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9" name="Line 6">
              <a:extLst>
                <a:ext uri="{FF2B5EF4-FFF2-40B4-BE49-F238E27FC236}">
                  <a16:creationId xmlns:a16="http://schemas.microsoft.com/office/drawing/2014/main" id="{42E0547D-42A4-4F87-A409-5911D202063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376" y="1"/>
              <a:ext cx="0" cy="143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0" name="Line 7">
              <a:extLst>
                <a:ext uri="{FF2B5EF4-FFF2-40B4-BE49-F238E27FC236}">
                  <a16:creationId xmlns:a16="http://schemas.microsoft.com/office/drawing/2014/main" id="{5EC0BEE2-1080-4DCC-9F74-2EAF8403BC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184" y="1"/>
              <a:ext cx="0" cy="1247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1" name="Line 8">
              <a:extLst>
                <a:ext uri="{FF2B5EF4-FFF2-40B4-BE49-F238E27FC236}">
                  <a16:creationId xmlns:a16="http://schemas.microsoft.com/office/drawing/2014/main" id="{F33A7D7B-27C1-4949-B641-3C75C49ABE1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992" y="1"/>
              <a:ext cx="0" cy="1055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2" name="Line 9">
              <a:extLst>
                <a:ext uri="{FF2B5EF4-FFF2-40B4-BE49-F238E27FC236}">
                  <a16:creationId xmlns:a16="http://schemas.microsoft.com/office/drawing/2014/main" id="{E4229A20-194C-4DB6-B816-F115CE4EFB7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800" y="1"/>
              <a:ext cx="0" cy="911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3" name="Line 10">
              <a:extLst>
                <a:ext uri="{FF2B5EF4-FFF2-40B4-BE49-F238E27FC236}">
                  <a16:creationId xmlns:a16="http://schemas.microsoft.com/office/drawing/2014/main" id="{3A2CAF8B-2913-4D9A-9F23-7EC64E71B2E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08" y="1"/>
              <a:ext cx="0" cy="86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4" name="Line 11">
              <a:extLst>
                <a:ext uri="{FF2B5EF4-FFF2-40B4-BE49-F238E27FC236}">
                  <a16:creationId xmlns:a16="http://schemas.microsoft.com/office/drawing/2014/main" id="{2B4FCE75-8604-401B-BF6C-CE4F86FD5C4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16" y="1"/>
              <a:ext cx="0" cy="671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5" name="Line 12">
              <a:extLst>
                <a:ext uri="{FF2B5EF4-FFF2-40B4-BE49-F238E27FC236}">
                  <a16:creationId xmlns:a16="http://schemas.microsoft.com/office/drawing/2014/main" id="{E6086A8E-736A-4093-B78B-DD5B153025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24" y="1"/>
              <a:ext cx="0" cy="72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6" name="Line 13">
              <a:extLst>
                <a:ext uri="{FF2B5EF4-FFF2-40B4-BE49-F238E27FC236}">
                  <a16:creationId xmlns:a16="http://schemas.microsoft.com/office/drawing/2014/main" id="{FAA890E3-3348-436C-9468-DABB1AFD197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 flipH="1" flipV="1">
              <a:off x="4584" y="-983"/>
              <a:ext cx="0" cy="2352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7" name="Line 14">
              <a:extLst>
                <a:ext uri="{FF2B5EF4-FFF2-40B4-BE49-F238E27FC236}">
                  <a16:creationId xmlns:a16="http://schemas.microsoft.com/office/drawing/2014/main" id="{134FB839-DC2C-4AC8-83DC-C3CEF0E62972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 flipH="1" flipV="1">
              <a:off x="4800" y="-576"/>
              <a:ext cx="0" cy="192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8" name="Line 15">
              <a:extLst>
                <a:ext uri="{FF2B5EF4-FFF2-40B4-BE49-F238E27FC236}">
                  <a16:creationId xmlns:a16="http://schemas.microsoft.com/office/drawing/2014/main" id="{F9B894EC-0B84-41C4-A8B9-A0A62F71C7E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 flipH="1" flipV="1">
              <a:off x="4895" y="-288"/>
              <a:ext cx="0" cy="1728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9" name="Line 16">
              <a:extLst>
                <a:ext uri="{FF2B5EF4-FFF2-40B4-BE49-F238E27FC236}">
                  <a16:creationId xmlns:a16="http://schemas.microsoft.com/office/drawing/2014/main" id="{410AD96B-9442-420F-9017-BA57F05B0F7F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 flipH="1" flipV="1">
              <a:off x="5064" y="72"/>
              <a:ext cx="0" cy="1391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0" name="Line 17">
              <a:extLst>
                <a:ext uri="{FF2B5EF4-FFF2-40B4-BE49-F238E27FC236}">
                  <a16:creationId xmlns:a16="http://schemas.microsoft.com/office/drawing/2014/main" id="{262815DA-BA72-4D57-ACB6-531C5CC11AD9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 flipH="1" flipV="1">
              <a:off x="5232" y="432"/>
              <a:ext cx="0" cy="1055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1" name="Line 18">
              <a:extLst>
                <a:ext uri="{FF2B5EF4-FFF2-40B4-BE49-F238E27FC236}">
                  <a16:creationId xmlns:a16="http://schemas.microsoft.com/office/drawing/2014/main" id="{7AA4A25A-5F19-4CF1-940B-2A519E8231DA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 flipH="1" flipV="1">
              <a:off x="5424" y="816"/>
              <a:ext cx="0" cy="671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2" name="Line 19">
              <a:extLst>
                <a:ext uri="{FF2B5EF4-FFF2-40B4-BE49-F238E27FC236}">
                  <a16:creationId xmlns:a16="http://schemas.microsoft.com/office/drawing/2014/main" id="{F3DA486F-1D42-496B-A84F-7960C35B3B47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 flipH="1" flipV="1">
              <a:off x="5520" y="1104"/>
              <a:ext cx="0" cy="47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3" name="Line 20">
              <a:extLst>
                <a:ext uri="{FF2B5EF4-FFF2-40B4-BE49-F238E27FC236}">
                  <a16:creationId xmlns:a16="http://schemas.microsoft.com/office/drawing/2014/main" id="{98577F0A-4F47-4D3D-A34C-365466EC7C74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 flipH="1" flipV="1">
              <a:off x="5592" y="1368"/>
              <a:ext cx="0" cy="335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4" name="Line 21">
              <a:extLst>
                <a:ext uri="{FF2B5EF4-FFF2-40B4-BE49-F238E27FC236}">
                  <a16:creationId xmlns:a16="http://schemas.microsoft.com/office/drawing/2014/main" id="{E1AA3681-6024-4117-9F84-7B7FD4FB7FC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40" y="0"/>
              <a:ext cx="0" cy="336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5" name="Line 22">
              <a:extLst>
                <a:ext uri="{FF2B5EF4-FFF2-40B4-BE49-F238E27FC236}">
                  <a16:creationId xmlns:a16="http://schemas.microsoft.com/office/drawing/2014/main" id="{DDB410C4-9CF7-4AB7-9BF7-E6310CEB889C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 flipH="1" flipV="1">
              <a:off x="5640" y="1800"/>
              <a:ext cx="0" cy="24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6" name="Line 23">
              <a:extLst>
                <a:ext uri="{FF2B5EF4-FFF2-40B4-BE49-F238E27FC236}">
                  <a16:creationId xmlns:a16="http://schemas.microsoft.com/office/drawing/2014/main" id="{67520C72-2F9C-4ACB-B9E8-A7734430884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48" y="0"/>
              <a:ext cx="0" cy="24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7" name="Line 24">
              <a:extLst>
                <a:ext uri="{FF2B5EF4-FFF2-40B4-BE49-F238E27FC236}">
                  <a16:creationId xmlns:a16="http://schemas.microsoft.com/office/drawing/2014/main" id="{1BD11277-8AA7-413F-AE24-2C6D02156E6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56" y="0"/>
              <a:ext cx="0" cy="144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71" name="Line 25">
            <a:extLst>
              <a:ext uri="{FF2B5EF4-FFF2-40B4-BE49-F238E27FC236}">
                <a16:creationId xmlns:a16="http://schemas.microsoft.com/office/drawing/2014/main" id="{FA8E6613-4097-4276-AC11-BE578E4DBAD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" y="457200"/>
            <a:ext cx="57912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2" name="Rectangle 26">
            <a:extLst>
              <a:ext uri="{FF2B5EF4-FFF2-40B4-BE49-F238E27FC236}">
                <a16:creationId xmlns:a16="http://schemas.microsoft.com/office/drawing/2014/main" id="{DDA0DE0F-6581-40B7-92AD-9B9CFEFF992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80998" y="457200"/>
            <a:ext cx="5791201" cy="381000"/>
          </a:xfrm>
        </p:spPr>
        <p:txBody>
          <a:bodyPr anchor="t"/>
          <a:lstStyle/>
          <a:p>
            <a:pPr algn="l" eaLnBrk="1" hangingPunct="1"/>
            <a:r>
              <a:rPr lang="en-US" altLang="en-US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Tool Rule #4</a:t>
            </a:r>
          </a:p>
        </p:txBody>
      </p:sp>
      <p:pic>
        <p:nvPicPr>
          <p:cNvPr id="7173" name="Picture 28" descr="C:\Users\John\Desktop\biy-site-staging-090909\images\build-it-yourself.gif">
            <a:extLst>
              <a:ext uri="{FF2B5EF4-FFF2-40B4-BE49-F238E27FC236}">
                <a16:creationId xmlns:a16="http://schemas.microsoft.com/office/drawing/2014/main" id="{863158B7-E0B2-49CC-BD52-8E29F29F64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73025"/>
            <a:ext cx="26670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Rectangle 26">
            <a:extLst>
              <a:ext uri="{FF2B5EF4-FFF2-40B4-BE49-F238E27FC236}">
                <a16:creationId xmlns:a16="http://schemas.microsoft.com/office/drawing/2014/main" id="{550BC6DD-D66D-416A-A361-12B12E9FA6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3792" y="1013100"/>
            <a:ext cx="7492594" cy="55245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2400" kern="0" dirty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Before you push, pull, or cut,</a:t>
            </a:r>
          </a:p>
          <a:p>
            <a:pPr algn="l" eaLnBrk="1" hangingPunct="1">
              <a:defRPr/>
            </a:pPr>
            <a:r>
              <a:rPr lang="en-US" altLang="en-US" sz="2400" kern="0" dirty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think what would happen if you slipped.</a:t>
            </a:r>
          </a:p>
          <a:p>
            <a:pPr algn="l" eaLnBrk="1" hangingPunct="1">
              <a:defRPr/>
            </a:pPr>
            <a:endParaRPr lang="en-US" altLang="en-US" sz="2400" kern="0" dirty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5D0C879-A3DD-4E76-9D39-11D63467F767}"/>
              </a:ext>
            </a:extLst>
          </p:cNvPr>
          <p:cNvSpPr txBox="1"/>
          <p:nvPr/>
        </p:nvSpPr>
        <p:spPr>
          <a:xfrm>
            <a:off x="-1" y="6524872"/>
            <a:ext cx="914240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FFFFFF">
                    <a:lumMod val="65000"/>
                  </a:srgbClr>
                </a:solidFill>
                <a:latin typeface="Comic Sans MS" panose="030F0702030302020204" pitchFamily="66" charset="0"/>
                <a:cs typeface="Times New Roman" pitchFamily="18" charset="0"/>
              </a:rPr>
              <a:t>Build-It-Yourself</a:t>
            </a:r>
            <a:r>
              <a:rPr lang="en-US" sz="1400" dirty="0">
                <a:solidFill>
                  <a:srgbClr val="FFFFFF">
                    <a:lumMod val="65000"/>
                  </a:srgbClr>
                </a:solidFill>
                <a:latin typeface="Comic Sans MS" panose="030F0702030302020204" pitchFamily="66" charset="0"/>
                <a:cs typeface="Times New Roman" pitchFamily="18" charset="0"/>
              </a:rPr>
              <a:t>.com</a:t>
            </a:r>
          </a:p>
        </p:txBody>
      </p:sp>
      <p:pic>
        <p:nvPicPr>
          <p:cNvPr id="4" name="Picture 3" descr="A cartoon hand holding a screwdriver&#10;&#10;Description automatically generated">
            <a:extLst>
              <a:ext uri="{FF2B5EF4-FFF2-40B4-BE49-F238E27FC236}">
                <a16:creationId xmlns:a16="http://schemas.microsoft.com/office/drawing/2014/main" id="{18F6E9F8-B3C2-DB58-B759-AB024E062B5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993" y="2494209"/>
            <a:ext cx="4572000" cy="3114675"/>
          </a:xfrm>
          <a:prstGeom prst="rect">
            <a:avLst/>
          </a:prstGeom>
        </p:spPr>
      </p:pic>
      <p:sp>
        <p:nvSpPr>
          <p:cNvPr id="5" name="Rectangle 26">
            <a:extLst>
              <a:ext uri="{FF2B5EF4-FFF2-40B4-BE49-F238E27FC236}">
                <a16:creationId xmlns:a16="http://schemas.microsoft.com/office/drawing/2014/main" id="{20DF8378-822B-CFF6-B775-4820C9AFA4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9757" y="5037510"/>
            <a:ext cx="1847250" cy="702862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2400" kern="0" dirty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Uh-</a:t>
            </a:r>
            <a:r>
              <a:rPr lang="en-US" altLang="en-US" sz="2400" kern="0" dirty="0" err="1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Ohhh</a:t>
            </a:r>
            <a:r>
              <a:rPr lang="en-US" altLang="en-US" sz="2400" kern="0" dirty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622949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>
            <a:extLst>
              <a:ext uri="{FF2B5EF4-FFF2-40B4-BE49-F238E27FC236}">
                <a16:creationId xmlns:a16="http://schemas.microsoft.com/office/drawing/2014/main" id="{B805EAA9-1DF1-49EF-8627-0C548E2B8648}"/>
              </a:ext>
            </a:extLst>
          </p:cNvPr>
          <p:cNvGrpSpPr>
            <a:grpSpLocks/>
          </p:cNvGrpSpPr>
          <p:nvPr/>
        </p:nvGrpSpPr>
        <p:grpSpPr bwMode="auto">
          <a:xfrm>
            <a:off x="5410200" y="0"/>
            <a:ext cx="3733800" cy="3124200"/>
            <a:chOff x="3408" y="0"/>
            <a:chExt cx="2352" cy="1968"/>
          </a:xfrm>
        </p:grpSpPr>
        <p:sp>
          <p:nvSpPr>
            <p:cNvPr id="7176" name="Line 3">
              <a:extLst>
                <a:ext uri="{FF2B5EF4-FFF2-40B4-BE49-F238E27FC236}">
                  <a16:creationId xmlns:a16="http://schemas.microsoft.com/office/drawing/2014/main" id="{24B162FF-C63B-44B7-BDD9-C8C004121E4A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 flipH="1" flipV="1">
              <a:off x="5640" y="1609"/>
              <a:ext cx="0" cy="24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7" name="Line 4">
              <a:extLst>
                <a:ext uri="{FF2B5EF4-FFF2-40B4-BE49-F238E27FC236}">
                  <a16:creationId xmlns:a16="http://schemas.microsoft.com/office/drawing/2014/main" id="{462A69E6-DD53-4CC9-B953-38DB9AC2A33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032" y="1"/>
              <a:ext cx="0" cy="432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8" name="Line 5">
              <a:extLst>
                <a:ext uri="{FF2B5EF4-FFF2-40B4-BE49-F238E27FC236}">
                  <a16:creationId xmlns:a16="http://schemas.microsoft.com/office/drawing/2014/main" id="{F6DFBA40-660F-4B33-A785-E01A12D12DB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568" y="1"/>
              <a:ext cx="0" cy="1967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9" name="Line 6">
              <a:extLst>
                <a:ext uri="{FF2B5EF4-FFF2-40B4-BE49-F238E27FC236}">
                  <a16:creationId xmlns:a16="http://schemas.microsoft.com/office/drawing/2014/main" id="{42E0547D-42A4-4F87-A409-5911D202063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376" y="1"/>
              <a:ext cx="0" cy="143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0" name="Line 7">
              <a:extLst>
                <a:ext uri="{FF2B5EF4-FFF2-40B4-BE49-F238E27FC236}">
                  <a16:creationId xmlns:a16="http://schemas.microsoft.com/office/drawing/2014/main" id="{5EC0BEE2-1080-4DCC-9F74-2EAF8403BC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184" y="1"/>
              <a:ext cx="0" cy="1247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1" name="Line 8">
              <a:extLst>
                <a:ext uri="{FF2B5EF4-FFF2-40B4-BE49-F238E27FC236}">
                  <a16:creationId xmlns:a16="http://schemas.microsoft.com/office/drawing/2014/main" id="{F33A7D7B-27C1-4949-B641-3C75C49ABE1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992" y="1"/>
              <a:ext cx="0" cy="1055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2" name="Line 9">
              <a:extLst>
                <a:ext uri="{FF2B5EF4-FFF2-40B4-BE49-F238E27FC236}">
                  <a16:creationId xmlns:a16="http://schemas.microsoft.com/office/drawing/2014/main" id="{E4229A20-194C-4DB6-B816-F115CE4EFB7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800" y="1"/>
              <a:ext cx="0" cy="911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3" name="Line 10">
              <a:extLst>
                <a:ext uri="{FF2B5EF4-FFF2-40B4-BE49-F238E27FC236}">
                  <a16:creationId xmlns:a16="http://schemas.microsoft.com/office/drawing/2014/main" id="{3A2CAF8B-2913-4D9A-9F23-7EC64E71B2E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08" y="1"/>
              <a:ext cx="0" cy="86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4" name="Line 11">
              <a:extLst>
                <a:ext uri="{FF2B5EF4-FFF2-40B4-BE49-F238E27FC236}">
                  <a16:creationId xmlns:a16="http://schemas.microsoft.com/office/drawing/2014/main" id="{2B4FCE75-8604-401B-BF6C-CE4F86FD5C4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16" y="1"/>
              <a:ext cx="0" cy="671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5" name="Line 12">
              <a:extLst>
                <a:ext uri="{FF2B5EF4-FFF2-40B4-BE49-F238E27FC236}">
                  <a16:creationId xmlns:a16="http://schemas.microsoft.com/office/drawing/2014/main" id="{E6086A8E-736A-4093-B78B-DD5B153025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24" y="1"/>
              <a:ext cx="0" cy="72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6" name="Line 13">
              <a:extLst>
                <a:ext uri="{FF2B5EF4-FFF2-40B4-BE49-F238E27FC236}">
                  <a16:creationId xmlns:a16="http://schemas.microsoft.com/office/drawing/2014/main" id="{FAA890E3-3348-436C-9468-DABB1AFD197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 flipH="1" flipV="1">
              <a:off x="4584" y="-983"/>
              <a:ext cx="0" cy="2352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7" name="Line 14">
              <a:extLst>
                <a:ext uri="{FF2B5EF4-FFF2-40B4-BE49-F238E27FC236}">
                  <a16:creationId xmlns:a16="http://schemas.microsoft.com/office/drawing/2014/main" id="{134FB839-DC2C-4AC8-83DC-C3CEF0E62972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 flipH="1" flipV="1">
              <a:off x="4800" y="-576"/>
              <a:ext cx="0" cy="192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8" name="Line 15">
              <a:extLst>
                <a:ext uri="{FF2B5EF4-FFF2-40B4-BE49-F238E27FC236}">
                  <a16:creationId xmlns:a16="http://schemas.microsoft.com/office/drawing/2014/main" id="{F9B894EC-0B84-41C4-A8B9-A0A62F71C7E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 flipH="1" flipV="1">
              <a:off x="4895" y="-288"/>
              <a:ext cx="0" cy="1728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9" name="Line 16">
              <a:extLst>
                <a:ext uri="{FF2B5EF4-FFF2-40B4-BE49-F238E27FC236}">
                  <a16:creationId xmlns:a16="http://schemas.microsoft.com/office/drawing/2014/main" id="{410AD96B-9442-420F-9017-BA57F05B0F7F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 flipH="1" flipV="1">
              <a:off x="5064" y="72"/>
              <a:ext cx="0" cy="1391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0" name="Line 17">
              <a:extLst>
                <a:ext uri="{FF2B5EF4-FFF2-40B4-BE49-F238E27FC236}">
                  <a16:creationId xmlns:a16="http://schemas.microsoft.com/office/drawing/2014/main" id="{262815DA-BA72-4D57-ACB6-531C5CC11AD9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 flipH="1" flipV="1">
              <a:off x="5232" y="432"/>
              <a:ext cx="0" cy="1055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1" name="Line 18">
              <a:extLst>
                <a:ext uri="{FF2B5EF4-FFF2-40B4-BE49-F238E27FC236}">
                  <a16:creationId xmlns:a16="http://schemas.microsoft.com/office/drawing/2014/main" id="{7AA4A25A-5F19-4CF1-940B-2A519E8231DA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 flipH="1" flipV="1">
              <a:off x="5424" y="816"/>
              <a:ext cx="0" cy="671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2" name="Line 19">
              <a:extLst>
                <a:ext uri="{FF2B5EF4-FFF2-40B4-BE49-F238E27FC236}">
                  <a16:creationId xmlns:a16="http://schemas.microsoft.com/office/drawing/2014/main" id="{F3DA486F-1D42-496B-A84F-7960C35B3B47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 flipH="1" flipV="1">
              <a:off x="5520" y="1104"/>
              <a:ext cx="0" cy="47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3" name="Line 20">
              <a:extLst>
                <a:ext uri="{FF2B5EF4-FFF2-40B4-BE49-F238E27FC236}">
                  <a16:creationId xmlns:a16="http://schemas.microsoft.com/office/drawing/2014/main" id="{98577F0A-4F47-4D3D-A34C-365466EC7C74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 flipH="1" flipV="1">
              <a:off x="5592" y="1368"/>
              <a:ext cx="0" cy="335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4" name="Line 21">
              <a:extLst>
                <a:ext uri="{FF2B5EF4-FFF2-40B4-BE49-F238E27FC236}">
                  <a16:creationId xmlns:a16="http://schemas.microsoft.com/office/drawing/2014/main" id="{E1AA3681-6024-4117-9F84-7B7FD4FB7FC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40" y="0"/>
              <a:ext cx="0" cy="336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5" name="Line 22">
              <a:extLst>
                <a:ext uri="{FF2B5EF4-FFF2-40B4-BE49-F238E27FC236}">
                  <a16:creationId xmlns:a16="http://schemas.microsoft.com/office/drawing/2014/main" id="{DDB410C4-9CF7-4AB7-9BF7-E6310CEB889C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 flipH="1" flipV="1">
              <a:off x="5640" y="1800"/>
              <a:ext cx="0" cy="24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6" name="Line 23">
              <a:extLst>
                <a:ext uri="{FF2B5EF4-FFF2-40B4-BE49-F238E27FC236}">
                  <a16:creationId xmlns:a16="http://schemas.microsoft.com/office/drawing/2014/main" id="{67520C72-2F9C-4ACB-B9E8-A7734430884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48" y="0"/>
              <a:ext cx="0" cy="24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7" name="Line 24">
              <a:extLst>
                <a:ext uri="{FF2B5EF4-FFF2-40B4-BE49-F238E27FC236}">
                  <a16:creationId xmlns:a16="http://schemas.microsoft.com/office/drawing/2014/main" id="{1BD11277-8AA7-413F-AE24-2C6D02156E6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56" y="0"/>
              <a:ext cx="0" cy="144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71" name="Line 25">
            <a:extLst>
              <a:ext uri="{FF2B5EF4-FFF2-40B4-BE49-F238E27FC236}">
                <a16:creationId xmlns:a16="http://schemas.microsoft.com/office/drawing/2014/main" id="{FA8E6613-4097-4276-AC11-BE578E4DBAD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" y="457200"/>
            <a:ext cx="57912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2" name="Rectangle 26">
            <a:extLst>
              <a:ext uri="{FF2B5EF4-FFF2-40B4-BE49-F238E27FC236}">
                <a16:creationId xmlns:a16="http://schemas.microsoft.com/office/drawing/2014/main" id="{DDA0DE0F-6581-40B7-92AD-9B9CFEFF992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80998" y="457200"/>
            <a:ext cx="5791201" cy="381000"/>
          </a:xfrm>
        </p:spPr>
        <p:txBody>
          <a:bodyPr anchor="t"/>
          <a:lstStyle/>
          <a:p>
            <a:pPr algn="l" eaLnBrk="1" hangingPunct="1"/>
            <a:r>
              <a:rPr lang="en-US" altLang="en-US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Tool Rule #5</a:t>
            </a:r>
          </a:p>
        </p:txBody>
      </p:sp>
      <p:pic>
        <p:nvPicPr>
          <p:cNvPr id="7173" name="Picture 28" descr="C:\Users\John\Desktop\biy-site-staging-090909\images\build-it-yourself.gif">
            <a:extLst>
              <a:ext uri="{FF2B5EF4-FFF2-40B4-BE49-F238E27FC236}">
                <a16:creationId xmlns:a16="http://schemas.microsoft.com/office/drawing/2014/main" id="{863158B7-E0B2-49CC-BD52-8E29F29F64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73025"/>
            <a:ext cx="26670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Rectangle 26">
            <a:extLst>
              <a:ext uri="{FF2B5EF4-FFF2-40B4-BE49-F238E27FC236}">
                <a16:creationId xmlns:a16="http://schemas.microsoft.com/office/drawing/2014/main" id="{550BC6DD-D66D-416A-A361-12B12E9FA6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3792" y="1013100"/>
            <a:ext cx="7492594" cy="1730518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2400" kern="0" dirty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Clean up.</a:t>
            </a:r>
          </a:p>
          <a:p>
            <a:pPr algn="l" eaLnBrk="1" hangingPunct="1">
              <a:defRPr/>
            </a:pPr>
            <a:endParaRPr lang="en-US" altLang="en-US" sz="2400" kern="0" dirty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  <a:p>
            <a:pPr algn="l" eaLnBrk="1" hangingPunct="1">
              <a:defRPr/>
            </a:pPr>
            <a:r>
              <a:rPr lang="en-US" altLang="en-US" sz="2400" kern="0" dirty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Account for all tools.</a:t>
            </a:r>
          </a:p>
          <a:p>
            <a:pPr algn="l" eaLnBrk="1" hangingPunct="1">
              <a:defRPr/>
            </a:pPr>
            <a:r>
              <a:rPr lang="en-US" altLang="en-US" sz="2400" kern="0" dirty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Sort parts.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5D0C879-A3DD-4E76-9D39-11D63467F767}"/>
              </a:ext>
            </a:extLst>
          </p:cNvPr>
          <p:cNvSpPr txBox="1"/>
          <p:nvPr/>
        </p:nvSpPr>
        <p:spPr>
          <a:xfrm>
            <a:off x="-1" y="6524872"/>
            <a:ext cx="914240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FFFFFF">
                    <a:lumMod val="65000"/>
                  </a:srgbClr>
                </a:solidFill>
                <a:latin typeface="Comic Sans MS" panose="030F0702030302020204" pitchFamily="66" charset="0"/>
                <a:cs typeface="Times New Roman" pitchFamily="18" charset="0"/>
              </a:rPr>
              <a:t>Build-It-Yourself</a:t>
            </a:r>
            <a:r>
              <a:rPr lang="en-US" sz="1400" dirty="0">
                <a:solidFill>
                  <a:srgbClr val="FFFFFF">
                    <a:lumMod val="65000"/>
                  </a:srgbClr>
                </a:solidFill>
                <a:latin typeface="Comic Sans MS" panose="030F0702030302020204" pitchFamily="66" charset="0"/>
                <a:cs typeface="Times New Roman" pitchFamily="18" charset="0"/>
              </a:rPr>
              <a:t>.com</a:t>
            </a:r>
          </a:p>
        </p:txBody>
      </p:sp>
      <p:pic>
        <p:nvPicPr>
          <p:cNvPr id="35" name="Picture 34" descr="A group of tools and pencils&#10;&#10;Description automatically generated">
            <a:extLst>
              <a:ext uri="{FF2B5EF4-FFF2-40B4-BE49-F238E27FC236}">
                <a16:creationId xmlns:a16="http://schemas.microsoft.com/office/drawing/2014/main" id="{8534619F-FE47-7F7C-BF38-24066F35BD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499" y="2648198"/>
            <a:ext cx="457200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627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>
            <a:extLst>
              <a:ext uri="{FF2B5EF4-FFF2-40B4-BE49-F238E27FC236}">
                <a16:creationId xmlns:a16="http://schemas.microsoft.com/office/drawing/2014/main" id="{B805EAA9-1DF1-49EF-8627-0C548E2B8648}"/>
              </a:ext>
            </a:extLst>
          </p:cNvPr>
          <p:cNvGrpSpPr>
            <a:grpSpLocks/>
          </p:cNvGrpSpPr>
          <p:nvPr/>
        </p:nvGrpSpPr>
        <p:grpSpPr bwMode="auto">
          <a:xfrm>
            <a:off x="5410200" y="0"/>
            <a:ext cx="3733800" cy="3124200"/>
            <a:chOff x="3408" y="0"/>
            <a:chExt cx="2352" cy="1968"/>
          </a:xfrm>
        </p:grpSpPr>
        <p:sp>
          <p:nvSpPr>
            <p:cNvPr id="7176" name="Line 3">
              <a:extLst>
                <a:ext uri="{FF2B5EF4-FFF2-40B4-BE49-F238E27FC236}">
                  <a16:creationId xmlns:a16="http://schemas.microsoft.com/office/drawing/2014/main" id="{24B162FF-C63B-44B7-BDD9-C8C004121E4A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 flipH="1" flipV="1">
              <a:off x="5640" y="1609"/>
              <a:ext cx="0" cy="24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7" name="Line 4">
              <a:extLst>
                <a:ext uri="{FF2B5EF4-FFF2-40B4-BE49-F238E27FC236}">
                  <a16:creationId xmlns:a16="http://schemas.microsoft.com/office/drawing/2014/main" id="{462A69E6-DD53-4CC9-B953-38DB9AC2A33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032" y="1"/>
              <a:ext cx="0" cy="432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8" name="Line 5">
              <a:extLst>
                <a:ext uri="{FF2B5EF4-FFF2-40B4-BE49-F238E27FC236}">
                  <a16:creationId xmlns:a16="http://schemas.microsoft.com/office/drawing/2014/main" id="{F6DFBA40-660F-4B33-A785-E01A12D12DB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568" y="1"/>
              <a:ext cx="0" cy="1967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9" name="Line 6">
              <a:extLst>
                <a:ext uri="{FF2B5EF4-FFF2-40B4-BE49-F238E27FC236}">
                  <a16:creationId xmlns:a16="http://schemas.microsoft.com/office/drawing/2014/main" id="{42E0547D-42A4-4F87-A409-5911D202063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376" y="1"/>
              <a:ext cx="0" cy="143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0" name="Line 7">
              <a:extLst>
                <a:ext uri="{FF2B5EF4-FFF2-40B4-BE49-F238E27FC236}">
                  <a16:creationId xmlns:a16="http://schemas.microsoft.com/office/drawing/2014/main" id="{5EC0BEE2-1080-4DCC-9F74-2EAF8403BC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184" y="1"/>
              <a:ext cx="0" cy="1247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1" name="Line 8">
              <a:extLst>
                <a:ext uri="{FF2B5EF4-FFF2-40B4-BE49-F238E27FC236}">
                  <a16:creationId xmlns:a16="http://schemas.microsoft.com/office/drawing/2014/main" id="{F33A7D7B-27C1-4949-B641-3C75C49ABE1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992" y="1"/>
              <a:ext cx="0" cy="1055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2" name="Line 9">
              <a:extLst>
                <a:ext uri="{FF2B5EF4-FFF2-40B4-BE49-F238E27FC236}">
                  <a16:creationId xmlns:a16="http://schemas.microsoft.com/office/drawing/2014/main" id="{E4229A20-194C-4DB6-B816-F115CE4EFB7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800" y="1"/>
              <a:ext cx="0" cy="911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3" name="Line 10">
              <a:extLst>
                <a:ext uri="{FF2B5EF4-FFF2-40B4-BE49-F238E27FC236}">
                  <a16:creationId xmlns:a16="http://schemas.microsoft.com/office/drawing/2014/main" id="{3A2CAF8B-2913-4D9A-9F23-7EC64E71B2E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08" y="1"/>
              <a:ext cx="0" cy="86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4" name="Line 11">
              <a:extLst>
                <a:ext uri="{FF2B5EF4-FFF2-40B4-BE49-F238E27FC236}">
                  <a16:creationId xmlns:a16="http://schemas.microsoft.com/office/drawing/2014/main" id="{2B4FCE75-8604-401B-BF6C-CE4F86FD5C4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16" y="1"/>
              <a:ext cx="0" cy="671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5" name="Line 12">
              <a:extLst>
                <a:ext uri="{FF2B5EF4-FFF2-40B4-BE49-F238E27FC236}">
                  <a16:creationId xmlns:a16="http://schemas.microsoft.com/office/drawing/2014/main" id="{E6086A8E-736A-4093-B78B-DD5B153025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24" y="1"/>
              <a:ext cx="0" cy="72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6" name="Line 13">
              <a:extLst>
                <a:ext uri="{FF2B5EF4-FFF2-40B4-BE49-F238E27FC236}">
                  <a16:creationId xmlns:a16="http://schemas.microsoft.com/office/drawing/2014/main" id="{FAA890E3-3348-436C-9468-DABB1AFD197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 flipH="1" flipV="1">
              <a:off x="4584" y="-983"/>
              <a:ext cx="0" cy="2352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7" name="Line 14">
              <a:extLst>
                <a:ext uri="{FF2B5EF4-FFF2-40B4-BE49-F238E27FC236}">
                  <a16:creationId xmlns:a16="http://schemas.microsoft.com/office/drawing/2014/main" id="{134FB839-DC2C-4AC8-83DC-C3CEF0E62972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 flipH="1" flipV="1">
              <a:off x="4800" y="-576"/>
              <a:ext cx="0" cy="192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8" name="Line 15">
              <a:extLst>
                <a:ext uri="{FF2B5EF4-FFF2-40B4-BE49-F238E27FC236}">
                  <a16:creationId xmlns:a16="http://schemas.microsoft.com/office/drawing/2014/main" id="{F9B894EC-0B84-41C4-A8B9-A0A62F71C7E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 flipH="1" flipV="1">
              <a:off x="4895" y="-288"/>
              <a:ext cx="0" cy="1728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9" name="Line 16">
              <a:extLst>
                <a:ext uri="{FF2B5EF4-FFF2-40B4-BE49-F238E27FC236}">
                  <a16:creationId xmlns:a16="http://schemas.microsoft.com/office/drawing/2014/main" id="{410AD96B-9442-420F-9017-BA57F05B0F7F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 flipH="1" flipV="1">
              <a:off x="5064" y="72"/>
              <a:ext cx="0" cy="1391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0" name="Line 17">
              <a:extLst>
                <a:ext uri="{FF2B5EF4-FFF2-40B4-BE49-F238E27FC236}">
                  <a16:creationId xmlns:a16="http://schemas.microsoft.com/office/drawing/2014/main" id="{262815DA-BA72-4D57-ACB6-531C5CC11AD9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 flipH="1" flipV="1">
              <a:off x="5232" y="432"/>
              <a:ext cx="0" cy="1055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1" name="Line 18">
              <a:extLst>
                <a:ext uri="{FF2B5EF4-FFF2-40B4-BE49-F238E27FC236}">
                  <a16:creationId xmlns:a16="http://schemas.microsoft.com/office/drawing/2014/main" id="{7AA4A25A-5F19-4CF1-940B-2A519E8231DA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 flipH="1" flipV="1">
              <a:off x="5424" y="816"/>
              <a:ext cx="0" cy="671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2" name="Line 19">
              <a:extLst>
                <a:ext uri="{FF2B5EF4-FFF2-40B4-BE49-F238E27FC236}">
                  <a16:creationId xmlns:a16="http://schemas.microsoft.com/office/drawing/2014/main" id="{F3DA486F-1D42-496B-A84F-7960C35B3B47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 flipH="1" flipV="1">
              <a:off x="5520" y="1104"/>
              <a:ext cx="0" cy="47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3" name="Line 20">
              <a:extLst>
                <a:ext uri="{FF2B5EF4-FFF2-40B4-BE49-F238E27FC236}">
                  <a16:creationId xmlns:a16="http://schemas.microsoft.com/office/drawing/2014/main" id="{98577F0A-4F47-4D3D-A34C-365466EC7C74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 flipH="1" flipV="1">
              <a:off x="5592" y="1368"/>
              <a:ext cx="0" cy="335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4" name="Line 21">
              <a:extLst>
                <a:ext uri="{FF2B5EF4-FFF2-40B4-BE49-F238E27FC236}">
                  <a16:creationId xmlns:a16="http://schemas.microsoft.com/office/drawing/2014/main" id="{E1AA3681-6024-4117-9F84-7B7FD4FB7FC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40" y="0"/>
              <a:ext cx="0" cy="336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5" name="Line 22">
              <a:extLst>
                <a:ext uri="{FF2B5EF4-FFF2-40B4-BE49-F238E27FC236}">
                  <a16:creationId xmlns:a16="http://schemas.microsoft.com/office/drawing/2014/main" id="{DDB410C4-9CF7-4AB7-9BF7-E6310CEB889C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 flipH="1" flipV="1">
              <a:off x="5640" y="1800"/>
              <a:ext cx="0" cy="24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6" name="Line 23">
              <a:extLst>
                <a:ext uri="{FF2B5EF4-FFF2-40B4-BE49-F238E27FC236}">
                  <a16:creationId xmlns:a16="http://schemas.microsoft.com/office/drawing/2014/main" id="{67520C72-2F9C-4ACB-B9E8-A7734430884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48" y="0"/>
              <a:ext cx="0" cy="24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7" name="Line 24">
              <a:extLst>
                <a:ext uri="{FF2B5EF4-FFF2-40B4-BE49-F238E27FC236}">
                  <a16:creationId xmlns:a16="http://schemas.microsoft.com/office/drawing/2014/main" id="{1BD11277-8AA7-413F-AE24-2C6D02156E6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56" y="0"/>
              <a:ext cx="0" cy="144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71" name="Line 25">
            <a:extLst>
              <a:ext uri="{FF2B5EF4-FFF2-40B4-BE49-F238E27FC236}">
                <a16:creationId xmlns:a16="http://schemas.microsoft.com/office/drawing/2014/main" id="{FA8E6613-4097-4276-AC11-BE578E4DBAD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" y="457200"/>
            <a:ext cx="57912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2" name="Rectangle 26">
            <a:extLst>
              <a:ext uri="{FF2B5EF4-FFF2-40B4-BE49-F238E27FC236}">
                <a16:creationId xmlns:a16="http://schemas.microsoft.com/office/drawing/2014/main" id="{DDA0DE0F-6581-40B7-92AD-9B9CFEFF992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80998" y="457200"/>
            <a:ext cx="5791201" cy="381000"/>
          </a:xfrm>
        </p:spPr>
        <p:txBody>
          <a:bodyPr anchor="t"/>
          <a:lstStyle/>
          <a:p>
            <a:pPr algn="l" eaLnBrk="1" hangingPunct="1"/>
            <a:r>
              <a:rPr lang="en-US" altLang="en-US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Tool Rules</a:t>
            </a:r>
          </a:p>
        </p:txBody>
      </p:sp>
      <p:pic>
        <p:nvPicPr>
          <p:cNvPr id="7173" name="Picture 28" descr="C:\Users\John\Desktop\biy-site-staging-090909\images\build-it-yourself.gif">
            <a:extLst>
              <a:ext uri="{FF2B5EF4-FFF2-40B4-BE49-F238E27FC236}">
                <a16:creationId xmlns:a16="http://schemas.microsoft.com/office/drawing/2014/main" id="{863158B7-E0B2-49CC-BD52-8E29F29F64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73025"/>
            <a:ext cx="26670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Rectangle 26">
            <a:extLst>
              <a:ext uri="{FF2B5EF4-FFF2-40B4-BE49-F238E27FC236}">
                <a16:creationId xmlns:a16="http://schemas.microsoft.com/office/drawing/2014/main" id="{550BC6DD-D66D-416A-A361-12B12E9FA6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3792" y="1013100"/>
            <a:ext cx="7492594" cy="55245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2400" kern="0" dirty="0">
                <a:solidFill>
                  <a:srgbClr val="C00000"/>
                </a:solidFill>
                <a:latin typeface="Comic Sans MS" pitchFamily="66" charset="0"/>
              </a:rPr>
              <a:t>#1 </a:t>
            </a:r>
            <a:r>
              <a:rPr lang="en-US" altLang="en-US" sz="2400" kern="0" dirty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	Don’t cut your finger off.</a:t>
            </a:r>
          </a:p>
          <a:p>
            <a:pPr algn="l" eaLnBrk="1" hangingPunct="1">
              <a:defRPr/>
            </a:pPr>
            <a:endParaRPr lang="en-US" altLang="en-US" sz="2400" kern="0" dirty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  <a:p>
            <a:pPr algn="l" eaLnBrk="1" hangingPunct="1">
              <a:defRPr/>
            </a:pPr>
            <a:r>
              <a:rPr lang="en-US" altLang="en-US" sz="2400" kern="0" dirty="0">
                <a:solidFill>
                  <a:srgbClr val="C00000"/>
                </a:solidFill>
                <a:latin typeface="Comic Sans MS" pitchFamily="66" charset="0"/>
              </a:rPr>
              <a:t>#2</a:t>
            </a:r>
            <a:r>
              <a:rPr lang="en-US" altLang="en-US" sz="2400" kern="0" dirty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		Hold work firmly.</a:t>
            </a:r>
          </a:p>
          <a:p>
            <a:pPr algn="l" eaLnBrk="1" hangingPunct="1">
              <a:defRPr/>
            </a:pPr>
            <a:endParaRPr lang="en-US" altLang="en-US" sz="2400" kern="0" dirty="0">
              <a:solidFill>
                <a:srgbClr val="C00000"/>
              </a:solidFill>
              <a:latin typeface="Comic Sans MS" pitchFamily="66" charset="0"/>
            </a:endParaRPr>
          </a:p>
          <a:p>
            <a:pPr algn="l" eaLnBrk="1" hangingPunct="1">
              <a:defRPr/>
            </a:pPr>
            <a:r>
              <a:rPr lang="en-US" altLang="en-US" sz="2400" kern="0" dirty="0">
                <a:solidFill>
                  <a:srgbClr val="C00000"/>
                </a:solidFill>
                <a:latin typeface="Comic Sans MS" pitchFamily="66" charset="0"/>
              </a:rPr>
              <a:t>#3	</a:t>
            </a:r>
            <a:r>
              <a:rPr lang="en-US" altLang="en-US" sz="2400" kern="0" dirty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	Cut away from all eyes.</a:t>
            </a:r>
          </a:p>
          <a:p>
            <a:pPr algn="l" eaLnBrk="1" hangingPunct="1">
              <a:defRPr/>
            </a:pPr>
            <a:endParaRPr lang="en-US" altLang="en-US" sz="2400" kern="0" dirty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  <a:p>
            <a:pPr algn="l" eaLnBrk="1" hangingPunct="1">
              <a:defRPr/>
            </a:pPr>
            <a:r>
              <a:rPr lang="en-US" altLang="en-US" sz="2400" kern="0" dirty="0">
                <a:solidFill>
                  <a:srgbClr val="C00000"/>
                </a:solidFill>
                <a:latin typeface="Comic Sans MS" pitchFamily="66" charset="0"/>
              </a:rPr>
              <a:t>#4	</a:t>
            </a:r>
            <a:r>
              <a:rPr lang="en-US" altLang="en-US" sz="2400" kern="0" dirty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	Think what would happen if you slipped.</a:t>
            </a:r>
          </a:p>
          <a:p>
            <a:pPr algn="l" eaLnBrk="1" hangingPunct="1">
              <a:defRPr/>
            </a:pPr>
            <a:endParaRPr lang="en-US" altLang="en-US" sz="2400" kern="0" dirty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  <a:p>
            <a:pPr algn="l" eaLnBrk="1" hangingPunct="1">
              <a:defRPr/>
            </a:pPr>
            <a:r>
              <a:rPr lang="en-US" altLang="en-US" sz="2400" kern="0" dirty="0">
                <a:solidFill>
                  <a:srgbClr val="C00000"/>
                </a:solidFill>
                <a:latin typeface="Comic Sans MS" pitchFamily="66" charset="0"/>
              </a:rPr>
              <a:t>#5</a:t>
            </a:r>
            <a:r>
              <a:rPr lang="en-US" altLang="en-US" sz="2400" kern="0" dirty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		Clean up.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5D0C879-A3DD-4E76-9D39-11D63467F767}"/>
              </a:ext>
            </a:extLst>
          </p:cNvPr>
          <p:cNvSpPr txBox="1"/>
          <p:nvPr/>
        </p:nvSpPr>
        <p:spPr>
          <a:xfrm>
            <a:off x="-1" y="6524872"/>
            <a:ext cx="914240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FFFFFF">
                    <a:lumMod val="65000"/>
                  </a:srgbClr>
                </a:solidFill>
                <a:latin typeface="Comic Sans MS" panose="030F0702030302020204" pitchFamily="66" charset="0"/>
                <a:cs typeface="Times New Roman" pitchFamily="18" charset="0"/>
              </a:rPr>
              <a:t>Build-It-Yourself</a:t>
            </a:r>
            <a:r>
              <a:rPr lang="en-US" sz="1400" dirty="0">
                <a:solidFill>
                  <a:srgbClr val="FFFFFF">
                    <a:lumMod val="65000"/>
                  </a:srgbClr>
                </a:solidFill>
                <a:latin typeface="Comic Sans MS" panose="030F0702030302020204" pitchFamily="66" charset="0"/>
                <a:cs typeface="Times New Roman" pitchFamily="18" charset="0"/>
              </a:rPr>
              <a:t>.com</a:t>
            </a:r>
          </a:p>
        </p:txBody>
      </p:sp>
      <p:pic>
        <p:nvPicPr>
          <p:cNvPr id="4" name="Picture 3" descr="A hand with pink nails&#10;&#10;Description automatically generated">
            <a:extLst>
              <a:ext uri="{FF2B5EF4-FFF2-40B4-BE49-F238E27FC236}">
                <a16:creationId xmlns:a16="http://schemas.microsoft.com/office/drawing/2014/main" id="{6E4B47EB-C795-1571-8A14-A52849F89F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5170735"/>
            <a:ext cx="1905000" cy="66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508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1989</TotalTime>
  <Words>198</Words>
  <Application>Microsoft Office PowerPoint</Application>
  <PresentationFormat>On-screen Show (4:3)</PresentationFormat>
  <Paragraphs>53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Comic Sans MS</vt:lpstr>
      <vt:lpstr>Times New Roman</vt:lpstr>
      <vt:lpstr>Office Theme</vt:lpstr>
      <vt:lpstr>Creative Art and Engineering Tool Rules</vt:lpstr>
      <vt:lpstr>Tool Rule #1</vt:lpstr>
      <vt:lpstr>Tool Rule #2</vt:lpstr>
      <vt:lpstr>Tool Rule #3</vt:lpstr>
      <vt:lpstr>Tool Rule #4</vt:lpstr>
      <vt:lpstr>Tool Rule #5</vt:lpstr>
      <vt:lpstr>Tool Rules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Creative Art and Engineering Build it Blocks Module Name</dc:title>
  <dc:creator>John Galinato</dc:creator>
  <cp:lastModifiedBy>John Galinato</cp:lastModifiedBy>
  <cp:revision>9</cp:revision>
  <dcterms:created xsi:type="dcterms:W3CDTF">2023-10-28T05:48:36Z</dcterms:created>
  <dcterms:modified xsi:type="dcterms:W3CDTF">2023-10-29T15:53:39Z</dcterms:modified>
</cp:coreProperties>
</file>