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1"/>
  </p:notesMasterIdLst>
  <p:sldIdLst>
    <p:sldId id="256" r:id="rId2"/>
    <p:sldId id="258" r:id="rId3"/>
    <p:sldId id="261" r:id="rId4"/>
    <p:sldId id="259" r:id="rId5"/>
    <p:sldId id="260" r:id="rId6"/>
    <p:sldId id="257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y" initials="b" lastIdx="0" clrIdx="0">
    <p:extLst>
      <p:ext uri="{19B8F6BF-5375-455C-9EA6-DF929625EA0E}">
        <p15:presenceInfo xmlns:p15="http://schemas.microsoft.com/office/powerpoint/2012/main" userId="bi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14530-FDDA-42BB-BF95-987C8D5B54E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E898-95A7-4C5F-A5FD-F02A199C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7E898-95A7-4C5F-A5FD-F02A199CC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3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2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03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61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8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1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8F2C-D732-4212-986D-C20E7F49926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9D82AB-D995-4717-A19F-757D8D66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" y="-12160"/>
            <a:ext cx="12192000" cy="687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48" y="3848691"/>
            <a:ext cx="2418048" cy="3043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37" y="0"/>
            <a:ext cx="2309885" cy="3079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970" y="-250107"/>
            <a:ext cx="2644049" cy="33428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916561">
            <a:off x="2694197" y="1024340"/>
            <a:ext cx="58323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perspectiveContrasting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n-US" sz="8000" b="1" i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Lab Book</a:t>
            </a:r>
            <a:endParaRPr lang="en-US" sz="8000" b="1" cap="none" spc="0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6812" y="1746922"/>
            <a:ext cx="58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Team name: sky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004" y="2795349"/>
            <a:ext cx="50617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</a:rPr>
              <a:t>Leader:Colin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endParaRPr lang="en-US" sz="6000" dirty="0">
              <a:solidFill>
                <a:srgbClr val="00B0F0"/>
              </a:solidFill>
            </a:endParaRPr>
          </a:p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2:Mike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3:Leo</a:t>
            </a:r>
          </a:p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4:Marvin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96369" y="4220308"/>
            <a:ext cx="4650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I love Robot</a:t>
            </a:r>
            <a:endParaRPr lang="en-US" sz="6600" dirty="0"/>
          </a:p>
        </p:txBody>
      </p:sp>
      <p:sp>
        <p:nvSpPr>
          <p:cNvPr id="6" name="Heart 5"/>
          <p:cNvSpPr/>
          <p:nvPr/>
        </p:nvSpPr>
        <p:spPr>
          <a:xfrm rot="19438487">
            <a:off x="6682546" y="3892062"/>
            <a:ext cx="656492" cy="656492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 rot="2097539">
            <a:off x="11024037" y="3860800"/>
            <a:ext cx="656492" cy="656492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 rot="13088332">
            <a:off x="6669555" y="5068784"/>
            <a:ext cx="656492" cy="656492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 rot="7793529">
            <a:off x="11114880" y="5146776"/>
            <a:ext cx="656492" cy="656492"/>
          </a:xfrm>
          <a:prstGeom prst="hear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174863" y="432262"/>
            <a:ext cx="937846" cy="854681"/>
          </a:xfrm>
          <a:prstGeom prst="star5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05197" y="585817"/>
            <a:ext cx="937846" cy="854681"/>
          </a:xfrm>
          <a:prstGeom prst="star5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3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3278" y="2786032"/>
            <a:ext cx="3384331" cy="9354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482" y="22852"/>
            <a:ext cx="3384331" cy="9354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7233" y="2786032"/>
            <a:ext cx="2616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Mission: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078" y="0"/>
            <a:ext cx="2806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Problem: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51371"/>
            <a:ext cx="1059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Many TV programs and movies are </a:t>
            </a:r>
            <a:r>
              <a:rPr lang="en-US" sz="4000" dirty="0" err="1" smtClean="0"/>
              <a:t>booooooring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28981" y="4052645"/>
            <a:ext cx="99690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 mission is to produce and direct your super hero story or a way cool experimental, computer controlled </a:t>
            </a:r>
            <a:r>
              <a:rPr lang="en-US" sz="4000" dirty="0" err="1" smtClean="0"/>
              <a:t>robatic</a:t>
            </a:r>
            <a:r>
              <a:rPr lang="en-US" sz="4000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27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4339" y="2463282"/>
            <a:ext cx="982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#1 Focus – Identify the problem and set goal.</a:t>
            </a:r>
          </a:p>
          <a:p>
            <a:r>
              <a:rPr lang="en-US" sz="3600" dirty="0" smtClean="0"/>
              <a:t>#2 Research – Don’t re-invent the wheels.</a:t>
            </a:r>
          </a:p>
          <a:p>
            <a:r>
              <a:rPr lang="en-US" sz="3600" dirty="0" smtClean="0"/>
              <a:t>#3 Teamwork – Share ideas.</a:t>
            </a:r>
          </a:p>
          <a:p>
            <a:r>
              <a:rPr lang="en-US" sz="3600" dirty="0" smtClean="0"/>
              <a:t>#4 Simplify – Break your solution into simple parts.</a:t>
            </a:r>
          </a:p>
          <a:p>
            <a:r>
              <a:rPr lang="en-US" sz="3600" dirty="0" smtClean="0"/>
              <a:t>#5 Document – Keep a lab book.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5125" y="791694"/>
            <a:ext cx="670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 Solving tricks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3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0247" y="1965434"/>
            <a:ext cx="5707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(1) Sequence  / Parallel</a:t>
            </a:r>
          </a:p>
          <a:p>
            <a:r>
              <a:rPr lang="en-US" sz="4000" dirty="0" smtClean="0"/>
              <a:t>(2) Iteration</a:t>
            </a:r>
            <a:endParaRPr lang="en-US" sz="4000" dirty="0"/>
          </a:p>
          <a:p>
            <a:r>
              <a:rPr lang="en-US" sz="4000" dirty="0" smtClean="0"/>
              <a:t>(3) Conditional</a:t>
            </a:r>
          </a:p>
          <a:p>
            <a:r>
              <a:rPr lang="en-US" sz="4000" dirty="0" smtClean="0"/>
              <a:t>(4) Variables</a:t>
            </a:r>
            <a:endParaRPr lang="en-US" sz="4000" dirty="0"/>
          </a:p>
          <a:p>
            <a:r>
              <a:rPr lang="en-US" sz="4000" dirty="0" smtClean="0"/>
              <a:t>(5) Messages </a:t>
            </a:r>
          </a:p>
          <a:p>
            <a:r>
              <a:rPr lang="en-US" sz="4000" dirty="0" smtClean="0"/>
              <a:t>(6) Modular programming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014900" y="280797"/>
            <a:ext cx="5657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Program Primitives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AutoShape 2" descr="Image result for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Image result for US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6" descr="Image result for US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8" descr="Image result for US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0" descr="Image result for US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12" descr="Image result for US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4" descr="Image result for USA"/>
          <p:cNvSpPr>
            <a:spLocks noChangeAspect="1" noChangeArrowheads="1"/>
          </p:cNvSpPr>
          <p:nvPr/>
        </p:nvSpPr>
        <p:spPr bwMode="auto">
          <a:xfrm>
            <a:off x="9217022" y="41910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8" descr="Image result for USA"/>
          <p:cNvSpPr>
            <a:spLocks noChangeAspect="1" noChangeArrowheads="1"/>
          </p:cNvSpPr>
          <p:nvPr/>
        </p:nvSpPr>
        <p:spPr bwMode="auto">
          <a:xfrm>
            <a:off x="9064621" y="380028"/>
            <a:ext cx="1594949" cy="15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0" descr="Image result for US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2" descr="Image result for US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24" descr="Image result for US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26" descr="Image result for US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iagonal Stripe 6"/>
          <p:cNvSpPr/>
          <p:nvPr/>
        </p:nvSpPr>
        <p:spPr>
          <a:xfrm>
            <a:off x="2710100" y="7937"/>
            <a:ext cx="993226" cy="993226"/>
          </a:xfrm>
          <a:prstGeom prst="diagStrip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5400000">
            <a:off x="8039312" y="0"/>
            <a:ext cx="993226" cy="993226"/>
          </a:xfrm>
          <a:prstGeom prst="diagStrip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1" y="1786759"/>
            <a:ext cx="53182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(1) Don’t cut your finger off </a:t>
            </a:r>
          </a:p>
          <a:p>
            <a:r>
              <a:rPr lang="en-US" sz="4000" dirty="0" smtClean="0"/>
              <a:t>(2) Hold work firmly</a:t>
            </a:r>
          </a:p>
          <a:p>
            <a:r>
              <a:rPr lang="en-US" sz="4000" dirty="0" smtClean="0"/>
              <a:t>(3) Wear goggles</a:t>
            </a:r>
          </a:p>
          <a:p>
            <a:r>
              <a:rPr lang="en-US" sz="4000" dirty="0" smtClean="0"/>
              <a:t>(4) Think what happens if you </a:t>
            </a:r>
            <a:r>
              <a:rPr lang="en-US" sz="4000" dirty="0" err="1" smtClean="0"/>
              <a:t>slih</a:t>
            </a:r>
            <a:endParaRPr lang="en-US" sz="4000" dirty="0" smtClean="0"/>
          </a:p>
          <a:p>
            <a:r>
              <a:rPr lang="en-US" sz="4000" dirty="0" smtClean="0"/>
              <a:t>(5) Clean up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169716" y="508705"/>
            <a:ext cx="3093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Tool Rules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92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913" y="0"/>
            <a:ext cx="117034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Story:Minecraft</a:t>
            </a:r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—</a:t>
            </a:r>
            <a:r>
              <a:rPr lang="en-US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Enderman</a:t>
            </a:r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and  Steve          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279" y="849189"/>
            <a:ext cx="11912721" cy="6091796"/>
            <a:chOff x="0" y="766203"/>
            <a:chExt cx="11912721" cy="60917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66203"/>
              <a:ext cx="3345116" cy="2363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29454"/>
              <a:ext cx="3345117" cy="37285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20598" y="2700147"/>
              <a:ext cx="829212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 </a:t>
              </a:r>
              <a:r>
                <a:rPr lang="en-US" sz="2400" dirty="0" err="1" smtClean="0"/>
                <a:t>Minecrft</a:t>
              </a:r>
              <a:r>
                <a:rPr lang="en-US" sz="2400" dirty="0" smtClean="0"/>
                <a:t>: a Long a long ago ,there was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. He liked to help people. Steve wanted to kill  </a:t>
              </a:r>
              <a:r>
                <a:rPr lang="en-US" sz="2400" dirty="0" err="1" smtClean="0"/>
                <a:t>EnderDragon</a:t>
              </a:r>
              <a:r>
                <a:rPr lang="en-US" sz="2400" dirty="0" smtClean="0"/>
                <a:t>.</a:t>
              </a:r>
            </a:p>
            <a:p>
              <a:r>
                <a:rPr lang="en-US" sz="2400" dirty="0" smtClean="0"/>
                <a:t>Steve looked at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.</a:t>
              </a:r>
            </a:p>
            <a:p>
              <a:r>
                <a:rPr lang="en-US" sz="2400" dirty="0" smtClean="0"/>
                <a:t>Steve say :“Where </a:t>
              </a:r>
              <a:r>
                <a:rPr lang="en-US" sz="2400" dirty="0"/>
                <a:t>is </a:t>
              </a:r>
              <a:r>
                <a:rPr lang="en-US" sz="2400" dirty="0" err="1" smtClean="0"/>
                <a:t>Enderland</a:t>
              </a:r>
              <a:r>
                <a:rPr lang="en-US" sz="2400" dirty="0" smtClean="0"/>
                <a:t>? </a:t>
              </a:r>
              <a:r>
                <a:rPr lang="en-US" sz="2400" dirty="0"/>
                <a:t>”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 and Steve</a:t>
              </a:r>
            </a:p>
            <a:p>
              <a:r>
                <a:rPr lang="en-US" sz="2400" dirty="0" smtClean="0"/>
                <a:t>were going to </a:t>
              </a:r>
              <a:r>
                <a:rPr lang="en-US" sz="2400" dirty="0" err="1" smtClean="0"/>
                <a:t>Enderland</a:t>
              </a:r>
              <a:r>
                <a:rPr lang="en-US" sz="2400" dirty="0" smtClean="0"/>
                <a:t> .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 killed </a:t>
              </a:r>
              <a:r>
                <a:rPr lang="en-US" sz="2400" dirty="0"/>
                <a:t>one </a:t>
              </a:r>
              <a:r>
                <a:rPr lang="en-US" sz="2400" dirty="0" err="1"/>
                <a:t>EnderDragon</a:t>
              </a:r>
              <a:r>
                <a:rPr lang="en-US" sz="2400" dirty="0"/>
                <a:t> </a:t>
              </a:r>
              <a:r>
                <a:rPr lang="en-US" sz="2400" dirty="0" smtClean="0"/>
                <a:t>. The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 wanted to go </a:t>
              </a:r>
              <a:r>
                <a:rPr lang="en-US" sz="2400" dirty="0" err="1" smtClean="0"/>
                <a:t>minecraft</a:t>
              </a:r>
              <a:r>
                <a:rPr lang="en-US" sz="2400" dirty="0" smtClean="0"/>
                <a:t> ,</a:t>
              </a:r>
            </a:p>
            <a:p>
              <a:r>
                <a:rPr lang="en-US" sz="2400" dirty="0" smtClean="0"/>
                <a:t>But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 revive the other </a:t>
              </a:r>
              <a:r>
                <a:rPr lang="en-US" sz="2400" dirty="0" err="1" smtClean="0"/>
                <a:t>Enderdragon</a:t>
              </a:r>
              <a:r>
                <a:rPr lang="en-US" sz="2400" dirty="0" smtClean="0"/>
                <a:t>. The </a:t>
              </a:r>
              <a:r>
                <a:rPr lang="en-US" sz="2400" dirty="0"/>
                <a:t>other </a:t>
              </a:r>
              <a:r>
                <a:rPr lang="en-US" sz="2400" dirty="0" err="1"/>
                <a:t>Enderdragon</a:t>
              </a:r>
              <a:r>
                <a:rPr lang="en-US" sz="2400" dirty="0"/>
                <a:t> </a:t>
              </a:r>
              <a:r>
                <a:rPr lang="en-US" sz="2400" dirty="0" smtClean="0"/>
                <a:t>killed Steve.</a:t>
              </a:r>
              <a:r>
                <a:rPr lang="en-US" sz="2400" dirty="0"/>
                <a:t> </a:t>
              </a:r>
              <a:r>
                <a:rPr lang="en-US" sz="2400" dirty="0" smtClean="0"/>
                <a:t>Steve </a:t>
              </a:r>
              <a:r>
                <a:rPr lang="en-US" sz="2400" dirty="0"/>
                <a:t>go to day</a:t>
              </a:r>
              <a:r>
                <a:rPr lang="en-US" sz="2400" dirty="0" smtClean="0"/>
                <a:t>.</a:t>
              </a:r>
              <a:r>
                <a:rPr lang="en-US" sz="2400" dirty="0"/>
                <a:t> </a:t>
              </a:r>
              <a:r>
                <a:rPr lang="en-US" sz="2400" dirty="0" err="1" smtClean="0"/>
                <a:t>Enderman</a:t>
              </a:r>
              <a:r>
                <a:rPr lang="en-US" sz="2400" dirty="0" smtClean="0"/>
                <a:t> was sad. </a:t>
              </a:r>
            </a:p>
            <a:p>
              <a:endParaRPr lang="en-US" sz="2400" dirty="0" smtClean="0"/>
            </a:p>
          </p:txBody>
        </p:sp>
        <p:sp>
          <p:nvSpPr>
            <p:cNvPr id="2" name="AutoShape 2" descr="Image result for USA"/>
            <p:cNvSpPr>
              <a:spLocks noChangeAspect="1" noChangeArrowheads="1"/>
            </p:cNvSpPr>
            <p:nvPr/>
          </p:nvSpPr>
          <p:spPr bwMode="auto">
            <a:xfrm>
              <a:off x="1367758" y="1811600"/>
              <a:ext cx="304800" cy="38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93491" y="989052"/>
            <a:ext cx="354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TV programs and movies are </a:t>
            </a:r>
            <a:r>
              <a:rPr lang="en-US" dirty="0" err="1"/>
              <a:t>booooooring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6878" y="1791679"/>
            <a:ext cx="628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mission is to produce and direct your super hero story or a way cool experimental, computer controlled </a:t>
            </a:r>
            <a:r>
              <a:rPr lang="en-US" dirty="0" smtClean="0"/>
              <a:t>robotic.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4762" y="995621"/>
            <a:ext cx="1588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Problem: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Mission</a:t>
            </a:r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2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82808" y="1285449"/>
            <a:ext cx="8814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Minecraft people didn’t love </a:t>
            </a:r>
            <a:r>
              <a:rPr lang="en-US" sz="2800" dirty="0" err="1" smtClean="0"/>
              <a:t>Engerman</a:t>
            </a:r>
            <a:r>
              <a:rPr lang="en-US" sz="2800" dirty="0" smtClean="0"/>
              <a:t>.      </a:t>
            </a:r>
          </a:p>
          <a:p>
            <a:r>
              <a:rPr lang="en-US" sz="2800" dirty="0" err="1" smtClean="0"/>
              <a:t>Enderman</a:t>
            </a:r>
            <a:r>
              <a:rPr lang="en-US" sz="2800" dirty="0" smtClean="0"/>
              <a:t> put on the jetpack flying in the sky. </a:t>
            </a:r>
            <a:r>
              <a:rPr lang="en-US" sz="2800" dirty="0" err="1" smtClean="0"/>
              <a:t>Enderman</a:t>
            </a:r>
            <a:r>
              <a:rPr lang="en-US" sz="2800" dirty="0" smtClean="0"/>
              <a:t> Is going to day .</a:t>
            </a:r>
            <a:r>
              <a:rPr lang="en-US" sz="2800" dirty="0" err="1" smtClean="0"/>
              <a:t>Enderman</a:t>
            </a:r>
            <a:r>
              <a:rPr lang="en-US" sz="2800" dirty="0" smtClean="0"/>
              <a:t> was dying.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82808" y="823784"/>
            <a:ext cx="570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Solution: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293266" y="-28070"/>
            <a:ext cx="12192000" cy="114751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aestheticamagazine.com/wp-content/uploads/2008/08/FE-Spec-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741"/>
            <a:ext cx="3891317" cy="31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perimental theatre po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75" y="2651082"/>
            <a:ext cx="3084239" cy="16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xperimental theatre poi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" y="1119445"/>
            <a:ext cx="3891975" cy="25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1723" y="-9782"/>
            <a:ext cx="9717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experimental </a:t>
            </a:r>
            <a:r>
              <a:rPr lang="en-US" sz="5400" dirty="0" smtClean="0">
                <a:solidFill>
                  <a:srgbClr val="00B050"/>
                </a:solidFill>
              </a:rPr>
              <a:t>theatre research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04" y="1249835"/>
            <a:ext cx="121684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Colin : I learned computer program and scratch program, </a:t>
            </a:r>
          </a:p>
          <a:p>
            <a:r>
              <a:rPr lang="en-US" sz="3200" dirty="0" smtClean="0"/>
              <a:t>           so I learned make bester robot and puppet.</a:t>
            </a:r>
          </a:p>
          <a:p>
            <a:endParaRPr lang="en-US" sz="3200" dirty="0" smtClean="0"/>
          </a:p>
          <a:p>
            <a:r>
              <a:rPr lang="en-US" sz="3200" dirty="0" smtClean="0"/>
              <a:t>Mike: I learned coding and how to keep a PPT lab book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Marvin: 1. the most important thing that I learned is programming 2. how to build a robot and to make more toys 3. how to use glue gun and new tools. 4. how to work with friends.</a:t>
            </a:r>
          </a:p>
          <a:p>
            <a:endParaRPr lang="en-US" sz="3200" dirty="0" smtClean="0"/>
          </a:p>
          <a:p>
            <a:r>
              <a:rPr lang="en-US" sz="3200" dirty="0" smtClean="0"/>
              <a:t>Leo: I learned about robot programs and make new robot idea.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80290" y="136000"/>
            <a:ext cx="792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 learned this week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355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1846</TotalTime>
  <Words>404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biy</dc:creator>
  <cp:lastModifiedBy>biy</cp:lastModifiedBy>
  <cp:revision>61</cp:revision>
  <dcterms:created xsi:type="dcterms:W3CDTF">2017-08-14T13:55:00Z</dcterms:created>
  <dcterms:modified xsi:type="dcterms:W3CDTF">2017-08-18T17:47:59Z</dcterms:modified>
</cp:coreProperties>
</file>