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72" r:id="rId2"/>
    <p:sldId id="271" r:id="rId3"/>
    <p:sldId id="270" r:id="rId4"/>
    <p:sldId id="258" r:id="rId5"/>
    <p:sldId id="260" r:id="rId6"/>
    <p:sldId id="261" r:id="rId7"/>
    <p:sldId id="262" r:id="rId8"/>
    <p:sldId id="267" r:id="rId9"/>
    <p:sldId id="273" r:id="rId10"/>
    <p:sldId id="263" r:id="rId11"/>
    <p:sldId id="274" r:id="rId12"/>
    <p:sldId id="275" r:id="rId13"/>
    <p:sldId id="276" r:id="rId14"/>
    <p:sldId id="277" r:id="rId15"/>
    <p:sldId id="278" r:id="rId16"/>
    <p:sldId id="291" r:id="rId17"/>
    <p:sldId id="288" r:id="rId18"/>
    <p:sldId id="289" r:id="rId19"/>
    <p:sldId id="280" r:id="rId20"/>
    <p:sldId id="282" r:id="rId21"/>
    <p:sldId id="290" r:id="rId22"/>
    <p:sldId id="286" r:id="rId23"/>
    <p:sldId id="284" r:id="rId24"/>
    <p:sldId id="285"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4" d="100"/>
          <a:sy n="84" d="100"/>
        </p:scale>
        <p:origin x="-1402" y="-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C453A9-9D9A-4B04-9FDD-EE62AD20D291}" type="datetimeFigureOut">
              <a:rPr lang="en-US" smtClean="0"/>
              <a:t>11/16/2012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BB&amp;N League Knights #13218</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96E214-4855-4BE0-957D-A87E3F5003EB}" type="slidenum">
              <a:rPr lang="en-US" smtClean="0"/>
              <a:t>‹#›</a:t>
            </a:fld>
            <a:endParaRPr lang="en-US"/>
          </a:p>
        </p:txBody>
      </p:sp>
    </p:spTree>
    <p:extLst>
      <p:ext uri="{BB962C8B-B14F-4D97-AF65-F5344CB8AC3E}">
        <p14:creationId xmlns:p14="http://schemas.microsoft.com/office/powerpoint/2010/main" val="199452462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E2E5D7-5172-489E-AE3D-B6ED1ED1A2A6}" type="datetimeFigureOut">
              <a:rPr lang="en-US" smtClean="0"/>
              <a:t>11/16/2012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BB&amp;N League Knights #13218</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043DA4-F806-4CD6-A620-BED06B9278CD}" type="slidenum">
              <a:rPr lang="en-US" smtClean="0"/>
              <a:t>‹#›</a:t>
            </a:fld>
            <a:endParaRPr lang="en-US"/>
          </a:p>
        </p:txBody>
      </p:sp>
    </p:spTree>
    <p:extLst>
      <p:ext uri="{BB962C8B-B14F-4D97-AF65-F5344CB8AC3E}">
        <p14:creationId xmlns:p14="http://schemas.microsoft.com/office/powerpoint/2010/main" val="27739268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043DA4-F806-4CD6-A620-BED06B9278CD}" type="slidenum">
              <a:rPr lang="en-US" smtClean="0"/>
              <a:t>1</a:t>
            </a:fld>
            <a:endParaRPr lang="en-US"/>
          </a:p>
        </p:txBody>
      </p:sp>
      <p:sp>
        <p:nvSpPr>
          <p:cNvPr id="5" name="Footer Placeholder 4"/>
          <p:cNvSpPr>
            <a:spLocks noGrp="1"/>
          </p:cNvSpPr>
          <p:nvPr>
            <p:ph type="ftr" sz="quarter" idx="11"/>
          </p:nvPr>
        </p:nvSpPr>
        <p:spPr/>
        <p:txBody>
          <a:bodyPr/>
          <a:lstStyle/>
          <a:p>
            <a:r>
              <a:rPr lang="en-US" smtClean="0"/>
              <a:t>BB&amp;N League Knights #13218</a:t>
            </a:r>
            <a:endParaRPr lang="en-US"/>
          </a:p>
        </p:txBody>
      </p:sp>
    </p:spTree>
    <p:extLst>
      <p:ext uri="{BB962C8B-B14F-4D97-AF65-F5344CB8AC3E}">
        <p14:creationId xmlns:p14="http://schemas.microsoft.com/office/powerpoint/2010/main" val="131193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7BC0A64-EAF8-4731-B5BE-38917417E348}" type="datetimeFigureOut">
              <a:rPr lang="en-US"/>
              <a:pPr>
                <a:defRPr/>
              </a:pPr>
              <a:t>11/16/2012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E7E2C5-9CB6-43DF-9822-2685AE25C9F9}" type="slidenum">
              <a:rPr lang="en-US"/>
              <a:pPr>
                <a:defRPr/>
              </a:pPr>
              <a:t>‹#›</a:t>
            </a:fld>
            <a:endParaRPr lang="en-US"/>
          </a:p>
        </p:txBody>
      </p:sp>
    </p:spTree>
    <p:extLst>
      <p:ext uri="{BB962C8B-B14F-4D97-AF65-F5344CB8AC3E}">
        <p14:creationId xmlns:p14="http://schemas.microsoft.com/office/powerpoint/2010/main" val="46068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57AD80-63AE-4A3C-A047-425AC1C9B251}" type="datetimeFigureOut">
              <a:rPr lang="en-US"/>
              <a:pPr>
                <a:defRPr/>
              </a:pPr>
              <a:t>11/16/2012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9F2702-FC17-4E58-9792-ACB75CC0D0BD}" type="slidenum">
              <a:rPr lang="en-US"/>
              <a:pPr>
                <a:defRPr/>
              </a:pPr>
              <a:t>‹#›</a:t>
            </a:fld>
            <a:endParaRPr lang="en-US"/>
          </a:p>
        </p:txBody>
      </p:sp>
    </p:spTree>
    <p:extLst>
      <p:ext uri="{BB962C8B-B14F-4D97-AF65-F5344CB8AC3E}">
        <p14:creationId xmlns:p14="http://schemas.microsoft.com/office/powerpoint/2010/main" val="36463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FBA2BA-BB25-429B-ADA6-DDD8FC81CE9F}" type="datetimeFigureOut">
              <a:rPr lang="en-US"/>
              <a:pPr>
                <a:defRPr/>
              </a:pPr>
              <a:t>11/16/2012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69E39E-F28B-4BEC-871A-A78C0D536F66}" type="slidenum">
              <a:rPr lang="en-US"/>
              <a:pPr>
                <a:defRPr/>
              </a:pPr>
              <a:t>‹#›</a:t>
            </a:fld>
            <a:endParaRPr lang="en-US"/>
          </a:p>
        </p:txBody>
      </p:sp>
    </p:spTree>
    <p:extLst>
      <p:ext uri="{BB962C8B-B14F-4D97-AF65-F5344CB8AC3E}">
        <p14:creationId xmlns:p14="http://schemas.microsoft.com/office/powerpoint/2010/main" val="113155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D00D20-23DF-4E67-989D-3404CC792E62}" type="datetimeFigureOut">
              <a:rPr lang="en-US"/>
              <a:pPr>
                <a:defRPr/>
              </a:pPr>
              <a:t>11/16/2012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92DDDA-6C8F-45B6-A275-9D57C8F9C87E}" type="slidenum">
              <a:rPr lang="en-US"/>
              <a:pPr>
                <a:defRPr/>
              </a:pPr>
              <a:t>‹#›</a:t>
            </a:fld>
            <a:endParaRPr lang="en-US"/>
          </a:p>
        </p:txBody>
      </p:sp>
    </p:spTree>
    <p:extLst>
      <p:ext uri="{BB962C8B-B14F-4D97-AF65-F5344CB8AC3E}">
        <p14:creationId xmlns:p14="http://schemas.microsoft.com/office/powerpoint/2010/main" val="2549814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8E1F60-3F1A-4557-9962-E89477809055}" type="datetimeFigureOut">
              <a:rPr lang="en-US"/>
              <a:pPr>
                <a:defRPr/>
              </a:pPr>
              <a:t>11/16/2012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55E6A9-FD87-4D5A-8500-B06DBA6624E9}" type="slidenum">
              <a:rPr lang="en-US"/>
              <a:pPr>
                <a:defRPr/>
              </a:pPr>
              <a:t>‹#›</a:t>
            </a:fld>
            <a:endParaRPr lang="en-US"/>
          </a:p>
        </p:txBody>
      </p:sp>
    </p:spTree>
    <p:extLst>
      <p:ext uri="{BB962C8B-B14F-4D97-AF65-F5344CB8AC3E}">
        <p14:creationId xmlns:p14="http://schemas.microsoft.com/office/powerpoint/2010/main" val="83509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459901-C308-4CD3-9E84-131A5AABB6E0}" type="datetimeFigureOut">
              <a:rPr lang="en-US"/>
              <a:pPr>
                <a:defRPr/>
              </a:pPr>
              <a:t>11/16/2012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03B154-CA78-4F05-826C-1775FEED501F}" type="slidenum">
              <a:rPr lang="en-US"/>
              <a:pPr>
                <a:defRPr/>
              </a:pPr>
              <a:t>‹#›</a:t>
            </a:fld>
            <a:endParaRPr lang="en-US"/>
          </a:p>
        </p:txBody>
      </p:sp>
    </p:spTree>
    <p:extLst>
      <p:ext uri="{BB962C8B-B14F-4D97-AF65-F5344CB8AC3E}">
        <p14:creationId xmlns:p14="http://schemas.microsoft.com/office/powerpoint/2010/main" val="63116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272F313-9A0C-4B80-9747-7E72FAAF7F90}" type="datetimeFigureOut">
              <a:rPr lang="en-US"/>
              <a:pPr>
                <a:defRPr/>
              </a:pPr>
              <a:t>11/16/2012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696A61-2A22-465B-8F16-D35A4B0A2282}" type="slidenum">
              <a:rPr lang="en-US"/>
              <a:pPr>
                <a:defRPr/>
              </a:pPr>
              <a:t>‹#›</a:t>
            </a:fld>
            <a:endParaRPr lang="en-US"/>
          </a:p>
        </p:txBody>
      </p:sp>
    </p:spTree>
    <p:extLst>
      <p:ext uri="{BB962C8B-B14F-4D97-AF65-F5344CB8AC3E}">
        <p14:creationId xmlns:p14="http://schemas.microsoft.com/office/powerpoint/2010/main" val="1745809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071567-B022-4D28-87D6-E069F123D959}" type="datetimeFigureOut">
              <a:rPr lang="en-US"/>
              <a:pPr>
                <a:defRPr/>
              </a:pPr>
              <a:t>11/16/2012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9A454D0-FC1B-4C72-8E48-963AD23A6340}" type="slidenum">
              <a:rPr lang="en-US"/>
              <a:pPr>
                <a:defRPr/>
              </a:pPr>
              <a:t>‹#›</a:t>
            </a:fld>
            <a:endParaRPr lang="en-US"/>
          </a:p>
        </p:txBody>
      </p:sp>
    </p:spTree>
    <p:extLst>
      <p:ext uri="{BB962C8B-B14F-4D97-AF65-F5344CB8AC3E}">
        <p14:creationId xmlns:p14="http://schemas.microsoft.com/office/powerpoint/2010/main" val="199736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310550-3188-4422-9D4E-325582CD8993}" type="datetimeFigureOut">
              <a:rPr lang="en-US"/>
              <a:pPr>
                <a:defRPr/>
              </a:pPr>
              <a:t>11/16/2012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C624A3A-FC01-4C61-AC33-A8355650E521}" type="slidenum">
              <a:rPr lang="en-US"/>
              <a:pPr>
                <a:defRPr/>
              </a:pPr>
              <a:t>‹#›</a:t>
            </a:fld>
            <a:endParaRPr lang="en-US"/>
          </a:p>
        </p:txBody>
      </p:sp>
    </p:spTree>
    <p:extLst>
      <p:ext uri="{BB962C8B-B14F-4D97-AF65-F5344CB8AC3E}">
        <p14:creationId xmlns:p14="http://schemas.microsoft.com/office/powerpoint/2010/main" val="1109477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F3C093-FAAA-4142-85F4-FBF17A49F1E6}" type="datetimeFigureOut">
              <a:rPr lang="en-US"/>
              <a:pPr>
                <a:defRPr/>
              </a:pPr>
              <a:t>11/16/2012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6A8981-2C59-4D31-88E9-1F1A84382A9E}" type="slidenum">
              <a:rPr lang="en-US"/>
              <a:pPr>
                <a:defRPr/>
              </a:pPr>
              <a:t>‹#›</a:t>
            </a:fld>
            <a:endParaRPr lang="en-US"/>
          </a:p>
        </p:txBody>
      </p:sp>
    </p:spTree>
    <p:extLst>
      <p:ext uri="{BB962C8B-B14F-4D97-AF65-F5344CB8AC3E}">
        <p14:creationId xmlns:p14="http://schemas.microsoft.com/office/powerpoint/2010/main" val="405916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3BC3D4-2AB1-452B-89CA-5F9DBEDBDBAD}" type="datetimeFigureOut">
              <a:rPr lang="en-US"/>
              <a:pPr>
                <a:defRPr/>
              </a:pPr>
              <a:t>11/16/2012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D925D5-D028-49B4-BACB-CC8C381B4F84}" type="slidenum">
              <a:rPr lang="en-US"/>
              <a:pPr>
                <a:defRPr/>
              </a:pPr>
              <a:t>‹#›</a:t>
            </a:fld>
            <a:endParaRPr lang="en-US"/>
          </a:p>
        </p:txBody>
      </p:sp>
    </p:spTree>
    <p:extLst>
      <p:ext uri="{BB962C8B-B14F-4D97-AF65-F5344CB8AC3E}">
        <p14:creationId xmlns:p14="http://schemas.microsoft.com/office/powerpoint/2010/main" val="4252652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2C28A20-2291-48CC-996D-061D3450148C}" type="datetimeFigureOut">
              <a:rPr lang="en-US"/>
              <a:pPr>
                <a:defRPr/>
              </a:pPr>
              <a:t>11/16/2012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3D92713-56BF-40EB-AAC3-39EE34D115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ehow.com/list_5950766_electronic-games-senior-citizen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usfirst.org/aboutus/gracious-professionalis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efmoody.com/images/16depressive.gi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304800"/>
            <a:ext cx="7772400" cy="1470025"/>
          </a:xfrm>
        </p:spPr>
        <p:txBody>
          <a:bodyPr/>
          <a:lstStyle/>
          <a:p>
            <a:r>
              <a:rPr lang="en-US" dirty="0" smtClean="0">
                <a:solidFill>
                  <a:schemeClr val="tx2">
                    <a:lumMod val="50000"/>
                  </a:schemeClr>
                </a:solidFill>
              </a:rPr>
              <a:t>BB&amp;N League Knights</a:t>
            </a:r>
          </a:p>
        </p:txBody>
      </p:sp>
      <p:sp>
        <p:nvSpPr>
          <p:cNvPr id="3" name="Subtitle 2"/>
          <p:cNvSpPr>
            <a:spLocks noGrp="1"/>
          </p:cNvSpPr>
          <p:nvPr>
            <p:ph type="subTitle" idx="1"/>
          </p:nvPr>
        </p:nvSpPr>
        <p:spPr>
          <a:xfrm>
            <a:off x="609600" y="4724400"/>
            <a:ext cx="7924800" cy="990600"/>
          </a:xfrm>
        </p:spPr>
        <p:txBody>
          <a:bodyPr rtlCol="0">
            <a:normAutofit fontScale="92500" lnSpcReduction="20000"/>
          </a:bodyPr>
          <a:lstStyle/>
          <a:p>
            <a:pPr fontAlgn="auto">
              <a:spcAft>
                <a:spcPts val="0"/>
              </a:spcAft>
              <a:buFont typeface="Arial" pitchFamily="34" charset="0"/>
              <a:buNone/>
              <a:defRPr/>
            </a:pPr>
            <a:r>
              <a:rPr lang="en-US" dirty="0" smtClean="0"/>
              <a:t>Patrick, AJ, Ruddock, Tyler, Helen, </a:t>
            </a:r>
            <a:r>
              <a:rPr lang="en-US" dirty="0" err="1" smtClean="0"/>
              <a:t>Simru</a:t>
            </a:r>
            <a:r>
              <a:rPr lang="en-US" dirty="0" smtClean="0"/>
              <a:t>, Jack</a:t>
            </a:r>
          </a:p>
          <a:p>
            <a:pPr fontAlgn="auto">
              <a:spcAft>
                <a:spcPts val="0"/>
              </a:spcAft>
              <a:buFont typeface="Arial" pitchFamily="34" charset="0"/>
              <a:buNone/>
              <a:defRPr/>
            </a:pPr>
            <a:r>
              <a:rPr lang="en-US" dirty="0" smtClean="0"/>
              <a:t>Team #13218</a:t>
            </a:r>
            <a:endParaRPr lang="en-US" dirty="0"/>
          </a:p>
        </p:txBody>
      </p:sp>
      <p:pic>
        <p:nvPicPr>
          <p:cNvPr id="20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0" y="1828800"/>
            <a:ext cx="419735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6"/>
          <p:cNvSpPr txBox="1">
            <a:spLocks noChangeArrowheads="1"/>
          </p:cNvSpPr>
          <p:nvPr/>
        </p:nvSpPr>
        <p:spPr bwMode="auto">
          <a:xfrm>
            <a:off x="8305800" y="6488113"/>
            <a:ext cx="819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t>Patrick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solidFill>
                  <a:schemeClr val="accent1">
                    <a:lumMod val="50000"/>
                  </a:schemeClr>
                </a:solidFill>
              </a:rPr>
              <a:t>Entertainment for senior citizens</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Robot that cooks</a:t>
            </a:r>
          </a:p>
          <a:p>
            <a:pPr lvl="1" fontAlgn="auto">
              <a:spcAft>
                <a:spcPts val="0"/>
              </a:spcAft>
              <a:buFont typeface="Arial" pitchFamily="34" charset="0"/>
              <a:buChar char="–"/>
              <a:defRPr/>
            </a:pPr>
            <a:r>
              <a:rPr lang="en-US" dirty="0" smtClean="0"/>
              <a:t>Pancake-making</a:t>
            </a:r>
          </a:p>
          <a:p>
            <a:pPr marL="292608" lvl="1" indent="0" fontAlgn="auto">
              <a:spcAft>
                <a:spcPts val="0"/>
              </a:spcAft>
              <a:buFont typeface="Arial" pitchFamily="34" charset="0"/>
              <a:buNone/>
              <a:defRPr/>
            </a:pPr>
            <a:r>
              <a:rPr lang="en-US" smtClean="0"/>
              <a:t>Robot</a:t>
            </a:r>
          </a:p>
          <a:p>
            <a:pPr marL="292608" lvl="1" indent="0" fontAlgn="auto">
              <a:spcAft>
                <a:spcPts val="0"/>
              </a:spcAft>
              <a:buFont typeface="Arial" pitchFamily="34" charset="0"/>
              <a:buNone/>
              <a:defRPr/>
            </a:pPr>
            <a:endParaRPr lang="en-US" dirty="0" smtClean="0"/>
          </a:p>
          <a:p>
            <a:pPr marL="292608" lvl="1" indent="0"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dirty="0" smtClean="0"/>
              <a:t>Robot that fights</a:t>
            </a:r>
          </a:p>
          <a:p>
            <a:pPr marL="0" indent="0" fontAlgn="auto">
              <a:spcAft>
                <a:spcPts val="0"/>
              </a:spcAft>
              <a:buFont typeface="Arial" pitchFamily="34" charset="0"/>
              <a:buNone/>
              <a:defRPr/>
            </a:pPr>
            <a:r>
              <a:rPr lang="en-US" dirty="0" smtClean="0"/>
              <a:t>depression</a:t>
            </a:r>
          </a:p>
          <a:p>
            <a:pPr lvl="1" fontAlgn="auto">
              <a:spcAft>
                <a:spcPts val="0"/>
              </a:spcAft>
              <a:buFont typeface="Arial" pitchFamily="34" charset="0"/>
              <a:buChar char="–"/>
              <a:defRPr/>
            </a:pPr>
            <a:r>
              <a:rPr lang="en-US" dirty="0" smtClean="0"/>
              <a:t>Baby-like robot</a:t>
            </a:r>
            <a:endParaRPr lang="en-US" dirty="0"/>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314325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378325"/>
            <a:ext cx="314325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TextBox 5"/>
          <p:cNvSpPr txBox="1">
            <a:spLocks noChangeArrowheads="1"/>
          </p:cNvSpPr>
          <p:nvPr/>
        </p:nvSpPr>
        <p:spPr bwMode="auto">
          <a:xfrm>
            <a:off x="8394700" y="6488113"/>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t>Simru</a:t>
            </a:r>
          </a:p>
        </p:txBody>
      </p:sp>
      <p:sp>
        <p:nvSpPr>
          <p:cNvPr id="12295" name="TextBox 6"/>
          <p:cNvSpPr txBox="1">
            <a:spLocks noChangeArrowheads="1"/>
          </p:cNvSpPr>
          <p:nvPr/>
        </p:nvSpPr>
        <p:spPr bwMode="auto">
          <a:xfrm>
            <a:off x="76200" y="76200"/>
            <a:ext cx="1033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Research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1524000" y="457200"/>
            <a:ext cx="571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800" dirty="0">
                <a:solidFill>
                  <a:schemeClr val="accent1">
                    <a:lumMod val="50000"/>
                  </a:schemeClr>
                </a:solidFill>
              </a:rPr>
              <a:t>Identifying the Problem </a:t>
            </a:r>
          </a:p>
        </p:txBody>
      </p:sp>
      <p:sp>
        <p:nvSpPr>
          <p:cNvPr id="13315" name="TextBox 4"/>
          <p:cNvSpPr txBox="1">
            <a:spLocks noChangeArrowheads="1"/>
          </p:cNvSpPr>
          <p:nvPr/>
        </p:nvSpPr>
        <p:spPr bwMode="auto">
          <a:xfrm>
            <a:off x="2222500" y="977900"/>
            <a:ext cx="5486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Our problem is </a:t>
            </a:r>
            <a:r>
              <a:rPr lang="en-US" b="1"/>
              <a:t>entertainment</a:t>
            </a:r>
            <a:r>
              <a:rPr lang="en-US" i="1"/>
              <a:t>.</a:t>
            </a:r>
            <a:r>
              <a:rPr lang="en-US"/>
              <a:t> Here are some ideas…..</a:t>
            </a:r>
          </a:p>
        </p:txBody>
      </p:sp>
      <p:sp>
        <p:nvSpPr>
          <p:cNvPr id="13316" name="TextBox 5"/>
          <p:cNvSpPr txBox="1">
            <a:spLocks noChangeArrowheads="1"/>
          </p:cNvSpPr>
          <p:nvPr/>
        </p:nvSpPr>
        <p:spPr bwMode="auto">
          <a:xfrm>
            <a:off x="3124200" y="1360488"/>
            <a:ext cx="54102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Calibri" pitchFamily="34" charset="0"/>
              <a:buAutoNum type="arabicPeriod"/>
            </a:pPr>
            <a:r>
              <a:rPr lang="en-US" sz="1600"/>
              <a:t>Majority of the elderly in both rural 50.78 % and urban 57.35 % areas are totally dependent on others for economic support.</a:t>
            </a:r>
          </a:p>
          <a:p>
            <a:pPr>
              <a:buFont typeface="Calibri" pitchFamily="34" charset="0"/>
              <a:buAutoNum type="arabicPeriod"/>
            </a:pPr>
            <a:endParaRPr lang="en-US" sz="1600"/>
          </a:p>
          <a:p>
            <a:pPr>
              <a:buFont typeface="Calibri" pitchFamily="34" charset="0"/>
              <a:buAutoNum type="arabicPeriod"/>
            </a:pPr>
            <a:r>
              <a:rPr lang="en-US" sz="1600"/>
              <a:t>Have good constructive hobbies like gardening, music, painting etc.</a:t>
            </a:r>
          </a:p>
          <a:p>
            <a:pPr>
              <a:buFont typeface="Calibri" pitchFamily="34" charset="0"/>
              <a:buAutoNum type="arabicPeriod"/>
            </a:pPr>
            <a:endParaRPr lang="en-US" sz="1600"/>
          </a:p>
          <a:p>
            <a:pPr>
              <a:buFont typeface="Calibri" pitchFamily="34" charset="0"/>
              <a:buAutoNum type="arabicPeriod"/>
            </a:pPr>
            <a:r>
              <a:rPr lang="en-US" sz="1600"/>
              <a:t>Teach them computer skills</a:t>
            </a:r>
          </a:p>
          <a:p>
            <a:pPr>
              <a:buFont typeface="Calibri" pitchFamily="34" charset="0"/>
              <a:buAutoNum type="arabicPeriod"/>
            </a:pPr>
            <a:endParaRPr lang="en-US" sz="1600"/>
          </a:p>
          <a:p>
            <a:pPr>
              <a:buFont typeface="Calibri" pitchFamily="34" charset="0"/>
              <a:buAutoNum type="arabicPeriod"/>
            </a:pPr>
            <a:r>
              <a:rPr lang="en-US" sz="1600"/>
              <a:t>Technology has advanced so fast in the past decades that senior citizens may have been left out in the cold. Start by showing your senior friend basic skills, such as turning on the computer (don't laugh). Advance to basic emailing techniques and load in their friends and family so that they can easily send emails of their own.</a:t>
            </a:r>
          </a:p>
          <a:p>
            <a:pPr>
              <a:buFont typeface="Calibri" pitchFamily="34" charset="0"/>
              <a:buAutoNum type="arabicPeriod"/>
            </a:pPr>
            <a:endParaRPr lang="en-US" sz="1600"/>
          </a:p>
          <a:p>
            <a:pPr>
              <a:buFont typeface="Calibri" pitchFamily="34" charset="0"/>
              <a:buAutoNum type="arabicPeriod"/>
            </a:pPr>
            <a:r>
              <a:rPr lang="en-US" sz="1600"/>
              <a:t>Cook with your senior citizen friend Ask your senior friend about foods of their childhood and come prepared with ingredients and recipes. Not only will you transport them to a time when comfort foods were really comforting but you just might add some great recipes to your repertoire</a:t>
            </a:r>
          </a:p>
          <a:p>
            <a:pPr>
              <a:buFont typeface="Calibri" pitchFamily="34" charset="0"/>
              <a:buAutoNum type="arabicPeriod"/>
            </a:pPr>
            <a:endParaRPr lang="en-US"/>
          </a:p>
        </p:txBody>
      </p:sp>
      <p:pic>
        <p:nvPicPr>
          <p:cNvPr id="133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3048000"/>
            <a:ext cx="253365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8" y="1524000"/>
            <a:ext cx="2146300"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TextBox 6"/>
          <p:cNvSpPr txBox="1">
            <a:spLocks noChangeArrowheads="1"/>
          </p:cNvSpPr>
          <p:nvPr/>
        </p:nvSpPr>
        <p:spPr bwMode="auto">
          <a:xfrm>
            <a:off x="8126413" y="6488113"/>
            <a:ext cx="998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t>Ruddock</a:t>
            </a:r>
          </a:p>
        </p:txBody>
      </p:sp>
      <p:sp>
        <p:nvSpPr>
          <p:cNvPr id="13320" name="TextBox 7"/>
          <p:cNvSpPr txBox="1">
            <a:spLocks noChangeArrowheads="1"/>
          </p:cNvSpPr>
          <p:nvPr/>
        </p:nvSpPr>
        <p:spPr bwMode="auto">
          <a:xfrm>
            <a:off x="76200" y="76200"/>
            <a:ext cx="1033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Research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rtlCol="0">
            <a:normAutofit fontScale="90000"/>
          </a:bodyPr>
          <a:lstStyle/>
          <a:p>
            <a:pPr fontAlgn="auto">
              <a:spcAft>
                <a:spcPts val="0"/>
              </a:spcAft>
              <a:defRPr/>
            </a:pPr>
            <a:r>
              <a:rPr lang="en-US" dirty="0" smtClean="0">
                <a:solidFill>
                  <a:schemeClr val="accent1">
                    <a:lumMod val="50000"/>
                  </a:schemeClr>
                </a:solidFill>
              </a:rPr>
              <a:t>Our problem is entertainment.</a:t>
            </a:r>
            <a:br>
              <a:rPr lang="en-US" dirty="0" smtClean="0">
                <a:solidFill>
                  <a:schemeClr val="accent1">
                    <a:lumMod val="50000"/>
                  </a:schemeClr>
                </a:solidFill>
              </a:rPr>
            </a:br>
            <a:r>
              <a:rPr lang="en-US" dirty="0" smtClean="0">
                <a:solidFill>
                  <a:schemeClr val="accent1">
                    <a:lumMod val="50000"/>
                  </a:schemeClr>
                </a:solidFill>
              </a:rPr>
              <a:t>Here are some ideas…..</a:t>
            </a:r>
            <a:br>
              <a:rPr lang="en-US" dirty="0" smtClean="0">
                <a:solidFill>
                  <a:schemeClr val="accent1">
                    <a:lumMod val="50000"/>
                  </a:schemeClr>
                </a:solidFill>
              </a:rPr>
            </a:br>
            <a:endParaRPr lang="en-US" dirty="0">
              <a:solidFill>
                <a:schemeClr val="accent1">
                  <a:lumMod val="50000"/>
                </a:schemeClr>
              </a:solidFill>
            </a:endParaRPr>
          </a:p>
        </p:txBody>
      </p:sp>
      <p:sp>
        <p:nvSpPr>
          <p:cNvPr id="14339" name="Content Placeholder 2"/>
          <p:cNvSpPr>
            <a:spLocks noGrp="1"/>
          </p:cNvSpPr>
          <p:nvPr>
            <p:ph idx="1"/>
          </p:nvPr>
        </p:nvSpPr>
        <p:spPr/>
        <p:txBody>
          <a:bodyPr/>
          <a:lstStyle/>
          <a:p>
            <a:pPr marL="0" indent="0">
              <a:buFont typeface="Arial" charset="0"/>
              <a:buNone/>
            </a:pPr>
            <a:r>
              <a:rPr lang="en-US" sz="2000" smtClean="0"/>
              <a:t>The number of gamers over the age of 50 increased by 15 percent from 1999 to 2007, according to a survey by the Entertainment Software Association (Reference 1). With this increase in senior citizen gamers comes an increase in </a:t>
            </a:r>
            <a:r>
              <a:rPr lang="en-US" sz="2000" u="sng" smtClean="0">
                <a:hlinkClick r:id="rId2"/>
              </a:rPr>
              <a:t>electronic</a:t>
            </a:r>
            <a:r>
              <a:rPr lang="en-US" sz="2000" smtClean="0"/>
              <a:t> games suitable for that age group. Of course, senior citizens are free to play any game they would like, but seniors new to gaming may prefer titles with motion controls, cognitive benefits and a familiar setting.</a:t>
            </a:r>
            <a:r>
              <a:rPr lang="en-US" smtClean="0"/>
              <a:t/>
            </a:r>
            <a:br>
              <a:rPr lang="en-US" smtClean="0"/>
            </a:br>
            <a:r>
              <a:rPr lang="en-US" smtClean="0"/>
              <a:t/>
            </a:r>
            <a:br>
              <a:rPr lang="en-US" smtClean="0"/>
            </a:br>
            <a:endParaRPr lang="en-US" smtClean="0"/>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10000"/>
            <a:ext cx="3867150" cy="257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TextBox 4"/>
          <p:cNvSpPr txBox="1">
            <a:spLocks noChangeArrowheads="1"/>
          </p:cNvSpPr>
          <p:nvPr/>
        </p:nvSpPr>
        <p:spPr bwMode="auto">
          <a:xfrm>
            <a:off x="8126413" y="6488113"/>
            <a:ext cx="998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t>Ruddock</a:t>
            </a:r>
          </a:p>
        </p:txBody>
      </p:sp>
      <p:sp>
        <p:nvSpPr>
          <p:cNvPr id="14342" name="TextBox 5"/>
          <p:cNvSpPr txBox="1">
            <a:spLocks noChangeArrowheads="1"/>
          </p:cNvSpPr>
          <p:nvPr/>
        </p:nvSpPr>
        <p:spPr bwMode="auto">
          <a:xfrm>
            <a:off x="76200" y="76200"/>
            <a:ext cx="1033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Research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76200"/>
            <a:ext cx="8229600" cy="1143000"/>
          </a:xfrm>
        </p:spPr>
        <p:txBody>
          <a:bodyPr/>
          <a:lstStyle/>
          <a:p>
            <a:r>
              <a:rPr lang="en-US" dirty="0" smtClean="0">
                <a:solidFill>
                  <a:schemeClr val="accent1">
                    <a:lumMod val="50000"/>
                  </a:schemeClr>
                </a:solidFill>
              </a:rPr>
              <a:t>The Companion Robot</a:t>
            </a:r>
          </a:p>
        </p:txBody>
      </p:sp>
      <p:sp>
        <p:nvSpPr>
          <p:cNvPr id="3" name="Content Placeholder 2"/>
          <p:cNvSpPr>
            <a:spLocks noGrp="1"/>
          </p:cNvSpPr>
          <p:nvPr>
            <p:ph idx="1"/>
          </p:nvPr>
        </p:nvSpPr>
        <p:spPr>
          <a:xfrm>
            <a:off x="457200" y="1493837"/>
            <a:ext cx="8229600" cy="4525963"/>
          </a:xfrm>
        </p:spPr>
        <p:txBody>
          <a:bodyPr numCol="3" rtlCol="0">
            <a:noAutofit/>
          </a:bodyPr>
          <a:lstStyle/>
          <a:p>
            <a:pPr marL="0" indent="0" fontAlgn="auto">
              <a:spcAft>
                <a:spcPts val="0"/>
              </a:spcAft>
              <a:buFont typeface="Arial" pitchFamily="34" charset="0"/>
              <a:buNone/>
              <a:defRPr/>
            </a:pPr>
            <a:r>
              <a:rPr lang="en-US" sz="2000" b="1" dirty="0"/>
              <a:t>SDR-4X II</a:t>
            </a:r>
            <a:r>
              <a:rPr lang="en-US" sz="2000" dirty="0" smtClean="0"/>
              <a:t/>
            </a:r>
            <a:br>
              <a:rPr lang="en-US" sz="2000" dirty="0" smtClean="0"/>
            </a:br>
            <a:r>
              <a:rPr lang="en-US" sz="2000" dirty="0" smtClean="0"/>
              <a:t>This robot can recognize faces, colors, and sounds. </a:t>
            </a:r>
          </a:p>
          <a:p>
            <a:pPr marL="0" indent="0" fontAlgn="auto">
              <a:spcAft>
                <a:spcPts val="0"/>
              </a:spcAft>
              <a:buFont typeface="Arial" pitchFamily="34" charset="0"/>
              <a:buNone/>
              <a:defRPr/>
            </a:pPr>
            <a:endParaRPr lang="en-US" sz="2000" dirty="0"/>
          </a:p>
          <a:p>
            <a:pPr marL="0" indent="0" fontAlgn="auto">
              <a:spcAft>
                <a:spcPts val="0"/>
              </a:spcAft>
              <a:buFont typeface="Arial" pitchFamily="34" charset="0"/>
              <a:buNone/>
              <a:defRPr/>
            </a:pPr>
            <a:r>
              <a:rPr lang="en-US" sz="2000" dirty="0" smtClean="0"/>
              <a:t>It can even dodge obstacles and even have a conversation with you!! </a:t>
            </a:r>
          </a:p>
          <a:p>
            <a:pPr marL="0" indent="0" fontAlgn="auto">
              <a:spcAft>
                <a:spcPts val="0"/>
              </a:spcAft>
              <a:buFont typeface="Arial" pitchFamily="34" charset="0"/>
              <a:buNone/>
              <a:defRPr/>
            </a:pPr>
            <a:endParaRPr lang="en-US" sz="2000" dirty="0" smtClean="0">
              <a:sym typeface="Wingdings" pitchFamily="2" charset="2"/>
            </a:endParaRPr>
          </a:p>
          <a:p>
            <a:pPr marL="0" indent="0" fontAlgn="auto">
              <a:spcAft>
                <a:spcPts val="0"/>
              </a:spcAft>
              <a:buFont typeface="Arial" pitchFamily="34" charset="0"/>
              <a:buNone/>
              <a:defRPr/>
            </a:pPr>
            <a:r>
              <a:rPr lang="en-US" sz="2000" dirty="0" smtClean="0">
                <a:sym typeface="Wingdings" pitchFamily="2" charset="2"/>
              </a:rPr>
              <a:t>You can also change its voice and other small features like that.</a:t>
            </a:r>
            <a:endParaRPr lang="en-US" sz="2000" dirty="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962400"/>
            <a:ext cx="161925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Box 4"/>
          <p:cNvSpPr txBox="1">
            <a:spLocks noChangeArrowheads="1"/>
          </p:cNvSpPr>
          <p:nvPr/>
        </p:nvSpPr>
        <p:spPr bwMode="auto">
          <a:xfrm>
            <a:off x="8126413" y="6488113"/>
            <a:ext cx="998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t>Ruddock</a:t>
            </a:r>
          </a:p>
        </p:txBody>
      </p:sp>
      <p:sp>
        <p:nvSpPr>
          <p:cNvPr id="15366" name="TextBox 5"/>
          <p:cNvSpPr txBox="1">
            <a:spLocks noChangeArrowheads="1"/>
          </p:cNvSpPr>
          <p:nvPr/>
        </p:nvSpPr>
        <p:spPr bwMode="auto">
          <a:xfrm>
            <a:off x="76200" y="76200"/>
            <a:ext cx="1033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Research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solidFill>
                  <a:schemeClr val="accent1">
                    <a:lumMod val="50000"/>
                  </a:schemeClr>
                </a:solidFill>
              </a:rPr>
              <a:t>Robot Companion 2</a:t>
            </a:r>
          </a:p>
        </p:txBody>
      </p:sp>
      <p:sp>
        <p:nvSpPr>
          <p:cNvPr id="3" name="Content Placeholder 2"/>
          <p:cNvSpPr>
            <a:spLocks noGrp="1"/>
          </p:cNvSpPr>
          <p:nvPr>
            <p:ph idx="1"/>
          </p:nvPr>
        </p:nvSpPr>
        <p:spPr/>
        <p:txBody>
          <a:bodyPr numCol="3" rtlCol="0">
            <a:normAutofit/>
          </a:bodyPr>
          <a:lstStyle/>
          <a:p>
            <a:pPr marL="0" indent="0" fontAlgn="auto">
              <a:spcAft>
                <a:spcPts val="0"/>
              </a:spcAft>
              <a:buFont typeface="Arial" pitchFamily="34" charset="0"/>
              <a:buNone/>
              <a:defRPr/>
            </a:pPr>
            <a:r>
              <a:rPr lang="en-US" dirty="0" err="1" smtClean="0"/>
              <a:t>Wakamaru</a:t>
            </a:r>
            <a:r>
              <a:rPr lang="en-US" dirty="0" smtClean="0"/>
              <a:t> is a robot that can monitor your home and can have a conversation with you. It can have a male or female voice.</a:t>
            </a: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648075"/>
            <a:ext cx="161925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389" name="Group 5"/>
          <p:cNvGrpSpPr>
            <a:grpSpLocks/>
          </p:cNvGrpSpPr>
          <p:nvPr/>
        </p:nvGrpSpPr>
        <p:grpSpPr bwMode="auto">
          <a:xfrm>
            <a:off x="5791200" y="3886200"/>
            <a:ext cx="990600" cy="1295400"/>
            <a:chOff x="5467350" y="4514034"/>
            <a:chExt cx="1340032" cy="1219200"/>
          </a:xfrm>
        </p:grpSpPr>
        <p:sp>
          <p:nvSpPr>
            <p:cNvPr id="4" name="Oval Callout 3"/>
            <p:cNvSpPr/>
            <p:nvPr/>
          </p:nvSpPr>
          <p:spPr>
            <a:xfrm>
              <a:off x="5467350" y="4514034"/>
              <a:ext cx="1340032" cy="1219200"/>
            </a:xfrm>
            <a:prstGeom prst="wedgeEllipseCallout">
              <a:avLst>
                <a:gd name="adj1" fmla="val 112115"/>
                <a:gd name="adj2" fmla="val -3351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3" name="TextBox 4"/>
            <p:cNvSpPr txBox="1">
              <a:spLocks noChangeArrowheads="1"/>
            </p:cNvSpPr>
            <p:nvPr/>
          </p:nvSpPr>
          <p:spPr bwMode="auto">
            <a:xfrm>
              <a:off x="5467350" y="4924425"/>
              <a:ext cx="1333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What’s up?</a:t>
              </a:r>
            </a:p>
          </p:txBody>
        </p:sp>
      </p:grpSp>
      <p:sp>
        <p:nvSpPr>
          <p:cNvPr id="16390" name="TextBox 7"/>
          <p:cNvSpPr txBox="1">
            <a:spLocks noChangeArrowheads="1"/>
          </p:cNvSpPr>
          <p:nvPr/>
        </p:nvSpPr>
        <p:spPr bwMode="auto">
          <a:xfrm>
            <a:off x="8126413" y="6488113"/>
            <a:ext cx="998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t>Ruddock</a:t>
            </a:r>
          </a:p>
        </p:txBody>
      </p:sp>
      <p:sp>
        <p:nvSpPr>
          <p:cNvPr id="16391" name="TextBox 8"/>
          <p:cNvSpPr txBox="1">
            <a:spLocks noChangeArrowheads="1"/>
          </p:cNvSpPr>
          <p:nvPr/>
        </p:nvSpPr>
        <p:spPr bwMode="auto">
          <a:xfrm>
            <a:off x="76200" y="76200"/>
            <a:ext cx="1033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Research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solidFill>
                  <a:schemeClr val="accent1">
                    <a:lumMod val="50000"/>
                  </a:schemeClr>
                </a:solidFill>
              </a:rPr>
              <a:t>Pet Robot</a:t>
            </a:r>
          </a:p>
        </p:txBody>
      </p:sp>
      <p:sp>
        <p:nvSpPr>
          <p:cNvPr id="3" name="Content Placeholder 2"/>
          <p:cNvSpPr>
            <a:spLocks noGrp="1"/>
          </p:cNvSpPr>
          <p:nvPr>
            <p:ph idx="1"/>
          </p:nvPr>
        </p:nvSpPr>
        <p:spPr>
          <a:xfrm>
            <a:off x="457200" y="2179638"/>
            <a:ext cx="8229600" cy="4525962"/>
          </a:xfrm>
        </p:spPr>
        <p:txBody>
          <a:bodyPr rtlCol="0">
            <a:normAutofit fontScale="70000" lnSpcReduction="20000"/>
          </a:bodyPr>
          <a:lstStyle/>
          <a:p>
            <a:pPr marL="0" indent="0" fontAlgn="auto">
              <a:spcAft>
                <a:spcPts val="0"/>
              </a:spcAft>
              <a:buFont typeface="Arial" pitchFamily="34" charset="0"/>
              <a:buNone/>
              <a:defRPr/>
            </a:pPr>
            <a:r>
              <a:rPr lang="en-US" dirty="0"/>
              <a:t>T</a:t>
            </a:r>
            <a:r>
              <a:rPr lang="en-US" dirty="0" smtClean="0"/>
              <a:t>ama </a:t>
            </a:r>
            <a:r>
              <a:rPr lang="en-US" dirty="0"/>
              <a:t>M</a:t>
            </a:r>
            <a:r>
              <a:rPr lang="en-US" dirty="0" smtClean="0"/>
              <a:t>atsushita </a:t>
            </a:r>
            <a:r>
              <a:rPr lang="en-US" dirty="0"/>
              <a:t>E</a:t>
            </a:r>
            <a:r>
              <a:rPr lang="en-US" dirty="0" smtClean="0"/>
              <a:t>lectric announced its entry into the 'pet' robot</a:t>
            </a:r>
          </a:p>
          <a:p>
            <a:pPr marL="0" indent="0" fontAlgn="auto">
              <a:spcAft>
                <a:spcPts val="0"/>
              </a:spcAft>
              <a:buFont typeface="Arial" pitchFamily="34" charset="0"/>
              <a:buNone/>
              <a:defRPr/>
            </a:pPr>
            <a:r>
              <a:rPr lang="en-US" dirty="0" smtClean="0"/>
              <a:t>market with Tama, a robotic cat designed to be a conversation</a:t>
            </a:r>
          </a:p>
          <a:p>
            <a:pPr marL="0" indent="0" fontAlgn="auto">
              <a:spcAft>
                <a:spcPts val="0"/>
              </a:spcAft>
              <a:buFont typeface="Arial" pitchFamily="34" charset="0"/>
              <a:buNone/>
              <a:defRPr/>
            </a:pPr>
            <a:r>
              <a:rPr lang="en-US" dirty="0" smtClean="0"/>
              <a:t>partner for elderly people.  </a:t>
            </a:r>
          </a:p>
          <a:p>
            <a:pPr marL="0" indent="0" fontAlgn="auto">
              <a:spcAft>
                <a:spcPts val="0"/>
              </a:spcAft>
              <a:buFont typeface="Arial" pitchFamily="34" charset="0"/>
              <a:buNone/>
              <a:defRPr/>
            </a:pPr>
            <a:endParaRPr lang="en-US" dirty="0"/>
          </a:p>
          <a:p>
            <a:pPr marL="0" indent="0" fontAlgn="auto">
              <a:spcAft>
                <a:spcPts val="0"/>
              </a:spcAft>
              <a:buFont typeface="Arial" pitchFamily="34" charset="0"/>
              <a:buNone/>
              <a:defRPr/>
            </a:pPr>
            <a:r>
              <a:rPr lang="en-US" dirty="0" smtClean="0"/>
              <a:t>The idea behind it is animal therapy...</a:t>
            </a:r>
          </a:p>
          <a:p>
            <a:pPr marL="0" indent="0" fontAlgn="auto">
              <a:spcAft>
                <a:spcPts val="0"/>
              </a:spcAft>
              <a:buFont typeface="Arial" pitchFamily="34" charset="0"/>
              <a:buNone/>
              <a:defRPr/>
            </a:pPr>
            <a:r>
              <a:rPr lang="en-US" dirty="0"/>
              <a:t>T</a:t>
            </a:r>
            <a:r>
              <a:rPr lang="en-US" dirty="0" smtClean="0"/>
              <a:t>ama can be connected via cell phone or ISDN line to a network</a:t>
            </a:r>
          </a:p>
          <a:p>
            <a:pPr marL="0" indent="0" fontAlgn="auto">
              <a:spcAft>
                <a:spcPts val="0"/>
              </a:spcAft>
              <a:buFont typeface="Arial" pitchFamily="34" charset="0"/>
              <a:buNone/>
              <a:defRPr/>
            </a:pPr>
            <a:r>
              <a:rPr lang="en-US" dirty="0" smtClean="0"/>
              <a:t>system center, allowing health or social workers to send local</a:t>
            </a:r>
          </a:p>
          <a:p>
            <a:pPr marL="0" indent="0" fontAlgn="auto">
              <a:spcAft>
                <a:spcPts val="0"/>
              </a:spcAft>
              <a:buFont typeface="Arial" pitchFamily="34" charset="0"/>
              <a:buNone/>
              <a:defRPr/>
            </a:pPr>
            <a:r>
              <a:rPr lang="en-US" dirty="0" smtClean="0"/>
              <a:t>news, medical information, and encouraging messages to</a:t>
            </a:r>
          </a:p>
          <a:p>
            <a:pPr marL="0" indent="0" fontAlgn="auto">
              <a:spcAft>
                <a:spcPts val="0"/>
              </a:spcAft>
              <a:buFont typeface="Arial" pitchFamily="34" charset="0"/>
              <a:buNone/>
              <a:defRPr/>
            </a:pPr>
            <a:r>
              <a:rPr lang="en-US" dirty="0" smtClean="0"/>
              <a:t>elderly people.   It is endowed with 50 phrases, ranging from the</a:t>
            </a:r>
          </a:p>
          <a:p>
            <a:pPr marL="0" indent="0" fontAlgn="auto">
              <a:spcAft>
                <a:spcPts val="0"/>
              </a:spcAft>
              <a:buFont typeface="Arial" pitchFamily="34" charset="0"/>
              <a:buNone/>
              <a:defRPr/>
            </a:pPr>
            <a:r>
              <a:rPr lang="en-US" dirty="0" smtClean="0"/>
              <a:t>light-hearted (today is the karaoke party. let's sing a lot.)</a:t>
            </a:r>
          </a:p>
          <a:p>
            <a:pPr marL="0" indent="0" fontAlgn="auto">
              <a:spcAft>
                <a:spcPts val="0"/>
              </a:spcAft>
              <a:buFont typeface="Arial" pitchFamily="34" charset="0"/>
              <a:buNone/>
              <a:defRPr/>
            </a:pPr>
            <a:r>
              <a:rPr lang="en-US" dirty="0" smtClean="0"/>
              <a:t>to more practical information (Today is </a:t>
            </a:r>
            <a:r>
              <a:rPr lang="en-US" dirty="0" err="1" smtClean="0"/>
              <a:t>wednesday</a:t>
            </a:r>
            <a:r>
              <a:rPr lang="en-US" dirty="0" smtClean="0"/>
              <a:t>, it is your</a:t>
            </a:r>
          </a:p>
          <a:p>
            <a:pPr marL="0" indent="0" fontAlgn="auto">
              <a:spcAft>
                <a:spcPts val="0"/>
              </a:spcAft>
              <a:buFont typeface="Arial" pitchFamily="34" charset="0"/>
              <a:buNone/>
              <a:defRPr/>
            </a:pPr>
            <a:r>
              <a:rPr lang="en-US" dirty="0" smtClean="0"/>
              <a:t>day to go to the hospital.).</a:t>
            </a:r>
            <a:endParaRPr lang="en-US" dirty="0"/>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04800"/>
            <a:ext cx="16192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0038"/>
            <a:ext cx="16192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4" name="TextBox 5"/>
          <p:cNvSpPr txBox="1">
            <a:spLocks noChangeArrowheads="1"/>
          </p:cNvSpPr>
          <p:nvPr/>
        </p:nvSpPr>
        <p:spPr bwMode="auto">
          <a:xfrm>
            <a:off x="8126413" y="6488113"/>
            <a:ext cx="998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t>Ruddock</a:t>
            </a:r>
          </a:p>
        </p:txBody>
      </p:sp>
      <p:sp>
        <p:nvSpPr>
          <p:cNvPr id="17415" name="TextBox 6"/>
          <p:cNvSpPr txBox="1">
            <a:spLocks noChangeArrowheads="1"/>
          </p:cNvSpPr>
          <p:nvPr/>
        </p:nvSpPr>
        <p:spPr bwMode="auto">
          <a:xfrm>
            <a:off x="76200" y="76200"/>
            <a:ext cx="1033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Research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solidFill>
                  <a:schemeClr val="tx2">
                    <a:lumMod val="50000"/>
                  </a:schemeClr>
                </a:solidFill>
              </a:rPr>
              <a:t>Our Solution</a:t>
            </a:r>
          </a:p>
        </p:txBody>
      </p:sp>
      <p:sp>
        <p:nvSpPr>
          <p:cNvPr id="18435" name="Content Placeholder 2"/>
          <p:cNvSpPr>
            <a:spLocks noGrp="1"/>
          </p:cNvSpPr>
          <p:nvPr>
            <p:ph idx="1"/>
          </p:nvPr>
        </p:nvSpPr>
        <p:spPr>
          <a:xfrm>
            <a:off x="457200" y="1417637"/>
            <a:ext cx="4343400" cy="4525963"/>
          </a:xfrm>
        </p:spPr>
        <p:txBody>
          <a:bodyPr/>
          <a:lstStyle/>
          <a:p>
            <a:pPr marL="0" indent="0">
              <a:buNone/>
            </a:pPr>
            <a:r>
              <a:rPr lang="en-US" sz="2400" dirty="0" smtClean="0"/>
              <a:t>Brainstorming:</a:t>
            </a:r>
          </a:p>
          <a:p>
            <a:r>
              <a:rPr lang="en-US" sz="2400" dirty="0" smtClean="0"/>
              <a:t>Make </a:t>
            </a:r>
            <a:r>
              <a:rPr lang="en-US" sz="2400" dirty="0" smtClean="0"/>
              <a:t>a robot that tells jokes or riddles. </a:t>
            </a:r>
            <a:endParaRPr lang="en-US" sz="2400" dirty="0" smtClean="0"/>
          </a:p>
          <a:p>
            <a:r>
              <a:rPr lang="en-US" sz="2400" dirty="0" smtClean="0"/>
              <a:t>It </a:t>
            </a:r>
            <a:r>
              <a:rPr lang="en-US" sz="2400" dirty="0" smtClean="0"/>
              <a:t>might give you a cookie if you get it right.</a:t>
            </a:r>
          </a:p>
          <a:p>
            <a:r>
              <a:rPr lang="en-US" sz="2400" dirty="0" smtClean="0"/>
              <a:t>It could be a memory challenge</a:t>
            </a:r>
          </a:p>
          <a:p>
            <a:r>
              <a:rPr lang="en-US" sz="2400" dirty="0" smtClean="0"/>
              <a:t>We can track the syllables of the answer</a:t>
            </a:r>
          </a:p>
          <a:p>
            <a:r>
              <a:rPr lang="en-US" sz="2400" dirty="0" smtClean="0"/>
              <a:t>We might have a time limit  </a:t>
            </a:r>
          </a:p>
        </p:txBody>
      </p:sp>
      <p:sp>
        <p:nvSpPr>
          <p:cNvPr id="18436" name="TextBox 3"/>
          <p:cNvSpPr txBox="1">
            <a:spLocks noChangeArrowheads="1"/>
          </p:cNvSpPr>
          <p:nvPr/>
        </p:nvSpPr>
        <p:spPr bwMode="auto">
          <a:xfrm>
            <a:off x="8126413" y="6488113"/>
            <a:ext cx="998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t>Ruddock</a:t>
            </a:r>
          </a:p>
        </p:txBody>
      </p:sp>
      <p:sp>
        <p:nvSpPr>
          <p:cNvPr id="18437" name="TextBox 4"/>
          <p:cNvSpPr txBox="1">
            <a:spLocks noChangeArrowheads="1"/>
          </p:cNvSpPr>
          <p:nvPr/>
        </p:nvSpPr>
        <p:spPr bwMode="auto">
          <a:xfrm>
            <a:off x="76200" y="76200"/>
            <a:ext cx="1033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Research</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531620"/>
            <a:ext cx="3505200" cy="4363974"/>
          </a:xfrm>
          <a:prstGeom prst="rect">
            <a:avLst/>
          </a:prstGeom>
        </p:spPr>
      </p:pic>
    </p:spTree>
    <p:extLst>
      <p:ext uri="{BB962C8B-B14F-4D97-AF65-F5344CB8AC3E}">
        <p14:creationId xmlns:p14="http://schemas.microsoft.com/office/powerpoint/2010/main" val="1997251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solidFill>
                  <a:schemeClr val="tx2">
                    <a:lumMod val="50000"/>
                  </a:schemeClr>
                </a:solidFill>
              </a:rPr>
              <a:t>Our Solution</a:t>
            </a:r>
          </a:p>
        </p:txBody>
      </p:sp>
      <p:sp>
        <p:nvSpPr>
          <p:cNvPr id="18436" name="TextBox 3"/>
          <p:cNvSpPr txBox="1">
            <a:spLocks noChangeArrowheads="1"/>
          </p:cNvSpPr>
          <p:nvPr/>
        </p:nvSpPr>
        <p:spPr bwMode="auto">
          <a:xfrm>
            <a:off x="8126413" y="6488113"/>
            <a:ext cx="998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t>Ruddock</a:t>
            </a:r>
          </a:p>
        </p:txBody>
      </p:sp>
      <p:sp>
        <p:nvSpPr>
          <p:cNvPr id="18437" name="TextBox 4"/>
          <p:cNvSpPr txBox="1">
            <a:spLocks noChangeArrowheads="1"/>
          </p:cNvSpPr>
          <p:nvPr/>
        </p:nvSpPr>
        <p:spPr bwMode="auto">
          <a:xfrm>
            <a:off x="76200" y="76200"/>
            <a:ext cx="1033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Research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114800"/>
            <a:ext cx="7620000" cy="1828800"/>
          </a:xfrm>
          <a:prstGeom prst="rect">
            <a:avLst/>
          </a:prstGeom>
        </p:spPr>
      </p:pic>
      <p:grpSp>
        <p:nvGrpSpPr>
          <p:cNvPr id="6" name="Group 5"/>
          <p:cNvGrpSpPr/>
          <p:nvPr/>
        </p:nvGrpSpPr>
        <p:grpSpPr>
          <a:xfrm>
            <a:off x="601663" y="1659933"/>
            <a:ext cx="7932737" cy="1616667"/>
            <a:chOff x="906463" y="1600200"/>
            <a:chExt cx="7932737" cy="1616667"/>
          </a:xfrm>
        </p:grpSpPr>
        <p:sp>
          <p:nvSpPr>
            <p:cNvPr id="8" name="TextBox 6"/>
            <p:cNvSpPr txBox="1">
              <a:spLocks noChangeArrowheads="1"/>
            </p:cNvSpPr>
            <p:nvPr/>
          </p:nvSpPr>
          <p:spPr bwMode="auto">
            <a:xfrm>
              <a:off x="1106639" y="2280362"/>
              <a:ext cx="11641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00" dirty="0"/>
                <a:t>Start program</a:t>
              </a:r>
            </a:p>
          </p:txBody>
        </p:sp>
        <p:sp>
          <p:nvSpPr>
            <p:cNvPr id="9" name="TextBox 7"/>
            <p:cNvSpPr txBox="1">
              <a:spLocks noChangeArrowheads="1"/>
            </p:cNvSpPr>
            <p:nvPr/>
          </p:nvSpPr>
          <p:spPr bwMode="auto">
            <a:xfrm>
              <a:off x="2723452" y="2052867"/>
              <a:ext cx="11641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00" dirty="0" smtClean="0"/>
                <a:t>Wait for  </a:t>
              </a:r>
              <a:r>
                <a:rPr lang="en-US" sz="1400" dirty="0"/>
                <a:t>light sensor </a:t>
              </a:r>
              <a:r>
                <a:rPr lang="en-US" sz="1400" dirty="0" smtClean="0"/>
                <a:t> detection on </a:t>
              </a:r>
              <a:r>
                <a:rPr lang="en-US" sz="1400" dirty="0"/>
                <a:t>joke teller</a:t>
              </a:r>
            </a:p>
          </p:txBody>
        </p:sp>
        <p:sp>
          <p:nvSpPr>
            <p:cNvPr id="10" name="TextBox 8"/>
            <p:cNvSpPr txBox="1">
              <a:spLocks noChangeArrowheads="1"/>
            </p:cNvSpPr>
            <p:nvPr/>
          </p:nvSpPr>
          <p:spPr bwMode="auto">
            <a:xfrm>
              <a:off x="4275592" y="2052867"/>
              <a:ext cx="11641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00"/>
                <a:t>Turn on fortune wheel for 4 seconds</a:t>
              </a:r>
            </a:p>
          </p:txBody>
        </p:sp>
        <p:sp>
          <p:nvSpPr>
            <p:cNvPr id="11" name="TextBox 9"/>
            <p:cNvSpPr txBox="1">
              <a:spLocks noChangeArrowheads="1"/>
            </p:cNvSpPr>
            <p:nvPr/>
          </p:nvSpPr>
          <p:spPr bwMode="auto">
            <a:xfrm>
              <a:off x="5827732" y="2052867"/>
              <a:ext cx="11641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00" dirty="0"/>
                <a:t>Turn on conveyor belt for 10 seconds.</a:t>
              </a:r>
            </a:p>
          </p:txBody>
        </p:sp>
        <p:sp>
          <p:nvSpPr>
            <p:cNvPr id="12" name="Oval 11"/>
            <p:cNvSpPr/>
            <p:nvPr/>
          </p:nvSpPr>
          <p:spPr bwMode="auto">
            <a:xfrm>
              <a:off x="906463" y="1988200"/>
              <a:ext cx="1170736" cy="1228667"/>
            </a:xfrm>
            <a:prstGeom prst="ellipse">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bwMode="auto">
            <a:xfrm>
              <a:off x="2659199" y="1923533"/>
              <a:ext cx="1164000" cy="1228667"/>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bwMode="auto">
            <a:xfrm>
              <a:off x="4211199" y="1923533"/>
              <a:ext cx="1164000" cy="1228667"/>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bwMode="auto">
            <a:xfrm>
              <a:off x="5763200" y="1923533"/>
              <a:ext cx="1164000" cy="1228667"/>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6" name="Straight Arrow Connector 15"/>
            <p:cNvCxnSpPr/>
            <p:nvPr/>
          </p:nvCxnSpPr>
          <p:spPr bwMode="auto">
            <a:xfrm>
              <a:off x="2077199" y="2602534"/>
              <a:ext cx="582000"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bwMode="auto">
            <a:xfrm>
              <a:off x="3823199" y="2634867"/>
              <a:ext cx="388000"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bwMode="auto">
            <a:xfrm>
              <a:off x="5375200" y="2634867"/>
              <a:ext cx="388000"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bwMode="auto">
            <a:xfrm>
              <a:off x="6927200" y="2634867"/>
              <a:ext cx="388000"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bwMode="auto">
            <a:xfrm flipV="1">
              <a:off x="8839200" y="1600200"/>
              <a:ext cx="0" cy="1034667"/>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bwMode="auto">
            <a:xfrm flipH="1">
              <a:off x="2271200" y="1600200"/>
              <a:ext cx="6568000"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bwMode="auto">
            <a:xfrm>
              <a:off x="2271199" y="1600200"/>
              <a:ext cx="0" cy="1034667"/>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9"/>
            <p:cNvSpPr txBox="1">
              <a:spLocks noChangeArrowheads="1"/>
            </p:cNvSpPr>
            <p:nvPr/>
          </p:nvSpPr>
          <p:spPr bwMode="auto">
            <a:xfrm>
              <a:off x="7351732" y="2034334"/>
              <a:ext cx="116410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00" dirty="0" smtClean="0"/>
                <a:t>Turn on puppet chassis</a:t>
              </a:r>
              <a:endParaRPr lang="en-US" sz="1400" dirty="0"/>
            </a:p>
          </p:txBody>
        </p:sp>
        <p:sp>
          <p:nvSpPr>
            <p:cNvPr id="25" name="Rectangle 24"/>
            <p:cNvSpPr/>
            <p:nvPr/>
          </p:nvSpPr>
          <p:spPr bwMode="auto">
            <a:xfrm>
              <a:off x="7287200" y="1905000"/>
              <a:ext cx="1164000" cy="1228667"/>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6" name="Straight Arrow Connector 25"/>
            <p:cNvCxnSpPr/>
            <p:nvPr/>
          </p:nvCxnSpPr>
          <p:spPr bwMode="auto">
            <a:xfrm>
              <a:off x="8451200" y="2616334"/>
              <a:ext cx="388000"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168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smtClean="0"/>
              <a:t>Thank you!</a:t>
            </a:r>
            <a:endParaRPr lang="en-US" dirty="0"/>
          </a:p>
        </p:txBody>
      </p:sp>
    </p:spTree>
    <p:extLst>
      <p:ext uri="{BB962C8B-B14F-4D97-AF65-F5344CB8AC3E}">
        <p14:creationId xmlns:p14="http://schemas.microsoft.com/office/powerpoint/2010/main" val="1058814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solidFill>
                  <a:schemeClr val="accent1">
                    <a:lumMod val="50000"/>
                  </a:schemeClr>
                </a:solidFill>
              </a:rPr>
              <a:t>Some Jokes</a:t>
            </a:r>
          </a:p>
        </p:txBody>
      </p:sp>
      <p:sp>
        <p:nvSpPr>
          <p:cNvPr id="4" name="TextBox 3"/>
          <p:cNvSpPr txBox="1"/>
          <p:nvPr/>
        </p:nvSpPr>
        <p:spPr>
          <a:xfrm>
            <a:off x="2057400" y="2209800"/>
            <a:ext cx="6553200" cy="2862263"/>
          </a:xfrm>
          <a:prstGeom prst="rect">
            <a:avLst/>
          </a:prstGeom>
          <a:noFill/>
        </p:spPr>
        <p:txBody>
          <a:bodyPr>
            <a:spAutoFit/>
          </a:bodyPr>
          <a:lstStyle/>
          <a:p>
            <a:pPr fontAlgn="auto">
              <a:spcBef>
                <a:spcPts val="0"/>
              </a:spcBef>
              <a:spcAft>
                <a:spcPts val="0"/>
              </a:spcAft>
              <a:defRPr/>
            </a:pPr>
            <a:r>
              <a:rPr lang="en-US" dirty="0">
                <a:latin typeface="+mn-lt"/>
                <a:cs typeface="+mn-cs"/>
              </a:rPr>
              <a:t>Q. What do you get from a pampered cow?</a:t>
            </a:r>
          </a:p>
          <a:p>
            <a:pPr fontAlgn="auto">
              <a:spcBef>
                <a:spcPts val="0"/>
              </a:spcBef>
              <a:spcAft>
                <a:spcPts val="0"/>
              </a:spcAft>
              <a:defRPr/>
            </a:pPr>
            <a:r>
              <a:rPr lang="en-US" dirty="0">
                <a:latin typeface="+mn-lt"/>
                <a:cs typeface="+mn-cs"/>
              </a:rPr>
              <a:t>A. Spoiled milk.</a:t>
            </a:r>
          </a:p>
          <a:p>
            <a:pPr fontAlgn="auto">
              <a:spcBef>
                <a:spcPts val="0"/>
              </a:spcBef>
              <a:spcAft>
                <a:spcPts val="0"/>
              </a:spcAft>
              <a:defRPr/>
            </a:pPr>
            <a:r>
              <a:rPr lang="en-US" dirty="0">
                <a:latin typeface="+mn-lt"/>
                <a:cs typeface="+mn-cs"/>
              </a:rPr>
              <a:t>Q. What's brown and sticky?</a:t>
            </a:r>
          </a:p>
          <a:p>
            <a:pPr marL="342900" indent="-342900" fontAlgn="auto">
              <a:spcBef>
                <a:spcPts val="0"/>
              </a:spcBef>
              <a:spcAft>
                <a:spcPts val="0"/>
              </a:spcAft>
              <a:buFontTx/>
              <a:buAutoNum type="alphaUcPeriod"/>
              <a:defRPr/>
            </a:pPr>
            <a:r>
              <a:rPr lang="en-US" dirty="0">
                <a:latin typeface="+mn-lt"/>
                <a:cs typeface="+mn-cs"/>
              </a:rPr>
              <a:t>A stick</a:t>
            </a:r>
          </a:p>
          <a:p>
            <a:pPr marL="342900" indent="-342900" fontAlgn="auto">
              <a:spcBef>
                <a:spcPts val="0"/>
              </a:spcBef>
              <a:spcAft>
                <a:spcPts val="0"/>
              </a:spcAft>
              <a:buFontTx/>
              <a:buAutoNum type="alphaUcPeriod"/>
              <a:defRPr/>
            </a:pPr>
            <a:r>
              <a:rPr lang="en-US" b="1" dirty="0">
                <a:latin typeface="+mn-lt"/>
                <a:cs typeface="+mn-cs"/>
              </a:rPr>
              <a:t>What dog can jump higher than a building?</a:t>
            </a:r>
            <a:br>
              <a:rPr lang="en-US" b="1" dirty="0">
                <a:latin typeface="+mn-lt"/>
                <a:cs typeface="+mn-cs"/>
              </a:rPr>
            </a:br>
            <a:r>
              <a:rPr lang="en-US" b="1" dirty="0">
                <a:latin typeface="+mn-lt"/>
                <a:cs typeface="+mn-cs"/>
              </a:rPr>
              <a:t>Any dog, buildings can't jump!</a:t>
            </a:r>
            <a:endParaRPr lang="en-US" dirty="0">
              <a:latin typeface="+mn-lt"/>
              <a:cs typeface="+mn-cs"/>
            </a:endParaRPr>
          </a:p>
          <a:p>
            <a:pPr fontAlgn="auto">
              <a:spcBef>
                <a:spcPts val="0"/>
              </a:spcBef>
              <a:spcAft>
                <a:spcPts val="0"/>
              </a:spcAft>
              <a:defRPr/>
            </a:pPr>
            <a:r>
              <a:rPr lang="en-US" b="1" dirty="0">
                <a:latin typeface="+mn-lt"/>
                <a:cs typeface="+mn-cs"/>
              </a:rPr>
              <a:t>Question: Why are ghosts bad </a:t>
            </a:r>
            <a:r>
              <a:rPr lang="en-US" b="1" dirty="0" err="1">
                <a:latin typeface="+mn-lt"/>
                <a:cs typeface="+mn-cs"/>
              </a:rPr>
              <a:t>liars?Answer</a:t>
            </a:r>
            <a:r>
              <a:rPr lang="en-US" b="1" dirty="0">
                <a:latin typeface="+mn-lt"/>
                <a:cs typeface="+mn-cs"/>
              </a:rPr>
              <a:t>: Because you can see right through them</a:t>
            </a:r>
            <a:endParaRPr lang="en-US" dirty="0">
              <a:latin typeface="+mn-lt"/>
              <a:cs typeface="+mn-cs"/>
            </a:endParaRPr>
          </a:p>
          <a:p>
            <a:pPr fontAlgn="auto">
              <a:spcBef>
                <a:spcPts val="0"/>
              </a:spcBef>
              <a:spcAft>
                <a:spcPts val="0"/>
              </a:spcAft>
              <a:defRPr/>
            </a:pPr>
            <a:r>
              <a:rPr lang="en-US" b="1" dirty="0" err="1">
                <a:latin typeface="+mn-lt"/>
                <a:cs typeface="+mn-cs"/>
              </a:rPr>
              <a:t>Q.how</a:t>
            </a:r>
            <a:r>
              <a:rPr lang="en-US" b="1" dirty="0">
                <a:latin typeface="+mn-lt"/>
                <a:cs typeface="+mn-cs"/>
              </a:rPr>
              <a:t> do you make seven an even number? </a:t>
            </a:r>
            <a:r>
              <a:rPr lang="en-US" b="1" dirty="0" err="1">
                <a:latin typeface="+mn-lt"/>
                <a:cs typeface="+mn-cs"/>
              </a:rPr>
              <a:t>A.take</a:t>
            </a:r>
            <a:r>
              <a:rPr lang="en-US" b="1" dirty="0">
                <a:latin typeface="+mn-lt"/>
                <a:cs typeface="+mn-cs"/>
              </a:rPr>
              <a:t> the s out!</a:t>
            </a: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19460" name="TextBox 4"/>
          <p:cNvSpPr txBox="1">
            <a:spLocks noChangeArrowheads="1"/>
          </p:cNvSpPr>
          <p:nvPr/>
        </p:nvSpPr>
        <p:spPr bwMode="auto">
          <a:xfrm>
            <a:off x="8126413" y="6488113"/>
            <a:ext cx="998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t>Ruddock</a:t>
            </a:r>
          </a:p>
        </p:txBody>
      </p:sp>
      <p:sp>
        <p:nvSpPr>
          <p:cNvPr id="19461" name="TextBox 5"/>
          <p:cNvSpPr txBox="1">
            <a:spLocks noChangeArrowheads="1"/>
          </p:cNvSpPr>
          <p:nvPr/>
        </p:nvSpPr>
        <p:spPr bwMode="auto">
          <a:xfrm>
            <a:off x="76200" y="76200"/>
            <a:ext cx="1033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Research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1371600" y="844550"/>
            <a:ext cx="66294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Calibri" pitchFamily="34" charset="0"/>
              <a:buAutoNum type="arabicPeriod"/>
            </a:pPr>
            <a:r>
              <a:rPr lang="en-US" sz="2000" dirty="0"/>
              <a:t>We are a team.</a:t>
            </a:r>
            <a:br>
              <a:rPr lang="en-US" sz="2000" dirty="0"/>
            </a:br>
            <a:endParaRPr lang="en-US" sz="2000" dirty="0"/>
          </a:p>
          <a:p>
            <a:pPr marL="457200" indent="-457200">
              <a:buFont typeface="Calibri" pitchFamily="34" charset="0"/>
              <a:buAutoNum type="arabicPeriod"/>
            </a:pPr>
            <a:r>
              <a:rPr lang="en-US" sz="2000" dirty="0"/>
              <a:t>We do the work to find solutions with guidance from our coaches and mentors.</a:t>
            </a:r>
            <a:br>
              <a:rPr lang="en-US" sz="2000" dirty="0"/>
            </a:br>
            <a:endParaRPr lang="en-US" sz="2000" dirty="0"/>
          </a:p>
          <a:p>
            <a:pPr marL="457200" indent="-457200">
              <a:buFont typeface="Calibri" pitchFamily="34" charset="0"/>
              <a:buAutoNum type="arabicPeriod"/>
            </a:pPr>
            <a:r>
              <a:rPr lang="en-US" sz="2000" dirty="0"/>
              <a:t>We know our coaches and mentors don't have all the answers; we learn together.</a:t>
            </a:r>
            <a:br>
              <a:rPr lang="en-US" sz="2000" dirty="0"/>
            </a:br>
            <a:endParaRPr lang="en-US" sz="2000" dirty="0"/>
          </a:p>
          <a:p>
            <a:pPr marL="457200" indent="-457200">
              <a:buFont typeface="Calibri" pitchFamily="34" charset="0"/>
              <a:buAutoNum type="arabicPeriod"/>
            </a:pPr>
            <a:r>
              <a:rPr lang="en-US" sz="2000" dirty="0"/>
              <a:t>We honor the spirit of friendly competition.</a:t>
            </a:r>
            <a:br>
              <a:rPr lang="en-US" sz="2000" dirty="0"/>
            </a:br>
            <a:endParaRPr lang="en-US" sz="2000" dirty="0"/>
          </a:p>
          <a:p>
            <a:pPr marL="457200" indent="-457200">
              <a:buFont typeface="Calibri" pitchFamily="34" charset="0"/>
              <a:buAutoNum type="arabicPeriod"/>
            </a:pPr>
            <a:r>
              <a:rPr lang="en-US" sz="2000" dirty="0"/>
              <a:t>What we discover is more important than what we win.</a:t>
            </a:r>
            <a:br>
              <a:rPr lang="en-US" sz="2000" dirty="0"/>
            </a:br>
            <a:endParaRPr lang="en-US" sz="2000" dirty="0"/>
          </a:p>
          <a:p>
            <a:pPr marL="457200" indent="-457200">
              <a:buFont typeface="Calibri" pitchFamily="34" charset="0"/>
              <a:buAutoNum type="arabicPeriod"/>
            </a:pPr>
            <a:r>
              <a:rPr lang="en-US" sz="2000" dirty="0"/>
              <a:t>We share our experiences with others.</a:t>
            </a:r>
            <a:br>
              <a:rPr lang="en-US" sz="2000" dirty="0"/>
            </a:br>
            <a:endParaRPr lang="en-US" sz="2000" dirty="0"/>
          </a:p>
          <a:p>
            <a:pPr marL="457200" indent="-457200">
              <a:buFont typeface="Calibri" pitchFamily="34" charset="0"/>
              <a:buAutoNum type="arabicPeriod"/>
            </a:pPr>
            <a:r>
              <a:rPr lang="en-US" sz="2000" dirty="0"/>
              <a:t>We display </a:t>
            </a:r>
            <a:r>
              <a:rPr lang="en-US" sz="2000" dirty="0">
                <a:hlinkClick r:id="rId2"/>
              </a:rPr>
              <a:t>Gracious Professionalism</a:t>
            </a:r>
            <a:r>
              <a:rPr lang="en-US" sz="2000" baseline="30000" dirty="0"/>
              <a:t>®</a:t>
            </a:r>
            <a:r>
              <a:rPr lang="en-US" sz="2000" dirty="0"/>
              <a:t> and </a:t>
            </a:r>
            <a:r>
              <a:rPr lang="en-US" sz="2000" dirty="0" err="1"/>
              <a:t>Coopertition</a:t>
            </a:r>
            <a:r>
              <a:rPr lang="en-US" sz="2000" baseline="30000" dirty="0"/>
              <a:t>®</a:t>
            </a:r>
            <a:r>
              <a:rPr lang="en-US" sz="2000" dirty="0"/>
              <a:t> in everything we do.</a:t>
            </a:r>
            <a:br>
              <a:rPr lang="en-US" sz="2000" dirty="0"/>
            </a:br>
            <a:endParaRPr lang="en-US" sz="2000" dirty="0"/>
          </a:p>
          <a:p>
            <a:pPr marL="457200" indent="-457200">
              <a:buFont typeface="Calibri" pitchFamily="34" charset="0"/>
              <a:buAutoNum type="arabicPeriod"/>
            </a:pPr>
            <a:r>
              <a:rPr lang="en-US" sz="2000" dirty="0"/>
              <a:t>We have FUN!</a:t>
            </a:r>
          </a:p>
        </p:txBody>
      </p:sp>
      <p:sp>
        <p:nvSpPr>
          <p:cNvPr id="3075" name="TextBox 5"/>
          <p:cNvSpPr txBox="1">
            <a:spLocks noChangeArrowheads="1"/>
          </p:cNvSpPr>
          <p:nvPr/>
        </p:nvSpPr>
        <p:spPr bwMode="auto">
          <a:xfrm>
            <a:off x="2655884" y="304800"/>
            <a:ext cx="39338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400" b="1" dirty="0">
                <a:solidFill>
                  <a:schemeClr val="tx2">
                    <a:lumMod val="50000"/>
                  </a:schemeClr>
                </a:solidFill>
                <a:latin typeface="+mj-lt"/>
                <a:cs typeface="Aharoni" pitchFamily="2" charset="-79"/>
              </a:rPr>
              <a:t>First Lego League Core Values</a:t>
            </a:r>
          </a:p>
        </p:txBody>
      </p:sp>
      <p:sp>
        <p:nvSpPr>
          <p:cNvPr id="7" name="Rectangle 6"/>
          <p:cNvSpPr/>
          <p:nvPr/>
        </p:nvSpPr>
        <p:spPr>
          <a:xfrm>
            <a:off x="-92075" y="2044700"/>
            <a:ext cx="184150" cy="92233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3077" name="TextBox 7"/>
          <p:cNvSpPr txBox="1">
            <a:spLocks noChangeArrowheads="1"/>
          </p:cNvSpPr>
          <p:nvPr/>
        </p:nvSpPr>
        <p:spPr bwMode="auto">
          <a:xfrm>
            <a:off x="8126413" y="6488113"/>
            <a:ext cx="998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t>Ruddock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58"/>
          <p:cNvGrpSpPr>
            <a:grpSpLocks/>
          </p:cNvGrpSpPr>
          <p:nvPr/>
        </p:nvGrpSpPr>
        <p:grpSpPr bwMode="auto">
          <a:xfrm>
            <a:off x="633413" y="4267200"/>
            <a:ext cx="1520825" cy="901700"/>
            <a:chOff x="754700" y="5130888"/>
            <a:chExt cx="1874599" cy="1112344"/>
          </a:xfrm>
        </p:grpSpPr>
        <p:sp>
          <p:nvSpPr>
            <p:cNvPr id="32" name="Freeform 31"/>
            <p:cNvSpPr/>
            <p:nvPr/>
          </p:nvSpPr>
          <p:spPr>
            <a:xfrm>
              <a:off x="2091183" y="5279723"/>
              <a:ext cx="538116" cy="963509"/>
            </a:xfrm>
            <a:custGeom>
              <a:avLst/>
              <a:gdLst>
                <a:gd name="connsiteX0" fmla="*/ 221118 w 683236"/>
                <a:gd name="connsiteY0" fmla="*/ 190263 h 1092575"/>
                <a:gd name="connsiteX1" fmla="*/ 221118 w 683236"/>
                <a:gd name="connsiteY1" fmla="*/ 135835 h 1092575"/>
                <a:gd name="connsiteX2" fmla="*/ 177575 w 683236"/>
                <a:gd name="connsiteY2" fmla="*/ 37863 h 1092575"/>
                <a:gd name="connsiteX3" fmla="*/ 25175 w 683236"/>
                <a:gd name="connsiteY3" fmla="*/ 92292 h 1092575"/>
                <a:gd name="connsiteX4" fmla="*/ 68718 w 683236"/>
                <a:gd name="connsiteY4" fmla="*/ 1017578 h 1092575"/>
                <a:gd name="connsiteX5" fmla="*/ 667433 w 683236"/>
                <a:gd name="connsiteY5" fmla="*/ 1017578 h 1092575"/>
                <a:gd name="connsiteX6" fmla="*/ 482375 w 683236"/>
                <a:gd name="connsiteY6" fmla="*/ 854292 h 1092575"/>
                <a:gd name="connsiteX7" fmla="*/ 188461 w 683236"/>
                <a:gd name="connsiteY7" fmla="*/ 865178 h 1092575"/>
                <a:gd name="connsiteX8" fmla="*/ 221118 w 683236"/>
                <a:gd name="connsiteY8" fmla="*/ 190263 h 1092575"/>
                <a:gd name="connsiteX0" fmla="*/ 221118 w 679622"/>
                <a:gd name="connsiteY0" fmla="*/ 190263 h 1098044"/>
                <a:gd name="connsiteX1" fmla="*/ 221118 w 679622"/>
                <a:gd name="connsiteY1" fmla="*/ 135835 h 1098044"/>
                <a:gd name="connsiteX2" fmla="*/ 177575 w 679622"/>
                <a:gd name="connsiteY2" fmla="*/ 37863 h 1098044"/>
                <a:gd name="connsiteX3" fmla="*/ 25175 w 679622"/>
                <a:gd name="connsiteY3" fmla="*/ 92292 h 1098044"/>
                <a:gd name="connsiteX4" fmla="*/ 68718 w 679622"/>
                <a:gd name="connsiteY4" fmla="*/ 1017578 h 1098044"/>
                <a:gd name="connsiteX5" fmla="*/ 667433 w 679622"/>
                <a:gd name="connsiteY5" fmla="*/ 1017578 h 1098044"/>
                <a:gd name="connsiteX6" fmla="*/ 449718 w 679622"/>
                <a:gd name="connsiteY6" fmla="*/ 730302 h 1098044"/>
                <a:gd name="connsiteX7" fmla="*/ 188461 w 679622"/>
                <a:gd name="connsiteY7" fmla="*/ 865178 h 1098044"/>
                <a:gd name="connsiteX8" fmla="*/ 221118 w 679622"/>
                <a:gd name="connsiteY8" fmla="*/ 190263 h 109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622" h="1098044">
                  <a:moveTo>
                    <a:pt x="221118" y="190263"/>
                  </a:moveTo>
                  <a:cubicBezTo>
                    <a:pt x="226561" y="68706"/>
                    <a:pt x="228375" y="161235"/>
                    <a:pt x="221118" y="135835"/>
                  </a:cubicBezTo>
                  <a:cubicBezTo>
                    <a:pt x="213861" y="110435"/>
                    <a:pt x="210232" y="45120"/>
                    <a:pt x="177575" y="37863"/>
                  </a:cubicBezTo>
                  <a:cubicBezTo>
                    <a:pt x="144918" y="30606"/>
                    <a:pt x="43318" y="-70994"/>
                    <a:pt x="25175" y="92292"/>
                  </a:cubicBezTo>
                  <a:cubicBezTo>
                    <a:pt x="7032" y="255578"/>
                    <a:pt x="-38325" y="863364"/>
                    <a:pt x="68718" y="1017578"/>
                  </a:cubicBezTo>
                  <a:cubicBezTo>
                    <a:pt x="175761" y="1171792"/>
                    <a:pt x="603933" y="1065457"/>
                    <a:pt x="667433" y="1017578"/>
                  </a:cubicBezTo>
                  <a:cubicBezTo>
                    <a:pt x="730933" y="969699"/>
                    <a:pt x="529547" y="755702"/>
                    <a:pt x="449718" y="730302"/>
                  </a:cubicBezTo>
                  <a:cubicBezTo>
                    <a:pt x="369889" y="704902"/>
                    <a:pt x="226561" y="955184"/>
                    <a:pt x="188461" y="865178"/>
                  </a:cubicBezTo>
                  <a:cubicBezTo>
                    <a:pt x="150361" y="775172"/>
                    <a:pt x="215675" y="311820"/>
                    <a:pt x="221118" y="190263"/>
                  </a:cubicBezTo>
                  <a:close/>
                </a:path>
              </a:pathLst>
            </a:custGeom>
            <a:gradFill>
              <a:gsLst>
                <a:gs pos="0">
                  <a:srgbClr val="00B0F0"/>
                </a:gs>
                <a:gs pos="48000">
                  <a:srgbClr val="84F1F6"/>
                </a:gs>
                <a:gs pos="100000">
                  <a:srgbClr val="CAFEF9"/>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Freeform 29"/>
            <p:cNvSpPr/>
            <p:nvPr/>
          </p:nvSpPr>
          <p:spPr>
            <a:xfrm>
              <a:off x="1670475" y="5193555"/>
              <a:ext cx="489196" cy="1049677"/>
            </a:xfrm>
            <a:custGeom>
              <a:avLst/>
              <a:gdLst>
                <a:gd name="connsiteX0" fmla="*/ 459622 w 489577"/>
                <a:gd name="connsiteY0" fmla="*/ 424147 h 1049335"/>
                <a:gd name="connsiteX1" fmla="*/ 481394 w 489577"/>
                <a:gd name="connsiteY1" fmla="*/ 304404 h 1049335"/>
                <a:gd name="connsiteX2" fmla="*/ 448737 w 489577"/>
                <a:gd name="connsiteY2" fmla="*/ 97575 h 1049335"/>
                <a:gd name="connsiteX3" fmla="*/ 78622 w 489577"/>
                <a:gd name="connsiteY3" fmla="*/ 64918 h 1049335"/>
                <a:gd name="connsiteX4" fmla="*/ 24194 w 489577"/>
                <a:gd name="connsiteY4" fmla="*/ 968432 h 1049335"/>
                <a:gd name="connsiteX5" fmla="*/ 383422 w 489577"/>
                <a:gd name="connsiteY5" fmla="*/ 946661 h 1049335"/>
                <a:gd name="connsiteX6" fmla="*/ 459622 w 489577"/>
                <a:gd name="connsiteY6" fmla="*/ 424147 h 104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577" h="1049335">
                  <a:moveTo>
                    <a:pt x="459622" y="424147"/>
                  </a:moveTo>
                  <a:cubicBezTo>
                    <a:pt x="475951" y="317104"/>
                    <a:pt x="483208" y="358833"/>
                    <a:pt x="481394" y="304404"/>
                  </a:cubicBezTo>
                  <a:cubicBezTo>
                    <a:pt x="479580" y="249975"/>
                    <a:pt x="515866" y="137489"/>
                    <a:pt x="448737" y="97575"/>
                  </a:cubicBezTo>
                  <a:cubicBezTo>
                    <a:pt x="381608" y="57661"/>
                    <a:pt x="149379" y="-80225"/>
                    <a:pt x="78622" y="64918"/>
                  </a:cubicBezTo>
                  <a:cubicBezTo>
                    <a:pt x="7865" y="210061"/>
                    <a:pt x="-26606" y="821475"/>
                    <a:pt x="24194" y="968432"/>
                  </a:cubicBezTo>
                  <a:cubicBezTo>
                    <a:pt x="74994" y="1115389"/>
                    <a:pt x="310851" y="1033747"/>
                    <a:pt x="383422" y="946661"/>
                  </a:cubicBezTo>
                  <a:cubicBezTo>
                    <a:pt x="455993" y="859575"/>
                    <a:pt x="443293" y="531190"/>
                    <a:pt x="459622" y="424147"/>
                  </a:cubicBezTo>
                  <a:close/>
                </a:path>
              </a:pathLst>
            </a:custGeom>
            <a:gradFill>
              <a:gsLst>
                <a:gs pos="0">
                  <a:srgbClr val="00B0F0"/>
                </a:gs>
                <a:gs pos="48000">
                  <a:srgbClr val="84F1F6"/>
                </a:gs>
                <a:gs pos="100000">
                  <a:srgbClr val="CAFEF9"/>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26"/>
            <p:cNvSpPr/>
            <p:nvPr/>
          </p:nvSpPr>
          <p:spPr>
            <a:xfrm>
              <a:off x="1320210" y="5160264"/>
              <a:ext cx="489196" cy="1049677"/>
            </a:xfrm>
            <a:custGeom>
              <a:avLst/>
              <a:gdLst>
                <a:gd name="connsiteX0" fmla="*/ 459622 w 489577"/>
                <a:gd name="connsiteY0" fmla="*/ 424147 h 1049335"/>
                <a:gd name="connsiteX1" fmla="*/ 481394 w 489577"/>
                <a:gd name="connsiteY1" fmla="*/ 304404 h 1049335"/>
                <a:gd name="connsiteX2" fmla="*/ 448737 w 489577"/>
                <a:gd name="connsiteY2" fmla="*/ 97575 h 1049335"/>
                <a:gd name="connsiteX3" fmla="*/ 78622 w 489577"/>
                <a:gd name="connsiteY3" fmla="*/ 64918 h 1049335"/>
                <a:gd name="connsiteX4" fmla="*/ 24194 w 489577"/>
                <a:gd name="connsiteY4" fmla="*/ 968432 h 1049335"/>
                <a:gd name="connsiteX5" fmla="*/ 383422 w 489577"/>
                <a:gd name="connsiteY5" fmla="*/ 946661 h 1049335"/>
                <a:gd name="connsiteX6" fmla="*/ 459622 w 489577"/>
                <a:gd name="connsiteY6" fmla="*/ 424147 h 104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577" h="1049335">
                  <a:moveTo>
                    <a:pt x="459622" y="424147"/>
                  </a:moveTo>
                  <a:cubicBezTo>
                    <a:pt x="475951" y="317104"/>
                    <a:pt x="483208" y="358833"/>
                    <a:pt x="481394" y="304404"/>
                  </a:cubicBezTo>
                  <a:cubicBezTo>
                    <a:pt x="479580" y="249975"/>
                    <a:pt x="515866" y="137489"/>
                    <a:pt x="448737" y="97575"/>
                  </a:cubicBezTo>
                  <a:cubicBezTo>
                    <a:pt x="381608" y="57661"/>
                    <a:pt x="149379" y="-80225"/>
                    <a:pt x="78622" y="64918"/>
                  </a:cubicBezTo>
                  <a:cubicBezTo>
                    <a:pt x="7865" y="210061"/>
                    <a:pt x="-26606" y="821475"/>
                    <a:pt x="24194" y="968432"/>
                  </a:cubicBezTo>
                  <a:cubicBezTo>
                    <a:pt x="74994" y="1115389"/>
                    <a:pt x="310851" y="1033747"/>
                    <a:pt x="383422" y="946661"/>
                  </a:cubicBezTo>
                  <a:cubicBezTo>
                    <a:pt x="455993" y="859575"/>
                    <a:pt x="443293" y="531190"/>
                    <a:pt x="459622" y="424147"/>
                  </a:cubicBezTo>
                  <a:close/>
                </a:path>
              </a:pathLst>
            </a:custGeom>
            <a:gradFill>
              <a:gsLst>
                <a:gs pos="0">
                  <a:srgbClr val="00B0F0"/>
                </a:gs>
                <a:gs pos="48000">
                  <a:srgbClr val="84F1F6"/>
                </a:gs>
                <a:gs pos="100000">
                  <a:srgbClr val="CAFEF9"/>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1506105" y="5436391"/>
              <a:ext cx="129148" cy="4974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Freeform 24"/>
            <p:cNvSpPr/>
            <p:nvPr/>
          </p:nvSpPr>
          <p:spPr>
            <a:xfrm>
              <a:off x="754700" y="5130888"/>
              <a:ext cx="671176" cy="1057510"/>
            </a:xfrm>
            <a:custGeom>
              <a:avLst/>
              <a:gdLst>
                <a:gd name="connsiteX0" fmla="*/ 612455 w 670515"/>
                <a:gd name="connsiteY0" fmla="*/ 122684 h 1057115"/>
                <a:gd name="connsiteX1" fmla="*/ 329427 w 670515"/>
                <a:gd name="connsiteY1" fmla="*/ 2941 h 1057115"/>
                <a:gd name="connsiteX2" fmla="*/ 24627 w 670515"/>
                <a:gd name="connsiteY2" fmla="*/ 231541 h 1057115"/>
                <a:gd name="connsiteX3" fmla="*/ 89941 w 670515"/>
                <a:gd name="connsiteY3" fmla="*/ 1026198 h 1057115"/>
                <a:gd name="connsiteX4" fmla="*/ 655998 w 670515"/>
                <a:gd name="connsiteY4" fmla="*/ 884684 h 1057115"/>
                <a:gd name="connsiteX5" fmla="*/ 481827 w 670515"/>
                <a:gd name="connsiteY5" fmla="*/ 786712 h 1057115"/>
                <a:gd name="connsiteX6" fmla="*/ 253227 w 670515"/>
                <a:gd name="connsiteY6" fmla="*/ 841141 h 1057115"/>
                <a:gd name="connsiteX7" fmla="*/ 166141 w 670515"/>
                <a:gd name="connsiteY7" fmla="*/ 492798 h 1057115"/>
                <a:gd name="connsiteX8" fmla="*/ 231455 w 670515"/>
                <a:gd name="connsiteY8" fmla="*/ 296855 h 1057115"/>
                <a:gd name="connsiteX9" fmla="*/ 579798 w 670515"/>
                <a:gd name="connsiteY9" fmla="*/ 416598 h 1057115"/>
                <a:gd name="connsiteX10" fmla="*/ 612455 w 670515"/>
                <a:gd name="connsiteY10" fmla="*/ 122684 h 105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515" h="1057115">
                  <a:moveTo>
                    <a:pt x="612455" y="122684"/>
                  </a:moveTo>
                  <a:cubicBezTo>
                    <a:pt x="570726" y="53741"/>
                    <a:pt x="427398" y="-15202"/>
                    <a:pt x="329427" y="2941"/>
                  </a:cubicBezTo>
                  <a:cubicBezTo>
                    <a:pt x="231456" y="21084"/>
                    <a:pt x="64541" y="60998"/>
                    <a:pt x="24627" y="231541"/>
                  </a:cubicBezTo>
                  <a:cubicBezTo>
                    <a:pt x="-15287" y="402084"/>
                    <a:pt x="-15288" y="917341"/>
                    <a:pt x="89941" y="1026198"/>
                  </a:cubicBezTo>
                  <a:cubicBezTo>
                    <a:pt x="195169" y="1135055"/>
                    <a:pt x="590684" y="924598"/>
                    <a:pt x="655998" y="884684"/>
                  </a:cubicBezTo>
                  <a:cubicBezTo>
                    <a:pt x="721312" y="844770"/>
                    <a:pt x="548955" y="793969"/>
                    <a:pt x="481827" y="786712"/>
                  </a:cubicBezTo>
                  <a:cubicBezTo>
                    <a:pt x="414699" y="779455"/>
                    <a:pt x="305841" y="890127"/>
                    <a:pt x="253227" y="841141"/>
                  </a:cubicBezTo>
                  <a:cubicBezTo>
                    <a:pt x="200613" y="792155"/>
                    <a:pt x="169770" y="583512"/>
                    <a:pt x="166141" y="492798"/>
                  </a:cubicBezTo>
                  <a:cubicBezTo>
                    <a:pt x="162512" y="402084"/>
                    <a:pt x="162512" y="309555"/>
                    <a:pt x="231455" y="296855"/>
                  </a:cubicBezTo>
                  <a:cubicBezTo>
                    <a:pt x="300398" y="284155"/>
                    <a:pt x="518112" y="447441"/>
                    <a:pt x="579798" y="416598"/>
                  </a:cubicBezTo>
                  <a:cubicBezTo>
                    <a:pt x="641484" y="385755"/>
                    <a:pt x="654184" y="191627"/>
                    <a:pt x="612455" y="122684"/>
                  </a:cubicBezTo>
                  <a:close/>
                </a:path>
              </a:pathLst>
            </a:custGeom>
            <a:gradFill>
              <a:gsLst>
                <a:gs pos="0">
                  <a:srgbClr val="00B0F0"/>
                </a:gs>
                <a:gs pos="48000">
                  <a:srgbClr val="84F1F6"/>
                </a:gs>
                <a:gs pos="100000">
                  <a:srgbClr val="CAFEF9"/>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noFill/>
              </a:endParaRPr>
            </a:p>
          </p:txBody>
        </p:sp>
        <p:sp>
          <p:nvSpPr>
            <p:cNvPr id="31" name="Oval 30"/>
            <p:cNvSpPr/>
            <p:nvPr/>
          </p:nvSpPr>
          <p:spPr>
            <a:xfrm flipH="1">
              <a:off x="1858326" y="5473600"/>
              <a:ext cx="148716" cy="4974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1507" name="Group 59"/>
          <p:cNvGrpSpPr>
            <a:grpSpLocks/>
          </p:cNvGrpSpPr>
          <p:nvPr/>
        </p:nvGrpSpPr>
        <p:grpSpPr bwMode="auto">
          <a:xfrm>
            <a:off x="628650" y="5640388"/>
            <a:ext cx="1644650" cy="1076325"/>
            <a:chOff x="4345506" y="5280084"/>
            <a:chExt cx="2203661" cy="1442410"/>
          </a:xfrm>
        </p:grpSpPr>
        <p:sp>
          <p:nvSpPr>
            <p:cNvPr id="35" name="Freeform 34"/>
            <p:cNvSpPr/>
            <p:nvPr/>
          </p:nvSpPr>
          <p:spPr>
            <a:xfrm>
              <a:off x="4345506" y="5280084"/>
              <a:ext cx="748734" cy="1059469"/>
            </a:xfrm>
            <a:custGeom>
              <a:avLst/>
              <a:gdLst>
                <a:gd name="connsiteX0" fmla="*/ 595394 w 599022"/>
                <a:gd name="connsiteY0" fmla="*/ 239612 h 870992"/>
                <a:gd name="connsiteX1" fmla="*/ 540965 w 599022"/>
                <a:gd name="connsiteY1" fmla="*/ 21898 h 870992"/>
                <a:gd name="connsiteX2" fmla="*/ 159965 w 599022"/>
                <a:gd name="connsiteY2" fmla="*/ 65441 h 870992"/>
                <a:gd name="connsiteX3" fmla="*/ 345023 w 599022"/>
                <a:gd name="connsiteY3" fmla="*/ 533527 h 870992"/>
                <a:gd name="connsiteX4" fmla="*/ 225280 w 599022"/>
                <a:gd name="connsiteY4" fmla="*/ 631498 h 870992"/>
                <a:gd name="connsiteX5" fmla="*/ 29337 w 599022"/>
                <a:gd name="connsiteY5" fmla="*/ 272269 h 870992"/>
                <a:gd name="connsiteX6" fmla="*/ 40223 w 599022"/>
                <a:gd name="connsiteY6" fmla="*/ 479098 h 870992"/>
                <a:gd name="connsiteX7" fmla="*/ 399451 w 599022"/>
                <a:gd name="connsiteY7" fmla="*/ 870984 h 870992"/>
                <a:gd name="connsiteX8" fmla="*/ 497423 w 599022"/>
                <a:gd name="connsiteY8" fmla="*/ 468212 h 870992"/>
                <a:gd name="connsiteX9" fmla="*/ 334137 w 599022"/>
                <a:gd name="connsiteY9" fmla="*/ 228727 h 870992"/>
                <a:gd name="connsiteX10" fmla="*/ 432108 w 599022"/>
                <a:gd name="connsiteY10" fmla="*/ 130755 h 870992"/>
                <a:gd name="connsiteX11" fmla="*/ 519194 w 599022"/>
                <a:gd name="connsiteY11" fmla="*/ 294041 h 870992"/>
                <a:gd name="connsiteX12" fmla="*/ 595394 w 599022"/>
                <a:gd name="connsiteY12" fmla="*/ 239612 h 87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022" h="870992">
                  <a:moveTo>
                    <a:pt x="595394" y="239612"/>
                  </a:moveTo>
                  <a:cubicBezTo>
                    <a:pt x="599023" y="194255"/>
                    <a:pt x="613537" y="50927"/>
                    <a:pt x="540965" y="21898"/>
                  </a:cubicBezTo>
                  <a:cubicBezTo>
                    <a:pt x="468393" y="-7131"/>
                    <a:pt x="192622" y="-19830"/>
                    <a:pt x="159965" y="65441"/>
                  </a:cubicBezTo>
                  <a:cubicBezTo>
                    <a:pt x="127308" y="150712"/>
                    <a:pt x="334137" y="439184"/>
                    <a:pt x="345023" y="533527"/>
                  </a:cubicBezTo>
                  <a:cubicBezTo>
                    <a:pt x="355909" y="627870"/>
                    <a:pt x="277894" y="675041"/>
                    <a:pt x="225280" y="631498"/>
                  </a:cubicBezTo>
                  <a:cubicBezTo>
                    <a:pt x="172666" y="587955"/>
                    <a:pt x="60180" y="297669"/>
                    <a:pt x="29337" y="272269"/>
                  </a:cubicBezTo>
                  <a:cubicBezTo>
                    <a:pt x="-1506" y="246869"/>
                    <a:pt x="-21463" y="379312"/>
                    <a:pt x="40223" y="479098"/>
                  </a:cubicBezTo>
                  <a:cubicBezTo>
                    <a:pt x="101909" y="578884"/>
                    <a:pt x="323251" y="872798"/>
                    <a:pt x="399451" y="870984"/>
                  </a:cubicBezTo>
                  <a:cubicBezTo>
                    <a:pt x="475651" y="869170"/>
                    <a:pt x="508309" y="575255"/>
                    <a:pt x="497423" y="468212"/>
                  </a:cubicBezTo>
                  <a:cubicBezTo>
                    <a:pt x="486537" y="361169"/>
                    <a:pt x="345023" y="284970"/>
                    <a:pt x="334137" y="228727"/>
                  </a:cubicBezTo>
                  <a:cubicBezTo>
                    <a:pt x="323251" y="172484"/>
                    <a:pt x="401265" y="119869"/>
                    <a:pt x="432108" y="130755"/>
                  </a:cubicBezTo>
                  <a:cubicBezTo>
                    <a:pt x="462951" y="141641"/>
                    <a:pt x="495608" y="279527"/>
                    <a:pt x="519194" y="294041"/>
                  </a:cubicBezTo>
                  <a:cubicBezTo>
                    <a:pt x="542780" y="308555"/>
                    <a:pt x="591765" y="284969"/>
                    <a:pt x="595394" y="239612"/>
                  </a:cubicBezTo>
                  <a:close/>
                </a:path>
              </a:pathLst>
            </a:custGeom>
            <a:gradFill>
              <a:gsLst>
                <a:gs pos="0">
                  <a:srgbClr val="00B050"/>
                </a:gs>
                <a:gs pos="48000">
                  <a:srgbClr val="50FF33"/>
                </a:gs>
                <a:gs pos="100000">
                  <a:srgbClr val="AEFF9B"/>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Freeform 35"/>
            <p:cNvSpPr/>
            <p:nvPr/>
          </p:nvSpPr>
          <p:spPr>
            <a:xfrm>
              <a:off x="5094240" y="5837475"/>
              <a:ext cx="227599" cy="502078"/>
            </a:xfrm>
            <a:custGeom>
              <a:avLst/>
              <a:gdLst>
                <a:gd name="connsiteX0" fmla="*/ 276 w 229254"/>
                <a:gd name="connsiteY0" fmla="*/ 433309 h 502030"/>
                <a:gd name="connsiteX1" fmla="*/ 109133 w 229254"/>
                <a:gd name="connsiteY1" fmla="*/ 8766 h 502030"/>
                <a:gd name="connsiteX2" fmla="*/ 228876 w 229254"/>
                <a:gd name="connsiteY2" fmla="*/ 172052 h 502030"/>
                <a:gd name="connsiteX3" fmla="*/ 141791 w 229254"/>
                <a:gd name="connsiteY3" fmla="*/ 476852 h 502030"/>
                <a:gd name="connsiteX4" fmla="*/ 276 w 229254"/>
                <a:gd name="connsiteY4" fmla="*/ 433309 h 502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54" h="502030">
                  <a:moveTo>
                    <a:pt x="276" y="433309"/>
                  </a:moveTo>
                  <a:cubicBezTo>
                    <a:pt x="-5167" y="355295"/>
                    <a:pt x="71033" y="52309"/>
                    <a:pt x="109133" y="8766"/>
                  </a:cubicBezTo>
                  <a:cubicBezTo>
                    <a:pt x="147233" y="-34777"/>
                    <a:pt x="223433" y="94038"/>
                    <a:pt x="228876" y="172052"/>
                  </a:cubicBezTo>
                  <a:cubicBezTo>
                    <a:pt x="234319" y="250066"/>
                    <a:pt x="179891" y="435124"/>
                    <a:pt x="141791" y="476852"/>
                  </a:cubicBezTo>
                  <a:cubicBezTo>
                    <a:pt x="103691" y="518580"/>
                    <a:pt x="5719" y="511323"/>
                    <a:pt x="276" y="433309"/>
                  </a:cubicBezTo>
                  <a:close/>
                </a:path>
              </a:pathLst>
            </a:custGeom>
            <a:gradFill>
              <a:gsLst>
                <a:gs pos="0">
                  <a:srgbClr val="00B050"/>
                </a:gs>
                <a:gs pos="48000">
                  <a:srgbClr val="50FF33"/>
                </a:gs>
                <a:gs pos="100000">
                  <a:srgbClr val="AEFF9B"/>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Freeform 36"/>
            <p:cNvSpPr/>
            <p:nvPr/>
          </p:nvSpPr>
          <p:spPr>
            <a:xfrm>
              <a:off x="5170815" y="5465171"/>
              <a:ext cx="210582" cy="255294"/>
            </a:xfrm>
            <a:custGeom>
              <a:avLst/>
              <a:gdLst>
                <a:gd name="connsiteX0" fmla="*/ 196009 w 210128"/>
                <a:gd name="connsiteY0" fmla="*/ 1882 h 255181"/>
                <a:gd name="connsiteX1" fmla="*/ 66 w 210128"/>
                <a:gd name="connsiteY1" fmla="*/ 143396 h 255181"/>
                <a:gd name="connsiteX2" fmla="*/ 174238 w 210128"/>
                <a:gd name="connsiteY2" fmla="*/ 252253 h 255181"/>
                <a:gd name="connsiteX3" fmla="*/ 196009 w 210128"/>
                <a:gd name="connsiteY3" fmla="*/ 1882 h 255181"/>
              </a:gdLst>
              <a:ahLst/>
              <a:cxnLst>
                <a:cxn ang="0">
                  <a:pos x="connsiteX0" y="connsiteY0"/>
                </a:cxn>
                <a:cxn ang="0">
                  <a:pos x="connsiteX1" y="connsiteY1"/>
                </a:cxn>
                <a:cxn ang="0">
                  <a:pos x="connsiteX2" y="connsiteY2"/>
                </a:cxn>
                <a:cxn ang="0">
                  <a:pos x="connsiteX3" y="connsiteY3"/>
                </a:cxn>
              </a:cxnLst>
              <a:rect l="l" t="t" r="r" b="b"/>
              <a:pathLst>
                <a:path w="210128" h="255181">
                  <a:moveTo>
                    <a:pt x="196009" y="1882"/>
                  </a:moveTo>
                  <a:cubicBezTo>
                    <a:pt x="166980" y="-16261"/>
                    <a:pt x="3695" y="101667"/>
                    <a:pt x="66" y="143396"/>
                  </a:cubicBezTo>
                  <a:cubicBezTo>
                    <a:pt x="-3563" y="185125"/>
                    <a:pt x="143395" y="272210"/>
                    <a:pt x="174238" y="252253"/>
                  </a:cubicBezTo>
                  <a:cubicBezTo>
                    <a:pt x="205081" y="232296"/>
                    <a:pt x="225038" y="20025"/>
                    <a:pt x="196009" y="1882"/>
                  </a:cubicBezTo>
                  <a:close/>
                </a:path>
              </a:pathLst>
            </a:custGeom>
            <a:gradFill>
              <a:gsLst>
                <a:gs pos="0">
                  <a:srgbClr val="00B050"/>
                </a:gs>
                <a:gs pos="48000">
                  <a:srgbClr val="50FF33"/>
                </a:gs>
                <a:gs pos="100000">
                  <a:srgbClr val="AEFF9B"/>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Freeform 37"/>
            <p:cNvSpPr/>
            <p:nvPr/>
          </p:nvSpPr>
          <p:spPr>
            <a:xfrm>
              <a:off x="5398414" y="5309868"/>
              <a:ext cx="295664" cy="972243"/>
            </a:xfrm>
            <a:custGeom>
              <a:avLst/>
              <a:gdLst>
                <a:gd name="connsiteX0" fmla="*/ 65349 w 294812"/>
                <a:gd name="connsiteY0" fmla="*/ 639913 h 970339"/>
                <a:gd name="connsiteX1" fmla="*/ 32692 w 294812"/>
                <a:gd name="connsiteY1" fmla="*/ 411313 h 970339"/>
                <a:gd name="connsiteX2" fmla="*/ 152434 w 294812"/>
                <a:gd name="connsiteY2" fmla="*/ 226256 h 970339"/>
                <a:gd name="connsiteX3" fmla="*/ 98006 w 294812"/>
                <a:gd name="connsiteY3" fmla="*/ 73856 h 970339"/>
                <a:gd name="connsiteX4" fmla="*/ 228634 w 294812"/>
                <a:gd name="connsiteY4" fmla="*/ 8542 h 970339"/>
                <a:gd name="connsiteX5" fmla="*/ 293949 w 294812"/>
                <a:gd name="connsiteY5" fmla="*/ 258913 h 970339"/>
                <a:gd name="connsiteX6" fmla="*/ 185092 w 294812"/>
                <a:gd name="connsiteY6" fmla="*/ 476628 h 970339"/>
                <a:gd name="connsiteX7" fmla="*/ 239520 w 294812"/>
                <a:gd name="connsiteY7" fmla="*/ 694342 h 970339"/>
                <a:gd name="connsiteX8" fmla="*/ 108892 w 294812"/>
                <a:gd name="connsiteY8" fmla="*/ 944713 h 970339"/>
                <a:gd name="connsiteX9" fmla="*/ 34 w 294812"/>
                <a:gd name="connsiteY9" fmla="*/ 933828 h 970339"/>
                <a:gd name="connsiteX10" fmla="*/ 119777 w 294812"/>
                <a:gd name="connsiteY10" fmla="*/ 694342 h 970339"/>
                <a:gd name="connsiteX11" fmla="*/ 65349 w 294812"/>
                <a:gd name="connsiteY11" fmla="*/ 639913 h 9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4812" h="970339">
                  <a:moveTo>
                    <a:pt x="65349" y="639913"/>
                  </a:moveTo>
                  <a:cubicBezTo>
                    <a:pt x="50835" y="592742"/>
                    <a:pt x="18178" y="480256"/>
                    <a:pt x="32692" y="411313"/>
                  </a:cubicBezTo>
                  <a:cubicBezTo>
                    <a:pt x="47206" y="342370"/>
                    <a:pt x="141548" y="282499"/>
                    <a:pt x="152434" y="226256"/>
                  </a:cubicBezTo>
                  <a:cubicBezTo>
                    <a:pt x="163320" y="170013"/>
                    <a:pt x="85306" y="110142"/>
                    <a:pt x="98006" y="73856"/>
                  </a:cubicBezTo>
                  <a:cubicBezTo>
                    <a:pt x="110706" y="37570"/>
                    <a:pt x="195977" y="-22301"/>
                    <a:pt x="228634" y="8542"/>
                  </a:cubicBezTo>
                  <a:cubicBezTo>
                    <a:pt x="261291" y="39385"/>
                    <a:pt x="301206" y="180899"/>
                    <a:pt x="293949" y="258913"/>
                  </a:cubicBezTo>
                  <a:cubicBezTo>
                    <a:pt x="286692" y="336927"/>
                    <a:pt x="194163" y="404057"/>
                    <a:pt x="185092" y="476628"/>
                  </a:cubicBezTo>
                  <a:cubicBezTo>
                    <a:pt x="176021" y="549199"/>
                    <a:pt x="252220" y="616328"/>
                    <a:pt x="239520" y="694342"/>
                  </a:cubicBezTo>
                  <a:cubicBezTo>
                    <a:pt x="226820" y="772356"/>
                    <a:pt x="148806" y="904799"/>
                    <a:pt x="108892" y="944713"/>
                  </a:cubicBezTo>
                  <a:cubicBezTo>
                    <a:pt x="68978" y="984627"/>
                    <a:pt x="-1780" y="975556"/>
                    <a:pt x="34" y="933828"/>
                  </a:cubicBezTo>
                  <a:cubicBezTo>
                    <a:pt x="1848" y="892100"/>
                    <a:pt x="108891" y="750585"/>
                    <a:pt x="119777" y="694342"/>
                  </a:cubicBezTo>
                  <a:cubicBezTo>
                    <a:pt x="130663" y="638099"/>
                    <a:pt x="79863" y="687084"/>
                    <a:pt x="65349" y="639913"/>
                  </a:cubicBezTo>
                  <a:close/>
                </a:path>
              </a:pathLst>
            </a:custGeom>
            <a:gradFill>
              <a:gsLst>
                <a:gs pos="0">
                  <a:srgbClr val="00B050"/>
                </a:gs>
                <a:gs pos="48000">
                  <a:srgbClr val="50FF33"/>
                </a:gs>
                <a:gs pos="100000">
                  <a:srgbClr val="AEFF9B"/>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Freeform 38"/>
            <p:cNvSpPr/>
            <p:nvPr/>
          </p:nvSpPr>
          <p:spPr>
            <a:xfrm>
              <a:off x="5698333" y="5392838"/>
              <a:ext cx="295666" cy="970116"/>
            </a:xfrm>
            <a:custGeom>
              <a:avLst/>
              <a:gdLst>
                <a:gd name="connsiteX0" fmla="*/ 65349 w 294812"/>
                <a:gd name="connsiteY0" fmla="*/ 639913 h 970339"/>
                <a:gd name="connsiteX1" fmla="*/ 32692 w 294812"/>
                <a:gd name="connsiteY1" fmla="*/ 411313 h 970339"/>
                <a:gd name="connsiteX2" fmla="*/ 152434 w 294812"/>
                <a:gd name="connsiteY2" fmla="*/ 226256 h 970339"/>
                <a:gd name="connsiteX3" fmla="*/ 98006 w 294812"/>
                <a:gd name="connsiteY3" fmla="*/ 73856 h 970339"/>
                <a:gd name="connsiteX4" fmla="*/ 228634 w 294812"/>
                <a:gd name="connsiteY4" fmla="*/ 8542 h 970339"/>
                <a:gd name="connsiteX5" fmla="*/ 293949 w 294812"/>
                <a:gd name="connsiteY5" fmla="*/ 258913 h 970339"/>
                <a:gd name="connsiteX6" fmla="*/ 185092 w 294812"/>
                <a:gd name="connsiteY6" fmla="*/ 476628 h 970339"/>
                <a:gd name="connsiteX7" fmla="*/ 239520 w 294812"/>
                <a:gd name="connsiteY7" fmla="*/ 694342 h 970339"/>
                <a:gd name="connsiteX8" fmla="*/ 108892 w 294812"/>
                <a:gd name="connsiteY8" fmla="*/ 944713 h 970339"/>
                <a:gd name="connsiteX9" fmla="*/ 34 w 294812"/>
                <a:gd name="connsiteY9" fmla="*/ 933828 h 970339"/>
                <a:gd name="connsiteX10" fmla="*/ 119777 w 294812"/>
                <a:gd name="connsiteY10" fmla="*/ 694342 h 970339"/>
                <a:gd name="connsiteX11" fmla="*/ 65349 w 294812"/>
                <a:gd name="connsiteY11" fmla="*/ 639913 h 970339"/>
                <a:gd name="connsiteX0" fmla="*/ 141549 w 294812"/>
                <a:gd name="connsiteY0" fmla="*/ 639913 h 970339"/>
                <a:gd name="connsiteX1" fmla="*/ 32692 w 294812"/>
                <a:gd name="connsiteY1" fmla="*/ 411313 h 970339"/>
                <a:gd name="connsiteX2" fmla="*/ 152434 w 294812"/>
                <a:gd name="connsiteY2" fmla="*/ 226256 h 970339"/>
                <a:gd name="connsiteX3" fmla="*/ 98006 w 294812"/>
                <a:gd name="connsiteY3" fmla="*/ 73856 h 970339"/>
                <a:gd name="connsiteX4" fmla="*/ 228634 w 294812"/>
                <a:gd name="connsiteY4" fmla="*/ 8542 h 970339"/>
                <a:gd name="connsiteX5" fmla="*/ 293949 w 294812"/>
                <a:gd name="connsiteY5" fmla="*/ 258913 h 970339"/>
                <a:gd name="connsiteX6" fmla="*/ 185092 w 294812"/>
                <a:gd name="connsiteY6" fmla="*/ 476628 h 970339"/>
                <a:gd name="connsiteX7" fmla="*/ 239520 w 294812"/>
                <a:gd name="connsiteY7" fmla="*/ 694342 h 970339"/>
                <a:gd name="connsiteX8" fmla="*/ 108892 w 294812"/>
                <a:gd name="connsiteY8" fmla="*/ 944713 h 970339"/>
                <a:gd name="connsiteX9" fmla="*/ 34 w 294812"/>
                <a:gd name="connsiteY9" fmla="*/ 933828 h 970339"/>
                <a:gd name="connsiteX10" fmla="*/ 119777 w 294812"/>
                <a:gd name="connsiteY10" fmla="*/ 694342 h 970339"/>
                <a:gd name="connsiteX11" fmla="*/ 141549 w 294812"/>
                <a:gd name="connsiteY11" fmla="*/ 639913 h 9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4812" h="970339">
                  <a:moveTo>
                    <a:pt x="141549" y="639913"/>
                  </a:moveTo>
                  <a:cubicBezTo>
                    <a:pt x="127035" y="592742"/>
                    <a:pt x="30878" y="480256"/>
                    <a:pt x="32692" y="411313"/>
                  </a:cubicBezTo>
                  <a:cubicBezTo>
                    <a:pt x="34506" y="342370"/>
                    <a:pt x="141548" y="282499"/>
                    <a:pt x="152434" y="226256"/>
                  </a:cubicBezTo>
                  <a:cubicBezTo>
                    <a:pt x="163320" y="170013"/>
                    <a:pt x="85306" y="110142"/>
                    <a:pt x="98006" y="73856"/>
                  </a:cubicBezTo>
                  <a:cubicBezTo>
                    <a:pt x="110706" y="37570"/>
                    <a:pt x="195977" y="-22301"/>
                    <a:pt x="228634" y="8542"/>
                  </a:cubicBezTo>
                  <a:cubicBezTo>
                    <a:pt x="261291" y="39385"/>
                    <a:pt x="301206" y="180899"/>
                    <a:pt x="293949" y="258913"/>
                  </a:cubicBezTo>
                  <a:cubicBezTo>
                    <a:pt x="286692" y="336927"/>
                    <a:pt x="194163" y="404057"/>
                    <a:pt x="185092" y="476628"/>
                  </a:cubicBezTo>
                  <a:cubicBezTo>
                    <a:pt x="176021" y="549199"/>
                    <a:pt x="252220" y="616328"/>
                    <a:pt x="239520" y="694342"/>
                  </a:cubicBezTo>
                  <a:cubicBezTo>
                    <a:pt x="226820" y="772356"/>
                    <a:pt x="148806" y="904799"/>
                    <a:pt x="108892" y="944713"/>
                  </a:cubicBezTo>
                  <a:cubicBezTo>
                    <a:pt x="68978" y="984627"/>
                    <a:pt x="-1780" y="975556"/>
                    <a:pt x="34" y="933828"/>
                  </a:cubicBezTo>
                  <a:cubicBezTo>
                    <a:pt x="1848" y="892100"/>
                    <a:pt x="96191" y="743328"/>
                    <a:pt x="119777" y="694342"/>
                  </a:cubicBezTo>
                  <a:cubicBezTo>
                    <a:pt x="143363" y="645356"/>
                    <a:pt x="156063" y="687084"/>
                    <a:pt x="141549" y="639913"/>
                  </a:cubicBezTo>
                  <a:close/>
                </a:path>
              </a:pathLst>
            </a:custGeom>
            <a:gradFill>
              <a:gsLst>
                <a:gs pos="0">
                  <a:srgbClr val="00B050"/>
                </a:gs>
                <a:gs pos="48000">
                  <a:srgbClr val="50FF33"/>
                </a:gs>
                <a:gs pos="100000">
                  <a:srgbClr val="AEFF9B"/>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Freeform 40"/>
            <p:cNvSpPr/>
            <p:nvPr/>
          </p:nvSpPr>
          <p:spPr>
            <a:xfrm>
              <a:off x="5949329" y="5828966"/>
              <a:ext cx="599838" cy="893528"/>
            </a:xfrm>
            <a:custGeom>
              <a:avLst/>
              <a:gdLst>
                <a:gd name="connsiteX0" fmla="*/ 102604 w 599168"/>
                <a:gd name="connsiteY0" fmla="*/ 185651 h 894513"/>
                <a:gd name="connsiteX1" fmla="*/ 276776 w 599168"/>
                <a:gd name="connsiteY1" fmla="*/ 327165 h 894513"/>
                <a:gd name="connsiteX2" fmla="*/ 167919 w 599168"/>
                <a:gd name="connsiteY2" fmla="*/ 523108 h 894513"/>
                <a:gd name="connsiteX3" fmla="*/ 15519 w 599168"/>
                <a:gd name="connsiteY3" fmla="*/ 795251 h 894513"/>
                <a:gd name="connsiteX4" fmla="*/ 48176 w 599168"/>
                <a:gd name="connsiteY4" fmla="*/ 871451 h 894513"/>
                <a:gd name="connsiteX5" fmla="*/ 396519 w 599168"/>
                <a:gd name="connsiteY5" fmla="*/ 414251 h 894513"/>
                <a:gd name="connsiteX6" fmla="*/ 592462 w 599168"/>
                <a:gd name="connsiteY6" fmla="*/ 163880 h 894513"/>
                <a:gd name="connsiteX7" fmla="*/ 538033 w 599168"/>
                <a:gd name="connsiteY7" fmla="*/ 98565 h 894513"/>
                <a:gd name="connsiteX8" fmla="*/ 385633 w 599168"/>
                <a:gd name="connsiteY8" fmla="*/ 272737 h 894513"/>
                <a:gd name="connsiteX9" fmla="*/ 135262 w 599168"/>
                <a:gd name="connsiteY9" fmla="*/ 594 h 894513"/>
                <a:gd name="connsiteX10" fmla="*/ 102604 w 599168"/>
                <a:gd name="connsiteY10" fmla="*/ 185651 h 89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9168" h="894513">
                  <a:moveTo>
                    <a:pt x="102604" y="185651"/>
                  </a:moveTo>
                  <a:cubicBezTo>
                    <a:pt x="126190" y="240080"/>
                    <a:pt x="265890" y="270922"/>
                    <a:pt x="276776" y="327165"/>
                  </a:cubicBezTo>
                  <a:cubicBezTo>
                    <a:pt x="287662" y="383408"/>
                    <a:pt x="167919" y="523108"/>
                    <a:pt x="167919" y="523108"/>
                  </a:cubicBezTo>
                  <a:cubicBezTo>
                    <a:pt x="124376" y="601122"/>
                    <a:pt x="35476" y="737194"/>
                    <a:pt x="15519" y="795251"/>
                  </a:cubicBezTo>
                  <a:cubicBezTo>
                    <a:pt x="-4438" y="853308"/>
                    <a:pt x="-15324" y="934951"/>
                    <a:pt x="48176" y="871451"/>
                  </a:cubicBezTo>
                  <a:cubicBezTo>
                    <a:pt x="111676" y="807951"/>
                    <a:pt x="305805" y="532179"/>
                    <a:pt x="396519" y="414251"/>
                  </a:cubicBezTo>
                  <a:cubicBezTo>
                    <a:pt x="487233" y="296323"/>
                    <a:pt x="568876" y="216494"/>
                    <a:pt x="592462" y="163880"/>
                  </a:cubicBezTo>
                  <a:cubicBezTo>
                    <a:pt x="616048" y="111266"/>
                    <a:pt x="572504" y="80422"/>
                    <a:pt x="538033" y="98565"/>
                  </a:cubicBezTo>
                  <a:cubicBezTo>
                    <a:pt x="503562" y="116708"/>
                    <a:pt x="452761" y="289065"/>
                    <a:pt x="385633" y="272737"/>
                  </a:cubicBezTo>
                  <a:cubicBezTo>
                    <a:pt x="318505" y="256409"/>
                    <a:pt x="180619" y="11480"/>
                    <a:pt x="135262" y="594"/>
                  </a:cubicBezTo>
                  <a:cubicBezTo>
                    <a:pt x="89905" y="-10292"/>
                    <a:pt x="79018" y="131222"/>
                    <a:pt x="102604" y="185651"/>
                  </a:cubicBezTo>
                  <a:close/>
                </a:path>
              </a:pathLst>
            </a:custGeom>
            <a:gradFill>
              <a:gsLst>
                <a:gs pos="0">
                  <a:srgbClr val="00B050"/>
                </a:gs>
                <a:gs pos="48000">
                  <a:srgbClr val="50FF33"/>
                </a:gs>
                <a:gs pos="100000">
                  <a:srgbClr val="AEFF9B"/>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a:gsLst>
                    <a:gs pos="0">
                      <a:srgbClr val="00B050"/>
                    </a:gs>
                    <a:gs pos="48000">
                      <a:srgbClr val="50FF33"/>
                    </a:gs>
                    <a:gs pos="100000">
                      <a:srgbClr val="AEFF9B"/>
                    </a:gs>
                  </a:gsLst>
                  <a:lin ang="5400000" scaled="1"/>
                </a:gradFill>
              </a:endParaRPr>
            </a:p>
          </p:txBody>
        </p:sp>
      </p:grpSp>
      <p:sp>
        <p:nvSpPr>
          <p:cNvPr id="66" name="Freeform 65"/>
          <p:cNvSpPr/>
          <p:nvPr/>
        </p:nvSpPr>
        <p:spPr>
          <a:xfrm>
            <a:off x="7467600" y="774700"/>
            <a:ext cx="1154113" cy="2324100"/>
          </a:xfrm>
          <a:custGeom>
            <a:avLst/>
            <a:gdLst>
              <a:gd name="connsiteX0" fmla="*/ 359260 w 1132412"/>
              <a:gd name="connsiteY0" fmla="*/ 177557 h 1984883"/>
              <a:gd name="connsiteX1" fmla="*/ 468118 w 1132412"/>
              <a:gd name="connsiteY1" fmla="*/ 460585 h 1984883"/>
              <a:gd name="connsiteX2" fmla="*/ 413689 w 1132412"/>
              <a:gd name="connsiteY2" fmla="*/ 1037528 h 1984883"/>
              <a:gd name="connsiteX3" fmla="*/ 370146 w 1132412"/>
              <a:gd name="connsiteY3" fmla="*/ 1527385 h 1984883"/>
              <a:gd name="connsiteX4" fmla="*/ 32 w 1132412"/>
              <a:gd name="connsiteY4" fmla="*/ 1560042 h 1984883"/>
              <a:gd name="connsiteX5" fmla="*/ 391918 w 1132412"/>
              <a:gd name="connsiteY5" fmla="*/ 1984585 h 1984883"/>
              <a:gd name="connsiteX6" fmla="*/ 1066832 w 1132412"/>
              <a:gd name="connsiteY6" fmla="*/ 1625357 h 1984883"/>
              <a:gd name="connsiteX7" fmla="*/ 587860 w 1132412"/>
              <a:gd name="connsiteY7" fmla="*/ 1505614 h 1984883"/>
              <a:gd name="connsiteX8" fmla="*/ 729375 w 1132412"/>
              <a:gd name="connsiteY8" fmla="*/ 591214 h 1984883"/>
              <a:gd name="connsiteX9" fmla="*/ 1132146 w 1132412"/>
              <a:gd name="connsiteY9" fmla="*/ 329957 h 1984883"/>
              <a:gd name="connsiteX10" fmla="*/ 783803 w 1132412"/>
              <a:gd name="connsiteY10" fmla="*/ 3385 h 1984883"/>
              <a:gd name="connsiteX11" fmla="*/ 359260 w 1132412"/>
              <a:gd name="connsiteY11" fmla="*/ 177557 h 1984883"/>
              <a:gd name="connsiteX0" fmla="*/ 359228 w 1132380"/>
              <a:gd name="connsiteY0" fmla="*/ 177557 h 2289546"/>
              <a:gd name="connsiteX1" fmla="*/ 468086 w 1132380"/>
              <a:gd name="connsiteY1" fmla="*/ 460585 h 2289546"/>
              <a:gd name="connsiteX2" fmla="*/ 413657 w 1132380"/>
              <a:gd name="connsiteY2" fmla="*/ 1037528 h 2289546"/>
              <a:gd name="connsiteX3" fmla="*/ 370114 w 1132380"/>
              <a:gd name="connsiteY3" fmla="*/ 1527385 h 2289546"/>
              <a:gd name="connsiteX4" fmla="*/ 0 w 1132380"/>
              <a:gd name="connsiteY4" fmla="*/ 1560042 h 2289546"/>
              <a:gd name="connsiteX5" fmla="*/ 370115 w 1132380"/>
              <a:gd name="connsiteY5" fmla="*/ 2289385 h 2289546"/>
              <a:gd name="connsiteX6" fmla="*/ 1066800 w 1132380"/>
              <a:gd name="connsiteY6" fmla="*/ 1625357 h 2289546"/>
              <a:gd name="connsiteX7" fmla="*/ 587828 w 1132380"/>
              <a:gd name="connsiteY7" fmla="*/ 1505614 h 2289546"/>
              <a:gd name="connsiteX8" fmla="*/ 729343 w 1132380"/>
              <a:gd name="connsiteY8" fmla="*/ 591214 h 2289546"/>
              <a:gd name="connsiteX9" fmla="*/ 1132114 w 1132380"/>
              <a:gd name="connsiteY9" fmla="*/ 329957 h 2289546"/>
              <a:gd name="connsiteX10" fmla="*/ 783771 w 1132380"/>
              <a:gd name="connsiteY10" fmla="*/ 3385 h 2289546"/>
              <a:gd name="connsiteX11" fmla="*/ 359228 w 1132380"/>
              <a:gd name="connsiteY11" fmla="*/ 177557 h 2289546"/>
              <a:gd name="connsiteX0" fmla="*/ 359228 w 1132347"/>
              <a:gd name="connsiteY0" fmla="*/ 19374 h 2131363"/>
              <a:gd name="connsiteX1" fmla="*/ 468086 w 1132347"/>
              <a:gd name="connsiteY1" fmla="*/ 302402 h 2131363"/>
              <a:gd name="connsiteX2" fmla="*/ 413657 w 1132347"/>
              <a:gd name="connsiteY2" fmla="*/ 879345 h 2131363"/>
              <a:gd name="connsiteX3" fmla="*/ 370114 w 1132347"/>
              <a:gd name="connsiteY3" fmla="*/ 1369202 h 2131363"/>
              <a:gd name="connsiteX4" fmla="*/ 0 w 1132347"/>
              <a:gd name="connsiteY4" fmla="*/ 1401859 h 2131363"/>
              <a:gd name="connsiteX5" fmla="*/ 370115 w 1132347"/>
              <a:gd name="connsiteY5" fmla="*/ 2131202 h 2131363"/>
              <a:gd name="connsiteX6" fmla="*/ 1066800 w 1132347"/>
              <a:gd name="connsiteY6" fmla="*/ 1467174 h 2131363"/>
              <a:gd name="connsiteX7" fmla="*/ 587828 w 1132347"/>
              <a:gd name="connsiteY7" fmla="*/ 1347431 h 2131363"/>
              <a:gd name="connsiteX8" fmla="*/ 729343 w 1132347"/>
              <a:gd name="connsiteY8" fmla="*/ 433031 h 2131363"/>
              <a:gd name="connsiteX9" fmla="*/ 1132114 w 1132347"/>
              <a:gd name="connsiteY9" fmla="*/ 171774 h 2131363"/>
              <a:gd name="connsiteX10" fmla="*/ 751114 w 1132347"/>
              <a:gd name="connsiteY10" fmla="*/ 41145 h 2131363"/>
              <a:gd name="connsiteX11" fmla="*/ 359228 w 1132347"/>
              <a:gd name="connsiteY11" fmla="*/ 19374 h 2131363"/>
              <a:gd name="connsiteX0" fmla="*/ 359228 w 1154100"/>
              <a:gd name="connsiteY0" fmla="*/ 16341 h 2128330"/>
              <a:gd name="connsiteX1" fmla="*/ 468086 w 1154100"/>
              <a:gd name="connsiteY1" fmla="*/ 299369 h 2128330"/>
              <a:gd name="connsiteX2" fmla="*/ 413657 w 1154100"/>
              <a:gd name="connsiteY2" fmla="*/ 876312 h 2128330"/>
              <a:gd name="connsiteX3" fmla="*/ 370114 w 1154100"/>
              <a:gd name="connsiteY3" fmla="*/ 1366169 h 2128330"/>
              <a:gd name="connsiteX4" fmla="*/ 0 w 1154100"/>
              <a:gd name="connsiteY4" fmla="*/ 1398826 h 2128330"/>
              <a:gd name="connsiteX5" fmla="*/ 370115 w 1154100"/>
              <a:gd name="connsiteY5" fmla="*/ 2128169 h 2128330"/>
              <a:gd name="connsiteX6" fmla="*/ 1066800 w 1154100"/>
              <a:gd name="connsiteY6" fmla="*/ 1464141 h 2128330"/>
              <a:gd name="connsiteX7" fmla="*/ 587828 w 1154100"/>
              <a:gd name="connsiteY7" fmla="*/ 1344398 h 2128330"/>
              <a:gd name="connsiteX8" fmla="*/ 729343 w 1154100"/>
              <a:gd name="connsiteY8" fmla="*/ 429998 h 2128330"/>
              <a:gd name="connsiteX9" fmla="*/ 1153885 w 1154100"/>
              <a:gd name="connsiteY9" fmla="*/ 70769 h 2128330"/>
              <a:gd name="connsiteX10" fmla="*/ 751114 w 1154100"/>
              <a:gd name="connsiteY10" fmla="*/ 38112 h 2128330"/>
              <a:gd name="connsiteX11" fmla="*/ 359228 w 1154100"/>
              <a:gd name="connsiteY11" fmla="*/ 16341 h 2128330"/>
              <a:gd name="connsiteX0" fmla="*/ 359228 w 1154100"/>
              <a:gd name="connsiteY0" fmla="*/ 5486 h 2324303"/>
              <a:gd name="connsiteX1" fmla="*/ 468086 w 1154100"/>
              <a:gd name="connsiteY1" fmla="*/ 495342 h 2324303"/>
              <a:gd name="connsiteX2" fmla="*/ 413657 w 1154100"/>
              <a:gd name="connsiteY2" fmla="*/ 1072285 h 2324303"/>
              <a:gd name="connsiteX3" fmla="*/ 370114 w 1154100"/>
              <a:gd name="connsiteY3" fmla="*/ 1562142 h 2324303"/>
              <a:gd name="connsiteX4" fmla="*/ 0 w 1154100"/>
              <a:gd name="connsiteY4" fmla="*/ 1594799 h 2324303"/>
              <a:gd name="connsiteX5" fmla="*/ 370115 w 1154100"/>
              <a:gd name="connsiteY5" fmla="*/ 2324142 h 2324303"/>
              <a:gd name="connsiteX6" fmla="*/ 1066800 w 1154100"/>
              <a:gd name="connsiteY6" fmla="*/ 1660114 h 2324303"/>
              <a:gd name="connsiteX7" fmla="*/ 587828 w 1154100"/>
              <a:gd name="connsiteY7" fmla="*/ 1540371 h 2324303"/>
              <a:gd name="connsiteX8" fmla="*/ 729343 w 1154100"/>
              <a:gd name="connsiteY8" fmla="*/ 625971 h 2324303"/>
              <a:gd name="connsiteX9" fmla="*/ 1153885 w 1154100"/>
              <a:gd name="connsiteY9" fmla="*/ 266742 h 2324303"/>
              <a:gd name="connsiteX10" fmla="*/ 751114 w 1154100"/>
              <a:gd name="connsiteY10" fmla="*/ 234085 h 2324303"/>
              <a:gd name="connsiteX11" fmla="*/ 359228 w 1154100"/>
              <a:gd name="connsiteY11" fmla="*/ 5486 h 2324303"/>
              <a:gd name="connsiteX0" fmla="*/ 359228 w 1154100"/>
              <a:gd name="connsiteY0" fmla="*/ 5486 h 2324301"/>
              <a:gd name="connsiteX1" fmla="*/ 468086 w 1154100"/>
              <a:gd name="connsiteY1" fmla="*/ 495342 h 2324301"/>
              <a:gd name="connsiteX2" fmla="*/ 413657 w 1154100"/>
              <a:gd name="connsiteY2" fmla="*/ 1072285 h 2324301"/>
              <a:gd name="connsiteX3" fmla="*/ 370114 w 1154100"/>
              <a:gd name="connsiteY3" fmla="*/ 1562142 h 2324301"/>
              <a:gd name="connsiteX4" fmla="*/ 0 w 1154100"/>
              <a:gd name="connsiteY4" fmla="*/ 1594799 h 2324301"/>
              <a:gd name="connsiteX5" fmla="*/ 370115 w 1154100"/>
              <a:gd name="connsiteY5" fmla="*/ 2324142 h 2324301"/>
              <a:gd name="connsiteX6" fmla="*/ 1066800 w 1154100"/>
              <a:gd name="connsiteY6" fmla="*/ 1660114 h 2324301"/>
              <a:gd name="connsiteX7" fmla="*/ 696685 w 1154100"/>
              <a:gd name="connsiteY7" fmla="*/ 1573028 h 2324301"/>
              <a:gd name="connsiteX8" fmla="*/ 729343 w 1154100"/>
              <a:gd name="connsiteY8" fmla="*/ 625971 h 2324301"/>
              <a:gd name="connsiteX9" fmla="*/ 1153885 w 1154100"/>
              <a:gd name="connsiteY9" fmla="*/ 266742 h 2324301"/>
              <a:gd name="connsiteX10" fmla="*/ 751114 w 1154100"/>
              <a:gd name="connsiteY10" fmla="*/ 234085 h 2324301"/>
              <a:gd name="connsiteX11" fmla="*/ 359228 w 1154100"/>
              <a:gd name="connsiteY11" fmla="*/ 5486 h 2324301"/>
              <a:gd name="connsiteX0" fmla="*/ 359228 w 1154100"/>
              <a:gd name="connsiteY0" fmla="*/ 5486 h 2324301"/>
              <a:gd name="connsiteX1" fmla="*/ 468086 w 1154100"/>
              <a:gd name="connsiteY1" fmla="*/ 495342 h 2324301"/>
              <a:gd name="connsiteX2" fmla="*/ 413657 w 1154100"/>
              <a:gd name="connsiteY2" fmla="*/ 1072285 h 2324301"/>
              <a:gd name="connsiteX3" fmla="*/ 370114 w 1154100"/>
              <a:gd name="connsiteY3" fmla="*/ 1562142 h 2324301"/>
              <a:gd name="connsiteX4" fmla="*/ 0 w 1154100"/>
              <a:gd name="connsiteY4" fmla="*/ 1594799 h 2324301"/>
              <a:gd name="connsiteX5" fmla="*/ 370115 w 1154100"/>
              <a:gd name="connsiteY5" fmla="*/ 2324142 h 2324301"/>
              <a:gd name="connsiteX6" fmla="*/ 1066800 w 1154100"/>
              <a:gd name="connsiteY6" fmla="*/ 1660114 h 2324301"/>
              <a:gd name="connsiteX7" fmla="*/ 696685 w 1154100"/>
              <a:gd name="connsiteY7" fmla="*/ 1573028 h 2324301"/>
              <a:gd name="connsiteX8" fmla="*/ 805543 w 1154100"/>
              <a:gd name="connsiteY8" fmla="*/ 647742 h 2324301"/>
              <a:gd name="connsiteX9" fmla="*/ 1153885 w 1154100"/>
              <a:gd name="connsiteY9" fmla="*/ 266742 h 2324301"/>
              <a:gd name="connsiteX10" fmla="*/ 751114 w 1154100"/>
              <a:gd name="connsiteY10" fmla="*/ 234085 h 2324301"/>
              <a:gd name="connsiteX11" fmla="*/ 359228 w 1154100"/>
              <a:gd name="connsiteY11" fmla="*/ 5486 h 2324301"/>
              <a:gd name="connsiteX0" fmla="*/ 359577 w 1154449"/>
              <a:gd name="connsiteY0" fmla="*/ 5486 h 2324301"/>
              <a:gd name="connsiteX1" fmla="*/ 468435 w 1154449"/>
              <a:gd name="connsiteY1" fmla="*/ 495342 h 2324301"/>
              <a:gd name="connsiteX2" fmla="*/ 414006 w 1154449"/>
              <a:gd name="connsiteY2" fmla="*/ 1072285 h 2324301"/>
              <a:gd name="connsiteX3" fmla="*/ 305149 w 1154449"/>
              <a:gd name="connsiteY3" fmla="*/ 1496827 h 2324301"/>
              <a:gd name="connsiteX4" fmla="*/ 349 w 1154449"/>
              <a:gd name="connsiteY4" fmla="*/ 1594799 h 2324301"/>
              <a:gd name="connsiteX5" fmla="*/ 370464 w 1154449"/>
              <a:gd name="connsiteY5" fmla="*/ 2324142 h 2324301"/>
              <a:gd name="connsiteX6" fmla="*/ 1067149 w 1154449"/>
              <a:gd name="connsiteY6" fmla="*/ 1660114 h 2324301"/>
              <a:gd name="connsiteX7" fmla="*/ 697034 w 1154449"/>
              <a:gd name="connsiteY7" fmla="*/ 1573028 h 2324301"/>
              <a:gd name="connsiteX8" fmla="*/ 805892 w 1154449"/>
              <a:gd name="connsiteY8" fmla="*/ 647742 h 2324301"/>
              <a:gd name="connsiteX9" fmla="*/ 1154234 w 1154449"/>
              <a:gd name="connsiteY9" fmla="*/ 266742 h 2324301"/>
              <a:gd name="connsiteX10" fmla="*/ 751463 w 1154449"/>
              <a:gd name="connsiteY10" fmla="*/ 234085 h 2324301"/>
              <a:gd name="connsiteX11" fmla="*/ 359577 w 1154449"/>
              <a:gd name="connsiteY11" fmla="*/ 5486 h 23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4449" h="2324301">
                <a:moveTo>
                  <a:pt x="359577" y="5486"/>
                </a:moveTo>
                <a:cubicBezTo>
                  <a:pt x="312406" y="49029"/>
                  <a:pt x="459364" y="317542"/>
                  <a:pt x="468435" y="495342"/>
                </a:cubicBezTo>
                <a:cubicBezTo>
                  <a:pt x="477507" y="673142"/>
                  <a:pt x="441220" y="905371"/>
                  <a:pt x="414006" y="1072285"/>
                </a:cubicBezTo>
                <a:cubicBezTo>
                  <a:pt x="386792" y="1239199"/>
                  <a:pt x="374092" y="1409741"/>
                  <a:pt x="305149" y="1496827"/>
                </a:cubicBezTo>
                <a:cubicBezTo>
                  <a:pt x="236206" y="1583913"/>
                  <a:pt x="-10537" y="1456913"/>
                  <a:pt x="349" y="1594799"/>
                </a:cubicBezTo>
                <a:cubicBezTo>
                  <a:pt x="11235" y="1732685"/>
                  <a:pt x="192664" y="2313256"/>
                  <a:pt x="370464" y="2324142"/>
                </a:cubicBezTo>
                <a:cubicBezTo>
                  <a:pt x="548264" y="2335028"/>
                  <a:pt x="1012721" y="1785300"/>
                  <a:pt x="1067149" y="1660114"/>
                </a:cubicBezTo>
                <a:cubicBezTo>
                  <a:pt x="1121577" y="1534928"/>
                  <a:pt x="740577" y="1741757"/>
                  <a:pt x="697034" y="1573028"/>
                </a:cubicBezTo>
                <a:cubicBezTo>
                  <a:pt x="653491" y="1404299"/>
                  <a:pt x="729692" y="865456"/>
                  <a:pt x="805892" y="647742"/>
                </a:cubicBezTo>
                <a:cubicBezTo>
                  <a:pt x="882092" y="430028"/>
                  <a:pt x="1145163" y="364714"/>
                  <a:pt x="1154234" y="266742"/>
                </a:cubicBezTo>
                <a:cubicBezTo>
                  <a:pt x="1163305" y="168771"/>
                  <a:pt x="883906" y="277628"/>
                  <a:pt x="751463" y="234085"/>
                </a:cubicBezTo>
                <a:cubicBezTo>
                  <a:pt x="619020" y="190542"/>
                  <a:pt x="406748" y="-38057"/>
                  <a:pt x="359577" y="5486"/>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0000"/>
              </a:solidFill>
            </a:endParaRPr>
          </a:p>
        </p:txBody>
      </p:sp>
      <p:grpSp>
        <p:nvGrpSpPr>
          <p:cNvPr id="21509" name="Group 100"/>
          <p:cNvGrpSpPr>
            <a:grpSpLocks/>
          </p:cNvGrpSpPr>
          <p:nvPr/>
        </p:nvGrpSpPr>
        <p:grpSpPr bwMode="auto">
          <a:xfrm>
            <a:off x="4278313" y="2505075"/>
            <a:ext cx="2001837" cy="838200"/>
            <a:chOff x="1141698" y="601926"/>
            <a:chExt cx="2554539" cy="1393613"/>
          </a:xfrm>
        </p:grpSpPr>
        <p:sp>
          <p:nvSpPr>
            <p:cNvPr id="102" name="Freeform 101"/>
            <p:cNvSpPr/>
            <p:nvPr/>
          </p:nvSpPr>
          <p:spPr>
            <a:xfrm>
              <a:off x="1141698" y="633599"/>
              <a:ext cx="1150657" cy="1361940"/>
            </a:xfrm>
            <a:custGeom>
              <a:avLst/>
              <a:gdLst>
                <a:gd name="connsiteX0" fmla="*/ 311708 w 1148803"/>
                <a:gd name="connsiteY0" fmla="*/ 89105 h 1367036"/>
                <a:gd name="connsiteX1" fmla="*/ 50451 w 1148803"/>
                <a:gd name="connsiteY1" fmla="*/ 99990 h 1367036"/>
                <a:gd name="connsiteX2" fmla="*/ 17794 w 1148803"/>
                <a:gd name="connsiteY2" fmla="*/ 1101476 h 1367036"/>
                <a:gd name="connsiteX3" fmla="*/ 257280 w 1148803"/>
                <a:gd name="connsiteY3" fmla="*/ 1253876 h 1367036"/>
                <a:gd name="connsiteX4" fmla="*/ 355251 w 1148803"/>
                <a:gd name="connsiteY4" fmla="*/ 720476 h 1367036"/>
                <a:gd name="connsiteX5" fmla="*/ 681823 w 1148803"/>
                <a:gd name="connsiteY5" fmla="*/ 666048 h 1367036"/>
                <a:gd name="connsiteX6" fmla="*/ 747137 w 1148803"/>
                <a:gd name="connsiteY6" fmla="*/ 1275648 h 1367036"/>
                <a:gd name="connsiteX7" fmla="*/ 921308 w 1148803"/>
                <a:gd name="connsiteY7" fmla="*/ 1297419 h 1367036"/>
                <a:gd name="connsiteX8" fmla="*/ 1095480 w 1148803"/>
                <a:gd name="connsiteY8" fmla="*/ 633390 h 1367036"/>
                <a:gd name="connsiteX9" fmla="*/ 1139023 w 1148803"/>
                <a:gd name="connsiteY9" fmla="*/ 110876 h 1367036"/>
                <a:gd name="connsiteX10" fmla="*/ 932194 w 1148803"/>
                <a:gd name="connsiteY10" fmla="*/ 34676 h 1367036"/>
                <a:gd name="connsiteX11" fmla="*/ 768908 w 1148803"/>
                <a:gd name="connsiteY11" fmla="*/ 372133 h 1367036"/>
                <a:gd name="connsiteX12" fmla="*/ 474994 w 1148803"/>
                <a:gd name="connsiteY12" fmla="*/ 372133 h 1367036"/>
                <a:gd name="connsiteX13" fmla="*/ 387908 w 1148803"/>
                <a:gd name="connsiteY13" fmla="*/ 56448 h 1367036"/>
                <a:gd name="connsiteX14" fmla="*/ 246394 w 1148803"/>
                <a:gd name="connsiteY14" fmla="*/ 89105 h 1367036"/>
                <a:gd name="connsiteX15" fmla="*/ 279051 w 1148803"/>
                <a:gd name="connsiteY15" fmla="*/ 34676 h 1367036"/>
                <a:gd name="connsiteX0" fmla="*/ 311708 w 1148803"/>
                <a:gd name="connsiteY0" fmla="*/ 141515 h 1419446"/>
                <a:gd name="connsiteX1" fmla="*/ 50451 w 1148803"/>
                <a:gd name="connsiteY1" fmla="*/ 152400 h 1419446"/>
                <a:gd name="connsiteX2" fmla="*/ 17794 w 1148803"/>
                <a:gd name="connsiteY2" fmla="*/ 1153886 h 1419446"/>
                <a:gd name="connsiteX3" fmla="*/ 257280 w 1148803"/>
                <a:gd name="connsiteY3" fmla="*/ 1306286 h 1419446"/>
                <a:gd name="connsiteX4" fmla="*/ 355251 w 1148803"/>
                <a:gd name="connsiteY4" fmla="*/ 772886 h 1419446"/>
                <a:gd name="connsiteX5" fmla="*/ 681823 w 1148803"/>
                <a:gd name="connsiteY5" fmla="*/ 718458 h 1419446"/>
                <a:gd name="connsiteX6" fmla="*/ 747137 w 1148803"/>
                <a:gd name="connsiteY6" fmla="*/ 1328058 h 1419446"/>
                <a:gd name="connsiteX7" fmla="*/ 921308 w 1148803"/>
                <a:gd name="connsiteY7" fmla="*/ 1349829 h 1419446"/>
                <a:gd name="connsiteX8" fmla="*/ 1095480 w 1148803"/>
                <a:gd name="connsiteY8" fmla="*/ 685800 h 1419446"/>
                <a:gd name="connsiteX9" fmla="*/ 1139023 w 1148803"/>
                <a:gd name="connsiteY9" fmla="*/ 163286 h 1419446"/>
                <a:gd name="connsiteX10" fmla="*/ 932194 w 1148803"/>
                <a:gd name="connsiteY10" fmla="*/ 87086 h 1419446"/>
                <a:gd name="connsiteX11" fmla="*/ 768908 w 1148803"/>
                <a:gd name="connsiteY11" fmla="*/ 424543 h 1419446"/>
                <a:gd name="connsiteX12" fmla="*/ 474994 w 1148803"/>
                <a:gd name="connsiteY12" fmla="*/ 424543 h 1419446"/>
                <a:gd name="connsiteX13" fmla="*/ 387908 w 1148803"/>
                <a:gd name="connsiteY13" fmla="*/ 108858 h 1419446"/>
                <a:gd name="connsiteX14" fmla="*/ 246394 w 1148803"/>
                <a:gd name="connsiteY14" fmla="*/ 141515 h 1419446"/>
                <a:gd name="connsiteX15" fmla="*/ 257280 w 1148803"/>
                <a:gd name="connsiteY15" fmla="*/ 0 h 1419446"/>
                <a:gd name="connsiteX0" fmla="*/ 311708 w 1148803"/>
                <a:gd name="connsiteY0" fmla="*/ 89106 h 1367037"/>
                <a:gd name="connsiteX1" fmla="*/ 50451 w 1148803"/>
                <a:gd name="connsiteY1" fmla="*/ 99991 h 1367037"/>
                <a:gd name="connsiteX2" fmla="*/ 17794 w 1148803"/>
                <a:gd name="connsiteY2" fmla="*/ 1101477 h 1367037"/>
                <a:gd name="connsiteX3" fmla="*/ 257280 w 1148803"/>
                <a:gd name="connsiteY3" fmla="*/ 1253877 h 1367037"/>
                <a:gd name="connsiteX4" fmla="*/ 355251 w 1148803"/>
                <a:gd name="connsiteY4" fmla="*/ 720477 h 1367037"/>
                <a:gd name="connsiteX5" fmla="*/ 681823 w 1148803"/>
                <a:gd name="connsiteY5" fmla="*/ 666049 h 1367037"/>
                <a:gd name="connsiteX6" fmla="*/ 747137 w 1148803"/>
                <a:gd name="connsiteY6" fmla="*/ 1275649 h 1367037"/>
                <a:gd name="connsiteX7" fmla="*/ 921308 w 1148803"/>
                <a:gd name="connsiteY7" fmla="*/ 1297420 h 1367037"/>
                <a:gd name="connsiteX8" fmla="*/ 1095480 w 1148803"/>
                <a:gd name="connsiteY8" fmla="*/ 633391 h 1367037"/>
                <a:gd name="connsiteX9" fmla="*/ 1139023 w 1148803"/>
                <a:gd name="connsiteY9" fmla="*/ 110877 h 1367037"/>
                <a:gd name="connsiteX10" fmla="*/ 932194 w 1148803"/>
                <a:gd name="connsiteY10" fmla="*/ 34677 h 1367037"/>
                <a:gd name="connsiteX11" fmla="*/ 768908 w 1148803"/>
                <a:gd name="connsiteY11" fmla="*/ 372134 h 1367037"/>
                <a:gd name="connsiteX12" fmla="*/ 474994 w 1148803"/>
                <a:gd name="connsiteY12" fmla="*/ 372134 h 1367037"/>
                <a:gd name="connsiteX13" fmla="*/ 387908 w 1148803"/>
                <a:gd name="connsiteY13" fmla="*/ 56449 h 1367037"/>
                <a:gd name="connsiteX14" fmla="*/ 246394 w 1148803"/>
                <a:gd name="connsiteY14" fmla="*/ 89106 h 1367037"/>
                <a:gd name="connsiteX15" fmla="*/ 333480 w 1148803"/>
                <a:gd name="connsiteY15" fmla="*/ 45562 h 1367037"/>
                <a:gd name="connsiteX0" fmla="*/ 311708 w 1148803"/>
                <a:gd name="connsiteY0" fmla="*/ 89106 h 1357953"/>
                <a:gd name="connsiteX1" fmla="*/ 50451 w 1148803"/>
                <a:gd name="connsiteY1" fmla="*/ 99991 h 1357953"/>
                <a:gd name="connsiteX2" fmla="*/ 17794 w 1148803"/>
                <a:gd name="connsiteY2" fmla="*/ 1101477 h 1357953"/>
                <a:gd name="connsiteX3" fmla="*/ 257280 w 1148803"/>
                <a:gd name="connsiteY3" fmla="*/ 1253877 h 1357953"/>
                <a:gd name="connsiteX4" fmla="*/ 355251 w 1148803"/>
                <a:gd name="connsiteY4" fmla="*/ 720477 h 1357953"/>
                <a:gd name="connsiteX5" fmla="*/ 660052 w 1148803"/>
                <a:gd name="connsiteY5" fmla="*/ 840221 h 1357953"/>
                <a:gd name="connsiteX6" fmla="*/ 747137 w 1148803"/>
                <a:gd name="connsiteY6" fmla="*/ 1275649 h 1357953"/>
                <a:gd name="connsiteX7" fmla="*/ 921308 w 1148803"/>
                <a:gd name="connsiteY7" fmla="*/ 1297420 h 1357953"/>
                <a:gd name="connsiteX8" fmla="*/ 1095480 w 1148803"/>
                <a:gd name="connsiteY8" fmla="*/ 633391 h 1357953"/>
                <a:gd name="connsiteX9" fmla="*/ 1139023 w 1148803"/>
                <a:gd name="connsiteY9" fmla="*/ 110877 h 1357953"/>
                <a:gd name="connsiteX10" fmla="*/ 932194 w 1148803"/>
                <a:gd name="connsiteY10" fmla="*/ 34677 h 1357953"/>
                <a:gd name="connsiteX11" fmla="*/ 768908 w 1148803"/>
                <a:gd name="connsiteY11" fmla="*/ 372134 h 1357953"/>
                <a:gd name="connsiteX12" fmla="*/ 474994 w 1148803"/>
                <a:gd name="connsiteY12" fmla="*/ 372134 h 1357953"/>
                <a:gd name="connsiteX13" fmla="*/ 387908 w 1148803"/>
                <a:gd name="connsiteY13" fmla="*/ 56449 h 1357953"/>
                <a:gd name="connsiteX14" fmla="*/ 246394 w 1148803"/>
                <a:gd name="connsiteY14" fmla="*/ 89106 h 1357953"/>
                <a:gd name="connsiteX15" fmla="*/ 333480 w 1148803"/>
                <a:gd name="connsiteY15" fmla="*/ 45562 h 1357953"/>
                <a:gd name="connsiteX0" fmla="*/ 311708 w 1148803"/>
                <a:gd name="connsiteY0" fmla="*/ 89106 h 1357953"/>
                <a:gd name="connsiteX1" fmla="*/ 50451 w 1148803"/>
                <a:gd name="connsiteY1" fmla="*/ 99991 h 1357953"/>
                <a:gd name="connsiteX2" fmla="*/ 17794 w 1148803"/>
                <a:gd name="connsiteY2" fmla="*/ 1101477 h 1357953"/>
                <a:gd name="connsiteX3" fmla="*/ 257280 w 1148803"/>
                <a:gd name="connsiteY3" fmla="*/ 1253877 h 1357953"/>
                <a:gd name="connsiteX4" fmla="*/ 409680 w 1148803"/>
                <a:gd name="connsiteY4" fmla="*/ 764020 h 1357953"/>
                <a:gd name="connsiteX5" fmla="*/ 660052 w 1148803"/>
                <a:gd name="connsiteY5" fmla="*/ 840221 h 1357953"/>
                <a:gd name="connsiteX6" fmla="*/ 747137 w 1148803"/>
                <a:gd name="connsiteY6" fmla="*/ 1275649 h 1357953"/>
                <a:gd name="connsiteX7" fmla="*/ 921308 w 1148803"/>
                <a:gd name="connsiteY7" fmla="*/ 1297420 h 1357953"/>
                <a:gd name="connsiteX8" fmla="*/ 1095480 w 1148803"/>
                <a:gd name="connsiteY8" fmla="*/ 633391 h 1357953"/>
                <a:gd name="connsiteX9" fmla="*/ 1139023 w 1148803"/>
                <a:gd name="connsiteY9" fmla="*/ 110877 h 1357953"/>
                <a:gd name="connsiteX10" fmla="*/ 932194 w 1148803"/>
                <a:gd name="connsiteY10" fmla="*/ 34677 h 1357953"/>
                <a:gd name="connsiteX11" fmla="*/ 768908 w 1148803"/>
                <a:gd name="connsiteY11" fmla="*/ 372134 h 1357953"/>
                <a:gd name="connsiteX12" fmla="*/ 474994 w 1148803"/>
                <a:gd name="connsiteY12" fmla="*/ 372134 h 1357953"/>
                <a:gd name="connsiteX13" fmla="*/ 387908 w 1148803"/>
                <a:gd name="connsiteY13" fmla="*/ 56449 h 1357953"/>
                <a:gd name="connsiteX14" fmla="*/ 246394 w 1148803"/>
                <a:gd name="connsiteY14" fmla="*/ 89106 h 1357953"/>
                <a:gd name="connsiteX15" fmla="*/ 333480 w 1148803"/>
                <a:gd name="connsiteY15" fmla="*/ 45562 h 1357953"/>
                <a:gd name="connsiteX0" fmla="*/ 311708 w 1148803"/>
                <a:gd name="connsiteY0" fmla="*/ 89106 h 1357953"/>
                <a:gd name="connsiteX1" fmla="*/ 50451 w 1148803"/>
                <a:gd name="connsiteY1" fmla="*/ 99991 h 1357953"/>
                <a:gd name="connsiteX2" fmla="*/ 17794 w 1148803"/>
                <a:gd name="connsiteY2" fmla="*/ 1101477 h 1357953"/>
                <a:gd name="connsiteX3" fmla="*/ 257280 w 1148803"/>
                <a:gd name="connsiteY3" fmla="*/ 1253877 h 1357953"/>
                <a:gd name="connsiteX4" fmla="*/ 409680 w 1148803"/>
                <a:gd name="connsiteY4" fmla="*/ 764020 h 1357953"/>
                <a:gd name="connsiteX5" fmla="*/ 660052 w 1148803"/>
                <a:gd name="connsiteY5" fmla="*/ 840221 h 1357953"/>
                <a:gd name="connsiteX6" fmla="*/ 747137 w 1148803"/>
                <a:gd name="connsiteY6" fmla="*/ 1275649 h 1357953"/>
                <a:gd name="connsiteX7" fmla="*/ 921308 w 1148803"/>
                <a:gd name="connsiteY7" fmla="*/ 1297420 h 1357953"/>
                <a:gd name="connsiteX8" fmla="*/ 1095480 w 1148803"/>
                <a:gd name="connsiteY8" fmla="*/ 633391 h 1357953"/>
                <a:gd name="connsiteX9" fmla="*/ 1139023 w 1148803"/>
                <a:gd name="connsiteY9" fmla="*/ 110877 h 1357953"/>
                <a:gd name="connsiteX10" fmla="*/ 932194 w 1148803"/>
                <a:gd name="connsiteY10" fmla="*/ 34677 h 1357953"/>
                <a:gd name="connsiteX11" fmla="*/ 768908 w 1148803"/>
                <a:gd name="connsiteY11" fmla="*/ 372134 h 1357953"/>
                <a:gd name="connsiteX12" fmla="*/ 474994 w 1148803"/>
                <a:gd name="connsiteY12" fmla="*/ 372134 h 1357953"/>
                <a:gd name="connsiteX13" fmla="*/ 387908 w 1148803"/>
                <a:gd name="connsiteY13" fmla="*/ 56449 h 1357953"/>
                <a:gd name="connsiteX14" fmla="*/ 289937 w 1148803"/>
                <a:gd name="connsiteY14" fmla="*/ 34677 h 1357953"/>
                <a:gd name="connsiteX15" fmla="*/ 333480 w 1148803"/>
                <a:gd name="connsiteY15" fmla="*/ 45562 h 1357953"/>
                <a:gd name="connsiteX0" fmla="*/ 368484 w 1151150"/>
                <a:gd name="connsiteY0" fmla="*/ 83508 h 1363240"/>
                <a:gd name="connsiteX1" fmla="*/ 52798 w 1151150"/>
                <a:gd name="connsiteY1" fmla="*/ 105278 h 1363240"/>
                <a:gd name="connsiteX2" fmla="*/ 20141 w 1151150"/>
                <a:gd name="connsiteY2" fmla="*/ 1106764 h 1363240"/>
                <a:gd name="connsiteX3" fmla="*/ 259627 w 1151150"/>
                <a:gd name="connsiteY3" fmla="*/ 1259164 h 1363240"/>
                <a:gd name="connsiteX4" fmla="*/ 412027 w 1151150"/>
                <a:gd name="connsiteY4" fmla="*/ 769307 h 1363240"/>
                <a:gd name="connsiteX5" fmla="*/ 662399 w 1151150"/>
                <a:gd name="connsiteY5" fmla="*/ 845508 h 1363240"/>
                <a:gd name="connsiteX6" fmla="*/ 749484 w 1151150"/>
                <a:gd name="connsiteY6" fmla="*/ 1280936 h 1363240"/>
                <a:gd name="connsiteX7" fmla="*/ 923655 w 1151150"/>
                <a:gd name="connsiteY7" fmla="*/ 1302707 h 1363240"/>
                <a:gd name="connsiteX8" fmla="*/ 1097827 w 1151150"/>
                <a:gd name="connsiteY8" fmla="*/ 638678 h 1363240"/>
                <a:gd name="connsiteX9" fmla="*/ 1141370 w 1151150"/>
                <a:gd name="connsiteY9" fmla="*/ 116164 h 1363240"/>
                <a:gd name="connsiteX10" fmla="*/ 934541 w 1151150"/>
                <a:gd name="connsiteY10" fmla="*/ 39964 h 1363240"/>
                <a:gd name="connsiteX11" fmla="*/ 771255 w 1151150"/>
                <a:gd name="connsiteY11" fmla="*/ 377421 h 1363240"/>
                <a:gd name="connsiteX12" fmla="*/ 477341 w 1151150"/>
                <a:gd name="connsiteY12" fmla="*/ 377421 h 1363240"/>
                <a:gd name="connsiteX13" fmla="*/ 390255 w 1151150"/>
                <a:gd name="connsiteY13" fmla="*/ 61736 h 1363240"/>
                <a:gd name="connsiteX14" fmla="*/ 292284 w 1151150"/>
                <a:gd name="connsiteY14" fmla="*/ 39964 h 1363240"/>
                <a:gd name="connsiteX15" fmla="*/ 335827 w 1151150"/>
                <a:gd name="connsiteY15" fmla="*/ 50849 h 13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1150" h="1363240">
                  <a:moveTo>
                    <a:pt x="368484" y="83508"/>
                  </a:moveTo>
                  <a:cubicBezTo>
                    <a:pt x="262348" y="4586"/>
                    <a:pt x="110855" y="-65265"/>
                    <a:pt x="52798" y="105278"/>
                  </a:cubicBezTo>
                  <a:cubicBezTo>
                    <a:pt x="-5259" y="275821"/>
                    <a:pt x="-14330" y="914450"/>
                    <a:pt x="20141" y="1106764"/>
                  </a:cubicBezTo>
                  <a:cubicBezTo>
                    <a:pt x="54612" y="1299078"/>
                    <a:pt x="194313" y="1315407"/>
                    <a:pt x="259627" y="1259164"/>
                  </a:cubicBezTo>
                  <a:cubicBezTo>
                    <a:pt x="324941" y="1202921"/>
                    <a:pt x="344898" y="838250"/>
                    <a:pt x="412027" y="769307"/>
                  </a:cubicBezTo>
                  <a:cubicBezTo>
                    <a:pt x="479156" y="700364"/>
                    <a:pt x="606156" y="760237"/>
                    <a:pt x="662399" y="845508"/>
                  </a:cubicBezTo>
                  <a:cubicBezTo>
                    <a:pt x="718642" y="930779"/>
                    <a:pt x="705941" y="1204736"/>
                    <a:pt x="749484" y="1280936"/>
                  </a:cubicBezTo>
                  <a:cubicBezTo>
                    <a:pt x="793027" y="1357136"/>
                    <a:pt x="865598" y="1409750"/>
                    <a:pt x="923655" y="1302707"/>
                  </a:cubicBezTo>
                  <a:cubicBezTo>
                    <a:pt x="981712" y="1195664"/>
                    <a:pt x="1061541" y="836435"/>
                    <a:pt x="1097827" y="638678"/>
                  </a:cubicBezTo>
                  <a:cubicBezTo>
                    <a:pt x="1134113" y="440921"/>
                    <a:pt x="1168584" y="215950"/>
                    <a:pt x="1141370" y="116164"/>
                  </a:cubicBezTo>
                  <a:cubicBezTo>
                    <a:pt x="1114156" y="16378"/>
                    <a:pt x="996227" y="-3579"/>
                    <a:pt x="934541" y="39964"/>
                  </a:cubicBezTo>
                  <a:cubicBezTo>
                    <a:pt x="872855" y="83507"/>
                    <a:pt x="847455" y="321178"/>
                    <a:pt x="771255" y="377421"/>
                  </a:cubicBezTo>
                  <a:cubicBezTo>
                    <a:pt x="695055" y="433664"/>
                    <a:pt x="540841" y="430035"/>
                    <a:pt x="477341" y="377421"/>
                  </a:cubicBezTo>
                  <a:cubicBezTo>
                    <a:pt x="413841" y="324807"/>
                    <a:pt x="421098" y="117979"/>
                    <a:pt x="390255" y="61736"/>
                  </a:cubicBezTo>
                  <a:cubicBezTo>
                    <a:pt x="359412" y="5493"/>
                    <a:pt x="301355" y="41778"/>
                    <a:pt x="292284" y="39964"/>
                  </a:cubicBezTo>
                  <a:cubicBezTo>
                    <a:pt x="283213" y="38150"/>
                    <a:pt x="310427" y="76249"/>
                    <a:pt x="335827" y="50849"/>
                  </a:cubicBezTo>
                </a:path>
              </a:pathLst>
            </a:custGeom>
            <a:gradFill>
              <a:gsLst>
                <a:gs pos="0">
                  <a:srgbClr val="C00000"/>
                </a:gs>
                <a:gs pos="50000">
                  <a:srgbClr val="FF0000"/>
                </a:gs>
                <a:gs pos="100000">
                  <a:srgbClr val="FFF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Freeform 102"/>
            <p:cNvSpPr/>
            <p:nvPr/>
          </p:nvSpPr>
          <p:spPr>
            <a:xfrm>
              <a:off x="2085723" y="601926"/>
              <a:ext cx="891354" cy="1364580"/>
            </a:xfrm>
            <a:custGeom>
              <a:avLst/>
              <a:gdLst>
                <a:gd name="connsiteX0" fmla="*/ 853071 w 891046"/>
                <a:gd name="connsiteY0" fmla="*/ 453988 h 1365233"/>
                <a:gd name="connsiteX1" fmla="*/ 809528 w 891046"/>
                <a:gd name="connsiteY1" fmla="*/ 268931 h 1365233"/>
                <a:gd name="connsiteX2" fmla="*/ 711557 w 891046"/>
                <a:gd name="connsiteY2" fmla="*/ 62102 h 1365233"/>
                <a:gd name="connsiteX3" fmla="*/ 352328 w 891046"/>
                <a:gd name="connsiteY3" fmla="*/ 29445 h 1365233"/>
                <a:gd name="connsiteX4" fmla="*/ 112842 w 891046"/>
                <a:gd name="connsiteY4" fmla="*/ 453988 h 1365233"/>
                <a:gd name="connsiteX5" fmla="*/ 47528 w 891046"/>
                <a:gd name="connsiteY5" fmla="*/ 1270417 h 1365233"/>
                <a:gd name="connsiteX6" fmla="*/ 820414 w 891046"/>
                <a:gd name="connsiteY6" fmla="*/ 1248645 h 1365233"/>
                <a:gd name="connsiteX7" fmla="*/ 842185 w 891046"/>
                <a:gd name="connsiteY7" fmla="*/ 377788 h 1365233"/>
                <a:gd name="connsiteX8" fmla="*/ 700671 w 891046"/>
                <a:gd name="connsiteY8" fmla="*/ 62102 h 136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046" h="1365233">
                  <a:moveTo>
                    <a:pt x="853071" y="453988"/>
                  </a:moveTo>
                  <a:cubicBezTo>
                    <a:pt x="843092" y="394116"/>
                    <a:pt x="833114" y="334245"/>
                    <a:pt x="809528" y="268931"/>
                  </a:cubicBezTo>
                  <a:cubicBezTo>
                    <a:pt x="785942" y="203617"/>
                    <a:pt x="787757" y="102016"/>
                    <a:pt x="711557" y="62102"/>
                  </a:cubicBezTo>
                  <a:cubicBezTo>
                    <a:pt x="635357" y="22188"/>
                    <a:pt x="452114" y="-35869"/>
                    <a:pt x="352328" y="29445"/>
                  </a:cubicBezTo>
                  <a:cubicBezTo>
                    <a:pt x="252542" y="94759"/>
                    <a:pt x="163642" y="247159"/>
                    <a:pt x="112842" y="453988"/>
                  </a:cubicBezTo>
                  <a:cubicBezTo>
                    <a:pt x="62042" y="660817"/>
                    <a:pt x="-70401" y="1137974"/>
                    <a:pt x="47528" y="1270417"/>
                  </a:cubicBezTo>
                  <a:cubicBezTo>
                    <a:pt x="165457" y="1402860"/>
                    <a:pt x="687971" y="1397416"/>
                    <a:pt x="820414" y="1248645"/>
                  </a:cubicBezTo>
                  <a:cubicBezTo>
                    <a:pt x="952857" y="1099874"/>
                    <a:pt x="862142" y="575545"/>
                    <a:pt x="842185" y="377788"/>
                  </a:cubicBezTo>
                  <a:cubicBezTo>
                    <a:pt x="822228" y="180031"/>
                    <a:pt x="761449" y="121066"/>
                    <a:pt x="700671" y="62102"/>
                  </a:cubicBezTo>
                </a:path>
              </a:pathLst>
            </a:custGeom>
            <a:gradFill>
              <a:gsLst>
                <a:gs pos="0">
                  <a:srgbClr val="C00000"/>
                </a:gs>
                <a:gs pos="50000">
                  <a:srgbClr val="FF0000"/>
                </a:gs>
                <a:gs pos="100000">
                  <a:srgbClr val="FFF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Freeform 104"/>
            <p:cNvSpPr/>
            <p:nvPr/>
          </p:nvSpPr>
          <p:spPr>
            <a:xfrm>
              <a:off x="2675231" y="715422"/>
              <a:ext cx="1021006" cy="1195656"/>
            </a:xfrm>
            <a:custGeom>
              <a:avLst/>
              <a:gdLst>
                <a:gd name="connsiteX0" fmla="*/ 779869 w 1024192"/>
                <a:gd name="connsiteY0" fmla="*/ 0 h 1196126"/>
                <a:gd name="connsiteX1" fmla="*/ 377097 w 1024192"/>
                <a:gd name="connsiteY1" fmla="*/ 0 h 1196126"/>
                <a:gd name="connsiteX2" fmla="*/ 50526 w 1024192"/>
                <a:gd name="connsiteY2" fmla="*/ 54429 h 1196126"/>
                <a:gd name="connsiteX3" fmla="*/ 28754 w 1024192"/>
                <a:gd name="connsiteY3" fmla="*/ 195943 h 1196126"/>
                <a:gd name="connsiteX4" fmla="*/ 322669 w 1024192"/>
                <a:gd name="connsiteY4" fmla="*/ 217715 h 1196126"/>
                <a:gd name="connsiteX5" fmla="*/ 344440 w 1024192"/>
                <a:gd name="connsiteY5" fmla="*/ 914400 h 1196126"/>
                <a:gd name="connsiteX6" fmla="*/ 377097 w 1024192"/>
                <a:gd name="connsiteY6" fmla="*/ 1132115 h 1196126"/>
                <a:gd name="connsiteX7" fmla="*/ 562154 w 1024192"/>
                <a:gd name="connsiteY7" fmla="*/ 1121229 h 1196126"/>
                <a:gd name="connsiteX8" fmla="*/ 573040 w 1024192"/>
                <a:gd name="connsiteY8" fmla="*/ 283029 h 1196126"/>
                <a:gd name="connsiteX9" fmla="*/ 954040 w 1024192"/>
                <a:gd name="connsiteY9" fmla="*/ 250372 h 1196126"/>
                <a:gd name="connsiteX10" fmla="*/ 1008469 w 1024192"/>
                <a:gd name="connsiteY10" fmla="*/ 54429 h 1196126"/>
                <a:gd name="connsiteX11" fmla="*/ 779869 w 1024192"/>
                <a:gd name="connsiteY11" fmla="*/ 0 h 1196126"/>
                <a:gd name="connsiteX0" fmla="*/ 776835 w 1021158"/>
                <a:gd name="connsiteY0" fmla="*/ 0 h 1196126"/>
                <a:gd name="connsiteX1" fmla="*/ 374063 w 1021158"/>
                <a:gd name="connsiteY1" fmla="*/ 0 h 1196126"/>
                <a:gd name="connsiteX2" fmla="*/ 47492 w 1021158"/>
                <a:gd name="connsiteY2" fmla="*/ 54429 h 1196126"/>
                <a:gd name="connsiteX3" fmla="*/ 25720 w 1021158"/>
                <a:gd name="connsiteY3" fmla="*/ 195943 h 1196126"/>
                <a:gd name="connsiteX4" fmla="*/ 276092 w 1021158"/>
                <a:gd name="connsiteY4" fmla="*/ 261258 h 1196126"/>
                <a:gd name="connsiteX5" fmla="*/ 341406 w 1021158"/>
                <a:gd name="connsiteY5" fmla="*/ 914400 h 1196126"/>
                <a:gd name="connsiteX6" fmla="*/ 374063 w 1021158"/>
                <a:gd name="connsiteY6" fmla="*/ 1132115 h 1196126"/>
                <a:gd name="connsiteX7" fmla="*/ 559120 w 1021158"/>
                <a:gd name="connsiteY7" fmla="*/ 1121229 h 1196126"/>
                <a:gd name="connsiteX8" fmla="*/ 570006 w 1021158"/>
                <a:gd name="connsiteY8" fmla="*/ 283029 h 1196126"/>
                <a:gd name="connsiteX9" fmla="*/ 951006 w 1021158"/>
                <a:gd name="connsiteY9" fmla="*/ 250372 h 1196126"/>
                <a:gd name="connsiteX10" fmla="*/ 1005435 w 1021158"/>
                <a:gd name="connsiteY10" fmla="*/ 54429 h 1196126"/>
                <a:gd name="connsiteX11" fmla="*/ 776835 w 1021158"/>
                <a:gd name="connsiteY11" fmla="*/ 0 h 119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1158" h="1196126">
                  <a:moveTo>
                    <a:pt x="776835" y="0"/>
                  </a:moveTo>
                  <a:cubicBezTo>
                    <a:pt x="671606" y="-9071"/>
                    <a:pt x="495620" y="-9071"/>
                    <a:pt x="374063" y="0"/>
                  </a:cubicBezTo>
                  <a:cubicBezTo>
                    <a:pt x="252506" y="9071"/>
                    <a:pt x="105549" y="21772"/>
                    <a:pt x="47492" y="54429"/>
                  </a:cubicBezTo>
                  <a:cubicBezTo>
                    <a:pt x="-10565" y="87086"/>
                    <a:pt x="-12380" y="161472"/>
                    <a:pt x="25720" y="195943"/>
                  </a:cubicBezTo>
                  <a:cubicBezTo>
                    <a:pt x="63820" y="230415"/>
                    <a:pt x="223478" y="141515"/>
                    <a:pt x="276092" y="261258"/>
                  </a:cubicBezTo>
                  <a:cubicBezTo>
                    <a:pt x="328706" y="381001"/>
                    <a:pt x="325078" y="769257"/>
                    <a:pt x="341406" y="914400"/>
                  </a:cubicBezTo>
                  <a:cubicBezTo>
                    <a:pt x="357735" y="1059543"/>
                    <a:pt x="337777" y="1097644"/>
                    <a:pt x="374063" y="1132115"/>
                  </a:cubicBezTo>
                  <a:cubicBezTo>
                    <a:pt x="410349" y="1166587"/>
                    <a:pt x="526463" y="1262743"/>
                    <a:pt x="559120" y="1121229"/>
                  </a:cubicBezTo>
                  <a:cubicBezTo>
                    <a:pt x="591777" y="979715"/>
                    <a:pt x="504692" y="428172"/>
                    <a:pt x="570006" y="283029"/>
                  </a:cubicBezTo>
                  <a:cubicBezTo>
                    <a:pt x="635320" y="137886"/>
                    <a:pt x="878435" y="288472"/>
                    <a:pt x="951006" y="250372"/>
                  </a:cubicBezTo>
                  <a:cubicBezTo>
                    <a:pt x="1023577" y="212272"/>
                    <a:pt x="1036278" y="94343"/>
                    <a:pt x="1005435" y="54429"/>
                  </a:cubicBezTo>
                  <a:cubicBezTo>
                    <a:pt x="974592" y="14515"/>
                    <a:pt x="882064" y="9071"/>
                    <a:pt x="776835" y="0"/>
                  </a:cubicBezTo>
                  <a:close/>
                </a:path>
              </a:pathLst>
            </a:custGeom>
            <a:gradFill>
              <a:gsLst>
                <a:gs pos="0">
                  <a:srgbClr val="C00000"/>
                </a:gs>
                <a:gs pos="50000">
                  <a:srgbClr val="FF0000"/>
                </a:gs>
                <a:gs pos="100000">
                  <a:srgbClr val="FFF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Oval 117"/>
            <p:cNvSpPr/>
            <p:nvPr/>
          </p:nvSpPr>
          <p:spPr>
            <a:xfrm>
              <a:off x="2349078" y="1008396"/>
              <a:ext cx="457832" cy="6994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1510" name="Group 118"/>
          <p:cNvGrpSpPr>
            <a:grpSpLocks/>
          </p:cNvGrpSpPr>
          <p:nvPr/>
        </p:nvGrpSpPr>
        <p:grpSpPr bwMode="auto">
          <a:xfrm>
            <a:off x="4110038" y="525463"/>
            <a:ext cx="2232025" cy="1125537"/>
            <a:chOff x="444528" y="1550870"/>
            <a:chExt cx="2826352" cy="1426677"/>
          </a:xfrm>
        </p:grpSpPr>
        <p:sp>
          <p:nvSpPr>
            <p:cNvPr id="120" name="Freeform 119"/>
            <p:cNvSpPr/>
            <p:nvPr/>
          </p:nvSpPr>
          <p:spPr>
            <a:xfrm>
              <a:off x="444528" y="1550870"/>
              <a:ext cx="1525747" cy="1414604"/>
            </a:xfrm>
            <a:custGeom>
              <a:avLst/>
              <a:gdLst>
                <a:gd name="connsiteX0" fmla="*/ 47381 w 1528389"/>
                <a:gd name="connsiteY0" fmla="*/ 441217 h 1413113"/>
                <a:gd name="connsiteX1" fmla="*/ 450153 w 1528389"/>
                <a:gd name="connsiteY1" fmla="*/ 1410045 h 1413113"/>
                <a:gd name="connsiteX2" fmla="*/ 842038 w 1528389"/>
                <a:gd name="connsiteY2" fmla="*/ 767788 h 1413113"/>
                <a:gd name="connsiteX3" fmla="*/ 1070638 w 1528389"/>
                <a:gd name="connsiteY3" fmla="*/ 1355617 h 1413113"/>
                <a:gd name="connsiteX4" fmla="*/ 1527838 w 1528389"/>
                <a:gd name="connsiteY4" fmla="*/ 441217 h 1413113"/>
                <a:gd name="connsiteX5" fmla="*/ 1157724 w 1528389"/>
                <a:gd name="connsiteY5" fmla="*/ 756902 h 1413113"/>
                <a:gd name="connsiteX6" fmla="*/ 874695 w 1528389"/>
                <a:gd name="connsiteY6" fmla="*/ 299702 h 1413113"/>
                <a:gd name="connsiteX7" fmla="*/ 548124 w 1528389"/>
                <a:gd name="connsiteY7" fmla="*/ 735131 h 1413113"/>
                <a:gd name="connsiteX8" fmla="*/ 221553 w 1528389"/>
                <a:gd name="connsiteY8" fmla="*/ 125531 h 1413113"/>
                <a:gd name="connsiteX9" fmla="*/ 3838 w 1528389"/>
                <a:gd name="connsiteY9" fmla="*/ 27560 h 1413113"/>
                <a:gd name="connsiteX10" fmla="*/ 80038 w 1528389"/>
                <a:gd name="connsiteY10" fmla="*/ 484760 h 1413113"/>
                <a:gd name="connsiteX11" fmla="*/ 47381 w 1528389"/>
                <a:gd name="connsiteY11" fmla="*/ 441217 h 1413113"/>
                <a:gd name="connsiteX0" fmla="*/ 80231 w 1528581"/>
                <a:gd name="connsiteY0" fmla="*/ 332360 h 1415280"/>
                <a:gd name="connsiteX1" fmla="*/ 450345 w 1528581"/>
                <a:gd name="connsiteY1" fmla="*/ 1410045 h 1415280"/>
                <a:gd name="connsiteX2" fmla="*/ 842230 w 1528581"/>
                <a:gd name="connsiteY2" fmla="*/ 767788 h 1415280"/>
                <a:gd name="connsiteX3" fmla="*/ 1070830 w 1528581"/>
                <a:gd name="connsiteY3" fmla="*/ 1355617 h 1415280"/>
                <a:gd name="connsiteX4" fmla="*/ 1528030 w 1528581"/>
                <a:gd name="connsiteY4" fmla="*/ 441217 h 1415280"/>
                <a:gd name="connsiteX5" fmla="*/ 1157916 w 1528581"/>
                <a:gd name="connsiteY5" fmla="*/ 756902 h 1415280"/>
                <a:gd name="connsiteX6" fmla="*/ 874887 w 1528581"/>
                <a:gd name="connsiteY6" fmla="*/ 299702 h 1415280"/>
                <a:gd name="connsiteX7" fmla="*/ 548316 w 1528581"/>
                <a:gd name="connsiteY7" fmla="*/ 735131 h 1415280"/>
                <a:gd name="connsiteX8" fmla="*/ 221745 w 1528581"/>
                <a:gd name="connsiteY8" fmla="*/ 125531 h 1415280"/>
                <a:gd name="connsiteX9" fmla="*/ 4030 w 1528581"/>
                <a:gd name="connsiteY9" fmla="*/ 27560 h 1415280"/>
                <a:gd name="connsiteX10" fmla="*/ 80230 w 1528581"/>
                <a:gd name="connsiteY10" fmla="*/ 484760 h 1415280"/>
                <a:gd name="connsiteX11" fmla="*/ 80231 w 1528581"/>
                <a:gd name="connsiteY11" fmla="*/ 332360 h 1415280"/>
                <a:gd name="connsiteX0" fmla="*/ 77987 w 1526337"/>
                <a:gd name="connsiteY0" fmla="*/ 332360 h 1415280"/>
                <a:gd name="connsiteX1" fmla="*/ 448101 w 1526337"/>
                <a:gd name="connsiteY1" fmla="*/ 1410045 h 1415280"/>
                <a:gd name="connsiteX2" fmla="*/ 839986 w 1526337"/>
                <a:gd name="connsiteY2" fmla="*/ 767788 h 1415280"/>
                <a:gd name="connsiteX3" fmla="*/ 1068586 w 1526337"/>
                <a:gd name="connsiteY3" fmla="*/ 1355617 h 1415280"/>
                <a:gd name="connsiteX4" fmla="*/ 1525786 w 1526337"/>
                <a:gd name="connsiteY4" fmla="*/ 441217 h 1415280"/>
                <a:gd name="connsiteX5" fmla="*/ 1155672 w 1526337"/>
                <a:gd name="connsiteY5" fmla="*/ 756902 h 1415280"/>
                <a:gd name="connsiteX6" fmla="*/ 872643 w 1526337"/>
                <a:gd name="connsiteY6" fmla="*/ 299702 h 1415280"/>
                <a:gd name="connsiteX7" fmla="*/ 546072 w 1526337"/>
                <a:gd name="connsiteY7" fmla="*/ 735131 h 1415280"/>
                <a:gd name="connsiteX8" fmla="*/ 219501 w 1526337"/>
                <a:gd name="connsiteY8" fmla="*/ 125531 h 1415280"/>
                <a:gd name="connsiteX9" fmla="*/ 1786 w 1526337"/>
                <a:gd name="connsiteY9" fmla="*/ 27560 h 1415280"/>
                <a:gd name="connsiteX10" fmla="*/ 208615 w 1526337"/>
                <a:gd name="connsiteY10" fmla="*/ 800445 h 1415280"/>
                <a:gd name="connsiteX11" fmla="*/ 77987 w 1526337"/>
                <a:gd name="connsiteY11" fmla="*/ 332360 h 141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6337" h="1415280">
                  <a:moveTo>
                    <a:pt x="77987" y="332360"/>
                  </a:moveTo>
                  <a:cubicBezTo>
                    <a:pt x="117901" y="433960"/>
                    <a:pt x="321101" y="1337474"/>
                    <a:pt x="448101" y="1410045"/>
                  </a:cubicBezTo>
                  <a:cubicBezTo>
                    <a:pt x="575101" y="1482616"/>
                    <a:pt x="736572" y="776859"/>
                    <a:pt x="839986" y="767788"/>
                  </a:cubicBezTo>
                  <a:cubicBezTo>
                    <a:pt x="943400" y="758717"/>
                    <a:pt x="954286" y="1410045"/>
                    <a:pt x="1068586" y="1355617"/>
                  </a:cubicBezTo>
                  <a:cubicBezTo>
                    <a:pt x="1182886" y="1301189"/>
                    <a:pt x="1511272" y="541003"/>
                    <a:pt x="1525786" y="441217"/>
                  </a:cubicBezTo>
                  <a:cubicBezTo>
                    <a:pt x="1540300" y="341431"/>
                    <a:pt x="1264529" y="780488"/>
                    <a:pt x="1155672" y="756902"/>
                  </a:cubicBezTo>
                  <a:cubicBezTo>
                    <a:pt x="1046815" y="733316"/>
                    <a:pt x="974243" y="303330"/>
                    <a:pt x="872643" y="299702"/>
                  </a:cubicBezTo>
                  <a:cubicBezTo>
                    <a:pt x="771043" y="296074"/>
                    <a:pt x="654929" y="764159"/>
                    <a:pt x="546072" y="735131"/>
                  </a:cubicBezTo>
                  <a:cubicBezTo>
                    <a:pt x="437215" y="706103"/>
                    <a:pt x="310215" y="243459"/>
                    <a:pt x="219501" y="125531"/>
                  </a:cubicBezTo>
                  <a:cubicBezTo>
                    <a:pt x="128787" y="7603"/>
                    <a:pt x="25372" y="-32311"/>
                    <a:pt x="1786" y="27560"/>
                  </a:cubicBezTo>
                  <a:cubicBezTo>
                    <a:pt x="-21800" y="87431"/>
                    <a:pt x="195915" y="749645"/>
                    <a:pt x="208615" y="800445"/>
                  </a:cubicBezTo>
                  <a:cubicBezTo>
                    <a:pt x="221315" y="851245"/>
                    <a:pt x="38073" y="230760"/>
                    <a:pt x="77987" y="332360"/>
                  </a:cubicBezTo>
                  <a:close/>
                </a:path>
              </a:pathLst>
            </a:custGeom>
            <a:gradFill>
              <a:gsLst>
                <a:gs pos="0">
                  <a:schemeClr val="accent6">
                    <a:lumMod val="75000"/>
                  </a:schemeClr>
                </a:gs>
                <a:gs pos="50000">
                  <a:schemeClr val="accent4">
                    <a:lumMod val="60000"/>
                    <a:lumOff val="40000"/>
                  </a:schemeClr>
                </a:gs>
                <a:gs pos="100000">
                  <a:schemeClr val="accent4">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1" name="Freeform 120"/>
            <p:cNvSpPr/>
            <p:nvPr/>
          </p:nvSpPr>
          <p:spPr>
            <a:xfrm>
              <a:off x="1907959" y="2341679"/>
              <a:ext cx="237205" cy="579525"/>
            </a:xfrm>
            <a:custGeom>
              <a:avLst/>
              <a:gdLst>
                <a:gd name="connsiteX0" fmla="*/ 128439 w 237759"/>
                <a:gd name="connsiteY0" fmla="*/ 42076 h 578371"/>
                <a:gd name="connsiteX1" fmla="*/ 30467 w 237759"/>
                <a:gd name="connsiteY1" fmla="*/ 270676 h 578371"/>
                <a:gd name="connsiteX2" fmla="*/ 8696 w 237759"/>
                <a:gd name="connsiteY2" fmla="*/ 575476 h 578371"/>
                <a:gd name="connsiteX3" fmla="*/ 161096 w 237759"/>
                <a:gd name="connsiteY3" fmla="*/ 401305 h 578371"/>
                <a:gd name="connsiteX4" fmla="*/ 237296 w 237759"/>
                <a:gd name="connsiteY4" fmla="*/ 31191 h 578371"/>
                <a:gd name="connsiteX5" fmla="*/ 128439 w 237759"/>
                <a:gd name="connsiteY5" fmla="*/ 42076 h 57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759" h="578371">
                  <a:moveTo>
                    <a:pt x="128439" y="42076"/>
                  </a:moveTo>
                  <a:cubicBezTo>
                    <a:pt x="93968" y="81990"/>
                    <a:pt x="50424" y="181776"/>
                    <a:pt x="30467" y="270676"/>
                  </a:cubicBezTo>
                  <a:cubicBezTo>
                    <a:pt x="10510" y="359576"/>
                    <a:pt x="-13075" y="553705"/>
                    <a:pt x="8696" y="575476"/>
                  </a:cubicBezTo>
                  <a:cubicBezTo>
                    <a:pt x="30467" y="597247"/>
                    <a:pt x="122996" y="492019"/>
                    <a:pt x="161096" y="401305"/>
                  </a:cubicBezTo>
                  <a:cubicBezTo>
                    <a:pt x="199196" y="310591"/>
                    <a:pt x="242739" y="85619"/>
                    <a:pt x="237296" y="31191"/>
                  </a:cubicBezTo>
                  <a:cubicBezTo>
                    <a:pt x="231853" y="-23237"/>
                    <a:pt x="162910" y="2162"/>
                    <a:pt x="128439" y="42076"/>
                  </a:cubicBezTo>
                  <a:close/>
                </a:path>
              </a:pathLst>
            </a:custGeom>
            <a:gradFill>
              <a:gsLst>
                <a:gs pos="0">
                  <a:schemeClr val="accent6">
                    <a:lumMod val="75000"/>
                  </a:schemeClr>
                </a:gs>
                <a:gs pos="50000">
                  <a:schemeClr val="accent4">
                    <a:lumMod val="60000"/>
                    <a:lumOff val="40000"/>
                  </a:schemeClr>
                </a:gs>
                <a:gs pos="100000">
                  <a:schemeClr val="accent4">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accent6">
                        <a:lumMod val="75000"/>
                      </a:schemeClr>
                    </a:gs>
                    <a:gs pos="50000">
                      <a:schemeClr val="accent4">
                        <a:lumMod val="60000"/>
                        <a:lumOff val="40000"/>
                      </a:schemeClr>
                    </a:gs>
                    <a:gs pos="100000">
                      <a:schemeClr val="accent4">
                        <a:lumMod val="20000"/>
                        <a:lumOff val="80000"/>
                      </a:schemeClr>
                    </a:gs>
                  </a:gsLst>
                  <a:lin ang="5400000" scaled="1"/>
                  <a:tileRect/>
                </a:gradFill>
              </a:endParaRPr>
            </a:p>
          </p:txBody>
        </p:sp>
        <p:sp>
          <p:nvSpPr>
            <p:cNvPr id="122" name="Freeform 121"/>
            <p:cNvSpPr/>
            <p:nvPr/>
          </p:nvSpPr>
          <p:spPr>
            <a:xfrm>
              <a:off x="2030581" y="2031795"/>
              <a:ext cx="178909" cy="185126"/>
            </a:xfrm>
            <a:custGeom>
              <a:avLst/>
              <a:gdLst>
                <a:gd name="connsiteX0" fmla="*/ 4786 w 179019"/>
                <a:gd name="connsiteY0" fmla="*/ 25072 h 183972"/>
                <a:gd name="connsiteX1" fmla="*/ 113643 w 179019"/>
                <a:gd name="connsiteY1" fmla="*/ 3301 h 183972"/>
                <a:gd name="connsiteX2" fmla="*/ 178957 w 179019"/>
                <a:gd name="connsiteY2" fmla="*/ 68615 h 183972"/>
                <a:gd name="connsiteX3" fmla="*/ 102757 w 179019"/>
                <a:gd name="connsiteY3" fmla="*/ 177472 h 183972"/>
                <a:gd name="connsiteX4" fmla="*/ 26557 w 179019"/>
                <a:gd name="connsiteY4" fmla="*/ 155701 h 183972"/>
                <a:gd name="connsiteX5" fmla="*/ 4786 w 179019"/>
                <a:gd name="connsiteY5" fmla="*/ 25072 h 183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19" h="183972">
                  <a:moveTo>
                    <a:pt x="4786" y="25072"/>
                  </a:moveTo>
                  <a:cubicBezTo>
                    <a:pt x="19300" y="-328"/>
                    <a:pt x="84615" y="-3956"/>
                    <a:pt x="113643" y="3301"/>
                  </a:cubicBezTo>
                  <a:cubicBezTo>
                    <a:pt x="142671" y="10558"/>
                    <a:pt x="180771" y="39587"/>
                    <a:pt x="178957" y="68615"/>
                  </a:cubicBezTo>
                  <a:cubicBezTo>
                    <a:pt x="177143" y="97643"/>
                    <a:pt x="128157" y="162958"/>
                    <a:pt x="102757" y="177472"/>
                  </a:cubicBezTo>
                  <a:cubicBezTo>
                    <a:pt x="77357" y="191986"/>
                    <a:pt x="41071" y="181101"/>
                    <a:pt x="26557" y="155701"/>
                  </a:cubicBezTo>
                  <a:cubicBezTo>
                    <a:pt x="12043" y="130301"/>
                    <a:pt x="-9728" y="50472"/>
                    <a:pt x="4786" y="2507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a:gsLst>
                    <a:gs pos="0">
                      <a:schemeClr val="accent6">
                        <a:lumMod val="75000"/>
                      </a:schemeClr>
                    </a:gs>
                    <a:gs pos="57000">
                      <a:schemeClr val="accent4"/>
                    </a:gs>
                    <a:gs pos="100000">
                      <a:schemeClr val="accent4">
                        <a:lumMod val="40000"/>
                        <a:lumOff val="60000"/>
                      </a:schemeClr>
                    </a:gs>
                  </a:gsLst>
                  <a:lin ang="5400000" scaled="0"/>
                </a:gradFill>
              </a:endParaRPr>
            </a:p>
          </p:txBody>
        </p:sp>
        <p:sp>
          <p:nvSpPr>
            <p:cNvPr id="123" name="Freeform 122"/>
            <p:cNvSpPr/>
            <p:nvPr/>
          </p:nvSpPr>
          <p:spPr>
            <a:xfrm flipH="1" flipV="1">
              <a:off x="2145164" y="2281312"/>
              <a:ext cx="464357" cy="585562"/>
            </a:xfrm>
            <a:custGeom>
              <a:avLst/>
              <a:gdLst>
                <a:gd name="connsiteX0" fmla="*/ 365518 w 387381"/>
                <a:gd name="connsiteY0" fmla="*/ 231820 h 504001"/>
                <a:gd name="connsiteX1" fmla="*/ 180461 w 387381"/>
                <a:gd name="connsiteY1" fmla="*/ 122963 h 504001"/>
                <a:gd name="connsiteX2" fmla="*/ 71604 w 387381"/>
                <a:gd name="connsiteY2" fmla="*/ 199163 h 504001"/>
                <a:gd name="connsiteX3" fmla="*/ 278432 w 387381"/>
                <a:gd name="connsiteY3" fmla="*/ 351563 h 504001"/>
                <a:gd name="connsiteX4" fmla="*/ 300204 w 387381"/>
                <a:gd name="connsiteY4" fmla="*/ 416877 h 504001"/>
                <a:gd name="connsiteX5" fmla="*/ 126032 w 387381"/>
                <a:gd name="connsiteY5" fmla="*/ 503963 h 504001"/>
                <a:gd name="connsiteX6" fmla="*/ 104261 w 387381"/>
                <a:gd name="connsiteY6" fmla="*/ 405991 h 504001"/>
                <a:gd name="connsiteX7" fmla="*/ 180461 w 387381"/>
                <a:gd name="connsiteY7" fmla="*/ 405991 h 504001"/>
                <a:gd name="connsiteX8" fmla="*/ 17175 w 387381"/>
                <a:gd name="connsiteY8" fmla="*/ 275363 h 504001"/>
                <a:gd name="connsiteX9" fmla="*/ 17175 w 387381"/>
                <a:gd name="connsiteY9" fmla="*/ 122963 h 504001"/>
                <a:gd name="connsiteX10" fmla="*/ 126032 w 387381"/>
                <a:gd name="connsiteY10" fmla="*/ 46763 h 504001"/>
                <a:gd name="connsiteX11" fmla="*/ 245775 w 387381"/>
                <a:gd name="connsiteY11" fmla="*/ 3220 h 504001"/>
                <a:gd name="connsiteX12" fmla="*/ 387290 w 387381"/>
                <a:gd name="connsiteY12" fmla="*/ 133848 h 504001"/>
                <a:gd name="connsiteX13" fmla="*/ 267547 w 387381"/>
                <a:gd name="connsiteY13" fmla="*/ 144734 h 504001"/>
                <a:gd name="connsiteX14" fmla="*/ 278432 w 387381"/>
                <a:gd name="connsiteY14" fmla="*/ 155620 h 504001"/>
                <a:gd name="connsiteX0" fmla="*/ 393188 w 393188"/>
                <a:gd name="connsiteY0" fmla="*/ 175542 h 504001"/>
                <a:gd name="connsiteX1" fmla="*/ 180461 w 393188"/>
                <a:gd name="connsiteY1" fmla="*/ 122963 h 504001"/>
                <a:gd name="connsiteX2" fmla="*/ 71604 w 393188"/>
                <a:gd name="connsiteY2" fmla="*/ 199163 h 504001"/>
                <a:gd name="connsiteX3" fmla="*/ 278432 w 393188"/>
                <a:gd name="connsiteY3" fmla="*/ 351563 h 504001"/>
                <a:gd name="connsiteX4" fmla="*/ 300204 w 393188"/>
                <a:gd name="connsiteY4" fmla="*/ 416877 h 504001"/>
                <a:gd name="connsiteX5" fmla="*/ 126032 w 393188"/>
                <a:gd name="connsiteY5" fmla="*/ 503963 h 504001"/>
                <a:gd name="connsiteX6" fmla="*/ 104261 w 393188"/>
                <a:gd name="connsiteY6" fmla="*/ 405991 h 504001"/>
                <a:gd name="connsiteX7" fmla="*/ 180461 w 393188"/>
                <a:gd name="connsiteY7" fmla="*/ 405991 h 504001"/>
                <a:gd name="connsiteX8" fmla="*/ 17175 w 393188"/>
                <a:gd name="connsiteY8" fmla="*/ 275363 h 504001"/>
                <a:gd name="connsiteX9" fmla="*/ 17175 w 393188"/>
                <a:gd name="connsiteY9" fmla="*/ 122963 h 504001"/>
                <a:gd name="connsiteX10" fmla="*/ 126032 w 393188"/>
                <a:gd name="connsiteY10" fmla="*/ 46763 h 504001"/>
                <a:gd name="connsiteX11" fmla="*/ 245775 w 393188"/>
                <a:gd name="connsiteY11" fmla="*/ 3220 h 504001"/>
                <a:gd name="connsiteX12" fmla="*/ 387290 w 393188"/>
                <a:gd name="connsiteY12" fmla="*/ 133848 h 504001"/>
                <a:gd name="connsiteX13" fmla="*/ 267547 w 393188"/>
                <a:gd name="connsiteY13" fmla="*/ 144734 h 504001"/>
                <a:gd name="connsiteX14" fmla="*/ 278432 w 393188"/>
                <a:gd name="connsiteY14" fmla="*/ 155620 h 504001"/>
                <a:gd name="connsiteX0" fmla="*/ 393188 w 393188"/>
                <a:gd name="connsiteY0" fmla="*/ 176067 h 504526"/>
                <a:gd name="connsiteX1" fmla="*/ 180461 w 393188"/>
                <a:gd name="connsiteY1" fmla="*/ 123488 h 504526"/>
                <a:gd name="connsiteX2" fmla="*/ 71604 w 393188"/>
                <a:gd name="connsiteY2" fmla="*/ 199688 h 504526"/>
                <a:gd name="connsiteX3" fmla="*/ 278432 w 393188"/>
                <a:gd name="connsiteY3" fmla="*/ 352088 h 504526"/>
                <a:gd name="connsiteX4" fmla="*/ 300204 w 393188"/>
                <a:gd name="connsiteY4" fmla="*/ 417402 h 504526"/>
                <a:gd name="connsiteX5" fmla="*/ 126032 w 393188"/>
                <a:gd name="connsiteY5" fmla="*/ 504488 h 504526"/>
                <a:gd name="connsiteX6" fmla="*/ 104261 w 393188"/>
                <a:gd name="connsiteY6" fmla="*/ 406516 h 504526"/>
                <a:gd name="connsiteX7" fmla="*/ 180461 w 393188"/>
                <a:gd name="connsiteY7" fmla="*/ 406516 h 504526"/>
                <a:gd name="connsiteX8" fmla="*/ 17175 w 393188"/>
                <a:gd name="connsiteY8" fmla="*/ 275888 h 504526"/>
                <a:gd name="connsiteX9" fmla="*/ 17175 w 393188"/>
                <a:gd name="connsiteY9" fmla="*/ 123488 h 504526"/>
                <a:gd name="connsiteX10" fmla="*/ 126032 w 393188"/>
                <a:gd name="connsiteY10" fmla="*/ 47288 h 504526"/>
                <a:gd name="connsiteX11" fmla="*/ 245775 w 393188"/>
                <a:gd name="connsiteY11" fmla="*/ 3745 h 504526"/>
                <a:gd name="connsiteX12" fmla="*/ 378067 w 393188"/>
                <a:gd name="connsiteY12" fmla="*/ 143752 h 504526"/>
                <a:gd name="connsiteX13" fmla="*/ 267547 w 393188"/>
                <a:gd name="connsiteY13" fmla="*/ 145259 h 504526"/>
                <a:gd name="connsiteX14" fmla="*/ 278432 w 393188"/>
                <a:gd name="connsiteY14" fmla="*/ 156145 h 50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88" h="504526">
                  <a:moveTo>
                    <a:pt x="393188" y="176067"/>
                  </a:moveTo>
                  <a:cubicBezTo>
                    <a:pt x="325152" y="124360"/>
                    <a:pt x="234058" y="119551"/>
                    <a:pt x="180461" y="123488"/>
                  </a:cubicBezTo>
                  <a:cubicBezTo>
                    <a:pt x="126864" y="127425"/>
                    <a:pt x="55276" y="161588"/>
                    <a:pt x="71604" y="199688"/>
                  </a:cubicBezTo>
                  <a:cubicBezTo>
                    <a:pt x="87932" y="237788"/>
                    <a:pt x="240332" y="315802"/>
                    <a:pt x="278432" y="352088"/>
                  </a:cubicBezTo>
                  <a:cubicBezTo>
                    <a:pt x="316532" y="388374"/>
                    <a:pt x="325604" y="392002"/>
                    <a:pt x="300204" y="417402"/>
                  </a:cubicBezTo>
                  <a:cubicBezTo>
                    <a:pt x="274804" y="442802"/>
                    <a:pt x="158689" y="506302"/>
                    <a:pt x="126032" y="504488"/>
                  </a:cubicBezTo>
                  <a:cubicBezTo>
                    <a:pt x="93375" y="502674"/>
                    <a:pt x="95190" y="422845"/>
                    <a:pt x="104261" y="406516"/>
                  </a:cubicBezTo>
                  <a:cubicBezTo>
                    <a:pt x="113332" y="390187"/>
                    <a:pt x="194975" y="428287"/>
                    <a:pt x="180461" y="406516"/>
                  </a:cubicBezTo>
                  <a:cubicBezTo>
                    <a:pt x="165947" y="384745"/>
                    <a:pt x="44389" y="323059"/>
                    <a:pt x="17175" y="275888"/>
                  </a:cubicBezTo>
                  <a:cubicBezTo>
                    <a:pt x="-10039" y="228717"/>
                    <a:pt x="-968" y="161588"/>
                    <a:pt x="17175" y="123488"/>
                  </a:cubicBezTo>
                  <a:cubicBezTo>
                    <a:pt x="35318" y="85388"/>
                    <a:pt x="87932" y="67245"/>
                    <a:pt x="126032" y="47288"/>
                  </a:cubicBezTo>
                  <a:cubicBezTo>
                    <a:pt x="164132" y="27331"/>
                    <a:pt x="203769" y="-12332"/>
                    <a:pt x="245775" y="3745"/>
                  </a:cubicBezTo>
                  <a:cubicBezTo>
                    <a:pt x="287781" y="19822"/>
                    <a:pt x="374438" y="120166"/>
                    <a:pt x="378067" y="143752"/>
                  </a:cubicBezTo>
                  <a:cubicBezTo>
                    <a:pt x="381696" y="167338"/>
                    <a:pt x="284153" y="143193"/>
                    <a:pt x="267547" y="145259"/>
                  </a:cubicBezTo>
                  <a:cubicBezTo>
                    <a:pt x="250941" y="147325"/>
                    <a:pt x="263918" y="152516"/>
                    <a:pt x="278432" y="156145"/>
                  </a:cubicBezTo>
                </a:path>
              </a:pathLst>
            </a:custGeom>
            <a:gradFill>
              <a:gsLst>
                <a:gs pos="0">
                  <a:schemeClr val="accent6">
                    <a:lumMod val="75000"/>
                  </a:schemeClr>
                </a:gs>
                <a:gs pos="50000">
                  <a:schemeClr val="accent4">
                    <a:lumMod val="60000"/>
                    <a:lumOff val="40000"/>
                  </a:schemeClr>
                </a:gs>
                <a:gs pos="100000">
                  <a:schemeClr val="accent4">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100000">
                      <a:schemeClr val="accent6">
                        <a:lumMod val="75000"/>
                      </a:schemeClr>
                    </a:gs>
                    <a:gs pos="25000">
                      <a:schemeClr val="accent4">
                        <a:lumMod val="60000"/>
                        <a:lumOff val="40000"/>
                      </a:schemeClr>
                    </a:gs>
                    <a:gs pos="100000">
                      <a:schemeClr val="accent4">
                        <a:lumMod val="20000"/>
                        <a:lumOff val="80000"/>
                      </a:schemeClr>
                    </a:gs>
                  </a:gsLst>
                  <a:path path="circle">
                    <a:fillToRect t="100000" r="100000"/>
                  </a:path>
                  <a:tileRect l="-100000" b="-100000"/>
                </a:gradFill>
              </a:endParaRPr>
            </a:p>
          </p:txBody>
        </p:sp>
        <p:sp>
          <p:nvSpPr>
            <p:cNvPr id="124" name="Freeform 123"/>
            <p:cNvSpPr/>
            <p:nvPr/>
          </p:nvSpPr>
          <p:spPr>
            <a:xfrm>
              <a:off x="2675859" y="2305459"/>
              <a:ext cx="595021" cy="672088"/>
            </a:xfrm>
            <a:custGeom>
              <a:avLst/>
              <a:gdLst>
                <a:gd name="connsiteX0" fmla="*/ 379264 w 412870"/>
                <a:gd name="connsiteY0" fmla="*/ 121004 h 510259"/>
                <a:gd name="connsiteX1" fmla="*/ 237750 w 412870"/>
                <a:gd name="connsiteY1" fmla="*/ 1261 h 510259"/>
                <a:gd name="connsiteX2" fmla="*/ 52693 w 412870"/>
                <a:gd name="connsiteY2" fmla="*/ 66575 h 510259"/>
                <a:gd name="connsiteX3" fmla="*/ 9150 w 412870"/>
                <a:gd name="connsiteY3" fmla="*/ 197204 h 510259"/>
                <a:gd name="connsiteX4" fmla="*/ 9150 w 412870"/>
                <a:gd name="connsiteY4" fmla="*/ 316946 h 510259"/>
                <a:gd name="connsiteX5" fmla="*/ 107121 w 412870"/>
                <a:gd name="connsiteY5" fmla="*/ 502004 h 510259"/>
                <a:gd name="connsiteX6" fmla="*/ 390150 w 412870"/>
                <a:gd name="connsiteY6" fmla="*/ 458461 h 510259"/>
                <a:gd name="connsiteX7" fmla="*/ 379264 w 412870"/>
                <a:gd name="connsiteY7" fmla="*/ 284289 h 510259"/>
                <a:gd name="connsiteX8" fmla="*/ 248636 w 412870"/>
                <a:gd name="connsiteY8" fmla="*/ 360489 h 510259"/>
                <a:gd name="connsiteX9" fmla="*/ 128893 w 412870"/>
                <a:gd name="connsiteY9" fmla="*/ 295175 h 510259"/>
                <a:gd name="connsiteX10" fmla="*/ 139779 w 412870"/>
                <a:gd name="connsiteY10" fmla="*/ 208089 h 510259"/>
                <a:gd name="connsiteX11" fmla="*/ 390150 w 412870"/>
                <a:gd name="connsiteY11" fmla="*/ 197204 h 510259"/>
                <a:gd name="connsiteX12" fmla="*/ 335721 w 412870"/>
                <a:gd name="connsiteY12" fmla="*/ 88346 h 510259"/>
                <a:gd name="connsiteX13" fmla="*/ 379264 w 412870"/>
                <a:gd name="connsiteY13" fmla="*/ 121004 h 510259"/>
                <a:gd name="connsiteX0" fmla="*/ 379264 w 412870"/>
                <a:gd name="connsiteY0" fmla="*/ 121004 h 510259"/>
                <a:gd name="connsiteX1" fmla="*/ 237750 w 412870"/>
                <a:gd name="connsiteY1" fmla="*/ 1261 h 510259"/>
                <a:gd name="connsiteX2" fmla="*/ 52693 w 412870"/>
                <a:gd name="connsiteY2" fmla="*/ 66575 h 510259"/>
                <a:gd name="connsiteX3" fmla="*/ 9150 w 412870"/>
                <a:gd name="connsiteY3" fmla="*/ 197204 h 510259"/>
                <a:gd name="connsiteX4" fmla="*/ 9150 w 412870"/>
                <a:gd name="connsiteY4" fmla="*/ 316946 h 510259"/>
                <a:gd name="connsiteX5" fmla="*/ 107121 w 412870"/>
                <a:gd name="connsiteY5" fmla="*/ 502004 h 510259"/>
                <a:gd name="connsiteX6" fmla="*/ 390150 w 412870"/>
                <a:gd name="connsiteY6" fmla="*/ 458461 h 510259"/>
                <a:gd name="connsiteX7" fmla="*/ 379264 w 412870"/>
                <a:gd name="connsiteY7" fmla="*/ 284289 h 510259"/>
                <a:gd name="connsiteX8" fmla="*/ 248636 w 412870"/>
                <a:gd name="connsiteY8" fmla="*/ 360489 h 510259"/>
                <a:gd name="connsiteX9" fmla="*/ 128893 w 412870"/>
                <a:gd name="connsiteY9" fmla="*/ 295175 h 510259"/>
                <a:gd name="connsiteX10" fmla="*/ 139779 w 412870"/>
                <a:gd name="connsiteY10" fmla="*/ 208089 h 510259"/>
                <a:gd name="connsiteX11" fmla="*/ 390150 w 412870"/>
                <a:gd name="connsiteY11" fmla="*/ 197204 h 510259"/>
                <a:gd name="connsiteX12" fmla="*/ 397727 w 412870"/>
                <a:gd name="connsiteY12" fmla="*/ 158872 h 510259"/>
                <a:gd name="connsiteX13" fmla="*/ 379264 w 412870"/>
                <a:gd name="connsiteY13" fmla="*/ 121004 h 510259"/>
                <a:gd name="connsiteX0" fmla="*/ 379264 w 412870"/>
                <a:gd name="connsiteY0" fmla="*/ 121004 h 510259"/>
                <a:gd name="connsiteX1" fmla="*/ 237750 w 412870"/>
                <a:gd name="connsiteY1" fmla="*/ 1261 h 510259"/>
                <a:gd name="connsiteX2" fmla="*/ 52693 w 412870"/>
                <a:gd name="connsiteY2" fmla="*/ 66575 h 510259"/>
                <a:gd name="connsiteX3" fmla="*/ 9150 w 412870"/>
                <a:gd name="connsiteY3" fmla="*/ 197204 h 510259"/>
                <a:gd name="connsiteX4" fmla="*/ 9150 w 412870"/>
                <a:gd name="connsiteY4" fmla="*/ 316946 h 510259"/>
                <a:gd name="connsiteX5" fmla="*/ 107121 w 412870"/>
                <a:gd name="connsiteY5" fmla="*/ 502004 h 510259"/>
                <a:gd name="connsiteX6" fmla="*/ 390150 w 412870"/>
                <a:gd name="connsiteY6" fmla="*/ 458461 h 510259"/>
                <a:gd name="connsiteX7" fmla="*/ 379264 w 412870"/>
                <a:gd name="connsiteY7" fmla="*/ 284289 h 510259"/>
                <a:gd name="connsiteX8" fmla="*/ 248636 w 412870"/>
                <a:gd name="connsiteY8" fmla="*/ 360489 h 510259"/>
                <a:gd name="connsiteX9" fmla="*/ 128893 w 412870"/>
                <a:gd name="connsiteY9" fmla="*/ 295175 h 510259"/>
                <a:gd name="connsiteX10" fmla="*/ 201785 w 412870"/>
                <a:gd name="connsiteY10" fmla="*/ 227484 h 510259"/>
                <a:gd name="connsiteX11" fmla="*/ 390150 w 412870"/>
                <a:gd name="connsiteY11" fmla="*/ 197204 h 510259"/>
                <a:gd name="connsiteX12" fmla="*/ 397727 w 412870"/>
                <a:gd name="connsiteY12" fmla="*/ 158872 h 510259"/>
                <a:gd name="connsiteX13" fmla="*/ 379264 w 412870"/>
                <a:gd name="connsiteY13" fmla="*/ 121004 h 510259"/>
                <a:gd name="connsiteX0" fmla="*/ 379264 w 412870"/>
                <a:gd name="connsiteY0" fmla="*/ 121004 h 510259"/>
                <a:gd name="connsiteX1" fmla="*/ 237750 w 412870"/>
                <a:gd name="connsiteY1" fmla="*/ 1261 h 510259"/>
                <a:gd name="connsiteX2" fmla="*/ 52693 w 412870"/>
                <a:gd name="connsiteY2" fmla="*/ 66575 h 510259"/>
                <a:gd name="connsiteX3" fmla="*/ 9150 w 412870"/>
                <a:gd name="connsiteY3" fmla="*/ 197204 h 510259"/>
                <a:gd name="connsiteX4" fmla="*/ 9150 w 412870"/>
                <a:gd name="connsiteY4" fmla="*/ 316946 h 510259"/>
                <a:gd name="connsiteX5" fmla="*/ 107121 w 412870"/>
                <a:gd name="connsiteY5" fmla="*/ 502004 h 510259"/>
                <a:gd name="connsiteX6" fmla="*/ 390150 w 412870"/>
                <a:gd name="connsiteY6" fmla="*/ 458461 h 510259"/>
                <a:gd name="connsiteX7" fmla="*/ 379264 w 412870"/>
                <a:gd name="connsiteY7" fmla="*/ 284289 h 510259"/>
                <a:gd name="connsiteX8" fmla="*/ 248636 w 412870"/>
                <a:gd name="connsiteY8" fmla="*/ 360489 h 510259"/>
                <a:gd name="connsiteX9" fmla="*/ 128893 w 412870"/>
                <a:gd name="connsiteY9" fmla="*/ 295175 h 510259"/>
                <a:gd name="connsiteX10" fmla="*/ 201785 w 412870"/>
                <a:gd name="connsiteY10" fmla="*/ 227484 h 510259"/>
                <a:gd name="connsiteX11" fmla="*/ 347804 w 412870"/>
                <a:gd name="connsiteY11" fmla="*/ 214835 h 510259"/>
                <a:gd name="connsiteX12" fmla="*/ 397727 w 412870"/>
                <a:gd name="connsiteY12" fmla="*/ 158872 h 510259"/>
                <a:gd name="connsiteX13" fmla="*/ 379264 w 412870"/>
                <a:gd name="connsiteY13" fmla="*/ 121004 h 510259"/>
                <a:gd name="connsiteX0" fmla="*/ 383801 w 412870"/>
                <a:gd name="connsiteY0" fmla="*/ 61568 h 509007"/>
                <a:gd name="connsiteX1" fmla="*/ 237750 w 412870"/>
                <a:gd name="connsiteY1" fmla="*/ 9 h 509007"/>
                <a:gd name="connsiteX2" fmla="*/ 52693 w 412870"/>
                <a:gd name="connsiteY2" fmla="*/ 65323 h 509007"/>
                <a:gd name="connsiteX3" fmla="*/ 9150 w 412870"/>
                <a:gd name="connsiteY3" fmla="*/ 195952 h 509007"/>
                <a:gd name="connsiteX4" fmla="*/ 9150 w 412870"/>
                <a:gd name="connsiteY4" fmla="*/ 315694 h 509007"/>
                <a:gd name="connsiteX5" fmla="*/ 107121 w 412870"/>
                <a:gd name="connsiteY5" fmla="*/ 500752 h 509007"/>
                <a:gd name="connsiteX6" fmla="*/ 390150 w 412870"/>
                <a:gd name="connsiteY6" fmla="*/ 457209 h 509007"/>
                <a:gd name="connsiteX7" fmla="*/ 379264 w 412870"/>
                <a:gd name="connsiteY7" fmla="*/ 283037 h 509007"/>
                <a:gd name="connsiteX8" fmla="*/ 248636 w 412870"/>
                <a:gd name="connsiteY8" fmla="*/ 359237 h 509007"/>
                <a:gd name="connsiteX9" fmla="*/ 128893 w 412870"/>
                <a:gd name="connsiteY9" fmla="*/ 293923 h 509007"/>
                <a:gd name="connsiteX10" fmla="*/ 201785 w 412870"/>
                <a:gd name="connsiteY10" fmla="*/ 226232 h 509007"/>
                <a:gd name="connsiteX11" fmla="*/ 347804 w 412870"/>
                <a:gd name="connsiteY11" fmla="*/ 213583 h 509007"/>
                <a:gd name="connsiteX12" fmla="*/ 397727 w 412870"/>
                <a:gd name="connsiteY12" fmla="*/ 157620 h 509007"/>
                <a:gd name="connsiteX13" fmla="*/ 383801 w 412870"/>
                <a:gd name="connsiteY13" fmla="*/ 61568 h 509007"/>
                <a:gd name="connsiteX0" fmla="*/ 383801 w 412870"/>
                <a:gd name="connsiteY0" fmla="*/ 84485 h 531924"/>
                <a:gd name="connsiteX1" fmla="*/ 246824 w 412870"/>
                <a:gd name="connsiteY1" fmla="*/ 5 h 531924"/>
                <a:gd name="connsiteX2" fmla="*/ 52693 w 412870"/>
                <a:gd name="connsiteY2" fmla="*/ 88240 h 531924"/>
                <a:gd name="connsiteX3" fmla="*/ 9150 w 412870"/>
                <a:gd name="connsiteY3" fmla="*/ 218869 h 531924"/>
                <a:gd name="connsiteX4" fmla="*/ 9150 w 412870"/>
                <a:gd name="connsiteY4" fmla="*/ 338611 h 531924"/>
                <a:gd name="connsiteX5" fmla="*/ 107121 w 412870"/>
                <a:gd name="connsiteY5" fmla="*/ 523669 h 531924"/>
                <a:gd name="connsiteX6" fmla="*/ 390150 w 412870"/>
                <a:gd name="connsiteY6" fmla="*/ 480126 h 531924"/>
                <a:gd name="connsiteX7" fmla="*/ 379264 w 412870"/>
                <a:gd name="connsiteY7" fmla="*/ 305954 h 531924"/>
                <a:gd name="connsiteX8" fmla="*/ 248636 w 412870"/>
                <a:gd name="connsiteY8" fmla="*/ 382154 h 531924"/>
                <a:gd name="connsiteX9" fmla="*/ 128893 w 412870"/>
                <a:gd name="connsiteY9" fmla="*/ 316840 h 531924"/>
                <a:gd name="connsiteX10" fmla="*/ 201785 w 412870"/>
                <a:gd name="connsiteY10" fmla="*/ 249149 h 531924"/>
                <a:gd name="connsiteX11" fmla="*/ 347804 w 412870"/>
                <a:gd name="connsiteY11" fmla="*/ 236500 h 531924"/>
                <a:gd name="connsiteX12" fmla="*/ 397727 w 412870"/>
                <a:gd name="connsiteY12" fmla="*/ 180537 h 531924"/>
                <a:gd name="connsiteX13" fmla="*/ 383801 w 412870"/>
                <a:gd name="connsiteY13" fmla="*/ 84485 h 53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2870" h="531924">
                  <a:moveTo>
                    <a:pt x="383801" y="84485"/>
                  </a:moveTo>
                  <a:cubicBezTo>
                    <a:pt x="358651" y="54396"/>
                    <a:pt x="302009" y="-621"/>
                    <a:pt x="246824" y="5"/>
                  </a:cubicBezTo>
                  <a:cubicBezTo>
                    <a:pt x="191639" y="631"/>
                    <a:pt x="92305" y="51763"/>
                    <a:pt x="52693" y="88240"/>
                  </a:cubicBezTo>
                  <a:cubicBezTo>
                    <a:pt x="13081" y="124717"/>
                    <a:pt x="16407" y="177141"/>
                    <a:pt x="9150" y="218869"/>
                  </a:cubicBezTo>
                  <a:cubicBezTo>
                    <a:pt x="1893" y="260598"/>
                    <a:pt x="-7179" y="287811"/>
                    <a:pt x="9150" y="338611"/>
                  </a:cubicBezTo>
                  <a:cubicBezTo>
                    <a:pt x="25478" y="389411"/>
                    <a:pt x="43621" y="500083"/>
                    <a:pt x="107121" y="523669"/>
                  </a:cubicBezTo>
                  <a:cubicBezTo>
                    <a:pt x="170621" y="547255"/>
                    <a:pt x="344793" y="516412"/>
                    <a:pt x="390150" y="480126"/>
                  </a:cubicBezTo>
                  <a:cubicBezTo>
                    <a:pt x="435507" y="443840"/>
                    <a:pt x="402850" y="322283"/>
                    <a:pt x="379264" y="305954"/>
                  </a:cubicBezTo>
                  <a:cubicBezTo>
                    <a:pt x="355678" y="289625"/>
                    <a:pt x="290364" y="380340"/>
                    <a:pt x="248636" y="382154"/>
                  </a:cubicBezTo>
                  <a:cubicBezTo>
                    <a:pt x="206908" y="383968"/>
                    <a:pt x="136701" y="339007"/>
                    <a:pt x="128893" y="316840"/>
                  </a:cubicBezTo>
                  <a:cubicBezTo>
                    <a:pt x="121085" y="294673"/>
                    <a:pt x="165300" y="262539"/>
                    <a:pt x="201785" y="249149"/>
                  </a:cubicBezTo>
                  <a:cubicBezTo>
                    <a:pt x="238270" y="235759"/>
                    <a:pt x="315147" y="256457"/>
                    <a:pt x="347804" y="236500"/>
                  </a:cubicBezTo>
                  <a:cubicBezTo>
                    <a:pt x="380461" y="216543"/>
                    <a:pt x="391727" y="205873"/>
                    <a:pt x="397727" y="180537"/>
                  </a:cubicBezTo>
                  <a:cubicBezTo>
                    <a:pt x="403727" y="155201"/>
                    <a:pt x="408952" y="114574"/>
                    <a:pt x="383801" y="84485"/>
                  </a:cubicBezTo>
                  <a:close/>
                </a:path>
              </a:pathLst>
            </a:custGeom>
            <a:gradFill>
              <a:gsLst>
                <a:gs pos="0">
                  <a:schemeClr val="accent6">
                    <a:lumMod val="75000"/>
                  </a:schemeClr>
                </a:gs>
                <a:gs pos="50000">
                  <a:schemeClr val="accent4">
                    <a:lumMod val="60000"/>
                    <a:lumOff val="40000"/>
                  </a:schemeClr>
                </a:gs>
                <a:gs pos="100000">
                  <a:schemeClr val="accent4">
                    <a:lumMod val="20000"/>
                    <a:lumOff val="8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accent6">
                        <a:lumMod val="75000"/>
                      </a:schemeClr>
                    </a:gs>
                    <a:gs pos="50000">
                      <a:schemeClr val="accent4">
                        <a:lumMod val="60000"/>
                        <a:lumOff val="40000"/>
                      </a:schemeClr>
                    </a:gs>
                    <a:gs pos="100000">
                      <a:schemeClr val="accent4">
                        <a:lumMod val="20000"/>
                        <a:lumOff val="80000"/>
                      </a:schemeClr>
                    </a:gs>
                  </a:gsLst>
                  <a:lin ang="5400000" scaled="1"/>
                  <a:tileRect/>
                </a:gradFill>
              </a:endParaRPr>
            </a:p>
          </p:txBody>
        </p:sp>
        <p:sp>
          <p:nvSpPr>
            <p:cNvPr id="125" name="Oval 124"/>
            <p:cNvSpPr/>
            <p:nvPr/>
          </p:nvSpPr>
          <p:spPr>
            <a:xfrm>
              <a:off x="2858787" y="2424182"/>
              <a:ext cx="229164" cy="1167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accent6">
                        <a:lumMod val="75000"/>
                      </a:schemeClr>
                    </a:gs>
                    <a:gs pos="50000">
                      <a:schemeClr val="accent4">
                        <a:lumMod val="60000"/>
                        <a:lumOff val="40000"/>
                      </a:schemeClr>
                    </a:gs>
                    <a:gs pos="100000">
                      <a:schemeClr val="accent4">
                        <a:lumMod val="20000"/>
                        <a:lumOff val="80000"/>
                      </a:schemeClr>
                    </a:gs>
                  </a:gsLst>
                  <a:lin ang="5400000" scaled="1"/>
                  <a:tileRect/>
                </a:gradFill>
              </a:endParaRPr>
            </a:p>
          </p:txBody>
        </p:sp>
      </p:grpSp>
      <p:grpSp>
        <p:nvGrpSpPr>
          <p:cNvPr id="21511" name="Group 125"/>
          <p:cNvGrpSpPr>
            <a:grpSpLocks/>
          </p:cNvGrpSpPr>
          <p:nvPr/>
        </p:nvGrpSpPr>
        <p:grpSpPr bwMode="auto">
          <a:xfrm>
            <a:off x="485775" y="2293938"/>
            <a:ext cx="2525713" cy="1173162"/>
            <a:chOff x="596471" y="3271686"/>
            <a:chExt cx="3345081" cy="1553396"/>
          </a:xfrm>
        </p:grpSpPr>
        <p:sp>
          <p:nvSpPr>
            <p:cNvPr id="127" name="Freeform 126"/>
            <p:cNvSpPr/>
            <p:nvPr/>
          </p:nvSpPr>
          <p:spPr>
            <a:xfrm>
              <a:off x="596471" y="3271686"/>
              <a:ext cx="851514" cy="1553396"/>
            </a:xfrm>
            <a:custGeom>
              <a:avLst/>
              <a:gdLst>
                <a:gd name="connsiteX0" fmla="*/ 143758 w 1329722"/>
                <a:gd name="connsiteY0" fmla="*/ 862048 h 2155935"/>
                <a:gd name="connsiteX1" fmla="*/ 2243 w 1329722"/>
                <a:gd name="connsiteY1" fmla="*/ 198019 h 2155935"/>
                <a:gd name="connsiteX2" fmla="*/ 274386 w 1329722"/>
                <a:gd name="connsiteY2" fmla="*/ 12962 h 2155935"/>
                <a:gd name="connsiteX3" fmla="*/ 698929 w 1329722"/>
                <a:gd name="connsiteY3" fmla="*/ 67391 h 2155935"/>
                <a:gd name="connsiteX4" fmla="*/ 916643 w 1329722"/>
                <a:gd name="connsiteY4" fmla="*/ 481048 h 2155935"/>
                <a:gd name="connsiteX5" fmla="*/ 753358 w 1329722"/>
                <a:gd name="connsiteY5" fmla="*/ 546362 h 2155935"/>
                <a:gd name="connsiteX6" fmla="*/ 557415 w 1329722"/>
                <a:gd name="connsiteY6" fmla="*/ 230677 h 2155935"/>
                <a:gd name="connsiteX7" fmla="*/ 328815 w 1329722"/>
                <a:gd name="connsiteY7" fmla="*/ 317762 h 2155935"/>
                <a:gd name="connsiteX8" fmla="*/ 415900 w 1329722"/>
                <a:gd name="connsiteY8" fmla="*/ 992677 h 2155935"/>
                <a:gd name="connsiteX9" fmla="*/ 1112586 w 1329722"/>
                <a:gd name="connsiteY9" fmla="*/ 785848 h 2155935"/>
                <a:gd name="connsiteX10" fmla="*/ 1286758 w 1329722"/>
                <a:gd name="connsiteY10" fmla="*/ 1123305 h 2155935"/>
                <a:gd name="connsiteX11" fmla="*/ 405015 w 1329722"/>
                <a:gd name="connsiteY11" fmla="*/ 1330134 h 2155935"/>
                <a:gd name="connsiteX12" fmla="*/ 655386 w 1329722"/>
                <a:gd name="connsiteY12" fmla="*/ 2015934 h 2155935"/>
                <a:gd name="connsiteX13" fmla="*/ 328815 w 1329722"/>
                <a:gd name="connsiteY13" fmla="*/ 2103019 h 2155935"/>
                <a:gd name="connsiteX14" fmla="*/ 121986 w 1329722"/>
                <a:gd name="connsiteY14" fmla="*/ 1384562 h 2155935"/>
                <a:gd name="connsiteX15" fmla="*/ 143758 w 1329722"/>
                <a:gd name="connsiteY15" fmla="*/ 862048 h 215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29722" h="2155935">
                  <a:moveTo>
                    <a:pt x="143758" y="862048"/>
                  </a:moveTo>
                  <a:cubicBezTo>
                    <a:pt x="123801" y="664291"/>
                    <a:pt x="-19528" y="339533"/>
                    <a:pt x="2243" y="198019"/>
                  </a:cubicBezTo>
                  <a:cubicBezTo>
                    <a:pt x="24014" y="56505"/>
                    <a:pt x="158272" y="34733"/>
                    <a:pt x="274386" y="12962"/>
                  </a:cubicBezTo>
                  <a:cubicBezTo>
                    <a:pt x="390500" y="-8809"/>
                    <a:pt x="591886" y="-10623"/>
                    <a:pt x="698929" y="67391"/>
                  </a:cubicBezTo>
                  <a:cubicBezTo>
                    <a:pt x="805972" y="145405"/>
                    <a:pt x="907571" y="401219"/>
                    <a:pt x="916643" y="481048"/>
                  </a:cubicBezTo>
                  <a:cubicBezTo>
                    <a:pt x="925715" y="560877"/>
                    <a:pt x="813229" y="588090"/>
                    <a:pt x="753358" y="546362"/>
                  </a:cubicBezTo>
                  <a:cubicBezTo>
                    <a:pt x="693487" y="504633"/>
                    <a:pt x="628172" y="268777"/>
                    <a:pt x="557415" y="230677"/>
                  </a:cubicBezTo>
                  <a:cubicBezTo>
                    <a:pt x="486658" y="192577"/>
                    <a:pt x="352401" y="190762"/>
                    <a:pt x="328815" y="317762"/>
                  </a:cubicBezTo>
                  <a:cubicBezTo>
                    <a:pt x="305229" y="444762"/>
                    <a:pt x="285272" y="914663"/>
                    <a:pt x="415900" y="992677"/>
                  </a:cubicBezTo>
                  <a:cubicBezTo>
                    <a:pt x="546529" y="1070691"/>
                    <a:pt x="967443" y="764077"/>
                    <a:pt x="1112586" y="785848"/>
                  </a:cubicBezTo>
                  <a:cubicBezTo>
                    <a:pt x="1257729" y="807619"/>
                    <a:pt x="1404686" y="1032591"/>
                    <a:pt x="1286758" y="1123305"/>
                  </a:cubicBezTo>
                  <a:cubicBezTo>
                    <a:pt x="1168830" y="1214019"/>
                    <a:pt x="510244" y="1181363"/>
                    <a:pt x="405015" y="1330134"/>
                  </a:cubicBezTo>
                  <a:cubicBezTo>
                    <a:pt x="299786" y="1478905"/>
                    <a:pt x="668086" y="1887120"/>
                    <a:pt x="655386" y="2015934"/>
                  </a:cubicBezTo>
                  <a:cubicBezTo>
                    <a:pt x="642686" y="2144748"/>
                    <a:pt x="417715" y="2208248"/>
                    <a:pt x="328815" y="2103019"/>
                  </a:cubicBezTo>
                  <a:cubicBezTo>
                    <a:pt x="239915" y="1997790"/>
                    <a:pt x="156458" y="1595019"/>
                    <a:pt x="121986" y="1384562"/>
                  </a:cubicBezTo>
                  <a:cubicBezTo>
                    <a:pt x="87514" y="1174105"/>
                    <a:pt x="163715" y="1059805"/>
                    <a:pt x="143758" y="862048"/>
                  </a:cubicBezTo>
                  <a:close/>
                </a:path>
              </a:pathLst>
            </a:custGeom>
            <a:gradFill>
              <a:gsLst>
                <a:gs pos="0">
                  <a:schemeClr val="accent2">
                    <a:lumMod val="75000"/>
                  </a:schemeClr>
                </a:gs>
                <a:gs pos="50000">
                  <a:schemeClr val="accent2">
                    <a:lumMod val="60000"/>
                    <a:lumOff val="40000"/>
                  </a:schemeClr>
                </a:gs>
                <a:gs pos="100000">
                  <a:schemeClr val="tx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8" name="Freeform 127"/>
            <p:cNvSpPr/>
            <p:nvPr/>
          </p:nvSpPr>
          <p:spPr>
            <a:xfrm>
              <a:off x="1149430" y="4152434"/>
              <a:ext cx="485677" cy="672648"/>
            </a:xfrm>
            <a:custGeom>
              <a:avLst/>
              <a:gdLst>
                <a:gd name="connsiteX0" fmla="*/ 478971 w 485409"/>
                <a:gd name="connsiteY0" fmla="*/ 165573 h 671169"/>
                <a:gd name="connsiteX1" fmla="*/ 326571 w 485409"/>
                <a:gd name="connsiteY1" fmla="*/ 2287 h 671169"/>
                <a:gd name="connsiteX2" fmla="*/ 97971 w 485409"/>
                <a:gd name="connsiteY2" fmla="*/ 89373 h 671169"/>
                <a:gd name="connsiteX3" fmla="*/ 0 w 485409"/>
                <a:gd name="connsiteY3" fmla="*/ 350630 h 671169"/>
                <a:gd name="connsiteX4" fmla="*/ 97971 w 485409"/>
                <a:gd name="connsiteY4" fmla="*/ 633659 h 671169"/>
                <a:gd name="connsiteX5" fmla="*/ 337457 w 485409"/>
                <a:gd name="connsiteY5" fmla="*/ 644544 h 671169"/>
                <a:gd name="connsiteX6" fmla="*/ 446314 w 485409"/>
                <a:gd name="connsiteY6" fmla="*/ 415944 h 671169"/>
                <a:gd name="connsiteX7" fmla="*/ 478971 w 485409"/>
                <a:gd name="connsiteY7" fmla="*/ 165573 h 67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409" h="671169">
                  <a:moveTo>
                    <a:pt x="478971" y="165573"/>
                  </a:moveTo>
                  <a:cubicBezTo>
                    <a:pt x="459014" y="96630"/>
                    <a:pt x="390071" y="14987"/>
                    <a:pt x="326571" y="2287"/>
                  </a:cubicBezTo>
                  <a:cubicBezTo>
                    <a:pt x="263071" y="-10413"/>
                    <a:pt x="152399" y="31316"/>
                    <a:pt x="97971" y="89373"/>
                  </a:cubicBezTo>
                  <a:cubicBezTo>
                    <a:pt x="43543" y="147430"/>
                    <a:pt x="0" y="259916"/>
                    <a:pt x="0" y="350630"/>
                  </a:cubicBezTo>
                  <a:cubicBezTo>
                    <a:pt x="0" y="441344"/>
                    <a:pt x="41728" y="584673"/>
                    <a:pt x="97971" y="633659"/>
                  </a:cubicBezTo>
                  <a:cubicBezTo>
                    <a:pt x="154214" y="682645"/>
                    <a:pt x="279400" y="680830"/>
                    <a:pt x="337457" y="644544"/>
                  </a:cubicBezTo>
                  <a:cubicBezTo>
                    <a:pt x="395514" y="608258"/>
                    <a:pt x="424543" y="497587"/>
                    <a:pt x="446314" y="415944"/>
                  </a:cubicBezTo>
                  <a:cubicBezTo>
                    <a:pt x="468085" y="334301"/>
                    <a:pt x="498928" y="234516"/>
                    <a:pt x="478971" y="165573"/>
                  </a:cubicBezTo>
                  <a:close/>
                </a:path>
              </a:pathLst>
            </a:custGeom>
            <a:gradFill>
              <a:gsLst>
                <a:gs pos="0">
                  <a:schemeClr val="accent2">
                    <a:lumMod val="75000"/>
                  </a:schemeClr>
                </a:gs>
                <a:gs pos="50000">
                  <a:schemeClr val="accent2">
                    <a:lumMod val="60000"/>
                    <a:lumOff val="40000"/>
                  </a:schemeClr>
                </a:gs>
                <a:gs pos="100000">
                  <a:schemeClr val="tx2">
                    <a:lumMod val="20000"/>
                    <a:lumOff val="8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 name="Oval 128"/>
            <p:cNvSpPr/>
            <p:nvPr/>
          </p:nvSpPr>
          <p:spPr>
            <a:xfrm>
              <a:off x="1330245" y="4337412"/>
              <a:ext cx="124047" cy="2669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Freeform 129"/>
            <p:cNvSpPr/>
            <p:nvPr/>
          </p:nvSpPr>
          <p:spPr>
            <a:xfrm flipV="1">
              <a:off x="1721310" y="4177658"/>
              <a:ext cx="422602" cy="647424"/>
            </a:xfrm>
            <a:custGeom>
              <a:avLst/>
              <a:gdLst>
                <a:gd name="connsiteX0" fmla="*/ 66494 w 366107"/>
                <a:gd name="connsiteY0" fmla="*/ 48638 h 611475"/>
                <a:gd name="connsiteX1" fmla="*/ 262437 w 366107"/>
                <a:gd name="connsiteY1" fmla="*/ 15980 h 611475"/>
                <a:gd name="connsiteX2" fmla="*/ 360408 w 366107"/>
                <a:gd name="connsiteY2" fmla="*/ 211923 h 611475"/>
                <a:gd name="connsiteX3" fmla="*/ 338637 w 366107"/>
                <a:gd name="connsiteY3" fmla="*/ 494952 h 611475"/>
                <a:gd name="connsiteX4" fmla="*/ 208008 w 366107"/>
                <a:gd name="connsiteY4" fmla="*/ 582038 h 611475"/>
                <a:gd name="connsiteX5" fmla="*/ 55608 w 366107"/>
                <a:gd name="connsiteY5" fmla="*/ 592923 h 611475"/>
                <a:gd name="connsiteX6" fmla="*/ 1179 w 366107"/>
                <a:gd name="connsiteY6" fmla="*/ 342552 h 611475"/>
                <a:gd name="connsiteX7" fmla="*/ 66494 w 366107"/>
                <a:gd name="connsiteY7" fmla="*/ 48638 h 61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07" h="611475">
                  <a:moveTo>
                    <a:pt x="66494" y="48638"/>
                  </a:moveTo>
                  <a:cubicBezTo>
                    <a:pt x="110037" y="-5791"/>
                    <a:pt x="213451" y="-11234"/>
                    <a:pt x="262437" y="15980"/>
                  </a:cubicBezTo>
                  <a:cubicBezTo>
                    <a:pt x="311423" y="43194"/>
                    <a:pt x="347708" y="132094"/>
                    <a:pt x="360408" y="211923"/>
                  </a:cubicBezTo>
                  <a:cubicBezTo>
                    <a:pt x="373108" y="291752"/>
                    <a:pt x="364037" y="433266"/>
                    <a:pt x="338637" y="494952"/>
                  </a:cubicBezTo>
                  <a:cubicBezTo>
                    <a:pt x="313237" y="556638"/>
                    <a:pt x="255180" y="565710"/>
                    <a:pt x="208008" y="582038"/>
                  </a:cubicBezTo>
                  <a:cubicBezTo>
                    <a:pt x="160837" y="598367"/>
                    <a:pt x="90080" y="632837"/>
                    <a:pt x="55608" y="592923"/>
                  </a:cubicBezTo>
                  <a:cubicBezTo>
                    <a:pt x="21136" y="553009"/>
                    <a:pt x="-6078" y="436895"/>
                    <a:pt x="1179" y="342552"/>
                  </a:cubicBezTo>
                  <a:cubicBezTo>
                    <a:pt x="8436" y="248209"/>
                    <a:pt x="22951" y="103067"/>
                    <a:pt x="66494" y="48638"/>
                  </a:cubicBezTo>
                  <a:close/>
                </a:path>
              </a:pathLst>
            </a:custGeom>
            <a:gradFill>
              <a:gsLst>
                <a:gs pos="0">
                  <a:schemeClr val="accent2">
                    <a:lumMod val="88000"/>
                  </a:schemeClr>
                </a:gs>
                <a:gs pos="49000">
                  <a:schemeClr val="accent2">
                    <a:lumMod val="60000"/>
                    <a:lumOff val="40000"/>
                  </a:schemeClr>
                </a:gs>
                <a:gs pos="100000">
                  <a:schemeClr val="tx2">
                    <a:lumMod val="20000"/>
                    <a:lumOff val="8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prst="relaxedInset"/>
              </a:sp3d>
            </a:bodyPr>
            <a:lstStyle/>
            <a:p>
              <a:pPr algn="ctr" fontAlgn="auto">
                <a:spcBef>
                  <a:spcPts val="0"/>
                </a:spcBef>
                <a:spcAft>
                  <a:spcPts val="0"/>
                </a:spcAft>
                <a:defRPr/>
              </a:pPr>
              <a:endParaRPr lang="en-US">
                <a:gradFill>
                  <a:gsLst>
                    <a:gs pos="0">
                      <a:schemeClr val="accent2">
                        <a:lumMod val="88000"/>
                      </a:schemeClr>
                    </a:gs>
                    <a:gs pos="49000">
                      <a:schemeClr val="accent2">
                        <a:lumMod val="60000"/>
                        <a:lumOff val="40000"/>
                      </a:schemeClr>
                    </a:gs>
                    <a:gs pos="100000">
                      <a:schemeClr val="tx2">
                        <a:lumMod val="20000"/>
                        <a:lumOff val="80000"/>
                      </a:schemeClr>
                    </a:gs>
                  </a:gsLst>
                  <a:lin ang="5400000" scaled="1"/>
                </a:gradFill>
              </a:endParaRPr>
            </a:p>
          </p:txBody>
        </p:sp>
        <p:sp>
          <p:nvSpPr>
            <p:cNvPr id="131" name="Oval 130"/>
            <p:cNvSpPr/>
            <p:nvPr/>
          </p:nvSpPr>
          <p:spPr>
            <a:xfrm flipH="1">
              <a:off x="1857972" y="4337412"/>
              <a:ext cx="149278" cy="3468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2" name="Freeform 131"/>
            <p:cNvSpPr/>
            <p:nvPr/>
          </p:nvSpPr>
          <p:spPr>
            <a:xfrm>
              <a:off x="2286882" y="3362072"/>
              <a:ext cx="180815" cy="1463010"/>
            </a:xfrm>
            <a:custGeom>
              <a:avLst/>
              <a:gdLst>
                <a:gd name="connsiteX0" fmla="*/ 16366 w 180979"/>
                <a:gd name="connsiteY0" fmla="*/ 1152046 h 1457196"/>
                <a:gd name="connsiteX1" fmla="*/ 16366 w 180979"/>
                <a:gd name="connsiteY1" fmla="*/ 183218 h 1457196"/>
                <a:gd name="connsiteX2" fmla="*/ 136109 w 180979"/>
                <a:gd name="connsiteY2" fmla="*/ 85246 h 1457196"/>
                <a:gd name="connsiteX3" fmla="*/ 179651 w 180979"/>
                <a:gd name="connsiteY3" fmla="*/ 1130275 h 1457196"/>
                <a:gd name="connsiteX4" fmla="*/ 92566 w 180979"/>
                <a:gd name="connsiteY4" fmla="*/ 1456846 h 1457196"/>
                <a:gd name="connsiteX5" fmla="*/ 5480 w 180979"/>
                <a:gd name="connsiteY5" fmla="*/ 1086732 h 1457196"/>
                <a:gd name="connsiteX6" fmla="*/ 16366 w 180979"/>
                <a:gd name="connsiteY6" fmla="*/ 1086732 h 145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79" h="1457196">
                  <a:moveTo>
                    <a:pt x="16366" y="1152046"/>
                  </a:moveTo>
                  <a:cubicBezTo>
                    <a:pt x="6387" y="756532"/>
                    <a:pt x="-3591" y="361018"/>
                    <a:pt x="16366" y="183218"/>
                  </a:cubicBezTo>
                  <a:cubicBezTo>
                    <a:pt x="36323" y="5418"/>
                    <a:pt x="108895" y="-72597"/>
                    <a:pt x="136109" y="85246"/>
                  </a:cubicBezTo>
                  <a:cubicBezTo>
                    <a:pt x="163323" y="243089"/>
                    <a:pt x="186908" y="901675"/>
                    <a:pt x="179651" y="1130275"/>
                  </a:cubicBezTo>
                  <a:cubicBezTo>
                    <a:pt x="172394" y="1358875"/>
                    <a:pt x="121594" y="1464103"/>
                    <a:pt x="92566" y="1456846"/>
                  </a:cubicBezTo>
                  <a:cubicBezTo>
                    <a:pt x="63538" y="1449589"/>
                    <a:pt x="18180" y="1148418"/>
                    <a:pt x="5480" y="1086732"/>
                  </a:cubicBezTo>
                  <a:cubicBezTo>
                    <a:pt x="-7220" y="1025046"/>
                    <a:pt x="4573" y="1055889"/>
                    <a:pt x="16366" y="1086732"/>
                  </a:cubicBezTo>
                </a:path>
              </a:pathLst>
            </a:custGeom>
            <a:gradFill>
              <a:gsLst>
                <a:gs pos="0">
                  <a:schemeClr val="accent2">
                    <a:lumMod val="88000"/>
                  </a:schemeClr>
                </a:gs>
                <a:gs pos="49000">
                  <a:schemeClr val="accent2">
                    <a:lumMod val="60000"/>
                    <a:lumOff val="40000"/>
                  </a:schemeClr>
                </a:gs>
                <a:gs pos="100000">
                  <a:schemeClr val="tx2">
                    <a:lumMod val="20000"/>
                    <a:lumOff val="8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Freeform 132"/>
            <p:cNvSpPr/>
            <p:nvPr/>
          </p:nvSpPr>
          <p:spPr>
            <a:xfrm>
              <a:off x="2568618" y="4095680"/>
              <a:ext cx="214455" cy="657933"/>
            </a:xfrm>
            <a:custGeom>
              <a:avLst/>
              <a:gdLst>
                <a:gd name="connsiteX0" fmla="*/ 130733 w 213396"/>
                <a:gd name="connsiteY0" fmla="*/ 98379 h 655827"/>
                <a:gd name="connsiteX1" fmla="*/ 65419 w 213396"/>
                <a:gd name="connsiteY1" fmla="*/ 294322 h 655827"/>
                <a:gd name="connsiteX2" fmla="*/ 105 w 213396"/>
                <a:gd name="connsiteY2" fmla="*/ 424951 h 655827"/>
                <a:gd name="connsiteX3" fmla="*/ 54533 w 213396"/>
                <a:gd name="connsiteY3" fmla="*/ 653551 h 655827"/>
                <a:gd name="connsiteX4" fmla="*/ 206933 w 213396"/>
                <a:gd name="connsiteY4" fmla="*/ 522922 h 655827"/>
                <a:gd name="connsiteX5" fmla="*/ 185162 w 213396"/>
                <a:gd name="connsiteY5" fmla="*/ 218122 h 655827"/>
                <a:gd name="connsiteX6" fmla="*/ 185162 w 213396"/>
                <a:gd name="connsiteY6" fmla="*/ 408 h 655827"/>
                <a:gd name="connsiteX7" fmla="*/ 108962 w 213396"/>
                <a:gd name="connsiteY7" fmla="*/ 174579 h 65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96" h="655827">
                  <a:moveTo>
                    <a:pt x="130733" y="98379"/>
                  </a:moveTo>
                  <a:cubicBezTo>
                    <a:pt x="108961" y="169136"/>
                    <a:pt x="87190" y="239893"/>
                    <a:pt x="65419" y="294322"/>
                  </a:cubicBezTo>
                  <a:cubicBezTo>
                    <a:pt x="43648" y="348751"/>
                    <a:pt x="1919" y="365080"/>
                    <a:pt x="105" y="424951"/>
                  </a:cubicBezTo>
                  <a:cubicBezTo>
                    <a:pt x="-1709" y="484822"/>
                    <a:pt x="20062" y="637223"/>
                    <a:pt x="54533" y="653551"/>
                  </a:cubicBezTo>
                  <a:cubicBezTo>
                    <a:pt x="89004" y="669879"/>
                    <a:pt x="185162" y="595494"/>
                    <a:pt x="206933" y="522922"/>
                  </a:cubicBezTo>
                  <a:cubicBezTo>
                    <a:pt x="228705" y="450351"/>
                    <a:pt x="188790" y="305208"/>
                    <a:pt x="185162" y="218122"/>
                  </a:cubicBezTo>
                  <a:cubicBezTo>
                    <a:pt x="181534" y="131036"/>
                    <a:pt x="197862" y="7665"/>
                    <a:pt x="185162" y="408"/>
                  </a:cubicBezTo>
                  <a:cubicBezTo>
                    <a:pt x="172462" y="-6849"/>
                    <a:pt x="140712" y="83865"/>
                    <a:pt x="108962" y="174579"/>
                  </a:cubicBezTo>
                </a:path>
              </a:pathLst>
            </a:custGeom>
            <a:gradFill>
              <a:gsLst>
                <a:gs pos="0">
                  <a:schemeClr val="accent2">
                    <a:lumMod val="88000"/>
                  </a:schemeClr>
                </a:gs>
                <a:gs pos="49000">
                  <a:schemeClr val="accent2">
                    <a:lumMod val="60000"/>
                    <a:lumOff val="40000"/>
                  </a:schemeClr>
                </a:gs>
                <a:gs pos="100000">
                  <a:schemeClr val="tx2">
                    <a:lumMod val="20000"/>
                    <a:lumOff val="8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Freeform 133"/>
            <p:cNvSpPr/>
            <p:nvPr/>
          </p:nvSpPr>
          <p:spPr>
            <a:xfrm>
              <a:off x="2629591" y="3809804"/>
              <a:ext cx="187122" cy="142938"/>
            </a:xfrm>
            <a:custGeom>
              <a:avLst/>
              <a:gdLst>
                <a:gd name="connsiteX0" fmla="*/ 90178 w 188439"/>
                <a:gd name="connsiteY0" fmla="*/ 194 h 141739"/>
                <a:gd name="connsiteX1" fmla="*/ 3092 w 188439"/>
                <a:gd name="connsiteY1" fmla="*/ 32851 h 141739"/>
                <a:gd name="connsiteX2" fmla="*/ 35749 w 188439"/>
                <a:gd name="connsiteY2" fmla="*/ 141708 h 141739"/>
                <a:gd name="connsiteX3" fmla="*/ 188149 w 188439"/>
                <a:gd name="connsiteY3" fmla="*/ 43737 h 141739"/>
                <a:gd name="connsiteX4" fmla="*/ 90178 w 188439"/>
                <a:gd name="connsiteY4" fmla="*/ 194 h 14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39" h="141739">
                  <a:moveTo>
                    <a:pt x="90178" y="194"/>
                  </a:moveTo>
                  <a:cubicBezTo>
                    <a:pt x="59335" y="-1620"/>
                    <a:pt x="12163" y="9265"/>
                    <a:pt x="3092" y="32851"/>
                  </a:cubicBezTo>
                  <a:cubicBezTo>
                    <a:pt x="-5979" y="56437"/>
                    <a:pt x="4906" y="139894"/>
                    <a:pt x="35749" y="141708"/>
                  </a:cubicBezTo>
                  <a:cubicBezTo>
                    <a:pt x="66592" y="143522"/>
                    <a:pt x="182706" y="65508"/>
                    <a:pt x="188149" y="43737"/>
                  </a:cubicBezTo>
                  <a:cubicBezTo>
                    <a:pt x="193592" y="21966"/>
                    <a:pt x="121021" y="2008"/>
                    <a:pt x="90178" y="194"/>
                  </a:cubicBezTo>
                  <a:close/>
                </a:path>
              </a:pathLst>
            </a:custGeom>
            <a:gradFill>
              <a:gsLst>
                <a:gs pos="0">
                  <a:schemeClr val="accent2">
                    <a:lumMod val="88000"/>
                  </a:schemeClr>
                </a:gs>
                <a:gs pos="49000">
                  <a:schemeClr val="accent2">
                    <a:lumMod val="60000"/>
                    <a:lumOff val="40000"/>
                  </a:schemeClr>
                </a:gs>
                <a:gs pos="100000">
                  <a:schemeClr val="tx2">
                    <a:lumMod val="20000"/>
                    <a:lumOff val="8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5" name="Freeform 134"/>
            <p:cNvSpPr/>
            <p:nvPr/>
          </p:nvSpPr>
          <p:spPr>
            <a:xfrm>
              <a:off x="2877686" y="4095680"/>
              <a:ext cx="487780" cy="636913"/>
            </a:xfrm>
            <a:custGeom>
              <a:avLst/>
              <a:gdLst>
                <a:gd name="connsiteX0" fmla="*/ 485034 w 487745"/>
                <a:gd name="connsiteY0" fmla="*/ 99097 h 634347"/>
                <a:gd name="connsiteX1" fmla="*/ 354405 w 487745"/>
                <a:gd name="connsiteY1" fmla="*/ 1125 h 634347"/>
                <a:gd name="connsiteX2" fmla="*/ 49605 w 487745"/>
                <a:gd name="connsiteY2" fmla="*/ 164411 h 634347"/>
                <a:gd name="connsiteX3" fmla="*/ 267319 w 487745"/>
                <a:gd name="connsiteY3" fmla="*/ 436554 h 634347"/>
                <a:gd name="connsiteX4" fmla="*/ 60491 w 487745"/>
                <a:gd name="connsiteY4" fmla="*/ 447440 h 634347"/>
                <a:gd name="connsiteX5" fmla="*/ 27834 w 487745"/>
                <a:gd name="connsiteY5" fmla="*/ 632497 h 634347"/>
                <a:gd name="connsiteX6" fmla="*/ 430605 w 487745"/>
                <a:gd name="connsiteY6" fmla="*/ 523640 h 634347"/>
                <a:gd name="connsiteX7" fmla="*/ 245548 w 487745"/>
                <a:gd name="connsiteY7" fmla="*/ 229725 h 634347"/>
                <a:gd name="connsiteX8" fmla="*/ 485034 w 487745"/>
                <a:gd name="connsiteY8" fmla="*/ 99097 h 63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745" h="634347">
                  <a:moveTo>
                    <a:pt x="485034" y="99097"/>
                  </a:moveTo>
                  <a:cubicBezTo>
                    <a:pt x="503177" y="60997"/>
                    <a:pt x="426976" y="-9761"/>
                    <a:pt x="354405" y="1125"/>
                  </a:cubicBezTo>
                  <a:cubicBezTo>
                    <a:pt x="281833" y="12011"/>
                    <a:pt x="64119" y="91839"/>
                    <a:pt x="49605" y="164411"/>
                  </a:cubicBezTo>
                  <a:cubicBezTo>
                    <a:pt x="35091" y="236983"/>
                    <a:pt x="265505" y="389383"/>
                    <a:pt x="267319" y="436554"/>
                  </a:cubicBezTo>
                  <a:cubicBezTo>
                    <a:pt x="269133" y="483725"/>
                    <a:pt x="100405" y="414783"/>
                    <a:pt x="60491" y="447440"/>
                  </a:cubicBezTo>
                  <a:cubicBezTo>
                    <a:pt x="20577" y="480097"/>
                    <a:pt x="-33852" y="619797"/>
                    <a:pt x="27834" y="632497"/>
                  </a:cubicBezTo>
                  <a:cubicBezTo>
                    <a:pt x="89520" y="645197"/>
                    <a:pt x="394319" y="590769"/>
                    <a:pt x="430605" y="523640"/>
                  </a:cubicBezTo>
                  <a:cubicBezTo>
                    <a:pt x="466891" y="456511"/>
                    <a:pt x="240105" y="304111"/>
                    <a:pt x="245548" y="229725"/>
                  </a:cubicBezTo>
                  <a:cubicBezTo>
                    <a:pt x="250991" y="155339"/>
                    <a:pt x="466891" y="137197"/>
                    <a:pt x="485034" y="99097"/>
                  </a:cubicBezTo>
                  <a:close/>
                </a:path>
              </a:pathLst>
            </a:custGeom>
            <a:gradFill>
              <a:gsLst>
                <a:gs pos="0">
                  <a:schemeClr val="accent2">
                    <a:lumMod val="88000"/>
                  </a:schemeClr>
                </a:gs>
                <a:gs pos="49000">
                  <a:schemeClr val="accent2">
                    <a:lumMod val="60000"/>
                    <a:lumOff val="40000"/>
                  </a:schemeClr>
                </a:gs>
                <a:gs pos="100000">
                  <a:schemeClr val="tx2">
                    <a:lumMod val="20000"/>
                    <a:lumOff val="8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Freeform 135"/>
            <p:cNvSpPr/>
            <p:nvPr/>
          </p:nvSpPr>
          <p:spPr>
            <a:xfrm>
              <a:off x="3428542" y="3694192"/>
              <a:ext cx="513010" cy="1038400"/>
            </a:xfrm>
            <a:custGeom>
              <a:avLst/>
              <a:gdLst>
                <a:gd name="connsiteX0" fmla="*/ 37848 w 512552"/>
                <a:gd name="connsiteY0" fmla="*/ 262613 h 1034127"/>
                <a:gd name="connsiteX1" fmla="*/ 16077 w 512552"/>
                <a:gd name="connsiteY1" fmla="*/ 415013 h 1034127"/>
                <a:gd name="connsiteX2" fmla="*/ 5191 w 512552"/>
                <a:gd name="connsiteY2" fmla="*/ 1024613 h 1034127"/>
                <a:gd name="connsiteX3" fmla="*/ 103163 w 512552"/>
                <a:gd name="connsiteY3" fmla="*/ 774241 h 1034127"/>
                <a:gd name="connsiteX4" fmla="*/ 146705 w 512552"/>
                <a:gd name="connsiteY4" fmla="*/ 600070 h 1034127"/>
                <a:gd name="connsiteX5" fmla="*/ 331763 w 512552"/>
                <a:gd name="connsiteY5" fmla="*/ 730699 h 1034127"/>
                <a:gd name="connsiteX6" fmla="*/ 299105 w 512552"/>
                <a:gd name="connsiteY6" fmla="*/ 991956 h 1034127"/>
                <a:gd name="connsiteX7" fmla="*/ 495048 w 512552"/>
                <a:gd name="connsiteY7" fmla="*/ 959299 h 1034127"/>
                <a:gd name="connsiteX8" fmla="*/ 462391 w 512552"/>
                <a:gd name="connsiteY8" fmla="*/ 480327 h 1034127"/>
                <a:gd name="connsiteX9" fmla="*/ 135820 w 512552"/>
                <a:gd name="connsiteY9" fmla="*/ 425899 h 1034127"/>
                <a:gd name="connsiteX10" fmla="*/ 135820 w 512552"/>
                <a:gd name="connsiteY10" fmla="*/ 1356 h 1034127"/>
                <a:gd name="connsiteX11" fmla="*/ 16077 w 512552"/>
                <a:gd name="connsiteY11" fmla="*/ 317041 h 103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2552" h="1034127">
                  <a:moveTo>
                    <a:pt x="37848" y="262613"/>
                  </a:moveTo>
                  <a:cubicBezTo>
                    <a:pt x="29684" y="275313"/>
                    <a:pt x="21520" y="288013"/>
                    <a:pt x="16077" y="415013"/>
                  </a:cubicBezTo>
                  <a:cubicBezTo>
                    <a:pt x="10634" y="542013"/>
                    <a:pt x="-9323" y="964742"/>
                    <a:pt x="5191" y="1024613"/>
                  </a:cubicBezTo>
                  <a:cubicBezTo>
                    <a:pt x="19705" y="1084484"/>
                    <a:pt x="79577" y="844998"/>
                    <a:pt x="103163" y="774241"/>
                  </a:cubicBezTo>
                  <a:cubicBezTo>
                    <a:pt x="126749" y="703484"/>
                    <a:pt x="108605" y="607327"/>
                    <a:pt x="146705" y="600070"/>
                  </a:cubicBezTo>
                  <a:cubicBezTo>
                    <a:pt x="184805" y="592813"/>
                    <a:pt x="306363" y="665385"/>
                    <a:pt x="331763" y="730699"/>
                  </a:cubicBezTo>
                  <a:cubicBezTo>
                    <a:pt x="357163" y="796013"/>
                    <a:pt x="271891" y="953856"/>
                    <a:pt x="299105" y="991956"/>
                  </a:cubicBezTo>
                  <a:cubicBezTo>
                    <a:pt x="326319" y="1030056"/>
                    <a:pt x="467834" y="1044570"/>
                    <a:pt x="495048" y="959299"/>
                  </a:cubicBezTo>
                  <a:cubicBezTo>
                    <a:pt x="522262" y="874028"/>
                    <a:pt x="522262" y="569227"/>
                    <a:pt x="462391" y="480327"/>
                  </a:cubicBezTo>
                  <a:cubicBezTo>
                    <a:pt x="402520" y="391427"/>
                    <a:pt x="190248" y="505727"/>
                    <a:pt x="135820" y="425899"/>
                  </a:cubicBezTo>
                  <a:cubicBezTo>
                    <a:pt x="81392" y="346071"/>
                    <a:pt x="155777" y="19499"/>
                    <a:pt x="135820" y="1356"/>
                  </a:cubicBezTo>
                  <a:cubicBezTo>
                    <a:pt x="115863" y="-16787"/>
                    <a:pt x="65970" y="150127"/>
                    <a:pt x="16077" y="317041"/>
                  </a:cubicBezTo>
                </a:path>
              </a:pathLst>
            </a:custGeom>
            <a:gradFill>
              <a:gsLst>
                <a:gs pos="0">
                  <a:schemeClr val="accent2">
                    <a:lumMod val="88000"/>
                  </a:schemeClr>
                </a:gs>
                <a:gs pos="49000">
                  <a:schemeClr val="accent2">
                    <a:lumMod val="60000"/>
                    <a:lumOff val="40000"/>
                  </a:schemeClr>
                </a:gs>
                <a:gs pos="100000">
                  <a:schemeClr val="tx2">
                    <a:lumMod val="20000"/>
                    <a:lumOff val="8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1512" name="Group 136"/>
          <p:cNvGrpSpPr>
            <a:grpSpLocks/>
          </p:cNvGrpSpPr>
          <p:nvPr/>
        </p:nvGrpSpPr>
        <p:grpSpPr bwMode="auto">
          <a:xfrm>
            <a:off x="633413" y="4267200"/>
            <a:ext cx="1520825" cy="901700"/>
            <a:chOff x="754700" y="5130888"/>
            <a:chExt cx="1874599" cy="1112344"/>
          </a:xfrm>
        </p:grpSpPr>
        <p:sp>
          <p:nvSpPr>
            <p:cNvPr id="138" name="Freeform 137"/>
            <p:cNvSpPr/>
            <p:nvPr/>
          </p:nvSpPr>
          <p:spPr>
            <a:xfrm>
              <a:off x="2091183" y="5279723"/>
              <a:ext cx="538116" cy="963509"/>
            </a:xfrm>
            <a:custGeom>
              <a:avLst/>
              <a:gdLst>
                <a:gd name="connsiteX0" fmla="*/ 221118 w 683236"/>
                <a:gd name="connsiteY0" fmla="*/ 190263 h 1092575"/>
                <a:gd name="connsiteX1" fmla="*/ 221118 w 683236"/>
                <a:gd name="connsiteY1" fmla="*/ 135835 h 1092575"/>
                <a:gd name="connsiteX2" fmla="*/ 177575 w 683236"/>
                <a:gd name="connsiteY2" fmla="*/ 37863 h 1092575"/>
                <a:gd name="connsiteX3" fmla="*/ 25175 w 683236"/>
                <a:gd name="connsiteY3" fmla="*/ 92292 h 1092575"/>
                <a:gd name="connsiteX4" fmla="*/ 68718 w 683236"/>
                <a:gd name="connsiteY4" fmla="*/ 1017578 h 1092575"/>
                <a:gd name="connsiteX5" fmla="*/ 667433 w 683236"/>
                <a:gd name="connsiteY5" fmla="*/ 1017578 h 1092575"/>
                <a:gd name="connsiteX6" fmla="*/ 482375 w 683236"/>
                <a:gd name="connsiteY6" fmla="*/ 854292 h 1092575"/>
                <a:gd name="connsiteX7" fmla="*/ 188461 w 683236"/>
                <a:gd name="connsiteY7" fmla="*/ 865178 h 1092575"/>
                <a:gd name="connsiteX8" fmla="*/ 221118 w 683236"/>
                <a:gd name="connsiteY8" fmla="*/ 190263 h 1092575"/>
                <a:gd name="connsiteX0" fmla="*/ 221118 w 679622"/>
                <a:gd name="connsiteY0" fmla="*/ 190263 h 1098044"/>
                <a:gd name="connsiteX1" fmla="*/ 221118 w 679622"/>
                <a:gd name="connsiteY1" fmla="*/ 135835 h 1098044"/>
                <a:gd name="connsiteX2" fmla="*/ 177575 w 679622"/>
                <a:gd name="connsiteY2" fmla="*/ 37863 h 1098044"/>
                <a:gd name="connsiteX3" fmla="*/ 25175 w 679622"/>
                <a:gd name="connsiteY3" fmla="*/ 92292 h 1098044"/>
                <a:gd name="connsiteX4" fmla="*/ 68718 w 679622"/>
                <a:gd name="connsiteY4" fmla="*/ 1017578 h 1098044"/>
                <a:gd name="connsiteX5" fmla="*/ 667433 w 679622"/>
                <a:gd name="connsiteY5" fmla="*/ 1017578 h 1098044"/>
                <a:gd name="connsiteX6" fmla="*/ 449718 w 679622"/>
                <a:gd name="connsiteY6" fmla="*/ 730302 h 1098044"/>
                <a:gd name="connsiteX7" fmla="*/ 188461 w 679622"/>
                <a:gd name="connsiteY7" fmla="*/ 865178 h 1098044"/>
                <a:gd name="connsiteX8" fmla="*/ 221118 w 679622"/>
                <a:gd name="connsiteY8" fmla="*/ 190263 h 109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622" h="1098044">
                  <a:moveTo>
                    <a:pt x="221118" y="190263"/>
                  </a:moveTo>
                  <a:cubicBezTo>
                    <a:pt x="226561" y="68706"/>
                    <a:pt x="228375" y="161235"/>
                    <a:pt x="221118" y="135835"/>
                  </a:cubicBezTo>
                  <a:cubicBezTo>
                    <a:pt x="213861" y="110435"/>
                    <a:pt x="210232" y="45120"/>
                    <a:pt x="177575" y="37863"/>
                  </a:cubicBezTo>
                  <a:cubicBezTo>
                    <a:pt x="144918" y="30606"/>
                    <a:pt x="43318" y="-70994"/>
                    <a:pt x="25175" y="92292"/>
                  </a:cubicBezTo>
                  <a:cubicBezTo>
                    <a:pt x="7032" y="255578"/>
                    <a:pt x="-38325" y="863364"/>
                    <a:pt x="68718" y="1017578"/>
                  </a:cubicBezTo>
                  <a:cubicBezTo>
                    <a:pt x="175761" y="1171792"/>
                    <a:pt x="603933" y="1065457"/>
                    <a:pt x="667433" y="1017578"/>
                  </a:cubicBezTo>
                  <a:cubicBezTo>
                    <a:pt x="730933" y="969699"/>
                    <a:pt x="529547" y="755702"/>
                    <a:pt x="449718" y="730302"/>
                  </a:cubicBezTo>
                  <a:cubicBezTo>
                    <a:pt x="369889" y="704902"/>
                    <a:pt x="226561" y="955184"/>
                    <a:pt x="188461" y="865178"/>
                  </a:cubicBezTo>
                  <a:cubicBezTo>
                    <a:pt x="150361" y="775172"/>
                    <a:pt x="215675" y="311820"/>
                    <a:pt x="221118" y="190263"/>
                  </a:cubicBezTo>
                  <a:close/>
                </a:path>
              </a:pathLst>
            </a:custGeom>
            <a:gradFill>
              <a:gsLst>
                <a:gs pos="0">
                  <a:srgbClr val="00B0F0"/>
                </a:gs>
                <a:gs pos="48000">
                  <a:srgbClr val="84F1F6"/>
                </a:gs>
                <a:gs pos="100000">
                  <a:srgbClr val="CAFEF9"/>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Freeform 138"/>
            <p:cNvSpPr/>
            <p:nvPr/>
          </p:nvSpPr>
          <p:spPr>
            <a:xfrm>
              <a:off x="1670475" y="5193555"/>
              <a:ext cx="489196" cy="1049677"/>
            </a:xfrm>
            <a:custGeom>
              <a:avLst/>
              <a:gdLst>
                <a:gd name="connsiteX0" fmla="*/ 459622 w 489577"/>
                <a:gd name="connsiteY0" fmla="*/ 424147 h 1049335"/>
                <a:gd name="connsiteX1" fmla="*/ 481394 w 489577"/>
                <a:gd name="connsiteY1" fmla="*/ 304404 h 1049335"/>
                <a:gd name="connsiteX2" fmla="*/ 448737 w 489577"/>
                <a:gd name="connsiteY2" fmla="*/ 97575 h 1049335"/>
                <a:gd name="connsiteX3" fmla="*/ 78622 w 489577"/>
                <a:gd name="connsiteY3" fmla="*/ 64918 h 1049335"/>
                <a:gd name="connsiteX4" fmla="*/ 24194 w 489577"/>
                <a:gd name="connsiteY4" fmla="*/ 968432 h 1049335"/>
                <a:gd name="connsiteX5" fmla="*/ 383422 w 489577"/>
                <a:gd name="connsiteY5" fmla="*/ 946661 h 1049335"/>
                <a:gd name="connsiteX6" fmla="*/ 459622 w 489577"/>
                <a:gd name="connsiteY6" fmla="*/ 424147 h 104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577" h="1049335">
                  <a:moveTo>
                    <a:pt x="459622" y="424147"/>
                  </a:moveTo>
                  <a:cubicBezTo>
                    <a:pt x="475951" y="317104"/>
                    <a:pt x="483208" y="358833"/>
                    <a:pt x="481394" y="304404"/>
                  </a:cubicBezTo>
                  <a:cubicBezTo>
                    <a:pt x="479580" y="249975"/>
                    <a:pt x="515866" y="137489"/>
                    <a:pt x="448737" y="97575"/>
                  </a:cubicBezTo>
                  <a:cubicBezTo>
                    <a:pt x="381608" y="57661"/>
                    <a:pt x="149379" y="-80225"/>
                    <a:pt x="78622" y="64918"/>
                  </a:cubicBezTo>
                  <a:cubicBezTo>
                    <a:pt x="7865" y="210061"/>
                    <a:pt x="-26606" y="821475"/>
                    <a:pt x="24194" y="968432"/>
                  </a:cubicBezTo>
                  <a:cubicBezTo>
                    <a:pt x="74994" y="1115389"/>
                    <a:pt x="310851" y="1033747"/>
                    <a:pt x="383422" y="946661"/>
                  </a:cubicBezTo>
                  <a:cubicBezTo>
                    <a:pt x="455993" y="859575"/>
                    <a:pt x="443293" y="531190"/>
                    <a:pt x="459622" y="424147"/>
                  </a:cubicBezTo>
                  <a:close/>
                </a:path>
              </a:pathLst>
            </a:custGeom>
            <a:gradFill>
              <a:gsLst>
                <a:gs pos="0">
                  <a:srgbClr val="00B0F0"/>
                </a:gs>
                <a:gs pos="48000">
                  <a:srgbClr val="84F1F6"/>
                </a:gs>
                <a:gs pos="100000">
                  <a:srgbClr val="CAFEF9"/>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Freeform 139"/>
            <p:cNvSpPr/>
            <p:nvPr/>
          </p:nvSpPr>
          <p:spPr>
            <a:xfrm>
              <a:off x="1320210" y="5160264"/>
              <a:ext cx="489196" cy="1049677"/>
            </a:xfrm>
            <a:custGeom>
              <a:avLst/>
              <a:gdLst>
                <a:gd name="connsiteX0" fmla="*/ 459622 w 489577"/>
                <a:gd name="connsiteY0" fmla="*/ 424147 h 1049335"/>
                <a:gd name="connsiteX1" fmla="*/ 481394 w 489577"/>
                <a:gd name="connsiteY1" fmla="*/ 304404 h 1049335"/>
                <a:gd name="connsiteX2" fmla="*/ 448737 w 489577"/>
                <a:gd name="connsiteY2" fmla="*/ 97575 h 1049335"/>
                <a:gd name="connsiteX3" fmla="*/ 78622 w 489577"/>
                <a:gd name="connsiteY3" fmla="*/ 64918 h 1049335"/>
                <a:gd name="connsiteX4" fmla="*/ 24194 w 489577"/>
                <a:gd name="connsiteY4" fmla="*/ 968432 h 1049335"/>
                <a:gd name="connsiteX5" fmla="*/ 383422 w 489577"/>
                <a:gd name="connsiteY5" fmla="*/ 946661 h 1049335"/>
                <a:gd name="connsiteX6" fmla="*/ 459622 w 489577"/>
                <a:gd name="connsiteY6" fmla="*/ 424147 h 104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577" h="1049335">
                  <a:moveTo>
                    <a:pt x="459622" y="424147"/>
                  </a:moveTo>
                  <a:cubicBezTo>
                    <a:pt x="475951" y="317104"/>
                    <a:pt x="483208" y="358833"/>
                    <a:pt x="481394" y="304404"/>
                  </a:cubicBezTo>
                  <a:cubicBezTo>
                    <a:pt x="479580" y="249975"/>
                    <a:pt x="515866" y="137489"/>
                    <a:pt x="448737" y="97575"/>
                  </a:cubicBezTo>
                  <a:cubicBezTo>
                    <a:pt x="381608" y="57661"/>
                    <a:pt x="149379" y="-80225"/>
                    <a:pt x="78622" y="64918"/>
                  </a:cubicBezTo>
                  <a:cubicBezTo>
                    <a:pt x="7865" y="210061"/>
                    <a:pt x="-26606" y="821475"/>
                    <a:pt x="24194" y="968432"/>
                  </a:cubicBezTo>
                  <a:cubicBezTo>
                    <a:pt x="74994" y="1115389"/>
                    <a:pt x="310851" y="1033747"/>
                    <a:pt x="383422" y="946661"/>
                  </a:cubicBezTo>
                  <a:cubicBezTo>
                    <a:pt x="455993" y="859575"/>
                    <a:pt x="443293" y="531190"/>
                    <a:pt x="459622" y="424147"/>
                  </a:cubicBezTo>
                  <a:close/>
                </a:path>
              </a:pathLst>
            </a:custGeom>
            <a:gradFill>
              <a:gsLst>
                <a:gs pos="0">
                  <a:srgbClr val="00B0F0"/>
                </a:gs>
                <a:gs pos="48000">
                  <a:srgbClr val="84F1F6"/>
                </a:gs>
                <a:gs pos="100000">
                  <a:srgbClr val="CAFEF9"/>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Oval 140"/>
            <p:cNvSpPr/>
            <p:nvPr/>
          </p:nvSpPr>
          <p:spPr>
            <a:xfrm>
              <a:off x="1506105" y="5436391"/>
              <a:ext cx="129148" cy="4974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2" name="Freeform 141"/>
            <p:cNvSpPr/>
            <p:nvPr/>
          </p:nvSpPr>
          <p:spPr>
            <a:xfrm>
              <a:off x="754700" y="5130888"/>
              <a:ext cx="671176" cy="1057510"/>
            </a:xfrm>
            <a:custGeom>
              <a:avLst/>
              <a:gdLst>
                <a:gd name="connsiteX0" fmla="*/ 612455 w 670515"/>
                <a:gd name="connsiteY0" fmla="*/ 122684 h 1057115"/>
                <a:gd name="connsiteX1" fmla="*/ 329427 w 670515"/>
                <a:gd name="connsiteY1" fmla="*/ 2941 h 1057115"/>
                <a:gd name="connsiteX2" fmla="*/ 24627 w 670515"/>
                <a:gd name="connsiteY2" fmla="*/ 231541 h 1057115"/>
                <a:gd name="connsiteX3" fmla="*/ 89941 w 670515"/>
                <a:gd name="connsiteY3" fmla="*/ 1026198 h 1057115"/>
                <a:gd name="connsiteX4" fmla="*/ 655998 w 670515"/>
                <a:gd name="connsiteY4" fmla="*/ 884684 h 1057115"/>
                <a:gd name="connsiteX5" fmla="*/ 481827 w 670515"/>
                <a:gd name="connsiteY5" fmla="*/ 786712 h 1057115"/>
                <a:gd name="connsiteX6" fmla="*/ 253227 w 670515"/>
                <a:gd name="connsiteY6" fmla="*/ 841141 h 1057115"/>
                <a:gd name="connsiteX7" fmla="*/ 166141 w 670515"/>
                <a:gd name="connsiteY7" fmla="*/ 492798 h 1057115"/>
                <a:gd name="connsiteX8" fmla="*/ 231455 w 670515"/>
                <a:gd name="connsiteY8" fmla="*/ 296855 h 1057115"/>
                <a:gd name="connsiteX9" fmla="*/ 579798 w 670515"/>
                <a:gd name="connsiteY9" fmla="*/ 416598 h 1057115"/>
                <a:gd name="connsiteX10" fmla="*/ 612455 w 670515"/>
                <a:gd name="connsiteY10" fmla="*/ 122684 h 105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515" h="1057115">
                  <a:moveTo>
                    <a:pt x="612455" y="122684"/>
                  </a:moveTo>
                  <a:cubicBezTo>
                    <a:pt x="570726" y="53741"/>
                    <a:pt x="427398" y="-15202"/>
                    <a:pt x="329427" y="2941"/>
                  </a:cubicBezTo>
                  <a:cubicBezTo>
                    <a:pt x="231456" y="21084"/>
                    <a:pt x="64541" y="60998"/>
                    <a:pt x="24627" y="231541"/>
                  </a:cubicBezTo>
                  <a:cubicBezTo>
                    <a:pt x="-15287" y="402084"/>
                    <a:pt x="-15288" y="917341"/>
                    <a:pt x="89941" y="1026198"/>
                  </a:cubicBezTo>
                  <a:cubicBezTo>
                    <a:pt x="195169" y="1135055"/>
                    <a:pt x="590684" y="924598"/>
                    <a:pt x="655998" y="884684"/>
                  </a:cubicBezTo>
                  <a:cubicBezTo>
                    <a:pt x="721312" y="844770"/>
                    <a:pt x="548955" y="793969"/>
                    <a:pt x="481827" y="786712"/>
                  </a:cubicBezTo>
                  <a:cubicBezTo>
                    <a:pt x="414699" y="779455"/>
                    <a:pt x="305841" y="890127"/>
                    <a:pt x="253227" y="841141"/>
                  </a:cubicBezTo>
                  <a:cubicBezTo>
                    <a:pt x="200613" y="792155"/>
                    <a:pt x="169770" y="583512"/>
                    <a:pt x="166141" y="492798"/>
                  </a:cubicBezTo>
                  <a:cubicBezTo>
                    <a:pt x="162512" y="402084"/>
                    <a:pt x="162512" y="309555"/>
                    <a:pt x="231455" y="296855"/>
                  </a:cubicBezTo>
                  <a:cubicBezTo>
                    <a:pt x="300398" y="284155"/>
                    <a:pt x="518112" y="447441"/>
                    <a:pt x="579798" y="416598"/>
                  </a:cubicBezTo>
                  <a:cubicBezTo>
                    <a:pt x="641484" y="385755"/>
                    <a:pt x="654184" y="191627"/>
                    <a:pt x="612455" y="122684"/>
                  </a:cubicBezTo>
                  <a:close/>
                </a:path>
              </a:pathLst>
            </a:custGeom>
            <a:gradFill>
              <a:gsLst>
                <a:gs pos="0">
                  <a:srgbClr val="00B0F0"/>
                </a:gs>
                <a:gs pos="48000">
                  <a:srgbClr val="84F1F6"/>
                </a:gs>
                <a:gs pos="100000">
                  <a:srgbClr val="CAFEF9"/>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noFill/>
              </a:endParaRPr>
            </a:p>
          </p:txBody>
        </p:sp>
        <p:sp>
          <p:nvSpPr>
            <p:cNvPr id="143" name="Oval 142"/>
            <p:cNvSpPr/>
            <p:nvPr/>
          </p:nvSpPr>
          <p:spPr>
            <a:xfrm flipH="1">
              <a:off x="1858326" y="5473600"/>
              <a:ext cx="148716" cy="4974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1513" name="Group 143"/>
          <p:cNvGrpSpPr>
            <a:grpSpLocks/>
          </p:cNvGrpSpPr>
          <p:nvPr/>
        </p:nvGrpSpPr>
        <p:grpSpPr bwMode="auto">
          <a:xfrm>
            <a:off x="628650" y="5640388"/>
            <a:ext cx="1644650" cy="1076325"/>
            <a:chOff x="4345506" y="5280084"/>
            <a:chExt cx="2203661" cy="1442410"/>
          </a:xfrm>
        </p:grpSpPr>
        <p:sp>
          <p:nvSpPr>
            <p:cNvPr id="145" name="Freeform 144"/>
            <p:cNvSpPr/>
            <p:nvPr/>
          </p:nvSpPr>
          <p:spPr>
            <a:xfrm>
              <a:off x="4345506" y="5280084"/>
              <a:ext cx="748734" cy="1059469"/>
            </a:xfrm>
            <a:custGeom>
              <a:avLst/>
              <a:gdLst>
                <a:gd name="connsiteX0" fmla="*/ 595394 w 599022"/>
                <a:gd name="connsiteY0" fmla="*/ 239612 h 870992"/>
                <a:gd name="connsiteX1" fmla="*/ 540965 w 599022"/>
                <a:gd name="connsiteY1" fmla="*/ 21898 h 870992"/>
                <a:gd name="connsiteX2" fmla="*/ 159965 w 599022"/>
                <a:gd name="connsiteY2" fmla="*/ 65441 h 870992"/>
                <a:gd name="connsiteX3" fmla="*/ 345023 w 599022"/>
                <a:gd name="connsiteY3" fmla="*/ 533527 h 870992"/>
                <a:gd name="connsiteX4" fmla="*/ 225280 w 599022"/>
                <a:gd name="connsiteY4" fmla="*/ 631498 h 870992"/>
                <a:gd name="connsiteX5" fmla="*/ 29337 w 599022"/>
                <a:gd name="connsiteY5" fmla="*/ 272269 h 870992"/>
                <a:gd name="connsiteX6" fmla="*/ 40223 w 599022"/>
                <a:gd name="connsiteY6" fmla="*/ 479098 h 870992"/>
                <a:gd name="connsiteX7" fmla="*/ 399451 w 599022"/>
                <a:gd name="connsiteY7" fmla="*/ 870984 h 870992"/>
                <a:gd name="connsiteX8" fmla="*/ 497423 w 599022"/>
                <a:gd name="connsiteY8" fmla="*/ 468212 h 870992"/>
                <a:gd name="connsiteX9" fmla="*/ 334137 w 599022"/>
                <a:gd name="connsiteY9" fmla="*/ 228727 h 870992"/>
                <a:gd name="connsiteX10" fmla="*/ 432108 w 599022"/>
                <a:gd name="connsiteY10" fmla="*/ 130755 h 870992"/>
                <a:gd name="connsiteX11" fmla="*/ 519194 w 599022"/>
                <a:gd name="connsiteY11" fmla="*/ 294041 h 870992"/>
                <a:gd name="connsiteX12" fmla="*/ 595394 w 599022"/>
                <a:gd name="connsiteY12" fmla="*/ 239612 h 87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9022" h="870992">
                  <a:moveTo>
                    <a:pt x="595394" y="239612"/>
                  </a:moveTo>
                  <a:cubicBezTo>
                    <a:pt x="599023" y="194255"/>
                    <a:pt x="613537" y="50927"/>
                    <a:pt x="540965" y="21898"/>
                  </a:cubicBezTo>
                  <a:cubicBezTo>
                    <a:pt x="468393" y="-7131"/>
                    <a:pt x="192622" y="-19830"/>
                    <a:pt x="159965" y="65441"/>
                  </a:cubicBezTo>
                  <a:cubicBezTo>
                    <a:pt x="127308" y="150712"/>
                    <a:pt x="334137" y="439184"/>
                    <a:pt x="345023" y="533527"/>
                  </a:cubicBezTo>
                  <a:cubicBezTo>
                    <a:pt x="355909" y="627870"/>
                    <a:pt x="277894" y="675041"/>
                    <a:pt x="225280" y="631498"/>
                  </a:cubicBezTo>
                  <a:cubicBezTo>
                    <a:pt x="172666" y="587955"/>
                    <a:pt x="60180" y="297669"/>
                    <a:pt x="29337" y="272269"/>
                  </a:cubicBezTo>
                  <a:cubicBezTo>
                    <a:pt x="-1506" y="246869"/>
                    <a:pt x="-21463" y="379312"/>
                    <a:pt x="40223" y="479098"/>
                  </a:cubicBezTo>
                  <a:cubicBezTo>
                    <a:pt x="101909" y="578884"/>
                    <a:pt x="323251" y="872798"/>
                    <a:pt x="399451" y="870984"/>
                  </a:cubicBezTo>
                  <a:cubicBezTo>
                    <a:pt x="475651" y="869170"/>
                    <a:pt x="508309" y="575255"/>
                    <a:pt x="497423" y="468212"/>
                  </a:cubicBezTo>
                  <a:cubicBezTo>
                    <a:pt x="486537" y="361169"/>
                    <a:pt x="345023" y="284970"/>
                    <a:pt x="334137" y="228727"/>
                  </a:cubicBezTo>
                  <a:cubicBezTo>
                    <a:pt x="323251" y="172484"/>
                    <a:pt x="401265" y="119869"/>
                    <a:pt x="432108" y="130755"/>
                  </a:cubicBezTo>
                  <a:cubicBezTo>
                    <a:pt x="462951" y="141641"/>
                    <a:pt x="495608" y="279527"/>
                    <a:pt x="519194" y="294041"/>
                  </a:cubicBezTo>
                  <a:cubicBezTo>
                    <a:pt x="542780" y="308555"/>
                    <a:pt x="591765" y="284969"/>
                    <a:pt x="595394" y="239612"/>
                  </a:cubicBezTo>
                  <a:close/>
                </a:path>
              </a:pathLst>
            </a:custGeom>
            <a:gradFill>
              <a:gsLst>
                <a:gs pos="0">
                  <a:srgbClr val="00B050"/>
                </a:gs>
                <a:gs pos="48000">
                  <a:srgbClr val="50FF33"/>
                </a:gs>
                <a:gs pos="100000">
                  <a:srgbClr val="AEFF9B"/>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6" name="Freeform 145"/>
            <p:cNvSpPr/>
            <p:nvPr/>
          </p:nvSpPr>
          <p:spPr>
            <a:xfrm>
              <a:off x="5094240" y="5837475"/>
              <a:ext cx="227599" cy="502078"/>
            </a:xfrm>
            <a:custGeom>
              <a:avLst/>
              <a:gdLst>
                <a:gd name="connsiteX0" fmla="*/ 276 w 229254"/>
                <a:gd name="connsiteY0" fmla="*/ 433309 h 502030"/>
                <a:gd name="connsiteX1" fmla="*/ 109133 w 229254"/>
                <a:gd name="connsiteY1" fmla="*/ 8766 h 502030"/>
                <a:gd name="connsiteX2" fmla="*/ 228876 w 229254"/>
                <a:gd name="connsiteY2" fmla="*/ 172052 h 502030"/>
                <a:gd name="connsiteX3" fmla="*/ 141791 w 229254"/>
                <a:gd name="connsiteY3" fmla="*/ 476852 h 502030"/>
                <a:gd name="connsiteX4" fmla="*/ 276 w 229254"/>
                <a:gd name="connsiteY4" fmla="*/ 433309 h 502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54" h="502030">
                  <a:moveTo>
                    <a:pt x="276" y="433309"/>
                  </a:moveTo>
                  <a:cubicBezTo>
                    <a:pt x="-5167" y="355295"/>
                    <a:pt x="71033" y="52309"/>
                    <a:pt x="109133" y="8766"/>
                  </a:cubicBezTo>
                  <a:cubicBezTo>
                    <a:pt x="147233" y="-34777"/>
                    <a:pt x="223433" y="94038"/>
                    <a:pt x="228876" y="172052"/>
                  </a:cubicBezTo>
                  <a:cubicBezTo>
                    <a:pt x="234319" y="250066"/>
                    <a:pt x="179891" y="435124"/>
                    <a:pt x="141791" y="476852"/>
                  </a:cubicBezTo>
                  <a:cubicBezTo>
                    <a:pt x="103691" y="518580"/>
                    <a:pt x="5719" y="511323"/>
                    <a:pt x="276" y="433309"/>
                  </a:cubicBezTo>
                  <a:close/>
                </a:path>
              </a:pathLst>
            </a:custGeom>
            <a:gradFill>
              <a:gsLst>
                <a:gs pos="0">
                  <a:srgbClr val="00B050"/>
                </a:gs>
                <a:gs pos="48000">
                  <a:srgbClr val="50FF33"/>
                </a:gs>
                <a:gs pos="100000">
                  <a:srgbClr val="AEFF9B"/>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7" name="Freeform 146"/>
            <p:cNvSpPr/>
            <p:nvPr/>
          </p:nvSpPr>
          <p:spPr>
            <a:xfrm>
              <a:off x="5170815" y="5465171"/>
              <a:ext cx="210582" cy="255294"/>
            </a:xfrm>
            <a:custGeom>
              <a:avLst/>
              <a:gdLst>
                <a:gd name="connsiteX0" fmla="*/ 196009 w 210128"/>
                <a:gd name="connsiteY0" fmla="*/ 1882 h 255181"/>
                <a:gd name="connsiteX1" fmla="*/ 66 w 210128"/>
                <a:gd name="connsiteY1" fmla="*/ 143396 h 255181"/>
                <a:gd name="connsiteX2" fmla="*/ 174238 w 210128"/>
                <a:gd name="connsiteY2" fmla="*/ 252253 h 255181"/>
                <a:gd name="connsiteX3" fmla="*/ 196009 w 210128"/>
                <a:gd name="connsiteY3" fmla="*/ 1882 h 255181"/>
              </a:gdLst>
              <a:ahLst/>
              <a:cxnLst>
                <a:cxn ang="0">
                  <a:pos x="connsiteX0" y="connsiteY0"/>
                </a:cxn>
                <a:cxn ang="0">
                  <a:pos x="connsiteX1" y="connsiteY1"/>
                </a:cxn>
                <a:cxn ang="0">
                  <a:pos x="connsiteX2" y="connsiteY2"/>
                </a:cxn>
                <a:cxn ang="0">
                  <a:pos x="connsiteX3" y="connsiteY3"/>
                </a:cxn>
              </a:cxnLst>
              <a:rect l="l" t="t" r="r" b="b"/>
              <a:pathLst>
                <a:path w="210128" h="255181">
                  <a:moveTo>
                    <a:pt x="196009" y="1882"/>
                  </a:moveTo>
                  <a:cubicBezTo>
                    <a:pt x="166980" y="-16261"/>
                    <a:pt x="3695" y="101667"/>
                    <a:pt x="66" y="143396"/>
                  </a:cubicBezTo>
                  <a:cubicBezTo>
                    <a:pt x="-3563" y="185125"/>
                    <a:pt x="143395" y="272210"/>
                    <a:pt x="174238" y="252253"/>
                  </a:cubicBezTo>
                  <a:cubicBezTo>
                    <a:pt x="205081" y="232296"/>
                    <a:pt x="225038" y="20025"/>
                    <a:pt x="196009" y="1882"/>
                  </a:cubicBezTo>
                  <a:close/>
                </a:path>
              </a:pathLst>
            </a:custGeom>
            <a:gradFill>
              <a:gsLst>
                <a:gs pos="0">
                  <a:srgbClr val="00B050"/>
                </a:gs>
                <a:gs pos="48000">
                  <a:srgbClr val="50FF33"/>
                </a:gs>
                <a:gs pos="100000">
                  <a:srgbClr val="AEFF9B"/>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Freeform 147"/>
            <p:cNvSpPr/>
            <p:nvPr/>
          </p:nvSpPr>
          <p:spPr>
            <a:xfrm>
              <a:off x="5398414" y="5309868"/>
              <a:ext cx="295664" cy="972243"/>
            </a:xfrm>
            <a:custGeom>
              <a:avLst/>
              <a:gdLst>
                <a:gd name="connsiteX0" fmla="*/ 65349 w 294812"/>
                <a:gd name="connsiteY0" fmla="*/ 639913 h 970339"/>
                <a:gd name="connsiteX1" fmla="*/ 32692 w 294812"/>
                <a:gd name="connsiteY1" fmla="*/ 411313 h 970339"/>
                <a:gd name="connsiteX2" fmla="*/ 152434 w 294812"/>
                <a:gd name="connsiteY2" fmla="*/ 226256 h 970339"/>
                <a:gd name="connsiteX3" fmla="*/ 98006 w 294812"/>
                <a:gd name="connsiteY3" fmla="*/ 73856 h 970339"/>
                <a:gd name="connsiteX4" fmla="*/ 228634 w 294812"/>
                <a:gd name="connsiteY4" fmla="*/ 8542 h 970339"/>
                <a:gd name="connsiteX5" fmla="*/ 293949 w 294812"/>
                <a:gd name="connsiteY5" fmla="*/ 258913 h 970339"/>
                <a:gd name="connsiteX6" fmla="*/ 185092 w 294812"/>
                <a:gd name="connsiteY6" fmla="*/ 476628 h 970339"/>
                <a:gd name="connsiteX7" fmla="*/ 239520 w 294812"/>
                <a:gd name="connsiteY7" fmla="*/ 694342 h 970339"/>
                <a:gd name="connsiteX8" fmla="*/ 108892 w 294812"/>
                <a:gd name="connsiteY8" fmla="*/ 944713 h 970339"/>
                <a:gd name="connsiteX9" fmla="*/ 34 w 294812"/>
                <a:gd name="connsiteY9" fmla="*/ 933828 h 970339"/>
                <a:gd name="connsiteX10" fmla="*/ 119777 w 294812"/>
                <a:gd name="connsiteY10" fmla="*/ 694342 h 970339"/>
                <a:gd name="connsiteX11" fmla="*/ 65349 w 294812"/>
                <a:gd name="connsiteY11" fmla="*/ 639913 h 9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4812" h="970339">
                  <a:moveTo>
                    <a:pt x="65349" y="639913"/>
                  </a:moveTo>
                  <a:cubicBezTo>
                    <a:pt x="50835" y="592742"/>
                    <a:pt x="18178" y="480256"/>
                    <a:pt x="32692" y="411313"/>
                  </a:cubicBezTo>
                  <a:cubicBezTo>
                    <a:pt x="47206" y="342370"/>
                    <a:pt x="141548" y="282499"/>
                    <a:pt x="152434" y="226256"/>
                  </a:cubicBezTo>
                  <a:cubicBezTo>
                    <a:pt x="163320" y="170013"/>
                    <a:pt x="85306" y="110142"/>
                    <a:pt x="98006" y="73856"/>
                  </a:cubicBezTo>
                  <a:cubicBezTo>
                    <a:pt x="110706" y="37570"/>
                    <a:pt x="195977" y="-22301"/>
                    <a:pt x="228634" y="8542"/>
                  </a:cubicBezTo>
                  <a:cubicBezTo>
                    <a:pt x="261291" y="39385"/>
                    <a:pt x="301206" y="180899"/>
                    <a:pt x="293949" y="258913"/>
                  </a:cubicBezTo>
                  <a:cubicBezTo>
                    <a:pt x="286692" y="336927"/>
                    <a:pt x="194163" y="404057"/>
                    <a:pt x="185092" y="476628"/>
                  </a:cubicBezTo>
                  <a:cubicBezTo>
                    <a:pt x="176021" y="549199"/>
                    <a:pt x="252220" y="616328"/>
                    <a:pt x="239520" y="694342"/>
                  </a:cubicBezTo>
                  <a:cubicBezTo>
                    <a:pt x="226820" y="772356"/>
                    <a:pt x="148806" y="904799"/>
                    <a:pt x="108892" y="944713"/>
                  </a:cubicBezTo>
                  <a:cubicBezTo>
                    <a:pt x="68978" y="984627"/>
                    <a:pt x="-1780" y="975556"/>
                    <a:pt x="34" y="933828"/>
                  </a:cubicBezTo>
                  <a:cubicBezTo>
                    <a:pt x="1848" y="892100"/>
                    <a:pt x="108891" y="750585"/>
                    <a:pt x="119777" y="694342"/>
                  </a:cubicBezTo>
                  <a:cubicBezTo>
                    <a:pt x="130663" y="638099"/>
                    <a:pt x="79863" y="687084"/>
                    <a:pt x="65349" y="639913"/>
                  </a:cubicBezTo>
                  <a:close/>
                </a:path>
              </a:pathLst>
            </a:custGeom>
            <a:gradFill>
              <a:gsLst>
                <a:gs pos="0">
                  <a:srgbClr val="00B050"/>
                </a:gs>
                <a:gs pos="48000">
                  <a:srgbClr val="50FF33"/>
                </a:gs>
                <a:gs pos="100000">
                  <a:srgbClr val="AEFF9B"/>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9" name="Freeform 148"/>
            <p:cNvSpPr/>
            <p:nvPr/>
          </p:nvSpPr>
          <p:spPr>
            <a:xfrm>
              <a:off x="5698333" y="5392838"/>
              <a:ext cx="295666" cy="970116"/>
            </a:xfrm>
            <a:custGeom>
              <a:avLst/>
              <a:gdLst>
                <a:gd name="connsiteX0" fmla="*/ 65349 w 294812"/>
                <a:gd name="connsiteY0" fmla="*/ 639913 h 970339"/>
                <a:gd name="connsiteX1" fmla="*/ 32692 w 294812"/>
                <a:gd name="connsiteY1" fmla="*/ 411313 h 970339"/>
                <a:gd name="connsiteX2" fmla="*/ 152434 w 294812"/>
                <a:gd name="connsiteY2" fmla="*/ 226256 h 970339"/>
                <a:gd name="connsiteX3" fmla="*/ 98006 w 294812"/>
                <a:gd name="connsiteY3" fmla="*/ 73856 h 970339"/>
                <a:gd name="connsiteX4" fmla="*/ 228634 w 294812"/>
                <a:gd name="connsiteY4" fmla="*/ 8542 h 970339"/>
                <a:gd name="connsiteX5" fmla="*/ 293949 w 294812"/>
                <a:gd name="connsiteY5" fmla="*/ 258913 h 970339"/>
                <a:gd name="connsiteX6" fmla="*/ 185092 w 294812"/>
                <a:gd name="connsiteY6" fmla="*/ 476628 h 970339"/>
                <a:gd name="connsiteX7" fmla="*/ 239520 w 294812"/>
                <a:gd name="connsiteY7" fmla="*/ 694342 h 970339"/>
                <a:gd name="connsiteX8" fmla="*/ 108892 w 294812"/>
                <a:gd name="connsiteY8" fmla="*/ 944713 h 970339"/>
                <a:gd name="connsiteX9" fmla="*/ 34 w 294812"/>
                <a:gd name="connsiteY9" fmla="*/ 933828 h 970339"/>
                <a:gd name="connsiteX10" fmla="*/ 119777 w 294812"/>
                <a:gd name="connsiteY10" fmla="*/ 694342 h 970339"/>
                <a:gd name="connsiteX11" fmla="*/ 65349 w 294812"/>
                <a:gd name="connsiteY11" fmla="*/ 639913 h 970339"/>
                <a:gd name="connsiteX0" fmla="*/ 141549 w 294812"/>
                <a:gd name="connsiteY0" fmla="*/ 639913 h 970339"/>
                <a:gd name="connsiteX1" fmla="*/ 32692 w 294812"/>
                <a:gd name="connsiteY1" fmla="*/ 411313 h 970339"/>
                <a:gd name="connsiteX2" fmla="*/ 152434 w 294812"/>
                <a:gd name="connsiteY2" fmla="*/ 226256 h 970339"/>
                <a:gd name="connsiteX3" fmla="*/ 98006 w 294812"/>
                <a:gd name="connsiteY3" fmla="*/ 73856 h 970339"/>
                <a:gd name="connsiteX4" fmla="*/ 228634 w 294812"/>
                <a:gd name="connsiteY4" fmla="*/ 8542 h 970339"/>
                <a:gd name="connsiteX5" fmla="*/ 293949 w 294812"/>
                <a:gd name="connsiteY5" fmla="*/ 258913 h 970339"/>
                <a:gd name="connsiteX6" fmla="*/ 185092 w 294812"/>
                <a:gd name="connsiteY6" fmla="*/ 476628 h 970339"/>
                <a:gd name="connsiteX7" fmla="*/ 239520 w 294812"/>
                <a:gd name="connsiteY7" fmla="*/ 694342 h 970339"/>
                <a:gd name="connsiteX8" fmla="*/ 108892 w 294812"/>
                <a:gd name="connsiteY8" fmla="*/ 944713 h 970339"/>
                <a:gd name="connsiteX9" fmla="*/ 34 w 294812"/>
                <a:gd name="connsiteY9" fmla="*/ 933828 h 970339"/>
                <a:gd name="connsiteX10" fmla="*/ 119777 w 294812"/>
                <a:gd name="connsiteY10" fmla="*/ 694342 h 970339"/>
                <a:gd name="connsiteX11" fmla="*/ 141549 w 294812"/>
                <a:gd name="connsiteY11" fmla="*/ 639913 h 9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4812" h="970339">
                  <a:moveTo>
                    <a:pt x="141549" y="639913"/>
                  </a:moveTo>
                  <a:cubicBezTo>
                    <a:pt x="127035" y="592742"/>
                    <a:pt x="30878" y="480256"/>
                    <a:pt x="32692" y="411313"/>
                  </a:cubicBezTo>
                  <a:cubicBezTo>
                    <a:pt x="34506" y="342370"/>
                    <a:pt x="141548" y="282499"/>
                    <a:pt x="152434" y="226256"/>
                  </a:cubicBezTo>
                  <a:cubicBezTo>
                    <a:pt x="163320" y="170013"/>
                    <a:pt x="85306" y="110142"/>
                    <a:pt x="98006" y="73856"/>
                  </a:cubicBezTo>
                  <a:cubicBezTo>
                    <a:pt x="110706" y="37570"/>
                    <a:pt x="195977" y="-22301"/>
                    <a:pt x="228634" y="8542"/>
                  </a:cubicBezTo>
                  <a:cubicBezTo>
                    <a:pt x="261291" y="39385"/>
                    <a:pt x="301206" y="180899"/>
                    <a:pt x="293949" y="258913"/>
                  </a:cubicBezTo>
                  <a:cubicBezTo>
                    <a:pt x="286692" y="336927"/>
                    <a:pt x="194163" y="404057"/>
                    <a:pt x="185092" y="476628"/>
                  </a:cubicBezTo>
                  <a:cubicBezTo>
                    <a:pt x="176021" y="549199"/>
                    <a:pt x="252220" y="616328"/>
                    <a:pt x="239520" y="694342"/>
                  </a:cubicBezTo>
                  <a:cubicBezTo>
                    <a:pt x="226820" y="772356"/>
                    <a:pt x="148806" y="904799"/>
                    <a:pt x="108892" y="944713"/>
                  </a:cubicBezTo>
                  <a:cubicBezTo>
                    <a:pt x="68978" y="984627"/>
                    <a:pt x="-1780" y="975556"/>
                    <a:pt x="34" y="933828"/>
                  </a:cubicBezTo>
                  <a:cubicBezTo>
                    <a:pt x="1848" y="892100"/>
                    <a:pt x="96191" y="743328"/>
                    <a:pt x="119777" y="694342"/>
                  </a:cubicBezTo>
                  <a:cubicBezTo>
                    <a:pt x="143363" y="645356"/>
                    <a:pt x="156063" y="687084"/>
                    <a:pt x="141549" y="639913"/>
                  </a:cubicBezTo>
                  <a:close/>
                </a:path>
              </a:pathLst>
            </a:custGeom>
            <a:gradFill>
              <a:gsLst>
                <a:gs pos="0">
                  <a:srgbClr val="00B050"/>
                </a:gs>
                <a:gs pos="48000">
                  <a:srgbClr val="50FF33"/>
                </a:gs>
                <a:gs pos="100000">
                  <a:srgbClr val="AEFF9B"/>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0" name="Freeform 149"/>
            <p:cNvSpPr/>
            <p:nvPr/>
          </p:nvSpPr>
          <p:spPr>
            <a:xfrm>
              <a:off x="5949329" y="5828966"/>
              <a:ext cx="599838" cy="893528"/>
            </a:xfrm>
            <a:custGeom>
              <a:avLst/>
              <a:gdLst>
                <a:gd name="connsiteX0" fmla="*/ 102604 w 599168"/>
                <a:gd name="connsiteY0" fmla="*/ 185651 h 894513"/>
                <a:gd name="connsiteX1" fmla="*/ 276776 w 599168"/>
                <a:gd name="connsiteY1" fmla="*/ 327165 h 894513"/>
                <a:gd name="connsiteX2" fmla="*/ 167919 w 599168"/>
                <a:gd name="connsiteY2" fmla="*/ 523108 h 894513"/>
                <a:gd name="connsiteX3" fmla="*/ 15519 w 599168"/>
                <a:gd name="connsiteY3" fmla="*/ 795251 h 894513"/>
                <a:gd name="connsiteX4" fmla="*/ 48176 w 599168"/>
                <a:gd name="connsiteY4" fmla="*/ 871451 h 894513"/>
                <a:gd name="connsiteX5" fmla="*/ 396519 w 599168"/>
                <a:gd name="connsiteY5" fmla="*/ 414251 h 894513"/>
                <a:gd name="connsiteX6" fmla="*/ 592462 w 599168"/>
                <a:gd name="connsiteY6" fmla="*/ 163880 h 894513"/>
                <a:gd name="connsiteX7" fmla="*/ 538033 w 599168"/>
                <a:gd name="connsiteY7" fmla="*/ 98565 h 894513"/>
                <a:gd name="connsiteX8" fmla="*/ 385633 w 599168"/>
                <a:gd name="connsiteY8" fmla="*/ 272737 h 894513"/>
                <a:gd name="connsiteX9" fmla="*/ 135262 w 599168"/>
                <a:gd name="connsiteY9" fmla="*/ 594 h 894513"/>
                <a:gd name="connsiteX10" fmla="*/ 102604 w 599168"/>
                <a:gd name="connsiteY10" fmla="*/ 185651 h 89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9168" h="894513">
                  <a:moveTo>
                    <a:pt x="102604" y="185651"/>
                  </a:moveTo>
                  <a:cubicBezTo>
                    <a:pt x="126190" y="240080"/>
                    <a:pt x="265890" y="270922"/>
                    <a:pt x="276776" y="327165"/>
                  </a:cubicBezTo>
                  <a:cubicBezTo>
                    <a:pt x="287662" y="383408"/>
                    <a:pt x="167919" y="523108"/>
                    <a:pt x="167919" y="523108"/>
                  </a:cubicBezTo>
                  <a:cubicBezTo>
                    <a:pt x="124376" y="601122"/>
                    <a:pt x="35476" y="737194"/>
                    <a:pt x="15519" y="795251"/>
                  </a:cubicBezTo>
                  <a:cubicBezTo>
                    <a:pt x="-4438" y="853308"/>
                    <a:pt x="-15324" y="934951"/>
                    <a:pt x="48176" y="871451"/>
                  </a:cubicBezTo>
                  <a:cubicBezTo>
                    <a:pt x="111676" y="807951"/>
                    <a:pt x="305805" y="532179"/>
                    <a:pt x="396519" y="414251"/>
                  </a:cubicBezTo>
                  <a:cubicBezTo>
                    <a:pt x="487233" y="296323"/>
                    <a:pt x="568876" y="216494"/>
                    <a:pt x="592462" y="163880"/>
                  </a:cubicBezTo>
                  <a:cubicBezTo>
                    <a:pt x="616048" y="111266"/>
                    <a:pt x="572504" y="80422"/>
                    <a:pt x="538033" y="98565"/>
                  </a:cubicBezTo>
                  <a:cubicBezTo>
                    <a:pt x="503562" y="116708"/>
                    <a:pt x="452761" y="289065"/>
                    <a:pt x="385633" y="272737"/>
                  </a:cubicBezTo>
                  <a:cubicBezTo>
                    <a:pt x="318505" y="256409"/>
                    <a:pt x="180619" y="11480"/>
                    <a:pt x="135262" y="594"/>
                  </a:cubicBezTo>
                  <a:cubicBezTo>
                    <a:pt x="89905" y="-10292"/>
                    <a:pt x="79018" y="131222"/>
                    <a:pt x="102604" y="185651"/>
                  </a:cubicBezTo>
                  <a:close/>
                </a:path>
              </a:pathLst>
            </a:custGeom>
            <a:gradFill>
              <a:gsLst>
                <a:gs pos="0">
                  <a:srgbClr val="00B050"/>
                </a:gs>
                <a:gs pos="48000">
                  <a:srgbClr val="50FF33"/>
                </a:gs>
                <a:gs pos="100000">
                  <a:srgbClr val="AEFF9B"/>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a:gsLst>
                    <a:gs pos="0">
                      <a:srgbClr val="00B050"/>
                    </a:gs>
                    <a:gs pos="48000">
                      <a:srgbClr val="50FF33"/>
                    </a:gs>
                    <a:gs pos="100000">
                      <a:srgbClr val="AEFF9B"/>
                    </a:gs>
                  </a:gsLst>
                  <a:lin ang="5400000" scaled="1"/>
                </a:gradFill>
              </a:endParaRPr>
            </a:p>
          </p:txBody>
        </p:sp>
      </p:grpSp>
      <p:grpSp>
        <p:nvGrpSpPr>
          <p:cNvPr id="21514" name="Group 150"/>
          <p:cNvGrpSpPr>
            <a:grpSpLocks/>
          </p:cNvGrpSpPr>
          <p:nvPr/>
        </p:nvGrpSpPr>
        <p:grpSpPr bwMode="auto">
          <a:xfrm>
            <a:off x="3984625" y="5400675"/>
            <a:ext cx="2278063" cy="1198563"/>
            <a:chOff x="4731586" y="3169692"/>
            <a:chExt cx="2609775" cy="1373132"/>
          </a:xfrm>
        </p:grpSpPr>
        <p:sp>
          <p:nvSpPr>
            <p:cNvPr id="152" name="Oval 151"/>
            <p:cNvSpPr/>
            <p:nvPr/>
          </p:nvSpPr>
          <p:spPr>
            <a:xfrm>
              <a:off x="4731586" y="3278815"/>
              <a:ext cx="589245" cy="94027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 name="Oval 152"/>
            <p:cNvSpPr/>
            <p:nvPr/>
          </p:nvSpPr>
          <p:spPr>
            <a:xfrm>
              <a:off x="4935276" y="3504336"/>
              <a:ext cx="212784" cy="4474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4" name="Freeform 153"/>
            <p:cNvSpPr/>
            <p:nvPr/>
          </p:nvSpPr>
          <p:spPr>
            <a:xfrm>
              <a:off x="5191707" y="3806243"/>
              <a:ext cx="409198" cy="736581"/>
            </a:xfrm>
            <a:custGeom>
              <a:avLst/>
              <a:gdLst>
                <a:gd name="connsiteX0" fmla="*/ 65 w 408860"/>
                <a:gd name="connsiteY0" fmla="*/ 601983 h 736093"/>
                <a:gd name="connsiteX1" fmla="*/ 87150 w 408860"/>
                <a:gd name="connsiteY1" fmla="*/ 101240 h 736093"/>
                <a:gd name="connsiteX2" fmla="*/ 315750 w 408860"/>
                <a:gd name="connsiteY2" fmla="*/ 14155 h 736093"/>
                <a:gd name="connsiteX3" fmla="*/ 402836 w 408860"/>
                <a:gd name="connsiteY3" fmla="*/ 297183 h 736093"/>
                <a:gd name="connsiteX4" fmla="*/ 163350 w 408860"/>
                <a:gd name="connsiteY4" fmla="*/ 318955 h 736093"/>
                <a:gd name="connsiteX5" fmla="*/ 98036 w 408860"/>
                <a:gd name="connsiteY5" fmla="*/ 721726 h 736093"/>
                <a:gd name="connsiteX6" fmla="*/ 65 w 408860"/>
                <a:gd name="connsiteY6" fmla="*/ 601983 h 73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860" h="736093">
                  <a:moveTo>
                    <a:pt x="65" y="601983"/>
                  </a:moveTo>
                  <a:cubicBezTo>
                    <a:pt x="-1749" y="498569"/>
                    <a:pt x="34536" y="199211"/>
                    <a:pt x="87150" y="101240"/>
                  </a:cubicBezTo>
                  <a:cubicBezTo>
                    <a:pt x="139764" y="3269"/>
                    <a:pt x="263136" y="-18502"/>
                    <a:pt x="315750" y="14155"/>
                  </a:cubicBezTo>
                  <a:cubicBezTo>
                    <a:pt x="368364" y="46812"/>
                    <a:pt x="428236" y="246383"/>
                    <a:pt x="402836" y="297183"/>
                  </a:cubicBezTo>
                  <a:cubicBezTo>
                    <a:pt x="377436" y="347983"/>
                    <a:pt x="214150" y="248198"/>
                    <a:pt x="163350" y="318955"/>
                  </a:cubicBezTo>
                  <a:cubicBezTo>
                    <a:pt x="112550" y="389712"/>
                    <a:pt x="121622" y="678183"/>
                    <a:pt x="98036" y="721726"/>
                  </a:cubicBezTo>
                  <a:cubicBezTo>
                    <a:pt x="74450" y="765269"/>
                    <a:pt x="1879" y="705397"/>
                    <a:pt x="65" y="601983"/>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5" name="Oval 154"/>
            <p:cNvSpPr/>
            <p:nvPr/>
          </p:nvSpPr>
          <p:spPr>
            <a:xfrm>
              <a:off x="5324469" y="3962653"/>
              <a:ext cx="205509" cy="7638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6" name="Freeform 155"/>
            <p:cNvSpPr/>
            <p:nvPr/>
          </p:nvSpPr>
          <p:spPr>
            <a:xfrm>
              <a:off x="5440863" y="3169692"/>
              <a:ext cx="416473" cy="1049400"/>
            </a:xfrm>
            <a:custGeom>
              <a:avLst/>
              <a:gdLst>
                <a:gd name="connsiteX0" fmla="*/ 198294 w 416051"/>
                <a:gd name="connsiteY0" fmla="*/ 979659 h 1050218"/>
                <a:gd name="connsiteX1" fmla="*/ 187408 w 416051"/>
                <a:gd name="connsiteY1" fmla="*/ 685745 h 1050218"/>
                <a:gd name="connsiteX2" fmla="*/ 24122 w 416051"/>
                <a:gd name="connsiteY2" fmla="*/ 631316 h 1050218"/>
                <a:gd name="connsiteX3" fmla="*/ 13237 w 416051"/>
                <a:gd name="connsiteY3" fmla="*/ 380945 h 1050218"/>
                <a:gd name="connsiteX4" fmla="*/ 143865 w 416051"/>
                <a:gd name="connsiteY4" fmla="*/ 380945 h 1050218"/>
                <a:gd name="connsiteX5" fmla="*/ 176522 w 416051"/>
                <a:gd name="connsiteY5" fmla="*/ 54373 h 1050218"/>
                <a:gd name="connsiteX6" fmla="*/ 241837 w 416051"/>
                <a:gd name="connsiteY6" fmla="*/ 32602 h 1050218"/>
                <a:gd name="connsiteX7" fmla="*/ 263608 w 416051"/>
                <a:gd name="connsiteY7" fmla="*/ 380945 h 1050218"/>
                <a:gd name="connsiteX8" fmla="*/ 405122 w 416051"/>
                <a:gd name="connsiteY8" fmla="*/ 402716 h 1050218"/>
                <a:gd name="connsiteX9" fmla="*/ 394237 w 416051"/>
                <a:gd name="connsiteY9" fmla="*/ 663973 h 1050218"/>
                <a:gd name="connsiteX10" fmla="*/ 296265 w 416051"/>
                <a:gd name="connsiteY10" fmla="*/ 620430 h 1050218"/>
                <a:gd name="connsiteX11" fmla="*/ 361579 w 416051"/>
                <a:gd name="connsiteY11" fmla="*/ 1023202 h 1050218"/>
                <a:gd name="connsiteX12" fmla="*/ 198294 w 416051"/>
                <a:gd name="connsiteY12" fmla="*/ 979659 h 10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6051" h="1050218">
                  <a:moveTo>
                    <a:pt x="198294" y="979659"/>
                  </a:moveTo>
                  <a:cubicBezTo>
                    <a:pt x="169266" y="923416"/>
                    <a:pt x="216437" y="743802"/>
                    <a:pt x="187408" y="685745"/>
                  </a:cubicBezTo>
                  <a:cubicBezTo>
                    <a:pt x="158379" y="627688"/>
                    <a:pt x="53150" y="682116"/>
                    <a:pt x="24122" y="631316"/>
                  </a:cubicBezTo>
                  <a:cubicBezTo>
                    <a:pt x="-4906" y="580516"/>
                    <a:pt x="-6720" y="422673"/>
                    <a:pt x="13237" y="380945"/>
                  </a:cubicBezTo>
                  <a:cubicBezTo>
                    <a:pt x="33194" y="339217"/>
                    <a:pt x="116651" y="435374"/>
                    <a:pt x="143865" y="380945"/>
                  </a:cubicBezTo>
                  <a:cubicBezTo>
                    <a:pt x="171079" y="326516"/>
                    <a:pt x="160193" y="112430"/>
                    <a:pt x="176522" y="54373"/>
                  </a:cubicBezTo>
                  <a:cubicBezTo>
                    <a:pt x="192851" y="-3684"/>
                    <a:pt x="227323" y="-21827"/>
                    <a:pt x="241837" y="32602"/>
                  </a:cubicBezTo>
                  <a:cubicBezTo>
                    <a:pt x="256351" y="87031"/>
                    <a:pt x="236394" y="319259"/>
                    <a:pt x="263608" y="380945"/>
                  </a:cubicBezTo>
                  <a:cubicBezTo>
                    <a:pt x="290822" y="442631"/>
                    <a:pt x="383351" y="355545"/>
                    <a:pt x="405122" y="402716"/>
                  </a:cubicBezTo>
                  <a:cubicBezTo>
                    <a:pt x="426893" y="449887"/>
                    <a:pt x="412380" y="627687"/>
                    <a:pt x="394237" y="663973"/>
                  </a:cubicBezTo>
                  <a:cubicBezTo>
                    <a:pt x="376094" y="700259"/>
                    <a:pt x="301708" y="560558"/>
                    <a:pt x="296265" y="620430"/>
                  </a:cubicBezTo>
                  <a:cubicBezTo>
                    <a:pt x="290822" y="680301"/>
                    <a:pt x="376093" y="965145"/>
                    <a:pt x="361579" y="1023202"/>
                  </a:cubicBezTo>
                  <a:cubicBezTo>
                    <a:pt x="347065" y="1081259"/>
                    <a:pt x="227322" y="1035902"/>
                    <a:pt x="198294" y="979659"/>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B0F0"/>
                </a:solidFill>
              </a:endParaRPr>
            </a:p>
          </p:txBody>
        </p:sp>
        <p:sp>
          <p:nvSpPr>
            <p:cNvPr id="157" name="Freeform 156"/>
            <p:cNvSpPr/>
            <p:nvPr/>
          </p:nvSpPr>
          <p:spPr>
            <a:xfrm>
              <a:off x="5888253" y="3831705"/>
              <a:ext cx="110939" cy="372838"/>
            </a:xfrm>
            <a:custGeom>
              <a:avLst/>
              <a:gdLst>
                <a:gd name="connsiteX0" fmla="*/ 1186 w 110529"/>
                <a:gd name="connsiteY0" fmla="*/ 337466 h 372051"/>
                <a:gd name="connsiteX1" fmla="*/ 55615 w 110529"/>
                <a:gd name="connsiteY1" fmla="*/ 8 h 372051"/>
                <a:gd name="connsiteX2" fmla="*/ 110044 w 110529"/>
                <a:gd name="connsiteY2" fmla="*/ 326580 h 372051"/>
                <a:gd name="connsiteX3" fmla="*/ 1186 w 110529"/>
                <a:gd name="connsiteY3" fmla="*/ 337466 h 372051"/>
              </a:gdLst>
              <a:ahLst/>
              <a:cxnLst>
                <a:cxn ang="0">
                  <a:pos x="connsiteX0" y="connsiteY0"/>
                </a:cxn>
                <a:cxn ang="0">
                  <a:pos x="connsiteX1" y="connsiteY1"/>
                </a:cxn>
                <a:cxn ang="0">
                  <a:pos x="connsiteX2" y="connsiteY2"/>
                </a:cxn>
                <a:cxn ang="0">
                  <a:pos x="connsiteX3" y="connsiteY3"/>
                </a:cxn>
              </a:cxnLst>
              <a:rect l="l" t="t" r="r" b="b"/>
              <a:pathLst>
                <a:path w="110529" h="372051">
                  <a:moveTo>
                    <a:pt x="1186" y="337466"/>
                  </a:moveTo>
                  <a:cubicBezTo>
                    <a:pt x="-7886" y="283037"/>
                    <a:pt x="37472" y="1822"/>
                    <a:pt x="55615" y="8"/>
                  </a:cubicBezTo>
                  <a:cubicBezTo>
                    <a:pt x="73758" y="-1806"/>
                    <a:pt x="115487" y="275780"/>
                    <a:pt x="110044" y="326580"/>
                  </a:cubicBezTo>
                  <a:cubicBezTo>
                    <a:pt x="104601" y="377380"/>
                    <a:pt x="10258" y="391895"/>
                    <a:pt x="1186" y="337466"/>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Oval 157"/>
            <p:cNvSpPr/>
            <p:nvPr/>
          </p:nvSpPr>
          <p:spPr>
            <a:xfrm>
              <a:off x="5877341" y="3611641"/>
              <a:ext cx="134581" cy="16732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9" name="Freeform 158"/>
            <p:cNvSpPr/>
            <p:nvPr/>
          </p:nvSpPr>
          <p:spPr>
            <a:xfrm>
              <a:off x="6091942" y="3788056"/>
              <a:ext cx="329178" cy="425580"/>
            </a:xfrm>
            <a:custGeom>
              <a:avLst/>
              <a:gdLst>
                <a:gd name="connsiteX0" fmla="*/ 0 w 329773"/>
                <a:gd name="connsiteY0" fmla="*/ 414235 h 424720"/>
                <a:gd name="connsiteX1" fmla="*/ 0 w 329773"/>
                <a:gd name="connsiteY1" fmla="*/ 76778 h 424720"/>
                <a:gd name="connsiteX2" fmla="*/ 141514 w 329773"/>
                <a:gd name="connsiteY2" fmla="*/ 261835 h 424720"/>
                <a:gd name="connsiteX3" fmla="*/ 250371 w 329773"/>
                <a:gd name="connsiteY3" fmla="*/ 578 h 424720"/>
                <a:gd name="connsiteX4" fmla="*/ 326571 w 329773"/>
                <a:gd name="connsiteY4" fmla="*/ 348921 h 424720"/>
                <a:gd name="connsiteX5" fmla="*/ 141514 w 329773"/>
                <a:gd name="connsiteY5" fmla="*/ 338035 h 424720"/>
                <a:gd name="connsiteX6" fmla="*/ 0 w 329773"/>
                <a:gd name="connsiteY6" fmla="*/ 414235 h 4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773" h="424720">
                  <a:moveTo>
                    <a:pt x="0" y="414235"/>
                  </a:moveTo>
                  <a:cubicBezTo>
                    <a:pt x="-23586" y="370692"/>
                    <a:pt x="-23586" y="102178"/>
                    <a:pt x="0" y="76778"/>
                  </a:cubicBezTo>
                  <a:cubicBezTo>
                    <a:pt x="23586" y="51378"/>
                    <a:pt x="99786" y="274535"/>
                    <a:pt x="141514" y="261835"/>
                  </a:cubicBezTo>
                  <a:cubicBezTo>
                    <a:pt x="183242" y="249135"/>
                    <a:pt x="219528" y="-13936"/>
                    <a:pt x="250371" y="578"/>
                  </a:cubicBezTo>
                  <a:cubicBezTo>
                    <a:pt x="281214" y="15092"/>
                    <a:pt x="344714" y="292678"/>
                    <a:pt x="326571" y="348921"/>
                  </a:cubicBezTo>
                  <a:cubicBezTo>
                    <a:pt x="308428" y="405164"/>
                    <a:pt x="188685" y="323521"/>
                    <a:pt x="141514" y="338035"/>
                  </a:cubicBezTo>
                  <a:cubicBezTo>
                    <a:pt x="94343" y="352549"/>
                    <a:pt x="23586" y="457778"/>
                    <a:pt x="0" y="414235"/>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Freeform 159"/>
            <p:cNvSpPr/>
            <p:nvPr/>
          </p:nvSpPr>
          <p:spPr>
            <a:xfrm>
              <a:off x="6486592" y="3880811"/>
              <a:ext cx="110938" cy="371018"/>
            </a:xfrm>
            <a:custGeom>
              <a:avLst/>
              <a:gdLst>
                <a:gd name="connsiteX0" fmla="*/ 1186 w 110529"/>
                <a:gd name="connsiteY0" fmla="*/ 337466 h 372051"/>
                <a:gd name="connsiteX1" fmla="*/ 55615 w 110529"/>
                <a:gd name="connsiteY1" fmla="*/ 8 h 372051"/>
                <a:gd name="connsiteX2" fmla="*/ 110044 w 110529"/>
                <a:gd name="connsiteY2" fmla="*/ 326580 h 372051"/>
                <a:gd name="connsiteX3" fmla="*/ 1186 w 110529"/>
                <a:gd name="connsiteY3" fmla="*/ 337466 h 372051"/>
              </a:gdLst>
              <a:ahLst/>
              <a:cxnLst>
                <a:cxn ang="0">
                  <a:pos x="connsiteX0" y="connsiteY0"/>
                </a:cxn>
                <a:cxn ang="0">
                  <a:pos x="connsiteX1" y="connsiteY1"/>
                </a:cxn>
                <a:cxn ang="0">
                  <a:pos x="connsiteX2" y="connsiteY2"/>
                </a:cxn>
                <a:cxn ang="0">
                  <a:pos x="connsiteX3" y="connsiteY3"/>
                </a:cxn>
              </a:cxnLst>
              <a:rect l="l" t="t" r="r" b="b"/>
              <a:pathLst>
                <a:path w="110529" h="372051">
                  <a:moveTo>
                    <a:pt x="1186" y="337466"/>
                  </a:moveTo>
                  <a:cubicBezTo>
                    <a:pt x="-7886" y="283037"/>
                    <a:pt x="37472" y="1822"/>
                    <a:pt x="55615" y="8"/>
                  </a:cubicBezTo>
                  <a:cubicBezTo>
                    <a:pt x="73758" y="-1806"/>
                    <a:pt x="115487" y="275780"/>
                    <a:pt x="110044" y="326580"/>
                  </a:cubicBezTo>
                  <a:cubicBezTo>
                    <a:pt x="104601" y="377380"/>
                    <a:pt x="10258" y="391895"/>
                    <a:pt x="1186" y="337466"/>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 name="Oval 160"/>
            <p:cNvSpPr/>
            <p:nvPr/>
          </p:nvSpPr>
          <p:spPr>
            <a:xfrm>
              <a:off x="6477498" y="3660746"/>
              <a:ext cx="132763" cy="16732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2" name="Freeform 161"/>
            <p:cNvSpPr/>
            <p:nvPr/>
          </p:nvSpPr>
          <p:spPr>
            <a:xfrm>
              <a:off x="6670276" y="3838980"/>
              <a:ext cx="332815" cy="476504"/>
            </a:xfrm>
            <a:custGeom>
              <a:avLst/>
              <a:gdLst>
                <a:gd name="connsiteX0" fmla="*/ 350726 w 350726"/>
                <a:gd name="connsiteY0" fmla="*/ 144992 h 475700"/>
                <a:gd name="connsiteX1" fmla="*/ 274526 w 350726"/>
                <a:gd name="connsiteY1" fmla="*/ 101450 h 475700"/>
                <a:gd name="connsiteX2" fmla="*/ 100354 w 350726"/>
                <a:gd name="connsiteY2" fmla="*/ 199421 h 475700"/>
                <a:gd name="connsiteX3" fmla="*/ 296297 w 350726"/>
                <a:gd name="connsiteY3" fmla="*/ 308278 h 475700"/>
                <a:gd name="connsiteX4" fmla="*/ 307183 w 350726"/>
                <a:gd name="connsiteY4" fmla="*/ 438907 h 475700"/>
                <a:gd name="connsiteX5" fmla="*/ 24154 w 350726"/>
                <a:gd name="connsiteY5" fmla="*/ 471564 h 475700"/>
                <a:gd name="connsiteX6" fmla="*/ 35040 w 350726"/>
                <a:gd name="connsiteY6" fmla="*/ 362707 h 475700"/>
                <a:gd name="connsiteX7" fmla="*/ 198326 w 350726"/>
                <a:gd name="connsiteY7" fmla="*/ 384478 h 475700"/>
                <a:gd name="connsiteX8" fmla="*/ 13269 w 350726"/>
                <a:gd name="connsiteY8" fmla="*/ 242964 h 475700"/>
                <a:gd name="connsiteX9" fmla="*/ 154783 w 350726"/>
                <a:gd name="connsiteY9" fmla="*/ 3478 h 475700"/>
                <a:gd name="connsiteX10" fmla="*/ 241869 w 350726"/>
                <a:gd name="connsiteY10" fmla="*/ 101450 h 475700"/>
                <a:gd name="connsiteX11" fmla="*/ 209211 w 350726"/>
                <a:gd name="connsiteY11" fmla="*/ 112335 h 475700"/>
                <a:gd name="connsiteX0" fmla="*/ 209211 w 332875"/>
                <a:gd name="connsiteY0" fmla="*/ 90564 h 475700"/>
                <a:gd name="connsiteX1" fmla="*/ 274526 w 332875"/>
                <a:gd name="connsiteY1" fmla="*/ 101450 h 475700"/>
                <a:gd name="connsiteX2" fmla="*/ 100354 w 332875"/>
                <a:gd name="connsiteY2" fmla="*/ 199421 h 475700"/>
                <a:gd name="connsiteX3" fmla="*/ 296297 w 332875"/>
                <a:gd name="connsiteY3" fmla="*/ 308278 h 475700"/>
                <a:gd name="connsiteX4" fmla="*/ 307183 w 332875"/>
                <a:gd name="connsiteY4" fmla="*/ 438907 h 475700"/>
                <a:gd name="connsiteX5" fmla="*/ 24154 w 332875"/>
                <a:gd name="connsiteY5" fmla="*/ 471564 h 475700"/>
                <a:gd name="connsiteX6" fmla="*/ 35040 w 332875"/>
                <a:gd name="connsiteY6" fmla="*/ 362707 h 475700"/>
                <a:gd name="connsiteX7" fmla="*/ 198326 w 332875"/>
                <a:gd name="connsiteY7" fmla="*/ 384478 h 475700"/>
                <a:gd name="connsiteX8" fmla="*/ 13269 w 332875"/>
                <a:gd name="connsiteY8" fmla="*/ 242964 h 475700"/>
                <a:gd name="connsiteX9" fmla="*/ 154783 w 332875"/>
                <a:gd name="connsiteY9" fmla="*/ 3478 h 475700"/>
                <a:gd name="connsiteX10" fmla="*/ 241869 w 332875"/>
                <a:gd name="connsiteY10" fmla="*/ 101450 h 475700"/>
                <a:gd name="connsiteX11" fmla="*/ 209211 w 332875"/>
                <a:gd name="connsiteY11" fmla="*/ 112335 h 47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2875" h="475700">
                  <a:moveTo>
                    <a:pt x="209211" y="90564"/>
                  </a:moveTo>
                  <a:cubicBezTo>
                    <a:pt x="191975" y="64257"/>
                    <a:pt x="292669" y="83307"/>
                    <a:pt x="274526" y="101450"/>
                  </a:cubicBezTo>
                  <a:cubicBezTo>
                    <a:pt x="256383" y="119593"/>
                    <a:pt x="96726" y="164950"/>
                    <a:pt x="100354" y="199421"/>
                  </a:cubicBezTo>
                  <a:cubicBezTo>
                    <a:pt x="103982" y="233892"/>
                    <a:pt x="261825" y="268364"/>
                    <a:pt x="296297" y="308278"/>
                  </a:cubicBezTo>
                  <a:cubicBezTo>
                    <a:pt x="330769" y="348192"/>
                    <a:pt x="352540" y="411693"/>
                    <a:pt x="307183" y="438907"/>
                  </a:cubicBezTo>
                  <a:cubicBezTo>
                    <a:pt x="261826" y="466121"/>
                    <a:pt x="69511" y="484264"/>
                    <a:pt x="24154" y="471564"/>
                  </a:cubicBezTo>
                  <a:cubicBezTo>
                    <a:pt x="-21203" y="458864"/>
                    <a:pt x="6011" y="377221"/>
                    <a:pt x="35040" y="362707"/>
                  </a:cubicBezTo>
                  <a:cubicBezTo>
                    <a:pt x="64069" y="348193"/>
                    <a:pt x="201954" y="404435"/>
                    <a:pt x="198326" y="384478"/>
                  </a:cubicBezTo>
                  <a:cubicBezTo>
                    <a:pt x="194698" y="364521"/>
                    <a:pt x="20526" y="306464"/>
                    <a:pt x="13269" y="242964"/>
                  </a:cubicBezTo>
                  <a:cubicBezTo>
                    <a:pt x="6012" y="179464"/>
                    <a:pt x="116683" y="27064"/>
                    <a:pt x="154783" y="3478"/>
                  </a:cubicBezTo>
                  <a:cubicBezTo>
                    <a:pt x="192883" y="-20108"/>
                    <a:pt x="232798" y="83307"/>
                    <a:pt x="241869" y="101450"/>
                  </a:cubicBezTo>
                  <a:cubicBezTo>
                    <a:pt x="250940" y="119593"/>
                    <a:pt x="230075" y="115964"/>
                    <a:pt x="209211" y="112335"/>
                  </a:cubicBezTo>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 name="Freeform 162"/>
            <p:cNvSpPr/>
            <p:nvPr/>
          </p:nvSpPr>
          <p:spPr>
            <a:xfrm>
              <a:off x="6924888" y="3287909"/>
              <a:ext cx="416473" cy="1049399"/>
            </a:xfrm>
            <a:custGeom>
              <a:avLst/>
              <a:gdLst>
                <a:gd name="connsiteX0" fmla="*/ 198294 w 416051"/>
                <a:gd name="connsiteY0" fmla="*/ 979659 h 1050218"/>
                <a:gd name="connsiteX1" fmla="*/ 187408 w 416051"/>
                <a:gd name="connsiteY1" fmla="*/ 685745 h 1050218"/>
                <a:gd name="connsiteX2" fmla="*/ 24122 w 416051"/>
                <a:gd name="connsiteY2" fmla="*/ 631316 h 1050218"/>
                <a:gd name="connsiteX3" fmla="*/ 13237 w 416051"/>
                <a:gd name="connsiteY3" fmla="*/ 380945 h 1050218"/>
                <a:gd name="connsiteX4" fmla="*/ 143865 w 416051"/>
                <a:gd name="connsiteY4" fmla="*/ 380945 h 1050218"/>
                <a:gd name="connsiteX5" fmla="*/ 176522 w 416051"/>
                <a:gd name="connsiteY5" fmla="*/ 54373 h 1050218"/>
                <a:gd name="connsiteX6" fmla="*/ 241837 w 416051"/>
                <a:gd name="connsiteY6" fmla="*/ 32602 h 1050218"/>
                <a:gd name="connsiteX7" fmla="*/ 263608 w 416051"/>
                <a:gd name="connsiteY7" fmla="*/ 380945 h 1050218"/>
                <a:gd name="connsiteX8" fmla="*/ 405122 w 416051"/>
                <a:gd name="connsiteY8" fmla="*/ 402716 h 1050218"/>
                <a:gd name="connsiteX9" fmla="*/ 394237 w 416051"/>
                <a:gd name="connsiteY9" fmla="*/ 663973 h 1050218"/>
                <a:gd name="connsiteX10" fmla="*/ 296265 w 416051"/>
                <a:gd name="connsiteY10" fmla="*/ 620430 h 1050218"/>
                <a:gd name="connsiteX11" fmla="*/ 361579 w 416051"/>
                <a:gd name="connsiteY11" fmla="*/ 1023202 h 1050218"/>
                <a:gd name="connsiteX12" fmla="*/ 198294 w 416051"/>
                <a:gd name="connsiteY12" fmla="*/ 979659 h 10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6051" h="1050218">
                  <a:moveTo>
                    <a:pt x="198294" y="979659"/>
                  </a:moveTo>
                  <a:cubicBezTo>
                    <a:pt x="169266" y="923416"/>
                    <a:pt x="216437" y="743802"/>
                    <a:pt x="187408" y="685745"/>
                  </a:cubicBezTo>
                  <a:cubicBezTo>
                    <a:pt x="158379" y="627688"/>
                    <a:pt x="53150" y="682116"/>
                    <a:pt x="24122" y="631316"/>
                  </a:cubicBezTo>
                  <a:cubicBezTo>
                    <a:pt x="-4906" y="580516"/>
                    <a:pt x="-6720" y="422673"/>
                    <a:pt x="13237" y="380945"/>
                  </a:cubicBezTo>
                  <a:cubicBezTo>
                    <a:pt x="33194" y="339217"/>
                    <a:pt x="116651" y="435374"/>
                    <a:pt x="143865" y="380945"/>
                  </a:cubicBezTo>
                  <a:cubicBezTo>
                    <a:pt x="171079" y="326516"/>
                    <a:pt x="160193" y="112430"/>
                    <a:pt x="176522" y="54373"/>
                  </a:cubicBezTo>
                  <a:cubicBezTo>
                    <a:pt x="192851" y="-3684"/>
                    <a:pt x="227323" y="-21827"/>
                    <a:pt x="241837" y="32602"/>
                  </a:cubicBezTo>
                  <a:cubicBezTo>
                    <a:pt x="256351" y="87031"/>
                    <a:pt x="236394" y="319259"/>
                    <a:pt x="263608" y="380945"/>
                  </a:cubicBezTo>
                  <a:cubicBezTo>
                    <a:pt x="290822" y="442631"/>
                    <a:pt x="383351" y="355545"/>
                    <a:pt x="405122" y="402716"/>
                  </a:cubicBezTo>
                  <a:cubicBezTo>
                    <a:pt x="426893" y="449887"/>
                    <a:pt x="412380" y="627687"/>
                    <a:pt x="394237" y="663973"/>
                  </a:cubicBezTo>
                  <a:cubicBezTo>
                    <a:pt x="376094" y="700259"/>
                    <a:pt x="301708" y="560558"/>
                    <a:pt x="296265" y="620430"/>
                  </a:cubicBezTo>
                  <a:cubicBezTo>
                    <a:pt x="290822" y="680301"/>
                    <a:pt x="376093" y="965145"/>
                    <a:pt x="361579" y="1023202"/>
                  </a:cubicBezTo>
                  <a:cubicBezTo>
                    <a:pt x="347065" y="1081259"/>
                    <a:pt x="227322" y="1035902"/>
                    <a:pt x="198294" y="979659"/>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B0F0"/>
                </a:solidFill>
              </a:endParaRPr>
            </a:p>
          </p:txBody>
        </p:sp>
      </p:grpSp>
      <p:grpSp>
        <p:nvGrpSpPr>
          <p:cNvPr id="21515" name="Group 164"/>
          <p:cNvGrpSpPr>
            <a:grpSpLocks/>
          </p:cNvGrpSpPr>
          <p:nvPr/>
        </p:nvGrpSpPr>
        <p:grpSpPr bwMode="auto">
          <a:xfrm>
            <a:off x="450850" y="469900"/>
            <a:ext cx="3048000" cy="1228725"/>
            <a:chOff x="3276600" y="829000"/>
            <a:chExt cx="3048038" cy="1228400"/>
          </a:xfrm>
        </p:grpSpPr>
        <p:sp>
          <p:nvSpPr>
            <p:cNvPr id="169" name="Freeform 168"/>
            <p:cNvSpPr/>
            <p:nvPr/>
          </p:nvSpPr>
          <p:spPr>
            <a:xfrm>
              <a:off x="3276600" y="829000"/>
              <a:ext cx="768360" cy="1133175"/>
            </a:xfrm>
            <a:custGeom>
              <a:avLst/>
              <a:gdLst>
                <a:gd name="connsiteX0" fmla="*/ 91976 w 766915"/>
                <a:gd name="connsiteY0" fmla="*/ 514794 h 1135327"/>
                <a:gd name="connsiteX1" fmla="*/ 4890 w 766915"/>
                <a:gd name="connsiteY1" fmla="*/ 1135279 h 1135327"/>
                <a:gd name="connsiteX2" fmla="*/ 255262 w 766915"/>
                <a:gd name="connsiteY2" fmla="*/ 547451 h 1135327"/>
                <a:gd name="connsiteX3" fmla="*/ 766890 w 766915"/>
                <a:gd name="connsiteY3" fmla="*/ 286194 h 1135327"/>
                <a:gd name="connsiteX4" fmla="*/ 233490 w 766915"/>
                <a:gd name="connsiteY4" fmla="*/ 329737 h 1135327"/>
                <a:gd name="connsiteX5" fmla="*/ 124633 w 766915"/>
                <a:gd name="connsiteY5" fmla="*/ 3165 h 1135327"/>
                <a:gd name="connsiteX6" fmla="*/ 91976 w 766915"/>
                <a:gd name="connsiteY6" fmla="*/ 514794 h 1135327"/>
                <a:gd name="connsiteX0" fmla="*/ 94163 w 769323"/>
                <a:gd name="connsiteY0" fmla="*/ 514794 h 1135893"/>
                <a:gd name="connsiteX1" fmla="*/ 7077 w 769323"/>
                <a:gd name="connsiteY1" fmla="*/ 1135279 h 1135893"/>
                <a:gd name="connsiteX2" fmla="*/ 300992 w 769323"/>
                <a:gd name="connsiteY2" fmla="*/ 623651 h 1135893"/>
                <a:gd name="connsiteX3" fmla="*/ 769077 w 769323"/>
                <a:gd name="connsiteY3" fmla="*/ 286194 h 1135893"/>
                <a:gd name="connsiteX4" fmla="*/ 235677 w 769323"/>
                <a:gd name="connsiteY4" fmla="*/ 329737 h 1135893"/>
                <a:gd name="connsiteX5" fmla="*/ 126820 w 769323"/>
                <a:gd name="connsiteY5" fmla="*/ 3165 h 1135893"/>
                <a:gd name="connsiteX6" fmla="*/ 94163 w 769323"/>
                <a:gd name="connsiteY6" fmla="*/ 514794 h 1135893"/>
                <a:gd name="connsiteX0" fmla="*/ 94163 w 769105"/>
                <a:gd name="connsiteY0" fmla="*/ 512269 h 1133368"/>
                <a:gd name="connsiteX1" fmla="*/ 7077 w 769105"/>
                <a:gd name="connsiteY1" fmla="*/ 1132754 h 1133368"/>
                <a:gd name="connsiteX2" fmla="*/ 300992 w 769105"/>
                <a:gd name="connsiteY2" fmla="*/ 621126 h 1133368"/>
                <a:gd name="connsiteX3" fmla="*/ 769077 w 769105"/>
                <a:gd name="connsiteY3" fmla="*/ 283669 h 1133368"/>
                <a:gd name="connsiteX4" fmla="*/ 322763 w 769105"/>
                <a:gd name="connsiteY4" fmla="*/ 403412 h 1133368"/>
                <a:gd name="connsiteX5" fmla="*/ 126820 w 769105"/>
                <a:gd name="connsiteY5" fmla="*/ 640 h 1133368"/>
                <a:gd name="connsiteX6" fmla="*/ 94163 w 769105"/>
                <a:gd name="connsiteY6" fmla="*/ 512269 h 1133368"/>
                <a:gd name="connsiteX0" fmla="*/ 94163 w 769103"/>
                <a:gd name="connsiteY0" fmla="*/ 512558 h 1133657"/>
                <a:gd name="connsiteX1" fmla="*/ 7077 w 769103"/>
                <a:gd name="connsiteY1" fmla="*/ 1133043 h 1133657"/>
                <a:gd name="connsiteX2" fmla="*/ 300992 w 769103"/>
                <a:gd name="connsiteY2" fmla="*/ 621415 h 1133657"/>
                <a:gd name="connsiteX3" fmla="*/ 769077 w 769103"/>
                <a:gd name="connsiteY3" fmla="*/ 283958 h 1133657"/>
                <a:gd name="connsiteX4" fmla="*/ 322763 w 769103"/>
                <a:gd name="connsiteY4" fmla="*/ 403701 h 1133657"/>
                <a:gd name="connsiteX5" fmla="*/ 262182 w 769103"/>
                <a:gd name="connsiteY5" fmla="*/ 386836 h 1133657"/>
                <a:gd name="connsiteX6" fmla="*/ 126820 w 769103"/>
                <a:gd name="connsiteY6" fmla="*/ 929 h 1133657"/>
                <a:gd name="connsiteX7" fmla="*/ 94163 w 769103"/>
                <a:gd name="connsiteY7" fmla="*/ 512558 h 113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103" h="1133657">
                  <a:moveTo>
                    <a:pt x="94163" y="512558"/>
                  </a:moveTo>
                  <a:cubicBezTo>
                    <a:pt x="74206" y="701244"/>
                    <a:pt x="-27394" y="1114900"/>
                    <a:pt x="7077" y="1133043"/>
                  </a:cubicBezTo>
                  <a:cubicBezTo>
                    <a:pt x="41548" y="1151186"/>
                    <a:pt x="173992" y="762929"/>
                    <a:pt x="300992" y="621415"/>
                  </a:cubicBezTo>
                  <a:cubicBezTo>
                    <a:pt x="427992" y="479901"/>
                    <a:pt x="765449" y="320244"/>
                    <a:pt x="769077" y="283958"/>
                  </a:cubicBezTo>
                  <a:cubicBezTo>
                    <a:pt x="772705" y="247672"/>
                    <a:pt x="401803" y="391998"/>
                    <a:pt x="322763" y="403701"/>
                  </a:cubicBezTo>
                  <a:cubicBezTo>
                    <a:pt x="243723" y="415404"/>
                    <a:pt x="294839" y="453965"/>
                    <a:pt x="262182" y="386836"/>
                  </a:cubicBezTo>
                  <a:cubicBezTo>
                    <a:pt x="229525" y="319707"/>
                    <a:pt x="154823" y="-20025"/>
                    <a:pt x="126820" y="929"/>
                  </a:cubicBezTo>
                  <a:cubicBezTo>
                    <a:pt x="98817" y="21883"/>
                    <a:pt x="114120" y="323872"/>
                    <a:pt x="94163" y="512558"/>
                  </a:cubicBez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70C0"/>
                </a:solidFill>
              </a:endParaRPr>
            </a:p>
          </p:txBody>
        </p:sp>
        <p:grpSp>
          <p:nvGrpSpPr>
            <p:cNvPr id="21535" name="Group 169"/>
            <p:cNvGrpSpPr>
              <a:grpSpLocks/>
            </p:cNvGrpSpPr>
            <p:nvPr/>
          </p:nvGrpSpPr>
          <p:grpSpPr bwMode="auto">
            <a:xfrm>
              <a:off x="3574191" y="1517996"/>
              <a:ext cx="402808" cy="418688"/>
              <a:chOff x="4473617" y="954968"/>
              <a:chExt cx="402808" cy="418688"/>
            </a:xfrm>
          </p:grpSpPr>
          <p:sp>
            <p:nvSpPr>
              <p:cNvPr id="179" name="Freeform 178"/>
              <p:cNvSpPr/>
              <p:nvPr/>
            </p:nvSpPr>
            <p:spPr>
              <a:xfrm rot="5194122">
                <a:off x="4465014" y="962644"/>
                <a:ext cx="418989" cy="403230"/>
              </a:xfrm>
              <a:custGeom>
                <a:avLst/>
                <a:gdLst>
                  <a:gd name="connsiteX0" fmla="*/ 417663 w 418688"/>
                  <a:gd name="connsiteY0" fmla="*/ 228614 h 402808"/>
                  <a:gd name="connsiteX1" fmla="*/ 91092 w 418688"/>
                  <a:gd name="connsiteY1" fmla="*/ 14 h 402808"/>
                  <a:gd name="connsiteX2" fmla="*/ 4006 w 418688"/>
                  <a:gd name="connsiteY2" fmla="*/ 239500 h 402808"/>
                  <a:gd name="connsiteX3" fmla="*/ 189063 w 418688"/>
                  <a:gd name="connsiteY3" fmla="*/ 402786 h 402808"/>
                  <a:gd name="connsiteX4" fmla="*/ 417663 w 418688"/>
                  <a:gd name="connsiteY4" fmla="*/ 228614 h 40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688" h="402808">
                    <a:moveTo>
                      <a:pt x="417663" y="228614"/>
                    </a:moveTo>
                    <a:cubicBezTo>
                      <a:pt x="401335" y="161485"/>
                      <a:pt x="160035" y="-1800"/>
                      <a:pt x="91092" y="14"/>
                    </a:cubicBezTo>
                    <a:cubicBezTo>
                      <a:pt x="22149" y="1828"/>
                      <a:pt x="-12322" y="172371"/>
                      <a:pt x="4006" y="239500"/>
                    </a:cubicBezTo>
                    <a:cubicBezTo>
                      <a:pt x="20334" y="306629"/>
                      <a:pt x="127377" y="400972"/>
                      <a:pt x="189063" y="402786"/>
                    </a:cubicBezTo>
                    <a:cubicBezTo>
                      <a:pt x="250749" y="404600"/>
                      <a:pt x="433991" y="295743"/>
                      <a:pt x="417663" y="228614"/>
                    </a:cubicBez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84F1F6"/>
                  </a:solidFill>
                </a:endParaRPr>
              </a:p>
            </p:txBody>
          </p:sp>
          <p:sp>
            <p:nvSpPr>
              <p:cNvPr id="180" name="Oval 179"/>
              <p:cNvSpPr/>
              <p:nvPr/>
            </p:nvSpPr>
            <p:spPr>
              <a:xfrm>
                <a:off x="4599895" y="1062686"/>
                <a:ext cx="106363" cy="2206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1" name="Freeform 170"/>
            <p:cNvSpPr/>
            <p:nvPr/>
          </p:nvSpPr>
          <p:spPr>
            <a:xfrm>
              <a:off x="4033847" y="1506684"/>
              <a:ext cx="369892" cy="458666"/>
            </a:xfrm>
            <a:custGeom>
              <a:avLst/>
              <a:gdLst>
                <a:gd name="connsiteX0" fmla="*/ 121014 w 369689"/>
                <a:gd name="connsiteY0" fmla="*/ 33260 h 459184"/>
                <a:gd name="connsiteX1" fmla="*/ 1271 w 369689"/>
                <a:gd name="connsiteY1" fmla="*/ 240088 h 459184"/>
                <a:gd name="connsiteX2" fmla="*/ 77471 w 369689"/>
                <a:gd name="connsiteY2" fmla="*/ 457802 h 459184"/>
                <a:gd name="connsiteX3" fmla="*/ 360500 w 369689"/>
                <a:gd name="connsiteY3" fmla="*/ 131231 h 459184"/>
                <a:gd name="connsiteX4" fmla="*/ 284300 w 369689"/>
                <a:gd name="connsiteY4" fmla="*/ 65917 h 459184"/>
                <a:gd name="connsiteX5" fmla="*/ 121014 w 369689"/>
                <a:gd name="connsiteY5" fmla="*/ 272745 h 459184"/>
                <a:gd name="connsiteX6" fmla="*/ 208100 w 369689"/>
                <a:gd name="connsiteY6" fmla="*/ 22374 h 459184"/>
                <a:gd name="connsiteX7" fmla="*/ 121014 w 369689"/>
                <a:gd name="connsiteY7" fmla="*/ 33260 h 45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689" h="459184">
                  <a:moveTo>
                    <a:pt x="121014" y="33260"/>
                  </a:moveTo>
                  <a:cubicBezTo>
                    <a:pt x="86542" y="69546"/>
                    <a:pt x="8528" y="169331"/>
                    <a:pt x="1271" y="240088"/>
                  </a:cubicBezTo>
                  <a:cubicBezTo>
                    <a:pt x="-5986" y="310845"/>
                    <a:pt x="17600" y="475945"/>
                    <a:pt x="77471" y="457802"/>
                  </a:cubicBezTo>
                  <a:cubicBezTo>
                    <a:pt x="137342" y="439659"/>
                    <a:pt x="326028" y="196545"/>
                    <a:pt x="360500" y="131231"/>
                  </a:cubicBezTo>
                  <a:cubicBezTo>
                    <a:pt x="394972" y="65917"/>
                    <a:pt x="324214" y="42331"/>
                    <a:pt x="284300" y="65917"/>
                  </a:cubicBezTo>
                  <a:cubicBezTo>
                    <a:pt x="244386" y="89503"/>
                    <a:pt x="133714" y="280002"/>
                    <a:pt x="121014" y="272745"/>
                  </a:cubicBezTo>
                  <a:cubicBezTo>
                    <a:pt x="108314" y="265488"/>
                    <a:pt x="211728" y="58660"/>
                    <a:pt x="208100" y="22374"/>
                  </a:cubicBezTo>
                  <a:cubicBezTo>
                    <a:pt x="204472" y="-13912"/>
                    <a:pt x="155486" y="-3026"/>
                    <a:pt x="121014" y="33260"/>
                  </a:cubicBez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70C0"/>
                </a:solidFill>
              </a:endParaRPr>
            </a:p>
          </p:txBody>
        </p:sp>
        <p:grpSp>
          <p:nvGrpSpPr>
            <p:cNvPr id="21537" name="Group 171"/>
            <p:cNvGrpSpPr>
              <a:grpSpLocks/>
            </p:cNvGrpSpPr>
            <p:nvPr/>
          </p:nvGrpSpPr>
          <p:grpSpPr bwMode="auto">
            <a:xfrm>
              <a:off x="4646682" y="914236"/>
              <a:ext cx="796938" cy="1143164"/>
              <a:chOff x="5546108" y="351208"/>
              <a:chExt cx="796938" cy="1143164"/>
            </a:xfrm>
          </p:grpSpPr>
          <p:sp>
            <p:nvSpPr>
              <p:cNvPr id="177" name="Freeform 176"/>
              <p:cNvSpPr/>
              <p:nvPr/>
            </p:nvSpPr>
            <p:spPr>
              <a:xfrm>
                <a:off x="5546056" y="351674"/>
                <a:ext cx="796935" cy="1142698"/>
              </a:xfrm>
              <a:custGeom>
                <a:avLst/>
                <a:gdLst>
                  <a:gd name="connsiteX0" fmla="*/ 41571 w 796938"/>
                  <a:gd name="connsiteY0" fmla="*/ 740232 h 1143164"/>
                  <a:gd name="connsiteX1" fmla="*/ 379028 w 796938"/>
                  <a:gd name="connsiteY1" fmla="*/ 4 h 1143164"/>
                  <a:gd name="connsiteX2" fmla="*/ 705600 w 796938"/>
                  <a:gd name="connsiteY2" fmla="*/ 729347 h 1143164"/>
                  <a:gd name="connsiteX3" fmla="*/ 781800 w 796938"/>
                  <a:gd name="connsiteY3" fmla="*/ 1012375 h 1143164"/>
                  <a:gd name="connsiteX4" fmla="*/ 455228 w 796938"/>
                  <a:gd name="connsiteY4" fmla="*/ 674918 h 1143164"/>
                  <a:gd name="connsiteX5" fmla="*/ 248400 w 796938"/>
                  <a:gd name="connsiteY5" fmla="*/ 696689 h 1143164"/>
                  <a:gd name="connsiteX6" fmla="*/ 8914 w 796938"/>
                  <a:gd name="connsiteY6" fmla="*/ 1143004 h 1143164"/>
                  <a:gd name="connsiteX7" fmla="*/ 74228 w 796938"/>
                  <a:gd name="connsiteY7" fmla="*/ 642261 h 114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938" h="1143164">
                    <a:moveTo>
                      <a:pt x="41571" y="740232"/>
                    </a:moveTo>
                    <a:cubicBezTo>
                      <a:pt x="154964" y="371025"/>
                      <a:pt x="268357" y="1818"/>
                      <a:pt x="379028" y="4"/>
                    </a:cubicBezTo>
                    <a:cubicBezTo>
                      <a:pt x="489699" y="-1810"/>
                      <a:pt x="638471" y="560619"/>
                      <a:pt x="705600" y="729347"/>
                    </a:cubicBezTo>
                    <a:cubicBezTo>
                      <a:pt x="772729" y="898075"/>
                      <a:pt x="823529" y="1021446"/>
                      <a:pt x="781800" y="1012375"/>
                    </a:cubicBezTo>
                    <a:cubicBezTo>
                      <a:pt x="740071" y="1003304"/>
                      <a:pt x="544128" y="727532"/>
                      <a:pt x="455228" y="674918"/>
                    </a:cubicBezTo>
                    <a:cubicBezTo>
                      <a:pt x="366328" y="622304"/>
                      <a:pt x="322786" y="618675"/>
                      <a:pt x="248400" y="696689"/>
                    </a:cubicBezTo>
                    <a:cubicBezTo>
                      <a:pt x="174014" y="774703"/>
                      <a:pt x="37943" y="1152075"/>
                      <a:pt x="8914" y="1143004"/>
                    </a:cubicBezTo>
                    <a:cubicBezTo>
                      <a:pt x="-20115" y="1133933"/>
                      <a:pt x="27056" y="888097"/>
                      <a:pt x="74228" y="642261"/>
                    </a:cubicBezTo>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8" name="Freeform 177"/>
              <p:cNvSpPr/>
              <p:nvPr/>
            </p:nvSpPr>
            <p:spPr>
              <a:xfrm>
                <a:off x="5804821" y="497685"/>
                <a:ext cx="201616" cy="347571"/>
              </a:xfrm>
              <a:custGeom>
                <a:avLst/>
                <a:gdLst>
                  <a:gd name="connsiteX0" fmla="*/ 90739 w 202204"/>
                  <a:gd name="connsiteY0" fmla="*/ 80286 h 348401"/>
                  <a:gd name="connsiteX1" fmla="*/ 3654 w 202204"/>
                  <a:gd name="connsiteY1" fmla="*/ 319772 h 348401"/>
                  <a:gd name="connsiteX2" fmla="*/ 199597 w 202204"/>
                  <a:gd name="connsiteY2" fmla="*/ 308886 h 348401"/>
                  <a:gd name="connsiteX3" fmla="*/ 112511 w 202204"/>
                  <a:gd name="connsiteY3" fmla="*/ 4086 h 348401"/>
                  <a:gd name="connsiteX4" fmla="*/ 58082 w 202204"/>
                  <a:gd name="connsiteY4" fmla="*/ 134715 h 348401"/>
                  <a:gd name="connsiteX5" fmla="*/ 58082 w 202204"/>
                  <a:gd name="connsiteY5" fmla="*/ 156486 h 34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204" h="348401">
                    <a:moveTo>
                      <a:pt x="90739" y="80286"/>
                    </a:moveTo>
                    <a:cubicBezTo>
                      <a:pt x="38125" y="180979"/>
                      <a:pt x="-14489" y="281672"/>
                      <a:pt x="3654" y="319772"/>
                    </a:cubicBezTo>
                    <a:cubicBezTo>
                      <a:pt x="21797" y="357872"/>
                      <a:pt x="181454" y="361500"/>
                      <a:pt x="199597" y="308886"/>
                    </a:cubicBezTo>
                    <a:cubicBezTo>
                      <a:pt x="217740" y="256272"/>
                      <a:pt x="136097" y="33114"/>
                      <a:pt x="112511" y="4086"/>
                    </a:cubicBezTo>
                    <a:cubicBezTo>
                      <a:pt x="88925" y="-24942"/>
                      <a:pt x="67154" y="109315"/>
                      <a:pt x="58082" y="134715"/>
                    </a:cubicBezTo>
                    <a:cubicBezTo>
                      <a:pt x="49010" y="160115"/>
                      <a:pt x="53546" y="158300"/>
                      <a:pt x="58082" y="156486"/>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3" name="Freeform 172"/>
            <p:cNvSpPr/>
            <p:nvPr/>
          </p:nvSpPr>
          <p:spPr>
            <a:xfrm>
              <a:off x="5576917" y="1492399"/>
              <a:ext cx="333379" cy="428512"/>
            </a:xfrm>
            <a:custGeom>
              <a:avLst/>
              <a:gdLst>
                <a:gd name="connsiteX0" fmla="*/ 17807 w 333505"/>
                <a:gd name="connsiteY0" fmla="*/ 373617 h 428743"/>
                <a:gd name="connsiteX1" fmla="*/ 6921 w 333505"/>
                <a:gd name="connsiteY1" fmla="*/ 25274 h 428743"/>
                <a:gd name="connsiteX2" fmla="*/ 94007 w 333505"/>
                <a:gd name="connsiteY2" fmla="*/ 47046 h 428743"/>
                <a:gd name="connsiteX3" fmla="*/ 333492 w 333505"/>
                <a:gd name="connsiteY3" fmla="*/ 3503 h 428743"/>
                <a:gd name="connsiteX4" fmla="*/ 83121 w 333505"/>
                <a:gd name="connsiteY4" fmla="*/ 155903 h 428743"/>
                <a:gd name="connsiteX5" fmla="*/ 115778 w 333505"/>
                <a:gd name="connsiteY5" fmla="*/ 406274 h 428743"/>
                <a:gd name="connsiteX6" fmla="*/ 17807 w 333505"/>
                <a:gd name="connsiteY6" fmla="*/ 373617 h 42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505" h="428743">
                  <a:moveTo>
                    <a:pt x="17807" y="373617"/>
                  </a:moveTo>
                  <a:cubicBezTo>
                    <a:pt x="-336" y="310117"/>
                    <a:pt x="-5779" y="79702"/>
                    <a:pt x="6921" y="25274"/>
                  </a:cubicBezTo>
                  <a:cubicBezTo>
                    <a:pt x="19621" y="-29155"/>
                    <a:pt x="39579" y="50674"/>
                    <a:pt x="94007" y="47046"/>
                  </a:cubicBezTo>
                  <a:cubicBezTo>
                    <a:pt x="148435" y="43418"/>
                    <a:pt x="335306" y="-14640"/>
                    <a:pt x="333492" y="3503"/>
                  </a:cubicBezTo>
                  <a:cubicBezTo>
                    <a:pt x="331678" y="21646"/>
                    <a:pt x="119407" y="88775"/>
                    <a:pt x="83121" y="155903"/>
                  </a:cubicBezTo>
                  <a:cubicBezTo>
                    <a:pt x="46835" y="223031"/>
                    <a:pt x="121221" y="369988"/>
                    <a:pt x="115778" y="406274"/>
                  </a:cubicBezTo>
                  <a:cubicBezTo>
                    <a:pt x="110335" y="442560"/>
                    <a:pt x="35950" y="437117"/>
                    <a:pt x="17807" y="373617"/>
                  </a:cubicBez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70C0"/>
                </a:solidFill>
              </a:endParaRPr>
            </a:p>
          </p:txBody>
        </p:sp>
        <p:grpSp>
          <p:nvGrpSpPr>
            <p:cNvPr id="21539" name="Group 173"/>
            <p:cNvGrpSpPr>
              <a:grpSpLocks/>
            </p:cNvGrpSpPr>
            <p:nvPr/>
          </p:nvGrpSpPr>
          <p:grpSpPr bwMode="auto">
            <a:xfrm>
              <a:off x="5881109" y="1520285"/>
              <a:ext cx="443529" cy="401665"/>
              <a:chOff x="6780535" y="957257"/>
              <a:chExt cx="443529" cy="401665"/>
            </a:xfrm>
          </p:grpSpPr>
          <p:sp>
            <p:nvSpPr>
              <p:cNvPr id="175" name="Freeform 174"/>
              <p:cNvSpPr/>
              <p:nvPr/>
            </p:nvSpPr>
            <p:spPr>
              <a:xfrm>
                <a:off x="6781146" y="957939"/>
                <a:ext cx="442918" cy="401532"/>
              </a:xfrm>
              <a:custGeom>
                <a:avLst/>
                <a:gdLst>
                  <a:gd name="connsiteX0" fmla="*/ 595929 w 601737"/>
                  <a:gd name="connsiteY0" fmla="*/ 129232 h 401665"/>
                  <a:gd name="connsiteX1" fmla="*/ 541500 w 601737"/>
                  <a:gd name="connsiteY1" fmla="*/ 31261 h 401665"/>
                  <a:gd name="connsiteX2" fmla="*/ 204043 w 601737"/>
                  <a:gd name="connsiteY2" fmla="*/ 9489 h 401665"/>
                  <a:gd name="connsiteX3" fmla="*/ 40758 w 601737"/>
                  <a:gd name="connsiteY3" fmla="*/ 172775 h 401665"/>
                  <a:gd name="connsiteX4" fmla="*/ 40758 w 601737"/>
                  <a:gd name="connsiteY4" fmla="*/ 336061 h 401665"/>
                  <a:gd name="connsiteX5" fmla="*/ 497958 w 601737"/>
                  <a:gd name="connsiteY5" fmla="*/ 401375 h 401665"/>
                  <a:gd name="connsiteX6" fmla="*/ 476186 w 601737"/>
                  <a:gd name="connsiteY6" fmla="*/ 314289 h 401665"/>
                  <a:gd name="connsiteX7" fmla="*/ 182272 w 601737"/>
                  <a:gd name="connsiteY7" fmla="*/ 259861 h 401665"/>
                  <a:gd name="connsiteX8" fmla="*/ 258472 w 601737"/>
                  <a:gd name="connsiteY8" fmla="*/ 194546 h 401665"/>
                  <a:gd name="connsiteX9" fmla="*/ 563272 w 601737"/>
                  <a:gd name="connsiteY9" fmla="*/ 238089 h 401665"/>
                  <a:gd name="connsiteX10" fmla="*/ 595929 w 601737"/>
                  <a:gd name="connsiteY10" fmla="*/ 129232 h 40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1737" h="401665">
                    <a:moveTo>
                      <a:pt x="595929" y="129232"/>
                    </a:moveTo>
                    <a:cubicBezTo>
                      <a:pt x="592300" y="94761"/>
                      <a:pt x="606814" y="51218"/>
                      <a:pt x="541500" y="31261"/>
                    </a:cubicBezTo>
                    <a:cubicBezTo>
                      <a:pt x="476186" y="11304"/>
                      <a:pt x="287500" y="-14097"/>
                      <a:pt x="204043" y="9489"/>
                    </a:cubicBezTo>
                    <a:cubicBezTo>
                      <a:pt x="120586" y="33075"/>
                      <a:pt x="67972" y="118346"/>
                      <a:pt x="40758" y="172775"/>
                    </a:cubicBezTo>
                    <a:cubicBezTo>
                      <a:pt x="13544" y="227204"/>
                      <a:pt x="-35442" y="297961"/>
                      <a:pt x="40758" y="336061"/>
                    </a:cubicBezTo>
                    <a:cubicBezTo>
                      <a:pt x="116958" y="374161"/>
                      <a:pt x="425387" y="405004"/>
                      <a:pt x="497958" y="401375"/>
                    </a:cubicBezTo>
                    <a:cubicBezTo>
                      <a:pt x="570529" y="397746"/>
                      <a:pt x="528800" y="337875"/>
                      <a:pt x="476186" y="314289"/>
                    </a:cubicBezTo>
                    <a:cubicBezTo>
                      <a:pt x="423572" y="290703"/>
                      <a:pt x="218558" y="279818"/>
                      <a:pt x="182272" y="259861"/>
                    </a:cubicBezTo>
                    <a:cubicBezTo>
                      <a:pt x="145986" y="239904"/>
                      <a:pt x="194972" y="198175"/>
                      <a:pt x="258472" y="194546"/>
                    </a:cubicBezTo>
                    <a:cubicBezTo>
                      <a:pt x="321972" y="190917"/>
                      <a:pt x="508843" y="250789"/>
                      <a:pt x="563272" y="238089"/>
                    </a:cubicBezTo>
                    <a:cubicBezTo>
                      <a:pt x="617701" y="225389"/>
                      <a:pt x="599558" y="163703"/>
                      <a:pt x="595929" y="129232"/>
                    </a:cubicBez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6" name="Freeform 175"/>
              <p:cNvSpPr/>
              <p:nvPr/>
            </p:nvSpPr>
            <p:spPr>
              <a:xfrm>
                <a:off x="6928785" y="1024596"/>
                <a:ext cx="176215" cy="88877"/>
              </a:xfrm>
              <a:custGeom>
                <a:avLst/>
                <a:gdLst>
                  <a:gd name="connsiteX0" fmla="*/ 125297 w 175815"/>
                  <a:gd name="connsiteY0" fmla="*/ 33058 h 88763"/>
                  <a:gd name="connsiteX1" fmla="*/ 16440 w 175815"/>
                  <a:gd name="connsiteY1" fmla="*/ 401 h 88763"/>
                  <a:gd name="connsiteX2" fmla="*/ 16440 w 175815"/>
                  <a:gd name="connsiteY2" fmla="*/ 54829 h 88763"/>
                  <a:gd name="connsiteX3" fmla="*/ 168840 w 175815"/>
                  <a:gd name="connsiteY3" fmla="*/ 87486 h 88763"/>
                  <a:gd name="connsiteX4" fmla="*/ 125297 w 175815"/>
                  <a:gd name="connsiteY4" fmla="*/ 33058 h 8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15" h="88763">
                    <a:moveTo>
                      <a:pt x="125297" y="33058"/>
                    </a:moveTo>
                    <a:cubicBezTo>
                      <a:pt x="99897" y="18544"/>
                      <a:pt x="34583" y="-3227"/>
                      <a:pt x="16440" y="401"/>
                    </a:cubicBezTo>
                    <a:cubicBezTo>
                      <a:pt x="-1703" y="4029"/>
                      <a:pt x="-8960" y="40315"/>
                      <a:pt x="16440" y="54829"/>
                    </a:cubicBezTo>
                    <a:cubicBezTo>
                      <a:pt x="41840" y="69343"/>
                      <a:pt x="145254" y="94743"/>
                      <a:pt x="168840" y="87486"/>
                    </a:cubicBezTo>
                    <a:cubicBezTo>
                      <a:pt x="192426" y="80229"/>
                      <a:pt x="150697" y="47572"/>
                      <a:pt x="125297" y="33058"/>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nvGrpSpPr>
          <p:cNvPr id="21516" name="Group 180"/>
          <p:cNvGrpSpPr>
            <a:grpSpLocks/>
          </p:cNvGrpSpPr>
          <p:nvPr/>
        </p:nvGrpSpPr>
        <p:grpSpPr bwMode="auto">
          <a:xfrm>
            <a:off x="3863975" y="4073525"/>
            <a:ext cx="2533650" cy="1058863"/>
            <a:chOff x="4056859" y="2169361"/>
            <a:chExt cx="3075192" cy="1285279"/>
          </a:xfrm>
        </p:grpSpPr>
        <p:sp>
          <p:nvSpPr>
            <p:cNvPr id="182" name="Freeform 181"/>
            <p:cNvSpPr/>
            <p:nvPr/>
          </p:nvSpPr>
          <p:spPr>
            <a:xfrm>
              <a:off x="4056859" y="2169361"/>
              <a:ext cx="882480" cy="1048263"/>
            </a:xfrm>
            <a:custGeom>
              <a:avLst/>
              <a:gdLst>
                <a:gd name="connsiteX0" fmla="*/ 33124 w 882458"/>
                <a:gd name="connsiteY0" fmla="*/ 934458 h 1048736"/>
                <a:gd name="connsiteX1" fmla="*/ 98438 w 882458"/>
                <a:gd name="connsiteY1" fmla="*/ 52715 h 1048736"/>
                <a:gd name="connsiteX2" fmla="*/ 860438 w 882458"/>
                <a:gd name="connsiteY2" fmla="*/ 139801 h 1048736"/>
                <a:gd name="connsiteX3" fmla="*/ 631838 w 882458"/>
                <a:gd name="connsiteY3" fmla="*/ 466372 h 1048736"/>
                <a:gd name="connsiteX4" fmla="*/ 163752 w 882458"/>
                <a:gd name="connsiteY4" fmla="*/ 401058 h 1048736"/>
                <a:gd name="connsiteX5" fmla="*/ 207295 w 882458"/>
                <a:gd name="connsiteY5" fmla="*/ 1021543 h 1048736"/>
                <a:gd name="connsiteX6" fmla="*/ 22238 w 882458"/>
                <a:gd name="connsiteY6" fmla="*/ 880029 h 104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458" h="1048736">
                  <a:moveTo>
                    <a:pt x="33124" y="934458"/>
                  </a:moveTo>
                  <a:cubicBezTo>
                    <a:pt x="-3162" y="559808"/>
                    <a:pt x="-39448" y="185158"/>
                    <a:pt x="98438" y="52715"/>
                  </a:cubicBezTo>
                  <a:cubicBezTo>
                    <a:pt x="236324" y="-79728"/>
                    <a:pt x="771538" y="70858"/>
                    <a:pt x="860438" y="139801"/>
                  </a:cubicBezTo>
                  <a:cubicBezTo>
                    <a:pt x="949338" y="208744"/>
                    <a:pt x="747952" y="422829"/>
                    <a:pt x="631838" y="466372"/>
                  </a:cubicBezTo>
                  <a:cubicBezTo>
                    <a:pt x="515724" y="509915"/>
                    <a:pt x="234509" y="308530"/>
                    <a:pt x="163752" y="401058"/>
                  </a:cubicBezTo>
                  <a:cubicBezTo>
                    <a:pt x="92995" y="493586"/>
                    <a:pt x="230881" y="941715"/>
                    <a:pt x="207295" y="1021543"/>
                  </a:cubicBezTo>
                  <a:cubicBezTo>
                    <a:pt x="183709" y="1101371"/>
                    <a:pt x="102973" y="990700"/>
                    <a:pt x="22238" y="880029"/>
                  </a:cubicBezTo>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3" name="Oval 182"/>
            <p:cNvSpPr/>
            <p:nvPr/>
          </p:nvSpPr>
          <p:spPr>
            <a:xfrm>
              <a:off x="4261101" y="2288832"/>
              <a:ext cx="425826" cy="2177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 name="Freeform 183"/>
            <p:cNvSpPr/>
            <p:nvPr/>
          </p:nvSpPr>
          <p:spPr>
            <a:xfrm>
              <a:off x="4338174" y="2658807"/>
              <a:ext cx="524093" cy="522205"/>
            </a:xfrm>
            <a:custGeom>
              <a:avLst/>
              <a:gdLst>
                <a:gd name="connsiteX0" fmla="*/ 462934 w 512284"/>
                <a:gd name="connsiteY0" fmla="*/ 127046 h 399371"/>
                <a:gd name="connsiteX1" fmla="*/ 245220 w 512284"/>
                <a:gd name="connsiteY1" fmla="*/ 7303 h 399371"/>
                <a:gd name="connsiteX2" fmla="*/ 49277 w 512284"/>
                <a:gd name="connsiteY2" fmla="*/ 29074 h 399371"/>
                <a:gd name="connsiteX3" fmla="*/ 5734 w 512284"/>
                <a:gd name="connsiteY3" fmla="*/ 159703 h 399371"/>
                <a:gd name="connsiteX4" fmla="*/ 49277 w 512284"/>
                <a:gd name="connsiteY4" fmla="*/ 312103 h 399371"/>
                <a:gd name="connsiteX5" fmla="*/ 441163 w 512284"/>
                <a:gd name="connsiteY5" fmla="*/ 399188 h 399371"/>
                <a:gd name="connsiteX6" fmla="*/ 397620 w 512284"/>
                <a:gd name="connsiteY6" fmla="*/ 290331 h 399371"/>
                <a:gd name="connsiteX7" fmla="*/ 136363 w 512284"/>
                <a:gd name="connsiteY7" fmla="*/ 246788 h 399371"/>
                <a:gd name="connsiteX8" fmla="*/ 114591 w 512284"/>
                <a:gd name="connsiteY8" fmla="*/ 137931 h 399371"/>
                <a:gd name="connsiteX9" fmla="*/ 484706 w 512284"/>
                <a:gd name="connsiteY9" fmla="*/ 246788 h 399371"/>
                <a:gd name="connsiteX10" fmla="*/ 462934 w 512284"/>
                <a:gd name="connsiteY10" fmla="*/ 127046 h 399371"/>
                <a:gd name="connsiteX0" fmla="*/ 462934 w 510110"/>
                <a:gd name="connsiteY0" fmla="*/ 251868 h 524193"/>
                <a:gd name="connsiteX1" fmla="*/ 299648 w 510110"/>
                <a:gd name="connsiteY1" fmla="*/ 1497 h 524193"/>
                <a:gd name="connsiteX2" fmla="*/ 49277 w 510110"/>
                <a:gd name="connsiteY2" fmla="*/ 153896 h 524193"/>
                <a:gd name="connsiteX3" fmla="*/ 5734 w 510110"/>
                <a:gd name="connsiteY3" fmla="*/ 284525 h 524193"/>
                <a:gd name="connsiteX4" fmla="*/ 49277 w 510110"/>
                <a:gd name="connsiteY4" fmla="*/ 436925 h 524193"/>
                <a:gd name="connsiteX5" fmla="*/ 441163 w 510110"/>
                <a:gd name="connsiteY5" fmla="*/ 524010 h 524193"/>
                <a:gd name="connsiteX6" fmla="*/ 397620 w 510110"/>
                <a:gd name="connsiteY6" fmla="*/ 415153 h 524193"/>
                <a:gd name="connsiteX7" fmla="*/ 136363 w 510110"/>
                <a:gd name="connsiteY7" fmla="*/ 371610 h 524193"/>
                <a:gd name="connsiteX8" fmla="*/ 114591 w 510110"/>
                <a:gd name="connsiteY8" fmla="*/ 262753 h 524193"/>
                <a:gd name="connsiteX9" fmla="*/ 484706 w 510110"/>
                <a:gd name="connsiteY9" fmla="*/ 371610 h 524193"/>
                <a:gd name="connsiteX10" fmla="*/ 462934 w 510110"/>
                <a:gd name="connsiteY10" fmla="*/ 251868 h 524193"/>
                <a:gd name="connsiteX0" fmla="*/ 495591 w 525643"/>
                <a:gd name="connsiteY0" fmla="*/ 185250 h 522890"/>
                <a:gd name="connsiteX1" fmla="*/ 299648 w 525643"/>
                <a:gd name="connsiteY1" fmla="*/ 194 h 522890"/>
                <a:gd name="connsiteX2" fmla="*/ 49277 w 525643"/>
                <a:gd name="connsiteY2" fmla="*/ 152593 h 522890"/>
                <a:gd name="connsiteX3" fmla="*/ 5734 w 525643"/>
                <a:gd name="connsiteY3" fmla="*/ 283222 h 522890"/>
                <a:gd name="connsiteX4" fmla="*/ 49277 w 525643"/>
                <a:gd name="connsiteY4" fmla="*/ 435622 h 522890"/>
                <a:gd name="connsiteX5" fmla="*/ 441163 w 525643"/>
                <a:gd name="connsiteY5" fmla="*/ 522707 h 522890"/>
                <a:gd name="connsiteX6" fmla="*/ 397620 w 525643"/>
                <a:gd name="connsiteY6" fmla="*/ 413850 h 522890"/>
                <a:gd name="connsiteX7" fmla="*/ 136363 w 525643"/>
                <a:gd name="connsiteY7" fmla="*/ 370307 h 522890"/>
                <a:gd name="connsiteX8" fmla="*/ 114591 w 525643"/>
                <a:gd name="connsiteY8" fmla="*/ 261450 h 522890"/>
                <a:gd name="connsiteX9" fmla="*/ 484706 w 525643"/>
                <a:gd name="connsiteY9" fmla="*/ 370307 h 522890"/>
                <a:gd name="connsiteX10" fmla="*/ 495591 w 525643"/>
                <a:gd name="connsiteY10" fmla="*/ 185250 h 52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643" h="522890">
                  <a:moveTo>
                    <a:pt x="495591" y="185250"/>
                  </a:moveTo>
                  <a:cubicBezTo>
                    <a:pt x="464748" y="123565"/>
                    <a:pt x="374034" y="5637"/>
                    <a:pt x="299648" y="194"/>
                  </a:cubicBezTo>
                  <a:cubicBezTo>
                    <a:pt x="225262" y="-5249"/>
                    <a:pt x="98263" y="105422"/>
                    <a:pt x="49277" y="152593"/>
                  </a:cubicBezTo>
                  <a:cubicBezTo>
                    <a:pt x="291" y="199764"/>
                    <a:pt x="5734" y="236051"/>
                    <a:pt x="5734" y="283222"/>
                  </a:cubicBezTo>
                  <a:cubicBezTo>
                    <a:pt x="5734" y="330393"/>
                    <a:pt x="-23295" y="395708"/>
                    <a:pt x="49277" y="435622"/>
                  </a:cubicBezTo>
                  <a:cubicBezTo>
                    <a:pt x="121849" y="475536"/>
                    <a:pt x="383106" y="526336"/>
                    <a:pt x="441163" y="522707"/>
                  </a:cubicBezTo>
                  <a:cubicBezTo>
                    <a:pt x="499220" y="519078"/>
                    <a:pt x="448420" y="439250"/>
                    <a:pt x="397620" y="413850"/>
                  </a:cubicBezTo>
                  <a:cubicBezTo>
                    <a:pt x="346820" y="388450"/>
                    <a:pt x="183535" y="395707"/>
                    <a:pt x="136363" y="370307"/>
                  </a:cubicBezTo>
                  <a:cubicBezTo>
                    <a:pt x="89191" y="344907"/>
                    <a:pt x="56534" y="261450"/>
                    <a:pt x="114591" y="261450"/>
                  </a:cubicBezTo>
                  <a:cubicBezTo>
                    <a:pt x="172648" y="261450"/>
                    <a:pt x="421206" y="383007"/>
                    <a:pt x="484706" y="370307"/>
                  </a:cubicBezTo>
                  <a:cubicBezTo>
                    <a:pt x="548206" y="357607"/>
                    <a:pt x="526434" y="246935"/>
                    <a:pt x="495591" y="185250"/>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5" name="Oval 184"/>
            <p:cNvSpPr/>
            <p:nvPr/>
          </p:nvSpPr>
          <p:spPr>
            <a:xfrm>
              <a:off x="4523148" y="2768644"/>
              <a:ext cx="262046" cy="1233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6" name="Freeform 185"/>
            <p:cNvSpPr/>
            <p:nvPr/>
          </p:nvSpPr>
          <p:spPr>
            <a:xfrm>
              <a:off x="4737024" y="2726251"/>
              <a:ext cx="518312" cy="479811"/>
            </a:xfrm>
            <a:custGeom>
              <a:avLst/>
              <a:gdLst>
                <a:gd name="connsiteX0" fmla="*/ 478106 w 518217"/>
                <a:gd name="connsiteY0" fmla="*/ 98008 h 479059"/>
                <a:gd name="connsiteX1" fmla="*/ 282163 w 518217"/>
                <a:gd name="connsiteY1" fmla="*/ 37 h 479059"/>
                <a:gd name="connsiteX2" fmla="*/ 75334 w 518217"/>
                <a:gd name="connsiteY2" fmla="*/ 108894 h 479059"/>
                <a:gd name="connsiteX3" fmla="*/ 325706 w 518217"/>
                <a:gd name="connsiteY3" fmla="*/ 348380 h 479059"/>
                <a:gd name="connsiteX4" fmla="*/ 53563 w 518217"/>
                <a:gd name="connsiteY4" fmla="*/ 337494 h 479059"/>
                <a:gd name="connsiteX5" fmla="*/ 42677 w 518217"/>
                <a:gd name="connsiteY5" fmla="*/ 446351 h 479059"/>
                <a:gd name="connsiteX6" fmla="*/ 510763 w 518217"/>
                <a:gd name="connsiteY6" fmla="*/ 457237 h 479059"/>
                <a:gd name="connsiteX7" fmla="*/ 325706 w 518217"/>
                <a:gd name="connsiteY7" fmla="*/ 174208 h 479059"/>
                <a:gd name="connsiteX8" fmla="*/ 260391 w 518217"/>
                <a:gd name="connsiteY8" fmla="*/ 152437 h 479059"/>
                <a:gd name="connsiteX9" fmla="*/ 445448 w 518217"/>
                <a:gd name="connsiteY9" fmla="*/ 206866 h 479059"/>
                <a:gd name="connsiteX10" fmla="*/ 478106 w 518217"/>
                <a:gd name="connsiteY10" fmla="*/ 98008 h 47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8217" h="479059">
                  <a:moveTo>
                    <a:pt x="478106" y="98008"/>
                  </a:moveTo>
                  <a:cubicBezTo>
                    <a:pt x="450892" y="63537"/>
                    <a:pt x="349292" y="-1777"/>
                    <a:pt x="282163" y="37"/>
                  </a:cubicBezTo>
                  <a:cubicBezTo>
                    <a:pt x="215034" y="1851"/>
                    <a:pt x="68077" y="50837"/>
                    <a:pt x="75334" y="108894"/>
                  </a:cubicBezTo>
                  <a:cubicBezTo>
                    <a:pt x="82591" y="166951"/>
                    <a:pt x="329334" y="310280"/>
                    <a:pt x="325706" y="348380"/>
                  </a:cubicBezTo>
                  <a:cubicBezTo>
                    <a:pt x="322077" y="386480"/>
                    <a:pt x="100734" y="321166"/>
                    <a:pt x="53563" y="337494"/>
                  </a:cubicBezTo>
                  <a:cubicBezTo>
                    <a:pt x="6391" y="353823"/>
                    <a:pt x="-33523" y="426394"/>
                    <a:pt x="42677" y="446351"/>
                  </a:cubicBezTo>
                  <a:cubicBezTo>
                    <a:pt x="118877" y="466308"/>
                    <a:pt x="463592" y="502594"/>
                    <a:pt x="510763" y="457237"/>
                  </a:cubicBezTo>
                  <a:cubicBezTo>
                    <a:pt x="557934" y="411880"/>
                    <a:pt x="367435" y="225008"/>
                    <a:pt x="325706" y="174208"/>
                  </a:cubicBezTo>
                  <a:cubicBezTo>
                    <a:pt x="283977" y="123408"/>
                    <a:pt x="240434" y="146994"/>
                    <a:pt x="260391" y="152437"/>
                  </a:cubicBezTo>
                  <a:cubicBezTo>
                    <a:pt x="280348" y="157880"/>
                    <a:pt x="403719" y="215937"/>
                    <a:pt x="445448" y="206866"/>
                  </a:cubicBezTo>
                  <a:cubicBezTo>
                    <a:pt x="487177" y="197795"/>
                    <a:pt x="505320" y="132479"/>
                    <a:pt x="478106" y="98008"/>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Freeform 186"/>
            <p:cNvSpPr/>
            <p:nvPr/>
          </p:nvSpPr>
          <p:spPr>
            <a:xfrm>
              <a:off x="5093484" y="2737813"/>
              <a:ext cx="518313" cy="479811"/>
            </a:xfrm>
            <a:custGeom>
              <a:avLst/>
              <a:gdLst>
                <a:gd name="connsiteX0" fmla="*/ 478106 w 518217"/>
                <a:gd name="connsiteY0" fmla="*/ 98008 h 479059"/>
                <a:gd name="connsiteX1" fmla="*/ 282163 w 518217"/>
                <a:gd name="connsiteY1" fmla="*/ 37 h 479059"/>
                <a:gd name="connsiteX2" fmla="*/ 75334 w 518217"/>
                <a:gd name="connsiteY2" fmla="*/ 108894 h 479059"/>
                <a:gd name="connsiteX3" fmla="*/ 325706 w 518217"/>
                <a:gd name="connsiteY3" fmla="*/ 348380 h 479059"/>
                <a:gd name="connsiteX4" fmla="*/ 53563 w 518217"/>
                <a:gd name="connsiteY4" fmla="*/ 337494 h 479059"/>
                <a:gd name="connsiteX5" fmla="*/ 42677 w 518217"/>
                <a:gd name="connsiteY5" fmla="*/ 446351 h 479059"/>
                <a:gd name="connsiteX6" fmla="*/ 510763 w 518217"/>
                <a:gd name="connsiteY6" fmla="*/ 457237 h 479059"/>
                <a:gd name="connsiteX7" fmla="*/ 325706 w 518217"/>
                <a:gd name="connsiteY7" fmla="*/ 174208 h 479059"/>
                <a:gd name="connsiteX8" fmla="*/ 260391 w 518217"/>
                <a:gd name="connsiteY8" fmla="*/ 152437 h 479059"/>
                <a:gd name="connsiteX9" fmla="*/ 445448 w 518217"/>
                <a:gd name="connsiteY9" fmla="*/ 206866 h 479059"/>
                <a:gd name="connsiteX10" fmla="*/ 478106 w 518217"/>
                <a:gd name="connsiteY10" fmla="*/ 98008 h 47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8217" h="479059">
                  <a:moveTo>
                    <a:pt x="478106" y="98008"/>
                  </a:moveTo>
                  <a:cubicBezTo>
                    <a:pt x="450892" y="63537"/>
                    <a:pt x="349292" y="-1777"/>
                    <a:pt x="282163" y="37"/>
                  </a:cubicBezTo>
                  <a:cubicBezTo>
                    <a:pt x="215034" y="1851"/>
                    <a:pt x="68077" y="50837"/>
                    <a:pt x="75334" y="108894"/>
                  </a:cubicBezTo>
                  <a:cubicBezTo>
                    <a:pt x="82591" y="166951"/>
                    <a:pt x="329334" y="310280"/>
                    <a:pt x="325706" y="348380"/>
                  </a:cubicBezTo>
                  <a:cubicBezTo>
                    <a:pt x="322077" y="386480"/>
                    <a:pt x="100734" y="321166"/>
                    <a:pt x="53563" y="337494"/>
                  </a:cubicBezTo>
                  <a:cubicBezTo>
                    <a:pt x="6391" y="353823"/>
                    <a:pt x="-33523" y="426394"/>
                    <a:pt x="42677" y="446351"/>
                  </a:cubicBezTo>
                  <a:cubicBezTo>
                    <a:pt x="118877" y="466308"/>
                    <a:pt x="463592" y="502594"/>
                    <a:pt x="510763" y="457237"/>
                  </a:cubicBezTo>
                  <a:cubicBezTo>
                    <a:pt x="557934" y="411880"/>
                    <a:pt x="367435" y="225008"/>
                    <a:pt x="325706" y="174208"/>
                  </a:cubicBezTo>
                  <a:cubicBezTo>
                    <a:pt x="283977" y="123408"/>
                    <a:pt x="240434" y="146994"/>
                    <a:pt x="260391" y="152437"/>
                  </a:cubicBezTo>
                  <a:cubicBezTo>
                    <a:pt x="280348" y="157880"/>
                    <a:pt x="403719" y="215937"/>
                    <a:pt x="445448" y="206866"/>
                  </a:cubicBezTo>
                  <a:cubicBezTo>
                    <a:pt x="487177" y="197795"/>
                    <a:pt x="505320" y="132479"/>
                    <a:pt x="478106" y="98008"/>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525" name="Group 187"/>
            <p:cNvGrpSpPr>
              <a:grpSpLocks/>
            </p:cNvGrpSpPr>
            <p:nvPr/>
          </p:nvGrpSpPr>
          <p:grpSpPr bwMode="auto">
            <a:xfrm>
              <a:off x="5585126" y="2684345"/>
              <a:ext cx="272147" cy="640606"/>
              <a:chOff x="5610861" y="2631080"/>
              <a:chExt cx="272147" cy="640606"/>
            </a:xfrm>
          </p:grpSpPr>
          <p:sp>
            <p:nvSpPr>
              <p:cNvPr id="195" name="Freeform 194"/>
              <p:cNvSpPr/>
              <p:nvPr/>
            </p:nvSpPr>
            <p:spPr>
              <a:xfrm>
                <a:off x="5610556" y="2788604"/>
                <a:ext cx="175339" cy="483665"/>
              </a:xfrm>
              <a:custGeom>
                <a:avLst/>
                <a:gdLst>
                  <a:gd name="connsiteX0" fmla="*/ 65612 w 175273"/>
                  <a:gd name="connsiteY0" fmla="*/ 59031 h 483730"/>
                  <a:gd name="connsiteX1" fmla="*/ 76498 w 175273"/>
                  <a:gd name="connsiteY1" fmla="*/ 146116 h 483730"/>
                  <a:gd name="connsiteX2" fmla="*/ 298 w 175273"/>
                  <a:gd name="connsiteY2" fmla="*/ 331173 h 483730"/>
                  <a:gd name="connsiteX3" fmla="*/ 109155 w 175273"/>
                  <a:gd name="connsiteY3" fmla="*/ 472688 h 483730"/>
                  <a:gd name="connsiteX4" fmla="*/ 174470 w 175273"/>
                  <a:gd name="connsiteY4" fmla="*/ 26373 h 483730"/>
                  <a:gd name="connsiteX5" fmla="*/ 65612 w 175273"/>
                  <a:gd name="connsiteY5" fmla="*/ 59031 h 48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273" h="483730">
                    <a:moveTo>
                      <a:pt x="65612" y="59031"/>
                    </a:moveTo>
                    <a:cubicBezTo>
                      <a:pt x="49283" y="78988"/>
                      <a:pt x="87384" y="100759"/>
                      <a:pt x="76498" y="146116"/>
                    </a:cubicBezTo>
                    <a:cubicBezTo>
                      <a:pt x="65612" y="191473"/>
                      <a:pt x="-5145" y="276744"/>
                      <a:pt x="298" y="331173"/>
                    </a:cubicBezTo>
                    <a:cubicBezTo>
                      <a:pt x="5741" y="385602"/>
                      <a:pt x="80126" y="523488"/>
                      <a:pt x="109155" y="472688"/>
                    </a:cubicBezTo>
                    <a:cubicBezTo>
                      <a:pt x="138184" y="421888"/>
                      <a:pt x="181727" y="93502"/>
                      <a:pt x="174470" y="26373"/>
                    </a:cubicBezTo>
                    <a:cubicBezTo>
                      <a:pt x="167213" y="-40756"/>
                      <a:pt x="81941" y="39074"/>
                      <a:pt x="65612" y="59031"/>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6" name="Oval 195"/>
              <p:cNvSpPr/>
              <p:nvPr/>
            </p:nvSpPr>
            <p:spPr>
              <a:xfrm>
                <a:off x="5689555" y="2630593"/>
                <a:ext cx="192681" cy="9634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89" name="Freeform 188"/>
            <p:cNvSpPr/>
            <p:nvPr/>
          </p:nvSpPr>
          <p:spPr>
            <a:xfrm>
              <a:off x="5771722" y="2901604"/>
              <a:ext cx="358387" cy="443199"/>
            </a:xfrm>
            <a:custGeom>
              <a:avLst/>
              <a:gdLst>
                <a:gd name="connsiteX0" fmla="*/ 49 w 359278"/>
                <a:gd name="connsiteY0" fmla="*/ 373153 h 441554"/>
                <a:gd name="connsiteX1" fmla="*/ 76249 w 359278"/>
                <a:gd name="connsiteY1" fmla="*/ 3038 h 441554"/>
                <a:gd name="connsiteX2" fmla="*/ 195992 w 359278"/>
                <a:gd name="connsiteY2" fmla="*/ 188096 h 441554"/>
                <a:gd name="connsiteX3" fmla="*/ 283078 w 359278"/>
                <a:gd name="connsiteY3" fmla="*/ 13924 h 441554"/>
                <a:gd name="connsiteX4" fmla="*/ 359278 w 359278"/>
                <a:gd name="connsiteY4" fmla="*/ 384038 h 441554"/>
                <a:gd name="connsiteX5" fmla="*/ 283078 w 359278"/>
                <a:gd name="connsiteY5" fmla="*/ 427581 h 441554"/>
                <a:gd name="connsiteX6" fmla="*/ 250421 w 359278"/>
                <a:gd name="connsiteY6" fmla="*/ 253410 h 441554"/>
                <a:gd name="connsiteX7" fmla="*/ 119792 w 359278"/>
                <a:gd name="connsiteY7" fmla="*/ 307838 h 441554"/>
                <a:gd name="connsiteX8" fmla="*/ 65363 w 359278"/>
                <a:gd name="connsiteY8" fmla="*/ 405810 h 441554"/>
                <a:gd name="connsiteX9" fmla="*/ 49 w 359278"/>
                <a:gd name="connsiteY9" fmla="*/ 373153 h 44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9278" h="441554">
                  <a:moveTo>
                    <a:pt x="49" y="373153"/>
                  </a:moveTo>
                  <a:cubicBezTo>
                    <a:pt x="1863" y="306024"/>
                    <a:pt x="43592" y="33881"/>
                    <a:pt x="76249" y="3038"/>
                  </a:cubicBezTo>
                  <a:cubicBezTo>
                    <a:pt x="108906" y="-27805"/>
                    <a:pt x="161521" y="186282"/>
                    <a:pt x="195992" y="188096"/>
                  </a:cubicBezTo>
                  <a:cubicBezTo>
                    <a:pt x="230463" y="189910"/>
                    <a:pt x="255864" y="-18733"/>
                    <a:pt x="283078" y="13924"/>
                  </a:cubicBezTo>
                  <a:cubicBezTo>
                    <a:pt x="310292" y="46581"/>
                    <a:pt x="359278" y="315095"/>
                    <a:pt x="359278" y="384038"/>
                  </a:cubicBezTo>
                  <a:cubicBezTo>
                    <a:pt x="359278" y="452981"/>
                    <a:pt x="301221" y="449352"/>
                    <a:pt x="283078" y="427581"/>
                  </a:cubicBezTo>
                  <a:cubicBezTo>
                    <a:pt x="264935" y="405810"/>
                    <a:pt x="277635" y="273367"/>
                    <a:pt x="250421" y="253410"/>
                  </a:cubicBezTo>
                  <a:cubicBezTo>
                    <a:pt x="223207" y="233453"/>
                    <a:pt x="150635" y="282438"/>
                    <a:pt x="119792" y="307838"/>
                  </a:cubicBezTo>
                  <a:cubicBezTo>
                    <a:pt x="88949" y="333238"/>
                    <a:pt x="83506" y="396739"/>
                    <a:pt x="65363" y="405810"/>
                  </a:cubicBezTo>
                  <a:cubicBezTo>
                    <a:pt x="47220" y="414881"/>
                    <a:pt x="-1765" y="440282"/>
                    <a:pt x="49" y="373153"/>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527" name="Group 189"/>
            <p:cNvGrpSpPr>
              <a:grpSpLocks/>
            </p:cNvGrpSpPr>
            <p:nvPr/>
          </p:nvGrpSpPr>
          <p:grpSpPr bwMode="auto">
            <a:xfrm>
              <a:off x="6185821" y="2761046"/>
              <a:ext cx="272147" cy="640606"/>
              <a:chOff x="5610861" y="2631080"/>
              <a:chExt cx="272147" cy="640606"/>
            </a:xfrm>
          </p:grpSpPr>
          <p:sp>
            <p:nvSpPr>
              <p:cNvPr id="193" name="Freeform 192"/>
              <p:cNvSpPr/>
              <p:nvPr/>
            </p:nvSpPr>
            <p:spPr>
              <a:xfrm>
                <a:off x="5611027" y="2788981"/>
                <a:ext cx="175339" cy="483665"/>
              </a:xfrm>
              <a:custGeom>
                <a:avLst/>
                <a:gdLst>
                  <a:gd name="connsiteX0" fmla="*/ 65612 w 175273"/>
                  <a:gd name="connsiteY0" fmla="*/ 59031 h 483730"/>
                  <a:gd name="connsiteX1" fmla="*/ 76498 w 175273"/>
                  <a:gd name="connsiteY1" fmla="*/ 146116 h 483730"/>
                  <a:gd name="connsiteX2" fmla="*/ 298 w 175273"/>
                  <a:gd name="connsiteY2" fmla="*/ 331173 h 483730"/>
                  <a:gd name="connsiteX3" fmla="*/ 109155 w 175273"/>
                  <a:gd name="connsiteY3" fmla="*/ 472688 h 483730"/>
                  <a:gd name="connsiteX4" fmla="*/ 174470 w 175273"/>
                  <a:gd name="connsiteY4" fmla="*/ 26373 h 483730"/>
                  <a:gd name="connsiteX5" fmla="*/ 65612 w 175273"/>
                  <a:gd name="connsiteY5" fmla="*/ 59031 h 48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273" h="483730">
                    <a:moveTo>
                      <a:pt x="65612" y="59031"/>
                    </a:moveTo>
                    <a:cubicBezTo>
                      <a:pt x="49283" y="78988"/>
                      <a:pt x="87384" y="100759"/>
                      <a:pt x="76498" y="146116"/>
                    </a:cubicBezTo>
                    <a:cubicBezTo>
                      <a:pt x="65612" y="191473"/>
                      <a:pt x="-5145" y="276744"/>
                      <a:pt x="298" y="331173"/>
                    </a:cubicBezTo>
                    <a:cubicBezTo>
                      <a:pt x="5741" y="385602"/>
                      <a:pt x="80126" y="523488"/>
                      <a:pt x="109155" y="472688"/>
                    </a:cubicBezTo>
                    <a:cubicBezTo>
                      <a:pt x="138184" y="421888"/>
                      <a:pt x="181727" y="93502"/>
                      <a:pt x="174470" y="26373"/>
                    </a:cubicBezTo>
                    <a:cubicBezTo>
                      <a:pt x="167213" y="-40756"/>
                      <a:pt x="81941" y="39074"/>
                      <a:pt x="65612" y="59031"/>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 name="Oval 193"/>
              <p:cNvSpPr/>
              <p:nvPr/>
            </p:nvSpPr>
            <p:spPr>
              <a:xfrm>
                <a:off x="5690026" y="2630971"/>
                <a:ext cx="192681" cy="9634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91" name="Freeform 190"/>
            <p:cNvSpPr/>
            <p:nvPr/>
          </p:nvSpPr>
          <p:spPr>
            <a:xfrm>
              <a:off x="6361326" y="2965194"/>
              <a:ext cx="518313" cy="479811"/>
            </a:xfrm>
            <a:custGeom>
              <a:avLst/>
              <a:gdLst>
                <a:gd name="connsiteX0" fmla="*/ 478106 w 518217"/>
                <a:gd name="connsiteY0" fmla="*/ 98008 h 479059"/>
                <a:gd name="connsiteX1" fmla="*/ 282163 w 518217"/>
                <a:gd name="connsiteY1" fmla="*/ 37 h 479059"/>
                <a:gd name="connsiteX2" fmla="*/ 75334 w 518217"/>
                <a:gd name="connsiteY2" fmla="*/ 108894 h 479059"/>
                <a:gd name="connsiteX3" fmla="*/ 325706 w 518217"/>
                <a:gd name="connsiteY3" fmla="*/ 348380 h 479059"/>
                <a:gd name="connsiteX4" fmla="*/ 53563 w 518217"/>
                <a:gd name="connsiteY4" fmla="*/ 337494 h 479059"/>
                <a:gd name="connsiteX5" fmla="*/ 42677 w 518217"/>
                <a:gd name="connsiteY5" fmla="*/ 446351 h 479059"/>
                <a:gd name="connsiteX6" fmla="*/ 510763 w 518217"/>
                <a:gd name="connsiteY6" fmla="*/ 457237 h 479059"/>
                <a:gd name="connsiteX7" fmla="*/ 325706 w 518217"/>
                <a:gd name="connsiteY7" fmla="*/ 174208 h 479059"/>
                <a:gd name="connsiteX8" fmla="*/ 260391 w 518217"/>
                <a:gd name="connsiteY8" fmla="*/ 152437 h 479059"/>
                <a:gd name="connsiteX9" fmla="*/ 445448 w 518217"/>
                <a:gd name="connsiteY9" fmla="*/ 206866 h 479059"/>
                <a:gd name="connsiteX10" fmla="*/ 478106 w 518217"/>
                <a:gd name="connsiteY10" fmla="*/ 98008 h 47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8217" h="479059">
                  <a:moveTo>
                    <a:pt x="478106" y="98008"/>
                  </a:moveTo>
                  <a:cubicBezTo>
                    <a:pt x="450892" y="63537"/>
                    <a:pt x="349292" y="-1777"/>
                    <a:pt x="282163" y="37"/>
                  </a:cubicBezTo>
                  <a:cubicBezTo>
                    <a:pt x="215034" y="1851"/>
                    <a:pt x="68077" y="50837"/>
                    <a:pt x="75334" y="108894"/>
                  </a:cubicBezTo>
                  <a:cubicBezTo>
                    <a:pt x="82591" y="166951"/>
                    <a:pt x="329334" y="310280"/>
                    <a:pt x="325706" y="348380"/>
                  </a:cubicBezTo>
                  <a:cubicBezTo>
                    <a:pt x="322077" y="386480"/>
                    <a:pt x="100734" y="321166"/>
                    <a:pt x="53563" y="337494"/>
                  </a:cubicBezTo>
                  <a:cubicBezTo>
                    <a:pt x="6391" y="353823"/>
                    <a:pt x="-33523" y="426394"/>
                    <a:pt x="42677" y="446351"/>
                  </a:cubicBezTo>
                  <a:cubicBezTo>
                    <a:pt x="118877" y="466308"/>
                    <a:pt x="463592" y="502594"/>
                    <a:pt x="510763" y="457237"/>
                  </a:cubicBezTo>
                  <a:cubicBezTo>
                    <a:pt x="557934" y="411880"/>
                    <a:pt x="367435" y="225008"/>
                    <a:pt x="325706" y="174208"/>
                  </a:cubicBezTo>
                  <a:cubicBezTo>
                    <a:pt x="283977" y="123408"/>
                    <a:pt x="240434" y="146994"/>
                    <a:pt x="260391" y="152437"/>
                  </a:cubicBezTo>
                  <a:cubicBezTo>
                    <a:pt x="280348" y="157880"/>
                    <a:pt x="403719" y="215937"/>
                    <a:pt x="445448" y="206866"/>
                  </a:cubicBezTo>
                  <a:cubicBezTo>
                    <a:pt x="487177" y="197795"/>
                    <a:pt x="505320" y="132479"/>
                    <a:pt x="478106" y="98008"/>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2" name="Freeform 191"/>
            <p:cNvSpPr/>
            <p:nvPr/>
          </p:nvSpPr>
          <p:spPr>
            <a:xfrm>
              <a:off x="6781371" y="2577875"/>
              <a:ext cx="350680" cy="876765"/>
            </a:xfrm>
            <a:custGeom>
              <a:avLst/>
              <a:gdLst>
                <a:gd name="connsiteX0" fmla="*/ 140435 w 351530"/>
                <a:gd name="connsiteY0" fmla="*/ 1129 h 875855"/>
                <a:gd name="connsiteX1" fmla="*/ 162206 w 351530"/>
                <a:gd name="connsiteY1" fmla="*/ 393015 h 875855"/>
                <a:gd name="connsiteX2" fmla="*/ 20692 w 351530"/>
                <a:gd name="connsiteY2" fmla="*/ 371244 h 875855"/>
                <a:gd name="connsiteX3" fmla="*/ 9806 w 351530"/>
                <a:gd name="connsiteY3" fmla="*/ 501872 h 875855"/>
                <a:gd name="connsiteX4" fmla="*/ 107777 w 351530"/>
                <a:gd name="connsiteY4" fmla="*/ 512758 h 875855"/>
                <a:gd name="connsiteX5" fmla="*/ 129549 w 351530"/>
                <a:gd name="connsiteY5" fmla="*/ 828444 h 875855"/>
                <a:gd name="connsiteX6" fmla="*/ 260177 w 351530"/>
                <a:gd name="connsiteY6" fmla="*/ 839329 h 875855"/>
                <a:gd name="connsiteX7" fmla="*/ 249292 w 351530"/>
                <a:gd name="connsiteY7" fmla="*/ 490986 h 875855"/>
                <a:gd name="connsiteX8" fmla="*/ 325492 w 351530"/>
                <a:gd name="connsiteY8" fmla="*/ 578072 h 875855"/>
                <a:gd name="connsiteX9" fmla="*/ 347263 w 351530"/>
                <a:gd name="connsiteY9" fmla="*/ 338586 h 875855"/>
                <a:gd name="connsiteX10" fmla="*/ 249292 w 351530"/>
                <a:gd name="connsiteY10" fmla="*/ 382129 h 875855"/>
                <a:gd name="connsiteX11" fmla="*/ 227520 w 351530"/>
                <a:gd name="connsiteY11" fmla="*/ 22901 h 875855"/>
                <a:gd name="connsiteX12" fmla="*/ 129549 w 351530"/>
                <a:gd name="connsiteY12" fmla="*/ 66444 h 87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1530" h="875855">
                  <a:moveTo>
                    <a:pt x="140435" y="1129"/>
                  </a:moveTo>
                  <a:cubicBezTo>
                    <a:pt x="161299" y="166229"/>
                    <a:pt x="182163" y="331329"/>
                    <a:pt x="162206" y="393015"/>
                  </a:cubicBezTo>
                  <a:cubicBezTo>
                    <a:pt x="142249" y="454701"/>
                    <a:pt x="46092" y="353101"/>
                    <a:pt x="20692" y="371244"/>
                  </a:cubicBezTo>
                  <a:cubicBezTo>
                    <a:pt x="-4708" y="389387"/>
                    <a:pt x="-4708" y="478287"/>
                    <a:pt x="9806" y="501872"/>
                  </a:cubicBezTo>
                  <a:cubicBezTo>
                    <a:pt x="24320" y="525457"/>
                    <a:pt x="87820" y="458329"/>
                    <a:pt x="107777" y="512758"/>
                  </a:cubicBezTo>
                  <a:cubicBezTo>
                    <a:pt x="127734" y="567187"/>
                    <a:pt x="104149" y="774016"/>
                    <a:pt x="129549" y="828444"/>
                  </a:cubicBezTo>
                  <a:cubicBezTo>
                    <a:pt x="154949" y="882873"/>
                    <a:pt x="240220" y="895572"/>
                    <a:pt x="260177" y="839329"/>
                  </a:cubicBezTo>
                  <a:cubicBezTo>
                    <a:pt x="280134" y="783086"/>
                    <a:pt x="238406" y="534529"/>
                    <a:pt x="249292" y="490986"/>
                  </a:cubicBezTo>
                  <a:cubicBezTo>
                    <a:pt x="260178" y="447443"/>
                    <a:pt x="309164" y="603472"/>
                    <a:pt x="325492" y="578072"/>
                  </a:cubicBezTo>
                  <a:cubicBezTo>
                    <a:pt x="341821" y="552672"/>
                    <a:pt x="359963" y="371243"/>
                    <a:pt x="347263" y="338586"/>
                  </a:cubicBezTo>
                  <a:cubicBezTo>
                    <a:pt x="334563" y="305929"/>
                    <a:pt x="269249" y="434743"/>
                    <a:pt x="249292" y="382129"/>
                  </a:cubicBezTo>
                  <a:cubicBezTo>
                    <a:pt x="229335" y="329515"/>
                    <a:pt x="247477" y="75515"/>
                    <a:pt x="227520" y="22901"/>
                  </a:cubicBezTo>
                  <a:cubicBezTo>
                    <a:pt x="207563" y="-29713"/>
                    <a:pt x="168556" y="18365"/>
                    <a:pt x="129549" y="66444"/>
                  </a:cubicBezTo>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1517" name="TextBox 196"/>
          <p:cNvSpPr txBox="1">
            <a:spLocks noChangeArrowheads="1"/>
          </p:cNvSpPr>
          <p:nvPr/>
        </p:nvSpPr>
        <p:spPr bwMode="auto">
          <a:xfrm>
            <a:off x="8394700" y="6488113"/>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t>Simru</a:t>
            </a:r>
          </a:p>
        </p:txBody>
      </p:sp>
      <p:sp>
        <p:nvSpPr>
          <p:cNvPr id="21518" name="TextBox 197"/>
          <p:cNvSpPr txBox="1">
            <a:spLocks noChangeArrowheads="1"/>
          </p:cNvSpPr>
          <p:nvPr/>
        </p:nvSpPr>
        <p:spPr bwMode="auto">
          <a:xfrm>
            <a:off x="76200" y="76200"/>
            <a:ext cx="447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Research - Graffiti Signs for Wheel of Fortune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199" y="1600200"/>
            <a:ext cx="8991601" cy="1323439"/>
          </a:xfrm>
          <a:prstGeom prst="rect">
            <a:avLst/>
          </a:prstGeom>
          <a:noFill/>
        </p:spPr>
        <p:txBody>
          <a:bodyPr wrap="square" lIns="91440" tIns="45720" rIns="91440" bIns="45720">
            <a:spAutoFit/>
          </a:bodyPr>
          <a:lstStyle/>
          <a:p>
            <a:pPr algn="ctr"/>
            <a:r>
              <a:rPr lang="en-US" sz="8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Thingamabobs!!</a:t>
            </a:r>
            <a:endParaRPr lang="en-US" sz="8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TextBox 5"/>
          <p:cNvSpPr txBox="1"/>
          <p:nvPr/>
        </p:nvSpPr>
        <p:spPr>
          <a:xfrm>
            <a:off x="2743200" y="4876800"/>
            <a:ext cx="4572855" cy="523220"/>
          </a:xfrm>
          <a:prstGeom prst="rect">
            <a:avLst/>
          </a:prstGeom>
          <a:noFill/>
        </p:spPr>
        <p:txBody>
          <a:bodyPr wrap="none" rtlCol="0">
            <a:spAutoFit/>
          </a:bodyPr>
          <a:lstStyle/>
          <a:p>
            <a:r>
              <a:rPr lang="en-US" sz="2800" dirty="0" smtClean="0"/>
              <a:t>Roberta        Robert       Robbie</a:t>
            </a:r>
            <a:endParaRPr lang="en-US" sz="2800" dirty="0"/>
          </a:p>
        </p:txBody>
      </p:sp>
      <p:sp>
        <p:nvSpPr>
          <p:cNvPr id="7" name="TextBox 4"/>
          <p:cNvSpPr txBox="1">
            <a:spLocks noChangeArrowheads="1"/>
          </p:cNvSpPr>
          <p:nvPr/>
        </p:nvSpPr>
        <p:spPr bwMode="auto">
          <a:xfrm>
            <a:off x="8126413" y="6488113"/>
            <a:ext cx="998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dirty="0"/>
              <a:t>Ruddock</a:t>
            </a:r>
          </a:p>
        </p:txBody>
      </p:sp>
    </p:spTree>
    <p:extLst>
      <p:ext uri="{BB962C8B-B14F-4D97-AF65-F5344CB8AC3E}">
        <p14:creationId xmlns:p14="http://schemas.microsoft.com/office/powerpoint/2010/main" val="1711084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4119563" y="2974975"/>
            <a:ext cx="914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p>
        </p:txBody>
      </p:sp>
      <p:sp>
        <p:nvSpPr>
          <p:cNvPr id="23555" name="TextBox 5"/>
          <p:cNvSpPr txBox="1">
            <a:spLocks noChangeArrowheads="1"/>
          </p:cNvSpPr>
          <p:nvPr/>
        </p:nvSpPr>
        <p:spPr bwMode="auto">
          <a:xfrm>
            <a:off x="2286000" y="1219200"/>
            <a:ext cx="41560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t>What is the best time to go to the dentist?</a:t>
            </a:r>
          </a:p>
          <a:p>
            <a:pPr algn="ctr"/>
            <a:endParaRPr lang="en-US"/>
          </a:p>
          <a:p>
            <a:pPr algn="ctr"/>
            <a:endParaRPr lang="en-US"/>
          </a:p>
          <a:p>
            <a:pPr algn="ctr"/>
            <a:r>
              <a:rPr lang="en-US"/>
              <a:t>2:30 </a:t>
            </a:r>
          </a:p>
          <a:p>
            <a:pPr algn="ctr"/>
            <a:r>
              <a:rPr lang="en-US"/>
              <a:t>(tooth hurty)</a:t>
            </a:r>
          </a:p>
        </p:txBody>
      </p:sp>
      <p:sp>
        <p:nvSpPr>
          <p:cNvPr id="23556" name="TextBox 19"/>
          <p:cNvSpPr txBox="1">
            <a:spLocks noChangeArrowheads="1"/>
          </p:cNvSpPr>
          <p:nvPr/>
        </p:nvSpPr>
        <p:spPr bwMode="auto">
          <a:xfrm>
            <a:off x="8389938" y="6488113"/>
            <a:ext cx="735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t>Helen</a:t>
            </a:r>
          </a:p>
        </p:txBody>
      </p:sp>
      <p:sp>
        <p:nvSpPr>
          <p:cNvPr id="23557" name="TextBox 20"/>
          <p:cNvSpPr txBox="1">
            <a:spLocks noChangeArrowheads="1"/>
          </p:cNvSpPr>
          <p:nvPr/>
        </p:nvSpPr>
        <p:spPr bwMode="auto">
          <a:xfrm>
            <a:off x="76200" y="76200"/>
            <a:ext cx="4300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Research  -  Robot will tell this joke to start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2788" y="152400"/>
            <a:ext cx="2638425" cy="5632450"/>
          </a:xfrm>
          <a:prstGeom prst="rect">
            <a:avLst/>
          </a:prstGeom>
          <a:noFill/>
        </p:spPr>
        <p:txBody>
          <a:bodyPr wrap="none">
            <a:spAutoFit/>
          </a:bodyPr>
          <a:lstStyle/>
          <a:p>
            <a:pPr algn="ctr" fontAlgn="auto">
              <a:spcBef>
                <a:spcPts val="0"/>
              </a:spcBef>
              <a:spcAft>
                <a:spcPts val="0"/>
              </a:spcAft>
              <a:defRPr/>
            </a:pPr>
            <a:r>
              <a:rPr lang="en-US" sz="6000" b="1" dirty="0">
                <a:ln w="31550" cmpd="sng">
                  <a:noFill/>
                  <a:prstDash val="solid"/>
                </a:ln>
                <a:solidFill>
                  <a:srgbClr val="002060"/>
                </a:solidFill>
                <a:effectLst>
                  <a:outerShdw blurRad="50800" dist="40000" dir="5400000" algn="tl" rotWithShape="0">
                    <a:srgbClr val="000000">
                      <a:shade val="5000"/>
                      <a:satMod val="120000"/>
                      <a:alpha val="33000"/>
                    </a:srgbClr>
                  </a:outerShdw>
                </a:effectLst>
                <a:latin typeface="+mn-lt"/>
                <a:cs typeface="+mn-cs"/>
              </a:rPr>
              <a:t>Jackson</a:t>
            </a:r>
          </a:p>
          <a:p>
            <a:pPr algn="ctr" fontAlgn="auto">
              <a:spcBef>
                <a:spcPts val="0"/>
              </a:spcBef>
              <a:spcAft>
                <a:spcPts val="0"/>
              </a:spcAft>
              <a:defRPr/>
            </a:pPr>
            <a:endParaRPr lang="en-US" sz="2000" b="1" dirty="0">
              <a:ln w="31550" cmpd="sng">
                <a:noFill/>
                <a:prstDash val="solid"/>
              </a:ln>
              <a:solidFill>
                <a:srgbClr val="002060"/>
              </a:solidFill>
              <a:effectLst>
                <a:outerShdw blurRad="50800" dist="40000" dir="5400000" algn="tl" rotWithShape="0">
                  <a:srgbClr val="000000">
                    <a:shade val="5000"/>
                    <a:satMod val="120000"/>
                    <a:alpha val="33000"/>
                  </a:srgbClr>
                </a:outerShdw>
              </a:effectLst>
              <a:latin typeface="+mn-lt"/>
              <a:cs typeface="+mn-cs"/>
            </a:endParaRPr>
          </a:p>
          <a:p>
            <a:pPr algn="ctr" fontAlgn="auto">
              <a:spcBef>
                <a:spcPts val="0"/>
              </a:spcBef>
              <a:spcAft>
                <a:spcPts val="0"/>
              </a:spcAft>
              <a:defRPr/>
            </a:pPr>
            <a:endParaRPr lang="en-US" sz="2000" b="1" dirty="0">
              <a:ln w="31550" cmpd="sng">
                <a:noFill/>
                <a:prstDash val="solid"/>
              </a:ln>
              <a:solidFill>
                <a:srgbClr val="002060"/>
              </a:solidFill>
              <a:effectLst>
                <a:outerShdw blurRad="50800" dist="40000" dir="5400000" algn="tl" rotWithShape="0">
                  <a:srgbClr val="000000">
                    <a:shade val="5000"/>
                    <a:satMod val="120000"/>
                    <a:alpha val="33000"/>
                  </a:srgbClr>
                </a:outerShdw>
              </a:effectLst>
              <a:latin typeface="+mn-lt"/>
              <a:cs typeface="+mn-cs"/>
            </a:endParaRPr>
          </a:p>
          <a:p>
            <a:pPr algn="ctr" fontAlgn="auto">
              <a:spcBef>
                <a:spcPts val="0"/>
              </a:spcBef>
              <a:spcAft>
                <a:spcPts val="0"/>
              </a:spcAft>
              <a:defRPr/>
            </a:pPr>
            <a:r>
              <a:rPr lang="en-US" sz="6000" b="1" dirty="0">
                <a:ln w="31550" cmpd="sng">
                  <a:noFill/>
                  <a:prstDash val="solid"/>
                </a:ln>
                <a:solidFill>
                  <a:srgbClr val="002060"/>
                </a:solidFill>
                <a:effectLst>
                  <a:outerShdw blurRad="50800" dist="40000" dir="5400000" algn="tl" rotWithShape="0">
                    <a:srgbClr val="000000">
                      <a:shade val="5000"/>
                      <a:satMod val="120000"/>
                      <a:alpha val="33000"/>
                    </a:srgbClr>
                  </a:outerShdw>
                </a:effectLst>
                <a:latin typeface="+mn-lt"/>
                <a:cs typeface="+mn-cs"/>
              </a:rPr>
              <a:t> AJ</a:t>
            </a:r>
          </a:p>
          <a:p>
            <a:pPr algn="ctr" fontAlgn="auto">
              <a:spcBef>
                <a:spcPts val="0"/>
              </a:spcBef>
              <a:spcAft>
                <a:spcPts val="0"/>
              </a:spcAft>
              <a:defRPr/>
            </a:pPr>
            <a:endParaRPr lang="en-US" sz="2000" b="1" dirty="0">
              <a:ln w="31550" cmpd="sng">
                <a:noFill/>
                <a:prstDash val="solid"/>
              </a:ln>
              <a:solidFill>
                <a:srgbClr val="002060"/>
              </a:solidFill>
              <a:effectLst>
                <a:outerShdw blurRad="50800" dist="40000" dir="5400000" algn="tl" rotWithShape="0">
                  <a:srgbClr val="000000">
                    <a:shade val="5000"/>
                    <a:satMod val="120000"/>
                    <a:alpha val="33000"/>
                  </a:srgbClr>
                </a:outerShdw>
              </a:effectLst>
              <a:latin typeface="+mn-lt"/>
              <a:cs typeface="+mn-cs"/>
            </a:endParaRPr>
          </a:p>
          <a:p>
            <a:pPr algn="ctr" fontAlgn="auto">
              <a:spcBef>
                <a:spcPts val="0"/>
              </a:spcBef>
              <a:spcAft>
                <a:spcPts val="0"/>
              </a:spcAft>
              <a:defRPr/>
            </a:pPr>
            <a:endParaRPr lang="en-US" sz="2000" b="1" dirty="0">
              <a:ln w="31550" cmpd="sng">
                <a:noFill/>
                <a:prstDash val="solid"/>
              </a:ln>
              <a:solidFill>
                <a:srgbClr val="002060"/>
              </a:solidFill>
              <a:effectLst>
                <a:outerShdw blurRad="50800" dist="40000" dir="5400000" algn="tl" rotWithShape="0">
                  <a:srgbClr val="000000">
                    <a:shade val="5000"/>
                    <a:satMod val="120000"/>
                    <a:alpha val="33000"/>
                  </a:srgbClr>
                </a:outerShdw>
              </a:effectLst>
              <a:latin typeface="+mn-lt"/>
              <a:cs typeface="+mn-cs"/>
            </a:endParaRPr>
          </a:p>
          <a:p>
            <a:pPr algn="ctr" fontAlgn="auto">
              <a:spcBef>
                <a:spcPts val="0"/>
              </a:spcBef>
              <a:spcAft>
                <a:spcPts val="0"/>
              </a:spcAft>
              <a:defRPr/>
            </a:pPr>
            <a:r>
              <a:rPr lang="en-US" sz="6000" b="1" dirty="0">
                <a:ln w="31550" cmpd="sng">
                  <a:noFill/>
                  <a:prstDash val="solid"/>
                </a:ln>
                <a:solidFill>
                  <a:srgbClr val="002060"/>
                </a:solidFill>
                <a:effectLst>
                  <a:outerShdw blurRad="50800" dist="40000" dir="5400000" algn="tl" rotWithShape="0">
                    <a:srgbClr val="000000">
                      <a:shade val="5000"/>
                      <a:satMod val="120000"/>
                      <a:alpha val="33000"/>
                    </a:srgbClr>
                  </a:outerShdw>
                </a:effectLst>
                <a:latin typeface="+mn-lt"/>
                <a:cs typeface="+mn-cs"/>
              </a:rPr>
              <a:t>Tyler</a:t>
            </a:r>
          </a:p>
          <a:p>
            <a:pPr algn="ctr" fontAlgn="auto">
              <a:spcBef>
                <a:spcPts val="0"/>
              </a:spcBef>
              <a:spcAft>
                <a:spcPts val="0"/>
              </a:spcAft>
              <a:defRPr/>
            </a:pPr>
            <a:endParaRPr lang="en-US" sz="2000" b="1" dirty="0">
              <a:ln w="31550" cmpd="sng">
                <a:noFill/>
                <a:prstDash val="solid"/>
              </a:ln>
              <a:solidFill>
                <a:srgbClr val="002060"/>
              </a:solidFill>
              <a:effectLst>
                <a:outerShdw blurRad="50800" dist="40000" dir="5400000" algn="tl" rotWithShape="0">
                  <a:srgbClr val="000000">
                    <a:shade val="5000"/>
                    <a:satMod val="120000"/>
                    <a:alpha val="33000"/>
                  </a:srgbClr>
                </a:outerShdw>
              </a:effectLst>
              <a:latin typeface="+mn-lt"/>
              <a:cs typeface="+mn-cs"/>
            </a:endParaRPr>
          </a:p>
          <a:p>
            <a:pPr algn="ctr" fontAlgn="auto">
              <a:spcBef>
                <a:spcPts val="0"/>
              </a:spcBef>
              <a:spcAft>
                <a:spcPts val="0"/>
              </a:spcAft>
              <a:defRPr/>
            </a:pPr>
            <a:endParaRPr lang="en-US" sz="2000" b="1" dirty="0">
              <a:ln w="31550" cmpd="sng">
                <a:noFill/>
                <a:prstDash val="solid"/>
              </a:ln>
              <a:solidFill>
                <a:srgbClr val="002060"/>
              </a:solidFill>
              <a:effectLst>
                <a:outerShdw blurRad="50800" dist="40000" dir="5400000" algn="tl" rotWithShape="0">
                  <a:srgbClr val="000000">
                    <a:shade val="5000"/>
                    <a:satMod val="120000"/>
                    <a:alpha val="33000"/>
                  </a:srgbClr>
                </a:outerShdw>
              </a:effectLst>
              <a:latin typeface="+mn-lt"/>
              <a:cs typeface="+mn-cs"/>
            </a:endParaRPr>
          </a:p>
          <a:p>
            <a:pPr algn="ctr" fontAlgn="auto">
              <a:spcBef>
                <a:spcPts val="0"/>
              </a:spcBef>
              <a:spcAft>
                <a:spcPts val="0"/>
              </a:spcAft>
              <a:defRPr/>
            </a:pPr>
            <a:r>
              <a:rPr lang="en-US" sz="6000" b="1" dirty="0">
                <a:ln w="31550" cmpd="sng">
                  <a:noFill/>
                  <a:prstDash val="solid"/>
                </a:ln>
                <a:solidFill>
                  <a:srgbClr val="002060"/>
                </a:solidFill>
                <a:effectLst>
                  <a:outerShdw blurRad="50800" dist="40000" dir="5400000" algn="tl" rotWithShape="0">
                    <a:srgbClr val="000000">
                      <a:shade val="5000"/>
                      <a:satMod val="120000"/>
                      <a:alpha val="33000"/>
                    </a:srgbClr>
                  </a:outerShdw>
                </a:effectLst>
                <a:latin typeface="+mn-lt"/>
                <a:cs typeface="+mn-cs"/>
              </a:rPr>
              <a:t>Patrick</a:t>
            </a:r>
          </a:p>
        </p:txBody>
      </p:sp>
      <p:sp>
        <p:nvSpPr>
          <p:cNvPr id="24579" name="TextBox 2"/>
          <p:cNvSpPr txBox="1">
            <a:spLocks noChangeArrowheads="1"/>
          </p:cNvSpPr>
          <p:nvPr/>
        </p:nvSpPr>
        <p:spPr bwMode="auto">
          <a:xfrm>
            <a:off x="3124200" y="990600"/>
            <a:ext cx="284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BB&amp;N League Knights 13218</a:t>
            </a:r>
          </a:p>
        </p:txBody>
      </p:sp>
      <p:sp>
        <p:nvSpPr>
          <p:cNvPr id="24580" name="TextBox 3"/>
          <p:cNvSpPr txBox="1">
            <a:spLocks noChangeArrowheads="1"/>
          </p:cNvSpPr>
          <p:nvPr/>
        </p:nvSpPr>
        <p:spPr bwMode="auto">
          <a:xfrm>
            <a:off x="3276600" y="2449513"/>
            <a:ext cx="284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BB&amp;N League Knights 13218</a:t>
            </a:r>
          </a:p>
        </p:txBody>
      </p:sp>
      <p:sp>
        <p:nvSpPr>
          <p:cNvPr id="24581" name="TextBox 4"/>
          <p:cNvSpPr txBox="1">
            <a:spLocks noChangeArrowheads="1"/>
          </p:cNvSpPr>
          <p:nvPr/>
        </p:nvSpPr>
        <p:spPr bwMode="auto">
          <a:xfrm>
            <a:off x="3124200" y="4125913"/>
            <a:ext cx="284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BB&amp;N League Knights 13218</a:t>
            </a:r>
          </a:p>
        </p:txBody>
      </p:sp>
      <p:sp>
        <p:nvSpPr>
          <p:cNvPr id="24582" name="TextBox 5"/>
          <p:cNvSpPr txBox="1">
            <a:spLocks noChangeArrowheads="1"/>
          </p:cNvSpPr>
          <p:nvPr/>
        </p:nvSpPr>
        <p:spPr bwMode="auto">
          <a:xfrm>
            <a:off x="3124200" y="5497513"/>
            <a:ext cx="284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BB&amp;N League Knights 13218</a:t>
            </a:r>
          </a:p>
        </p:txBody>
      </p:sp>
      <p:sp>
        <p:nvSpPr>
          <p:cNvPr id="24583" name="TextBox 7"/>
          <p:cNvSpPr txBox="1">
            <a:spLocks noChangeArrowheads="1"/>
          </p:cNvSpPr>
          <p:nvPr/>
        </p:nvSpPr>
        <p:spPr bwMode="auto">
          <a:xfrm>
            <a:off x="8389938" y="6488113"/>
            <a:ext cx="735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t>Helen</a:t>
            </a:r>
          </a:p>
        </p:txBody>
      </p:sp>
      <p:sp>
        <p:nvSpPr>
          <p:cNvPr id="24584" name="TextBox 8"/>
          <p:cNvSpPr txBox="1">
            <a:spLocks noChangeArrowheads="1"/>
          </p:cNvSpPr>
          <p:nvPr/>
        </p:nvSpPr>
        <p:spPr bwMode="auto">
          <a:xfrm>
            <a:off x="76200" y="76200"/>
            <a:ext cx="1033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Research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3750" y="533400"/>
            <a:ext cx="7556500" cy="5324475"/>
          </a:xfrm>
          <a:prstGeom prst="rect">
            <a:avLst/>
          </a:prstGeom>
          <a:noFill/>
        </p:spPr>
        <p:txBody>
          <a:bodyPr wrap="none">
            <a:spAutoFit/>
          </a:bodyPr>
          <a:lstStyle/>
          <a:p>
            <a:pPr algn="ctr" fontAlgn="auto">
              <a:spcBef>
                <a:spcPts val="0"/>
              </a:spcBef>
              <a:spcAft>
                <a:spcPts val="0"/>
              </a:spcAft>
              <a:defRPr/>
            </a:pPr>
            <a:r>
              <a:rPr lang="en-US" sz="6000" b="1" dirty="0">
                <a:ln w="31550" cmpd="sng">
                  <a:noFill/>
                  <a:prstDash val="solid"/>
                </a:ln>
                <a:solidFill>
                  <a:srgbClr val="002060"/>
                </a:solidFill>
                <a:effectLst>
                  <a:outerShdw blurRad="50800" dist="40000" dir="5400000" algn="tl" rotWithShape="0">
                    <a:srgbClr val="000000">
                      <a:shade val="5000"/>
                      <a:satMod val="120000"/>
                      <a:alpha val="33000"/>
                    </a:srgbClr>
                  </a:outerShdw>
                </a:effectLst>
                <a:latin typeface="+mn-lt"/>
                <a:cs typeface="+mn-cs"/>
              </a:rPr>
              <a:t>BB&amp;N League KINGHTS</a:t>
            </a:r>
          </a:p>
          <a:p>
            <a:pPr algn="ctr" fontAlgn="auto">
              <a:spcBef>
                <a:spcPts val="0"/>
              </a:spcBef>
              <a:spcAft>
                <a:spcPts val="0"/>
              </a:spcAft>
              <a:defRPr/>
            </a:pPr>
            <a:endParaRPr lang="en-US" sz="2000" b="1" dirty="0">
              <a:ln w="31550" cmpd="sng">
                <a:noFill/>
                <a:prstDash val="solid"/>
              </a:ln>
              <a:solidFill>
                <a:srgbClr val="002060"/>
              </a:solidFill>
              <a:effectLst>
                <a:outerShdw blurRad="50800" dist="40000" dir="5400000" algn="tl" rotWithShape="0">
                  <a:srgbClr val="000000">
                    <a:shade val="5000"/>
                    <a:satMod val="120000"/>
                    <a:alpha val="33000"/>
                  </a:srgbClr>
                </a:outerShdw>
              </a:effectLst>
              <a:latin typeface="+mn-lt"/>
              <a:cs typeface="+mn-cs"/>
            </a:endParaRPr>
          </a:p>
          <a:p>
            <a:pPr algn="ctr" fontAlgn="auto">
              <a:spcBef>
                <a:spcPts val="0"/>
              </a:spcBef>
              <a:spcAft>
                <a:spcPts val="0"/>
              </a:spcAft>
              <a:defRPr/>
            </a:pPr>
            <a:r>
              <a:rPr lang="en-US" sz="6000" b="1" dirty="0" err="1">
                <a:ln w="31550" cmpd="sng">
                  <a:noFill/>
                  <a:prstDash val="solid"/>
                </a:ln>
                <a:solidFill>
                  <a:srgbClr val="002060"/>
                </a:solidFill>
                <a:effectLst>
                  <a:outerShdw blurRad="50800" dist="40000" dir="5400000" algn="tl" rotWithShape="0">
                    <a:srgbClr val="000000">
                      <a:shade val="5000"/>
                      <a:satMod val="120000"/>
                      <a:alpha val="33000"/>
                    </a:srgbClr>
                  </a:outerShdw>
                </a:effectLst>
                <a:latin typeface="+mn-lt"/>
                <a:cs typeface="+mn-cs"/>
              </a:rPr>
              <a:t>Simru</a:t>
            </a:r>
            <a:endParaRPr lang="en-US" sz="6000" b="1" dirty="0">
              <a:ln w="31550" cmpd="sng">
                <a:noFill/>
                <a:prstDash val="solid"/>
              </a:ln>
              <a:solidFill>
                <a:srgbClr val="002060"/>
              </a:solidFill>
              <a:effectLst>
                <a:outerShdw blurRad="50800" dist="40000" dir="5400000" algn="tl" rotWithShape="0">
                  <a:srgbClr val="000000">
                    <a:shade val="5000"/>
                    <a:satMod val="120000"/>
                    <a:alpha val="33000"/>
                  </a:srgbClr>
                </a:outerShdw>
              </a:effectLst>
              <a:latin typeface="+mn-lt"/>
              <a:cs typeface="+mn-cs"/>
            </a:endParaRPr>
          </a:p>
          <a:p>
            <a:pPr algn="ctr" fontAlgn="auto">
              <a:spcBef>
                <a:spcPts val="0"/>
              </a:spcBef>
              <a:spcAft>
                <a:spcPts val="0"/>
              </a:spcAft>
              <a:defRPr/>
            </a:pPr>
            <a:endParaRPr lang="en-US" sz="2000" b="1" dirty="0">
              <a:ln w="31550" cmpd="sng">
                <a:noFill/>
                <a:prstDash val="solid"/>
              </a:ln>
              <a:solidFill>
                <a:srgbClr val="002060"/>
              </a:solidFill>
              <a:effectLst>
                <a:outerShdw blurRad="50800" dist="40000" dir="5400000" algn="tl" rotWithShape="0">
                  <a:srgbClr val="000000">
                    <a:shade val="5000"/>
                    <a:satMod val="120000"/>
                    <a:alpha val="33000"/>
                  </a:srgbClr>
                </a:outerShdw>
              </a:effectLst>
              <a:latin typeface="+mn-lt"/>
              <a:cs typeface="+mn-cs"/>
            </a:endParaRPr>
          </a:p>
          <a:p>
            <a:pPr algn="ctr" fontAlgn="auto">
              <a:spcBef>
                <a:spcPts val="0"/>
              </a:spcBef>
              <a:spcAft>
                <a:spcPts val="0"/>
              </a:spcAft>
              <a:defRPr/>
            </a:pPr>
            <a:endParaRPr lang="en-US" sz="2000" b="1" dirty="0">
              <a:ln w="31550" cmpd="sng">
                <a:noFill/>
                <a:prstDash val="solid"/>
              </a:ln>
              <a:solidFill>
                <a:srgbClr val="002060"/>
              </a:solidFill>
              <a:effectLst>
                <a:outerShdw blurRad="50800" dist="40000" dir="5400000" algn="tl" rotWithShape="0">
                  <a:srgbClr val="000000">
                    <a:shade val="5000"/>
                    <a:satMod val="120000"/>
                    <a:alpha val="33000"/>
                  </a:srgbClr>
                </a:outerShdw>
              </a:effectLst>
              <a:latin typeface="+mn-lt"/>
              <a:cs typeface="+mn-cs"/>
            </a:endParaRPr>
          </a:p>
          <a:p>
            <a:pPr algn="ctr" fontAlgn="auto">
              <a:spcBef>
                <a:spcPts val="0"/>
              </a:spcBef>
              <a:spcAft>
                <a:spcPts val="0"/>
              </a:spcAft>
              <a:defRPr/>
            </a:pPr>
            <a:r>
              <a:rPr lang="en-US" sz="6000" b="1" dirty="0">
                <a:ln w="31550" cmpd="sng">
                  <a:noFill/>
                  <a:prstDash val="solid"/>
                </a:ln>
                <a:solidFill>
                  <a:srgbClr val="002060"/>
                </a:solidFill>
                <a:effectLst>
                  <a:outerShdw blurRad="50800" dist="40000" dir="5400000" algn="tl" rotWithShape="0">
                    <a:srgbClr val="000000">
                      <a:shade val="5000"/>
                      <a:satMod val="120000"/>
                      <a:alpha val="33000"/>
                    </a:srgbClr>
                  </a:outerShdw>
                </a:effectLst>
                <a:latin typeface="+mn-lt"/>
                <a:cs typeface="+mn-cs"/>
              </a:rPr>
              <a:t>Helen</a:t>
            </a:r>
          </a:p>
          <a:p>
            <a:pPr algn="ctr" fontAlgn="auto">
              <a:spcBef>
                <a:spcPts val="0"/>
              </a:spcBef>
              <a:spcAft>
                <a:spcPts val="0"/>
              </a:spcAft>
              <a:defRPr/>
            </a:pPr>
            <a:endParaRPr lang="en-US" sz="2000" b="1" dirty="0">
              <a:ln w="31550" cmpd="sng">
                <a:noFill/>
                <a:prstDash val="solid"/>
              </a:ln>
              <a:solidFill>
                <a:srgbClr val="002060"/>
              </a:solidFill>
              <a:effectLst>
                <a:outerShdw blurRad="50800" dist="40000" dir="5400000" algn="tl" rotWithShape="0">
                  <a:srgbClr val="000000">
                    <a:shade val="5000"/>
                    <a:satMod val="120000"/>
                    <a:alpha val="33000"/>
                  </a:srgbClr>
                </a:outerShdw>
              </a:effectLst>
              <a:latin typeface="+mn-lt"/>
              <a:cs typeface="+mn-cs"/>
            </a:endParaRPr>
          </a:p>
          <a:p>
            <a:pPr algn="ctr" fontAlgn="auto">
              <a:spcBef>
                <a:spcPts val="0"/>
              </a:spcBef>
              <a:spcAft>
                <a:spcPts val="0"/>
              </a:spcAft>
              <a:defRPr/>
            </a:pPr>
            <a:endParaRPr lang="en-US" sz="2000" b="1" dirty="0">
              <a:ln w="31550" cmpd="sng">
                <a:noFill/>
                <a:prstDash val="solid"/>
              </a:ln>
              <a:solidFill>
                <a:srgbClr val="002060"/>
              </a:solidFill>
              <a:effectLst>
                <a:outerShdw blurRad="50800" dist="40000" dir="5400000" algn="tl" rotWithShape="0">
                  <a:srgbClr val="000000">
                    <a:shade val="5000"/>
                    <a:satMod val="120000"/>
                    <a:alpha val="33000"/>
                  </a:srgbClr>
                </a:outerShdw>
              </a:effectLst>
              <a:latin typeface="+mn-lt"/>
              <a:cs typeface="+mn-cs"/>
            </a:endParaRPr>
          </a:p>
          <a:p>
            <a:pPr algn="ctr" fontAlgn="auto">
              <a:spcBef>
                <a:spcPts val="0"/>
              </a:spcBef>
              <a:spcAft>
                <a:spcPts val="0"/>
              </a:spcAft>
              <a:defRPr/>
            </a:pPr>
            <a:r>
              <a:rPr lang="en-US" sz="6000" b="1" dirty="0">
                <a:ln w="31550" cmpd="sng">
                  <a:noFill/>
                  <a:prstDash val="solid"/>
                </a:ln>
                <a:solidFill>
                  <a:srgbClr val="002060"/>
                </a:solidFill>
                <a:effectLst>
                  <a:outerShdw blurRad="50800" dist="40000" dir="5400000" algn="tl" rotWithShape="0">
                    <a:srgbClr val="000000">
                      <a:shade val="5000"/>
                      <a:satMod val="120000"/>
                      <a:alpha val="33000"/>
                    </a:srgbClr>
                  </a:outerShdw>
                </a:effectLst>
                <a:latin typeface="+mn-lt"/>
                <a:cs typeface="+mn-cs"/>
              </a:rPr>
              <a:t>Ruddock</a:t>
            </a:r>
          </a:p>
        </p:txBody>
      </p:sp>
      <p:sp>
        <p:nvSpPr>
          <p:cNvPr id="25603" name="TextBox 5"/>
          <p:cNvSpPr txBox="1">
            <a:spLocks noChangeArrowheads="1"/>
          </p:cNvSpPr>
          <p:nvPr/>
        </p:nvSpPr>
        <p:spPr bwMode="auto">
          <a:xfrm>
            <a:off x="3124200" y="2601913"/>
            <a:ext cx="284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BB&amp;N League Knights 13218</a:t>
            </a:r>
          </a:p>
        </p:txBody>
      </p:sp>
      <p:sp>
        <p:nvSpPr>
          <p:cNvPr id="25604" name="TextBox 6"/>
          <p:cNvSpPr txBox="1">
            <a:spLocks noChangeArrowheads="1"/>
          </p:cNvSpPr>
          <p:nvPr/>
        </p:nvSpPr>
        <p:spPr bwMode="auto">
          <a:xfrm>
            <a:off x="3124200" y="4114800"/>
            <a:ext cx="284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BB&amp;N League Knights 13218</a:t>
            </a:r>
          </a:p>
        </p:txBody>
      </p:sp>
      <p:sp>
        <p:nvSpPr>
          <p:cNvPr id="25605" name="TextBox 7"/>
          <p:cNvSpPr txBox="1">
            <a:spLocks noChangeArrowheads="1"/>
          </p:cNvSpPr>
          <p:nvPr/>
        </p:nvSpPr>
        <p:spPr bwMode="auto">
          <a:xfrm>
            <a:off x="3124200" y="5573713"/>
            <a:ext cx="284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BB&amp;N League Knights 13218</a:t>
            </a:r>
          </a:p>
        </p:txBody>
      </p:sp>
      <p:sp>
        <p:nvSpPr>
          <p:cNvPr id="25606" name="TextBox 8"/>
          <p:cNvSpPr txBox="1">
            <a:spLocks noChangeArrowheads="1"/>
          </p:cNvSpPr>
          <p:nvPr/>
        </p:nvSpPr>
        <p:spPr bwMode="auto">
          <a:xfrm>
            <a:off x="8389938" y="6488113"/>
            <a:ext cx="735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t>Helen</a:t>
            </a:r>
          </a:p>
        </p:txBody>
      </p:sp>
      <p:sp>
        <p:nvSpPr>
          <p:cNvPr id="25607" name="TextBox 9"/>
          <p:cNvSpPr txBox="1">
            <a:spLocks noChangeArrowheads="1"/>
          </p:cNvSpPr>
          <p:nvPr/>
        </p:nvSpPr>
        <p:spPr bwMode="auto">
          <a:xfrm>
            <a:off x="76200" y="76200"/>
            <a:ext cx="1033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Research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solidFill>
                  <a:schemeClr val="tx2">
                    <a:lumMod val="50000"/>
                  </a:schemeClr>
                </a:solidFill>
              </a:rPr>
              <a:t>Goals</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Have fun</a:t>
            </a:r>
          </a:p>
          <a:p>
            <a:pPr fontAlgn="auto">
              <a:spcAft>
                <a:spcPts val="0"/>
              </a:spcAft>
              <a:buFont typeface="Arial" pitchFamily="34" charset="0"/>
              <a:buChar char="•"/>
              <a:defRPr/>
            </a:pPr>
            <a:r>
              <a:rPr lang="en-US" dirty="0" smtClean="0"/>
              <a:t>Learn how to build robots</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endParaRPr lang="en-US" dirty="0" smtClean="0"/>
          </a:p>
          <a:p>
            <a:pPr marL="0" indent="0" fontAlgn="auto">
              <a:spcAft>
                <a:spcPts val="0"/>
              </a:spcAft>
              <a:buFont typeface="Arial" pitchFamily="34" charset="0"/>
              <a:buNone/>
              <a:defRPr/>
            </a:pPr>
            <a:r>
              <a:rPr lang="en-US" dirty="0" smtClean="0"/>
              <a:t>We are a rookie team</a:t>
            </a:r>
            <a:endParaRPr lang="en-US" dirty="0"/>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76413"/>
            <a:ext cx="2133600"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4"/>
          <p:cNvSpPr txBox="1">
            <a:spLocks noChangeArrowheads="1"/>
          </p:cNvSpPr>
          <p:nvPr/>
        </p:nvSpPr>
        <p:spPr bwMode="auto">
          <a:xfrm>
            <a:off x="8305800" y="6488113"/>
            <a:ext cx="819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t>Patrick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a:r>
              <a:rPr lang="en-US" dirty="0" smtClean="0">
                <a:solidFill>
                  <a:schemeClr val="tx2">
                    <a:lumMod val="50000"/>
                  </a:schemeClr>
                </a:solidFill>
              </a:rPr>
              <a:t>Senior Citizen Problems</a:t>
            </a:r>
          </a:p>
        </p:txBody>
      </p:sp>
      <p:sp>
        <p:nvSpPr>
          <p:cNvPr id="3" name="Content Placeholder 2"/>
          <p:cNvSpPr>
            <a:spLocks noGrp="1"/>
          </p:cNvSpPr>
          <p:nvPr>
            <p:ph idx="1"/>
          </p:nvPr>
        </p:nvSpPr>
        <p:spPr>
          <a:xfrm>
            <a:off x="457200" y="1295400"/>
            <a:ext cx="8229600" cy="2286000"/>
          </a:xfrm>
        </p:spPr>
        <p:txBody>
          <a:bodyPr rtlCol="0">
            <a:normAutofit lnSpcReduction="10000"/>
          </a:bodyPr>
          <a:lstStyle/>
          <a:p>
            <a:pPr fontAlgn="auto">
              <a:spcAft>
                <a:spcPts val="0"/>
              </a:spcAft>
              <a:buFont typeface="Arial" pitchFamily="34" charset="0"/>
              <a:buChar char="•"/>
              <a:defRPr/>
            </a:pPr>
            <a:r>
              <a:rPr lang="en-US" dirty="0" smtClean="0"/>
              <a:t>Need medicine</a:t>
            </a:r>
          </a:p>
          <a:p>
            <a:pPr fontAlgn="auto">
              <a:spcAft>
                <a:spcPts val="0"/>
              </a:spcAft>
              <a:buFont typeface="Arial" pitchFamily="34" charset="0"/>
              <a:buChar char="•"/>
              <a:defRPr/>
            </a:pPr>
            <a:r>
              <a:rPr lang="en-US" dirty="0" smtClean="0"/>
              <a:t>Transportation</a:t>
            </a:r>
          </a:p>
          <a:p>
            <a:pPr fontAlgn="auto">
              <a:spcAft>
                <a:spcPts val="0"/>
              </a:spcAft>
              <a:buFont typeface="Arial" pitchFamily="34" charset="0"/>
              <a:buChar char="•"/>
              <a:defRPr/>
            </a:pPr>
            <a:r>
              <a:rPr lang="en-US" dirty="0" smtClean="0"/>
              <a:t>Sad and lonely</a:t>
            </a:r>
          </a:p>
          <a:p>
            <a:pPr fontAlgn="auto">
              <a:spcAft>
                <a:spcPts val="0"/>
              </a:spcAft>
              <a:buFont typeface="Arial" pitchFamily="34" charset="0"/>
              <a:buChar char="•"/>
              <a:defRPr/>
            </a:pPr>
            <a:r>
              <a:rPr lang="en-US" dirty="0" smtClean="0"/>
              <a:t>Physical disabilities</a:t>
            </a:r>
          </a:p>
          <a:p>
            <a:pPr marL="0" indent="0" fontAlgn="auto">
              <a:spcAft>
                <a:spcPts val="0"/>
              </a:spcAft>
              <a:buFont typeface="Arial" pitchFamily="34" charset="0"/>
              <a:buNone/>
              <a:defRPr/>
            </a:pPr>
            <a:endParaRPr lang="en-US" dirty="0"/>
          </a:p>
        </p:txBody>
      </p:sp>
      <p:sp>
        <p:nvSpPr>
          <p:cNvPr id="5124" name="TextBox 3"/>
          <p:cNvSpPr txBox="1">
            <a:spLocks noChangeArrowheads="1"/>
          </p:cNvSpPr>
          <p:nvPr/>
        </p:nvSpPr>
        <p:spPr bwMode="auto">
          <a:xfrm>
            <a:off x="8305800" y="6488113"/>
            <a:ext cx="819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t>Patrick</a:t>
            </a:r>
          </a:p>
        </p:txBody>
      </p:sp>
      <p:sp>
        <p:nvSpPr>
          <p:cNvPr id="5125" name="TextBox 4"/>
          <p:cNvSpPr txBox="1">
            <a:spLocks noChangeArrowheads="1"/>
          </p:cNvSpPr>
          <p:nvPr/>
        </p:nvSpPr>
        <p:spPr bwMode="auto">
          <a:xfrm>
            <a:off x="76200" y="76200"/>
            <a:ext cx="196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Robot Competition</a:t>
            </a:r>
          </a:p>
        </p:txBody>
      </p:sp>
      <p:sp>
        <p:nvSpPr>
          <p:cNvPr id="6" name="Title 1"/>
          <p:cNvSpPr txBox="1">
            <a:spLocks/>
          </p:cNvSpPr>
          <p:nvPr/>
        </p:nvSpPr>
        <p:spPr bwMode="auto">
          <a:xfrm>
            <a:off x="609600" y="388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solidFill>
                  <a:schemeClr val="tx2">
                    <a:lumMod val="50000"/>
                  </a:schemeClr>
                </a:solidFill>
              </a:rPr>
              <a:t>The Problem</a:t>
            </a:r>
          </a:p>
        </p:txBody>
      </p:sp>
      <p:sp>
        <p:nvSpPr>
          <p:cNvPr id="7" name="Content Placeholder 2"/>
          <p:cNvSpPr txBox="1">
            <a:spLocks/>
          </p:cNvSpPr>
          <p:nvPr/>
        </p:nvSpPr>
        <p:spPr bwMode="auto">
          <a:xfrm>
            <a:off x="609600" y="4830762"/>
            <a:ext cx="822960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Too many problems!</a:t>
            </a:r>
          </a:p>
          <a:p>
            <a:r>
              <a:rPr lang="en-US" dirty="0" smtClean="0"/>
              <a:t>Too hard to solve all problems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solidFill>
                  <a:schemeClr val="tx2">
                    <a:lumMod val="50000"/>
                  </a:schemeClr>
                </a:solidFill>
              </a:rPr>
              <a:t>The Plan</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n-US" dirty="0" smtClean="0"/>
              <a:t>Focus and simplify</a:t>
            </a:r>
          </a:p>
          <a:p>
            <a:pPr fontAlgn="auto">
              <a:spcAft>
                <a:spcPts val="0"/>
              </a:spcAft>
              <a:buFont typeface="Arial" pitchFamily="34" charset="0"/>
              <a:buChar char="•"/>
              <a:defRPr/>
            </a:pPr>
            <a:r>
              <a:rPr lang="en-US" dirty="0" smtClean="0"/>
              <a:t>Repair chair</a:t>
            </a:r>
          </a:p>
          <a:p>
            <a:pPr fontAlgn="auto">
              <a:spcAft>
                <a:spcPts val="0"/>
              </a:spcAft>
              <a:buFont typeface="Arial" pitchFamily="34" charset="0"/>
              <a:buChar char="•"/>
              <a:defRPr/>
            </a:pPr>
            <a:r>
              <a:rPr lang="en-US" dirty="0" smtClean="0"/>
              <a:t>Fix quilt</a:t>
            </a:r>
          </a:p>
          <a:p>
            <a:pPr fontAlgn="auto">
              <a:spcAft>
                <a:spcPts val="0"/>
              </a:spcAft>
              <a:buFont typeface="Arial" pitchFamily="34" charset="0"/>
              <a:buChar char="•"/>
              <a:defRPr/>
            </a:pPr>
            <a:r>
              <a:rPr lang="en-US" dirty="0" smtClean="0"/>
              <a:t>Climb stairs</a:t>
            </a:r>
            <a:endParaRPr lang="en-US" dirty="0"/>
          </a:p>
        </p:txBody>
      </p:sp>
      <p:pic>
        <p:nvPicPr>
          <p:cNvPr id="717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1538" y="1752600"/>
            <a:ext cx="3014662"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5"/>
          <p:cNvSpPr txBox="1">
            <a:spLocks noChangeArrowheads="1"/>
          </p:cNvSpPr>
          <p:nvPr/>
        </p:nvSpPr>
        <p:spPr bwMode="auto">
          <a:xfrm>
            <a:off x="8305800" y="6488113"/>
            <a:ext cx="819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t>Patrick</a:t>
            </a:r>
          </a:p>
        </p:txBody>
      </p:sp>
      <p:sp>
        <p:nvSpPr>
          <p:cNvPr id="7174" name="TextBox 6"/>
          <p:cNvSpPr txBox="1">
            <a:spLocks noChangeArrowheads="1"/>
          </p:cNvSpPr>
          <p:nvPr/>
        </p:nvSpPr>
        <p:spPr bwMode="auto">
          <a:xfrm>
            <a:off x="76200" y="76200"/>
            <a:ext cx="196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Robot Competition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0" y="152400"/>
            <a:ext cx="7315200" cy="730250"/>
          </a:xfrm>
        </p:spPr>
        <p:txBody>
          <a:bodyPr/>
          <a:lstStyle/>
          <a:p>
            <a:r>
              <a:rPr lang="en-US" sz="2800" dirty="0" smtClean="0">
                <a:solidFill>
                  <a:schemeClr val="tx2">
                    <a:lumMod val="50000"/>
                  </a:schemeClr>
                </a:solidFill>
              </a:rPr>
              <a:t>Our Solution</a:t>
            </a:r>
            <a:br>
              <a:rPr lang="en-US" sz="2800" dirty="0" smtClean="0">
                <a:solidFill>
                  <a:schemeClr val="tx2">
                    <a:lumMod val="50000"/>
                  </a:schemeClr>
                </a:solidFill>
              </a:rPr>
            </a:br>
            <a:r>
              <a:rPr lang="en-US" sz="2800" dirty="0" smtClean="0">
                <a:solidFill>
                  <a:schemeClr val="tx2">
                    <a:lumMod val="50000"/>
                  </a:schemeClr>
                </a:solidFill>
              </a:rPr>
              <a:t>Modular Construction</a:t>
            </a:r>
          </a:p>
        </p:txBody>
      </p:sp>
      <p:sp>
        <p:nvSpPr>
          <p:cNvPr id="8195" name="Content Placeholder 2"/>
          <p:cNvSpPr>
            <a:spLocks noGrp="1"/>
          </p:cNvSpPr>
          <p:nvPr>
            <p:ph idx="1"/>
          </p:nvPr>
        </p:nvSpPr>
        <p:spPr>
          <a:xfrm>
            <a:off x="457200" y="1066800"/>
            <a:ext cx="8229600" cy="5257800"/>
          </a:xfrm>
        </p:spPr>
        <p:txBody>
          <a:bodyPr/>
          <a:lstStyle/>
          <a:p>
            <a:r>
              <a:rPr lang="en-US" sz="2800" smtClean="0"/>
              <a:t>Chassis</a:t>
            </a:r>
          </a:p>
          <a:p>
            <a:endParaRPr lang="en-US" sz="2800" smtClean="0"/>
          </a:p>
          <a:p>
            <a:endParaRPr lang="en-US" sz="2800" smtClean="0"/>
          </a:p>
          <a:p>
            <a:r>
              <a:rPr lang="en-US" sz="2800" smtClean="0"/>
              <a:t>Treads</a:t>
            </a:r>
          </a:p>
          <a:p>
            <a:endParaRPr lang="en-US" sz="2800" smtClean="0"/>
          </a:p>
          <a:p>
            <a:r>
              <a:rPr lang="en-US" sz="2800" smtClean="0"/>
              <a:t>Arms</a:t>
            </a:r>
          </a:p>
          <a:p>
            <a:endParaRPr lang="en-US" sz="2800" smtClean="0"/>
          </a:p>
          <a:p>
            <a:endParaRPr lang="en-US" sz="2800" smtClean="0"/>
          </a:p>
          <a:p>
            <a:r>
              <a:rPr lang="en-US" sz="2800" smtClean="0"/>
              <a:t>Jigs</a:t>
            </a:r>
          </a:p>
        </p:txBody>
      </p:sp>
      <p:sp>
        <p:nvSpPr>
          <p:cNvPr id="8196" name="TextBox 5"/>
          <p:cNvSpPr txBox="1">
            <a:spLocks noChangeArrowheads="1"/>
          </p:cNvSpPr>
          <p:nvPr/>
        </p:nvSpPr>
        <p:spPr bwMode="auto">
          <a:xfrm>
            <a:off x="8305800" y="6488113"/>
            <a:ext cx="819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t>Patrick</a:t>
            </a:r>
          </a:p>
        </p:txBody>
      </p:sp>
      <p:sp>
        <p:nvSpPr>
          <p:cNvPr id="8197" name="TextBox 6"/>
          <p:cNvSpPr txBox="1">
            <a:spLocks noChangeArrowheads="1"/>
          </p:cNvSpPr>
          <p:nvPr/>
        </p:nvSpPr>
        <p:spPr bwMode="auto">
          <a:xfrm>
            <a:off x="76200" y="76200"/>
            <a:ext cx="196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Robot Competition</a:t>
            </a:r>
          </a:p>
        </p:txBody>
      </p:sp>
      <p:grpSp>
        <p:nvGrpSpPr>
          <p:cNvPr id="8198" name="Group 12"/>
          <p:cNvGrpSpPr>
            <a:grpSpLocks/>
          </p:cNvGrpSpPr>
          <p:nvPr/>
        </p:nvGrpSpPr>
        <p:grpSpPr bwMode="auto">
          <a:xfrm>
            <a:off x="3505200" y="1066800"/>
            <a:ext cx="1833563" cy="5410200"/>
            <a:chOff x="3505200" y="1600200"/>
            <a:chExt cx="1524000" cy="4495800"/>
          </a:xfrm>
        </p:grpSpPr>
        <p:pic>
          <p:nvPicPr>
            <p:cNvPr id="819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600200"/>
              <a:ext cx="1524000" cy="1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961640"/>
              <a:ext cx="1524000" cy="61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754120"/>
              <a:ext cx="1524000" cy="112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5044440"/>
              <a:ext cx="1524000" cy="105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69963"/>
            <a:ext cx="4724400"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150" y="2447925"/>
            <a:ext cx="76898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67150"/>
            <a:ext cx="22733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334000"/>
            <a:ext cx="2897188"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9"/>
          <p:cNvSpPr txBox="1">
            <a:spLocks noChangeArrowheads="1"/>
          </p:cNvSpPr>
          <p:nvPr/>
        </p:nvSpPr>
        <p:spPr bwMode="auto">
          <a:xfrm>
            <a:off x="692150" y="969963"/>
            <a:ext cx="1038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Get chair</a:t>
            </a:r>
          </a:p>
        </p:txBody>
      </p:sp>
      <p:sp>
        <p:nvSpPr>
          <p:cNvPr id="9223" name="TextBox 10"/>
          <p:cNvSpPr txBox="1">
            <a:spLocks noChangeArrowheads="1"/>
          </p:cNvSpPr>
          <p:nvPr/>
        </p:nvSpPr>
        <p:spPr bwMode="auto">
          <a:xfrm>
            <a:off x="685800" y="2424113"/>
            <a:ext cx="1017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Put chair</a:t>
            </a:r>
          </a:p>
        </p:txBody>
      </p:sp>
      <p:sp>
        <p:nvSpPr>
          <p:cNvPr id="9224" name="TextBox 11"/>
          <p:cNvSpPr txBox="1">
            <a:spLocks noChangeArrowheads="1"/>
          </p:cNvSpPr>
          <p:nvPr/>
        </p:nvSpPr>
        <p:spPr bwMode="auto">
          <a:xfrm>
            <a:off x="685800" y="3871913"/>
            <a:ext cx="922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Fix quilt</a:t>
            </a:r>
          </a:p>
        </p:txBody>
      </p:sp>
      <p:sp>
        <p:nvSpPr>
          <p:cNvPr id="9225" name="TextBox 12"/>
          <p:cNvSpPr txBox="1">
            <a:spLocks noChangeArrowheads="1"/>
          </p:cNvSpPr>
          <p:nvPr/>
        </p:nvSpPr>
        <p:spPr bwMode="auto">
          <a:xfrm>
            <a:off x="1536700" y="5319713"/>
            <a:ext cx="128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Climb Stairs</a:t>
            </a:r>
          </a:p>
        </p:txBody>
      </p:sp>
      <p:sp>
        <p:nvSpPr>
          <p:cNvPr id="9227" name="TextBox 14"/>
          <p:cNvSpPr txBox="1">
            <a:spLocks noChangeArrowheads="1"/>
          </p:cNvSpPr>
          <p:nvPr/>
        </p:nvSpPr>
        <p:spPr bwMode="auto">
          <a:xfrm>
            <a:off x="76200" y="76200"/>
            <a:ext cx="196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Robot Competition</a:t>
            </a:r>
          </a:p>
        </p:txBody>
      </p:sp>
      <p:sp>
        <p:nvSpPr>
          <p:cNvPr id="9228" name="Title 1"/>
          <p:cNvSpPr txBox="1">
            <a:spLocks/>
          </p:cNvSpPr>
          <p:nvPr/>
        </p:nvSpPr>
        <p:spPr bwMode="auto">
          <a:xfrm>
            <a:off x="762000" y="152400"/>
            <a:ext cx="7315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800" dirty="0">
                <a:solidFill>
                  <a:schemeClr val="accent1">
                    <a:lumMod val="50000"/>
                  </a:schemeClr>
                </a:solidFill>
              </a:rPr>
              <a:t>Our Solution</a:t>
            </a:r>
            <a:br>
              <a:rPr lang="en-US" sz="2800" dirty="0">
                <a:solidFill>
                  <a:schemeClr val="accent1">
                    <a:lumMod val="50000"/>
                  </a:schemeClr>
                </a:solidFill>
              </a:rPr>
            </a:br>
            <a:r>
              <a:rPr lang="en-US" sz="2800" dirty="0">
                <a:solidFill>
                  <a:schemeClr val="accent1">
                    <a:lumMod val="50000"/>
                  </a:schemeClr>
                </a:solidFill>
              </a:rPr>
              <a:t>Modular Programming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9134" y="304800"/>
            <a:ext cx="4953000" cy="923330"/>
          </a:xfrm>
          <a:prstGeom prst="rect">
            <a:avLst/>
          </a:prstGeom>
        </p:spPr>
        <p:txBody>
          <a:bodyPr>
            <a:spAutoFit/>
          </a:bodyPr>
          <a:lstStyle/>
          <a:p>
            <a:pPr algn="ctr" fontAlgn="auto">
              <a:spcBef>
                <a:spcPts val="0"/>
              </a:spcBef>
              <a:spcAft>
                <a:spcPts val="0"/>
              </a:spcAft>
              <a:defRPr/>
            </a:pPr>
            <a:r>
              <a:rPr lang="en-US" sz="5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mn-lt"/>
                <a:cs typeface="+mn-cs"/>
              </a:rPr>
              <a:t>The Problem</a:t>
            </a:r>
          </a:p>
        </p:txBody>
      </p:sp>
      <p:sp>
        <p:nvSpPr>
          <p:cNvPr id="10243" name="TextBox 1"/>
          <p:cNvSpPr txBox="1">
            <a:spLocks noChangeArrowheads="1"/>
          </p:cNvSpPr>
          <p:nvPr/>
        </p:nvSpPr>
        <p:spPr bwMode="auto">
          <a:xfrm>
            <a:off x="1095375" y="1230313"/>
            <a:ext cx="4284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a:t>Some senior citizens are sad</a:t>
            </a:r>
          </a:p>
        </p:txBody>
      </p:sp>
      <p:sp>
        <p:nvSpPr>
          <p:cNvPr id="6" name="Rectangle 5"/>
          <p:cNvSpPr/>
          <p:nvPr/>
        </p:nvSpPr>
        <p:spPr>
          <a:xfrm>
            <a:off x="457200" y="2514600"/>
            <a:ext cx="4953000" cy="923330"/>
          </a:xfrm>
          <a:prstGeom prst="rect">
            <a:avLst/>
          </a:prstGeom>
        </p:spPr>
        <p:txBody>
          <a:bodyPr>
            <a:spAutoFit/>
          </a:bodyPr>
          <a:lstStyle/>
          <a:p>
            <a:pPr algn="ctr" fontAlgn="auto">
              <a:spcBef>
                <a:spcPts val="0"/>
              </a:spcBef>
              <a:spcAft>
                <a:spcPts val="0"/>
              </a:spcAft>
              <a:defRPr/>
            </a:pPr>
            <a:r>
              <a:rPr lang="en-US" sz="5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mn-lt"/>
                <a:cs typeface="+mn-cs"/>
              </a:rPr>
              <a:t>The Mission</a:t>
            </a:r>
          </a:p>
        </p:txBody>
      </p:sp>
      <p:sp>
        <p:nvSpPr>
          <p:cNvPr id="10245" name="TextBox 6"/>
          <p:cNvSpPr txBox="1">
            <a:spLocks noChangeArrowheads="1"/>
          </p:cNvSpPr>
          <p:nvPr/>
        </p:nvSpPr>
        <p:spPr bwMode="auto">
          <a:xfrm>
            <a:off x="1066800" y="3505200"/>
            <a:ext cx="42052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a:t>Build a robot that can make</a:t>
            </a:r>
          </a:p>
          <a:p>
            <a:r>
              <a:rPr lang="en-US" sz="2800"/>
              <a:t>senior citizens happy.</a:t>
            </a:r>
          </a:p>
        </p:txBody>
      </p:sp>
      <p:sp>
        <p:nvSpPr>
          <p:cNvPr id="10246" name="TextBox 7"/>
          <p:cNvSpPr txBox="1">
            <a:spLocks noChangeArrowheads="1"/>
          </p:cNvSpPr>
          <p:nvPr/>
        </p:nvSpPr>
        <p:spPr bwMode="auto">
          <a:xfrm>
            <a:off x="8389938" y="6488113"/>
            <a:ext cx="735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t>Helen</a:t>
            </a:r>
          </a:p>
        </p:txBody>
      </p:sp>
      <p:sp>
        <p:nvSpPr>
          <p:cNvPr id="10247" name="TextBox 8"/>
          <p:cNvSpPr txBox="1">
            <a:spLocks noChangeArrowheads="1"/>
          </p:cNvSpPr>
          <p:nvPr/>
        </p:nvSpPr>
        <p:spPr bwMode="auto">
          <a:xfrm>
            <a:off x="76200" y="76200"/>
            <a:ext cx="1033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Research</a:t>
            </a:r>
          </a:p>
        </p:txBody>
      </p:sp>
      <p:pic>
        <p:nvPicPr>
          <p:cNvPr id="1024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33400"/>
            <a:ext cx="23622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8813" y="2657475"/>
            <a:ext cx="2871787"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solidFill>
                  <a:schemeClr val="accent1">
                    <a:lumMod val="50000"/>
                  </a:schemeClr>
                </a:solidFill>
              </a:rPr>
              <a:t>Senior citizen depression</a:t>
            </a:r>
          </a:p>
        </p:txBody>
      </p:sp>
      <p:pic>
        <p:nvPicPr>
          <p:cNvPr id="112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73413" y="1795463"/>
            <a:ext cx="4751387" cy="3200400"/>
          </a:xfrm>
        </p:spPr>
      </p:pic>
      <p:sp>
        <p:nvSpPr>
          <p:cNvPr id="11268" name="Rectangle 4"/>
          <p:cNvSpPr>
            <a:spLocks noChangeArrowheads="1"/>
          </p:cNvSpPr>
          <p:nvPr/>
        </p:nvSpPr>
        <p:spPr bwMode="auto">
          <a:xfrm>
            <a:off x="228600" y="5029200"/>
            <a:ext cx="3114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NATIONAL ACADEMY ON AN AGING SOCIETY</a:t>
            </a:r>
          </a:p>
        </p:txBody>
      </p:sp>
      <p:sp>
        <p:nvSpPr>
          <p:cNvPr id="11269" name="Rectangle 5"/>
          <p:cNvSpPr>
            <a:spLocks noChangeArrowheads="1"/>
          </p:cNvSpPr>
          <p:nvPr/>
        </p:nvSpPr>
        <p:spPr bwMode="auto">
          <a:xfrm>
            <a:off x="1219200" y="5486400"/>
            <a:ext cx="678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Taken from: </a:t>
            </a:r>
            <a:r>
              <a:rPr lang="en-US" sz="1200">
                <a:hlinkClick r:id="rId3"/>
              </a:rPr>
              <a:t>http://www.efmoody.com/images/16depressive.gif</a:t>
            </a:r>
            <a:r>
              <a:rPr lang="en-US" sz="1200"/>
              <a:t>   On 11/7/2012</a:t>
            </a:r>
          </a:p>
        </p:txBody>
      </p:sp>
      <p:sp>
        <p:nvSpPr>
          <p:cNvPr id="11270" name="Rectangle 6"/>
          <p:cNvSpPr>
            <a:spLocks noChangeArrowheads="1"/>
          </p:cNvSpPr>
          <p:nvPr/>
        </p:nvSpPr>
        <p:spPr bwMode="auto">
          <a:xfrm>
            <a:off x="217488" y="1981200"/>
            <a:ext cx="2819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majority of 51 to 61 year-old retirees</a:t>
            </a:r>
          </a:p>
          <a:p>
            <a:r>
              <a:rPr lang="en-US"/>
              <a:t>who are depressed were forced into retirement.</a:t>
            </a:r>
          </a:p>
          <a:p>
            <a:r>
              <a:rPr lang="en-US"/>
              <a:t>This may contribute to the finding</a:t>
            </a:r>
          </a:p>
          <a:p>
            <a:r>
              <a:rPr lang="en-US"/>
              <a:t>that only 4 percent of depressed retirees</a:t>
            </a:r>
          </a:p>
          <a:p>
            <a:r>
              <a:rPr lang="en-US"/>
              <a:t>find retirement satisfying.</a:t>
            </a:r>
          </a:p>
        </p:txBody>
      </p:sp>
      <p:sp>
        <p:nvSpPr>
          <p:cNvPr id="11271" name="TextBox 7"/>
          <p:cNvSpPr txBox="1">
            <a:spLocks noChangeArrowheads="1"/>
          </p:cNvSpPr>
          <p:nvPr/>
        </p:nvSpPr>
        <p:spPr bwMode="auto">
          <a:xfrm>
            <a:off x="8394700" y="6488113"/>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t>Simru</a:t>
            </a:r>
          </a:p>
        </p:txBody>
      </p:sp>
      <p:sp>
        <p:nvSpPr>
          <p:cNvPr id="11272" name="TextBox 8"/>
          <p:cNvSpPr txBox="1">
            <a:spLocks noChangeArrowheads="1"/>
          </p:cNvSpPr>
          <p:nvPr/>
        </p:nvSpPr>
        <p:spPr bwMode="auto">
          <a:xfrm>
            <a:off x="76200" y="76200"/>
            <a:ext cx="1033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Research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4827</TotalTime>
  <Words>782</Words>
  <Application>Microsoft Office PowerPoint</Application>
  <PresentationFormat>On-screen Show (4:3)</PresentationFormat>
  <Paragraphs>201</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BB&amp;N League Knights</vt:lpstr>
      <vt:lpstr>PowerPoint Presentation</vt:lpstr>
      <vt:lpstr>Goals</vt:lpstr>
      <vt:lpstr>Senior Citizen Problems</vt:lpstr>
      <vt:lpstr>The Plan</vt:lpstr>
      <vt:lpstr>Our Solution Modular Construction</vt:lpstr>
      <vt:lpstr>PowerPoint Presentation</vt:lpstr>
      <vt:lpstr>PowerPoint Presentation</vt:lpstr>
      <vt:lpstr>Senior citizen depression</vt:lpstr>
      <vt:lpstr>Entertainment for senior citizens</vt:lpstr>
      <vt:lpstr>PowerPoint Presentation</vt:lpstr>
      <vt:lpstr>Our problem is entertainment. Here are some ideas….. </vt:lpstr>
      <vt:lpstr>The Companion Robot</vt:lpstr>
      <vt:lpstr>Robot Companion 2</vt:lpstr>
      <vt:lpstr>Pet Robot</vt:lpstr>
      <vt:lpstr>Our Solution</vt:lpstr>
      <vt:lpstr>Our Solution</vt:lpstr>
      <vt:lpstr>Thank you!</vt:lpstr>
      <vt:lpstr>Some Jokes</vt:lpstr>
      <vt:lpstr>PowerPoint Presentation</vt:lpstr>
      <vt:lpstr>PowerPoint Presentation</vt:lpstr>
      <vt:lpstr>PowerPoint Presentation</vt:lpstr>
      <vt:lpstr>PowerPoint Presentation</vt:lpstr>
      <vt:lpstr>PowerPoint Presentation</vt:lpstr>
    </vt:vector>
  </TitlesOfParts>
  <Company>Build-It-Yourself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BB&amp;N Knights League</dc:title>
  <dc:creator>John Galinato</dc:creator>
  <cp:lastModifiedBy>John Galinato</cp:lastModifiedBy>
  <cp:revision>32</cp:revision>
  <cp:lastPrinted>2012-11-16T17:08:31Z</cp:lastPrinted>
  <dcterms:created xsi:type="dcterms:W3CDTF">2012-11-10T14:53:28Z</dcterms:created>
  <dcterms:modified xsi:type="dcterms:W3CDTF">2012-11-17T02:31:55Z</dcterms:modified>
</cp:coreProperties>
</file>