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9" r:id="rId2"/>
    <p:sldId id="26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ily Planner" id="{22642E21-F03E-497F-9A0B-D3C89735D616}">
          <p14:sldIdLst>
            <p14:sldId id="269"/>
            <p14:sldId id="268"/>
          </p14:sldIdLst>
        </p14:section>
        <p14:section name="Class 1" id="{D438509E-3C85-474A-B256-F70828A53979}">
          <p14:sldIdLst>
            <p14:sldId id="259"/>
          </p14:sldIdLst>
        </p14:section>
        <p14:section name="Class 2" id="{F1912CD6-6190-47B2-97C1-134670B7ABB7}">
          <p14:sldIdLst>
            <p14:sldId id="261"/>
          </p14:sldIdLst>
        </p14:section>
        <p14:section name="Class 3" id="{CB727A2B-AB69-455F-82EA-EDF780BF11FF}">
          <p14:sldIdLst>
            <p14:sldId id="262"/>
          </p14:sldIdLst>
        </p14:section>
        <p14:section name="Class 4" id="{FAF25DC9-2863-457A-8591-61DB770669ED}">
          <p14:sldIdLst>
            <p14:sldId id="263"/>
          </p14:sldIdLst>
        </p14:section>
        <p14:section name="Class 5" id="{6778CB43-28C2-4F4A-92F2-8FEB85774E43}">
          <p14:sldIdLst>
            <p14:sldId id="264"/>
          </p14:sldIdLst>
        </p14:section>
        <p14:section name="Class 6" id="{BE5BAAC6-3E02-4AF3-ACC9-6484B740BF80}">
          <p14:sldIdLst>
            <p14:sldId id="265"/>
          </p14:sldIdLst>
        </p14:section>
        <p14:section name="Class 7" id="{C088F66D-17A7-433B-A354-CBD5791218DF}">
          <p14:sldIdLst>
            <p14:sldId id="266"/>
          </p14:sldIdLst>
        </p14:section>
        <p14:section name="Class 8" id="{E8EBF90B-7E8D-4741-8DBC-CF6CAE3E1912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0D5"/>
    <a:srgbClr val="143C27"/>
    <a:srgbClr val="1F3CCC"/>
    <a:srgbClr val="DE224F"/>
    <a:srgbClr val="360000"/>
    <a:srgbClr val="BDBDBD"/>
    <a:srgbClr val="6A6868"/>
    <a:srgbClr val="F45656"/>
    <a:srgbClr val="106E24"/>
    <a:srgbClr val="504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 snapToGrid="0" snapToObjects="1">
      <p:cViewPr varScale="1">
        <p:scale>
          <a:sx n="138" d="100"/>
          <a:sy n="138" d="100"/>
        </p:scale>
        <p:origin x="114" y="21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CECC-BD6D-4C4A-8467-4813CBB800F7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AC2AE-E93C-8C42-8AF6-CB4412FB6C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858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278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627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263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599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670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072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764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000" baseline="0" dirty="0" err="1" smtClean="0"/>
              <a:t>Minecraft</a:t>
            </a:r>
            <a:r>
              <a:rPr lang="es-ES_tradnl" sz="1000" baseline="0" dirty="0" smtClean="0"/>
              <a:t> 101: </a:t>
            </a:r>
            <a:r>
              <a:rPr lang="es-ES_tradnl" sz="1000" baseline="0" dirty="0" err="1" smtClean="0"/>
              <a:t>Class</a:t>
            </a:r>
            <a:r>
              <a:rPr lang="es-ES_tradnl" sz="1000" baseline="0" dirty="0" smtClean="0"/>
              <a:t>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C2AE-E93C-8C42-8AF6-CB4412FB6C44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99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74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25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48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27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157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89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6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01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117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0319-8ADE-1A4A-B7FC-D119A42E8E22}" type="datetimeFigureOut">
              <a:rPr lang="es-ES_tradnl" smtClean="0"/>
              <a:t>14/07/2020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9B05D-C146-F84D-BBF0-66A4E54809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56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build-it-yourself.com/k-missions/proj-minecraft/index-minecraft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uild-it-yourself.com/k-missions/proj-minecraft/index-minecraft.ph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hyperlink" Target="https://build-it-yourself.com/s-lessons/index-lessons.php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build-it-yourself.com/s-lessons/index-lessons.php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build-it-yourself.com/s-lessons/index-lessons.php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build-it-yourself.com/s-lessons/index-lessons.php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321705" y="3728414"/>
            <a:ext cx="3310420" cy="131938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2040305" y="-22471"/>
            <a:ext cx="133761" cy="52525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" name="Grupo 1"/>
          <p:cNvGrpSpPr/>
          <p:nvPr/>
        </p:nvGrpSpPr>
        <p:grpSpPr>
          <a:xfrm>
            <a:off x="6467545" y="3406515"/>
            <a:ext cx="2439063" cy="755890"/>
            <a:chOff x="164090" y="288756"/>
            <a:chExt cx="1550515" cy="480520"/>
          </a:xfrm>
        </p:grpSpPr>
        <p:grpSp>
          <p:nvGrpSpPr>
            <p:cNvPr id="3" name="Grupo 2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" name="Rectángulo redondeado 5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237774" y="3123097"/>
            <a:ext cx="3969889" cy="1342970"/>
            <a:chOff x="230567" y="285017"/>
            <a:chExt cx="1653665" cy="508355"/>
          </a:xfrm>
        </p:grpSpPr>
        <p:grpSp>
          <p:nvGrpSpPr>
            <p:cNvPr id="9" name="Grupo 8"/>
            <p:cNvGrpSpPr/>
            <p:nvPr/>
          </p:nvGrpSpPr>
          <p:grpSpPr>
            <a:xfrm>
              <a:off x="230567" y="285017"/>
              <a:ext cx="1653665" cy="508355"/>
              <a:chOff x="2656714" y="169348"/>
              <a:chExt cx="2342893" cy="552550"/>
            </a:xfrm>
          </p:grpSpPr>
          <p:sp>
            <p:nvSpPr>
              <p:cNvPr id="11" name="Rectángulo redondeado 10"/>
              <p:cNvSpPr/>
              <p:nvPr/>
            </p:nvSpPr>
            <p:spPr>
              <a:xfrm>
                <a:off x="2656714" y="169348"/>
                <a:ext cx="2342893" cy="5525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00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2831321" y="254728"/>
                <a:ext cx="1997019" cy="3982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0" name="Rectángulo 9"/>
            <p:cNvSpPr/>
            <p:nvPr/>
          </p:nvSpPr>
          <p:spPr>
            <a:xfrm>
              <a:off x="698735" y="403406"/>
              <a:ext cx="979699" cy="291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atin typeface="Comic Sans MS" charset="0"/>
                  <a:ea typeface="Comic Sans MS" charset="0"/>
                  <a:cs typeface="Comic Sans MS" charset="0"/>
                </a:rPr>
                <a:t>Minecraft 101</a:t>
              </a:r>
            </a:p>
            <a:p>
              <a:pPr algn="ctr"/>
              <a:r>
                <a:rPr lang="en-US" sz="2000" b="1" dirty="0" smtClean="0">
                  <a:latin typeface="Comic Sans MS" charset="0"/>
                  <a:ea typeface="Comic Sans MS" charset="0"/>
                  <a:cs typeface="Comic Sans MS" charset="0"/>
                </a:rPr>
                <a:t>Lesson Plan</a:t>
              </a:r>
              <a:endParaRPr lang="en-US" sz="2000" b="1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881012" y="2857400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1881012" y="2679795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1881012" y="2521720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1881011" y="2348719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8035659" y="2471343"/>
            <a:ext cx="752507" cy="1010660"/>
            <a:chOff x="2064" y="1104"/>
            <a:chExt cx="1630" cy="2160"/>
          </a:xfrm>
        </p:grpSpPr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2352" y="1896"/>
              <a:ext cx="1113" cy="648"/>
            </a:xfrm>
            <a:custGeom>
              <a:avLst/>
              <a:gdLst>
                <a:gd name="T0" fmla="*/ 72 w 1112"/>
                <a:gd name="T1" fmla="*/ 236 h 648"/>
                <a:gd name="T2" fmla="*/ 288 w 1112"/>
                <a:gd name="T3" fmla="*/ 72 h 648"/>
                <a:gd name="T4" fmla="*/ 480 w 1112"/>
                <a:gd name="T5" fmla="*/ 24 h 648"/>
                <a:gd name="T6" fmla="*/ 768 w 1112"/>
                <a:gd name="T7" fmla="*/ 24 h 648"/>
                <a:gd name="T8" fmla="*/ 960 w 1112"/>
                <a:gd name="T9" fmla="*/ 168 h 648"/>
                <a:gd name="T10" fmla="*/ 1104 w 1112"/>
                <a:gd name="T11" fmla="*/ 408 h 648"/>
                <a:gd name="T12" fmla="*/ 912 w 1112"/>
                <a:gd name="T13" fmla="*/ 600 h 648"/>
                <a:gd name="T14" fmla="*/ 480 w 1112"/>
                <a:gd name="T15" fmla="*/ 648 h 648"/>
                <a:gd name="T16" fmla="*/ 240 w 1112"/>
                <a:gd name="T17" fmla="*/ 600 h 648"/>
                <a:gd name="T18" fmla="*/ 96 w 1112"/>
                <a:gd name="T19" fmla="*/ 504 h 648"/>
                <a:gd name="T20" fmla="*/ 4 w 1112"/>
                <a:gd name="T21" fmla="*/ 365 h 648"/>
                <a:gd name="T22" fmla="*/ 72 w 1112"/>
                <a:gd name="T23" fmla="*/ 236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2" h="648">
                  <a:moveTo>
                    <a:pt x="72" y="236"/>
                  </a:moveTo>
                  <a:cubicBezTo>
                    <a:pt x="116" y="177"/>
                    <a:pt x="220" y="107"/>
                    <a:pt x="288" y="72"/>
                  </a:cubicBezTo>
                  <a:cubicBezTo>
                    <a:pt x="356" y="37"/>
                    <a:pt x="400" y="32"/>
                    <a:pt x="480" y="24"/>
                  </a:cubicBezTo>
                  <a:cubicBezTo>
                    <a:pt x="560" y="16"/>
                    <a:pt x="688" y="0"/>
                    <a:pt x="768" y="24"/>
                  </a:cubicBezTo>
                  <a:cubicBezTo>
                    <a:pt x="848" y="48"/>
                    <a:pt x="904" y="104"/>
                    <a:pt x="960" y="168"/>
                  </a:cubicBezTo>
                  <a:cubicBezTo>
                    <a:pt x="1016" y="232"/>
                    <a:pt x="1112" y="336"/>
                    <a:pt x="1104" y="408"/>
                  </a:cubicBezTo>
                  <a:cubicBezTo>
                    <a:pt x="1096" y="480"/>
                    <a:pt x="1016" y="560"/>
                    <a:pt x="912" y="600"/>
                  </a:cubicBezTo>
                  <a:cubicBezTo>
                    <a:pt x="808" y="640"/>
                    <a:pt x="592" y="648"/>
                    <a:pt x="480" y="648"/>
                  </a:cubicBezTo>
                  <a:cubicBezTo>
                    <a:pt x="368" y="648"/>
                    <a:pt x="304" y="624"/>
                    <a:pt x="240" y="600"/>
                  </a:cubicBezTo>
                  <a:cubicBezTo>
                    <a:pt x="176" y="576"/>
                    <a:pt x="135" y="543"/>
                    <a:pt x="96" y="504"/>
                  </a:cubicBezTo>
                  <a:cubicBezTo>
                    <a:pt x="57" y="465"/>
                    <a:pt x="8" y="410"/>
                    <a:pt x="4" y="365"/>
                  </a:cubicBezTo>
                  <a:cubicBezTo>
                    <a:pt x="0" y="320"/>
                    <a:pt x="58" y="263"/>
                    <a:pt x="72" y="236"/>
                  </a:cubicBez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2443" y="1771"/>
              <a:ext cx="969" cy="971"/>
            </a:xfrm>
            <a:custGeom>
              <a:avLst/>
              <a:gdLst>
                <a:gd name="T0" fmla="*/ 480 w 1026"/>
                <a:gd name="T1" fmla="*/ 6 h 1134"/>
                <a:gd name="T2" fmla="*/ 309 w 1026"/>
                <a:gd name="T3" fmla="*/ 161 h 1134"/>
                <a:gd name="T4" fmla="*/ 212 w 1026"/>
                <a:gd name="T5" fmla="*/ 366 h 1134"/>
                <a:gd name="T6" fmla="*/ 9 w 1026"/>
                <a:gd name="T7" fmla="*/ 624 h 1134"/>
                <a:gd name="T8" fmla="*/ 156 w 1026"/>
                <a:gd name="T9" fmla="*/ 890 h 1134"/>
                <a:gd name="T10" fmla="*/ 456 w 1026"/>
                <a:gd name="T11" fmla="*/ 970 h 1134"/>
                <a:gd name="T12" fmla="*/ 768 w 1026"/>
                <a:gd name="T13" fmla="*/ 894 h 1134"/>
                <a:gd name="T14" fmla="*/ 966 w 1026"/>
                <a:gd name="T15" fmla="*/ 646 h 1134"/>
                <a:gd name="T16" fmla="*/ 756 w 1026"/>
                <a:gd name="T17" fmla="*/ 366 h 1134"/>
                <a:gd name="T18" fmla="*/ 626 w 1026"/>
                <a:gd name="T19" fmla="*/ 124 h 1134"/>
                <a:gd name="T20" fmla="*/ 480 w 1026"/>
                <a:gd name="T21" fmla="*/ 6 h 1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6" h="1134">
                  <a:moveTo>
                    <a:pt x="509" y="7"/>
                  </a:moveTo>
                  <a:cubicBezTo>
                    <a:pt x="453" y="14"/>
                    <a:pt x="375" y="118"/>
                    <a:pt x="328" y="188"/>
                  </a:cubicBezTo>
                  <a:cubicBezTo>
                    <a:pt x="281" y="258"/>
                    <a:pt x="278" y="338"/>
                    <a:pt x="225" y="428"/>
                  </a:cubicBezTo>
                  <a:cubicBezTo>
                    <a:pt x="172" y="518"/>
                    <a:pt x="20" y="627"/>
                    <a:pt x="10" y="729"/>
                  </a:cubicBezTo>
                  <a:cubicBezTo>
                    <a:pt x="0" y="831"/>
                    <a:pt x="86" y="972"/>
                    <a:pt x="165" y="1039"/>
                  </a:cubicBezTo>
                  <a:cubicBezTo>
                    <a:pt x="244" y="1106"/>
                    <a:pt x="375" y="1132"/>
                    <a:pt x="483" y="1133"/>
                  </a:cubicBezTo>
                  <a:cubicBezTo>
                    <a:pt x="591" y="1134"/>
                    <a:pt x="724" y="1107"/>
                    <a:pt x="814" y="1044"/>
                  </a:cubicBezTo>
                  <a:cubicBezTo>
                    <a:pt x="904" y="981"/>
                    <a:pt x="1026" y="858"/>
                    <a:pt x="1024" y="755"/>
                  </a:cubicBezTo>
                  <a:cubicBezTo>
                    <a:pt x="1022" y="652"/>
                    <a:pt x="861" y="530"/>
                    <a:pt x="801" y="428"/>
                  </a:cubicBezTo>
                  <a:cubicBezTo>
                    <a:pt x="741" y="326"/>
                    <a:pt x="712" y="215"/>
                    <a:pt x="663" y="145"/>
                  </a:cubicBezTo>
                  <a:cubicBezTo>
                    <a:pt x="614" y="75"/>
                    <a:pt x="565" y="0"/>
                    <a:pt x="509" y="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" name="Oval 110"/>
            <p:cNvSpPr>
              <a:spLocks noChangeArrowheads="1"/>
            </p:cNvSpPr>
            <p:nvPr/>
          </p:nvSpPr>
          <p:spPr bwMode="auto">
            <a:xfrm>
              <a:off x="2064" y="3140"/>
              <a:ext cx="1630" cy="1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auto">
            <a:xfrm rot="-353181">
              <a:off x="2630" y="1104"/>
              <a:ext cx="504" cy="362"/>
            </a:xfrm>
            <a:custGeom>
              <a:avLst/>
              <a:gdLst>
                <a:gd name="T0" fmla="*/ 154 w 595"/>
                <a:gd name="T1" fmla="*/ 352 h 524"/>
                <a:gd name="T2" fmla="*/ 109 w 595"/>
                <a:gd name="T3" fmla="*/ 352 h 524"/>
                <a:gd name="T4" fmla="*/ 64 w 595"/>
                <a:gd name="T5" fmla="*/ 285 h 524"/>
                <a:gd name="T6" fmla="*/ 19 w 595"/>
                <a:gd name="T7" fmla="*/ 218 h 524"/>
                <a:gd name="T8" fmla="*/ 19 w 595"/>
                <a:gd name="T9" fmla="*/ 117 h 524"/>
                <a:gd name="T10" fmla="*/ 132 w 595"/>
                <a:gd name="T11" fmla="*/ 17 h 524"/>
                <a:gd name="T12" fmla="*/ 117 w 595"/>
                <a:gd name="T13" fmla="*/ 130 h 524"/>
                <a:gd name="T14" fmla="*/ 154 w 595"/>
                <a:gd name="T15" fmla="*/ 190 h 524"/>
                <a:gd name="T16" fmla="*/ 212 w 595"/>
                <a:gd name="T17" fmla="*/ 71 h 524"/>
                <a:gd name="T18" fmla="*/ 293 w 595"/>
                <a:gd name="T19" fmla="*/ 6 h 524"/>
                <a:gd name="T20" fmla="*/ 417 w 595"/>
                <a:gd name="T21" fmla="*/ 35 h 524"/>
                <a:gd name="T22" fmla="*/ 335 w 595"/>
                <a:gd name="T23" fmla="*/ 83 h 524"/>
                <a:gd name="T24" fmla="*/ 289 w 595"/>
                <a:gd name="T25" fmla="*/ 150 h 524"/>
                <a:gd name="T26" fmla="*/ 289 w 595"/>
                <a:gd name="T27" fmla="*/ 218 h 524"/>
                <a:gd name="T28" fmla="*/ 409 w 595"/>
                <a:gd name="T29" fmla="*/ 118 h 524"/>
                <a:gd name="T30" fmla="*/ 504 w 595"/>
                <a:gd name="T31" fmla="*/ 160 h 524"/>
                <a:gd name="T32" fmla="*/ 402 w 595"/>
                <a:gd name="T33" fmla="*/ 208 h 524"/>
                <a:gd name="T34" fmla="*/ 380 w 595"/>
                <a:gd name="T35" fmla="*/ 285 h 524"/>
                <a:gd name="T36" fmla="*/ 289 w 595"/>
                <a:gd name="T37" fmla="*/ 318 h 524"/>
                <a:gd name="T38" fmla="*/ 154 w 595"/>
                <a:gd name="T39" fmla="*/ 352 h 5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5" h="524">
                  <a:moveTo>
                    <a:pt x="182" y="508"/>
                  </a:moveTo>
                  <a:cubicBezTo>
                    <a:pt x="146" y="516"/>
                    <a:pt x="146" y="524"/>
                    <a:pt x="128" y="508"/>
                  </a:cubicBezTo>
                  <a:cubicBezTo>
                    <a:pt x="111" y="492"/>
                    <a:pt x="93" y="443"/>
                    <a:pt x="75" y="411"/>
                  </a:cubicBezTo>
                  <a:cubicBezTo>
                    <a:pt x="57" y="379"/>
                    <a:pt x="31" y="354"/>
                    <a:pt x="22" y="314"/>
                  </a:cubicBezTo>
                  <a:cubicBezTo>
                    <a:pt x="13" y="274"/>
                    <a:pt x="0" y="217"/>
                    <a:pt x="22" y="169"/>
                  </a:cubicBezTo>
                  <a:cubicBezTo>
                    <a:pt x="44" y="121"/>
                    <a:pt x="136" y="22"/>
                    <a:pt x="155" y="25"/>
                  </a:cubicBezTo>
                  <a:cubicBezTo>
                    <a:pt x="174" y="28"/>
                    <a:pt x="134" y="147"/>
                    <a:pt x="138" y="188"/>
                  </a:cubicBezTo>
                  <a:cubicBezTo>
                    <a:pt x="142" y="229"/>
                    <a:pt x="162" y="288"/>
                    <a:pt x="181" y="274"/>
                  </a:cubicBezTo>
                  <a:cubicBezTo>
                    <a:pt x="200" y="260"/>
                    <a:pt x="223" y="146"/>
                    <a:pt x="250" y="102"/>
                  </a:cubicBezTo>
                  <a:cubicBezTo>
                    <a:pt x="277" y="58"/>
                    <a:pt x="305" y="16"/>
                    <a:pt x="345" y="8"/>
                  </a:cubicBezTo>
                  <a:cubicBezTo>
                    <a:pt x="385" y="0"/>
                    <a:pt x="483" y="32"/>
                    <a:pt x="491" y="51"/>
                  </a:cubicBezTo>
                  <a:cubicBezTo>
                    <a:pt x="499" y="70"/>
                    <a:pt x="420" y="92"/>
                    <a:pt x="395" y="120"/>
                  </a:cubicBezTo>
                  <a:cubicBezTo>
                    <a:pt x="370" y="148"/>
                    <a:pt x="350" y="185"/>
                    <a:pt x="341" y="217"/>
                  </a:cubicBezTo>
                  <a:cubicBezTo>
                    <a:pt x="333" y="249"/>
                    <a:pt x="318" y="322"/>
                    <a:pt x="341" y="314"/>
                  </a:cubicBezTo>
                  <a:cubicBezTo>
                    <a:pt x="364" y="306"/>
                    <a:pt x="440" y="185"/>
                    <a:pt x="482" y="171"/>
                  </a:cubicBezTo>
                  <a:cubicBezTo>
                    <a:pt x="524" y="157"/>
                    <a:pt x="595" y="210"/>
                    <a:pt x="594" y="231"/>
                  </a:cubicBezTo>
                  <a:cubicBezTo>
                    <a:pt x="593" y="252"/>
                    <a:pt x="498" y="270"/>
                    <a:pt x="474" y="300"/>
                  </a:cubicBezTo>
                  <a:cubicBezTo>
                    <a:pt x="450" y="330"/>
                    <a:pt x="470" y="385"/>
                    <a:pt x="448" y="411"/>
                  </a:cubicBezTo>
                  <a:cubicBezTo>
                    <a:pt x="426" y="437"/>
                    <a:pt x="386" y="443"/>
                    <a:pt x="341" y="459"/>
                  </a:cubicBezTo>
                  <a:cubicBezTo>
                    <a:pt x="297" y="476"/>
                    <a:pt x="217" y="500"/>
                    <a:pt x="182" y="508"/>
                  </a:cubicBezTo>
                  <a:close/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33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auto">
            <a:xfrm rot="-353181">
              <a:off x="2578" y="1388"/>
              <a:ext cx="641" cy="510"/>
            </a:xfrm>
            <a:custGeom>
              <a:avLst/>
              <a:gdLst>
                <a:gd name="T0" fmla="*/ 244 w 679"/>
                <a:gd name="T1" fmla="*/ 0 h 728"/>
                <a:gd name="T2" fmla="*/ 122 w 679"/>
                <a:gd name="T3" fmla="*/ 66 h 728"/>
                <a:gd name="T4" fmla="*/ 17 w 679"/>
                <a:gd name="T5" fmla="*/ 201 h 728"/>
                <a:gd name="T6" fmla="*/ 17 w 679"/>
                <a:gd name="T7" fmla="*/ 302 h 728"/>
                <a:gd name="T8" fmla="*/ 108 w 679"/>
                <a:gd name="T9" fmla="*/ 403 h 728"/>
                <a:gd name="T10" fmla="*/ 289 w 679"/>
                <a:gd name="T11" fmla="*/ 503 h 728"/>
                <a:gd name="T12" fmla="*/ 515 w 679"/>
                <a:gd name="T13" fmla="*/ 436 h 728"/>
                <a:gd name="T14" fmla="*/ 633 w 679"/>
                <a:gd name="T15" fmla="*/ 330 h 728"/>
                <a:gd name="T16" fmla="*/ 560 w 679"/>
                <a:gd name="T17" fmla="*/ 162 h 728"/>
                <a:gd name="T18" fmla="*/ 414 w 679"/>
                <a:gd name="T19" fmla="*/ 29 h 728"/>
                <a:gd name="T20" fmla="*/ 244 w 679"/>
                <a:gd name="T21" fmla="*/ 0 h 7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9" h="728">
                  <a:moveTo>
                    <a:pt x="258" y="0"/>
                  </a:moveTo>
                  <a:cubicBezTo>
                    <a:pt x="205" y="0"/>
                    <a:pt x="169" y="46"/>
                    <a:pt x="129" y="94"/>
                  </a:cubicBezTo>
                  <a:cubicBezTo>
                    <a:pt x="89" y="142"/>
                    <a:pt x="36" y="232"/>
                    <a:pt x="18" y="288"/>
                  </a:cubicBezTo>
                  <a:cubicBezTo>
                    <a:pt x="0" y="344"/>
                    <a:pt x="2" y="384"/>
                    <a:pt x="18" y="432"/>
                  </a:cubicBezTo>
                  <a:cubicBezTo>
                    <a:pt x="34" y="480"/>
                    <a:pt x="66" y="528"/>
                    <a:pt x="114" y="576"/>
                  </a:cubicBezTo>
                  <a:cubicBezTo>
                    <a:pt x="162" y="624"/>
                    <a:pt x="234" y="712"/>
                    <a:pt x="306" y="720"/>
                  </a:cubicBezTo>
                  <a:cubicBezTo>
                    <a:pt x="378" y="728"/>
                    <a:pt x="485" y="665"/>
                    <a:pt x="546" y="624"/>
                  </a:cubicBezTo>
                  <a:cubicBezTo>
                    <a:pt x="607" y="583"/>
                    <a:pt x="663" y="538"/>
                    <a:pt x="671" y="472"/>
                  </a:cubicBezTo>
                  <a:cubicBezTo>
                    <a:pt x="679" y="406"/>
                    <a:pt x="632" y="303"/>
                    <a:pt x="593" y="231"/>
                  </a:cubicBezTo>
                  <a:cubicBezTo>
                    <a:pt x="554" y="159"/>
                    <a:pt x="495" y="80"/>
                    <a:pt x="439" y="42"/>
                  </a:cubicBezTo>
                  <a:cubicBezTo>
                    <a:pt x="383" y="4"/>
                    <a:pt x="296" y="9"/>
                    <a:pt x="258" y="0"/>
                  </a:cubicBez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4" name="Freeform 113"/>
            <p:cNvSpPr>
              <a:spLocks/>
            </p:cNvSpPr>
            <p:nvPr/>
          </p:nvSpPr>
          <p:spPr bwMode="auto">
            <a:xfrm rot="-353181">
              <a:off x="2674" y="1568"/>
              <a:ext cx="585" cy="754"/>
            </a:xfrm>
            <a:custGeom>
              <a:avLst/>
              <a:gdLst>
                <a:gd name="T0" fmla="*/ 288 w 690"/>
                <a:gd name="T1" fmla="*/ 8 h 1089"/>
                <a:gd name="T2" fmla="*/ 201 w 690"/>
                <a:gd name="T3" fmla="*/ 26 h 1089"/>
                <a:gd name="T4" fmla="*/ 170 w 690"/>
                <a:gd name="T5" fmla="*/ 83 h 1089"/>
                <a:gd name="T6" fmla="*/ 133 w 690"/>
                <a:gd name="T7" fmla="*/ 130 h 1089"/>
                <a:gd name="T8" fmla="*/ 19 w 690"/>
                <a:gd name="T9" fmla="*/ 175 h 1089"/>
                <a:gd name="T10" fmla="*/ 19 w 690"/>
                <a:gd name="T11" fmla="*/ 258 h 1089"/>
                <a:gd name="T12" fmla="*/ 85 w 690"/>
                <a:gd name="T13" fmla="*/ 365 h 1089"/>
                <a:gd name="T14" fmla="*/ 172 w 690"/>
                <a:gd name="T15" fmla="*/ 543 h 1089"/>
                <a:gd name="T16" fmla="*/ 286 w 690"/>
                <a:gd name="T17" fmla="*/ 724 h 1089"/>
                <a:gd name="T18" fmla="*/ 360 w 690"/>
                <a:gd name="T19" fmla="*/ 720 h 1089"/>
                <a:gd name="T20" fmla="*/ 449 w 690"/>
                <a:gd name="T21" fmla="*/ 543 h 1089"/>
                <a:gd name="T22" fmla="*/ 568 w 690"/>
                <a:gd name="T23" fmla="*/ 254 h 1089"/>
                <a:gd name="T24" fmla="*/ 549 w 690"/>
                <a:gd name="T25" fmla="*/ 156 h 1089"/>
                <a:gd name="T26" fmla="*/ 446 w 690"/>
                <a:gd name="T27" fmla="*/ 104 h 1089"/>
                <a:gd name="T28" fmla="*/ 369 w 690"/>
                <a:gd name="T29" fmla="*/ 73 h 1089"/>
                <a:gd name="T30" fmla="*/ 288 w 690"/>
                <a:gd name="T31" fmla="*/ 8 h 10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90" h="1089">
                  <a:moveTo>
                    <a:pt x="340" y="11"/>
                  </a:moveTo>
                  <a:cubicBezTo>
                    <a:pt x="307" y="0"/>
                    <a:pt x="260" y="19"/>
                    <a:pt x="237" y="37"/>
                  </a:cubicBezTo>
                  <a:cubicBezTo>
                    <a:pt x="214" y="55"/>
                    <a:pt x="213" y="95"/>
                    <a:pt x="200" y="120"/>
                  </a:cubicBezTo>
                  <a:cubicBezTo>
                    <a:pt x="187" y="145"/>
                    <a:pt x="187" y="166"/>
                    <a:pt x="157" y="188"/>
                  </a:cubicBezTo>
                  <a:cubicBezTo>
                    <a:pt x="127" y="210"/>
                    <a:pt x="45" y="222"/>
                    <a:pt x="22" y="253"/>
                  </a:cubicBezTo>
                  <a:cubicBezTo>
                    <a:pt x="0" y="284"/>
                    <a:pt x="9" y="327"/>
                    <a:pt x="22" y="372"/>
                  </a:cubicBezTo>
                  <a:cubicBezTo>
                    <a:pt x="35" y="417"/>
                    <a:pt x="70" y="458"/>
                    <a:pt x="100" y="527"/>
                  </a:cubicBezTo>
                  <a:cubicBezTo>
                    <a:pt x="130" y="596"/>
                    <a:pt x="164" y="698"/>
                    <a:pt x="203" y="784"/>
                  </a:cubicBezTo>
                  <a:cubicBezTo>
                    <a:pt x="242" y="870"/>
                    <a:pt x="300" y="1003"/>
                    <a:pt x="337" y="1046"/>
                  </a:cubicBezTo>
                  <a:cubicBezTo>
                    <a:pt x="374" y="1089"/>
                    <a:pt x="393" y="1084"/>
                    <a:pt x="425" y="1040"/>
                  </a:cubicBezTo>
                  <a:cubicBezTo>
                    <a:pt x="457" y="996"/>
                    <a:pt x="488" y="896"/>
                    <a:pt x="529" y="784"/>
                  </a:cubicBezTo>
                  <a:cubicBezTo>
                    <a:pt x="570" y="672"/>
                    <a:pt x="650" y="460"/>
                    <a:pt x="670" y="367"/>
                  </a:cubicBezTo>
                  <a:cubicBezTo>
                    <a:pt x="690" y="274"/>
                    <a:pt x="670" y="262"/>
                    <a:pt x="647" y="226"/>
                  </a:cubicBezTo>
                  <a:cubicBezTo>
                    <a:pt x="623" y="190"/>
                    <a:pt x="561" y="170"/>
                    <a:pt x="526" y="150"/>
                  </a:cubicBezTo>
                  <a:cubicBezTo>
                    <a:pt x="491" y="130"/>
                    <a:pt x="466" y="128"/>
                    <a:pt x="435" y="105"/>
                  </a:cubicBezTo>
                  <a:cubicBezTo>
                    <a:pt x="404" y="82"/>
                    <a:pt x="368" y="13"/>
                    <a:pt x="340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" name="Freeform 114"/>
            <p:cNvSpPr>
              <a:spLocks/>
            </p:cNvSpPr>
            <p:nvPr/>
          </p:nvSpPr>
          <p:spPr bwMode="auto">
            <a:xfrm rot="-353181">
              <a:off x="2361" y="1517"/>
              <a:ext cx="1067" cy="255"/>
            </a:xfrm>
            <a:custGeom>
              <a:avLst/>
              <a:gdLst>
                <a:gd name="T0" fmla="*/ 53 w 1132"/>
                <a:gd name="T1" fmla="*/ 39 h 364"/>
                <a:gd name="T2" fmla="*/ 370 w 1132"/>
                <a:gd name="T3" fmla="*/ 6 h 364"/>
                <a:gd name="T4" fmla="*/ 642 w 1132"/>
                <a:gd name="T5" fmla="*/ 6 h 364"/>
                <a:gd name="T6" fmla="*/ 1004 w 1132"/>
                <a:gd name="T7" fmla="*/ 39 h 364"/>
                <a:gd name="T8" fmla="*/ 1028 w 1132"/>
                <a:gd name="T9" fmla="*/ 106 h 364"/>
                <a:gd name="T10" fmla="*/ 988 w 1132"/>
                <a:gd name="T11" fmla="*/ 178 h 364"/>
                <a:gd name="T12" fmla="*/ 913 w 1132"/>
                <a:gd name="T13" fmla="*/ 241 h 364"/>
                <a:gd name="T14" fmla="*/ 736 w 1132"/>
                <a:gd name="T15" fmla="*/ 244 h 364"/>
                <a:gd name="T16" fmla="*/ 642 w 1132"/>
                <a:gd name="T17" fmla="*/ 174 h 364"/>
                <a:gd name="T18" fmla="*/ 596 w 1132"/>
                <a:gd name="T19" fmla="*/ 106 h 364"/>
                <a:gd name="T20" fmla="*/ 551 w 1132"/>
                <a:gd name="T21" fmla="*/ 73 h 364"/>
                <a:gd name="T22" fmla="*/ 506 w 1132"/>
                <a:gd name="T23" fmla="*/ 106 h 364"/>
                <a:gd name="T24" fmla="*/ 460 w 1132"/>
                <a:gd name="T25" fmla="*/ 174 h 364"/>
                <a:gd name="T26" fmla="*/ 325 w 1132"/>
                <a:gd name="T27" fmla="*/ 241 h 364"/>
                <a:gd name="T28" fmla="*/ 143 w 1132"/>
                <a:gd name="T29" fmla="*/ 241 h 364"/>
                <a:gd name="T30" fmla="*/ 98 w 1132"/>
                <a:gd name="T31" fmla="*/ 174 h 364"/>
                <a:gd name="T32" fmla="*/ 53 w 1132"/>
                <a:gd name="T33" fmla="*/ 73 h 364"/>
                <a:gd name="T34" fmla="*/ 53 w 1132"/>
                <a:gd name="T35" fmla="*/ 39 h 3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2" h="364">
                  <a:moveTo>
                    <a:pt x="56" y="56"/>
                  </a:moveTo>
                  <a:cubicBezTo>
                    <a:pt x="112" y="40"/>
                    <a:pt x="288" y="16"/>
                    <a:pt x="392" y="8"/>
                  </a:cubicBezTo>
                  <a:cubicBezTo>
                    <a:pt x="496" y="0"/>
                    <a:pt x="568" y="0"/>
                    <a:pt x="680" y="8"/>
                  </a:cubicBezTo>
                  <a:cubicBezTo>
                    <a:pt x="792" y="16"/>
                    <a:pt x="996" y="32"/>
                    <a:pt x="1064" y="56"/>
                  </a:cubicBezTo>
                  <a:cubicBezTo>
                    <a:pt x="1132" y="80"/>
                    <a:pt x="1093" y="118"/>
                    <a:pt x="1090" y="151"/>
                  </a:cubicBezTo>
                  <a:cubicBezTo>
                    <a:pt x="1087" y="184"/>
                    <a:pt x="1067" y="222"/>
                    <a:pt x="1047" y="254"/>
                  </a:cubicBezTo>
                  <a:cubicBezTo>
                    <a:pt x="1027" y="286"/>
                    <a:pt x="1012" y="328"/>
                    <a:pt x="968" y="344"/>
                  </a:cubicBezTo>
                  <a:cubicBezTo>
                    <a:pt x="924" y="360"/>
                    <a:pt x="828" y="364"/>
                    <a:pt x="780" y="348"/>
                  </a:cubicBezTo>
                  <a:cubicBezTo>
                    <a:pt x="732" y="332"/>
                    <a:pt x="705" y="281"/>
                    <a:pt x="680" y="248"/>
                  </a:cubicBezTo>
                  <a:cubicBezTo>
                    <a:pt x="655" y="215"/>
                    <a:pt x="648" y="176"/>
                    <a:pt x="632" y="152"/>
                  </a:cubicBezTo>
                  <a:cubicBezTo>
                    <a:pt x="616" y="128"/>
                    <a:pt x="600" y="104"/>
                    <a:pt x="584" y="104"/>
                  </a:cubicBezTo>
                  <a:cubicBezTo>
                    <a:pt x="568" y="104"/>
                    <a:pt x="552" y="128"/>
                    <a:pt x="536" y="152"/>
                  </a:cubicBezTo>
                  <a:cubicBezTo>
                    <a:pt x="520" y="176"/>
                    <a:pt x="520" y="216"/>
                    <a:pt x="488" y="248"/>
                  </a:cubicBezTo>
                  <a:cubicBezTo>
                    <a:pt x="456" y="280"/>
                    <a:pt x="400" y="328"/>
                    <a:pt x="344" y="344"/>
                  </a:cubicBezTo>
                  <a:cubicBezTo>
                    <a:pt x="288" y="360"/>
                    <a:pt x="192" y="360"/>
                    <a:pt x="152" y="344"/>
                  </a:cubicBezTo>
                  <a:cubicBezTo>
                    <a:pt x="112" y="328"/>
                    <a:pt x="120" y="288"/>
                    <a:pt x="104" y="248"/>
                  </a:cubicBezTo>
                  <a:cubicBezTo>
                    <a:pt x="88" y="208"/>
                    <a:pt x="64" y="136"/>
                    <a:pt x="56" y="104"/>
                  </a:cubicBezTo>
                  <a:cubicBezTo>
                    <a:pt x="48" y="72"/>
                    <a:pt x="0" y="72"/>
                    <a:pt x="56" y="56"/>
                  </a:cubicBez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6" name="Freeform 115"/>
            <p:cNvSpPr>
              <a:spLocks/>
            </p:cNvSpPr>
            <p:nvPr/>
          </p:nvSpPr>
          <p:spPr bwMode="auto">
            <a:xfrm rot="-353181">
              <a:off x="2465" y="1601"/>
              <a:ext cx="321" cy="142"/>
            </a:xfrm>
            <a:custGeom>
              <a:avLst/>
              <a:gdLst>
                <a:gd name="T0" fmla="*/ 100 w 342"/>
                <a:gd name="T1" fmla="*/ 14 h 205"/>
                <a:gd name="T2" fmla="*/ 10 w 342"/>
                <a:gd name="T3" fmla="*/ 20 h 205"/>
                <a:gd name="T4" fmla="*/ 35 w 342"/>
                <a:gd name="T5" fmla="*/ 85 h 205"/>
                <a:gd name="T6" fmla="*/ 95 w 342"/>
                <a:gd name="T7" fmla="*/ 134 h 205"/>
                <a:gd name="T8" fmla="*/ 231 w 342"/>
                <a:gd name="T9" fmla="*/ 134 h 205"/>
                <a:gd name="T10" fmla="*/ 310 w 342"/>
                <a:gd name="T11" fmla="*/ 85 h 205"/>
                <a:gd name="T12" fmla="*/ 302 w 342"/>
                <a:gd name="T13" fmla="*/ 14 h 205"/>
                <a:gd name="T14" fmla="*/ 231 w 342"/>
                <a:gd name="T15" fmla="*/ 1 h 205"/>
                <a:gd name="T16" fmla="*/ 100 w 342"/>
                <a:gd name="T17" fmla="*/ 14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" h="205">
                  <a:moveTo>
                    <a:pt x="106" y="20"/>
                  </a:moveTo>
                  <a:cubicBezTo>
                    <a:pt x="67" y="25"/>
                    <a:pt x="22" y="12"/>
                    <a:pt x="11" y="29"/>
                  </a:cubicBezTo>
                  <a:cubicBezTo>
                    <a:pt x="0" y="46"/>
                    <a:pt x="22" y="96"/>
                    <a:pt x="37" y="123"/>
                  </a:cubicBezTo>
                  <a:cubicBezTo>
                    <a:pt x="52" y="150"/>
                    <a:pt x="66" y="181"/>
                    <a:pt x="101" y="193"/>
                  </a:cubicBezTo>
                  <a:cubicBezTo>
                    <a:pt x="136" y="205"/>
                    <a:pt x="207" y="205"/>
                    <a:pt x="245" y="193"/>
                  </a:cubicBezTo>
                  <a:cubicBezTo>
                    <a:pt x="283" y="181"/>
                    <a:pt x="316" y="152"/>
                    <a:pt x="329" y="123"/>
                  </a:cubicBezTo>
                  <a:cubicBezTo>
                    <a:pt x="342" y="94"/>
                    <a:pt x="335" y="40"/>
                    <a:pt x="321" y="20"/>
                  </a:cubicBezTo>
                  <a:cubicBezTo>
                    <a:pt x="307" y="0"/>
                    <a:pt x="281" y="1"/>
                    <a:pt x="245" y="1"/>
                  </a:cubicBezTo>
                  <a:cubicBezTo>
                    <a:pt x="209" y="1"/>
                    <a:pt x="145" y="15"/>
                    <a:pt x="106" y="20"/>
                  </a:cubicBezTo>
                  <a:close/>
                </a:path>
              </a:pathLst>
            </a:custGeom>
            <a:solidFill>
              <a:srgbClr val="00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7" name="Freeform 116"/>
            <p:cNvSpPr>
              <a:spLocks/>
            </p:cNvSpPr>
            <p:nvPr/>
          </p:nvSpPr>
          <p:spPr bwMode="auto">
            <a:xfrm rot="-353181">
              <a:off x="3013" y="1537"/>
              <a:ext cx="311" cy="160"/>
            </a:xfrm>
            <a:custGeom>
              <a:avLst/>
              <a:gdLst>
                <a:gd name="T0" fmla="*/ 214 w 330"/>
                <a:gd name="T1" fmla="*/ 10 h 230"/>
                <a:gd name="T2" fmla="*/ 302 w 330"/>
                <a:gd name="T3" fmla="*/ 36 h 230"/>
                <a:gd name="T4" fmla="*/ 277 w 330"/>
                <a:gd name="T5" fmla="*/ 102 h 230"/>
                <a:gd name="T6" fmla="*/ 217 w 330"/>
                <a:gd name="T7" fmla="*/ 150 h 230"/>
                <a:gd name="T8" fmla="*/ 80 w 330"/>
                <a:gd name="T9" fmla="*/ 150 h 230"/>
                <a:gd name="T10" fmla="*/ 43 w 330"/>
                <a:gd name="T11" fmla="*/ 93 h 230"/>
                <a:gd name="T12" fmla="*/ 9 w 330"/>
                <a:gd name="T13" fmla="*/ 30 h 230"/>
                <a:gd name="T14" fmla="*/ 92 w 330"/>
                <a:gd name="T15" fmla="*/ 3 h 230"/>
                <a:gd name="T16" fmla="*/ 214 w 330"/>
                <a:gd name="T17" fmla="*/ 1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0" h="230">
                  <a:moveTo>
                    <a:pt x="226" y="14"/>
                  </a:moveTo>
                  <a:cubicBezTo>
                    <a:pt x="259" y="20"/>
                    <a:pt x="308" y="30"/>
                    <a:pt x="319" y="52"/>
                  </a:cubicBezTo>
                  <a:cubicBezTo>
                    <a:pt x="330" y="74"/>
                    <a:pt x="308" y="119"/>
                    <a:pt x="293" y="146"/>
                  </a:cubicBezTo>
                  <a:cubicBezTo>
                    <a:pt x="278" y="173"/>
                    <a:pt x="264" y="204"/>
                    <a:pt x="229" y="216"/>
                  </a:cubicBezTo>
                  <a:cubicBezTo>
                    <a:pt x="194" y="228"/>
                    <a:pt x="116" y="230"/>
                    <a:pt x="85" y="216"/>
                  </a:cubicBezTo>
                  <a:cubicBezTo>
                    <a:pt x="54" y="202"/>
                    <a:pt x="58" y="163"/>
                    <a:pt x="45" y="134"/>
                  </a:cubicBezTo>
                  <a:cubicBezTo>
                    <a:pt x="32" y="105"/>
                    <a:pt x="0" y="64"/>
                    <a:pt x="9" y="43"/>
                  </a:cubicBezTo>
                  <a:cubicBezTo>
                    <a:pt x="18" y="22"/>
                    <a:pt x="61" y="10"/>
                    <a:pt x="97" y="5"/>
                  </a:cubicBezTo>
                  <a:cubicBezTo>
                    <a:pt x="133" y="0"/>
                    <a:pt x="199" y="12"/>
                    <a:pt x="226" y="14"/>
                  </a:cubicBezTo>
                  <a:close/>
                </a:path>
              </a:pathLst>
            </a:custGeom>
            <a:solidFill>
              <a:srgbClr val="00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8" name="Freeform 117"/>
            <p:cNvSpPr>
              <a:spLocks/>
            </p:cNvSpPr>
            <p:nvPr/>
          </p:nvSpPr>
          <p:spPr bwMode="auto">
            <a:xfrm>
              <a:off x="2244" y="2634"/>
              <a:ext cx="763" cy="548"/>
            </a:xfrm>
            <a:custGeom>
              <a:avLst/>
              <a:gdLst>
                <a:gd name="T0" fmla="*/ 440 w 777"/>
                <a:gd name="T1" fmla="*/ 11 h 814"/>
                <a:gd name="T2" fmla="*/ 299 w 777"/>
                <a:gd name="T3" fmla="*/ 108 h 814"/>
                <a:gd name="T4" fmla="*/ 110 w 777"/>
                <a:gd name="T5" fmla="*/ 270 h 814"/>
                <a:gd name="T6" fmla="*/ 299 w 777"/>
                <a:gd name="T7" fmla="*/ 399 h 814"/>
                <a:gd name="T8" fmla="*/ 487 w 777"/>
                <a:gd name="T9" fmla="*/ 432 h 814"/>
                <a:gd name="T10" fmla="*/ 404 w 777"/>
                <a:gd name="T11" fmla="*/ 451 h 814"/>
                <a:gd name="T12" fmla="*/ 251 w 777"/>
                <a:gd name="T13" fmla="*/ 464 h 814"/>
                <a:gd name="T14" fmla="*/ 16 w 777"/>
                <a:gd name="T15" fmla="*/ 496 h 814"/>
                <a:gd name="T16" fmla="*/ 159 w 777"/>
                <a:gd name="T17" fmla="*/ 543 h 814"/>
                <a:gd name="T18" fmla="*/ 581 w 777"/>
                <a:gd name="T19" fmla="*/ 531 h 814"/>
                <a:gd name="T20" fmla="*/ 759 w 777"/>
                <a:gd name="T21" fmla="*/ 480 h 814"/>
                <a:gd name="T22" fmla="*/ 607 w 777"/>
                <a:gd name="T23" fmla="*/ 404 h 814"/>
                <a:gd name="T24" fmla="*/ 440 w 777"/>
                <a:gd name="T25" fmla="*/ 367 h 814"/>
                <a:gd name="T26" fmla="*/ 299 w 777"/>
                <a:gd name="T27" fmla="*/ 335 h 814"/>
                <a:gd name="T28" fmla="*/ 251 w 777"/>
                <a:gd name="T29" fmla="*/ 270 h 814"/>
                <a:gd name="T30" fmla="*/ 346 w 777"/>
                <a:gd name="T31" fmla="*/ 173 h 814"/>
                <a:gd name="T32" fmla="*/ 534 w 777"/>
                <a:gd name="T33" fmla="*/ 43 h 814"/>
                <a:gd name="T34" fmla="*/ 440 w 777"/>
                <a:gd name="T35" fmla="*/ 11 h 8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7" h="814">
                  <a:moveTo>
                    <a:pt x="448" y="16"/>
                  </a:moveTo>
                  <a:cubicBezTo>
                    <a:pt x="408" y="32"/>
                    <a:pt x="360" y="96"/>
                    <a:pt x="304" y="160"/>
                  </a:cubicBezTo>
                  <a:cubicBezTo>
                    <a:pt x="248" y="224"/>
                    <a:pt x="112" y="328"/>
                    <a:pt x="112" y="400"/>
                  </a:cubicBezTo>
                  <a:cubicBezTo>
                    <a:pt x="112" y="472"/>
                    <a:pt x="240" y="552"/>
                    <a:pt x="304" y="592"/>
                  </a:cubicBezTo>
                  <a:cubicBezTo>
                    <a:pt x="368" y="632"/>
                    <a:pt x="478" y="627"/>
                    <a:pt x="496" y="640"/>
                  </a:cubicBezTo>
                  <a:cubicBezTo>
                    <a:pt x="514" y="653"/>
                    <a:pt x="451" y="660"/>
                    <a:pt x="411" y="668"/>
                  </a:cubicBezTo>
                  <a:cubicBezTo>
                    <a:pt x="371" y="676"/>
                    <a:pt x="322" y="677"/>
                    <a:pt x="256" y="688"/>
                  </a:cubicBezTo>
                  <a:cubicBezTo>
                    <a:pt x="190" y="699"/>
                    <a:pt x="32" y="717"/>
                    <a:pt x="16" y="736"/>
                  </a:cubicBezTo>
                  <a:cubicBezTo>
                    <a:pt x="0" y="755"/>
                    <a:pt x="66" y="796"/>
                    <a:pt x="162" y="805"/>
                  </a:cubicBezTo>
                  <a:cubicBezTo>
                    <a:pt x="258" y="814"/>
                    <a:pt x="490" y="804"/>
                    <a:pt x="592" y="788"/>
                  </a:cubicBezTo>
                  <a:cubicBezTo>
                    <a:pt x="694" y="772"/>
                    <a:pt x="769" y="742"/>
                    <a:pt x="773" y="711"/>
                  </a:cubicBezTo>
                  <a:cubicBezTo>
                    <a:pt x="777" y="680"/>
                    <a:pt x="672" y="627"/>
                    <a:pt x="618" y="599"/>
                  </a:cubicBezTo>
                  <a:cubicBezTo>
                    <a:pt x="564" y="571"/>
                    <a:pt x="500" y="561"/>
                    <a:pt x="448" y="544"/>
                  </a:cubicBezTo>
                  <a:cubicBezTo>
                    <a:pt x="396" y="527"/>
                    <a:pt x="336" y="520"/>
                    <a:pt x="304" y="496"/>
                  </a:cubicBezTo>
                  <a:cubicBezTo>
                    <a:pt x="272" y="472"/>
                    <a:pt x="248" y="440"/>
                    <a:pt x="256" y="400"/>
                  </a:cubicBezTo>
                  <a:cubicBezTo>
                    <a:pt x="264" y="360"/>
                    <a:pt x="304" y="312"/>
                    <a:pt x="352" y="256"/>
                  </a:cubicBezTo>
                  <a:cubicBezTo>
                    <a:pt x="400" y="200"/>
                    <a:pt x="528" y="104"/>
                    <a:pt x="544" y="64"/>
                  </a:cubicBezTo>
                  <a:cubicBezTo>
                    <a:pt x="560" y="24"/>
                    <a:pt x="488" y="0"/>
                    <a:pt x="448" y="16"/>
                  </a:cubicBez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9" name="Freeform 118"/>
            <p:cNvSpPr>
              <a:spLocks/>
            </p:cNvSpPr>
            <p:nvPr/>
          </p:nvSpPr>
          <p:spPr bwMode="auto">
            <a:xfrm flipH="1">
              <a:off x="2794" y="2647"/>
              <a:ext cx="763" cy="548"/>
            </a:xfrm>
            <a:custGeom>
              <a:avLst/>
              <a:gdLst>
                <a:gd name="T0" fmla="*/ 440 w 777"/>
                <a:gd name="T1" fmla="*/ 11 h 814"/>
                <a:gd name="T2" fmla="*/ 299 w 777"/>
                <a:gd name="T3" fmla="*/ 108 h 814"/>
                <a:gd name="T4" fmla="*/ 110 w 777"/>
                <a:gd name="T5" fmla="*/ 269 h 814"/>
                <a:gd name="T6" fmla="*/ 299 w 777"/>
                <a:gd name="T7" fmla="*/ 399 h 814"/>
                <a:gd name="T8" fmla="*/ 487 w 777"/>
                <a:gd name="T9" fmla="*/ 431 h 814"/>
                <a:gd name="T10" fmla="*/ 404 w 777"/>
                <a:gd name="T11" fmla="*/ 450 h 814"/>
                <a:gd name="T12" fmla="*/ 251 w 777"/>
                <a:gd name="T13" fmla="*/ 463 h 814"/>
                <a:gd name="T14" fmla="*/ 16 w 777"/>
                <a:gd name="T15" fmla="*/ 495 h 814"/>
                <a:gd name="T16" fmla="*/ 159 w 777"/>
                <a:gd name="T17" fmla="*/ 542 h 814"/>
                <a:gd name="T18" fmla="*/ 581 w 777"/>
                <a:gd name="T19" fmla="*/ 530 h 814"/>
                <a:gd name="T20" fmla="*/ 759 w 777"/>
                <a:gd name="T21" fmla="*/ 479 h 814"/>
                <a:gd name="T22" fmla="*/ 607 w 777"/>
                <a:gd name="T23" fmla="*/ 403 h 814"/>
                <a:gd name="T24" fmla="*/ 440 w 777"/>
                <a:gd name="T25" fmla="*/ 366 h 814"/>
                <a:gd name="T26" fmla="*/ 299 w 777"/>
                <a:gd name="T27" fmla="*/ 334 h 814"/>
                <a:gd name="T28" fmla="*/ 251 w 777"/>
                <a:gd name="T29" fmla="*/ 269 h 814"/>
                <a:gd name="T30" fmla="*/ 346 w 777"/>
                <a:gd name="T31" fmla="*/ 172 h 814"/>
                <a:gd name="T32" fmla="*/ 534 w 777"/>
                <a:gd name="T33" fmla="*/ 43 h 814"/>
                <a:gd name="T34" fmla="*/ 440 w 777"/>
                <a:gd name="T35" fmla="*/ 11 h 8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7" h="814">
                  <a:moveTo>
                    <a:pt x="448" y="16"/>
                  </a:moveTo>
                  <a:cubicBezTo>
                    <a:pt x="408" y="32"/>
                    <a:pt x="360" y="96"/>
                    <a:pt x="304" y="160"/>
                  </a:cubicBezTo>
                  <a:cubicBezTo>
                    <a:pt x="248" y="224"/>
                    <a:pt x="112" y="328"/>
                    <a:pt x="112" y="400"/>
                  </a:cubicBezTo>
                  <a:cubicBezTo>
                    <a:pt x="112" y="472"/>
                    <a:pt x="240" y="552"/>
                    <a:pt x="304" y="592"/>
                  </a:cubicBezTo>
                  <a:cubicBezTo>
                    <a:pt x="368" y="632"/>
                    <a:pt x="478" y="627"/>
                    <a:pt x="496" y="640"/>
                  </a:cubicBezTo>
                  <a:cubicBezTo>
                    <a:pt x="514" y="653"/>
                    <a:pt x="451" y="660"/>
                    <a:pt x="411" y="668"/>
                  </a:cubicBezTo>
                  <a:cubicBezTo>
                    <a:pt x="371" y="676"/>
                    <a:pt x="322" y="677"/>
                    <a:pt x="256" y="688"/>
                  </a:cubicBezTo>
                  <a:cubicBezTo>
                    <a:pt x="190" y="699"/>
                    <a:pt x="32" y="717"/>
                    <a:pt x="16" y="736"/>
                  </a:cubicBezTo>
                  <a:cubicBezTo>
                    <a:pt x="0" y="755"/>
                    <a:pt x="66" y="796"/>
                    <a:pt x="162" y="805"/>
                  </a:cubicBezTo>
                  <a:cubicBezTo>
                    <a:pt x="258" y="814"/>
                    <a:pt x="490" y="804"/>
                    <a:pt x="592" y="788"/>
                  </a:cubicBezTo>
                  <a:cubicBezTo>
                    <a:pt x="694" y="772"/>
                    <a:pt x="769" y="742"/>
                    <a:pt x="773" y="711"/>
                  </a:cubicBezTo>
                  <a:cubicBezTo>
                    <a:pt x="777" y="680"/>
                    <a:pt x="672" y="627"/>
                    <a:pt x="618" y="599"/>
                  </a:cubicBezTo>
                  <a:cubicBezTo>
                    <a:pt x="564" y="571"/>
                    <a:pt x="500" y="561"/>
                    <a:pt x="448" y="544"/>
                  </a:cubicBezTo>
                  <a:cubicBezTo>
                    <a:pt x="396" y="527"/>
                    <a:pt x="336" y="520"/>
                    <a:pt x="304" y="496"/>
                  </a:cubicBezTo>
                  <a:cubicBezTo>
                    <a:pt x="272" y="472"/>
                    <a:pt x="248" y="440"/>
                    <a:pt x="256" y="400"/>
                  </a:cubicBezTo>
                  <a:cubicBezTo>
                    <a:pt x="264" y="360"/>
                    <a:pt x="304" y="312"/>
                    <a:pt x="352" y="256"/>
                  </a:cubicBezTo>
                  <a:cubicBezTo>
                    <a:pt x="400" y="200"/>
                    <a:pt x="528" y="104"/>
                    <a:pt x="544" y="64"/>
                  </a:cubicBezTo>
                  <a:cubicBezTo>
                    <a:pt x="560" y="24"/>
                    <a:pt x="488" y="0"/>
                    <a:pt x="448" y="16"/>
                  </a:cubicBez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2" y="3426360"/>
            <a:ext cx="736045" cy="736045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 rot="5400000">
            <a:off x="5532821" y="3758616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 rot="5400000">
            <a:off x="5685900" y="3758615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 rot="5400000">
            <a:off x="5848993" y="3758616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 rot="5400000">
            <a:off x="6012086" y="3762179"/>
            <a:ext cx="484909" cy="692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5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ángulo 229"/>
          <p:cNvSpPr/>
          <p:nvPr/>
        </p:nvSpPr>
        <p:spPr>
          <a:xfrm>
            <a:off x="5926962" y="376001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3" name="Rectángulo 252"/>
          <p:cNvSpPr/>
          <p:nvPr/>
        </p:nvSpPr>
        <p:spPr>
          <a:xfrm>
            <a:off x="6888691" y="377897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9" name="Rectángulo 188"/>
          <p:cNvSpPr/>
          <p:nvPr/>
        </p:nvSpPr>
        <p:spPr>
          <a:xfrm>
            <a:off x="1418887" y="2160444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211982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972877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1067672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1095344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238176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85680" y="2793783"/>
            <a:ext cx="4307470" cy="505458"/>
            <a:chOff x="1785680" y="279378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1785680" y="279378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1902522" y="287018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4400" y="280319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2986994" y="293230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Make Invention Universe Planet.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031975" y="294445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821" y="289602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5445598" y="303885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2" name="Rectángulo redondeado 281"/>
          <p:cNvSpPr/>
          <p:nvPr/>
        </p:nvSpPr>
        <p:spPr>
          <a:xfrm>
            <a:off x="2005184" y="4612396"/>
            <a:ext cx="228833" cy="21415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1" y="4600160"/>
            <a:ext cx="2536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Record video of project presentation.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30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25999" y="170274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>
                <a:latin typeface="Comic Sans MS" charset="0"/>
                <a:ea typeface="Comic Sans MS" charset="0"/>
                <a:cs typeface="Comic Sans MS" charset="0"/>
              </a:rPr>
              <a:t>8</a:t>
            </a:r>
          </a:p>
        </p:txBody>
      </p:sp>
      <p:sp>
        <p:nvSpPr>
          <p:cNvPr id="240" name="CuadroTexto 239"/>
          <p:cNvSpPr txBox="1"/>
          <p:nvPr/>
        </p:nvSpPr>
        <p:spPr>
          <a:xfrm>
            <a:off x="2729620" y="351326"/>
            <a:ext cx="211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“Complete entrances / Practice presenting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87406" y="1921783"/>
            <a:ext cx="4307470" cy="490378"/>
            <a:chOff x="1768549" y="1954446"/>
            <a:chExt cx="4307470" cy="490378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68549" y="1954446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78978" y="1938485"/>
                <a:ext cx="2965705" cy="28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Present Invention Universe.</a:t>
                </a: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070" y="2055328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59430" y="2198160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5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sp>
        <p:nvSpPr>
          <p:cNvPr id="237" name="CuadroTexto 236"/>
          <p:cNvSpPr txBox="1"/>
          <p:nvPr/>
        </p:nvSpPr>
        <p:spPr>
          <a:xfrm>
            <a:off x="6879544" y="387574"/>
            <a:ext cx="20134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Learn how to sell your ideas in an elevator pitch.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Present project portfolio in less than 2 min video.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1078121"/>
            <a:ext cx="755438" cy="406407"/>
          </a:xfrm>
          <a:prstGeom prst="rect">
            <a:avLst/>
          </a:prstGeom>
        </p:spPr>
      </p:pic>
      <p:grpSp>
        <p:nvGrpSpPr>
          <p:cNvPr id="198" name="Grupo 197"/>
          <p:cNvGrpSpPr/>
          <p:nvPr/>
        </p:nvGrpSpPr>
        <p:grpSpPr>
          <a:xfrm>
            <a:off x="7490748" y="3493639"/>
            <a:ext cx="1451197" cy="655302"/>
            <a:chOff x="122639" y="4509801"/>
            <a:chExt cx="1451197" cy="480576"/>
          </a:xfrm>
        </p:grpSpPr>
        <p:sp>
          <p:nvSpPr>
            <p:cNvPr id="199" name="Rectángulo redondeado 198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0" name="Rectángulo redondeado 199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45" name="CuadroTexto 244"/>
          <p:cNvSpPr txBox="1"/>
          <p:nvPr/>
        </p:nvSpPr>
        <p:spPr>
          <a:xfrm>
            <a:off x="7499306" y="3579598"/>
            <a:ext cx="1414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 min max per person.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Last members practice next week.</a:t>
            </a:r>
            <a:endParaRPr lang="en-US" sz="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308" name="Grupo 307"/>
          <p:cNvGrpSpPr/>
          <p:nvPr/>
        </p:nvGrpSpPr>
        <p:grpSpPr>
          <a:xfrm>
            <a:off x="6350592" y="3412754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75" name="CuadroTexto 174"/>
          <p:cNvSpPr txBox="1"/>
          <p:nvPr/>
        </p:nvSpPr>
        <p:spPr>
          <a:xfrm>
            <a:off x="6388532" y="3667947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8" name="Rectángulo 157"/>
          <p:cNvSpPr/>
          <p:nvPr/>
        </p:nvSpPr>
        <p:spPr>
          <a:xfrm>
            <a:off x="1437453" y="3774754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52" name="Grupo 51"/>
          <p:cNvGrpSpPr/>
          <p:nvPr/>
        </p:nvGrpSpPr>
        <p:grpSpPr>
          <a:xfrm>
            <a:off x="1787115" y="3568756"/>
            <a:ext cx="4307470" cy="490378"/>
            <a:chOff x="1787115" y="3568756"/>
            <a:chExt cx="4307470" cy="490378"/>
          </a:xfrm>
        </p:grpSpPr>
        <p:grpSp>
          <p:nvGrpSpPr>
            <p:cNvPr id="160" name="Agrupar 195"/>
            <p:cNvGrpSpPr/>
            <p:nvPr/>
          </p:nvGrpSpPr>
          <p:grpSpPr>
            <a:xfrm>
              <a:off x="1787115" y="3568756"/>
              <a:ext cx="4307470" cy="490378"/>
              <a:chOff x="2383864" y="1794391"/>
              <a:chExt cx="4983130" cy="606173"/>
            </a:xfrm>
          </p:grpSpPr>
          <p:grpSp>
            <p:nvGrpSpPr>
              <p:cNvPr id="206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208" name="Rectángulo redondeado 207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209" name="Rectángulo redondeado 208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207" name="CuadroTexto 206"/>
              <p:cNvSpPr txBox="1"/>
              <p:nvPr/>
            </p:nvSpPr>
            <p:spPr>
              <a:xfrm>
                <a:off x="3778978" y="1938485"/>
                <a:ext cx="2965705" cy="28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Show great sales presentations. </a:t>
                </a:r>
              </a:p>
            </p:txBody>
          </p:sp>
        </p:grpSp>
        <p:pic>
          <p:nvPicPr>
            <p:cNvPr id="164" name="Imagen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636" y="3669638"/>
              <a:ext cx="197636" cy="196798"/>
            </a:xfrm>
            <a:prstGeom prst="rect">
              <a:avLst/>
            </a:prstGeom>
          </p:spPr>
        </p:pic>
        <p:sp>
          <p:nvSpPr>
            <p:cNvPr id="166" name="Rectángulo 165"/>
            <p:cNvSpPr/>
            <p:nvPr/>
          </p:nvSpPr>
          <p:spPr>
            <a:xfrm>
              <a:off x="5477996" y="3812470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210" name="Grupo 209"/>
          <p:cNvGrpSpPr/>
          <p:nvPr/>
        </p:nvGrpSpPr>
        <p:grpSpPr>
          <a:xfrm>
            <a:off x="171823" y="3554240"/>
            <a:ext cx="1451197" cy="655302"/>
            <a:chOff x="122639" y="4509801"/>
            <a:chExt cx="1451197" cy="480576"/>
          </a:xfrm>
        </p:grpSpPr>
        <p:sp>
          <p:nvSpPr>
            <p:cNvPr id="211" name="Rectángulo redondeado 210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13" name="CuadroTexto 212"/>
          <p:cNvSpPr txBox="1"/>
          <p:nvPr/>
        </p:nvSpPr>
        <p:spPr>
          <a:xfrm>
            <a:off x="180381" y="3640199"/>
            <a:ext cx="1414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Introduce projects, present lab books, present solutions.</a:t>
            </a:r>
            <a:endParaRPr lang="en-US" sz="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29" name="Imagen 2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" y="1940423"/>
            <a:ext cx="755438" cy="406407"/>
          </a:xfrm>
          <a:prstGeom prst="rect">
            <a:avLst/>
          </a:prstGeom>
        </p:spPr>
      </p:pic>
      <p:grpSp>
        <p:nvGrpSpPr>
          <p:cNvPr id="233" name="Group 150"/>
          <p:cNvGrpSpPr>
            <a:grpSpLocks/>
          </p:cNvGrpSpPr>
          <p:nvPr/>
        </p:nvGrpSpPr>
        <p:grpSpPr bwMode="auto">
          <a:xfrm>
            <a:off x="7658090" y="2747574"/>
            <a:ext cx="511386" cy="788734"/>
            <a:chOff x="288" y="1296"/>
            <a:chExt cx="818" cy="1152"/>
          </a:xfrm>
        </p:grpSpPr>
        <p:sp>
          <p:nvSpPr>
            <p:cNvPr id="235" name="Freeform 151"/>
            <p:cNvSpPr>
              <a:spLocks/>
            </p:cNvSpPr>
            <p:nvPr/>
          </p:nvSpPr>
          <p:spPr bwMode="auto">
            <a:xfrm>
              <a:off x="288" y="1843"/>
              <a:ext cx="818" cy="400"/>
            </a:xfrm>
            <a:custGeom>
              <a:avLst/>
              <a:gdLst>
                <a:gd name="T0" fmla="*/ 315 w 1364"/>
                <a:gd name="T1" fmla="*/ 383 h 667"/>
                <a:gd name="T2" fmla="*/ 80 w 1364"/>
                <a:gd name="T3" fmla="*/ 326 h 667"/>
                <a:gd name="T4" fmla="*/ 8 w 1364"/>
                <a:gd name="T5" fmla="*/ 179 h 667"/>
                <a:gd name="T6" fmla="*/ 129 w 1364"/>
                <a:gd name="T7" fmla="*/ 82 h 667"/>
                <a:gd name="T8" fmla="*/ 287 w 1364"/>
                <a:gd name="T9" fmla="*/ 16 h 667"/>
                <a:gd name="T10" fmla="*/ 393 w 1364"/>
                <a:gd name="T11" fmla="*/ 1 h 667"/>
                <a:gd name="T12" fmla="*/ 516 w 1364"/>
                <a:gd name="T13" fmla="*/ 11 h 667"/>
                <a:gd name="T14" fmla="*/ 588 w 1364"/>
                <a:gd name="T15" fmla="*/ 33 h 667"/>
                <a:gd name="T16" fmla="*/ 793 w 1364"/>
                <a:gd name="T17" fmla="*/ 119 h 667"/>
                <a:gd name="T18" fmla="*/ 737 w 1364"/>
                <a:gd name="T19" fmla="*/ 326 h 667"/>
                <a:gd name="T20" fmla="*/ 469 w 1364"/>
                <a:gd name="T21" fmla="*/ 390 h 667"/>
                <a:gd name="T22" fmla="*/ 315 w 1364"/>
                <a:gd name="T23" fmla="*/ 383 h 6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4" h="667">
                  <a:moveTo>
                    <a:pt x="526" y="638"/>
                  </a:moveTo>
                  <a:cubicBezTo>
                    <a:pt x="418" y="620"/>
                    <a:pt x="218" y="600"/>
                    <a:pt x="133" y="543"/>
                  </a:cubicBezTo>
                  <a:cubicBezTo>
                    <a:pt x="48" y="486"/>
                    <a:pt x="0" y="366"/>
                    <a:pt x="14" y="298"/>
                  </a:cubicBezTo>
                  <a:cubicBezTo>
                    <a:pt x="28" y="230"/>
                    <a:pt x="138" y="181"/>
                    <a:pt x="215" y="136"/>
                  </a:cubicBezTo>
                  <a:cubicBezTo>
                    <a:pt x="292" y="91"/>
                    <a:pt x="405" y="49"/>
                    <a:pt x="478" y="26"/>
                  </a:cubicBezTo>
                  <a:cubicBezTo>
                    <a:pt x="551" y="3"/>
                    <a:pt x="591" y="2"/>
                    <a:pt x="655" y="1"/>
                  </a:cubicBezTo>
                  <a:cubicBezTo>
                    <a:pt x="719" y="0"/>
                    <a:pt x="807" y="10"/>
                    <a:pt x="861" y="19"/>
                  </a:cubicBezTo>
                  <a:cubicBezTo>
                    <a:pt x="915" y="28"/>
                    <a:pt x="904" y="25"/>
                    <a:pt x="981" y="55"/>
                  </a:cubicBezTo>
                  <a:cubicBezTo>
                    <a:pt x="1058" y="85"/>
                    <a:pt x="1282" y="117"/>
                    <a:pt x="1323" y="198"/>
                  </a:cubicBezTo>
                  <a:cubicBezTo>
                    <a:pt x="1364" y="279"/>
                    <a:pt x="1319" y="468"/>
                    <a:pt x="1229" y="543"/>
                  </a:cubicBezTo>
                  <a:cubicBezTo>
                    <a:pt x="1139" y="618"/>
                    <a:pt x="899" y="635"/>
                    <a:pt x="782" y="651"/>
                  </a:cubicBezTo>
                  <a:cubicBezTo>
                    <a:pt x="665" y="667"/>
                    <a:pt x="579" y="641"/>
                    <a:pt x="526" y="638"/>
                  </a:cubicBezTo>
                  <a:close/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rgbClr val="292929"/>
                </a:gs>
              </a:gsLst>
              <a:lin ang="5400000" scaled="1"/>
            </a:gra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36" name="Oval 152"/>
            <p:cNvSpPr>
              <a:spLocks noChangeArrowheads="1"/>
            </p:cNvSpPr>
            <p:nvPr/>
          </p:nvSpPr>
          <p:spPr bwMode="auto">
            <a:xfrm>
              <a:off x="336" y="2390"/>
              <a:ext cx="720" cy="58"/>
            </a:xfrm>
            <a:prstGeom prst="ellipse">
              <a:avLst/>
            </a:prstGeom>
            <a:gradFill rotWithShape="0">
              <a:gsLst>
                <a:gs pos="0">
                  <a:srgbClr val="969696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239" name="Freeform 153"/>
            <p:cNvSpPr>
              <a:spLocks/>
            </p:cNvSpPr>
            <p:nvPr/>
          </p:nvSpPr>
          <p:spPr bwMode="auto">
            <a:xfrm>
              <a:off x="352" y="1865"/>
              <a:ext cx="675" cy="444"/>
            </a:xfrm>
            <a:custGeom>
              <a:avLst/>
              <a:gdLst>
                <a:gd name="T0" fmla="*/ 200 w 1125"/>
                <a:gd name="T1" fmla="*/ 428 h 740"/>
                <a:gd name="T2" fmla="*/ 128 w 1125"/>
                <a:gd name="T3" fmla="*/ 368 h 740"/>
                <a:gd name="T4" fmla="*/ 53 w 1125"/>
                <a:gd name="T5" fmla="*/ 341 h 740"/>
                <a:gd name="T6" fmla="*/ 12 w 1125"/>
                <a:gd name="T7" fmla="*/ 248 h 740"/>
                <a:gd name="T8" fmla="*/ 125 w 1125"/>
                <a:gd name="T9" fmla="*/ 124 h 740"/>
                <a:gd name="T10" fmla="*/ 228 w 1125"/>
                <a:gd name="T11" fmla="*/ 19 h 740"/>
                <a:gd name="T12" fmla="*/ 341 w 1125"/>
                <a:gd name="T13" fmla="*/ 13 h 740"/>
                <a:gd name="T14" fmla="*/ 463 w 1125"/>
                <a:gd name="T15" fmla="*/ 56 h 740"/>
                <a:gd name="T16" fmla="*/ 504 w 1125"/>
                <a:gd name="T17" fmla="*/ 131 h 740"/>
                <a:gd name="T18" fmla="*/ 632 w 1125"/>
                <a:gd name="T19" fmla="*/ 188 h 740"/>
                <a:gd name="T20" fmla="*/ 647 w 1125"/>
                <a:gd name="T21" fmla="*/ 289 h 740"/>
                <a:gd name="T22" fmla="*/ 463 w 1125"/>
                <a:gd name="T23" fmla="*/ 398 h 740"/>
                <a:gd name="T24" fmla="*/ 350 w 1125"/>
                <a:gd name="T25" fmla="*/ 439 h 740"/>
                <a:gd name="T26" fmla="*/ 200 w 1125"/>
                <a:gd name="T27" fmla="*/ 428 h 7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5" h="740">
                  <a:moveTo>
                    <a:pt x="333" y="713"/>
                  </a:moveTo>
                  <a:cubicBezTo>
                    <a:pt x="272" y="693"/>
                    <a:pt x="255" y="637"/>
                    <a:pt x="214" y="613"/>
                  </a:cubicBezTo>
                  <a:cubicBezTo>
                    <a:pt x="173" y="589"/>
                    <a:pt x="121" y="602"/>
                    <a:pt x="89" y="569"/>
                  </a:cubicBezTo>
                  <a:cubicBezTo>
                    <a:pt x="57" y="536"/>
                    <a:pt x="0" y="473"/>
                    <a:pt x="20" y="413"/>
                  </a:cubicBezTo>
                  <a:cubicBezTo>
                    <a:pt x="40" y="353"/>
                    <a:pt x="148" y="270"/>
                    <a:pt x="208" y="206"/>
                  </a:cubicBezTo>
                  <a:cubicBezTo>
                    <a:pt x="268" y="142"/>
                    <a:pt x="320" y="62"/>
                    <a:pt x="380" y="31"/>
                  </a:cubicBezTo>
                  <a:cubicBezTo>
                    <a:pt x="440" y="0"/>
                    <a:pt x="503" y="11"/>
                    <a:pt x="568" y="21"/>
                  </a:cubicBezTo>
                  <a:cubicBezTo>
                    <a:pt x="633" y="31"/>
                    <a:pt x="726" y="60"/>
                    <a:pt x="771" y="93"/>
                  </a:cubicBezTo>
                  <a:cubicBezTo>
                    <a:pt x="816" y="126"/>
                    <a:pt x="793" y="182"/>
                    <a:pt x="840" y="219"/>
                  </a:cubicBezTo>
                  <a:cubicBezTo>
                    <a:pt x="887" y="256"/>
                    <a:pt x="1013" y="269"/>
                    <a:pt x="1053" y="313"/>
                  </a:cubicBezTo>
                  <a:cubicBezTo>
                    <a:pt x="1093" y="357"/>
                    <a:pt x="1125" y="424"/>
                    <a:pt x="1078" y="482"/>
                  </a:cubicBezTo>
                  <a:cubicBezTo>
                    <a:pt x="1031" y="540"/>
                    <a:pt x="853" y="621"/>
                    <a:pt x="771" y="663"/>
                  </a:cubicBezTo>
                  <a:cubicBezTo>
                    <a:pt x="689" y="705"/>
                    <a:pt x="656" y="724"/>
                    <a:pt x="583" y="732"/>
                  </a:cubicBezTo>
                  <a:cubicBezTo>
                    <a:pt x="510" y="740"/>
                    <a:pt x="394" y="733"/>
                    <a:pt x="333" y="71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rgbClr val="77777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241" name="Group 154"/>
            <p:cNvGrpSpPr>
              <a:grpSpLocks/>
            </p:cNvGrpSpPr>
            <p:nvPr/>
          </p:nvGrpSpPr>
          <p:grpSpPr bwMode="auto">
            <a:xfrm>
              <a:off x="364" y="2218"/>
              <a:ext cx="242" cy="228"/>
              <a:chOff x="2570" y="2799"/>
              <a:chExt cx="249" cy="396"/>
            </a:xfrm>
          </p:grpSpPr>
          <p:sp>
            <p:nvSpPr>
              <p:cNvPr id="300" name="Freeform 155"/>
              <p:cNvSpPr>
                <a:spLocks/>
              </p:cNvSpPr>
              <p:nvPr/>
            </p:nvSpPr>
            <p:spPr bwMode="auto">
              <a:xfrm rot="1051906">
                <a:off x="2622" y="2799"/>
                <a:ext cx="128" cy="201"/>
              </a:xfrm>
              <a:custGeom>
                <a:avLst/>
                <a:gdLst>
                  <a:gd name="T0" fmla="*/ 70 w 125"/>
                  <a:gd name="T1" fmla="*/ 0 h 194"/>
                  <a:gd name="T2" fmla="*/ 119 w 125"/>
                  <a:gd name="T3" fmla="*/ 50 h 194"/>
                  <a:gd name="T4" fmla="*/ 119 w 125"/>
                  <a:gd name="T5" fmla="*/ 100 h 194"/>
                  <a:gd name="T6" fmla="*/ 65 w 125"/>
                  <a:gd name="T7" fmla="*/ 100 h 194"/>
                  <a:gd name="T8" fmla="*/ 104 w 125"/>
                  <a:gd name="T9" fmla="*/ 112 h 194"/>
                  <a:gd name="T10" fmla="*/ 70 w 125"/>
                  <a:gd name="T11" fmla="*/ 200 h 194"/>
                  <a:gd name="T12" fmla="*/ 3 w 125"/>
                  <a:gd name="T13" fmla="*/ 127 h 194"/>
                  <a:gd name="T14" fmla="*/ 50 w 125"/>
                  <a:gd name="T15" fmla="*/ 98 h 194"/>
                  <a:gd name="T16" fmla="*/ 20 w 125"/>
                  <a:gd name="T17" fmla="*/ 50 h 194"/>
                  <a:gd name="T18" fmla="*/ 70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01" name="Freeform 156"/>
              <p:cNvSpPr>
                <a:spLocks/>
              </p:cNvSpPr>
              <p:nvPr/>
            </p:nvSpPr>
            <p:spPr bwMode="auto">
              <a:xfrm rot="-3387243">
                <a:off x="2608" y="2966"/>
                <a:ext cx="130" cy="199"/>
              </a:xfrm>
              <a:custGeom>
                <a:avLst/>
                <a:gdLst>
                  <a:gd name="T0" fmla="*/ 71 w 125"/>
                  <a:gd name="T1" fmla="*/ 0 h 194"/>
                  <a:gd name="T2" fmla="*/ 121 w 125"/>
                  <a:gd name="T3" fmla="*/ 49 h 194"/>
                  <a:gd name="T4" fmla="*/ 121 w 125"/>
                  <a:gd name="T5" fmla="*/ 98 h 194"/>
                  <a:gd name="T6" fmla="*/ 66 w 125"/>
                  <a:gd name="T7" fmla="*/ 98 h 194"/>
                  <a:gd name="T8" fmla="*/ 106 w 125"/>
                  <a:gd name="T9" fmla="*/ 111 h 194"/>
                  <a:gd name="T10" fmla="*/ 71 w 125"/>
                  <a:gd name="T11" fmla="*/ 197 h 194"/>
                  <a:gd name="T12" fmla="*/ 3 w 125"/>
                  <a:gd name="T13" fmla="*/ 125 h 194"/>
                  <a:gd name="T14" fmla="*/ 51 w 125"/>
                  <a:gd name="T15" fmla="*/ 96 h 194"/>
                  <a:gd name="T16" fmla="*/ 21 w 125"/>
                  <a:gd name="T17" fmla="*/ 49 h 194"/>
                  <a:gd name="T18" fmla="*/ 71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02" name="Oval 157"/>
              <p:cNvSpPr>
                <a:spLocks noChangeArrowheads="1"/>
              </p:cNvSpPr>
              <p:nvPr/>
            </p:nvSpPr>
            <p:spPr bwMode="auto">
              <a:xfrm flipH="1">
                <a:off x="2574" y="2948"/>
                <a:ext cx="131" cy="10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CC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z="1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158"/>
              <p:cNvSpPr>
                <a:spLocks/>
              </p:cNvSpPr>
              <p:nvPr/>
            </p:nvSpPr>
            <p:spPr bwMode="auto">
              <a:xfrm>
                <a:off x="2570" y="3099"/>
                <a:ext cx="249" cy="96"/>
              </a:xfrm>
              <a:custGeom>
                <a:avLst/>
                <a:gdLst>
                  <a:gd name="T0" fmla="*/ 92 w 406"/>
                  <a:gd name="T1" fmla="*/ 24 h 219"/>
                  <a:gd name="T2" fmla="*/ 55 w 406"/>
                  <a:gd name="T3" fmla="*/ 1 h 219"/>
                  <a:gd name="T4" fmla="*/ 5 w 406"/>
                  <a:gd name="T5" fmla="*/ 16 h 219"/>
                  <a:gd name="T6" fmla="*/ 27 w 406"/>
                  <a:gd name="T7" fmla="*/ 56 h 219"/>
                  <a:gd name="T8" fmla="*/ 93 w 406"/>
                  <a:gd name="T9" fmla="*/ 53 h 219"/>
                  <a:gd name="T10" fmla="*/ 82 w 406"/>
                  <a:gd name="T11" fmla="*/ 79 h 219"/>
                  <a:gd name="T12" fmla="*/ 125 w 406"/>
                  <a:gd name="T13" fmla="*/ 94 h 219"/>
                  <a:gd name="T14" fmla="*/ 164 w 406"/>
                  <a:gd name="T15" fmla="*/ 84 h 219"/>
                  <a:gd name="T16" fmla="*/ 158 w 406"/>
                  <a:gd name="T17" fmla="*/ 56 h 219"/>
                  <a:gd name="T18" fmla="*/ 202 w 406"/>
                  <a:gd name="T19" fmla="*/ 68 h 219"/>
                  <a:gd name="T20" fmla="*/ 247 w 406"/>
                  <a:gd name="T21" fmla="*/ 56 h 219"/>
                  <a:gd name="T22" fmla="*/ 217 w 406"/>
                  <a:gd name="T23" fmla="*/ 14 h 219"/>
                  <a:gd name="T24" fmla="*/ 157 w 406"/>
                  <a:gd name="T25" fmla="*/ 16 h 219"/>
                  <a:gd name="T26" fmla="*/ 126 w 406"/>
                  <a:gd name="T27" fmla="*/ 29 h 219"/>
                  <a:gd name="T28" fmla="*/ 92 w 406"/>
                  <a:gd name="T29" fmla="*/ 24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6" h="219">
                    <a:moveTo>
                      <a:pt x="150" y="56"/>
                    </a:moveTo>
                    <a:cubicBezTo>
                      <a:pt x="132" y="44"/>
                      <a:pt x="114" y="6"/>
                      <a:pt x="90" y="3"/>
                    </a:cubicBezTo>
                    <a:cubicBezTo>
                      <a:pt x="66" y="0"/>
                      <a:pt x="16" y="16"/>
                      <a:pt x="8" y="37"/>
                    </a:cubicBezTo>
                    <a:cubicBezTo>
                      <a:pt x="0" y="58"/>
                      <a:pt x="20" y="116"/>
                      <a:pt x="44" y="130"/>
                    </a:cubicBezTo>
                    <a:cubicBezTo>
                      <a:pt x="68" y="144"/>
                      <a:pt x="137" y="115"/>
                      <a:pt x="152" y="123"/>
                    </a:cubicBezTo>
                    <a:cubicBezTo>
                      <a:pt x="167" y="131"/>
                      <a:pt x="124" y="165"/>
                      <a:pt x="133" y="181"/>
                    </a:cubicBezTo>
                    <a:cubicBezTo>
                      <a:pt x="142" y="197"/>
                      <a:pt x="181" y="215"/>
                      <a:pt x="203" y="217"/>
                    </a:cubicBezTo>
                    <a:cubicBezTo>
                      <a:pt x="225" y="219"/>
                      <a:pt x="259" y="208"/>
                      <a:pt x="268" y="193"/>
                    </a:cubicBezTo>
                    <a:cubicBezTo>
                      <a:pt x="277" y="178"/>
                      <a:pt x="248" y="134"/>
                      <a:pt x="258" y="128"/>
                    </a:cubicBezTo>
                    <a:cubicBezTo>
                      <a:pt x="268" y="122"/>
                      <a:pt x="306" y="157"/>
                      <a:pt x="330" y="157"/>
                    </a:cubicBezTo>
                    <a:cubicBezTo>
                      <a:pt x="354" y="157"/>
                      <a:pt x="398" y="149"/>
                      <a:pt x="402" y="128"/>
                    </a:cubicBezTo>
                    <a:cubicBezTo>
                      <a:pt x="406" y="107"/>
                      <a:pt x="378" y="47"/>
                      <a:pt x="354" y="32"/>
                    </a:cubicBezTo>
                    <a:cubicBezTo>
                      <a:pt x="330" y="17"/>
                      <a:pt x="281" y="31"/>
                      <a:pt x="256" y="37"/>
                    </a:cubicBezTo>
                    <a:cubicBezTo>
                      <a:pt x="231" y="43"/>
                      <a:pt x="223" y="65"/>
                      <a:pt x="205" y="68"/>
                    </a:cubicBezTo>
                    <a:cubicBezTo>
                      <a:pt x="187" y="71"/>
                      <a:pt x="161" y="58"/>
                      <a:pt x="150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242" name="Freeform 159"/>
            <p:cNvSpPr>
              <a:spLocks/>
            </p:cNvSpPr>
            <p:nvPr/>
          </p:nvSpPr>
          <p:spPr bwMode="auto">
            <a:xfrm>
              <a:off x="335" y="1496"/>
              <a:ext cx="691" cy="496"/>
            </a:xfrm>
            <a:custGeom>
              <a:avLst/>
              <a:gdLst>
                <a:gd name="T0" fmla="*/ 178 w 1152"/>
                <a:gd name="T1" fmla="*/ 83 h 827"/>
                <a:gd name="T2" fmla="*/ 178 w 1152"/>
                <a:gd name="T3" fmla="*/ 181 h 827"/>
                <a:gd name="T4" fmla="*/ 76 w 1152"/>
                <a:gd name="T5" fmla="*/ 282 h 827"/>
                <a:gd name="T6" fmla="*/ 0 w 1152"/>
                <a:gd name="T7" fmla="*/ 399 h 827"/>
                <a:gd name="T8" fmla="*/ 76 w 1152"/>
                <a:gd name="T9" fmla="*/ 485 h 827"/>
                <a:gd name="T10" fmla="*/ 216 w 1152"/>
                <a:gd name="T11" fmla="*/ 462 h 827"/>
                <a:gd name="T12" fmla="*/ 385 w 1152"/>
                <a:gd name="T13" fmla="*/ 444 h 827"/>
                <a:gd name="T14" fmla="*/ 622 w 1152"/>
                <a:gd name="T15" fmla="*/ 466 h 827"/>
                <a:gd name="T16" fmla="*/ 673 w 1152"/>
                <a:gd name="T17" fmla="*/ 316 h 827"/>
                <a:gd name="T18" fmla="*/ 512 w 1152"/>
                <a:gd name="T19" fmla="*/ 215 h 827"/>
                <a:gd name="T20" fmla="*/ 524 w 1152"/>
                <a:gd name="T21" fmla="*/ 87 h 827"/>
                <a:gd name="T22" fmla="*/ 348 w 1152"/>
                <a:gd name="T23" fmla="*/ 1 h 827"/>
                <a:gd name="T24" fmla="*/ 178 w 1152"/>
                <a:gd name="T25" fmla="*/ 83 h 8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2" h="827">
                  <a:moveTo>
                    <a:pt x="296" y="139"/>
                  </a:moveTo>
                  <a:cubicBezTo>
                    <a:pt x="239" y="180"/>
                    <a:pt x="324" y="246"/>
                    <a:pt x="296" y="301"/>
                  </a:cubicBezTo>
                  <a:cubicBezTo>
                    <a:pt x="268" y="356"/>
                    <a:pt x="177" y="409"/>
                    <a:pt x="127" y="470"/>
                  </a:cubicBezTo>
                  <a:cubicBezTo>
                    <a:pt x="78" y="531"/>
                    <a:pt x="0" y="609"/>
                    <a:pt x="0" y="665"/>
                  </a:cubicBezTo>
                  <a:cubicBezTo>
                    <a:pt x="0" y="721"/>
                    <a:pt x="68" y="791"/>
                    <a:pt x="127" y="809"/>
                  </a:cubicBezTo>
                  <a:cubicBezTo>
                    <a:pt x="187" y="827"/>
                    <a:pt x="275" y="782"/>
                    <a:pt x="360" y="771"/>
                  </a:cubicBezTo>
                  <a:cubicBezTo>
                    <a:pt x="446" y="760"/>
                    <a:pt x="529" y="739"/>
                    <a:pt x="642" y="740"/>
                  </a:cubicBezTo>
                  <a:cubicBezTo>
                    <a:pt x="754" y="741"/>
                    <a:pt x="957" y="812"/>
                    <a:pt x="1037" y="777"/>
                  </a:cubicBezTo>
                  <a:cubicBezTo>
                    <a:pt x="1117" y="742"/>
                    <a:pt x="1152" y="597"/>
                    <a:pt x="1122" y="527"/>
                  </a:cubicBezTo>
                  <a:cubicBezTo>
                    <a:pt x="1091" y="457"/>
                    <a:pt x="895" y="422"/>
                    <a:pt x="854" y="358"/>
                  </a:cubicBezTo>
                  <a:cubicBezTo>
                    <a:pt x="813" y="294"/>
                    <a:pt x="920" y="204"/>
                    <a:pt x="874" y="145"/>
                  </a:cubicBezTo>
                  <a:cubicBezTo>
                    <a:pt x="828" y="86"/>
                    <a:pt x="676" y="2"/>
                    <a:pt x="580" y="1"/>
                  </a:cubicBezTo>
                  <a:cubicBezTo>
                    <a:pt x="484" y="0"/>
                    <a:pt x="355" y="110"/>
                    <a:pt x="296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244" name="Group 160"/>
            <p:cNvGrpSpPr>
              <a:grpSpLocks/>
            </p:cNvGrpSpPr>
            <p:nvPr/>
          </p:nvGrpSpPr>
          <p:grpSpPr bwMode="auto">
            <a:xfrm flipH="1">
              <a:off x="760" y="2189"/>
              <a:ext cx="266" cy="246"/>
              <a:chOff x="2570" y="2799"/>
              <a:chExt cx="249" cy="396"/>
            </a:xfrm>
          </p:grpSpPr>
          <p:sp>
            <p:nvSpPr>
              <p:cNvPr id="280" name="Freeform 161"/>
              <p:cNvSpPr>
                <a:spLocks/>
              </p:cNvSpPr>
              <p:nvPr/>
            </p:nvSpPr>
            <p:spPr bwMode="auto">
              <a:xfrm rot="1051906">
                <a:off x="2622" y="2799"/>
                <a:ext cx="127" cy="201"/>
              </a:xfrm>
              <a:custGeom>
                <a:avLst/>
                <a:gdLst>
                  <a:gd name="T0" fmla="*/ 70 w 125"/>
                  <a:gd name="T1" fmla="*/ 0 h 194"/>
                  <a:gd name="T2" fmla="*/ 119 w 125"/>
                  <a:gd name="T3" fmla="*/ 50 h 194"/>
                  <a:gd name="T4" fmla="*/ 119 w 125"/>
                  <a:gd name="T5" fmla="*/ 100 h 194"/>
                  <a:gd name="T6" fmla="*/ 65 w 125"/>
                  <a:gd name="T7" fmla="*/ 100 h 194"/>
                  <a:gd name="T8" fmla="*/ 104 w 125"/>
                  <a:gd name="T9" fmla="*/ 112 h 194"/>
                  <a:gd name="T10" fmla="*/ 70 w 125"/>
                  <a:gd name="T11" fmla="*/ 200 h 194"/>
                  <a:gd name="T12" fmla="*/ 3 w 125"/>
                  <a:gd name="T13" fmla="*/ 127 h 194"/>
                  <a:gd name="T14" fmla="*/ 50 w 125"/>
                  <a:gd name="T15" fmla="*/ 98 h 194"/>
                  <a:gd name="T16" fmla="*/ 20 w 125"/>
                  <a:gd name="T17" fmla="*/ 50 h 194"/>
                  <a:gd name="T18" fmla="*/ 70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95" name="Freeform 162"/>
              <p:cNvSpPr>
                <a:spLocks/>
              </p:cNvSpPr>
              <p:nvPr/>
            </p:nvSpPr>
            <p:spPr bwMode="auto">
              <a:xfrm rot="-3387243">
                <a:off x="2608" y="2966"/>
                <a:ext cx="130" cy="199"/>
              </a:xfrm>
              <a:custGeom>
                <a:avLst/>
                <a:gdLst>
                  <a:gd name="T0" fmla="*/ 71 w 125"/>
                  <a:gd name="T1" fmla="*/ 0 h 194"/>
                  <a:gd name="T2" fmla="*/ 121 w 125"/>
                  <a:gd name="T3" fmla="*/ 49 h 194"/>
                  <a:gd name="T4" fmla="*/ 121 w 125"/>
                  <a:gd name="T5" fmla="*/ 98 h 194"/>
                  <a:gd name="T6" fmla="*/ 66 w 125"/>
                  <a:gd name="T7" fmla="*/ 98 h 194"/>
                  <a:gd name="T8" fmla="*/ 106 w 125"/>
                  <a:gd name="T9" fmla="*/ 111 h 194"/>
                  <a:gd name="T10" fmla="*/ 71 w 125"/>
                  <a:gd name="T11" fmla="*/ 197 h 194"/>
                  <a:gd name="T12" fmla="*/ 3 w 125"/>
                  <a:gd name="T13" fmla="*/ 125 h 194"/>
                  <a:gd name="T14" fmla="*/ 51 w 125"/>
                  <a:gd name="T15" fmla="*/ 96 h 194"/>
                  <a:gd name="T16" fmla="*/ 21 w 125"/>
                  <a:gd name="T17" fmla="*/ 49 h 194"/>
                  <a:gd name="T18" fmla="*/ 71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96" name="Oval 163"/>
              <p:cNvSpPr>
                <a:spLocks noChangeArrowheads="1"/>
              </p:cNvSpPr>
              <p:nvPr/>
            </p:nvSpPr>
            <p:spPr bwMode="auto">
              <a:xfrm flipH="1">
                <a:off x="2574" y="2949"/>
                <a:ext cx="131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CC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z="1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164"/>
              <p:cNvSpPr>
                <a:spLocks/>
              </p:cNvSpPr>
              <p:nvPr/>
            </p:nvSpPr>
            <p:spPr bwMode="auto">
              <a:xfrm>
                <a:off x="2570" y="3100"/>
                <a:ext cx="249" cy="95"/>
              </a:xfrm>
              <a:custGeom>
                <a:avLst/>
                <a:gdLst>
                  <a:gd name="T0" fmla="*/ 92 w 406"/>
                  <a:gd name="T1" fmla="*/ 24 h 219"/>
                  <a:gd name="T2" fmla="*/ 55 w 406"/>
                  <a:gd name="T3" fmla="*/ 1 h 219"/>
                  <a:gd name="T4" fmla="*/ 5 w 406"/>
                  <a:gd name="T5" fmla="*/ 16 h 219"/>
                  <a:gd name="T6" fmla="*/ 27 w 406"/>
                  <a:gd name="T7" fmla="*/ 56 h 219"/>
                  <a:gd name="T8" fmla="*/ 93 w 406"/>
                  <a:gd name="T9" fmla="*/ 53 h 219"/>
                  <a:gd name="T10" fmla="*/ 82 w 406"/>
                  <a:gd name="T11" fmla="*/ 79 h 219"/>
                  <a:gd name="T12" fmla="*/ 125 w 406"/>
                  <a:gd name="T13" fmla="*/ 94 h 219"/>
                  <a:gd name="T14" fmla="*/ 164 w 406"/>
                  <a:gd name="T15" fmla="*/ 84 h 219"/>
                  <a:gd name="T16" fmla="*/ 158 w 406"/>
                  <a:gd name="T17" fmla="*/ 56 h 219"/>
                  <a:gd name="T18" fmla="*/ 202 w 406"/>
                  <a:gd name="T19" fmla="*/ 68 h 219"/>
                  <a:gd name="T20" fmla="*/ 247 w 406"/>
                  <a:gd name="T21" fmla="*/ 56 h 219"/>
                  <a:gd name="T22" fmla="*/ 217 w 406"/>
                  <a:gd name="T23" fmla="*/ 14 h 219"/>
                  <a:gd name="T24" fmla="*/ 157 w 406"/>
                  <a:gd name="T25" fmla="*/ 16 h 219"/>
                  <a:gd name="T26" fmla="*/ 126 w 406"/>
                  <a:gd name="T27" fmla="*/ 29 h 219"/>
                  <a:gd name="T28" fmla="*/ 92 w 406"/>
                  <a:gd name="T29" fmla="*/ 24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6" h="219">
                    <a:moveTo>
                      <a:pt x="150" y="56"/>
                    </a:moveTo>
                    <a:cubicBezTo>
                      <a:pt x="132" y="44"/>
                      <a:pt x="114" y="6"/>
                      <a:pt x="90" y="3"/>
                    </a:cubicBezTo>
                    <a:cubicBezTo>
                      <a:pt x="66" y="0"/>
                      <a:pt x="16" y="16"/>
                      <a:pt x="8" y="37"/>
                    </a:cubicBezTo>
                    <a:cubicBezTo>
                      <a:pt x="0" y="58"/>
                      <a:pt x="20" y="116"/>
                      <a:pt x="44" y="130"/>
                    </a:cubicBezTo>
                    <a:cubicBezTo>
                      <a:pt x="68" y="144"/>
                      <a:pt x="137" y="115"/>
                      <a:pt x="152" y="123"/>
                    </a:cubicBezTo>
                    <a:cubicBezTo>
                      <a:pt x="167" y="131"/>
                      <a:pt x="124" y="165"/>
                      <a:pt x="133" y="181"/>
                    </a:cubicBezTo>
                    <a:cubicBezTo>
                      <a:pt x="142" y="197"/>
                      <a:pt x="181" y="215"/>
                      <a:pt x="203" y="217"/>
                    </a:cubicBezTo>
                    <a:cubicBezTo>
                      <a:pt x="225" y="219"/>
                      <a:pt x="259" y="208"/>
                      <a:pt x="268" y="193"/>
                    </a:cubicBezTo>
                    <a:cubicBezTo>
                      <a:pt x="277" y="178"/>
                      <a:pt x="248" y="134"/>
                      <a:pt x="258" y="128"/>
                    </a:cubicBezTo>
                    <a:cubicBezTo>
                      <a:pt x="268" y="122"/>
                      <a:pt x="306" y="157"/>
                      <a:pt x="330" y="157"/>
                    </a:cubicBezTo>
                    <a:cubicBezTo>
                      <a:pt x="354" y="157"/>
                      <a:pt x="398" y="149"/>
                      <a:pt x="402" y="128"/>
                    </a:cubicBezTo>
                    <a:cubicBezTo>
                      <a:pt x="406" y="107"/>
                      <a:pt x="378" y="47"/>
                      <a:pt x="354" y="32"/>
                    </a:cubicBezTo>
                    <a:cubicBezTo>
                      <a:pt x="330" y="17"/>
                      <a:pt x="281" y="31"/>
                      <a:pt x="256" y="37"/>
                    </a:cubicBezTo>
                    <a:cubicBezTo>
                      <a:pt x="231" y="43"/>
                      <a:pt x="223" y="65"/>
                      <a:pt x="205" y="68"/>
                    </a:cubicBezTo>
                    <a:cubicBezTo>
                      <a:pt x="187" y="71"/>
                      <a:pt x="161" y="58"/>
                      <a:pt x="150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254" name="Freeform 165"/>
            <p:cNvSpPr>
              <a:spLocks/>
            </p:cNvSpPr>
            <p:nvPr/>
          </p:nvSpPr>
          <p:spPr bwMode="auto">
            <a:xfrm>
              <a:off x="326" y="1636"/>
              <a:ext cx="636" cy="212"/>
            </a:xfrm>
            <a:custGeom>
              <a:avLst/>
              <a:gdLst>
                <a:gd name="T0" fmla="*/ 67 w 1061"/>
                <a:gd name="T1" fmla="*/ 34 h 353"/>
                <a:gd name="T2" fmla="*/ 153 w 1061"/>
                <a:gd name="T3" fmla="*/ 5 h 353"/>
                <a:gd name="T4" fmla="*/ 269 w 1061"/>
                <a:gd name="T5" fmla="*/ 5 h 353"/>
                <a:gd name="T6" fmla="*/ 335 w 1061"/>
                <a:gd name="T7" fmla="*/ 37 h 353"/>
                <a:gd name="T8" fmla="*/ 414 w 1061"/>
                <a:gd name="T9" fmla="*/ 18 h 353"/>
                <a:gd name="T10" fmla="*/ 508 w 1061"/>
                <a:gd name="T11" fmla="*/ 10 h 353"/>
                <a:gd name="T12" fmla="*/ 616 w 1061"/>
                <a:gd name="T13" fmla="*/ 18 h 353"/>
                <a:gd name="T14" fmla="*/ 628 w 1061"/>
                <a:gd name="T15" fmla="*/ 74 h 353"/>
                <a:gd name="T16" fmla="*/ 590 w 1061"/>
                <a:gd name="T17" fmla="*/ 104 h 353"/>
                <a:gd name="T18" fmla="*/ 545 w 1061"/>
                <a:gd name="T19" fmla="*/ 195 h 353"/>
                <a:gd name="T20" fmla="*/ 402 w 1061"/>
                <a:gd name="T21" fmla="*/ 191 h 353"/>
                <a:gd name="T22" fmla="*/ 355 w 1061"/>
                <a:gd name="T23" fmla="*/ 150 h 353"/>
                <a:gd name="T24" fmla="*/ 290 w 1061"/>
                <a:gd name="T25" fmla="*/ 135 h 353"/>
                <a:gd name="T26" fmla="*/ 252 w 1061"/>
                <a:gd name="T27" fmla="*/ 191 h 353"/>
                <a:gd name="T28" fmla="*/ 182 w 1061"/>
                <a:gd name="T29" fmla="*/ 207 h 353"/>
                <a:gd name="T30" fmla="*/ 96 w 1061"/>
                <a:gd name="T31" fmla="*/ 207 h 353"/>
                <a:gd name="T32" fmla="*/ 38 w 1061"/>
                <a:gd name="T33" fmla="*/ 178 h 353"/>
                <a:gd name="T34" fmla="*/ 35 w 1061"/>
                <a:gd name="T35" fmla="*/ 116 h 353"/>
                <a:gd name="T36" fmla="*/ 10 w 1061"/>
                <a:gd name="T37" fmla="*/ 92 h 353"/>
                <a:gd name="T38" fmla="*/ 10 w 1061"/>
                <a:gd name="T39" fmla="*/ 34 h 353"/>
                <a:gd name="T40" fmla="*/ 67 w 1061"/>
                <a:gd name="T41" fmla="*/ 34 h 3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1" h="353">
                  <a:moveTo>
                    <a:pt x="112" y="57"/>
                  </a:moveTo>
                  <a:cubicBezTo>
                    <a:pt x="152" y="49"/>
                    <a:pt x="200" y="17"/>
                    <a:pt x="256" y="9"/>
                  </a:cubicBezTo>
                  <a:cubicBezTo>
                    <a:pt x="312" y="1"/>
                    <a:pt x="398" y="0"/>
                    <a:pt x="448" y="9"/>
                  </a:cubicBezTo>
                  <a:cubicBezTo>
                    <a:pt x="498" y="18"/>
                    <a:pt x="519" y="58"/>
                    <a:pt x="559" y="61"/>
                  </a:cubicBezTo>
                  <a:cubicBezTo>
                    <a:pt x="599" y="64"/>
                    <a:pt x="642" y="37"/>
                    <a:pt x="690" y="30"/>
                  </a:cubicBezTo>
                  <a:cubicBezTo>
                    <a:pt x="738" y="23"/>
                    <a:pt x="791" y="17"/>
                    <a:pt x="847" y="17"/>
                  </a:cubicBezTo>
                  <a:cubicBezTo>
                    <a:pt x="903" y="17"/>
                    <a:pt x="995" y="12"/>
                    <a:pt x="1028" y="30"/>
                  </a:cubicBezTo>
                  <a:cubicBezTo>
                    <a:pt x="1061" y="48"/>
                    <a:pt x="1054" y="100"/>
                    <a:pt x="1047" y="124"/>
                  </a:cubicBezTo>
                  <a:cubicBezTo>
                    <a:pt x="1040" y="148"/>
                    <a:pt x="1007" y="141"/>
                    <a:pt x="984" y="174"/>
                  </a:cubicBezTo>
                  <a:cubicBezTo>
                    <a:pt x="961" y="207"/>
                    <a:pt x="961" y="300"/>
                    <a:pt x="909" y="324"/>
                  </a:cubicBezTo>
                  <a:cubicBezTo>
                    <a:pt x="857" y="348"/>
                    <a:pt x="724" y="330"/>
                    <a:pt x="671" y="318"/>
                  </a:cubicBezTo>
                  <a:cubicBezTo>
                    <a:pt x="618" y="306"/>
                    <a:pt x="623" y="265"/>
                    <a:pt x="592" y="249"/>
                  </a:cubicBezTo>
                  <a:cubicBezTo>
                    <a:pt x="561" y="233"/>
                    <a:pt x="512" y="213"/>
                    <a:pt x="483" y="224"/>
                  </a:cubicBezTo>
                  <a:cubicBezTo>
                    <a:pt x="454" y="235"/>
                    <a:pt x="451" y="298"/>
                    <a:pt x="421" y="318"/>
                  </a:cubicBezTo>
                  <a:cubicBezTo>
                    <a:pt x="391" y="338"/>
                    <a:pt x="347" y="341"/>
                    <a:pt x="304" y="345"/>
                  </a:cubicBezTo>
                  <a:cubicBezTo>
                    <a:pt x="261" y="349"/>
                    <a:pt x="200" y="353"/>
                    <a:pt x="160" y="345"/>
                  </a:cubicBezTo>
                  <a:cubicBezTo>
                    <a:pt x="120" y="337"/>
                    <a:pt x="81" y="322"/>
                    <a:pt x="64" y="297"/>
                  </a:cubicBezTo>
                  <a:cubicBezTo>
                    <a:pt x="47" y="272"/>
                    <a:pt x="66" y="217"/>
                    <a:pt x="58" y="193"/>
                  </a:cubicBezTo>
                  <a:cubicBezTo>
                    <a:pt x="50" y="169"/>
                    <a:pt x="23" y="176"/>
                    <a:pt x="16" y="153"/>
                  </a:cubicBezTo>
                  <a:cubicBezTo>
                    <a:pt x="9" y="130"/>
                    <a:pt x="0" y="73"/>
                    <a:pt x="16" y="57"/>
                  </a:cubicBezTo>
                  <a:cubicBezTo>
                    <a:pt x="32" y="41"/>
                    <a:pt x="72" y="65"/>
                    <a:pt x="112" y="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5" name="Freeform 166"/>
            <p:cNvSpPr>
              <a:spLocks/>
            </p:cNvSpPr>
            <p:nvPr/>
          </p:nvSpPr>
          <p:spPr bwMode="auto">
            <a:xfrm>
              <a:off x="409" y="1684"/>
              <a:ext cx="171" cy="130"/>
            </a:xfrm>
            <a:custGeom>
              <a:avLst/>
              <a:gdLst>
                <a:gd name="T0" fmla="*/ 13 w 286"/>
                <a:gd name="T1" fmla="*/ 16 h 218"/>
                <a:gd name="T2" fmla="*/ 16 w 286"/>
                <a:gd name="T3" fmla="*/ 53 h 218"/>
                <a:gd name="T4" fmla="*/ 13 w 286"/>
                <a:gd name="T5" fmla="*/ 101 h 218"/>
                <a:gd name="T6" fmla="*/ 71 w 286"/>
                <a:gd name="T7" fmla="*/ 130 h 218"/>
                <a:gd name="T8" fmla="*/ 157 w 286"/>
                <a:gd name="T9" fmla="*/ 101 h 218"/>
                <a:gd name="T10" fmla="*/ 157 w 286"/>
                <a:gd name="T11" fmla="*/ 16 h 218"/>
                <a:gd name="T12" fmla="*/ 94 w 286"/>
                <a:gd name="T13" fmla="*/ 8 h 218"/>
                <a:gd name="T14" fmla="*/ 13 w 286"/>
                <a:gd name="T15" fmla="*/ 16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6" h="218">
                  <a:moveTo>
                    <a:pt x="22" y="26"/>
                  </a:moveTo>
                  <a:cubicBezTo>
                    <a:pt x="0" y="39"/>
                    <a:pt x="26" y="65"/>
                    <a:pt x="26" y="89"/>
                  </a:cubicBezTo>
                  <a:cubicBezTo>
                    <a:pt x="26" y="113"/>
                    <a:pt x="7" y="149"/>
                    <a:pt x="22" y="170"/>
                  </a:cubicBezTo>
                  <a:cubicBezTo>
                    <a:pt x="37" y="191"/>
                    <a:pt x="78" y="218"/>
                    <a:pt x="118" y="218"/>
                  </a:cubicBezTo>
                  <a:cubicBezTo>
                    <a:pt x="158" y="218"/>
                    <a:pt x="238" y="202"/>
                    <a:pt x="262" y="170"/>
                  </a:cubicBezTo>
                  <a:cubicBezTo>
                    <a:pt x="286" y="138"/>
                    <a:pt x="279" y="52"/>
                    <a:pt x="262" y="26"/>
                  </a:cubicBezTo>
                  <a:cubicBezTo>
                    <a:pt x="245" y="0"/>
                    <a:pt x="198" y="13"/>
                    <a:pt x="158" y="13"/>
                  </a:cubicBezTo>
                  <a:cubicBezTo>
                    <a:pt x="118" y="13"/>
                    <a:pt x="50" y="23"/>
                    <a:pt x="22" y="26"/>
                  </a:cubicBez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6" name="Freeform 167"/>
            <p:cNvSpPr>
              <a:spLocks/>
            </p:cNvSpPr>
            <p:nvPr/>
          </p:nvSpPr>
          <p:spPr bwMode="auto">
            <a:xfrm>
              <a:off x="707" y="1670"/>
              <a:ext cx="175" cy="131"/>
            </a:xfrm>
            <a:custGeom>
              <a:avLst/>
              <a:gdLst>
                <a:gd name="T0" fmla="*/ 14 w 292"/>
                <a:gd name="T1" fmla="*/ 29 h 218"/>
                <a:gd name="T2" fmla="*/ 17 w 292"/>
                <a:gd name="T3" fmla="*/ 102 h 218"/>
                <a:gd name="T4" fmla="*/ 74 w 292"/>
                <a:gd name="T5" fmla="*/ 131 h 218"/>
                <a:gd name="T6" fmla="*/ 161 w 292"/>
                <a:gd name="T7" fmla="*/ 102 h 218"/>
                <a:gd name="T8" fmla="*/ 161 w 292"/>
                <a:gd name="T9" fmla="*/ 16 h 218"/>
                <a:gd name="T10" fmla="*/ 98 w 292"/>
                <a:gd name="T11" fmla="*/ 8 h 218"/>
                <a:gd name="T12" fmla="*/ 14 w 292"/>
                <a:gd name="T13" fmla="*/ 2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" h="218">
                  <a:moveTo>
                    <a:pt x="23" y="48"/>
                  </a:moveTo>
                  <a:cubicBezTo>
                    <a:pt x="0" y="74"/>
                    <a:pt x="11" y="142"/>
                    <a:pt x="28" y="170"/>
                  </a:cubicBezTo>
                  <a:cubicBezTo>
                    <a:pt x="45" y="198"/>
                    <a:pt x="84" y="218"/>
                    <a:pt x="124" y="218"/>
                  </a:cubicBezTo>
                  <a:cubicBezTo>
                    <a:pt x="164" y="218"/>
                    <a:pt x="244" y="202"/>
                    <a:pt x="268" y="170"/>
                  </a:cubicBezTo>
                  <a:cubicBezTo>
                    <a:pt x="292" y="138"/>
                    <a:pt x="285" y="52"/>
                    <a:pt x="268" y="26"/>
                  </a:cubicBezTo>
                  <a:cubicBezTo>
                    <a:pt x="251" y="0"/>
                    <a:pt x="205" y="9"/>
                    <a:pt x="164" y="13"/>
                  </a:cubicBezTo>
                  <a:cubicBezTo>
                    <a:pt x="123" y="17"/>
                    <a:pt x="46" y="22"/>
                    <a:pt x="23" y="48"/>
                  </a:cubicBez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7" name="Freeform 168"/>
            <p:cNvSpPr>
              <a:spLocks/>
            </p:cNvSpPr>
            <p:nvPr/>
          </p:nvSpPr>
          <p:spPr bwMode="auto">
            <a:xfrm>
              <a:off x="482" y="1461"/>
              <a:ext cx="214" cy="178"/>
            </a:xfrm>
            <a:custGeom>
              <a:avLst/>
              <a:gdLst>
                <a:gd name="T0" fmla="*/ 0 w 664"/>
                <a:gd name="T1" fmla="*/ 132 h 584"/>
                <a:gd name="T2" fmla="*/ 31 w 664"/>
                <a:gd name="T3" fmla="*/ 73 h 584"/>
                <a:gd name="T4" fmla="*/ 108 w 664"/>
                <a:gd name="T5" fmla="*/ 15 h 584"/>
                <a:gd name="T6" fmla="*/ 201 w 664"/>
                <a:gd name="T7" fmla="*/ 0 h 584"/>
                <a:gd name="T8" fmla="*/ 186 w 664"/>
                <a:gd name="T9" fmla="*/ 15 h 584"/>
                <a:gd name="T10" fmla="*/ 139 w 664"/>
                <a:gd name="T11" fmla="*/ 59 h 584"/>
                <a:gd name="T12" fmla="*/ 124 w 664"/>
                <a:gd name="T13" fmla="*/ 161 h 584"/>
                <a:gd name="T14" fmla="*/ 77 w 664"/>
                <a:gd name="T15" fmla="*/ 161 h 584"/>
                <a:gd name="T16" fmla="*/ 31 w 664"/>
                <a:gd name="T17" fmla="*/ 132 h 584"/>
                <a:gd name="T18" fmla="*/ 0 w 664"/>
                <a:gd name="T19" fmla="*/ 132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4" h="584">
                  <a:moveTo>
                    <a:pt x="0" y="432"/>
                  </a:moveTo>
                  <a:cubicBezTo>
                    <a:pt x="0" y="400"/>
                    <a:pt x="40" y="304"/>
                    <a:pt x="96" y="240"/>
                  </a:cubicBezTo>
                  <a:cubicBezTo>
                    <a:pt x="152" y="176"/>
                    <a:pt x="248" y="88"/>
                    <a:pt x="336" y="48"/>
                  </a:cubicBezTo>
                  <a:cubicBezTo>
                    <a:pt x="424" y="8"/>
                    <a:pt x="584" y="0"/>
                    <a:pt x="624" y="0"/>
                  </a:cubicBezTo>
                  <a:cubicBezTo>
                    <a:pt x="664" y="0"/>
                    <a:pt x="608" y="16"/>
                    <a:pt x="576" y="48"/>
                  </a:cubicBezTo>
                  <a:cubicBezTo>
                    <a:pt x="544" y="80"/>
                    <a:pt x="464" y="112"/>
                    <a:pt x="432" y="192"/>
                  </a:cubicBezTo>
                  <a:cubicBezTo>
                    <a:pt x="400" y="272"/>
                    <a:pt x="416" y="472"/>
                    <a:pt x="384" y="528"/>
                  </a:cubicBezTo>
                  <a:cubicBezTo>
                    <a:pt x="352" y="584"/>
                    <a:pt x="288" y="544"/>
                    <a:pt x="240" y="528"/>
                  </a:cubicBezTo>
                  <a:cubicBezTo>
                    <a:pt x="192" y="512"/>
                    <a:pt x="136" y="448"/>
                    <a:pt x="96" y="432"/>
                  </a:cubicBezTo>
                  <a:cubicBezTo>
                    <a:pt x="56" y="416"/>
                    <a:pt x="0" y="464"/>
                    <a:pt x="0" y="43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8" name="Freeform 169"/>
            <p:cNvSpPr>
              <a:spLocks/>
            </p:cNvSpPr>
            <p:nvPr/>
          </p:nvSpPr>
          <p:spPr bwMode="auto">
            <a:xfrm>
              <a:off x="691" y="1456"/>
              <a:ext cx="182" cy="168"/>
            </a:xfrm>
            <a:custGeom>
              <a:avLst/>
              <a:gdLst>
                <a:gd name="T0" fmla="*/ 0 w 563"/>
                <a:gd name="T1" fmla="*/ 4 h 553"/>
                <a:gd name="T2" fmla="*/ 39 w 563"/>
                <a:gd name="T3" fmla="*/ 5 h 553"/>
                <a:gd name="T4" fmla="*/ 101 w 563"/>
                <a:gd name="T5" fmla="*/ 34 h 553"/>
                <a:gd name="T6" fmla="*/ 163 w 563"/>
                <a:gd name="T7" fmla="*/ 93 h 553"/>
                <a:gd name="T8" fmla="*/ 179 w 563"/>
                <a:gd name="T9" fmla="*/ 136 h 553"/>
                <a:gd name="T10" fmla="*/ 179 w 563"/>
                <a:gd name="T11" fmla="*/ 151 h 553"/>
                <a:gd name="T12" fmla="*/ 160 w 563"/>
                <a:gd name="T13" fmla="*/ 146 h 553"/>
                <a:gd name="T14" fmla="*/ 117 w 563"/>
                <a:gd name="T15" fmla="*/ 151 h 553"/>
                <a:gd name="T16" fmla="*/ 70 w 563"/>
                <a:gd name="T17" fmla="*/ 166 h 553"/>
                <a:gd name="T18" fmla="*/ 70 w 563"/>
                <a:gd name="T19" fmla="*/ 136 h 553"/>
                <a:gd name="T20" fmla="*/ 55 w 563"/>
                <a:gd name="T21" fmla="*/ 49 h 553"/>
                <a:gd name="T22" fmla="*/ 24 w 563"/>
                <a:gd name="T23" fmla="*/ 20 h 553"/>
                <a:gd name="T24" fmla="*/ 8 w 563"/>
                <a:gd name="T25" fmla="*/ 12 h 5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3" h="553">
                  <a:moveTo>
                    <a:pt x="0" y="13"/>
                  </a:moveTo>
                  <a:cubicBezTo>
                    <a:pt x="21" y="14"/>
                    <a:pt x="69" y="0"/>
                    <a:pt x="121" y="17"/>
                  </a:cubicBezTo>
                  <a:cubicBezTo>
                    <a:pt x="173" y="34"/>
                    <a:pt x="249" y="65"/>
                    <a:pt x="313" y="113"/>
                  </a:cubicBezTo>
                  <a:cubicBezTo>
                    <a:pt x="377" y="161"/>
                    <a:pt x="465" y="249"/>
                    <a:pt x="505" y="305"/>
                  </a:cubicBezTo>
                  <a:cubicBezTo>
                    <a:pt x="545" y="361"/>
                    <a:pt x="545" y="417"/>
                    <a:pt x="553" y="449"/>
                  </a:cubicBezTo>
                  <a:cubicBezTo>
                    <a:pt x="561" y="481"/>
                    <a:pt x="563" y="492"/>
                    <a:pt x="553" y="497"/>
                  </a:cubicBezTo>
                  <a:cubicBezTo>
                    <a:pt x="543" y="502"/>
                    <a:pt x="527" y="482"/>
                    <a:pt x="495" y="482"/>
                  </a:cubicBezTo>
                  <a:cubicBezTo>
                    <a:pt x="463" y="482"/>
                    <a:pt x="407" y="487"/>
                    <a:pt x="361" y="497"/>
                  </a:cubicBezTo>
                  <a:cubicBezTo>
                    <a:pt x="315" y="507"/>
                    <a:pt x="241" y="553"/>
                    <a:pt x="217" y="545"/>
                  </a:cubicBezTo>
                  <a:cubicBezTo>
                    <a:pt x="193" y="537"/>
                    <a:pt x="225" y="513"/>
                    <a:pt x="217" y="449"/>
                  </a:cubicBezTo>
                  <a:cubicBezTo>
                    <a:pt x="209" y="385"/>
                    <a:pt x="193" y="225"/>
                    <a:pt x="169" y="161"/>
                  </a:cubicBezTo>
                  <a:cubicBezTo>
                    <a:pt x="145" y="97"/>
                    <a:pt x="97" y="85"/>
                    <a:pt x="73" y="65"/>
                  </a:cubicBezTo>
                  <a:cubicBezTo>
                    <a:pt x="49" y="45"/>
                    <a:pt x="35" y="44"/>
                    <a:pt x="25" y="38"/>
                  </a:cubicBezTo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9" name="Freeform 170"/>
            <p:cNvSpPr>
              <a:spLocks/>
            </p:cNvSpPr>
            <p:nvPr/>
          </p:nvSpPr>
          <p:spPr bwMode="auto">
            <a:xfrm>
              <a:off x="590" y="1461"/>
              <a:ext cx="182" cy="181"/>
            </a:xfrm>
            <a:custGeom>
              <a:avLst/>
              <a:gdLst>
                <a:gd name="T0" fmla="*/ 97 w 562"/>
                <a:gd name="T1" fmla="*/ 0 h 593"/>
                <a:gd name="T2" fmla="*/ 50 w 562"/>
                <a:gd name="T3" fmla="*/ 25 h 593"/>
                <a:gd name="T4" fmla="*/ 16 w 562"/>
                <a:gd name="T5" fmla="*/ 77 h 593"/>
                <a:gd name="T6" fmla="*/ 16 w 562"/>
                <a:gd name="T7" fmla="*/ 121 h 593"/>
                <a:gd name="T8" fmla="*/ 0 w 562"/>
                <a:gd name="T9" fmla="*/ 165 h 593"/>
                <a:gd name="T10" fmla="*/ 18 w 562"/>
                <a:gd name="T11" fmla="*/ 169 h 593"/>
                <a:gd name="T12" fmla="*/ 47 w 562"/>
                <a:gd name="T13" fmla="*/ 179 h 593"/>
                <a:gd name="T14" fmla="*/ 94 w 562"/>
                <a:gd name="T15" fmla="*/ 179 h 593"/>
                <a:gd name="T16" fmla="*/ 148 w 562"/>
                <a:gd name="T17" fmla="*/ 169 h 593"/>
                <a:gd name="T18" fmla="*/ 178 w 562"/>
                <a:gd name="T19" fmla="*/ 159 h 593"/>
                <a:gd name="T20" fmla="*/ 171 w 562"/>
                <a:gd name="T21" fmla="*/ 135 h 593"/>
                <a:gd name="T22" fmla="*/ 171 w 562"/>
                <a:gd name="T23" fmla="*/ 91 h 593"/>
                <a:gd name="T24" fmla="*/ 156 w 562"/>
                <a:gd name="T25" fmla="*/ 33 h 593"/>
                <a:gd name="T26" fmla="*/ 125 w 562"/>
                <a:gd name="T27" fmla="*/ 12 h 593"/>
                <a:gd name="T28" fmla="*/ 99 w 562"/>
                <a:gd name="T29" fmla="*/ 2 h 5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2" h="593">
                  <a:moveTo>
                    <a:pt x="299" y="0"/>
                  </a:moveTo>
                  <a:cubicBezTo>
                    <a:pt x="275" y="14"/>
                    <a:pt x="197" y="41"/>
                    <a:pt x="155" y="83"/>
                  </a:cubicBezTo>
                  <a:cubicBezTo>
                    <a:pt x="113" y="125"/>
                    <a:pt x="67" y="199"/>
                    <a:pt x="49" y="251"/>
                  </a:cubicBezTo>
                  <a:cubicBezTo>
                    <a:pt x="31" y="303"/>
                    <a:pt x="57" y="347"/>
                    <a:pt x="49" y="395"/>
                  </a:cubicBezTo>
                  <a:cubicBezTo>
                    <a:pt x="41" y="443"/>
                    <a:pt x="0" y="513"/>
                    <a:pt x="1" y="539"/>
                  </a:cubicBezTo>
                  <a:cubicBezTo>
                    <a:pt x="2" y="565"/>
                    <a:pt x="31" y="545"/>
                    <a:pt x="55" y="553"/>
                  </a:cubicBezTo>
                  <a:cubicBezTo>
                    <a:pt x="79" y="561"/>
                    <a:pt x="106" y="581"/>
                    <a:pt x="145" y="587"/>
                  </a:cubicBezTo>
                  <a:cubicBezTo>
                    <a:pt x="184" y="593"/>
                    <a:pt x="237" y="593"/>
                    <a:pt x="289" y="587"/>
                  </a:cubicBezTo>
                  <a:cubicBezTo>
                    <a:pt x="341" y="581"/>
                    <a:pt x="413" y="564"/>
                    <a:pt x="456" y="553"/>
                  </a:cubicBezTo>
                  <a:cubicBezTo>
                    <a:pt x="499" y="542"/>
                    <a:pt x="538" y="540"/>
                    <a:pt x="550" y="522"/>
                  </a:cubicBezTo>
                  <a:cubicBezTo>
                    <a:pt x="562" y="504"/>
                    <a:pt x="532" y="480"/>
                    <a:pt x="529" y="443"/>
                  </a:cubicBezTo>
                  <a:cubicBezTo>
                    <a:pt x="526" y="406"/>
                    <a:pt x="537" y="355"/>
                    <a:pt x="529" y="299"/>
                  </a:cubicBezTo>
                  <a:cubicBezTo>
                    <a:pt x="521" y="243"/>
                    <a:pt x="505" y="150"/>
                    <a:pt x="481" y="107"/>
                  </a:cubicBezTo>
                  <a:cubicBezTo>
                    <a:pt x="457" y="64"/>
                    <a:pt x="416" y="57"/>
                    <a:pt x="387" y="40"/>
                  </a:cubicBezTo>
                  <a:cubicBezTo>
                    <a:pt x="358" y="23"/>
                    <a:pt x="323" y="13"/>
                    <a:pt x="306" y="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260" name="Group 171"/>
            <p:cNvGrpSpPr>
              <a:grpSpLocks/>
            </p:cNvGrpSpPr>
            <p:nvPr/>
          </p:nvGrpSpPr>
          <p:grpSpPr bwMode="auto">
            <a:xfrm>
              <a:off x="461" y="1296"/>
              <a:ext cx="479" cy="165"/>
              <a:chOff x="2466" y="1056"/>
              <a:chExt cx="798" cy="275"/>
            </a:xfrm>
          </p:grpSpPr>
          <p:sp>
            <p:nvSpPr>
              <p:cNvPr id="267" name="Freeform 172"/>
              <p:cNvSpPr>
                <a:spLocks/>
              </p:cNvSpPr>
              <p:nvPr/>
            </p:nvSpPr>
            <p:spPr bwMode="auto">
              <a:xfrm flipH="1">
                <a:off x="2849" y="1056"/>
                <a:ext cx="415" cy="232"/>
              </a:xfrm>
              <a:custGeom>
                <a:avLst/>
                <a:gdLst>
                  <a:gd name="T0" fmla="*/ 396 w 414"/>
                  <a:gd name="T1" fmla="*/ 118 h 231"/>
                  <a:gd name="T2" fmla="*/ 288 w 414"/>
                  <a:gd name="T3" fmla="*/ 46 h 231"/>
                  <a:gd name="T4" fmla="*/ 146 w 414"/>
                  <a:gd name="T5" fmla="*/ 0 h 231"/>
                  <a:gd name="T6" fmla="*/ 36 w 414"/>
                  <a:gd name="T7" fmla="*/ 46 h 231"/>
                  <a:gd name="T8" fmla="*/ 2 w 414"/>
                  <a:gd name="T9" fmla="*/ 144 h 231"/>
                  <a:gd name="T10" fmla="*/ 26 w 414"/>
                  <a:gd name="T11" fmla="*/ 214 h 231"/>
                  <a:gd name="T12" fmla="*/ 143 w 414"/>
                  <a:gd name="T13" fmla="*/ 225 h 231"/>
                  <a:gd name="T14" fmla="*/ 305 w 414"/>
                  <a:gd name="T15" fmla="*/ 180 h 231"/>
                  <a:gd name="T16" fmla="*/ 396 w 414"/>
                  <a:gd name="T17" fmla="*/ 137 h 231"/>
                  <a:gd name="T18" fmla="*/ 396 w 414"/>
                  <a:gd name="T19" fmla="*/ 118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4" h="231">
                    <a:moveTo>
                      <a:pt x="396" y="118"/>
                    </a:moveTo>
                    <a:cubicBezTo>
                      <a:pt x="378" y="103"/>
                      <a:pt x="330" y="66"/>
                      <a:pt x="288" y="46"/>
                    </a:cubicBezTo>
                    <a:cubicBezTo>
                      <a:pt x="246" y="26"/>
                      <a:pt x="188" y="0"/>
                      <a:pt x="146" y="0"/>
                    </a:cubicBezTo>
                    <a:cubicBezTo>
                      <a:pt x="104" y="0"/>
                      <a:pt x="60" y="22"/>
                      <a:pt x="36" y="46"/>
                    </a:cubicBezTo>
                    <a:cubicBezTo>
                      <a:pt x="12" y="70"/>
                      <a:pt x="4" y="116"/>
                      <a:pt x="2" y="144"/>
                    </a:cubicBezTo>
                    <a:cubicBezTo>
                      <a:pt x="0" y="172"/>
                      <a:pt x="3" y="201"/>
                      <a:pt x="26" y="214"/>
                    </a:cubicBezTo>
                    <a:cubicBezTo>
                      <a:pt x="49" y="227"/>
                      <a:pt x="97" y="231"/>
                      <a:pt x="143" y="225"/>
                    </a:cubicBezTo>
                    <a:cubicBezTo>
                      <a:pt x="189" y="219"/>
                      <a:pt x="263" y="195"/>
                      <a:pt x="305" y="180"/>
                    </a:cubicBezTo>
                    <a:cubicBezTo>
                      <a:pt x="347" y="165"/>
                      <a:pt x="381" y="147"/>
                      <a:pt x="396" y="137"/>
                    </a:cubicBezTo>
                    <a:cubicBezTo>
                      <a:pt x="411" y="127"/>
                      <a:pt x="414" y="133"/>
                      <a:pt x="396" y="1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rgbClr val="FF9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0" name="Oval 173"/>
              <p:cNvSpPr>
                <a:spLocks noChangeArrowheads="1"/>
              </p:cNvSpPr>
              <p:nvPr/>
            </p:nvSpPr>
            <p:spPr bwMode="auto">
              <a:xfrm>
                <a:off x="2838" y="1184"/>
                <a:ext cx="53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271" name="Oval 174"/>
              <p:cNvSpPr>
                <a:spLocks noChangeArrowheads="1"/>
              </p:cNvSpPr>
              <p:nvPr/>
            </p:nvSpPr>
            <p:spPr bwMode="auto">
              <a:xfrm>
                <a:off x="2811" y="1113"/>
                <a:ext cx="105" cy="72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MX" smtClean="0"/>
              </a:p>
            </p:txBody>
          </p:sp>
          <p:sp>
            <p:nvSpPr>
              <p:cNvPr id="275" name="Oval 175"/>
              <p:cNvSpPr>
                <a:spLocks noChangeArrowheads="1"/>
              </p:cNvSpPr>
              <p:nvPr/>
            </p:nvSpPr>
            <p:spPr bwMode="auto">
              <a:xfrm>
                <a:off x="2838" y="1234"/>
                <a:ext cx="53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278" name="Oval 176"/>
              <p:cNvSpPr>
                <a:spLocks noChangeArrowheads="1"/>
              </p:cNvSpPr>
              <p:nvPr/>
            </p:nvSpPr>
            <p:spPr bwMode="auto">
              <a:xfrm>
                <a:off x="2838" y="1283"/>
                <a:ext cx="53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279" name="Freeform 177"/>
              <p:cNvSpPr>
                <a:spLocks/>
              </p:cNvSpPr>
              <p:nvPr/>
            </p:nvSpPr>
            <p:spPr bwMode="auto">
              <a:xfrm>
                <a:off x="2466" y="1056"/>
                <a:ext cx="415" cy="232"/>
              </a:xfrm>
              <a:custGeom>
                <a:avLst/>
                <a:gdLst>
                  <a:gd name="T0" fmla="*/ 396 w 414"/>
                  <a:gd name="T1" fmla="*/ 118 h 231"/>
                  <a:gd name="T2" fmla="*/ 288 w 414"/>
                  <a:gd name="T3" fmla="*/ 46 h 231"/>
                  <a:gd name="T4" fmla="*/ 146 w 414"/>
                  <a:gd name="T5" fmla="*/ 0 h 231"/>
                  <a:gd name="T6" fmla="*/ 36 w 414"/>
                  <a:gd name="T7" fmla="*/ 46 h 231"/>
                  <a:gd name="T8" fmla="*/ 2 w 414"/>
                  <a:gd name="T9" fmla="*/ 144 h 231"/>
                  <a:gd name="T10" fmla="*/ 26 w 414"/>
                  <a:gd name="T11" fmla="*/ 214 h 231"/>
                  <a:gd name="T12" fmla="*/ 143 w 414"/>
                  <a:gd name="T13" fmla="*/ 225 h 231"/>
                  <a:gd name="T14" fmla="*/ 305 w 414"/>
                  <a:gd name="T15" fmla="*/ 180 h 231"/>
                  <a:gd name="T16" fmla="*/ 396 w 414"/>
                  <a:gd name="T17" fmla="*/ 137 h 231"/>
                  <a:gd name="T18" fmla="*/ 396 w 414"/>
                  <a:gd name="T19" fmla="*/ 118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4" h="231">
                    <a:moveTo>
                      <a:pt x="396" y="118"/>
                    </a:moveTo>
                    <a:cubicBezTo>
                      <a:pt x="378" y="103"/>
                      <a:pt x="330" y="66"/>
                      <a:pt x="288" y="46"/>
                    </a:cubicBezTo>
                    <a:cubicBezTo>
                      <a:pt x="246" y="26"/>
                      <a:pt x="188" y="0"/>
                      <a:pt x="146" y="0"/>
                    </a:cubicBezTo>
                    <a:cubicBezTo>
                      <a:pt x="104" y="0"/>
                      <a:pt x="60" y="22"/>
                      <a:pt x="36" y="46"/>
                    </a:cubicBezTo>
                    <a:cubicBezTo>
                      <a:pt x="12" y="70"/>
                      <a:pt x="4" y="116"/>
                      <a:pt x="2" y="144"/>
                    </a:cubicBezTo>
                    <a:cubicBezTo>
                      <a:pt x="0" y="172"/>
                      <a:pt x="3" y="201"/>
                      <a:pt x="26" y="214"/>
                    </a:cubicBezTo>
                    <a:cubicBezTo>
                      <a:pt x="49" y="227"/>
                      <a:pt x="97" y="231"/>
                      <a:pt x="143" y="225"/>
                    </a:cubicBezTo>
                    <a:cubicBezTo>
                      <a:pt x="189" y="219"/>
                      <a:pt x="263" y="195"/>
                      <a:pt x="305" y="180"/>
                    </a:cubicBezTo>
                    <a:cubicBezTo>
                      <a:pt x="347" y="165"/>
                      <a:pt x="381" y="147"/>
                      <a:pt x="396" y="137"/>
                    </a:cubicBezTo>
                    <a:cubicBezTo>
                      <a:pt x="411" y="127"/>
                      <a:pt x="414" y="133"/>
                      <a:pt x="396" y="1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rgbClr val="FF9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261" name="Freeform 178"/>
            <p:cNvSpPr>
              <a:spLocks/>
            </p:cNvSpPr>
            <p:nvPr/>
          </p:nvSpPr>
          <p:spPr bwMode="auto">
            <a:xfrm>
              <a:off x="624" y="1935"/>
              <a:ext cx="43" cy="38"/>
            </a:xfrm>
            <a:custGeom>
              <a:avLst/>
              <a:gdLst>
                <a:gd name="T0" fmla="*/ 37 w 56"/>
                <a:gd name="T1" fmla="*/ 0 h 56"/>
                <a:gd name="T2" fmla="*/ 0 w 56"/>
                <a:gd name="T3" fmla="*/ 33 h 56"/>
                <a:gd name="T4" fmla="*/ 37 w 56"/>
                <a:gd name="T5" fmla="*/ 33 h 56"/>
                <a:gd name="T6" fmla="*/ 37 w 5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6">
                  <a:moveTo>
                    <a:pt x="48" y="0"/>
                  </a:moveTo>
                  <a:cubicBezTo>
                    <a:pt x="40" y="0"/>
                    <a:pt x="0" y="40"/>
                    <a:pt x="0" y="48"/>
                  </a:cubicBezTo>
                  <a:cubicBezTo>
                    <a:pt x="0" y="56"/>
                    <a:pt x="40" y="56"/>
                    <a:pt x="48" y="48"/>
                  </a:cubicBezTo>
                  <a:cubicBezTo>
                    <a:pt x="56" y="40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62" name="Freeform 179"/>
            <p:cNvSpPr>
              <a:spLocks/>
            </p:cNvSpPr>
            <p:nvPr/>
          </p:nvSpPr>
          <p:spPr bwMode="auto">
            <a:xfrm rot="158038">
              <a:off x="558" y="1813"/>
              <a:ext cx="179" cy="198"/>
            </a:xfrm>
            <a:custGeom>
              <a:avLst/>
              <a:gdLst>
                <a:gd name="T0" fmla="*/ 84 w 360"/>
                <a:gd name="T1" fmla="*/ 4 h 328"/>
                <a:gd name="T2" fmla="*/ 97 w 360"/>
                <a:gd name="T3" fmla="*/ 5 h 328"/>
                <a:gd name="T4" fmla="*/ 109 w 360"/>
                <a:gd name="T5" fmla="*/ 27 h 328"/>
                <a:gd name="T6" fmla="*/ 165 w 360"/>
                <a:gd name="T7" fmla="*/ 53 h 328"/>
                <a:gd name="T8" fmla="*/ 176 w 360"/>
                <a:gd name="T9" fmla="*/ 63 h 328"/>
                <a:gd name="T10" fmla="*/ 177 w 360"/>
                <a:gd name="T11" fmla="*/ 76 h 328"/>
                <a:gd name="T12" fmla="*/ 177 w 360"/>
                <a:gd name="T13" fmla="*/ 98 h 328"/>
                <a:gd name="T14" fmla="*/ 165 w 360"/>
                <a:gd name="T15" fmla="*/ 123 h 328"/>
                <a:gd name="T16" fmla="*/ 127 w 360"/>
                <a:gd name="T17" fmla="*/ 139 h 328"/>
                <a:gd name="T18" fmla="*/ 101 w 360"/>
                <a:gd name="T19" fmla="*/ 194 h 328"/>
                <a:gd name="T20" fmla="*/ 83 w 360"/>
                <a:gd name="T21" fmla="*/ 164 h 328"/>
                <a:gd name="T22" fmla="*/ 54 w 360"/>
                <a:gd name="T23" fmla="*/ 128 h 328"/>
                <a:gd name="T24" fmla="*/ 2 w 360"/>
                <a:gd name="T25" fmla="*/ 105 h 328"/>
                <a:gd name="T26" fmla="*/ 69 w 360"/>
                <a:gd name="T27" fmla="*/ 17 h 328"/>
                <a:gd name="T28" fmla="*/ 84 w 360"/>
                <a:gd name="T29" fmla="*/ 4 h 3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0" h="328">
                  <a:moveTo>
                    <a:pt x="168" y="6"/>
                  </a:moveTo>
                  <a:cubicBezTo>
                    <a:pt x="177" y="3"/>
                    <a:pt x="187" y="2"/>
                    <a:pt x="195" y="8"/>
                  </a:cubicBezTo>
                  <a:cubicBezTo>
                    <a:pt x="203" y="14"/>
                    <a:pt x="196" y="31"/>
                    <a:pt x="219" y="44"/>
                  </a:cubicBezTo>
                  <a:cubicBezTo>
                    <a:pt x="242" y="57"/>
                    <a:pt x="310" y="77"/>
                    <a:pt x="332" y="87"/>
                  </a:cubicBezTo>
                  <a:cubicBezTo>
                    <a:pt x="354" y="97"/>
                    <a:pt x="349" y="98"/>
                    <a:pt x="353" y="104"/>
                  </a:cubicBezTo>
                  <a:cubicBezTo>
                    <a:pt x="357" y="110"/>
                    <a:pt x="356" y="116"/>
                    <a:pt x="356" y="126"/>
                  </a:cubicBezTo>
                  <a:cubicBezTo>
                    <a:pt x="356" y="136"/>
                    <a:pt x="360" y="149"/>
                    <a:pt x="356" y="162"/>
                  </a:cubicBezTo>
                  <a:cubicBezTo>
                    <a:pt x="352" y="175"/>
                    <a:pt x="349" y="193"/>
                    <a:pt x="332" y="204"/>
                  </a:cubicBezTo>
                  <a:cubicBezTo>
                    <a:pt x="315" y="215"/>
                    <a:pt x="276" y="212"/>
                    <a:pt x="255" y="231"/>
                  </a:cubicBezTo>
                  <a:cubicBezTo>
                    <a:pt x="234" y="250"/>
                    <a:pt x="218" y="314"/>
                    <a:pt x="203" y="321"/>
                  </a:cubicBezTo>
                  <a:cubicBezTo>
                    <a:pt x="188" y="328"/>
                    <a:pt x="182" y="290"/>
                    <a:pt x="166" y="272"/>
                  </a:cubicBezTo>
                  <a:cubicBezTo>
                    <a:pt x="150" y="254"/>
                    <a:pt x="135" y="228"/>
                    <a:pt x="108" y="212"/>
                  </a:cubicBezTo>
                  <a:cubicBezTo>
                    <a:pt x="81" y="196"/>
                    <a:pt x="0" y="205"/>
                    <a:pt x="5" y="174"/>
                  </a:cubicBezTo>
                  <a:cubicBezTo>
                    <a:pt x="10" y="143"/>
                    <a:pt x="112" y="56"/>
                    <a:pt x="139" y="28"/>
                  </a:cubicBezTo>
                  <a:cubicBezTo>
                    <a:pt x="166" y="0"/>
                    <a:pt x="159" y="9"/>
                    <a:pt x="168" y="6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263" name="Group 180"/>
            <p:cNvGrpSpPr>
              <a:grpSpLocks/>
            </p:cNvGrpSpPr>
            <p:nvPr/>
          </p:nvGrpSpPr>
          <p:grpSpPr bwMode="auto">
            <a:xfrm rot="158038">
              <a:off x="508" y="1782"/>
              <a:ext cx="275" cy="263"/>
              <a:chOff x="2664" y="983"/>
              <a:chExt cx="397" cy="402"/>
            </a:xfrm>
          </p:grpSpPr>
          <p:sp>
            <p:nvSpPr>
              <p:cNvPr id="264" name="Freeform 181"/>
              <p:cNvSpPr>
                <a:spLocks/>
              </p:cNvSpPr>
              <p:nvPr/>
            </p:nvSpPr>
            <p:spPr bwMode="auto">
              <a:xfrm>
                <a:off x="2664" y="983"/>
                <a:ext cx="397" cy="402"/>
              </a:xfrm>
              <a:custGeom>
                <a:avLst/>
                <a:gdLst>
                  <a:gd name="T0" fmla="*/ 204 w 296"/>
                  <a:gd name="T1" fmla="*/ 11 h 296"/>
                  <a:gd name="T2" fmla="*/ 139 w 296"/>
                  <a:gd name="T3" fmla="*/ 11 h 296"/>
                  <a:gd name="T4" fmla="*/ 139 w 296"/>
                  <a:gd name="T5" fmla="*/ 76 h 296"/>
                  <a:gd name="T6" fmla="*/ 75 w 296"/>
                  <a:gd name="T7" fmla="*/ 141 h 296"/>
                  <a:gd name="T8" fmla="*/ 11 w 296"/>
                  <a:gd name="T9" fmla="*/ 206 h 296"/>
                  <a:gd name="T10" fmla="*/ 11 w 296"/>
                  <a:gd name="T11" fmla="*/ 272 h 296"/>
                  <a:gd name="T12" fmla="*/ 75 w 296"/>
                  <a:gd name="T13" fmla="*/ 272 h 296"/>
                  <a:gd name="T14" fmla="*/ 139 w 296"/>
                  <a:gd name="T15" fmla="*/ 337 h 296"/>
                  <a:gd name="T16" fmla="*/ 204 w 296"/>
                  <a:gd name="T17" fmla="*/ 402 h 296"/>
                  <a:gd name="T18" fmla="*/ 204 w 296"/>
                  <a:gd name="T19" fmla="*/ 337 h 296"/>
                  <a:gd name="T20" fmla="*/ 268 w 296"/>
                  <a:gd name="T21" fmla="*/ 272 h 296"/>
                  <a:gd name="T22" fmla="*/ 397 w 296"/>
                  <a:gd name="T23" fmla="*/ 141 h 296"/>
                  <a:gd name="T24" fmla="*/ 268 w 296"/>
                  <a:gd name="T25" fmla="*/ 76 h 296"/>
                  <a:gd name="T26" fmla="*/ 204 w 296"/>
                  <a:gd name="T27" fmla="*/ 11 h 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6" h="296">
                    <a:moveTo>
                      <a:pt x="152" y="8"/>
                    </a:moveTo>
                    <a:cubicBezTo>
                      <a:pt x="136" y="0"/>
                      <a:pt x="112" y="0"/>
                      <a:pt x="104" y="8"/>
                    </a:cubicBezTo>
                    <a:cubicBezTo>
                      <a:pt x="96" y="16"/>
                      <a:pt x="112" y="40"/>
                      <a:pt x="104" y="56"/>
                    </a:cubicBezTo>
                    <a:cubicBezTo>
                      <a:pt x="96" y="72"/>
                      <a:pt x="72" y="88"/>
                      <a:pt x="56" y="104"/>
                    </a:cubicBezTo>
                    <a:cubicBezTo>
                      <a:pt x="40" y="120"/>
                      <a:pt x="16" y="136"/>
                      <a:pt x="8" y="152"/>
                    </a:cubicBezTo>
                    <a:cubicBezTo>
                      <a:pt x="0" y="168"/>
                      <a:pt x="0" y="192"/>
                      <a:pt x="8" y="200"/>
                    </a:cubicBezTo>
                    <a:cubicBezTo>
                      <a:pt x="16" y="208"/>
                      <a:pt x="40" y="192"/>
                      <a:pt x="56" y="200"/>
                    </a:cubicBezTo>
                    <a:cubicBezTo>
                      <a:pt x="72" y="208"/>
                      <a:pt x="88" y="232"/>
                      <a:pt x="104" y="248"/>
                    </a:cubicBezTo>
                    <a:cubicBezTo>
                      <a:pt x="120" y="264"/>
                      <a:pt x="144" y="296"/>
                      <a:pt x="152" y="296"/>
                    </a:cubicBezTo>
                    <a:cubicBezTo>
                      <a:pt x="160" y="296"/>
                      <a:pt x="144" y="264"/>
                      <a:pt x="152" y="248"/>
                    </a:cubicBezTo>
                    <a:cubicBezTo>
                      <a:pt x="160" y="232"/>
                      <a:pt x="176" y="224"/>
                      <a:pt x="200" y="200"/>
                    </a:cubicBezTo>
                    <a:cubicBezTo>
                      <a:pt x="224" y="176"/>
                      <a:pt x="296" y="128"/>
                      <a:pt x="296" y="104"/>
                    </a:cubicBezTo>
                    <a:cubicBezTo>
                      <a:pt x="296" y="80"/>
                      <a:pt x="224" y="72"/>
                      <a:pt x="200" y="56"/>
                    </a:cubicBezTo>
                    <a:cubicBezTo>
                      <a:pt x="176" y="40"/>
                      <a:pt x="168" y="16"/>
                      <a:pt x="152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50000">
                    <a:srgbClr val="FF9933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65" name="Freeform 182"/>
              <p:cNvSpPr>
                <a:spLocks/>
              </p:cNvSpPr>
              <p:nvPr/>
            </p:nvSpPr>
            <p:spPr bwMode="auto">
              <a:xfrm>
                <a:off x="2776" y="1104"/>
                <a:ext cx="55" cy="57"/>
              </a:xfrm>
              <a:custGeom>
                <a:avLst/>
                <a:gdLst>
                  <a:gd name="T0" fmla="*/ 48 w 56"/>
                  <a:gd name="T1" fmla="*/ 0 h 56"/>
                  <a:gd name="T2" fmla="*/ 0 w 56"/>
                  <a:gd name="T3" fmla="*/ 48 h 56"/>
                  <a:gd name="T4" fmla="*/ 48 w 56"/>
                  <a:gd name="T5" fmla="*/ 48 h 56"/>
                  <a:gd name="T6" fmla="*/ 48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48" y="0"/>
                    </a:moveTo>
                    <a:cubicBezTo>
                      <a:pt x="40" y="0"/>
                      <a:pt x="0" y="40"/>
                      <a:pt x="0" y="48"/>
                    </a:cubicBezTo>
                    <a:cubicBezTo>
                      <a:pt x="0" y="56"/>
                      <a:pt x="40" y="56"/>
                      <a:pt x="48" y="48"/>
                    </a:cubicBezTo>
                    <a:cubicBezTo>
                      <a:pt x="56" y="40"/>
                      <a:pt x="56" y="0"/>
                      <a:pt x="4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50000">
                    <a:srgbClr val="FF9933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66" name="Freeform 183"/>
              <p:cNvSpPr>
                <a:spLocks/>
              </p:cNvSpPr>
              <p:nvPr/>
            </p:nvSpPr>
            <p:spPr bwMode="auto">
              <a:xfrm flipH="1">
                <a:off x="2871" y="1103"/>
                <a:ext cx="56" cy="57"/>
              </a:xfrm>
              <a:custGeom>
                <a:avLst/>
                <a:gdLst>
                  <a:gd name="T0" fmla="*/ 48 w 56"/>
                  <a:gd name="T1" fmla="*/ 0 h 56"/>
                  <a:gd name="T2" fmla="*/ 0 w 56"/>
                  <a:gd name="T3" fmla="*/ 48 h 56"/>
                  <a:gd name="T4" fmla="*/ 48 w 56"/>
                  <a:gd name="T5" fmla="*/ 48 h 56"/>
                  <a:gd name="T6" fmla="*/ 48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48" y="0"/>
                    </a:moveTo>
                    <a:cubicBezTo>
                      <a:pt x="40" y="0"/>
                      <a:pt x="0" y="40"/>
                      <a:pt x="0" y="48"/>
                    </a:cubicBezTo>
                    <a:cubicBezTo>
                      <a:pt x="0" y="56"/>
                      <a:pt x="40" y="56"/>
                      <a:pt x="48" y="48"/>
                    </a:cubicBezTo>
                    <a:cubicBezTo>
                      <a:pt x="56" y="40"/>
                      <a:pt x="56" y="0"/>
                      <a:pt x="4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50000">
                    <a:srgbClr val="FF9933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</p:grpSp>
      <p:grpSp>
        <p:nvGrpSpPr>
          <p:cNvPr id="226" name="Group 53"/>
          <p:cNvGrpSpPr>
            <a:grpSpLocks/>
          </p:cNvGrpSpPr>
          <p:nvPr/>
        </p:nvGrpSpPr>
        <p:grpSpPr bwMode="auto">
          <a:xfrm>
            <a:off x="8277554" y="2521490"/>
            <a:ext cx="483798" cy="1067084"/>
            <a:chOff x="997" y="782"/>
            <a:chExt cx="1451" cy="3202"/>
          </a:xfrm>
        </p:grpSpPr>
        <p:grpSp>
          <p:nvGrpSpPr>
            <p:cNvPr id="249" name="Group 54"/>
            <p:cNvGrpSpPr>
              <a:grpSpLocks/>
            </p:cNvGrpSpPr>
            <p:nvPr/>
          </p:nvGrpSpPr>
          <p:grpSpPr bwMode="auto">
            <a:xfrm>
              <a:off x="1041" y="2989"/>
              <a:ext cx="712" cy="995"/>
              <a:chOff x="1911" y="3024"/>
              <a:chExt cx="1065" cy="1246"/>
            </a:xfrm>
          </p:grpSpPr>
          <p:sp>
            <p:nvSpPr>
              <p:cNvPr id="350" name="Freeform 55"/>
              <p:cNvSpPr>
                <a:spLocks/>
              </p:cNvSpPr>
              <p:nvPr/>
            </p:nvSpPr>
            <p:spPr bwMode="auto">
              <a:xfrm>
                <a:off x="1968" y="3839"/>
                <a:ext cx="1008" cy="431"/>
              </a:xfrm>
              <a:custGeom>
                <a:avLst/>
                <a:gdLst>
                  <a:gd name="T0" fmla="*/ 489 w 1008"/>
                  <a:gd name="T1" fmla="*/ 23 h 430"/>
                  <a:gd name="T2" fmla="*/ 667 w 1008"/>
                  <a:gd name="T3" fmla="*/ 121 h 430"/>
                  <a:gd name="T4" fmla="*/ 831 w 1008"/>
                  <a:gd name="T5" fmla="*/ 102 h 430"/>
                  <a:gd name="T6" fmla="*/ 933 w 1008"/>
                  <a:gd name="T7" fmla="*/ 120 h 430"/>
                  <a:gd name="T8" fmla="*/ 995 w 1008"/>
                  <a:gd name="T9" fmla="*/ 243 h 430"/>
                  <a:gd name="T10" fmla="*/ 855 w 1008"/>
                  <a:gd name="T11" fmla="*/ 328 h 430"/>
                  <a:gd name="T12" fmla="*/ 698 w 1008"/>
                  <a:gd name="T13" fmla="*/ 259 h 430"/>
                  <a:gd name="T14" fmla="*/ 603 w 1008"/>
                  <a:gd name="T15" fmla="*/ 285 h 430"/>
                  <a:gd name="T16" fmla="*/ 534 w 1008"/>
                  <a:gd name="T17" fmla="*/ 413 h 430"/>
                  <a:gd name="T18" fmla="*/ 404 w 1008"/>
                  <a:gd name="T19" fmla="*/ 387 h 430"/>
                  <a:gd name="T20" fmla="*/ 381 w 1008"/>
                  <a:gd name="T21" fmla="*/ 251 h 430"/>
                  <a:gd name="T22" fmla="*/ 291 w 1008"/>
                  <a:gd name="T23" fmla="*/ 225 h 430"/>
                  <a:gd name="T24" fmla="*/ 159 w 1008"/>
                  <a:gd name="T25" fmla="*/ 302 h 430"/>
                  <a:gd name="T26" fmla="*/ 9 w 1008"/>
                  <a:gd name="T27" fmla="*/ 190 h 430"/>
                  <a:gd name="T28" fmla="*/ 103 w 1008"/>
                  <a:gd name="T29" fmla="*/ 17 h 430"/>
                  <a:gd name="T30" fmla="*/ 291 w 1008"/>
                  <a:gd name="T31" fmla="*/ 86 h 430"/>
                  <a:gd name="T32" fmla="*/ 489 w 1008"/>
                  <a:gd name="T33" fmla="*/ 23 h 4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8" h="430">
                    <a:moveTo>
                      <a:pt x="489" y="23"/>
                    </a:moveTo>
                    <a:cubicBezTo>
                      <a:pt x="551" y="29"/>
                      <a:pt x="610" y="108"/>
                      <a:pt x="667" y="121"/>
                    </a:cubicBezTo>
                    <a:cubicBezTo>
                      <a:pt x="724" y="134"/>
                      <a:pt x="787" y="102"/>
                      <a:pt x="831" y="102"/>
                    </a:cubicBezTo>
                    <a:cubicBezTo>
                      <a:pt x="875" y="102"/>
                      <a:pt x="906" y="96"/>
                      <a:pt x="933" y="120"/>
                    </a:cubicBezTo>
                    <a:cubicBezTo>
                      <a:pt x="960" y="144"/>
                      <a:pt x="1008" y="208"/>
                      <a:pt x="995" y="243"/>
                    </a:cubicBezTo>
                    <a:cubicBezTo>
                      <a:pt x="982" y="278"/>
                      <a:pt x="904" y="325"/>
                      <a:pt x="855" y="328"/>
                    </a:cubicBezTo>
                    <a:cubicBezTo>
                      <a:pt x="805" y="331"/>
                      <a:pt x="740" y="266"/>
                      <a:pt x="698" y="259"/>
                    </a:cubicBezTo>
                    <a:cubicBezTo>
                      <a:pt x="656" y="252"/>
                      <a:pt x="631" y="260"/>
                      <a:pt x="603" y="285"/>
                    </a:cubicBezTo>
                    <a:cubicBezTo>
                      <a:pt x="576" y="310"/>
                      <a:pt x="567" y="396"/>
                      <a:pt x="534" y="413"/>
                    </a:cubicBezTo>
                    <a:cubicBezTo>
                      <a:pt x="501" y="430"/>
                      <a:pt x="429" y="414"/>
                      <a:pt x="404" y="387"/>
                    </a:cubicBezTo>
                    <a:cubicBezTo>
                      <a:pt x="379" y="360"/>
                      <a:pt x="400" y="278"/>
                      <a:pt x="381" y="251"/>
                    </a:cubicBezTo>
                    <a:cubicBezTo>
                      <a:pt x="362" y="225"/>
                      <a:pt x="328" y="216"/>
                      <a:pt x="291" y="225"/>
                    </a:cubicBezTo>
                    <a:cubicBezTo>
                      <a:pt x="254" y="233"/>
                      <a:pt x="205" y="308"/>
                      <a:pt x="159" y="302"/>
                    </a:cubicBezTo>
                    <a:cubicBezTo>
                      <a:pt x="112" y="297"/>
                      <a:pt x="18" y="238"/>
                      <a:pt x="9" y="190"/>
                    </a:cubicBezTo>
                    <a:cubicBezTo>
                      <a:pt x="0" y="143"/>
                      <a:pt x="56" y="35"/>
                      <a:pt x="103" y="17"/>
                    </a:cubicBezTo>
                    <a:cubicBezTo>
                      <a:pt x="150" y="0"/>
                      <a:pt x="227" y="86"/>
                      <a:pt x="291" y="86"/>
                    </a:cubicBezTo>
                    <a:cubicBezTo>
                      <a:pt x="355" y="87"/>
                      <a:pt x="426" y="17"/>
                      <a:pt x="489" y="23"/>
                    </a:cubicBez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1" name="Freeform 56"/>
              <p:cNvSpPr>
                <a:spLocks/>
              </p:cNvSpPr>
              <p:nvPr/>
            </p:nvSpPr>
            <p:spPr bwMode="auto">
              <a:xfrm>
                <a:off x="1910" y="3794"/>
                <a:ext cx="1008" cy="428"/>
              </a:xfrm>
              <a:custGeom>
                <a:avLst/>
                <a:gdLst>
                  <a:gd name="T0" fmla="*/ 489 w 1008"/>
                  <a:gd name="T1" fmla="*/ 23 h 430"/>
                  <a:gd name="T2" fmla="*/ 667 w 1008"/>
                  <a:gd name="T3" fmla="*/ 121 h 430"/>
                  <a:gd name="T4" fmla="*/ 831 w 1008"/>
                  <a:gd name="T5" fmla="*/ 102 h 430"/>
                  <a:gd name="T6" fmla="*/ 933 w 1008"/>
                  <a:gd name="T7" fmla="*/ 120 h 430"/>
                  <a:gd name="T8" fmla="*/ 995 w 1008"/>
                  <a:gd name="T9" fmla="*/ 243 h 430"/>
                  <a:gd name="T10" fmla="*/ 855 w 1008"/>
                  <a:gd name="T11" fmla="*/ 328 h 430"/>
                  <a:gd name="T12" fmla="*/ 698 w 1008"/>
                  <a:gd name="T13" fmla="*/ 259 h 430"/>
                  <a:gd name="T14" fmla="*/ 603 w 1008"/>
                  <a:gd name="T15" fmla="*/ 285 h 430"/>
                  <a:gd name="T16" fmla="*/ 534 w 1008"/>
                  <a:gd name="T17" fmla="*/ 413 h 430"/>
                  <a:gd name="T18" fmla="*/ 404 w 1008"/>
                  <a:gd name="T19" fmla="*/ 387 h 430"/>
                  <a:gd name="T20" fmla="*/ 381 w 1008"/>
                  <a:gd name="T21" fmla="*/ 251 h 430"/>
                  <a:gd name="T22" fmla="*/ 291 w 1008"/>
                  <a:gd name="T23" fmla="*/ 225 h 430"/>
                  <a:gd name="T24" fmla="*/ 159 w 1008"/>
                  <a:gd name="T25" fmla="*/ 302 h 430"/>
                  <a:gd name="T26" fmla="*/ 9 w 1008"/>
                  <a:gd name="T27" fmla="*/ 190 h 430"/>
                  <a:gd name="T28" fmla="*/ 103 w 1008"/>
                  <a:gd name="T29" fmla="*/ 17 h 430"/>
                  <a:gd name="T30" fmla="*/ 291 w 1008"/>
                  <a:gd name="T31" fmla="*/ 86 h 430"/>
                  <a:gd name="T32" fmla="*/ 489 w 1008"/>
                  <a:gd name="T33" fmla="*/ 23 h 4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8" h="430">
                    <a:moveTo>
                      <a:pt x="489" y="23"/>
                    </a:moveTo>
                    <a:cubicBezTo>
                      <a:pt x="551" y="29"/>
                      <a:pt x="610" y="108"/>
                      <a:pt x="667" y="121"/>
                    </a:cubicBezTo>
                    <a:cubicBezTo>
                      <a:pt x="724" y="134"/>
                      <a:pt x="787" y="102"/>
                      <a:pt x="831" y="102"/>
                    </a:cubicBezTo>
                    <a:cubicBezTo>
                      <a:pt x="875" y="102"/>
                      <a:pt x="906" y="96"/>
                      <a:pt x="933" y="120"/>
                    </a:cubicBezTo>
                    <a:cubicBezTo>
                      <a:pt x="960" y="144"/>
                      <a:pt x="1008" y="208"/>
                      <a:pt x="995" y="243"/>
                    </a:cubicBezTo>
                    <a:cubicBezTo>
                      <a:pt x="982" y="278"/>
                      <a:pt x="904" y="325"/>
                      <a:pt x="855" y="328"/>
                    </a:cubicBezTo>
                    <a:cubicBezTo>
                      <a:pt x="805" y="331"/>
                      <a:pt x="740" y="266"/>
                      <a:pt x="698" y="259"/>
                    </a:cubicBezTo>
                    <a:cubicBezTo>
                      <a:pt x="656" y="252"/>
                      <a:pt x="631" y="260"/>
                      <a:pt x="603" y="285"/>
                    </a:cubicBezTo>
                    <a:cubicBezTo>
                      <a:pt x="576" y="310"/>
                      <a:pt x="567" y="396"/>
                      <a:pt x="534" y="413"/>
                    </a:cubicBezTo>
                    <a:cubicBezTo>
                      <a:pt x="501" y="430"/>
                      <a:pt x="429" y="414"/>
                      <a:pt x="404" y="387"/>
                    </a:cubicBezTo>
                    <a:cubicBezTo>
                      <a:pt x="379" y="360"/>
                      <a:pt x="400" y="278"/>
                      <a:pt x="381" y="251"/>
                    </a:cubicBezTo>
                    <a:cubicBezTo>
                      <a:pt x="362" y="225"/>
                      <a:pt x="328" y="216"/>
                      <a:pt x="291" y="225"/>
                    </a:cubicBezTo>
                    <a:cubicBezTo>
                      <a:pt x="254" y="233"/>
                      <a:pt x="205" y="308"/>
                      <a:pt x="159" y="302"/>
                    </a:cubicBezTo>
                    <a:cubicBezTo>
                      <a:pt x="112" y="297"/>
                      <a:pt x="18" y="238"/>
                      <a:pt x="9" y="190"/>
                    </a:cubicBezTo>
                    <a:cubicBezTo>
                      <a:pt x="0" y="143"/>
                      <a:pt x="56" y="35"/>
                      <a:pt x="103" y="17"/>
                    </a:cubicBezTo>
                    <a:cubicBezTo>
                      <a:pt x="150" y="0"/>
                      <a:pt x="227" y="86"/>
                      <a:pt x="291" y="86"/>
                    </a:cubicBezTo>
                    <a:cubicBezTo>
                      <a:pt x="355" y="87"/>
                      <a:pt x="426" y="17"/>
                      <a:pt x="489" y="2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2" name="Freeform 57"/>
              <p:cNvSpPr>
                <a:spLocks/>
              </p:cNvSpPr>
              <p:nvPr/>
            </p:nvSpPr>
            <p:spPr bwMode="auto">
              <a:xfrm>
                <a:off x="2155" y="3025"/>
                <a:ext cx="356" cy="898"/>
              </a:xfrm>
              <a:custGeom>
                <a:avLst/>
                <a:gdLst>
                  <a:gd name="T0" fmla="*/ 69 w 355"/>
                  <a:gd name="T1" fmla="*/ 33 h 899"/>
                  <a:gd name="T2" fmla="*/ 3 w 355"/>
                  <a:gd name="T3" fmla="*/ 363 h 899"/>
                  <a:gd name="T4" fmla="*/ 51 w 355"/>
                  <a:gd name="T5" fmla="*/ 507 h 899"/>
                  <a:gd name="T6" fmla="*/ 195 w 355"/>
                  <a:gd name="T7" fmla="*/ 843 h 899"/>
                  <a:gd name="T8" fmla="*/ 291 w 355"/>
                  <a:gd name="T9" fmla="*/ 843 h 899"/>
                  <a:gd name="T10" fmla="*/ 339 w 355"/>
                  <a:gd name="T11" fmla="*/ 747 h 899"/>
                  <a:gd name="T12" fmla="*/ 195 w 355"/>
                  <a:gd name="T13" fmla="*/ 411 h 899"/>
                  <a:gd name="T14" fmla="*/ 249 w 355"/>
                  <a:gd name="T15" fmla="*/ 63 h 899"/>
                  <a:gd name="T16" fmla="*/ 69 w 355"/>
                  <a:gd name="T17" fmla="*/ 33 h 8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5" h="899">
                    <a:moveTo>
                      <a:pt x="69" y="33"/>
                    </a:moveTo>
                    <a:cubicBezTo>
                      <a:pt x="29" y="89"/>
                      <a:pt x="6" y="284"/>
                      <a:pt x="3" y="363"/>
                    </a:cubicBezTo>
                    <a:cubicBezTo>
                      <a:pt x="0" y="442"/>
                      <a:pt x="19" y="427"/>
                      <a:pt x="51" y="507"/>
                    </a:cubicBezTo>
                    <a:cubicBezTo>
                      <a:pt x="83" y="587"/>
                      <a:pt x="155" y="787"/>
                      <a:pt x="195" y="843"/>
                    </a:cubicBezTo>
                    <a:cubicBezTo>
                      <a:pt x="235" y="899"/>
                      <a:pt x="267" y="859"/>
                      <a:pt x="291" y="843"/>
                    </a:cubicBezTo>
                    <a:cubicBezTo>
                      <a:pt x="315" y="827"/>
                      <a:pt x="355" y="819"/>
                      <a:pt x="339" y="747"/>
                    </a:cubicBezTo>
                    <a:cubicBezTo>
                      <a:pt x="323" y="675"/>
                      <a:pt x="210" y="525"/>
                      <a:pt x="195" y="411"/>
                    </a:cubicBezTo>
                    <a:cubicBezTo>
                      <a:pt x="180" y="297"/>
                      <a:pt x="270" y="126"/>
                      <a:pt x="249" y="63"/>
                    </a:cubicBezTo>
                    <a:cubicBezTo>
                      <a:pt x="228" y="0"/>
                      <a:pt x="106" y="39"/>
                      <a:pt x="69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3" name="Freeform 58"/>
              <p:cNvSpPr>
                <a:spLocks/>
              </p:cNvSpPr>
              <p:nvPr/>
            </p:nvSpPr>
            <p:spPr bwMode="auto">
              <a:xfrm flipH="1" flipV="1">
                <a:off x="2158" y="3064"/>
                <a:ext cx="270" cy="259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4" name="Freeform 59"/>
              <p:cNvSpPr>
                <a:spLocks/>
              </p:cNvSpPr>
              <p:nvPr/>
            </p:nvSpPr>
            <p:spPr bwMode="auto">
              <a:xfrm rot="-932835" flipH="1" flipV="1">
                <a:off x="2130" y="3266"/>
                <a:ext cx="270" cy="256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5" name="Freeform 60"/>
              <p:cNvSpPr>
                <a:spLocks/>
              </p:cNvSpPr>
              <p:nvPr/>
            </p:nvSpPr>
            <p:spPr bwMode="auto">
              <a:xfrm rot="-1707473" flipH="1" flipV="1">
                <a:off x="2158" y="3456"/>
                <a:ext cx="270" cy="259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6" name="Freeform 61"/>
              <p:cNvSpPr>
                <a:spLocks/>
              </p:cNvSpPr>
              <p:nvPr/>
            </p:nvSpPr>
            <p:spPr bwMode="auto">
              <a:xfrm rot="-1707473" flipH="1" flipV="1">
                <a:off x="2227" y="3649"/>
                <a:ext cx="270" cy="256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250" name="Group 62"/>
            <p:cNvGrpSpPr>
              <a:grpSpLocks/>
            </p:cNvGrpSpPr>
            <p:nvPr/>
          </p:nvGrpSpPr>
          <p:grpSpPr bwMode="auto">
            <a:xfrm>
              <a:off x="1575" y="3032"/>
              <a:ext cx="873" cy="944"/>
              <a:chOff x="2859" y="2883"/>
              <a:chExt cx="1014" cy="1179"/>
            </a:xfrm>
          </p:grpSpPr>
          <p:sp>
            <p:nvSpPr>
              <p:cNvPr id="341" name="Freeform 63"/>
              <p:cNvSpPr>
                <a:spLocks/>
              </p:cNvSpPr>
              <p:nvPr/>
            </p:nvSpPr>
            <p:spPr bwMode="auto">
              <a:xfrm>
                <a:off x="2912" y="3678"/>
                <a:ext cx="961" cy="385"/>
              </a:xfrm>
              <a:custGeom>
                <a:avLst/>
                <a:gdLst>
                  <a:gd name="T0" fmla="*/ 498 w 1017"/>
                  <a:gd name="T1" fmla="*/ 19 h 408"/>
                  <a:gd name="T2" fmla="*/ 330 w 1017"/>
                  <a:gd name="T3" fmla="*/ 101 h 408"/>
                  <a:gd name="T4" fmla="*/ 153 w 1017"/>
                  <a:gd name="T5" fmla="*/ 14 h 408"/>
                  <a:gd name="T6" fmla="*/ 28 w 1017"/>
                  <a:gd name="T7" fmla="*/ 90 h 408"/>
                  <a:gd name="T8" fmla="*/ 21 w 1017"/>
                  <a:gd name="T9" fmla="*/ 202 h 408"/>
                  <a:gd name="T10" fmla="*/ 153 w 1017"/>
                  <a:gd name="T11" fmla="*/ 274 h 408"/>
                  <a:gd name="T12" fmla="*/ 301 w 1017"/>
                  <a:gd name="T13" fmla="*/ 216 h 408"/>
                  <a:gd name="T14" fmla="*/ 391 w 1017"/>
                  <a:gd name="T15" fmla="*/ 237 h 408"/>
                  <a:gd name="T16" fmla="*/ 458 w 1017"/>
                  <a:gd name="T17" fmla="*/ 326 h 408"/>
                  <a:gd name="T18" fmla="*/ 560 w 1017"/>
                  <a:gd name="T19" fmla="*/ 365 h 408"/>
                  <a:gd name="T20" fmla="*/ 600 w 1017"/>
                  <a:gd name="T21" fmla="*/ 209 h 408"/>
                  <a:gd name="T22" fmla="*/ 685 w 1017"/>
                  <a:gd name="T23" fmla="*/ 187 h 408"/>
                  <a:gd name="T24" fmla="*/ 810 w 1017"/>
                  <a:gd name="T25" fmla="*/ 252 h 408"/>
                  <a:gd name="T26" fmla="*/ 952 w 1017"/>
                  <a:gd name="T27" fmla="*/ 159 h 408"/>
                  <a:gd name="T28" fmla="*/ 863 w 1017"/>
                  <a:gd name="T29" fmla="*/ 14 h 408"/>
                  <a:gd name="T30" fmla="*/ 685 w 1017"/>
                  <a:gd name="T31" fmla="*/ 72 h 408"/>
                  <a:gd name="T32" fmla="*/ 498 w 1017"/>
                  <a:gd name="T33" fmla="*/ 19 h 4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7" h="408">
                    <a:moveTo>
                      <a:pt x="528" y="20"/>
                    </a:moveTo>
                    <a:cubicBezTo>
                      <a:pt x="466" y="25"/>
                      <a:pt x="411" y="107"/>
                      <a:pt x="350" y="107"/>
                    </a:cubicBezTo>
                    <a:cubicBezTo>
                      <a:pt x="290" y="106"/>
                      <a:pt x="216" y="17"/>
                      <a:pt x="162" y="15"/>
                    </a:cubicBezTo>
                    <a:cubicBezTo>
                      <a:pt x="109" y="13"/>
                      <a:pt x="53" y="62"/>
                      <a:pt x="30" y="95"/>
                    </a:cubicBezTo>
                    <a:cubicBezTo>
                      <a:pt x="7" y="128"/>
                      <a:pt x="0" y="182"/>
                      <a:pt x="22" y="214"/>
                    </a:cubicBezTo>
                    <a:cubicBezTo>
                      <a:pt x="44" y="246"/>
                      <a:pt x="113" y="287"/>
                      <a:pt x="162" y="290"/>
                    </a:cubicBezTo>
                    <a:cubicBezTo>
                      <a:pt x="212" y="292"/>
                      <a:pt x="277" y="235"/>
                      <a:pt x="319" y="229"/>
                    </a:cubicBezTo>
                    <a:cubicBezTo>
                      <a:pt x="361" y="222"/>
                      <a:pt x="386" y="232"/>
                      <a:pt x="414" y="251"/>
                    </a:cubicBezTo>
                    <a:cubicBezTo>
                      <a:pt x="442" y="270"/>
                      <a:pt x="455" y="322"/>
                      <a:pt x="485" y="345"/>
                    </a:cubicBezTo>
                    <a:cubicBezTo>
                      <a:pt x="515" y="368"/>
                      <a:pt x="568" y="408"/>
                      <a:pt x="593" y="387"/>
                    </a:cubicBezTo>
                    <a:cubicBezTo>
                      <a:pt x="618" y="366"/>
                      <a:pt x="614" y="253"/>
                      <a:pt x="636" y="222"/>
                    </a:cubicBezTo>
                    <a:cubicBezTo>
                      <a:pt x="658" y="191"/>
                      <a:pt x="689" y="191"/>
                      <a:pt x="726" y="198"/>
                    </a:cubicBezTo>
                    <a:cubicBezTo>
                      <a:pt x="763" y="206"/>
                      <a:pt x="812" y="272"/>
                      <a:pt x="858" y="267"/>
                    </a:cubicBezTo>
                    <a:cubicBezTo>
                      <a:pt x="905" y="262"/>
                      <a:pt x="999" y="210"/>
                      <a:pt x="1008" y="168"/>
                    </a:cubicBezTo>
                    <a:cubicBezTo>
                      <a:pt x="1017" y="126"/>
                      <a:pt x="961" y="30"/>
                      <a:pt x="914" y="15"/>
                    </a:cubicBezTo>
                    <a:cubicBezTo>
                      <a:pt x="867" y="0"/>
                      <a:pt x="790" y="76"/>
                      <a:pt x="726" y="76"/>
                    </a:cubicBezTo>
                    <a:cubicBezTo>
                      <a:pt x="662" y="77"/>
                      <a:pt x="591" y="15"/>
                      <a:pt x="528" y="20"/>
                    </a:cubicBez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42" name="Freeform 64"/>
              <p:cNvSpPr>
                <a:spLocks/>
              </p:cNvSpPr>
              <p:nvPr/>
            </p:nvSpPr>
            <p:spPr bwMode="auto">
              <a:xfrm>
                <a:off x="3317" y="2884"/>
                <a:ext cx="252" cy="788"/>
              </a:xfrm>
              <a:custGeom>
                <a:avLst/>
                <a:gdLst>
                  <a:gd name="T0" fmla="*/ 151 w 266"/>
                  <a:gd name="T1" fmla="*/ 41 h 836"/>
                  <a:gd name="T2" fmla="*/ 240 w 266"/>
                  <a:gd name="T3" fmla="*/ 273 h 836"/>
                  <a:gd name="T4" fmla="*/ 221 w 266"/>
                  <a:gd name="T5" fmla="*/ 428 h 836"/>
                  <a:gd name="T6" fmla="*/ 117 w 266"/>
                  <a:gd name="T7" fmla="*/ 739 h 836"/>
                  <a:gd name="T8" fmla="*/ 17 w 266"/>
                  <a:gd name="T9" fmla="*/ 728 h 836"/>
                  <a:gd name="T10" fmla="*/ 17 w 266"/>
                  <a:gd name="T11" fmla="*/ 550 h 836"/>
                  <a:gd name="T12" fmla="*/ 73 w 266"/>
                  <a:gd name="T13" fmla="*/ 351 h 836"/>
                  <a:gd name="T14" fmla="*/ 17 w 266"/>
                  <a:gd name="T15" fmla="*/ 62 h 836"/>
                  <a:gd name="T16" fmla="*/ 151 w 266"/>
                  <a:gd name="T17" fmla="*/ 41 h 8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6" h="836">
                    <a:moveTo>
                      <a:pt x="160" y="43"/>
                    </a:moveTo>
                    <a:cubicBezTo>
                      <a:pt x="199" y="80"/>
                      <a:pt x="242" y="221"/>
                      <a:pt x="254" y="289"/>
                    </a:cubicBezTo>
                    <a:cubicBezTo>
                      <a:pt x="266" y="357"/>
                      <a:pt x="256" y="371"/>
                      <a:pt x="234" y="453"/>
                    </a:cubicBezTo>
                    <a:cubicBezTo>
                      <a:pt x="212" y="535"/>
                      <a:pt x="160" y="730"/>
                      <a:pt x="124" y="783"/>
                    </a:cubicBezTo>
                    <a:cubicBezTo>
                      <a:pt x="88" y="836"/>
                      <a:pt x="36" y="804"/>
                      <a:pt x="18" y="771"/>
                    </a:cubicBezTo>
                    <a:cubicBezTo>
                      <a:pt x="0" y="738"/>
                      <a:pt x="8" y="649"/>
                      <a:pt x="18" y="583"/>
                    </a:cubicBezTo>
                    <a:cubicBezTo>
                      <a:pt x="28" y="517"/>
                      <a:pt x="77" y="458"/>
                      <a:pt x="77" y="372"/>
                    </a:cubicBezTo>
                    <a:cubicBezTo>
                      <a:pt x="77" y="286"/>
                      <a:pt x="4" y="121"/>
                      <a:pt x="18" y="66"/>
                    </a:cubicBezTo>
                    <a:cubicBezTo>
                      <a:pt x="32" y="11"/>
                      <a:pt x="116" y="0"/>
                      <a:pt x="160" y="4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343" name="Group 65"/>
              <p:cNvGrpSpPr>
                <a:grpSpLocks/>
              </p:cNvGrpSpPr>
              <p:nvPr/>
            </p:nvGrpSpPr>
            <p:grpSpPr bwMode="auto">
              <a:xfrm>
                <a:off x="2859" y="2904"/>
                <a:ext cx="960" cy="1113"/>
                <a:chOff x="2859" y="2904"/>
                <a:chExt cx="960" cy="1113"/>
              </a:xfrm>
            </p:grpSpPr>
            <p:sp>
              <p:nvSpPr>
                <p:cNvPr id="344" name="Freeform 66"/>
                <p:cNvSpPr>
                  <a:spLocks/>
                </p:cNvSpPr>
                <p:nvPr/>
              </p:nvSpPr>
              <p:spPr bwMode="auto">
                <a:xfrm>
                  <a:off x="2858" y="3633"/>
                  <a:ext cx="961" cy="385"/>
                </a:xfrm>
                <a:custGeom>
                  <a:avLst/>
                  <a:gdLst>
                    <a:gd name="T0" fmla="*/ 498 w 1017"/>
                    <a:gd name="T1" fmla="*/ 19 h 408"/>
                    <a:gd name="T2" fmla="*/ 330 w 1017"/>
                    <a:gd name="T3" fmla="*/ 101 h 408"/>
                    <a:gd name="T4" fmla="*/ 153 w 1017"/>
                    <a:gd name="T5" fmla="*/ 14 h 408"/>
                    <a:gd name="T6" fmla="*/ 28 w 1017"/>
                    <a:gd name="T7" fmla="*/ 90 h 408"/>
                    <a:gd name="T8" fmla="*/ 21 w 1017"/>
                    <a:gd name="T9" fmla="*/ 202 h 408"/>
                    <a:gd name="T10" fmla="*/ 153 w 1017"/>
                    <a:gd name="T11" fmla="*/ 274 h 408"/>
                    <a:gd name="T12" fmla="*/ 301 w 1017"/>
                    <a:gd name="T13" fmla="*/ 216 h 408"/>
                    <a:gd name="T14" fmla="*/ 391 w 1017"/>
                    <a:gd name="T15" fmla="*/ 237 h 408"/>
                    <a:gd name="T16" fmla="*/ 458 w 1017"/>
                    <a:gd name="T17" fmla="*/ 326 h 408"/>
                    <a:gd name="T18" fmla="*/ 560 w 1017"/>
                    <a:gd name="T19" fmla="*/ 365 h 408"/>
                    <a:gd name="T20" fmla="*/ 600 w 1017"/>
                    <a:gd name="T21" fmla="*/ 209 h 408"/>
                    <a:gd name="T22" fmla="*/ 685 w 1017"/>
                    <a:gd name="T23" fmla="*/ 187 h 408"/>
                    <a:gd name="T24" fmla="*/ 810 w 1017"/>
                    <a:gd name="T25" fmla="*/ 252 h 408"/>
                    <a:gd name="T26" fmla="*/ 952 w 1017"/>
                    <a:gd name="T27" fmla="*/ 159 h 408"/>
                    <a:gd name="T28" fmla="*/ 863 w 1017"/>
                    <a:gd name="T29" fmla="*/ 14 h 408"/>
                    <a:gd name="T30" fmla="*/ 685 w 1017"/>
                    <a:gd name="T31" fmla="*/ 72 h 408"/>
                    <a:gd name="T32" fmla="*/ 498 w 1017"/>
                    <a:gd name="T33" fmla="*/ 19 h 4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17" h="408">
                      <a:moveTo>
                        <a:pt x="528" y="20"/>
                      </a:moveTo>
                      <a:cubicBezTo>
                        <a:pt x="466" y="25"/>
                        <a:pt x="411" y="107"/>
                        <a:pt x="350" y="107"/>
                      </a:cubicBezTo>
                      <a:cubicBezTo>
                        <a:pt x="290" y="106"/>
                        <a:pt x="216" y="17"/>
                        <a:pt x="162" y="15"/>
                      </a:cubicBezTo>
                      <a:cubicBezTo>
                        <a:pt x="109" y="13"/>
                        <a:pt x="53" y="62"/>
                        <a:pt x="30" y="95"/>
                      </a:cubicBezTo>
                      <a:cubicBezTo>
                        <a:pt x="7" y="128"/>
                        <a:pt x="0" y="182"/>
                        <a:pt x="22" y="214"/>
                      </a:cubicBezTo>
                      <a:cubicBezTo>
                        <a:pt x="44" y="246"/>
                        <a:pt x="113" y="287"/>
                        <a:pt x="162" y="290"/>
                      </a:cubicBezTo>
                      <a:cubicBezTo>
                        <a:pt x="212" y="292"/>
                        <a:pt x="277" y="235"/>
                        <a:pt x="319" y="229"/>
                      </a:cubicBezTo>
                      <a:cubicBezTo>
                        <a:pt x="361" y="222"/>
                        <a:pt x="386" y="232"/>
                        <a:pt x="414" y="251"/>
                      </a:cubicBezTo>
                      <a:cubicBezTo>
                        <a:pt x="442" y="270"/>
                        <a:pt x="455" y="322"/>
                        <a:pt x="485" y="345"/>
                      </a:cubicBezTo>
                      <a:cubicBezTo>
                        <a:pt x="515" y="368"/>
                        <a:pt x="568" y="408"/>
                        <a:pt x="593" y="387"/>
                      </a:cubicBezTo>
                      <a:cubicBezTo>
                        <a:pt x="618" y="366"/>
                        <a:pt x="614" y="253"/>
                        <a:pt x="636" y="222"/>
                      </a:cubicBezTo>
                      <a:cubicBezTo>
                        <a:pt x="658" y="191"/>
                        <a:pt x="689" y="191"/>
                        <a:pt x="726" y="198"/>
                      </a:cubicBezTo>
                      <a:cubicBezTo>
                        <a:pt x="763" y="206"/>
                        <a:pt x="812" y="272"/>
                        <a:pt x="858" y="267"/>
                      </a:cubicBezTo>
                      <a:cubicBezTo>
                        <a:pt x="905" y="262"/>
                        <a:pt x="999" y="210"/>
                        <a:pt x="1008" y="168"/>
                      </a:cubicBezTo>
                      <a:cubicBezTo>
                        <a:pt x="1017" y="126"/>
                        <a:pt x="961" y="30"/>
                        <a:pt x="914" y="15"/>
                      </a:cubicBezTo>
                      <a:cubicBezTo>
                        <a:pt x="867" y="0"/>
                        <a:pt x="790" y="76"/>
                        <a:pt x="726" y="76"/>
                      </a:cubicBezTo>
                      <a:cubicBezTo>
                        <a:pt x="662" y="77"/>
                        <a:pt x="591" y="15"/>
                        <a:pt x="528" y="2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99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345" name="Group 67"/>
                <p:cNvGrpSpPr>
                  <a:grpSpLocks/>
                </p:cNvGrpSpPr>
                <p:nvPr/>
              </p:nvGrpSpPr>
              <p:grpSpPr bwMode="auto">
                <a:xfrm flipH="1">
                  <a:off x="3238" y="2904"/>
                  <a:ext cx="345" cy="795"/>
                  <a:chOff x="2227" y="3160"/>
                  <a:chExt cx="365" cy="842"/>
                </a:xfrm>
              </p:grpSpPr>
              <p:sp>
                <p:nvSpPr>
                  <p:cNvPr id="346" name="Freeform 68"/>
                  <p:cNvSpPr>
                    <a:spLocks/>
                  </p:cNvSpPr>
                  <p:nvPr/>
                </p:nvSpPr>
                <p:spPr bwMode="auto">
                  <a:xfrm flipH="1" flipV="1">
                    <a:off x="2257" y="3161"/>
                    <a:ext cx="266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47" name="Freeform 69"/>
                  <p:cNvSpPr>
                    <a:spLocks/>
                  </p:cNvSpPr>
                  <p:nvPr/>
                </p:nvSpPr>
                <p:spPr bwMode="auto">
                  <a:xfrm rot="-932835" flipH="1" flipV="1">
                    <a:off x="2228" y="3362"/>
                    <a:ext cx="269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48" name="Freeform 70"/>
                  <p:cNvSpPr>
                    <a:spLocks/>
                  </p:cNvSpPr>
                  <p:nvPr/>
                </p:nvSpPr>
                <p:spPr bwMode="auto">
                  <a:xfrm rot="-1707473" flipH="1" flipV="1">
                    <a:off x="2257" y="3553"/>
                    <a:ext cx="266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49" name="Freeform 71"/>
                  <p:cNvSpPr>
                    <a:spLocks/>
                  </p:cNvSpPr>
                  <p:nvPr/>
                </p:nvSpPr>
                <p:spPr bwMode="auto">
                  <a:xfrm rot="-1707473" flipH="1" flipV="1">
                    <a:off x="2322" y="3744"/>
                    <a:ext cx="269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</p:grpSp>
          </p:grpSp>
        </p:grpSp>
        <p:sp>
          <p:nvSpPr>
            <p:cNvPr id="251" name="Freeform 72"/>
            <p:cNvSpPr>
              <a:spLocks/>
            </p:cNvSpPr>
            <p:nvPr/>
          </p:nvSpPr>
          <p:spPr bwMode="auto">
            <a:xfrm>
              <a:off x="997" y="2097"/>
              <a:ext cx="1362" cy="652"/>
            </a:xfrm>
            <a:custGeom>
              <a:avLst/>
              <a:gdLst>
                <a:gd name="T0" fmla="*/ 354 w 2375"/>
                <a:gd name="T1" fmla="*/ 59 h 1173"/>
                <a:gd name="T2" fmla="*/ 255 w 2375"/>
                <a:gd name="T3" fmla="*/ 220 h 1173"/>
                <a:gd name="T4" fmla="*/ 90 w 2375"/>
                <a:gd name="T5" fmla="*/ 348 h 1173"/>
                <a:gd name="T6" fmla="*/ 54 w 2375"/>
                <a:gd name="T7" fmla="*/ 507 h 1173"/>
                <a:gd name="T8" fmla="*/ 411 w 2375"/>
                <a:gd name="T9" fmla="*/ 641 h 1173"/>
                <a:gd name="T10" fmla="*/ 439 w 2375"/>
                <a:gd name="T11" fmla="*/ 534 h 1173"/>
                <a:gd name="T12" fmla="*/ 356 w 2375"/>
                <a:gd name="T13" fmla="*/ 507 h 1173"/>
                <a:gd name="T14" fmla="*/ 384 w 2375"/>
                <a:gd name="T15" fmla="*/ 400 h 1173"/>
                <a:gd name="T16" fmla="*/ 329 w 2375"/>
                <a:gd name="T17" fmla="*/ 373 h 1173"/>
                <a:gd name="T18" fmla="*/ 411 w 2375"/>
                <a:gd name="T19" fmla="*/ 293 h 1173"/>
                <a:gd name="T20" fmla="*/ 576 w 2375"/>
                <a:gd name="T21" fmla="*/ 266 h 1173"/>
                <a:gd name="T22" fmla="*/ 852 w 2375"/>
                <a:gd name="T23" fmla="*/ 239 h 1173"/>
                <a:gd name="T24" fmla="*/ 989 w 2375"/>
                <a:gd name="T25" fmla="*/ 319 h 1173"/>
                <a:gd name="T26" fmla="*/ 962 w 2375"/>
                <a:gd name="T27" fmla="*/ 373 h 1173"/>
                <a:gd name="T28" fmla="*/ 934 w 2375"/>
                <a:gd name="T29" fmla="*/ 453 h 1173"/>
                <a:gd name="T30" fmla="*/ 1017 w 2375"/>
                <a:gd name="T31" fmla="*/ 453 h 1173"/>
                <a:gd name="T32" fmla="*/ 1099 w 2375"/>
                <a:gd name="T33" fmla="*/ 507 h 1173"/>
                <a:gd name="T34" fmla="*/ 1044 w 2375"/>
                <a:gd name="T35" fmla="*/ 560 h 1173"/>
                <a:gd name="T36" fmla="*/ 1044 w 2375"/>
                <a:gd name="T37" fmla="*/ 641 h 1173"/>
                <a:gd name="T38" fmla="*/ 1127 w 2375"/>
                <a:gd name="T39" fmla="*/ 641 h 1173"/>
                <a:gd name="T40" fmla="*/ 1264 w 2375"/>
                <a:gd name="T41" fmla="*/ 560 h 1173"/>
                <a:gd name="T42" fmla="*/ 1347 w 2375"/>
                <a:gd name="T43" fmla="*/ 400 h 1173"/>
                <a:gd name="T44" fmla="*/ 1179 w 2375"/>
                <a:gd name="T45" fmla="*/ 246 h 1173"/>
                <a:gd name="T46" fmla="*/ 928 w 2375"/>
                <a:gd name="T47" fmla="*/ 111 h 1173"/>
                <a:gd name="T48" fmla="*/ 757 w 2375"/>
                <a:gd name="T49" fmla="*/ 14 h 1173"/>
                <a:gd name="T50" fmla="*/ 549 w 2375"/>
                <a:gd name="T51" fmla="*/ 25 h 1173"/>
                <a:gd name="T52" fmla="*/ 354 w 2375"/>
                <a:gd name="T53" fmla="*/ 59 h 1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75" h="1173">
                  <a:moveTo>
                    <a:pt x="618" y="106"/>
                  </a:moveTo>
                  <a:cubicBezTo>
                    <a:pt x="532" y="164"/>
                    <a:pt x="522" y="307"/>
                    <a:pt x="445" y="394"/>
                  </a:cubicBezTo>
                  <a:cubicBezTo>
                    <a:pt x="368" y="481"/>
                    <a:pt x="215" y="539"/>
                    <a:pt x="157" y="625"/>
                  </a:cubicBezTo>
                  <a:cubicBezTo>
                    <a:pt x="99" y="711"/>
                    <a:pt x="0" y="822"/>
                    <a:pt x="94" y="909"/>
                  </a:cubicBezTo>
                  <a:cubicBezTo>
                    <a:pt x="188" y="996"/>
                    <a:pt x="606" y="1141"/>
                    <a:pt x="718" y="1149"/>
                  </a:cubicBezTo>
                  <a:cubicBezTo>
                    <a:pt x="830" y="1157"/>
                    <a:pt x="782" y="997"/>
                    <a:pt x="766" y="957"/>
                  </a:cubicBezTo>
                  <a:cubicBezTo>
                    <a:pt x="750" y="917"/>
                    <a:pt x="638" y="949"/>
                    <a:pt x="622" y="909"/>
                  </a:cubicBezTo>
                  <a:cubicBezTo>
                    <a:pt x="606" y="869"/>
                    <a:pt x="678" y="757"/>
                    <a:pt x="670" y="717"/>
                  </a:cubicBezTo>
                  <a:cubicBezTo>
                    <a:pt x="662" y="677"/>
                    <a:pt x="566" y="701"/>
                    <a:pt x="574" y="669"/>
                  </a:cubicBezTo>
                  <a:cubicBezTo>
                    <a:pt x="582" y="637"/>
                    <a:pt x="646" y="557"/>
                    <a:pt x="718" y="525"/>
                  </a:cubicBezTo>
                  <a:cubicBezTo>
                    <a:pt x="790" y="493"/>
                    <a:pt x="878" y="493"/>
                    <a:pt x="1006" y="477"/>
                  </a:cubicBezTo>
                  <a:cubicBezTo>
                    <a:pt x="1134" y="461"/>
                    <a:pt x="1366" y="413"/>
                    <a:pt x="1486" y="429"/>
                  </a:cubicBezTo>
                  <a:cubicBezTo>
                    <a:pt x="1606" y="445"/>
                    <a:pt x="1694" y="533"/>
                    <a:pt x="1726" y="573"/>
                  </a:cubicBezTo>
                  <a:cubicBezTo>
                    <a:pt x="1758" y="613"/>
                    <a:pt x="1694" y="629"/>
                    <a:pt x="1678" y="669"/>
                  </a:cubicBezTo>
                  <a:cubicBezTo>
                    <a:pt x="1662" y="709"/>
                    <a:pt x="1614" y="789"/>
                    <a:pt x="1630" y="813"/>
                  </a:cubicBezTo>
                  <a:cubicBezTo>
                    <a:pt x="1646" y="837"/>
                    <a:pt x="1726" y="797"/>
                    <a:pt x="1774" y="813"/>
                  </a:cubicBezTo>
                  <a:cubicBezTo>
                    <a:pt x="1822" y="829"/>
                    <a:pt x="1910" y="877"/>
                    <a:pt x="1918" y="909"/>
                  </a:cubicBezTo>
                  <a:cubicBezTo>
                    <a:pt x="1926" y="941"/>
                    <a:pt x="1838" y="965"/>
                    <a:pt x="1822" y="1005"/>
                  </a:cubicBezTo>
                  <a:cubicBezTo>
                    <a:pt x="1806" y="1045"/>
                    <a:pt x="1798" y="1125"/>
                    <a:pt x="1822" y="1149"/>
                  </a:cubicBezTo>
                  <a:cubicBezTo>
                    <a:pt x="1846" y="1173"/>
                    <a:pt x="1902" y="1173"/>
                    <a:pt x="1966" y="1149"/>
                  </a:cubicBezTo>
                  <a:cubicBezTo>
                    <a:pt x="2030" y="1125"/>
                    <a:pt x="2142" y="1077"/>
                    <a:pt x="2206" y="1005"/>
                  </a:cubicBezTo>
                  <a:cubicBezTo>
                    <a:pt x="2270" y="933"/>
                    <a:pt x="2375" y="811"/>
                    <a:pt x="2350" y="717"/>
                  </a:cubicBezTo>
                  <a:cubicBezTo>
                    <a:pt x="2325" y="623"/>
                    <a:pt x="2180" y="527"/>
                    <a:pt x="2058" y="441"/>
                  </a:cubicBezTo>
                  <a:cubicBezTo>
                    <a:pt x="1936" y="355"/>
                    <a:pt x="1743" y="268"/>
                    <a:pt x="1620" y="199"/>
                  </a:cubicBezTo>
                  <a:cubicBezTo>
                    <a:pt x="1497" y="130"/>
                    <a:pt x="1431" y="52"/>
                    <a:pt x="1321" y="26"/>
                  </a:cubicBezTo>
                  <a:cubicBezTo>
                    <a:pt x="1211" y="0"/>
                    <a:pt x="1075" y="32"/>
                    <a:pt x="958" y="45"/>
                  </a:cubicBezTo>
                  <a:cubicBezTo>
                    <a:pt x="841" y="58"/>
                    <a:pt x="704" y="48"/>
                    <a:pt x="618" y="106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52" name="Freeform 73"/>
            <p:cNvSpPr>
              <a:spLocks/>
            </p:cNvSpPr>
            <p:nvPr/>
          </p:nvSpPr>
          <p:spPr bwMode="auto">
            <a:xfrm>
              <a:off x="1002" y="1179"/>
              <a:ext cx="1376" cy="1919"/>
            </a:xfrm>
            <a:custGeom>
              <a:avLst/>
              <a:gdLst>
                <a:gd name="T0" fmla="*/ 489 w 1376"/>
                <a:gd name="T1" fmla="*/ 834 h 1920"/>
                <a:gd name="T2" fmla="*/ 389 w 1376"/>
                <a:gd name="T3" fmla="*/ 1110 h 1920"/>
                <a:gd name="T4" fmla="*/ 198 w 1376"/>
                <a:gd name="T5" fmla="*/ 1284 h 1920"/>
                <a:gd name="T6" fmla="*/ 99 w 1376"/>
                <a:gd name="T7" fmla="*/ 1349 h 1920"/>
                <a:gd name="T8" fmla="*/ 6 w 1376"/>
                <a:gd name="T9" fmla="*/ 1490 h 1920"/>
                <a:gd name="T10" fmla="*/ 59 w 1376"/>
                <a:gd name="T11" fmla="*/ 1670 h 1920"/>
                <a:gd name="T12" fmla="*/ 132 w 1376"/>
                <a:gd name="T13" fmla="*/ 1792 h 1920"/>
                <a:gd name="T14" fmla="*/ 352 w 1376"/>
                <a:gd name="T15" fmla="*/ 1879 h 1920"/>
                <a:gd name="T16" fmla="*/ 682 w 1376"/>
                <a:gd name="T17" fmla="*/ 1852 h 1920"/>
                <a:gd name="T18" fmla="*/ 1040 w 1376"/>
                <a:gd name="T19" fmla="*/ 1905 h 1920"/>
                <a:gd name="T20" fmla="*/ 1287 w 1376"/>
                <a:gd name="T21" fmla="*/ 1766 h 1920"/>
                <a:gd name="T22" fmla="*/ 1366 w 1376"/>
                <a:gd name="T23" fmla="*/ 1535 h 1920"/>
                <a:gd name="T24" fmla="*/ 1228 w 1376"/>
                <a:gd name="T25" fmla="*/ 1291 h 1920"/>
                <a:gd name="T26" fmla="*/ 977 w 1376"/>
                <a:gd name="T27" fmla="*/ 1156 h 1920"/>
                <a:gd name="T28" fmla="*/ 820 w 1376"/>
                <a:gd name="T29" fmla="*/ 995 h 1920"/>
                <a:gd name="T30" fmla="*/ 765 w 1376"/>
                <a:gd name="T31" fmla="*/ 888 h 1920"/>
                <a:gd name="T32" fmla="*/ 792 w 1376"/>
                <a:gd name="T33" fmla="*/ 700 h 1920"/>
                <a:gd name="T34" fmla="*/ 847 w 1376"/>
                <a:gd name="T35" fmla="*/ 647 h 1920"/>
                <a:gd name="T36" fmla="*/ 931 w 1376"/>
                <a:gd name="T37" fmla="*/ 423 h 1920"/>
                <a:gd name="T38" fmla="*/ 792 w 1376"/>
                <a:gd name="T39" fmla="*/ 262 h 1920"/>
                <a:gd name="T40" fmla="*/ 771 w 1376"/>
                <a:gd name="T41" fmla="*/ 105 h 1920"/>
                <a:gd name="T42" fmla="*/ 599 w 1376"/>
                <a:gd name="T43" fmla="*/ 4 h 1920"/>
                <a:gd name="T44" fmla="*/ 504 w 1376"/>
                <a:gd name="T45" fmla="*/ 78 h 1920"/>
                <a:gd name="T46" fmla="*/ 462 w 1376"/>
                <a:gd name="T47" fmla="*/ 272 h 1920"/>
                <a:gd name="T48" fmla="*/ 407 w 1376"/>
                <a:gd name="T49" fmla="*/ 325 h 1920"/>
                <a:gd name="T50" fmla="*/ 352 w 1376"/>
                <a:gd name="T51" fmla="*/ 486 h 1920"/>
                <a:gd name="T52" fmla="*/ 434 w 1376"/>
                <a:gd name="T53" fmla="*/ 593 h 1920"/>
                <a:gd name="T54" fmla="*/ 489 w 1376"/>
                <a:gd name="T55" fmla="*/ 674 h 1920"/>
                <a:gd name="T56" fmla="*/ 489 w 1376"/>
                <a:gd name="T57" fmla="*/ 834 h 19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76" h="1920">
                  <a:moveTo>
                    <a:pt x="489" y="834"/>
                  </a:moveTo>
                  <a:cubicBezTo>
                    <a:pt x="473" y="907"/>
                    <a:pt x="438" y="1036"/>
                    <a:pt x="389" y="1110"/>
                  </a:cubicBezTo>
                  <a:cubicBezTo>
                    <a:pt x="340" y="1185"/>
                    <a:pt x="246" y="1244"/>
                    <a:pt x="198" y="1284"/>
                  </a:cubicBezTo>
                  <a:cubicBezTo>
                    <a:pt x="149" y="1324"/>
                    <a:pt x="131" y="1315"/>
                    <a:pt x="99" y="1349"/>
                  </a:cubicBezTo>
                  <a:cubicBezTo>
                    <a:pt x="66" y="1383"/>
                    <a:pt x="13" y="1436"/>
                    <a:pt x="6" y="1490"/>
                  </a:cubicBezTo>
                  <a:cubicBezTo>
                    <a:pt x="0" y="1543"/>
                    <a:pt x="38" y="1620"/>
                    <a:pt x="59" y="1670"/>
                  </a:cubicBezTo>
                  <a:cubicBezTo>
                    <a:pt x="80" y="1720"/>
                    <a:pt x="83" y="1757"/>
                    <a:pt x="132" y="1792"/>
                  </a:cubicBezTo>
                  <a:cubicBezTo>
                    <a:pt x="181" y="1826"/>
                    <a:pt x="260" y="1869"/>
                    <a:pt x="352" y="1879"/>
                  </a:cubicBezTo>
                  <a:cubicBezTo>
                    <a:pt x="444" y="1889"/>
                    <a:pt x="567" y="1847"/>
                    <a:pt x="682" y="1852"/>
                  </a:cubicBezTo>
                  <a:cubicBezTo>
                    <a:pt x="797" y="1856"/>
                    <a:pt x="939" y="1920"/>
                    <a:pt x="1040" y="1905"/>
                  </a:cubicBezTo>
                  <a:cubicBezTo>
                    <a:pt x="1140" y="1891"/>
                    <a:pt x="1233" y="1828"/>
                    <a:pt x="1287" y="1766"/>
                  </a:cubicBezTo>
                  <a:cubicBezTo>
                    <a:pt x="1342" y="1704"/>
                    <a:pt x="1376" y="1614"/>
                    <a:pt x="1366" y="1535"/>
                  </a:cubicBezTo>
                  <a:cubicBezTo>
                    <a:pt x="1357" y="1456"/>
                    <a:pt x="1292" y="1354"/>
                    <a:pt x="1228" y="1291"/>
                  </a:cubicBezTo>
                  <a:cubicBezTo>
                    <a:pt x="1163" y="1228"/>
                    <a:pt x="1045" y="1205"/>
                    <a:pt x="977" y="1156"/>
                  </a:cubicBezTo>
                  <a:cubicBezTo>
                    <a:pt x="909" y="1107"/>
                    <a:pt x="855" y="1040"/>
                    <a:pt x="820" y="995"/>
                  </a:cubicBezTo>
                  <a:cubicBezTo>
                    <a:pt x="784" y="950"/>
                    <a:pt x="769" y="937"/>
                    <a:pt x="765" y="888"/>
                  </a:cubicBezTo>
                  <a:cubicBezTo>
                    <a:pt x="760" y="839"/>
                    <a:pt x="778" y="740"/>
                    <a:pt x="792" y="700"/>
                  </a:cubicBezTo>
                  <a:cubicBezTo>
                    <a:pt x="806" y="660"/>
                    <a:pt x="824" y="693"/>
                    <a:pt x="847" y="647"/>
                  </a:cubicBezTo>
                  <a:cubicBezTo>
                    <a:pt x="870" y="600"/>
                    <a:pt x="940" y="487"/>
                    <a:pt x="931" y="423"/>
                  </a:cubicBezTo>
                  <a:cubicBezTo>
                    <a:pt x="922" y="359"/>
                    <a:pt x="819" y="315"/>
                    <a:pt x="792" y="262"/>
                  </a:cubicBezTo>
                  <a:cubicBezTo>
                    <a:pt x="765" y="209"/>
                    <a:pt x="803" y="148"/>
                    <a:pt x="771" y="105"/>
                  </a:cubicBezTo>
                  <a:cubicBezTo>
                    <a:pt x="739" y="62"/>
                    <a:pt x="643" y="8"/>
                    <a:pt x="599" y="4"/>
                  </a:cubicBezTo>
                  <a:cubicBezTo>
                    <a:pt x="555" y="0"/>
                    <a:pt x="527" y="33"/>
                    <a:pt x="504" y="78"/>
                  </a:cubicBezTo>
                  <a:cubicBezTo>
                    <a:pt x="481" y="123"/>
                    <a:pt x="478" y="231"/>
                    <a:pt x="462" y="272"/>
                  </a:cubicBezTo>
                  <a:cubicBezTo>
                    <a:pt x="446" y="313"/>
                    <a:pt x="425" y="290"/>
                    <a:pt x="407" y="325"/>
                  </a:cubicBezTo>
                  <a:cubicBezTo>
                    <a:pt x="389" y="361"/>
                    <a:pt x="347" y="441"/>
                    <a:pt x="352" y="486"/>
                  </a:cubicBezTo>
                  <a:cubicBezTo>
                    <a:pt x="356" y="531"/>
                    <a:pt x="411" y="562"/>
                    <a:pt x="434" y="593"/>
                  </a:cubicBezTo>
                  <a:cubicBezTo>
                    <a:pt x="457" y="624"/>
                    <a:pt x="480" y="633"/>
                    <a:pt x="489" y="674"/>
                  </a:cubicBezTo>
                  <a:cubicBezTo>
                    <a:pt x="499" y="714"/>
                    <a:pt x="506" y="762"/>
                    <a:pt x="489" y="83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50000">
                  <a:srgbClr val="FFCC99"/>
                </a:gs>
                <a:gs pos="100000">
                  <a:srgbClr val="FF7C8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04" name="Freeform 74"/>
            <p:cNvSpPr>
              <a:spLocks/>
            </p:cNvSpPr>
            <p:nvPr/>
          </p:nvSpPr>
          <p:spPr bwMode="auto">
            <a:xfrm flipV="1">
              <a:off x="1329" y="1764"/>
              <a:ext cx="683" cy="248"/>
            </a:xfrm>
            <a:custGeom>
              <a:avLst/>
              <a:gdLst>
                <a:gd name="T0" fmla="*/ 222 w 1801"/>
                <a:gd name="T1" fmla="*/ 67 h 622"/>
                <a:gd name="T2" fmla="*/ 149 w 1801"/>
                <a:gd name="T3" fmla="*/ 67 h 622"/>
                <a:gd name="T4" fmla="*/ 94 w 1801"/>
                <a:gd name="T5" fmla="*/ 29 h 622"/>
                <a:gd name="T6" fmla="*/ 21 w 1801"/>
                <a:gd name="T7" fmla="*/ 67 h 622"/>
                <a:gd name="T8" fmla="*/ 21 w 1801"/>
                <a:gd name="T9" fmla="*/ 144 h 622"/>
                <a:gd name="T10" fmla="*/ 149 w 1801"/>
                <a:gd name="T11" fmla="*/ 221 h 622"/>
                <a:gd name="T12" fmla="*/ 204 w 1801"/>
                <a:gd name="T13" fmla="*/ 183 h 622"/>
                <a:gd name="T14" fmla="*/ 295 w 1801"/>
                <a:gd name="T15" fmla="*/ 163 h 622"/>
                <a:gd name="T16" fmla="*/ 422 w 1801"/>
                <a:gd name="T17" fmla="*/ 202 h 622"/>
                <a:gd name="T18" fmla="*/ 548 w 1801"/>
                <a:gd name="T19" fmla="*/ 233 h 622"/>
                <a:gd name="T20" fmla="*/ 678 w 1801"/>
                <a:gd name="T21" fmla="*/ 106 h 622"/>
                <a:gd name="T22" fmla="*/ 586 w 1801"/>
                <a:gd name="T23" fmla="*/ 10 h 622"/>
                <a:gd name="T24" fmla="*/ 513 w 1801"/>
                <a:gd name="T25" fmla="*/ 48 h 622"/>
                <a:gd name="T26" fmla="*/ 386 w 1801"/>
                <a:gd name="T27" fmla="*/ 86 h 622"/>
                <a:gd name="T28" fmla="*/ 222 w 1801"/>
                <a:gd name="T29" fmla="*/ 67 h 6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01" h="622">
                  <a:moveTo>
                    <a:pt x="584" y="168"/>
                  </a:moveTo>
                  <a:cubicBezTo>
                    <a:pt x="480" y="160"/>
                    <a:pt x="448" y="184"/>
                    <a:pt x="392" y="168"/>
                  </a:cubicBezTo>
                  <a:cubicBezTo>
                    <a:pt x="336" y="152"/>
                    <a:pt x="304" y="72"/>
                    <a:pt x="248" y="72"/>
                  </a:cubicBezTo>
                  <a:cubicBezTo>
                    <a:pt x="192" y="72"/>
                    <a:pt x="88" y="120"/>
                    <a:pt x="56" y="168"/>
                  </a:cubicBezTo>
                  <a:cubicBezTo>
                    <a:pt x="24" y="216"/>
                    <a:pt x="0" y="296"/>
                    <a:pt x="56" y="360"/>
                  </a:cubicBezTo>
                  <a:cubicBezTo>
                    <a:pt x="112" y="424"/>
                    <a:pt x="312" y="536"/>
                    <a:pt x="392" y="552"/>
                  </a:cubicBezTo>
                  <a:cubicBezTo>
                    <a:pt x="472" y="568"/>
                    <a:pt x="472" y="480"/>
                    <a:pt x="536" y="456"/>
                  </a:cubicBezTo>
                  <a:cubicBezTo>
                    <a:pt x="600" y="432"/>
                    <a:pt x="680" y="400"/>
                    <a:pt x="776" y="408"/>
                  </a:cubicBezTo>
                  <a:cubicBezTo>
                    <a:pt x="872" y="416"/>
                    <a:pt x="1001" y="475"/>
                    <a:pt x="1112" y="504"/>
                  </a:cubicBezTo>
                  <a:cubicBezTo>
                    <a:pt x="1223" y="533"/>
                    <a:pt x="1332" y="622"/>
                    <a:pt x="1444" y="582"/>
                  </a:cubicBezTo>
                  <a:cubicBezTo>
                    <a:pt x="1556" y="542"/>
                    <a:pt x="1767" y="357"/>
                    <a:pt x="1784" y="264"/>
                  </a:cubicBezTo>
                  <a:cubicBezTo>
                    <a:pt x="1801" y="171"/>
                    <a:pt x="1616" y="48"/>
                    <a:pt x="1544" y="24"/>
                  </a:cubicBezTo>
                  <a:cubicBezTo>
                    <a:pt x="1472" y="0"/>
                    <a:pt x="1440" y="88"/>
                    <a:pt x="1352" y="120"/>
                  </a:cubicBezTo>
                  <a:cubicBezTo>
                    <a:pt x="1264" y="152"/>
                    <a:pt x="1144" y="208"/>
                    <a:pt x="1016" y="216"/>
                  </a:cubicBezTo>
                  <a:cubicBezTo>
                    <a:pt x="888" y="224"/>
                    <a:pt x="688" y="176"/>
                    <a:pt x="584" y="1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CC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05" name="Freeform 75"/>
            <p:cNvSpPr>
              <a:spLocks/>
            </p:cNvSpPr>
            <p:nvPr/>
          </p:nvSpPr>
          <p:spPr bwMode="auto">
            <a:xfrm flipV="1">
              <a:off x="1394" y="1846"/>
              <a:ext cx="556" cy="108"/>
            </a:xfrm>
            <a:custGeom>
              <a:avLst/>
              <a:gdLst>
                <a:gd name="T0" fmla="*/ 36 w 1457"/>
                <a:gd name="T1" fmla="*/ 8 h 267"/>
                <a:gd name="T2" fmla="*/ 7 w 1457"/>
                <a:gd name="T3" fmla="*/ 32 h 267"/>
                <a:gd name="T4" fmla="*/ 81 w 1457"/>
                <a:gd name="T5" fmla="*/ 93 h 267"/>
                <a:gd name="T6" fmla="*/ 184 w 1457"/>
                <a:gd name="T7" fmla="*/ 65 h 267"/>
                <a:gd name="T8" fmla="*/ 336 w 1457"/>
                <a:gd name="T9" fmla="*/ 52 h 267"/>
                <a:gd name="T10" fmla="*/ 446 w 1457"/>
                <a:gd name="T11" fmla="*/ 91 h 267"/>
                <a:gd name="T12" fmla="*/ 542 w 1457"/>
                <a:gd name="T13" fmla="*/ 32 h 267"/>
                <a:gd name="T14" fmla="*/ 524 w 1457"/>
                <a:gd name="T15" fmla="*/ 3 h 267"/>
                <a:gd name="T16" fmla="*/ 488 w 1457"/>
                <a:gd name="T17" fmla="*/ 51 h 267"/>
                <a:gd name="T18" fmla="*/ 391 w 1457"/>
                <a:gd name="T19" fmla="*/ 71 h 267"/>
                <a:gd name="T20" fmla="*/ 263 w 1457"/>
                <a:gd name="T21" fmla="*/ 32 h 267"/>
                <a:gd name="T22" fmla="*/ 126 w 1457"/>
                <a:gd name="T23" fmla="*/ 103 h 267"/>
                <a:gd name="T24" fmla="*/ 63 w 1457"/>
                <a:gd name="T25" fmla="*/ 65 h 267"/>
                <a:gd name="T26" fmla="*/ 36 w 1457"/>
                <a:gd name="T27" fmla="*/ 8 h 2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57" h="267">
                  <a:moveTo>
                    <a:pt x="95" y="19"/>
                  </a:moveTo>
                  <a:cubicBezTo>
                    <a:pt x="67" y="14"/>
                    <a:pt x="0" y="45"/>
                    <a:pt x="19" y="80"/>
                  </a:cubicBezTo>
                  <a:cubicBezTo>
                    <a:pt x="38" y="115"/>
                    <a:pt x="135" y="218"/>
                    <a:pt x="212" y="231"/>
                  </a:cubicBezTo>
                  <a:cubicBezTo>
                    <a:pt x="289" y="244"/>
                    <a:pt x="371" y="177"/>
                    <a:pt x="483" y="160"/>
                  </a:cubicBezTo>
                  <a:cubicBezTo>
                    <a:pt x="595" y="143"/>
                    <a:pt x="768" y="117"/>
                    <a:pt x="883" y="128"/>
                  </a:cubicBezTo>
                  <a:cubicBezTo>
                    <a:pt x="998" y="139"/>
                    <a:pt x="1081" y="232"/>
                    <a:pt x="1171" y="224"/>
                  </a:cubicBezTo>
                  <a:cubicBezTo>
                    <a:pt x="1261" y="216"/>
                    <a:pt x="1389" y="114"/>
                    <a:pt x="1423" y="78"/>
                  </a:cubicBezTo>
                  <a:cubicBezTo>
                    <a:pt x="1457" y="42"/>
                    <a:pt x="1399" y="0"/>
                    <a:pt x="1376" y="8"/>
                  </a:cubicBezTo>
                  <a:cubicBezTo>
                    <a:pt x="1353" y="16"/>
                    <a:pt x="1340" y="97"/>
                    <a:pt x="1282" y="125"/>
                  </a:cubicBezTo>
                  <a:cubicBezTo>
                    <a:pt x="1224" y="153"/>
                    <a:pt x="1125" y="183"/>
                    <a:pt x="1027" y="176"/>
                  </a:cubicBezTo>
                  <a:cubicBezTo>
                    <a:pt x="929" y="169"/>
                    <a:pt x="807" y="67"/>
                    <a:pt x="691" y="80"/>
                  </a:cubicBezTo>
                  <a:cubicBezTo>
                    <a:pt x="575" y="93"/>
                    <a:pt x="418" y="241"/>
                    <a:pt x="330" y="254"/>
                  </a:cubicBezTo>
                  <a:cubicBezTo>
                    <a:pt x="242" y="267"/>
                    <a:pt x="204" y="199"/>
                    <a:pt x="165" y="160"/>
                  </a:cubicBezTo>
                  <a:cubicBezTo>
                    <a:pt x="126" y="121"/>
                    <a:pt x="110" y="48"/>
                    <a:pt x="95" y="19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06" name="Freeform 76"/>
            <p:cNvSpPr>
              <a:spLocks/>
            </p:cNvSpPr>
            <p:nvPr/>
          </p:nvSpPr>
          <p:spPr bwMode="auto">
            <a:xfrm>
              <a:off x="1560" y="1911"/>
              <a:ext cx="130" cy="101"/>
            </a:xfrm>
            <a:custGeom>
              <a:avLst/>
              <a:gdLst>
                <a:gd name="T0" fmla="*/ 14 w 227"/>
                <a:gd name="T1" fmla="*/ 50 h 185"/>
                <a:gd name="T2" fmla="*/ 17 w 227"/>
                <a:gd name="T3" fmla="*/ 96 h 185"/>
                <a:gd name="T4" fmla="*/ 116 w 227"/>
                <a:gd name="T5" fmla="*/ 90 h 185"/>
                <a:gd name="T6" fmla="*/ 103 w 227"/>
                <a:gd name="T7" fmla="*/ 45 h 185"/>
                <a:gd name="T8" fmla="*/ 62 w 227"/>
                <a:gd name="T9" fmla="*/ 1 h 185"/>
                <a:gd name="T10" fmla="*/ 14 w 227"/>
                <a:gd name="T11" fmla="*/ 5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185">
                  <a:moveTo>
                    <a:pt x="25" y="89"/>
                  </a:moveTo>
                  <a:cubicBezTo>
                    <a:pt x="10" y="111"/>
                    <a:pt x="0" y="161"/>
                    <a:pt x="29" y="173"/>
                  </a:cubicBezTo>
                  <a:cubicBezTo>
                    <a:pt x="58" y="185"/>
                    <a:pt x="177" y="177"/>
                    <a:pt x="202" y="162"/>
                  </a:cubicBezTo>
                  <a:cubicBezTo>
                    <a:pt x="227" y="147"/>
                    <a:pt x="194" y="108"/>
                    <a:pt x="179" y="81"/>
                  </a:cubicBezTo>
                  <a:cubicBezTo>
                    <a:pt x="164" y="54"/>
                    <a:pt x="135" y="0"/>
                    <a:pt x="109" y="1"/>
                  </a:cubicBezTo>
                  <a:cubicBezTo>
                    <a:pt x="83" y="2"/>
                    <a:pt x="43" y="71"/>
                    <a:pt x="25" y="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07" name="Freeform 77"/>
            <p:cNvSpPr>
              <a:spLocks/>
            </p:cNvSpPr>
            <p:nvPr/>
          </p:nvSpPr>
          <p:spPr bwMode="auto">
            <a:xfrm>
              <a:off x="1664" y="1906"/>
              <a:ext cx="130" cy="104"/>
            </a:xfrm>
            <a:custGeom>
              <a:avLst/>
              <a:gdLst>
                <a:gd name="T0" fmla="*/ 14 w 227"/>
                <a:gd name="T1" fmla="*/ 50 h 185"/>
                <a:gd name="T2" fmla="*/ 17 w 227"/>
                <a:gd name="T3" fmla="*/ 96 h 185"/>
                <a:gd name="T4" fmla="*/ 117 w 227"/>
                <a:gd name="T5" fmla="*/ 90 h 185"/>
                <a:gd name="T6" fmla="*/ 103 w 227"/>
                <a:gd name="T7" fmla="*/ 45 h 185"/>
                <a:gd name="T8" fmla="*/ 63 w 227"/>
                <a:gd name="T9" fmla="*/ 1 h 185"/>
                <a:gd name="T10" fmla="*/ 14 w 227"/>
                <a:gd name="T11" fmla="*/ 5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185">
                  <a:moveTo>
                    <a:pt x="25" y="89"/>
                  </a:moveTo>
                  <a:cubicBezTo>
                    <a:pt x="10" y="111"/>
                    <a:pt x="0" y="161"/>
                    <a:pt x="29" y="173"/>
                  </a:cubicBezTo>
                  <a:cubicBezTo>
                    <a:pt x="58" y="185"/>
                    <a:pt x="177" y="177"/>
                    <a:pt x="202" y="162"/>
                  </a:cubicBezTo>
                  <a:cubicBezTo>
                    <a:pt x="227" y="147"/>
                    <a:pt x="194" y="108"/>
                    <a:pt x="179" y="81"/>
                  </a:cubicBezTo>
                  <a:cubicBezTo>
                    <a:pt x="164" y="54"/>
                    <a:pt x="135" y="0"/>
                    <a:pt x="109" y="1"/>
                  </a:cubicBezTo>
                  <a:cubicBezTo>
                    <a:pt x="83" y="2"/>
                    <a:pt x="43" y="71"/>
                    <a:pt x="25" y="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12" name="Freeform 78"/>
            <p:cNvSpPr>
              <a:spLocks/>
            </p:cNvSpPr>
            <p:nvPr/>
          </p:nvSpPr>
          <p:spPr bwMode="auto">
            <a:xfrm>
              <a:off x="1490" y="1719"/>
              <a:ext cx="387" cy="279"/>
            </a:xfrm>
            <a:custGeom>
              <a:avLst/>
              <a:gdLst>
                <a:gd name="T0" fmla="*/ 162 w 674"/>
                <a:gd name="T1" fmla="*/ 7 h 498"/>
                <a:gd name="T2" fmla="*/ 18 w 674"/>
                <a:gd name="T3" fmla="*/ 72 h 498"/>
                <a:gd name="T4" fmla="*/ 57 w 674"/>
                <a:gd name="T5" fmla="*/ 252 h 498"/>
                <a:gd name="T6" fmla="*/ 190 w 674"/>
                <a:gd name="T7" fmla="*/ 231 h 498"/>
                <a:gd name="T8" fmla="*/ 316 w 674"/>
                <a:gd name="T9" fmla="*/ 250 h 498"/>
                <a:gd name="T10" fmla="*/ 360 w 674"/>
                <a:gd name="T11" fmla="*/ 117 h 498"/>
                <a:gd name="T12" fmla="*/ 162 w 674"/>
                <a:gd name="T13" fmla="*/ 7 h 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498">
                  <a:moveTo>
                    <a:pt x="283" y="13"/>
                  </a:moveTo>
                  <a:cubicBezTo>
                    <a:pt x="183" y="0"/>
                    <a:pt x="62" y="56"/>
                    <a:pt x="31" y="129"/>
                  </a:cubicBezTo>
                  <a:cubicBezTo>
                    <a:pt x="0" y="202"/>
                    <a:pt x="49" y="404"/>
                    <a:pt x="99" y="451"/>
                  </a:cubicBezTo>
                  <a:cubicBezTo>
                    <a:pt x="149" y="498"/>
                    <a:pt x="257" y="414"/>
                    <a:pt x="332" y="413"/>
                  </a:cubicBezTo>
                  <a:cubicBezTo>
                    <a:pt x="407" y="412"/>
                    <a:pt x="502" y="481"/>
                    <a:pt x="551" y="447"/>
                  </a:cubicBezTo>
                  <a:cubicBezTo>
                    <a:pt x="600" y="413"/>
                    <a:pt x="674" y="281"/>
                    <a:pt x="629" y="209"/>
                  </a:cubicBezTo>
                  <a:cubicBezTo>
                    <a:pt x="584" y="137"/>
                    <a:pt x="383" y="26"/>
                    <a:pt x="283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13" name="Oval 79"/>
            <p:cNvSpPr>
              <a:spLocks noChangeArrowheads="1"/>
            </p:cNvSpPr>
            <p:nvPr/>
          </p:nvSpPr>
          <p:spPr bwMode="auto">
            <a:xfrm rot="-502900">
              <a:off x="1382" y="1504"/>
              <a:ext cx="260" cy="270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14" name="Oval 80"/>
            <p:cNvSpPr>
              <a:spLocks noChangeArrowheads="1"/>
            </p:cNvSpPr>
            <p:nvPr/>
          </p:nvSpPr>
          <p:spPr bwMode="auto">
            <a:xfrm rot="-502900">
              <a:off x="1421" y="1511"/>
              <a:ext cx="212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15" name="Oval 81"/>
            <p:cNvSpPr>
              <a:spLocks noChangeArrowheads="1"/>
            </p:cNvSpPr>
            <p:nvPr/>
          </p:nvSpPr>
          <p:spPr bwMode="auto">
            <a:xfrm rot="-502900">
              <a:off x="1507" y="1584"/>
              <a:ext cx="123" cy="132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16" name="Oval 82"/>
            <p:cNvSpPr>
              <a:spLocks noChangeArrowheads="1"/>
            </p:cNvSpPr>
            <p:nvPr/>
          </p:nvSpPr>
          <p:spPr bwMode="auto">
            <a:xfrm rot="-502900">
              <a:off x="1531" y="1637"/>
              <a:ext cx="70" cy="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17" name="Oval 83"/>
            <p:cNvSpPr>
              <a:spLocks noChangeArrowheads="1"/>
            </p:cNvSpPr>
            <p:nvPr/>
          </p:nvSpPr>
          <p:spPr bwMode="auto">
            <a:xfrm rot="-502900">
              <a:off x="1529" y="1639"/>
              <a:ext cx="39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18" name="Oval 84"/>
            <p:cNvSpPr>
              <a:spLocks noChangeArrowheads="1"/>
            </p:cNvSpPr>
            <p:nvPr/>
          </p:nvSpPr>
          <p:spPr bwMode="auto">
            <a:xfrm rot="502900" flipH="1">
              <a:off x="1642" y="1521"/>
              <a:ext cx="262" cy="272"/>
            </a:xfrm>
            <a:prstGeom prst="ellipse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19" name="Oval 85"/>
            <p:cNvSpPr>
              <a:spLocks noChangeArrowheads="1"/>
            </p:cNvSpPr>
            <p:nvPr/>
          </p:nvSpPr>
          <p:spPr bwMode="auto">
            <a:xfrm rot="502900" flipH="1">
              <a:off x="1652" y="1531"/>
              <a:ext cx="212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20" name="Oval 86"/>
            <p:cNvSpPr>
              <a:spLocks noChangeArrowheads="1"/>
            </p:cNvSpPr>
            <p:nvPr/>
          </p:nvSpPr>
          <p:spPr bwMode="auto">
            <a:xfrm rot="502900" flipH="1">
              <a:off x="1652" y="1581"/>
              <a:ext cx="135" cy="140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21" name="Oval 87"/>
            <p:cNvSpPr>
              <a:spLocks noChangeArrowheads="1"/>
            </p:cNvSpPr>
            <p:nvPr/>
          </p:nvSpPr>
          <p:spPr bwMode="auto">
            <a:xfrm rot="502900" flipH="1">
              <a:off x="1685" y="1622"/>
              <a:ext cx="75" cy="6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22" name="Oval 88"/>
            <p:cNvSpPr>
              <a:spLocks noChangeArrowheads="1"/>
            </p:cNvSpPr>
            <p:nvPr/>
          </p:nvSpPr>
          <p:spPr bwMode="auto">
            <a:xfrm rot="502900" flipH="1">
              <a:off x="1721" y="1627"/>
              <a:ext cx="41" cy="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23" name="Freeform 89"/>
            <p:cNvSpPr>
              <a:spLocks/>
            </p:cNvSpPr>
            <p:nvPr/>
          </p:nvSpPr>
          <p:spPr bwMode="auto">
            <a:xfrm>
              <a:off x="1423" y="1285"/>
              <a:ext cx="426" cy="147"/>
            </a:xfrm>
            <a:custGeom>
              <a:avLst/>
              <a:gdLst>
                <a:gd name="T0" fmla="*/ 14 w 744"/>
                <a:gd name="T1" fmla="*/ 31 h 264"/>
                <a:gd name="T2" fmla="*/ 14 w 744"/>
                <a:gd name="T3" fmla="*/ 85 h 264"/>
                <a:gd name="T4" fmla="*/ 69 w 744"/>
                <a:gd name="T5" fmla="*/ 111 h 264"/>
                <a:gd name="T6" fmla="*/ 152 w 744"/>
                <a:gd name="T7" fmla="*/ 111 h 264"/>
                <a:gd name="T8" fmla="*/ 207 w 744"/>
                <a:gd name="T9" fmla="*/ 111 h 264"/>
                <a:gd name="T10" fmla="*/ 289 w 744"/>
                <a:gd name="T11" fmla="*/ 111 h 264"/>
                <a:gd name="T12" fmla="*/ 399 w 744"/>
                <a:gd name="T13" fmla="*/ 138 h 264"/>
                <a:gd name="T14" fmla="*/ 427 w 744"/>
                <a:gd name="T15" fmla="*/ 58 h 264"/>
                <a:gd name="T16" fmla="*/ 399 w 744"/>
                <a:gd name="T17" fmla="*/ 31 h 264"/>
                <a:gd name="T18" fmla="*/ 344 w 744"/>
                <a:gd name="T19" fmla="*/ 4 h 264"/>
                <a:gd name="T20" fmla="*/ 262 w 744"/>
                <a:gd name="T21" fmla="*/ 31 h 264"/>
                <a:gd name="T22" fmla="*/ 179 w 744"/>
                <a:gd name="T23" fmla="*/ 31 h 264"/>
                <a:gd name="T24" fmla="*/ 96 w 744"/>
                <a:gd name="T25" fmla="*/ 4 h 264"/>
                <a:gd name="T26" fmla="*/ 14 w 744"/>
                <a:gd name="T27" fmla="*/ 31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4" h="264">
                  <a:moveTo>
                    <a:pt x="24" y="56"/>
                  </a:moveTo>
                  <a:cubicBezTo>
                    <a:pt x="0" y="80"/>
                    <a:pt x="8" y="128"/>
                    <a:pt x="24" y="152"/>
                  </a:cubicBezTo>
                  <a:cubicBezTo>
                    <a:pt x="40" y="176"/>
                    <a:pt x="80" y="192"/>
                    <a:pt x="120" y="200"/>
                  </a:cubicBezTo>
                  <a:cubicBezTo>
                    <a:pt x="160" y="208"/>
                    <a:pt x="224" y="200"/>
                    <a:pt x="264" y="200"/>
                  </a:cubicBezTo>
                  <a:cubicBezTo>
                    <a:pt x="304" y="200"/>
                    <a:pt x="320" y="200"/>
                    <a:pt x="360" y="200"/>
                  </a:cubicBezTo>
                  <a:cubicBezTo>
                    <a:pt x="400" y="200"/>
                    <a:pt x="448" y="192"/>
                    <a:pt x="504" y="200"/>
                  </a:cubicBezTo>
                  <a:cubicBezTo>
                    <a:pt x="560" y="208"/>
                    <a:pt x="656" y="264"/>
                    <a:pt x="696" y="248"/>
                  </a:cubicBezTo>
                  <a:cubicBezTo>
                    <a:pt x="736" y="232"/>
                    <a:pt x="744" y="136"/>
                    <a:pt x="744" y="104"/>
                  </a:cubicBezTo>
                  <a:cubicBezTo>
                    <a:pt x="744" y="72"/>
                    <a:pt x="720" y="72"/>
                    <a:pt x="696" y="56"/>
                  </a:cubicBezTo>
                  <a:cubicBezTo>
                    <a:pt x="672" y="40"/>
                    <a:pt x="640" y="8"/>
                    <a:pt x="600" y="8"/>
                  </a:cubicBezTo>
                  <a:cubicBezTo>
                    <a:pt x="560" y="8"/>
                    <a:pt x="504" y="48"/>
                    <a:pt x="456" y="56"/>
                  </a:cubicBezTo>
                  <a:cubicBezTo>
                    <a:pt x="408" y="64"/>
                    <a:pt x="360" y="64"/>
                    <a:pt x="312" y="56"/>
                  </a:cubicBezTo>
                  <a:cubicBezTo>
                    <a:pt x="264" y="48"/>
                    <a:pt x="216" y="0"/>
                    <a:pt x="168" y="8"/>
                  </a:cubicBezTo>
                  <a:cubicBezTo>
                    <a:pt x="120" y="16"/>
                    <a:pt x="48" y="32"/>
                    <a:pt x="24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24" name="Freeform 90"/>
            <p:cNvSpPr>
              <a:spLocks/>
            </p:cNvSpPr>
            <p:nvPr/>
          </p:nvSpPr>
          <p:spPr bwMode="auto">
            <a:xfrm>
              <a:off x="1382" y="1341"/>
              <a:ext cx="522" cy="147"/>
            </a:xfrm>
            <a:custGeom>
              <a:avLst/>
              <a:gdLst>
                <a:gd name="T0" fmla="*/ 17 w 744"/>
                <a:gd name="T1" fmla="*/ 31 h 264"/>
                <a:gd name="T2" fmla="*/ 17 w 744"/>
                <a:gd name="T3" fmla="*/ 85 h 264"/>
                <a:gd name="T4" fmla="*/ 84 w 744"/>
                <a:gd name="T5" fmla="*/ 111 h 264"/>
                <a:gd name="T6" fmla="*/ 185 w 744"/>
                <a:gd name="T7" fmla="*/ 111 h 264"/>
                <a:gd name="T8" fmla="*/ 253 w 744"/>
                <a:gd name="T9" fmla="*/ 111 h 264"/>
                <a:gd name="T10" fmla="*/ 354 w 744"/>
                <a:gd name="T11" fmla="*/ 111 h 264"/>
                <a:gd name="T12" fmla="*/ 488 w 744"/>
                <a:gd name="T13" fmla="*/ 138 h 264"/>
                <a:gd name="T14" fmla="*/ 522 w 744"/>
                <a:gd name="T15" fmla="*/ 58 h 264"/>
                <a:gd name="T16" fmla="*/ 488 w 744"/>
                <a:gd name="T17" fmla="*/ 31 h 264"/>
                <a:gd name="T18" fmla="*/ 421 w 744"/>
                <a:gd name="T19" fmla="*/ 4 h 264"/>
                <a:gd name="T20" fmla="*/ 320 w 744"/>
                <a:gd name="T21" fmla="*/ 31 h 264"/>
                <a:gd name="T22" fmla="*/ 219 w 744"/>
                <a:gd name="T23" fmla="*/ 31 h 264"/>
                <a:gd name="T24" fmla="*/ 118 w 744"/>
                <a:gd name="T25" fmla="*/ 4 h 264"/>
                <a:gd name="T26" fmla="*/ 17 w 744"/>
                <a:gd name="T27" fmla="*/ 31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4" h="264">
                  <a:moveTo>
                    <a:pt x="24" y="56"/>
                  </a:moveTo>
                  <a:cubicBezTo>
                    <a:pt x="0" y="80"/>
                    <a:pt x="8" y="128"/>
                    <a:pt x="24" y="152"/>
                  </a:cubicBezTo>
                  <a:cubicBezTo>
                    <a:pt x="40" y="176"/>
                    <a:pt x="80" y="192"/>
                    <a:pt x="120" y="200"/>
                  </a:cubicBezTo>
                  <a:cubicBezTo>
                    <a:pt x="160" y="208"/>
                    <a:pt x="224" y="200"/>
                    <a:pt x="264" y="200"/>
                  </a:cubicBezTo>
                  <a:cubicBezTo>
                    <a:pt x="304" y="200"/>
                    <a:pt x="320" y="200"/>
                    <a:pt x="360" y="200"/>
                  </a:cubicBezTo>
                  <a:cubicBezTo>
                    <a:pt x="400" y="200"/>
                    <a:pt x="448" y="192"/>
                    <a:pt x="504" y="200"/>
                  </a:cubicBezTo>
                  <a:cubicBezTo>
                    <a:pt x="560" y="208"/>
                    <a:pt x="656" y="264"/>
                    <a:pt x="696" y="248"/>
                  </a:cubicBezTo>
                  <a:cubicBezTo>
                    <a:pt x="736" y="232"/>
                    <a:pt x="744" y="136"/>
                    <a:pt x="744" y="104"/>
                  </a:cubicBezTo>
                  <a:cubicBezTo>
                    <a:pt x="744" y="72"/>
                    <a:pt x="720" y="72"/>
                    <a:pt x="696" y="56"/>
                  </a:cubicBezTo>
                  <a:cubicBezTo>
                    <a:pt x="672" y="40"/>
                    <a:pt x="640" y="8"/>
                    <a:pt x="600" y="8"/>
                  </a:cubicBezTo>
                  <a:cubicBezTo>
                    <a:pt x="560" y="8"/>
                    <a:pt x="504" y="48"/>
                    <a:pt x="456" y="56"/>
                  </a:cubicBezTo>
                  <a:cubicBezTo>
                    <a:pt x="408" y="64"/>
                    <a:pt x="360" y="64"/>
                    <a:pt x="312" y="56"/>
                  </a:cubicBezTo>
                  <a:cubicBezTo>
                    <a:pt x="264" y="48"/>
                    <a:pt x="216" y="0"/>
                    <a:pt x="168" y="8"/>
                  </a:cubicBezTo>
                  <a:cubicBezTo>
                    <a:pt x="120" y="16"/>
                    <a:pt x="48" y="32"/>
                    <a:pt x="24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25" name="Group 91"/>
            <p:cNvGrpSpPr>
              <a:grpSpLocks/>
            </p:cNvGrpSpPr>
            <p:nvPr/>
          </p:nvGrpSpPr>
          <p:grpSpPr bwMode="auto">
            <a:xfrm>
              <a:off x="1298" y="782"/>
              <a:ext cx="694" cy="455"/>
              <a:chOff x="2304" y="96"/>
              <a:chExt cx="1210" cy="816"/>
            </a:xfrm>
          </p:grpSpPr>
          <p:sp>
            <p:nvSpPr>
              <p:cNvPr id="328" name="Freeform 92"/>
              <p:cNvSpPr>
                <a:spLocks/>
              </p:cNvSpPr>
              <p:nvPr/>
            </p:nvSpPr>
            <p:spPr bwMode="auto">
              <a:xfrm>
                <a:off x="3021" y="182"/>
                <a:ext cx="491" cy="682"/>
              </a:xfrm>
              <a:custGeom>
                <a:avLst/>
                <a:gdLst>
                  <a:gd name="T0" fmla="*/ 0 w 490"/>
                  <a:gd name="T1" fmla="*/ 680 h 680"/>
                  <a:gd name="T2" fmla="*/ 48 w 490"/>
                  <a:gd name="T3" fmla="*/ 488 h 680"/>
                  <a:gd name="T4" fmla="*/ 192 w 490"/>
                  <a:gd name="T5" fmla="*/ 296 h 680"/>
                  <a:gd name="T6" fmla="*/ 351 w 490"/>
                  <a:gd name="T7" fmla="*/ 185 h 680"/>
                  <a:gd name="T8" fmla="*/ 490 w 490"/>
                  <a:gd name="T9" fmla="*/ 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0" h="680">
                    <a:moveTo>
                      <a:pt x="0" y="680"/>
                    </a:moveTo>
                    <a:cubicBezTo>
                      <a:pt x="8" y="616"/>
                      <a:pt x="16" y="552"/>
                      <a:pt x="48" y="488"/>
                    </a:cubicBezTo>
                    <a:cubicBezTo>
                      <a:pt x="80" y="424"/>
                      <a:pt x="142" y="346"/>
                      <a:pt x="192" y="296"/>
                    </a:cubicBezTo>
                    <a:cubicBezTo>
                      <a:pt x="242" y="246"/>
                      <a:pt x="301" y="234"/>
                      <a:pt x="351" y="185"/>
                    </a:cubicBezTo>
                    <a:cubicBezTo>
                      <a:pt x="401" y="136"/>
                      <a:pt x="461" y="39"/>
                      <a:pt x="49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29" name="Freeform 93"/>
              <p:cNvSpPr>
                <a:spLocks/>
              </p:cNvSpPr>
              <p:nvPr/>
            </p:nvSpPr>
            <p:spPr bwMode="auto">
              <a:xfrm>
                <a:off x="3071" y="722"/>
                <a:ext cx="143" cy="95"/>
              </a:xfrm>
              <a:custGeom>
                <a:avLst/>
                <a:gdLst>
                  <a:gd name="T0" fmla="*/ 0 w 144"/>
                  <a:gd name="T1" fmla="*/ 96 h 96"/>
                  <a:gd name="T2" fmla="*/ 144 w 144"/>
                  <a:gd name="T3" fmla="*/ 0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56" y="56"/>
                      <a:pt x="112" y="16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0" name="Freeform 94"/>
              <p:cNvSpPr>
                <a:spLocks/>
              </p:cNvSpPr>
              <p:nvPr/>
            </p:nvSpPr>
            <p:spPr bwMode="auto">
              <a:xfrm>
                <a:off x="3013" y="480"/>
                <a:ext cx="59" cy="190"/>
              </a:xfrm>
              <a:custGeom>
                <a:avLst/>
                <a:gdLst>
                  <a:gd name="T0" fmla="*/ 56 w 56"/>
                  <a:gd name="T1" fmla="*/ 192 h 192"/>
                  <a:gd name="T2" fmla="*/ 8 w 56"/>
                  <a:gd name="T3" fmla="*/ 96 h 192"/>
                  <a:gd name="T4" fmla="*/ 8 w 56"/>
                  <a:gd name="T5" fmla="*/ 0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192">
                    <a:moveTo>
                      <a:pt x="56" y="192"/>
                    </a:moveTo>
                    <a:cubicBezTo>
                      <a:pt x="36" y="160"/>
                      <a:pt x="16" y="128"/>
                      <a:pt x="8" y="96"/>
                    </a:cubicBezTo>
                    <a:cubicBezTo>
                      <a:pt x="0" y="64"/>
                      <a:pt x="4" y="32"/>
                      <a:pt x="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1" name="Freeform 95"/>
              <p:cNvSpPr>
                <a:spLocks/>
              </p:cNvSpPr>
              <p:nvPr/>
            </p:nvSpPr>
            <p:spPr bwMode="auto">
              <a:xfrm>
                <a:off x="2304" y="480"/>
                <a:ext cx="382" cy="432"/>
              </a:xfrm>
              <a:custGeom>
                <a:avLst/>
                <a:gdLst>
                  <a:gd name="T0" fmla="*/ 384 w 384"/>
                  <a:gd name="T1" fmla="*/ 432 h 432"/>
                  <a:gd name="T2" fmla="*/ 288 w 384"/>
                  <a:gd name="T3" fmla="*/ 240 h 432"/>
                  <a:gd name="T4" fmla="*/ 0 w 384"/>
                  <a:gd name="T5" fmla="*/ 0 h 4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4" h="432">
                    <a:moveTo>
                      <a:pt x="384" y="432"/>
                    </a:moveTo>
                    <a:cubicBezTo>
                      <a:pt x="368" y="372"/>
                      <a:pt x="352" y="312"/>
                      <a:pt x="288" y="240"/>
                    </a:cubicBezTo>
                    <a:cubicBezTo>
                      <a:pt x="224" y="168"/>
                      <a:pt x="112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2" name="Freeform 96"/>
              <p:cNvSpPr>
                <a:spLocks/>
              </p:cNvSpPr>
              <p:nvPr/>
            </p:nvSpPr>
            <p:spPr bwMode="auto">
              <a:xfrm>
                <a:off x="2350" y="96"/>
                <a:ext cx="482" cy="769"/>
              </a:xfrm>
              <a:custGeom>
                <a:avLst/>
                <a:gdLst>
                  <a:gd name="T0" fmla="*/ 480 w 480"/>
                  <a:gd name="T1" fmla="*/ 768 h 768"/>
                  <a:gd name="T2" fmla="*/ 480 w 480"/>
                  <a:gd name="T3" fmla="*/ 576 h 768"/>
                  <a:gd name="T4" fmla="*/ 336 w 480"/>
                  <a:gd name="T5" fmla="*/ 0 h 768"/>
                  <a:gd name="T6" fmla="*/ 0 w 480"/>
                  <a:gd name="T7" fmla="*/ 240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0" h="768">
                    <a:moveTo>
                      <a:pt x="480" y="768"/>
                    </a:moveTo>
                    <a:lnTo>
                      <a:pt x="480" y="576"/>
                    </a:lnTo>
                    <a:lnTo>
                      <a:pt x="336" y="0"/>
                    </a:lnTo>
                    <a:lnTo>
                      <a:pt x="0" y="2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3" name="Line 97"/>
              <p:cNvSpPr>
                <a:spLocks noChangeShapeType="1"/>
              </p:cNvSpPr>
              <p:nvPr/>
            </p:nvSpPr>
            <p:spPr bwMode="auto">
              <a:xfrm flipH="1" flipV="1">
                <a:off x="2639" y="480"/>
                <a:ext cx="143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4" name="Line 98"/>
              <p:cNvSpPr>
                <a:spLocks noChangeShapeType="1"/>
              </p:cNvSpPr>
              <p:nvPr/>
            </p:nvSpPr>
            <p:spPr bwMode="auto">
              <a:xfrm flipV="1">
                <a:off x="2782" y="286"/>
                <a:ext cx="96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5" name="Line 99"/>
              <p:cNvSpPr>
                <a:spLocks noChangeShapeType="1"/>
              </p:cNvSpPr>
              <p:nvPr/>
            </p:nvSpPr>
            <p:spPr bwMode="auto">
              <a:xfrm>
                <a:off x="3260" y="480"/>
                <a:ext cx="1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6" name="Line 100"/>
              <p:cNvSpPr>
                <a:spLocks noChangeShapeType="1"/>
              </p:cNvSpPr>
              <p:nvPr/>
            </p:nvSpPr>
            <p:spPr bwMode="auto">
              <a:xfrm flipH="1" flipV="1">
                <a:off x="3407" y="191"/>
                <a:ext cx="42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7" name="Line 101"/>
              <p:cNvSpPr>
                <a:spLocks noChangeShapeType="1"/>
              </p:cNvSpPr>
              <p:nvPr/>
            </p:nvSpPr>
            <p:spPr bwMode="auto">
              <a:xfrm flipH="1">
                <a:off x="2400" y="191"/>
                <a:ext cx="1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8" name="Line 102"/>
              <p:cNvSpPr>
                <a:spLocks noChangeShapeType="1"/>
              </p:cNvSpPr>
              <p:nvPr/>
            </p:nvSpPr>
            <p:spPr bwMode="auto">
              <a:xfrm flipH="1">
                <a:off x="2497" y="77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9" name="Line 103"/>
              <p:cNvSpPr>
                <a:spLocks noChangeShapeType="1"/>
              </p:cNvSpPr>
              <p:nvPr/>
            </p:nvSpPr>
            <p:spPr bwMode="auto">
              <a:xfrm flipV="1">
                <a:off x="2446" y="433"/>
                <a:ext cx="5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40" name="Line 104"/>
              <p:cNvSpPr>
                <a:spLocks noChangeShapeType="1"/>
              </p:cNvSpPr>
              <p:nvPr/>
            </p:nvSpPr>
            <p:spPr bwMode="auto">
              <a:xfrm flipH="1">
                <a:off x="2350" y="623"/>
                <a:ext cx="1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326" name="Line 105"/>
            <p:cNvSpPr>
              <a:spLocks noChangeShapeType="1"/>
            </p:cNvSpPr>
            <p:nvPr/>
          </p:nvSpPr>
          <p:spPr bwMode="auto">
            <a:xfrm flipV="1">
              <a:off x="1656" y="113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_tradnl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27" name="Line 106"/>
            <p:cNvSpPr>
              <a:spLocks noChangeShapeType="1"/>
            </p:cNvSpPr>
            <p:nvPr/>
          </p:nvSpPr>
          <p:spPr bwMode="auto">
            <a:xfrm flipV="1">
              <a:off x="1738" y="1211"/>
              <a:ext cx="137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_tradnl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357" name="Group 2"/>
          <p:cNvGrpSpPr>
            <a:grpSpLocks/>
          </p:cNvGrpSpPr>
          <p:nvPr/>
        </p:nvGrpSpPr>
        <p:grpSpPr bwMode="auto">
          <a:xfrm>
            <a:off x="508227" y="2585689"/>
            <a:ext cx="601458" cy="1022953"/>
            <a:chOff x="1672" y="31"/>
            <a:chExt cx="2408" cy="4097"/>
          </a:xfrm>
        </p:grpSpPr>
        <p:sp>
          <p:nvSpPr>
            <p:cNvPr id="358" name="Oval 3"/>
            <p:cNvSpPr>
              <a:spLocks noChangeArrowheads="1"/>
            </p:cNvSpPr>
            <p:nvPr/>
          </p:nvSpPr>
          <p:spPr bwMode="auto">
            <a:xfrm>
              <a:off x="1729" y="3888"/>
              <a:ext cx="2351" cy="24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grpSp>
          <p:nvGrpSpPr>
            <p:cNvPr id="359" name="Group 4"/>
            <p:cNvGrpSpPr>
              <a:grpSpLocks/>
            </p:cNvGrpSpPr>
            <p:nvPr/>
          </p:nvGrpSpPr>
          <p:grpSpPr bwMode="auto">
            <a:xfrm>
              <a:off x="1898" y="2904"/>
              <a:ext cx="1005" cy="1176"/>
              <a:chOff x="1911" y="3024"/>
              <a:chExt cx="1065" cy="1246"/>
            </a:xfrm>
          </p:grpSpPr>
          <p:sp>
            <p:nvSpPr>
              <p:cNvPr id="400" name="Freeform 5"/>
              <p:cNvSpPr>
                <a:spLocks/>
              </p:cNvSpPr>
              <p:nvPr/>
            </p:nvSpPr>
            <p:spPr bwMode="auto">
              <a:xfrm>
                <a:off x="1970" y="3842"/>
                <a:ext cx="1008" cy="429"/>
              </a:xfrm>
              <a:custGeom>
                <a:avLst/>
                <a:gdLst>
                  <a:gd name="T0" fmla="*/ 489 w 1008"/>
                  <a:gd name="T1" fmla="*/ 23 h 430"/>
                  <a:gd name="T2" fmla="*/ 667 w 1008"/>
                  <a:gd name="T3" fmla="*/ 121 h 430"/>
                  <a:gd name="T4" fmla="*/ 831 w 1008"/>
                  <a:gd name="T5" fmla="*/ 102 h 430"/>
                  <a:gd name="T6" fmla="*/ 933 w 1008"/>
                  <a:gd name="T7" fmla="*/ 120 h 430"/>
                  <a:gd name="T8" fmla="*/ 995 w 1008"/>
                  <a:gd name="T9" fmla="*/ 243 h 430"/>
                  <a:gd name="T10" fmla="*/ 855 w 1008"/>
                  <a:gd name="T11" fmla="*/ 328 h 430"/>
                  <a:gd name="T12" fmla="*/ 698 w 1008"/>
                  <a:gd name="T13" fmla="*/ 259 h 430"/>
                  <a:gd name="T14" fmla="*/ 603 w 1008"/>
                  <a:gd name="T15" fmla="*/ 285 h 430"/>
                  <a:gd name="T16" fmla="*/ 534 w 1008"/>
                  <a:gd name="T17" fmla="*/ 413 h 430"/>
                  <a:gd name="T18" fmla="*/ 404 w 1008"/>
                  <a:gd name="T19" fmla="*/ 387 h 430"/>
                  <a:gd name="T20" fmla="*/ 381 w 1008"/>
                  <a:gd name="T21" fmla="*/ 251 h 430"/>
                  <a:gd name="T22" fmla="*/ 291 w 1008"/>
                  <a:gd name="T23" fmla="*/ 225 h 430"/>
                  <a:gd name="T24" fmla="*/ 159 w 1008"/>
                  <a:gd name="T25" fmla="*/ 302 h 430"/>
                  <a:gd name="T26" fmla="*/ 9 w 1008"/>
                  <a:gd name="T27" fmla="*/ 190 h 430"/>
                  <a:gd name="T28" fmla="*/ 103 w 1008"/>
                  <a:gd name="T29" fmla="*/ 17 h 430"/>
                  <a:gd name="T30" fmla="*/ 291 w 1008"/>
                  <a:gd name="T31" fmla="*/ 86 h 430"/>
                  <a:gd name="T32" fmla="*/ 489 w 1008"/>
                  <a:gd name="T33" fmla="*/ 23 h 4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8" h="430">
                    <a:moveTo>
                      <a:pt x="489" y="23"/>
                    </a:moveTo>
                    <a:cubicBezTo>
                      <a:pt x="551" y="29"/>
                      <a:pt x="610" y="108"/>
                      <a:pt x="667" y="121"/>
                    </a:cubicBezTo>
                    <a:cubicBezTo>
                      <a:pt x="724" y="134"/>
                      <a:pt x="787" y="102"/>
                      <a:pt x="831" y="102"/>
                    </a:cubicBezTo>
                    <a:cubicBezTo>
                      <a:pt x="875" y="102"/>
                      <a:pt x="906" y="96"/>
                      <a:pt x="933" y="120"/>
                    </a:cubicBezTo>
                    <a:cubicBezTo>
                      <a:pt x="960" y="144"/>
                      <a:pt x="1008" y="208"/>
                      <a:pt x="995" y="243"/>
                    </a:cubicBezTo>
                    <a:cubicBezTo>
                      <a:pt x="982" y="278"/>
                      <a:pt x="904" y="325"/>
                      <a:pt x="855" y="328"/>
                    </a:cubicBezTo>
                    <a:cubicBezTo>
                      <a:pt x="805" y="331"/>
                      <a:pt x="740" y="266"/>
                      <a:pt x="698" y="259"/>
                    </a:cubicBezTo>
                    <a:cubicBezTo>
                      <a:pt x="656" y="252"/>
                      <a:pt x="631" y="260"/>
                      <a:pt x="603" y="285"/>
                    </a:cubicBezTo>
                    <a:cubicBezTo>
                      <a:pt x="576" y="310"/>
                      <a:pt x="567" y="396"/>
                      <a:pt x="534" y="413"/>
                    </a:cubicBezTo>
                    <a:cubicBezTo>
                      <a:pt x="501" y="430"/>
                      <a:pt x="429" y="414"/>
                      <a:pt x="404" y="387"/>
                    </a:cubicBezTo>
                    <a:cubicBezTo>
                      <a:pt x="379" y="360"/>
                      <a:pt x="400" y="278"/>
                      <a:pt x="381" y="251"/>
                    </a:cubicBezTo>
                    <a:cubicBezTo>
                      <a:pt x="362" y="225"/>
                      <a:pt x="328" y="216"/>
                      <a:pt x="291" y="225"/>
                    </a:cubicBezTo>
                    <a:cubicBezTo>
                      <a:pt x="254" y="233"/>
                      <a:pt x="205" y="308"/>
                      <a:pt x="159" y="302"/>
                    </a:cubicBezTo>
                    <a:cubicBezTo>
                      <a:pt x="112" y="297"/>
                      <a:pt x="18" y="238"/>
                      <a:pt x="9" y="190"/>
                    </a:cubicBezTo>
                    <a:cubicBezTo>
                      <a:pt x="0" y="143"/>
                      <a:pt x="56" y="35"/>
                      <a:pt x="103" y="17"/>
                    </a:cubicBezTo>
                    <a:cubicBezTo>
                      <a:pt x="150" y="0"/>
                      <a:pt x="227" y="86"/>
                      <a:pt x="291" y="86"/>
                    </a:cubicBezTo>
                    <a:cubicBezTo>
                      <a:pt x="355" y="87"/>
                      <a:pt x="426" y="17"/>
                      <a:pt x="489" y="23"/>
                    </a:cubicBezTo>
                    <a:close/>
                  </a:path>
                </a:pathLst>
              </a:custGeom>
              <a:solidFill>
                <a:srgbClr val="66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1" name="Freeform 6"/>
              <p:cNvSpPr>
                <a:spLocks/>
              </p:cNvSpPr>
              <p:nvPr/>
            </p:nvSpPr>
            <p:spPr bwMode="auto">
              <a:xfrm>
                <a:off x="1913" y="3792"/>
                <a:ext cx="1008" cy="432"/>
              </a:xfrm>
              <a:custGeom>
                <a:avLst/>
                <a:gdLst>
                  <a:gd name="T0" fmla="*/ 489 w 1008"/>
                  <a:gd name="T1" fmla="*/ 23 h 430"/>
                  <a:gd name="T2" fmla="*/ 667 w 1008"/>
                  <a:gd name="T3" fmla="*/ 121 h 430"/>
                  <a:gd name="T4" fmla="*/ 831 w 1008"/>
                  <a:gd name="T5" fmla="*/ 102 h 430"/>
                  <a:gd name="T6" fmla="*/ 933 w 1008"/>
                  <a:gd name="T7" fmla="*/ 120 h 430"/>
                  <a:gd name="T8" fmla="*/ 995 w 1008"/>
                  <a:gd name="T9" fmla="*/ 243 h 430"/>
                  <a:gd name="T10" fmla="*/ 855 w 1008"/>
                  <a:gd name="T11" fmla="*/ 328 h 430"/>
                  <a:gd name="T12" fmla="*/ 698 w 1008"/>
                  <a:gd name="T13" fmla="*/ 259 h 430"/>
                  <a:gd name="T14" fmla="*/ 603 w 1008"/>
                  <a:gd name="T15" fmla="*/ 285 h 430"/>
                  <a:gd name="T16" fmla="*/ 534 w 1008"/>
                  <a:gd name="T17" fmla="*/ 413 h 430"/>
                  <a:gd name="T18" fmla="*/ 404 w 1008"/>
                  <a:gd name="T19" fmla="*/ 387 h 430"/>
                  <a:gd name="T20" fmla="*/ 381 w 1008"/>
                  <a:gd name="T21" fmla="*/ 251 h 430"/>
                  <a:gd name="T22" fmla="*/ 291 w 1008"/>
                  <a:gd name="T23" fmla="*/ 225 h 430"/>
                  <a:gd name="T24" fmla="*/ 159 w 1008"/>
                  <a:gd name="T25" fmla="*/ 302 h 430"/>
                  <a:gd name="T26" fmla="*/ 9 w 1008"/>
                  <a:gd name="T27" fmla="*/ 190 h 430"/>
                  <a:gd name="T28" fmla="*/ 103 w 1008"/>
                  <a:gd name="T29" fmla="*/ 17 h 430"/>
                  <a:gd name="T30" fmla="*/ 291 w 1008"/>
                  <a:gd name="T31" fmla="*/ 86 h 430"/>
                  <a:gd name="T32" fmla="*/ 489 w 1008"/>
                  <a:gd name="T33" fmla="*/ 23 h 4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8" h="430">
                    <a:moveTo>
                      <a:pt x="489" y="23"/>
                    </a:moveTo>
                    <a:cubicBezTo>
                      <a:pt x="551" y="29"/>
                      <a:pt x="610" y="108"/>
                      <a:pt x="667" y="121"/>
                    </a:cubicBezTo>
                    <a:cubicBezTo>
                      <a:pt x="724" y="134"/>
                      <a:pt x="787" y="102"/>
                      <a:pt x="831" y="102"/>
                    </a:cubicBezTo>
                    <a:cubicBezTo>
                      <a:pt x="875" y="102"/>
                      <a:pt x="906" y="96"/>
                      <a:pt x="933" y="120"/>
                    </a:cubicBezTo>
                    <a:cubicBezTo>
                      <a:pt x="960" y="144"/>
                      <a:pt x="1008" y="208"/>
                      <a:pt x="995" y="243"/>
                    </a:cubicBezTo>
                    <a:cubicBezTo>
                      <a:pt x="982" y="278"/>
                      <a:pt x="904" y="325"/>
                      <a:pt x="855" y="328"/>
                    </a:cubicBezTo>
                    <a:cubicBezTo>
                      <a:pt x="805" y="331"/>
                      <a:pt x="740" y="266"/>
                      <a:pt x="698" y="259"/>
                    </a:cubicBezTo>
                    <a:cubicBezTo>
                      <a:pt x="656" y="252"/>
                      <a:pt x="631" y="260"/>
                      <a:pt x="603" y="285"/>
                    </a:cubicBezTo>
                    <a:cubicBezTo>
                      <a:pt x="576" y="310"/>
                      <a:pt x="567" y="396"/>
                      <a:pt x="534" y="413"/>
                    </a:cubicBezTo>
                    <a:cubicBezTo>
                      <a:pt x="501" y="430"/>
                      <a:pt x="429" y="414"/>
                      <a:pt x="404" y="387"/>
                    </a:cubicBezTo>
                    <a:cubicBezTo>
                      <a:pt x="379" y="360"/>
                      <a:pt x="400" y="278"/>
                      <a:pt x="381" y="251"/>
                    </a:cubicBezTo>
                    <a:cubicBezTo>
                      <a:pt x="362" y="225"/>
                      <a:pt x="328" y="216"/>
                      <a:pt x="291" y="225"/>
                    </a:cubicBezTo>
                    <a:cubicBezTo>
                      <a:pt x="254" y="233"/>
                      <a:pt x="205" y="308"/>
                      <a:pt x="159" y="302"/>
                    </a:cubicBezTo>
                    <a:cubicBezTo>
                      <a:pt x="112" y="297"/>
                      <a:pt x="18" y="238"/>
                      <a:pt x="9" y="190"/>
                    </a:cubicBezTo>
                    <a:cubicBezTo>
                      <a:pt x="0" y="143"/>
                      <a:pt x="56" y="35"/>
                      <a:pt x="103" y="17"/>
                    </a:cubicBezTo>
                    <a:cubicBezTo>
                      <a:pt x="150" y="0"/>
                      <a:pt x="227" y="86"/>
                      <a:pt x="291" y="86"/>
                    </a:cubicBezTo>
                    <a:cubicBezTo>
                      <a:pt x="355" y="87"/>
                      <a:pt x="426" y="17"/>
                      <a:pt x="489" y="2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CC66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2" name="Freeform 7"/>
              <p:cNvSpPr>
                <a:spLocks/>
              </p:cNvSpPr>
              <p:nvPr/>
            </p:nvSpPr>
            <p:spPr bwMode="auto">
              <a:xfrm>
                <a:off x="2157" y="3025"/>
                <a:ext cx="355" cy="898"/>
              </a:xfrm>
              <a:custGeom>
                <a:avLst/>
                <a:gdLst>
                  <a:gd name="T0" fmla="*/ 69 w 355"/>
                  <a:gd name="T1" fmla="*/ 33 h 899"/>
                  <a:gd name="T2" fmla="*/ 3 w 355"/>
                  <a:gd name="T3" fmla="*/ 363 h 899"/>
                  <a:gd name="T4" fmla="*/ 51 w 355"/>
                  <a:gd name="T5" fmla="*/ 507 h 899"/>
                  <a:gd name="T6" fmla="*/ 195 w 355"/>
                  <a:gd name="T7" fmla="*/ 843 h 899"/>
                  <a:gd name="T8" fmla="*/ 291 w 355"/>
                  <a:gd name="T9" fmla="*/ 843 h 899"/>
                  <a:gd name="T10" fmla="*/ 339 w 355"/>
                  <a:gd name="T11" fmla="*/ 747 h 899"/>
                  <a:gd name="T12" fmla="*/ 195 w 355"/>
                  <a:gd name="T13" fmla="*/ 411 h 899"/>
                  <a:gd name="T14" fmla="*/ 249 w 355"/>
                  <a:gd name="T15" fmla="*/ 63 h 899"/>
                  <a:gd name="T16" fmla="*/ 69 w 355"/>
                  <a:gd name="T17" fmla="*/ 33 h 8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5" h="899">
                    <a:moveTo>
                      <a:pt x="69" y="33"/>
                    </a:moveTo>
                    <a:cubicBezTo>
                      <a:pt x="29" y="89"/>
                      <a:pt x="6" y="284"/>
                      <a:pt x="3" y="363"/>
                    </a:cubicBezTo>
                    <a:cubicBezTo>
                      <a:pt x="0" y="442"/>
                      <a:pt x="19" y="427"/>
                      <a:pt x="51" y="507"/>
                    </a:cubicBezTo>
                    <a:cubicBezTo>
                      <a:pt x="83" y="587"/>
                      <a:pt x="155" y="787"/>
                      <a:pt x="195" y="843"/>
                    </a:cubicBezTo>
                    <a:cubicBezTo>
                      <a:pt x="235" y="899"/>
                      <a:pt x="267" y="859"/>
                      <a:pt x="291" y="843"/>
                    </a:cubicBezTo>
                    <a:cubicBezTo>
                      <a:pt x="315" y="827"/>
                      <a:pt x="355" y="819"/>
                      <a:pt x="339" y="747"/>
                    </a:cubicBezTo>
                    <a:cubicBezTo>
                      <a:pt x="323" y="675"/>
                      <a:pt x="210" y="525"/>
                      <a:pt x="195" y="411"/>
                    </a:cubicBezTo>
                    <a:cubicBezTo>
                      <a:pt x="180" y="297"/>
                      <a:pt x="270" y="126"/>
                      <a:pt x="249" y="63"/>
                    </a:cubicBezTo>
                    <a:cubicBezTo>
                      <a:pt x="228" y="0"/>
                      <a:pt x="106" y="39"/>
                      <a:pt x="69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CC66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3" name="Freeform 8"/>
              <p:cNvSpPr>
                <a:spLocks/>
              </p:cNvSpPr>
              <p:nvPr/>
            </p:nvSpPr>
            <p:spPr bwMode="auto">
              <a:xfrm flipH="1" flipV="1">
                <a:off x="2160" y="3065"/>
                <a:ext cx="271" cy="258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4" name="Freeform 9"/>
              <p:cNvSpPr>
                <a:spLocks/>
              </p:cNvSpPr>
              <p:nvPr/>
            </p:nvSpPr>
            <p:spPr bwMode="auto">
              <a:xfrm rot="-932835" flipH="1" flipV="1">
                <a:off x="2134" y="3266"/>
                <a:ext cx="268" cy="258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5" name="Freeform 10"/>
              <p:cNvSpPr>
                <a:spLocks/>
              </p:cNvSpPr>
              <p:nvPr/>
            </p:nvSpPr>
            <p:spPr bwMode="auto">
              <a:xfrm rot="-1707473" flipH="1" flipV="1">
                <a:off x="2160" y="3457"/>
                <a:ext cx="271" cy="258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6" name="Freeform 11"/>
              <p:cNvSpPr>
                <a:spLocks/>
              </p:cNvSpPr>
              <p:nvPr/>
            </p:nvSpPr>
            <p:spPr bwMode="auto">
              <a:xfrm rot="-1707473" flipH="1" flipV="1">
                <a:off x="2227" y="3648"/>
                <a:ext cx="271" cy="258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60" name="Group 12"/>
            <p:cNvGrpSpPr>
              <a:grpSpLocks/>
            </p:cNvGrpSpPr>
            <p:nvPr/>
          </p:nvGrpSpPr>
          <p:grpSpPr bwMode="auto">
            <a:xfrm>
              <a:off x="2859" y="2883"/>
              <a:ext cx="1014" cy="1179"/>
              <a:chOff x="2859" y="2883"/>
              <a:chExt cx="1014" cy="1179"/>
            </a:xfrm>
          </p:grpSpPr>
          <p:sp>
            <p:nvSpPr>
              <p:cNvPr id="391" name="Freeform 13"/>
              <p:cNvSpPr>
                <a:spLocks/>
              </p:cNvSpPr>
              <p:nvPr/>
            </p:nvSpPr>
            <p:spPr bwMode="auto">
              <a:xfrm>
                <a:off x="2914" y="3676"/>
                <a:ext cx="958" cy="386"/>
              </a:xfrm>
              <a:custGeom>
                <a:avLst/>
                <a:gdLst>
                  <a:gd name="T0" fmla="*/ 498 w 1017"/>
                  <a:gd name="T1" fmla="*/ 19 h 408"/>
                  <a:gd name="T2" fmla="*/ 330 w 1017"/>
                  <a:gd name="T3" fmla="*/ 101 h 408"/>
                  <a:gd name="T4" fmla="*/ 153 w 1017"/>
                  <a:gd name="T5" fmla="*/ 14 h 408"/>
                  <a:gd name="T6" fmla="*/ 28 w 1017"/>
                  <a:gd name="T7" fmla="*/ 90 h 408"/>
                  <a:gd name="T8" fmla="*/ 21 w 1017"/>
                  <a:gd name="T9" fmla="*/ 202 h 408"/>
                  <a:gd name="T10" fmla="*/ 153 w 1017"/>
                  <a:gd name="T11" fmla="*/ 274 h 408"/>
                  <a:gd name="T12" fmla="*/ 301 w 1017"/>
                  <a:gd name="T13" fmla="*/ 216 h 408"/>
                  <a:gd name="T14" fmla="*/ 391 w 1017"/>
                  <a:gd name="T15" fmla="*/ 237 h 408"/>
                  <a:gd name="T16" fmla="*/ 458 w 1017"/>
                  <a:gd name="T17" fmla="*/ 326 h 408"/>
                  <a:gd name="T18" fmla="*/ 560 w 1017"/>
                  <a:gd name="T19" fmla="*/ 365 h 408"/>
                  <a:gd name="T20" fmla="*/ 600 w 1017"/>
                  <a:gd name="T21" fmla="*/ 209 h 408"/>
                  <a:gd name="T22" fmla="*/ 685 w 1017"/>
                  <a:gd name="T23" fmla="*/ 187 h 408"/>
                  <a:gd name="T24" fmla="*/ 810 w 1017"/>
                  <a:gd name="T25" fmla="*/ 252 h 408"/>
                  <a:gd name="T26" fmla="*/ 952 w 1017"/>
                  <a:gd name="T27" fmla="*/ 159 h 408"/>
                  <a:gd name="T28" fmla="*/ 863 w 1017"/>
                  <a:gd name="T29" fmla="*/ 14 h 408"/>
                  <a:gd name="T30" fmla="*/ 685 w 1017"/>
                  <a:gd name="T31" fmla="*/ 72 h 408"/>
                  <a:gd name="T32" fmla="*/ 498 w 1017"/>
                  <a:gd name="T33" fmla="*/ 19 h 4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7" h="408">
                    <a:moveTo>
                      <a:pt x="528" y="20"/>
                    </a:moveTo>
                    <a:cubicBezTo>
                      <a:pt x="466" y="25"/>
                      <a:pt x="411" y="107"/>
                      <a:pt x="350" y="107"/>
                    </a:cubicBezTo>
                    <a:cubicBezTo>
                      <a:pt x="290" y="106"/>
                      <a:pt x="216" y="17"/>
                      <a:pt x="162" y="15"/>
                    </a:cubicBezTo>
                    <a:cubicBezTo>
                      <a:pt x="109" y="13"/>
                      <a:pt x="53" y="62"/>
                      <a:pt x="30" y="95"/>
                    </a:cubicBezTo>
                    <a:cubicBezTo>
                      <a:pt x="7" y="128"/>
                      <a:pt x="0" y="182"/>
                      <a:pt x="22" y="214"/>
                    </a:cubicBezTo>
                    <a:cubicBezTo>
                      <a:pt x="44" y="246"/>
                      <a:pt x="113" y="287"/>
                      <a:pt x="162" y="290"/>
                    </a:cubicBezTo>
                    <a:cubicBezTo>
                      <a:pt x="212" y="292"/>
                      <a:pt x="277" y="235"/>
                      <a:pt x="319" y="229"/>
                    </a:cubicBezTo>
                    <a:cubicBezTo>
                      <a:pt x="361" y="222"/>
                      <a:pt x="386" y="232"/>
                      <a:pt x="414" y="251"/>
                    </a:cubicBezTo>
                    <a:cubicBezTo>
                      <a:pt x="442" y="270"/>
                      <a:pt x="455" y="322"/>
                      <a:pt x="485" y="345"/>
                    </a:cubicBezTo>
                    <a:cubicBezTo>
                      <a:pt x="515" y="368"/>
                      <a:pt x="568" y="408"/>
                      <a:pt x="593" y="387"/>
                    </a:cubicBezTo>
                    <a:cubicBezTo>
                      <a:pt x="618" y="366"/>
                      <a:pt x="614" y="253"/>
                      <a:pt x="636" y="222"/>
                    </a:cubicBezTo>
                    <a:cubicBezTo>
                      <a:pt x="658" y="191"/>
                      <a:pt x="689" y="191"/>
                      <a:pt x="726" y="198"/>
                    </a:cubicBezTo>
                    <a:cubicBezTo>
                      <a:pt x="763" y="206"/>
                      <a:pt x="812" y="272"/>
                      <a:pt x="858" y="267"/>
                    </a:cubicBezTo>
                    <a:cubicBezTo>
                      <a:pt x="905" y="262"/>
                      <a:pt x="999" y="210"/>
                      <a:pt x="1008" y="168"/>
                    </a:cubicBezTo>
                    <a:cubicBezTo>
                      <a:pt x="1017" y="126"/>
                      <a:pt x="961" y="30"/>
                      <a:pt x="914" y="15"/>
                    </a:cubicBezTo>
                    <a:cubicBezTo>
                      <a:pt x="867" y="0"/>
                      <a:pt x="790" y="76"/>
                      <a:pt x="726" y="76"/>
                    </a:cubicBezTo>
                    <a:cubicBezTo>
                      <a:pt x="662" y="77"/>
                      <a:pt x="591" y="15"/>
                      <a:pt x="528" y="2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92" name="Freeform 14"/>
              <p:cNvSpPr>
                <a:spLocks/>
              </p:cNvSpPr>
              <p:nvPr/>
            </p:nvSpPr>
            <p:spPr bwMode="auto">
              <a:xfrm>
                <a:off x="3318" y="2882"/>
                <a:ext cx="250" cy="790"/>
              </a:xfrm>
              <a:custGeom>
                <a:avLst/>
                <a:gdLst>
                  <a:gd name="T0" fmla="*/ 151 w 266"/>
                  <a:gd name="T1" fmla="*/ 41 h 836"/>
                  <a:gd name="T2" fmla="*/ 240 w 266"/>
                  <a:gd name="T3" fmla="*/ 273 h 836"/>
                  <a:gd name="T4" fmla="*/ 221 w 266"/>
                  <a:gd name="T5" fmla="*/ 428 h 836"/>
                  <a:gd name="T6" fmla="*/ 117 w 266"/>
                  <a:gd name="T7" fmla="*/ 739 h 836"/>
                  <a:gd name="T8" fmla="*/ 17 w 266"/>
                  <a:gd name="T9" fmla="*/ 728 h 836"/>
                  <a:gd name="T10" fmla="*/ 17 w 266"/>
                  <a:gd name="T11" fmla="*/ 550 h 836"/>
                  <a:gd name="T12" fmla="*/ 73 w 266"/>
                  <a:gd name="T13" fmla="*/ 351 h 836"/>
                  <a:gd name="T14" fmla="*/ 17 w 266"/>
                  <a:gd name="T15" fmla="*/ 62 h 836"/>
                  <a:gd name="T16" fmla="*/ 151 w 266"/>
                  <a:gd name="T17" fmla="*/ 41 h 8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6" h="836">
                    <a:moveTo>
                      <a:pt x="160" y="43"/>
                    </a:moveTo>
                    <a:cubicBezTo>
                      <a:pt x="199" y="80"/>
                      <a:pt x="242" y="221"/>
                      <a:pt x="254" y="289"/>
                    </a:cubicBezTo>
                    <a:cubicBezTo>
                      <a:pt x="266" y="357"/>
                      <a:pt x="256" y="371"/>
                      <a:pt x="234" y="453"/>
                    </a:cubicBezTo>
                    <a:cubicBezTo>
                      <a:pt x="212" y="535"/>
                      <a:pt x="160" y="730"/>
                      <a:pt x="124" y="783"/>
                    </a:cubicBezTo>
                    <a:cubicBezTo>
                      <a:pt x="88" y="836"/>
                      <a:pt x="36" y="804"/>
                      <a:pt x="18" y="771"/>
                    </a:cubicBezTo>
                    <a:cubicBezTo>
                      <a:pt x="0" y="738"/>
                      <a:pt x="8" y="649"/>
                      <a:pt x="18" y="583"/>
                    </a:cubicBezTo>
                    <a:cubicBezTo>
                      <a:pt x="28" y="517"/>
                      <a:pt x="77" y="458"/>
                      <a:pt x="77" y="372"/>
                    </a:cubicBezTo>
                    <a:cubicBezTo>
                      <a:pt x="77" y="286"/>
                      <a:pt x="4" y="121"/>
                      <a:pt x="18" y="66"/>
                    </a:cubicBezTo>
                    <a:cubicBezTo>
                      <a:pt x="32" y="11"/>
                      <a:pt x="116" y="0"/>
                      <a:pt x="160" y="4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CC66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393" name="Group 15"/>
              <p:cNvGrpSpPr>
                <a:grpSpLocks/>
              </p:cNvGrpSpPr>
              <p:nvPr/>
            </p:nvGrpSpPr>
            <p:grpSpPr bwMode="auto">
              <a:xfrm>
                <a:off x="2859" y="2904"/>
                <a:ext cx="960" cy="1113"/>
                <a:chOff x="2859" y="2904"/>
                <a:chExt cx="960" cy="1113"/>
              </a:xfrm>
            </p:grpSpPr>
            <p:sp>
              <p:nvSpPr>
                <p:cNvPr id="394" name="Freeform 16"/>
                <p:cNvSpPr>
                  <a:spLocks/>
                </p:cNvSpPr>
                <p:nvPr/>
              </p:nvSpPr>
              <p:spPr bwMode="auto">
                <a:xfrm>
                  <a:off x="2860" y="3632"/>
                  <a:ext cx="958" cy="386"/>
                </a:xfrm>
                <a:custGeom>
                  <a:avLst/>
                  <a:gdLst>
                    <a:gd name="T0" fmla="*/ 498 w 1017"/>
                    <a:gd name="T1" fmla="*/ 19 h 408"/>
                    <a:gd name="T2" fmla="*/ 330 w 1017"/>
                    <a:gd name="T3" fmla="*/ 101 h 408"/>
                    <a:gd name="T4" fmla="*/ 153 w 1017"/>
                    <a:gd name="T5" fmla="*/ 14 h 408"/>
                    <a:gd name="T6" fmla="*/ 28 w 1017"/>
                    <a:gd name="T7" fmla="*/ 90 h 408"/>
                    <a:gd name="T8" fmla="*/ 21 w 1017"/>
                    <a:gd name="T9" fmla="*/ 202 h 408"/>
                    <a:gd name="T10" fmla="*/ 153 w 1017"/>
                    <a:gd name="T11" fmla="*/ 274 h 408"/>
                    <a:gd name="T12" fmla="*/ 301 w 1017"/>
                    <a:gd name="T13" fmla="*/ 216 h 408"/>
                    <a:gd name="T14" fmla="*/ 391 w 1017"/>
                    <a:gd name="T15" fmla="*/ 237 h 408"/>
                    <a:gd name="T16" fmla="*/ 458 w 1017"/>
                    <a:gd name="T17" fmla="*/ 326 h 408"/>
                    <a:gd name="T18" fmla="*/ 560 w 1017"/>
                    <a:gd name="T19" fmla="*/ 365 h 408"/>
                    <a:gd name="T20" fmla="*/ 600 w 1017"/>
                    <a:gd name="T21" fmla="*/ 209 h 408"/>
                    <a:gd name="T22" fmla="*/ 685 w 1017"/>
                    <a:gd name="T23" fmla="*/ 187 h 408"/>
                    <a:gd name="T24" fmla="*/ 810 w 1017"/>
                    <a:gd name="T25" fmla="*/ 252 h 408"/>
                    <a:gd name="T26" fmla="*/ 952 w 1017"/>
                    <a:gd name="T27" fmla="*/ 159 h 408"/>
                    <a:gd name="T28" fmla="*/ 863 w 1017"/>
                    <a:gd name="T29" fmla="*/ 14 h 408"/>
                    <a:gd name="T30" fmla="*/ 685 w 1017"/>
                    <a:gd name="T31" fmla="*/ 72 h 408"/>
                    <a:gd name="T32" fmla="*/ 498 w 1017"/>
                    <a:gd name="T33" fmla="*/ 19 h 4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17" h="408">
                      <a:moveTo>
                        <a:pt x="528" y="20"/>
                      </a:moveTo>
                      <a:cubicBezTo>
                        <a:pt x="466" y="25"/>
                        <a:pt x="411" y="107"/>
                        <a:pt x="350" y="107"/>
                      </a:cubicBezTo>
                      <a:cubicBezTo>
                        <a:pt x="290" y="106"/>
                        <a:pt x="216" y="17"/>
                        <a:pt x="162" y="15"/>
                      </a:cubicBezTo>
                      <a:cubicBezTo>
                        <a:pt x="109" y="13"/>
                        <a:pt x="53" y="62"/>
                        <a:pt x="30" y="95"/>
                      </a:cubicBezTo>
                      <a:cubicBezTo>
                        <a:pt x="7" y="128"/>
                        <a:pt x="0" y="182"/>
                        <a:pt x="22" y="214"/>
                      </a:cubicBezTo>
                      <a:cubicBezTo>
                        <a:pt x="44" y="246"/>
                        <a:pt x="113" y="287"/>
                        <a:pt x="162" y="290"/>
                      </a:cubicBezTo>
                      <a:cubicBezTo>
                        <a:pt x="212" y="292"/>
                        <a:pt x="277" y="235"/>
                        <a:pt x="319" y="229"/>
                      </a:cubicBezTo>
                      <a:cubicBezTo>
                        <a:pt x="361" y="222"/>
                        <a:pt x="386" y="232"/>
                        <a:pt x="414" y="251"/>
                      </a:cubicBezTo>
                      <a:cubicBezTo>
                        <a:pt x="442" y="270"/>
                        <a:pt x="455" y="322"/>
                        <a:pt x="485" y="345"/>
                      </a:cubicBezTo>
                      <a:cubicBezTo>
                        <a:pt x="515" y="368"/>
                        <a:pt x="568" y="408"/>
                        <a:pt x="593" y="387"/>
                      </a:cubicBezTo>
                      <a:cubicBezTo>
                        <a:pt x="618" y="366"/>
                        <a:pt x="614" y="253"/>
                        <a:pt x="636" y="222"/>
                      </a:cubicBezTo>
                      <a:cubicBezTo>
                        <a:pt x="658" y="191"/>
                        <a:pt x="689" y="191"/>
                        <a:pt x="726" y="198"/>
                      </a:cubicBezTo>
                      <a:cubicBezTo>
                        <a:pt x="763" y="206"/>
                        <a:pt x="812" y="272"/>
                        <a:pt x="858" y="267"/>
                      </a:cubicBezTo>
                      <a:cubicBezTo>
                        <a:pt x="905" y="262"/>
                        <a:pt x="999" y="210"/>
                        <a:pt x="1008" y="168"/>
                      </a:cubicBezTo>
                      <a:cubicBezTo>
                        <a:pt x="1017" y="126"/>
                        <a:pt x="961" y="30"/>
                        <a:pt x="914" y="15"/>
                      </a:cubicBezTo>
                      <a:cubicBezTo>
                        <a:pt x="867" y="0"/>
                        <a:pt x="790" y="76"/>
                        <a:pt x="726" y="76"/>
                      </a:cubicBezTo>
                      <a:cubicBezTo>
                        <a:pt x="662" y="77"/>
                        <a:pt x="591" y="15"/>
                        <a:pt x="528" y="2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99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395" name="Group 17"/>
                <p:cNvGrpSpPr>
                  <a:grpSpLocks/>
                </p:cNvGrpSpPr>
                <p:nvPr/>
              </p:nvGrpSpPr>
              <p:grpSpPr bwMode="auto">
                <a:xfrm flipH="1">
                  <a:off x="3238" y="2904"/>
                  <a:ext cx="345" cy="795"/>
                  <a:chOff x="2227" y="3160"/>
                  <a:chExt cx="365" cy="842"/>
                </a:xfrm>
              </p:grpSpPr>
              <p:sp>
                <p:nvSpPr>
                  <p:cNvPr id="396" name="Freeform 18"/>
                  <p:cNvSpPr>
                    <a:spLocks/>
                  </p:cNvSpPr>
                  <p:nvPr/>
                </p:nvSpPr>
                <p:spPr bwMode="auto">
                  <a:xfrm flipH="1" flipV="1">
                    <a:off x="2256" y="3161"/>
                    <a:ext cx="267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97" name="Freeform 19"/>
                  <p:cNvSpPr>
                    <a:spLocks/>
                  </p:cNvSpPr>
                  <p:nvPr/>
                </p:nvSpPr>
                <p:spPr bwMode="auto">
                  <a:xfrm rot="-932835" flipH="1" flipV="1">
                    <a:off x="2226" y="3362"/>
                    <a:ext cx="267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98" name="Freeform 20"/>
                  <p:cNvSpPr>
                    <a:spLocks/>
                  </p:cNvSpPr>
                  <p:nvPr/>
                </p:nvSpPr>
                <p:spPr bwMode="auto">
                  <a:xfrm rot="-1707473" flipH="1" flipV="1">
                    <a:off x="2256" y="3552"/>
                    <a:ext cx="267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99" name="Freeform 21"/>
                  <p:cNvSpPr>
                    <a:spLocks/>
                  </p:cNvSpPr>
                  <p:nvPr/>
                </p:nvSpPr>
                <p:spPr bwMode="auto">
                  <a:xfrm rot="-1707473" flipH="1" flipV="1">
                    <a:off x="2323" y="3743"/>
                    <a:ext cx="267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</p:grpSp>
          </p:grpSp>
        </p:grpSp>
        <p:sp>
          <p:nvSpPr>
            <p:cNvPr id="361" name="Freeform 22"/>
            <p:cNvSpPr>
              <a:spLocks/>
            </p:cNvSpPr>
            <p:nvPr/>
          </p:nvSpPr>
          <p:spPr bwMode="auto">
            <a:xfrm rot="21015156" flipH="1">
              <a:off x="3198" y="1786"/>
              <a:ext cx="702" cy="793"/>
            </a:xfrm>
            <a:custGeom>
              <a:avLst/>
              <a:gdLst>
                <a:gd name="T0" fmla="*/ 618 w 936"/>
                <a:gd name="T1" fmla="*/ 8 h 840"/>
                <a:gd name="T2" fmla="*/ 330 w 936"/>
                <a:gd name="T3" fmla="*/ 143 h 840"/>
                <a:gd name="T4" fmla="*/ 42 w 936"/>
                <a:gd name="T5" fmla="*/ 461 h 840"/>
                <a:gd name="T6" fmla="*/ 78 w 936"/>
                <a:gd name="T7" fmla="*/ 642 h 840"/>
                <a:gd name="T8" fmla="*/ 258 w 936"/>
                <a:gd name="T9" fmla="*/ 778 h 840"/>
                <a:gd name="T10" fmla="*/ 654 w 936"/>
                <a:gd name="T11" fmla="*/ 733 h 840"/>
                <a:gd name="T12" fmla="*/ 546 w 936"/>
                <a:gd name="T13" fmla="*/ 597 h 840"/>
                <a:gd name="T14" fmla="*/ 654 w 936"/>
                <a:gd name="T15" fmla="*/ 551 h 840"/>
                <a:gd name="T16" fmla="*/ 510 w 936"/>
                <a:gd name="T17" fmla="*/ 415 h 840"/>
                <a:gd name="T18" fmla="*/ 690 w 936"/>
                <a:gd name="T19" fmla="*/ 370 h 840"/>
                <a:gd name="T20" fmla="*/ 582 w 936"/>
                <a:gd name="T21" fmla="*/ 234 h 840"/>
                <a:gd name="T22" fmla="*/ 690 w 936"/>
                <a:gd name="T23" fmla="*/ 98 h 840"/>
                <a:gd name="T24" fmla="*/ 618 w 936"/>
                <a:gd name="T25" fmla="*/ 8 h 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6" h="840">
                  <a:moveTo>
                    <a:pt x="824" y="8"/>
                  </a:moveTo>
                  <a:cubicBezTo>
                    <a:pt x="744" y="16"/>
                    <a:pt x="568" y="72"/>
                    <a:pt x="440" y="152"/>
                  </a:cubicBezTo>
                  <a:cubicBezTo>
                    <a:pt x="312" y="232"/>
                    <a:pt x="112" y="400"/>
                    <a:pt x="56" y="488"/>
                  </a:cubicBezTo>
                  <a:cubicBezTo>
                    <a:pt x="0" y="576"/>
                    <a:pt x="56" y="624"/>
                    <a:pt x="104" y="680"/>
                  </a:cubicBezTo>
                  <a:cubicBezTo>
                    <a:pt x="152" y="736"/>
                    <a:pt x="216" y="808"/>
                    <a:pt x="344" y="824"/>
                  </a:cubicBezTo>
                  <a:cubicBezTo>
                    <a:pt x="472" y="840"/>
                    <a:pt x="808" y="808"/>
                    <a:pt x="872" y="776"/>
                  </a:cubicBezTo>
                  <a:cubicBezTo>
                    <a:pt x="936" y="744"/>
                    <a:pt x="728" y="664"/>
                    <a:pt x="728" y="632"/>
                  </a:cubicBezTo>
                  <a:cubicBezTo>
                    <a:pt x="728" y="600"/>
                    <a:pt x="880" y="616"/>
                    <a:pt x="872" y="584"/>
                  </a:cubicBezTo>
                  <a:cubicBezTo>
                    <a:pt x="864" y="552"/>
                    <a:pt x="672" y="472"/>
                    <a:pt x="680" y="440"/>
                  </a:cubicBezTo>
                  <a:cubicBezTo>
                    <a:pt x="688" y="408"/>
                    <a:pt x="904" y="424"/>
                    <a:pt x="920" y="392"/>
                  </a:cubicBezTo>
                  <a:cubicBezTo>
                    <a:pt x="936" y="360"/>
                    <a:pt x="776" y="296"/>
                    <a:pt x="776" y="248"/>
                  </a:cubicBezTo>
                  <a:cubicBezTo>
                    <a:pt x="776" y="200"/>
                    <a:pt x="904" y="144"/>
                    <a:pt x="920" y="104"/>
                  </a:cubicBezTo>
                  <a:cubicBezTo>
                    <a:pt x="936" y="64"/>
                    <a:pt x="904" y="0"/>
                    <a:pt x="824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CC9900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2" name="Freeform 23"/>
            <p:cNvSpPr>
              <a:spLocks/>
            </p:cNvSpPr>
            <p:nvPr/>
          </p:nvSpPr>
          <p:spPr bwMode="auto">
            <a:xfrm>
              <a:off x="1672" y="1899"/>
              <a:ext cx="885" cy="793"/>
            </a:xfrm>
            <a:custGeom>
              <a:avLst/>
              <a:gdLst>
                <a:gd name="T0" fmla="*/ 778 w 936"/>
                <a:gd name="T1" fmla="*/ 8 h 840"/>
                <a:gd name="T2" fmla="*/ 416 w 936"/>
                <a:gd name="T3" fmla="*/ 143 h 840"/>
                <a:gd name="T4" fmla="*/ 53 w 936"/>
                <a:gd name="T5" fmla="*/ 460 h 840"/>
                <a:gd name="T6" fmla="*/ 98 w 936"/>
                <a:gd name="T7" fmla="*/ 641 h 840"/>
                <a:gd name="T8" fmla="*/ 325 w 936"/>
                <a:gd name="T9" fmla="*/ 777 h 840"/>
                <a:gd name="T10" fmla="*/ 824 w 936"/>
                <a:gd name="T11" fmla="*/ 732 h 840"/>
                <a:gd name="T12" fmla="*/ 688 w 936"/>
                <a:gd name="T13" fmla="*/ 596 h 840"/>
                <a:gd name="T14" fmla="*/ 824 w 936"/>
                <a:gd name="T15" fmla="*/ 551 h 840"/>
                <a:gd name="T16" fmla="*/ 642 w 936"/>
                <a:gd name="T17" fmla="*/ 415 h 840"/>
                <a:gd name="T18" fmla="*/ 869 w 936"/>
                <a:gd name="T19" fmla="*/ 370 h 840"/>
                <a:gd name="T20" fmla="*/ 733 w 936"/>
                <a:gd name="T21" fmla="*/ 234 h 840"/>
                <a:gd name="T22" fmla="*/ 869 w 936"/>
                <a:gd name="T23" fmla="*/ 98 h 840"/>
                <a:gd name="T24" fmla="*/ 778 w 936"/>
                <a:gd name="T25" fmla="*/ 8 h 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6" h="840">
                  <a:moveTo>
                    <a:pt x="824" y="8"/>
                  </a:moveTo>
                  <a:cubicBezTo>
                    <a:pt x="744" y="16"/>
                    <a:pt x="568" y="72"/>
                    <a:pt x="440" y="152"/>
                  </a:cubicBezTo>
                  <a:cubicBezTo>
                    <a:pt x="312" y="232"/>
                    <a:pt x="112" y="400"/>
                    <a:pt x="56" y="488"/>
                  </a:cubicBezTo>
                  <a:cubicBezTo>
                    <a:pt x="0" y="576"/>
                    <a:pt x="56" y="624"/>
                    <a:pt x="104" y="680"/>
                  </a:cubicBezTo>
                  <a:cubicBezTo>
                    <a:pt x="152" y="736"/>
                    <a:pt x="216" y="808"/>
                    <a:pt x="344" y="824"/>
                  </a:cubicBezTo>
                  <a:cubicBezTo>
                    <a:pt x="472" y="840"/>
                    <a:pt x="808" y="808"/>
                    <a:pt x="872" y="776"/>
                  </a:cubicBezTo>
                  <a:cubicBezTo>
                    <a:pt x="936" y="744"/>
                    <a:pt x="728" y="664"/>
                    <a:pt x="728" y="632"/>
                  </a:cubicBezTo>
                  <a:cubicBezTo>
                    <a:pt x="728" y="600"/>
                    <a:pt x="880" y="616"/>
                    <a:pt x="872" y="584"/>
                  </a:cubicBezTo>
                  <a:cubicBezTo>
                    <a:pt x="864" y="552"/>
                    <a:pt x="672" y="472"/>
                    <a:pt x="680" y="440"/>
                  </a:cubicBezTo>
                  <a:cubicBezTo>
                    <a:pt x="688" y="408"/>
                    <a:pt x="904" y="424"/>
                    <a:pt x="920" y="392"/>
                  </a:cubicBezTo>
                  <a:cubicBezTo>
                    <a:pt x="936" y="360"/>
                    <a:pt x="776" y="296"/>
                    <a:pt x="776" y="248"/>
                  </a:cubicBezTo>
                  <a:cubicBezTo>
                    <a:pt x="776" y="200"/>
                    <a:pt x="904" y="144"/>
                    <a:pt x="920" y="104"/>
                  </a:cubicBezTo>
                  <a:cubicBezTo>
                    <a:pt x="936" y="64"/>
                    <a:pt x="904" y="0"/>
                    <a:pt x="824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CC9900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63" name="Group 24"/>
            <p:cNvGrpSpPr>
              <a:grpSpLocks/>
            </p:cNvGrpSpPr>
            <p:nvPr/>
          </p:nvGrpSpPr>
          <p:grpSpPr bwMode="auto">
            <a:xfrm>
              <a:off x="1861" y="1183"/>
              <a:ext cx="1966" cy="1812"/>
              <a:chOff x="1861" y="1183"/>
              <a:chExt cx="1966" cy="1812"/>
            </a:xfrm>
          </p:grpSpPr>
          <p:sp>
            <p:nvSpPr>
              <p:cNvPr id="385" name="Freeform 25"/>
              <p:cNvSpPr>
                <a:spLocks/>
              </p:cNvSpPr>
              <p:nvPr/>
            </p:nvSpPr>
            <p:spPr bwMode="auto">
              <a:xfrm>
                <a:off x="2102" y="1182"/>
                <a:ext cx="1517" cy="1701"/>
              </a:xfrm>
              <a:custGeom>
                <a:avLst/>
                <a:gdLst>
                  <a:gd name="T0" fmla="*/ 650 w 1515"/>
                  <a:gd name="T1" fmla="*/ 44 h 1723"/>
                  <a:gd name="T2" fmla="*/ 572 w 1515"/>
                  <a:gd name="T3" fmla="*/ 300 h 1723"/>
                  <a:gd name="T4" fmla="*/ 522 w 1515"/>
                  <a:gd name="T5" fmla="*/ 529 h 1723"/>
                  <a:gd name="T6" fmla="*/ 257 w 1515"/>
                  <a:gd name="T7" fmla="*/ 813 h 1723"/>
                  <a:gd name="T8" fmla="*/ 14 w 1515"/>
                  <a:gd name="T9" fmla="*/ 1105 h 1723"/>
                  <a:gd name="T10" fmla="*/ 172 w 1515"/>
                  <a:gd name="T11" fmla="*/ 1403 h 1723"/>
                  <a:gd name="T12" fmla="*/ 778 w 1515"/>
                  <a:gd name="T13" fmla="*/ 1695 h 1723"/>
                  <a:gd name="T14" fmla="*/ 1397 w 1515"/>
                  <a:gd name="T15" fmla="*/ 1389 h 1723"/>
                  <a:gd name="T16" fmla="*/ 1466 w 1515"/>
                  <a:gd name="T17" fmla="*/ 1042 h 1723"/>
                  <a:gd name="T18" fmla="*/ 1100 w 1515"/>
                  <a:gd name="T19" fmla="*/ 685 h 1723"/>
                  <a:gd name="T20" fmla="*/ 907 w 1515"/>
                  <a:gd name="T21" fmla="*/ 382 h 1723"/>
                  <a:gd name="T22" fmla="*/ 818 w 1515"/>
                  <a:gd name="T23" fmla="*/ 56 h 1723"/>
                  <a:gd name="T24" fmla="*/ 650 w 1515"/>
                  <a:gd name="T25" fmla="*/ 44 h 17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15" h="1723">
                    <a:moveTo>
                      <a:pt x="650" y="45"/>
                    </a:moveTo>
                    <a:cubicBezTo>
                      <a:pt x="608" y="86"/>
                      <a:pt x="593" y="222"/>
                      <a:pt x="572" y="305"/>
                    </a:cubicBezTo>
                    <a:cubicBezTo>
                      <a:pt x="550" y="387"/>
                      <a:pt x="574" y="450"/>
                      <a:pt x="522" y="537"/>
                    </a:cubicBezTo>
                    <a:cubicBezTo>
                      <a:pt x="469" y="624"/>
                      <a:pt x="342" y="728"/>
                      <a:pt x="257" y="825"/>
                    </a:cubicBezTo>
                    <a:cubicBezTo>
                      <a:pt x="173" y="922"/>
                      <a:pt x="28" y="1023"/>
                      <a:pt x="14" y="1122"/>
                    </a:cubicBezTo>
                    <a:cubicBezTo>
                      <a:pt x="0" y="1222"/>
                      <a:pt x="45" y="1324"/>
                      <a:pt x="172" y="1424"/>
                    </a:cubicBezTo>
                    <a:cubicBezTo>
                      <a:pt x="299" y="1524"/>
                      <a:pt x="574" y="1723"/>
                      <a:pt x="778" y="1721"/>
                    </a:cubicBezTo>
                    <a:cubicBezTo>
                      <a:pt x="982" y="1719"/>
                      <a:pt x="1282" y="1520"/>
                      <a:pt x="1397" y="1410"/>
                    </a:cubicBezTo>
                    <a:cubicBezTo>
                      <a:pt x="1512" y="1300"/>
                      <a:pt x="1515" y="1176"/>
                      <a:pt x="1466" y="1058"/>
                    </a:cubicBezTo>
                    <a:cubicBezTo>
                      <a:pt x="1417" y="939"/>
                      <a:pt x="1194" y="806"/>
                      <a:pt x="1100" y="695"/>
                    </a:cubicBezTo>
                    <a:cubicBezTo>
                      <a:pt x="1007" y="583"/>
                      <a:pt x="954" y="494"/>
                      <a:pt x="907" y="388"/>
                    </a:cubicBezTo>
                    <a:cubicBezTo>
                      <a:pt x="860" y="282"/>
                      <a:pt x="861" y="114"/>
                      <a:pt x="818" y="57"/>
                    </a:cubicBezTo>
                    <a:cubicBezTo>
                      <a:pt x="775" y="0"/>
                      <a:pt x="685" y="47"/>
                      <a:pt x="650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6" name="Freeform 26"/>
              <p:cNvSpPr>
                <a:spLocks/>
              </p:cNvSpPr>
              <p:nvPr/>
            </p:nvSpPr>
            <p:spPr bwMode="auto">
              <a:xfrm>
                <a:off x="1862" y="1975"/>
                <a:ext cx="815" cy="1021"/>
              </a:xfrm>
              <a:custGeom>
                <a:avLst/>
                <a:gdLst>
                  <a:gd name="T0" fmla="*/ 362 w 979"/>
                  <a:gd name="T1" fmla="*/ 89 h 1290"/>
                  <a:gd name="T2" fmla="*/ 157 w 979"/>
                  <a:gd name="T3" fmla="*/ 350 h 1290"/>
                  <a:gd name="T4" fmla="*/ 19 w 979"/>
                  <a:gd name="T5" fmla="*/ 573 h 1290"/>
                  <a:gd name="T6" fmla="*/ 39 w 979"/>
                  <a:gd name="T7" fmla="*/ 846 h 1290"/>
                  <a:gd name="T8" fmla="*/ 166 w 979"/>
                  <a:gd name="T9" fmla="*/ 982 h 1290"/>
                  <a:gd name="T10" fmla="*/ 420 w 979"/>
                  <a:gd name="T11" fmla="*/ 1019 h 1290"/>
                  <a:gd name="T12" fmla="*/ 626 w 979"/>
                  <a:gd name="T13" fmla="*/ 992 h 1290"/>
                  <a:gd name="T14" fmla="*/ 793 w 979"/>
                  <a:gd name="T15" fmla="*/ 908 h 1290"/>
                  <a:gd name="T16" fmla="*/ 763 w 979"/>
                  <a:gd name="T17" fmla="*/ 694 h 1290"/>
                  <a:gd name="T18" fmla="*/ 646 w 979"/>
                  <a:gd name="T19" fmla="*/ 452 h 1290"/>
                  <a:gd name="T20" fmla="*/ 599 w 979"/>
                  <a:gd name="T21" fmla="*/ 238 h 1290"/>
                  <a:gd name="T22" fmla="*/ 519 w 979"/>
                  <a:gd name="T23" fmla="*/ 25 h 1290"/>
                  <a:gd name="T24" fmla="*/ 362 w 979"/>
                  <a:gd name="T25" fmla="*/ 89 h 12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9" h="1290">
                    <a:moveTo>
                      <a:pt x="435" y="113"/>
                    </a:moveTo>
                    <a:cubicBezTo>
                      <a:pt x="363" y="181"/>
                      <a:pt x="257" y="340"/>
                      <a:pt x="188" y="442"/>
                    </a:cubicBezTo>
                    <a:cubicBezTo>
                      <a:pt x="119" y="544"/>
                      <a:pt x="46" y="620"/>
                      <a:pt x="23" y="724"/>
                    </a:cubicBezTo>
                    <a:cubicBezTo>
                      <a:pt x="0" y="828"/>
                      <a:pt x="17" y="983"/>
                      <a:pt x="47" y="1069"/>
                    </a:cubicBezTo>
                    <a:cubicBezTo>
                      <a:pt x="77" y="1155"/>
                      <a:pt x="124" y="1205"/>
                      <a:pt x="200" y="1241"/>
                    </a:cubicBezTo>
                    <a:cubicBezTo>
                      <a:pt x="276" y="1277"/>
                      <a:pt x="413" y="1286"/>
                      <a:pt x="505" y="1288"/>
                    </a:cubicBezTo>
                    <a:cubicBezTo>
                      <a:pt x="597" y="1290"/>
                      <a:pt x="678" y="1276"/>
                      <a:pt x="752" y="1253"/>
                    </a:cubicBezTo>
                    <a:cubicBezTo>
                      <a:pt x="826" y="1230"/>
                      <a:pt x="925" y="1210"/>
                      <a:pt x="952" y="1147"/>
                    </a:cubicBezTo>
                    <a:cubicBezTo>
                      <a:pt x="979" y="1084"/>
                      <a:pt x="946" y="973"/>
                      <a:pt x="917" y="877"/>
                    </a:cubicBezTo>
                    <a:cubicBezTo>
                      <a:pt x="888" y="781"/>
                      <a:pt x="809" y="667"/>
                      <a:pt x="776" y="571"/>
                    </a:cubicBezTo>
                    <a:cubicBezTo>
                      <a:pt x="743" y="475"/>
                      <a:pt x="745" y="391"/>
                      <a:pt x="719" y="301"/>
                    </a:cubicBezTo>
                    <a:cubicBezTo>
                      <a:pt x="693" y="211"/>
                      <a:pt x="670" y="62"/>
                      <a:pt x="623" y="31"/>
                    </a:cubicBezTo>
                    <a:cubicBezTo>
                      <a:pt x="576" y="0"/>
                      <a:pt x="507" y="45"/>
                      <a:pt x="435" y="11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7" name="Freeform 27"/>
              <p:cNvSpPr>
                <a:spLocks/>
              </p:cNvSpPr>
              <p:nvPr/>
            </p:nvSpPr>
            <p:spPr bwMode="auto">
              <a:xfrm flipH="1">
                <a:off x="3040" y="1975"/>
                <a:ext cx="787" cy="1021"/>
              </a:xfrm>
              <a:custGeom>
                <a:avLst/>
                <a:gdLst>
                  <a:gd name="T0" fmla="*/ 350 w 979"/>
                  <a:gd name="T1" fmla="*/ 89 h 1290"/>
                  <a:gd name="T2" fmla="*/ 151 w 979"/>
                  <a:gd name="T3" fmla="*/ 350 h 1290"/>
                  <a:gd name="T4" fmla="*/ 19 w 979"/>
                  <a:gd name="T5" fmla="*/ 573 h 1290"/>
                  <a:gd name="T6" fmla="*/ 38 w 979"/>
                  <a:gd name="T7" fmla="*/ 846 h 1290"/>
                  <a:gd name="T8" fmla="*/ 161 w 979"/>
                  <a:gd name="T9" fmla="*/ 982 h 1290"/>
                  <a:gd name="T10" fmla="*/ 406 w 979"/>
                  <a:gd name="T11" fmla="*/ 1019 h 1290"/>
                  <a:gd name="T12" fmla="*/ 605 w 979"/>
                  <a:gd name="T13" fmla="*/ 992 h 1290"/>
                  <a:gd name="T14" fmla="*/ 766 w 979"/>
                  <a:gd name="T15" fmla="*/ 908 h 1290"/>
                  <a:gd name="T16" fmla="*/ 738 w 979"/>
                  <a:gd name="T17" fmla="*/ 694 h 1290"/>
                  <a:gd name="T18" fmla="*/ 625 w 979"/>
                  <a:gd name="T19" fmla="*/ 452 h 1290"/>
                  <a:gd name="T20" fmla="*/ 579 w 979"/>
                  <a:gd name="T21" fmla="*/ 238 h 1290"/>
                  <a:gd name="T22" fmla="*/ 501 w 979"/>
                  <a:gd name="T23" fmla="*/ 25 h 1290"/>
                  <a:gd name="T24" fmla="*/ 350 w 979"/>
                  <a:gd name="T25" fmla="*/ 89 h 12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9" h="1290">
                    <a:moveTo>
                      <a:pt x="435" y="113"/>
                    </a:moveTo>
                    <a:cubicBezTo>
                      <a:pt x="363" y="181"/>
                      <a:pt x="257" y="340"/>
                      <a:pt x="188" y="442"/>
                    </a:cubicBezTo>
                    <a:cubicBezTo>
                      <a:pt x="119" y="544"/>
                      <a:pt x="46" y="620"/>
                      <a:pt x="23" y="724"/>
                    </a:cubicBezTo>
                    <a:cubicBezTo>
                      <a:pt x="0" y="828"/>
                      <a:pt x="17" y="983"/>
                      <a:pt x="47" y="1069"/>
                    </a:cubicBezTo>
                    <a:cubicBezTo>
                      <a:pt x="77" y="1155"/>
                      <a:pt x="124" y="1205"/>
                      <a:pt x="200" y="1241"/>
                    </a:cubicBezTo>
                    <a:cubicBezTo>
                      <a:pt x="276" y="1277"/>
                      <a:pt x="413" y="1286"/>
                      <a:pt x="505" y="1288"/>
                    </a:cubicBezTo>
                    <a:cubicBezTo>
                      <a:pt x="597" y="1290"/>
                      <a:pt x="678" y="1276"/>
                      <a:pt x="752" y="1253"/>
                    </a:cubicBezTo>
                    <a:cubicBezTo>
                      <a:pt x="826" y="1230"/>
                      <a:pt x="925" y="1210"/>
                      <a:pt x="952" y="1147"/>
                    </a:cubicBezTo>
                    <a:cubicBezTo>
                      <a:pt x="979" y="1084"/>
                      <a:pt x="946" y="973"/>
                      <a:pt x="917" y="877"/>
                    </a:cubicBezTo>
                    <a:cubicBezTo>
                      <a:pt x="888" y="781"/>
                      <a:pt x="809" y="667"/>
                      <a:pt x="776" y="571"/>
                    </a:cubicBezTo>
                    <a:cubicBezTo>
                      <a:pt x="743" y="475"/>
                      <a:pt x="745" y="391"/>
                      <a:pt x="719" y="301"/>
                    </a:cubicBezTo>
                    <a:cubicBezTo>
                      <a:pt x="693" y="211"/>
                      <a:pt x="670" y="62"/>
                      <a:pt x="623" y="31"/>
                    </a:cubicBezTo>
                    <a:cubicBezTo>
                      <a:pt x="576" y="0"/>
                      <a:pt x="507" y="45"/>
                      <a:pt x="435" y="11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8" name="Freeform 28"/>
              <p:cNvSpPr>
                <a:spLocks/>
              </p:cNvSpPr>
              <p:nvPr/>
            </p:nvSpPr>
            <p:spPr bwMode="auto">
              <a:xfrm>
                <a:off x="1953" y="1953"/>
                <a:ext cx="844" cy="999"/>
              </a:xfrm>
              <a:custGeom>
                <a:avLst/>
                <a:gdLst>
                  <a:gd name="T0" fmla="*/ 376 w 979"/>
                  <a:gd name="T1" fmla="*/ 87 h 1290"/>
                  <a:gd name="T2" fmla="*/ 162 w 979"/>
                  <a:gd name="T3" fmla="*/ 342 h 1290"/>
                  <a:gd name="T4" fmla="*/ 20 w 979"/>
                  <a:gd name="T5" fmla="*/ 560 h 1290"/>
                  <a:gd name="T6" fmla="*/ 41 w 979"/>
                  <a:gd name="T7" fmla="*/ 826 h 1290"/>
                  <a:gd name="T8" fmla="*/ 173 w 979"/>
                  <a:gd name="T9" fmla="*/ 959 h 1290"/>
                  <a:gd name="T10" fmla="*/ 436 w 979"/>
                  <a:gd name="T11" fmla="*/ 995 h 1290"/>
                  <a:gd name="T12" fmla="*/ 650 w 979"/>
                  <a:gd name="T13" fmla="*/ 968 h 1290"/>
                  <a:gd name="T14" fmla="*/ 823 w 979"/>
                  <a:gd name="T15" fmla="*/ 886 h 1290"/>
                  <a:gd name="T16" fmla="*/ 792 w 979"/>
                  <a:gd name="T17" fmla="*/ 678 h 1290"/>
                  <a:gd name="T18" fmla="*/ 671 w 979"/>
                  <a:gd name="T19" fmla="*/ 441 h 1290"/>
                  <a:gd name="T20" fmla="*/ 621 w 979"/>
                  <a:gd name="T21" fmla="*/ 233 h 1290"/>
                  <a:gd name="T22" fmla="*/ 538 w 979"/>
                  <a:gd name="T23" fmla="*/ 24 h 1290"/>
                  <a:gd name="T24" fmla="*/ 376 w 979"/>
                  <a:gd name="T25" fmla="*/ 87 h 12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9" h="1290">
                    <a:moveTo>
                      <a:pt x="435" y="113"/>
                    </a:moveTo>
                    <a:cubicBezTo>
                      <a:pt x="363" y="181"/>
                      <a:pt x="257" y="340"/>
                      <a:pt x="188" y="442"/>
                    </a:cubicBezTo>
                    <a:cubicBezTo>
                      <a:pt x="119" y="544"/>
                      <a:pt x="46" y="620"/>
                      <a:pt x="23" y="724"/>
                    </a:cubicBezTo>
                    <a:cubicBezTo>
                      <a:pt x="0" y="828"/>
                      <a:pt x="17" y="983"/>
                      <a:pt x="47" y="1069"/>
                    </a:cubicBezTo>
                    <a:cubicBezTo>
                      <a:pt x="77" y="1155"/>
                      <a:pt x="124" y="1205"/>
                      <a:pt x="200" y="1241"/>
                    </a:cubicBezTo>
                    <a:cubicBezTo>
                      <a:pt x="276" y="1277"/>
                      <a:pt x="413" y="1286"/>
                      <a:pt x="505" y="1288"/>
                    </a:cubicBezTo>
                    <a:cubicBezTo>
                      <a:pt x="597" y="1290"/>
                      <a:pt x="678" y="1276"/>
                      <a:pt x="752" y="1253"/>
                    </a:cubicBezTo>
                    <a:cubicBezTo>
                      <a:pt x="826" y="1230"/>
                      <a:pt x="925" y="1210"/>
                      <a:pt x="952" y="1147"/>
                    </a:cubicBezTo>
                    <a:cubicBezTo>
                      <a:pt x="979" y="1084"/>
                      <a:pt x="946" y="973"/>
                      <a:pt x="917" y="877"/>
                    </a:cubicBezTo>
                    <a:cubicBezTo>
                      <a:pt x="888" y="781"/>
                      <a:pt x="809" y="667"/>
                      <a:pt x="776" y="571"/>
                    </a:cubicBezTo>
                    <a:cubicBezTo>
                      <a:pt x="743" y="475"/>
                      <a:pt x="745" y="391"/>
                      <a:pt x="719" y="301"/>
                    </a:cubicBezTo>
                    <a:cubicBezTo>
                      <a:pt x="693" y="211"/>
                      <a:pt x="670" y="62"/>
                      <a:pt x="623" y="31"/>
                    </a:cubicBezTo>
                    <a:cubicBezTo>
                      <a:pt x="576" y="0"/>
                      <a:pt x="507" y="45"/>
                      <a:pt x="435" y="11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9" name="Freeform 29"/>
              <p:cNvSpPr>
                <a:spLocks/>
              </p:cNvSpPr>
              <p:nvPr/>
            </p:nvSpPr>
            <p:spPr bwMode="auto">
              <a:xfrm flipH="1">
                <a:off x="2993" y="1953"/>
                <a:ext cx="758" cy="999"/>
              </a:xfrm>
              <a:custGeom>
                <a:avLst/>
                <a:gdLst>
                  <a:gd name="T0" fmla="*/ 336 w 979"/>
                  <a:gd name="T1" fmla="*/ 87 h 1290"/>
                  <a:gd name="T2" fmla="*/ 145 w 979"/>
                  <a:gd name="T3" fmla="*/ 342 h 1290"/>
                  <a:gd name="T4" fmla="*/ 18 w 979"/>
                  <a:gd name="T5" fmla="*/ 560 h 1290"/>
                  <a:gd name="T6" fmla="*/ 36 w 979"/>
                  <a:gd name="T7" fmla="*/ 826 h 1290"/>
                  <a:gd name="T8" fmla="*/ 154 w 979"/>
                  <a:gd name="T9" fmla="*/ 959 h 1290"/>
                  <a:gd name="T10" fmla="*/ 390 w 979"/>
                  <a:gd name="T11" fmla="*/ 995 h 1290"/>
                  <a:gd name="T12" fmla="*/ 581 w 979"/>
                  <a:gd name="T13" fmla="*/ 968 h 1290"/>
                  <a:gd name="T14" fmla="*/ 735 w 979"/>
                  <a:gd name="T15" fmla="*/ 886 h 1290"/>
                  <a:gd name="T16" fmla="*/ 708 w 979"/>
                  <a:gd name="T17" fmla="*/ 678 h 1290"/>
                  <a:gd name="T18" fmla="*/ 599 w 979"/>
                  <a:gd name="T19" fmla="*/ 441 h 1290"/>
                  <a:gd name="T20" fmla="*/ 555 w 979"/>
                  <a:gd name="T21" fmla="*/ 233 h 1290"/>
                  <a:gd name="T22" fmla="*/ 481 w 979"/>
                  <a:gd name="T23" fmla="*/ 24 h 1290"/>
                  <a:gd name="T24" fmla="*/ 336 w 979"/>
                  <a:gd name="T25" fmla="*/ 87 h 12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9" h="1290">
                    <a:moveTo>
                      <a:pt x="435" y="113"/>
                    </a:moveTo>
                    <a:cubicBezTo>
                      <a:pt x="363" y="181"/>
                      <a:pt x="257" y="340"/>
                      <a:pt x="188" y="442"/>
                    </a:cubicBezTo>
                    <a:cubicBezTo>
                      <a:pt x="119" y="544"/>
                      <a:pt x="46" y="620"/>
                      <a:pt x="23" y="724"/>
                    </a:cubicBezTo>
                    <a:cubicBezTo>
                      <a:pt x="0" y="828"/>
                      <a:pt x="17" y="983"/>
                      <a:pt x="47" y="1069"/>
                    </a:cubicBezTo>
                    <a:cubicBezTo>
                      <a:pt x="77" y="1155"/>
                      <a:pt x="124" y="1205"/>
                      <a:pt x="200" y="1241"/>
                    </a:cubicBezTo>
                    <a:cubicBezTo>
                      <a:pt x="276" y="1277"/>
                      <a:pt x="413" y="1286"/>
                      <a:pt x="505" y="1288"/>
                    </a:cubicBezTo>
                    <a:cubicBezTo>
                      <a:pt x="597" y="1290"/>
                      <a:pt x="678" y="1276"/>
                      <a:pt x="752" y="1253"/>
                    </a:cubicBezTo>
                    <a:cubicBezTo>
                      <a:pt x="826" y="1230"/>
                      <a:pt x="925" y="1210"/>
                      <a:pt x="952" y="1147"/>
                    </a:cubicBezTo>
                    <a:cubicBezTo>
                      <a:pt x="979" y="1084"/>
                      <a:pt x="946" y="973"/>
                      <a:pt x="917" y="877"/>
                    </a:cubicBezTo>
                    <a:cubicBezTo>
                      <a:pt x="888" y="781"/>
                      <a:pt x="809" y="667"/>
                      <a:pt x="776" y="571"/>
                    </a:cubicBezTo>
                    <a:cubicBezTo>
                      <a:pt x="743" y="475"/>
                      <a:pt x="745" y="391"/>
                      <a:pt x="719" y="301"/>
                    </a:cubicBezTo>
                    <a:cubicBezTo>
                      <a:pt x="693" y="211"/>
                      <a:pt x="670" y="62"/>
                      <a:pt x="623" y="31"/>
                    </a:cubicBezTo>
                    <a:cubicBezTo>
                      <a:pt x="576" y="0"/>
                      <a:pt x="507" y="45"/>
                      <a:pt x="435" y="11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90" name="Freeform 30"/>
              <p:cNvSpPr>
                <a:spLocks/>
              </p:cNvSpPr>
              <p:nvPr/>
            </p:nvSpPr>
            <p:spPr bwMode="auto">
              <a:xfrm>
                <a:off x="2282" y="1277"/>
                <a:ext cx="1163" cy="1584"/>
              </a:xfrm>
              <a:custGeom>
                <a:avLst/>
                <a:gdLst>
                  <a:gd name="T0" fmla="*/ 512 w 1164"/>
                  <a:gd name="T1" fmla="*/ 42 h 1579"/>
                  <a:gd name="T2" fmla="*/ 453 w 1164"/>
                  <a:gd name="T3" fmla="*/ 285 h 1579"/>
                  <a:gd name="T4" fmla="*/ 414 w 1164"/>
                  <a:gd name="T5" fmla="*/ 503 h 1579"/>
                  <a:gd name="T6" fmla="*/ 118 w 1164"/>
                  <a:gd name="T7" fmla="*/ 719 h 1579"/>
                  <a:gd name="T8" fmla="*/ 25 w 1164"/>
                  <a:gd name="T9" fmla="*/ 1050 h 1579"/>
                  <a:gd name="T10" fmla="*/ 271 w 1164"/>
                  <a:gd name="T11" fmla="*/ 1448 h 1579"/>
                  <a:gd name="T12" fmla="*/ 612 w 1164"/>
                  <a:gd name="T13" fmla="*/ 1577 h 1579"/>
                  <a:gd name="T14" fmla="*/ 917 w 1164"/>
                  <a:gd name="T15" fmla="*/ 1460 h 1579"/>
                  <a:gd name="T16" fmla="*/ 1141 w 1164"/>
                  <a:gd name="T17" fmla="*/ 1119 h 1579"/>
                  <a:gd name="T18" fmla="*/ 1058 w 1164"/>
                  <a:gd name="T19" fmla="*/ 755 h 1579"/>
                  <a:gd name="T20" fmla="*/ 894 w 1164"/>
                  <a:gd name="T21" fmla="*/ 649 h 1579"/>
                  <a:gd name="T22" fmla="*/ 710 w 1164"/>
                  <a:gd name="T23" fmla="*/ 363 h 1579"/>
                  <a:gd name="T24" fmla="*/ 641 w 1164"/>
                  <a:gd name="T25" fmla="*/ 53 h 1579"/>
                  <a:gd name="T26" fmla="*/ 512 w 1164"/>
                  <a:gd name="T27" fmla="*/ 42 h 1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64" h="1579">
                    <a:moveTo>
                      <a:pt x="512" y="42"/>
                    </a:moveTo>
                    <a:cubicBezTo>
                      <a:pt x="480" y="81"/>
                      <a:pt x="469" y="208"/>
                      <a:pt x="453" y="285"/>
                    </a:cubicBezTo>
                    <a:cubicBezTo>
                      <a:pt x="436" y="362"/>
                      <a:pt x="470" y="431"/>
                      <a:pt x="414" y="503"/>
                    </a:cubicBezTo>
                    <a:cubicBezTo>
                      <a:pt x="358" y="575"/>
                      <a:pt x="183" y="628"/>
                      <a:pt x="118" y="719"/>
                    </a:cubicBezTo>
                    <a:cubicBezTo>
                      <a:pt x="53" y="810"/>
                      <a:pt x="0" y="929"/>
                      <a:pt x="25" y="1050"/>
                    </a:cubicBezTo>
                    <a:cubicBezTo>
                      <a:pt x="50" y="1171"/>
                      <a:pt x="173" y="1360"/>
                      <a:pt x="271" y="1448"/>
                    </a:cubicBezTo>
                    <a:cubicBezTo>
                      <a:pt x="369" y="1536"/>
                      <a:pt x="504" y="1575"/>
                      <a:pt x="612" y="1577"/>
                    </a:cubicBezTo>
                    <a:cubicBezTo>
                      <a:pt x="720" y="1579"/>
                      <a:pt x="829" y="1536"/>
                      <a:pt x="917" y="1460"/>
                    </a:cubicBezTo>
                    <a:cubicBezTo>
                      <a:pt x="1005" y="1384"/>
                      <a:pt x="1118" y="1236"/>
                      <a:pt x="1141" y="1119"/>
                    </a:cubicBezTo>
                    <a:cubicBezTo>
                      <a:pt x="1164" y="1002"/>
                      <a:pt x="1099" y="833"/>
                      <a:pt x="1058" y="755"/>
                    </a:cubicBezTo>
                    <a:cubicBezTo>
                      <a:pt x="1017" y="677"/>
                      <a:pt x="952" y="714"/>
                      <a:pt x="894" y="649"/>
                    </a:cubicBezTo>
                    <a:cubicBezTo>
                      <a:pt x="836" y="584"/>
                      <a:pt x="752" y="462"/>
                      <a:pt x="710" y="363"/>
                    </a:cubicBezTo>
                    <a:cubicBezTo>
                      <a:pt x="668" y="264"/>
                      <a:pt x="674" y="107"/>
                      <a:pt x="641" y="53"/>
                    </a:cubicBezTo>
                    <a:cubicBezTo>
                      <a:pt x="608" y="0"/>
                      <a:pt x="539" y="44"/>
                      <a:pt x="512" y="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64" name="Group 31"/>
            <p:cNvGrpSpPr>
              <a:grpSpLocks/>
            </p:cNvGrpSpPr>
            <p:nvPr/>
          </p:nvGrpSpPr>
          <p:grpSpPr bwMode="auto">
            <a:xfrm>
              <a:off x="2450" y="1681"/>
              <a:ext cx="770" cy="453"/>
              <a:chOff x="2496" y="1728"/>
              <a:chExt cx="816" cy="480"/>
            </a:xfrm>
          </p:grpSpPr>
          <p:sp>
            <p:nvSpPr>
              <p:cNvPr id="380" name="Oval 32"/>
              <p:cNvSpPr>
                <a:spLocks noChangeArrowheads="1"/>
              </p:cNvSpPr>
              <p:nvPr/>
            </p:nvSpPr>
            <p:spPr bwMode="auto">
              <a:xfrm>
                <a:off x="2495" y="1775"/>
                <a:ext cx="191" cy="19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81" name="Oval 33"/>
              <p:cNvSpPr>
                <a:spLocks noChangeArrowheads="1"/>
              </p:cNvSpPr>
              <p:nvPr/>
            </p:nvSpPr>
            <p:spPr bwMode="auto">
              <a:xfrm>
                <a:off x="2639" y="1919"/>
                <a:ext cx="191" cy="19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82" name="Oval 34"/>
              <p:cNvSpPr>
                <a:spLocks noChangeArrowheads="1"/>
              </p:cNvSpPr>
              <p:nvPr/>
            </p:nvSpPr>
            <p:spPr bwMode="auto">
              <a:xfrm>
                <a:off x="2830" y="2016"/>
                <a:ext cx="194" cy="19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83" name="Oval 35"/>
              <p:cNvSpPr>
                <a:spLocks noChangeArrowheads="1"/>
              </p:cNvSpPr>
              <p:nvPr/>
            </p:nvSpPr>
            <p:spPr bwMode="auto">
              <a:xfrm>
                <a:off x="3024" y="1919"/>
                <a:ext cx="191" cy="19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84" name="Oval 36"/>
              <p:cNvSpPr>
                <a:spLocks noChangeArrowheads="1"/>
              </p:cNvSpPr>
              <p:nvPr/>
            </p:nvSpPr>
            <p:spPr bwMode="auto">
              <a:xfrm>
                <a:off x="3122" y="1728"/>
                <a:ext cx="191" cy="19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</p:grpSp>
        <p:grpSp>
          <p:nvGrpSpPr>
            <p:cNvPr id="365" name="Group 37"/>
            <p:cNvGrpSpPr>
              <a:grpSpLocks/>
            </p:cNvGrpSpPr>
            <p:nvPr/>
          </p:nvGrpSpPr>
          <p:grpSpPr bwMode="auto">
            <a:xfrm>
              <a:off x="2160" y="31"/>
              <a:ext cx="1314" cy="1361"/>
              <a:chOff x="2068" y="27"/>
              <a:chExt cx="1650" cy="1442"/>
            </a:xfrm>
          </p:grpSpPr>
          <p:sp>
            <p:nvSpPr>
              <p:cNvPr id="366" name="Freeform 38"/>
              <p:cNvSpPr>
                <a:spLocks/>
              </p:cNvSpPr>
              <p:nvPr/>
            </p:nvSpPr>
            <p:spPr bwMode="auto">
              <a:xfrm>
                <a:off x="2844" y="27"/>
                <a:ext cx="266" cy="389"/>
              </a:xfrm>
              <a:custGeom>
                <a:avLst/>
                <a:gdLst>
                  <a:gd name="T0" fmla="*/ 42 w 264"/>
                  <a:gd name="T1" fmla="*/ 376 h 388"/>
                  <a:gd name="T2" fmla="*/ 185 w 264"/>
                  <a:gd name="T3" fmla="*/ 278 h 388"/>
                  <a:gd name="T4" fmla="*/ 257 w 264"/>
                  <a:gd name="T5" fmla="*/ 138 h 388"/>
                  <a:gd name="T6" fmla="*/ 229 w 264"/>
                  <a:gd name="T7" fmla="*/ 37 h 388"/>
                  <a:gd name="T8" fmla="*/ 77 w 264"/>
                  <a:gd name="T9" fmla="*/ 29 h 388"/>
                  <a:gd name="T10" fmla="*/ 6 w 264"/>
                  <a:gd name="T11" fmla="*/ 207 h 388"/>
                  <a:gd name="T12" fmla="*/ 42 w 264"/>
                  <a:gd name="T13" fmla="*/ 376 h 3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388">
                    <a:moveTo>
                      <a:pt x="42" y="376"/>
                    </a:moveTo>
                    <a:cubicBezTo>
                      <a:pt x="72" y="388"/>
                      <a:pt x="149" y="318"/>
                      <a:pt x="185" y="278"/>
                    </a:cubicBezTo>
                    <a:cubicBezTo>
                      <a:pt x="221" y="238"/>
                      <a:pt x="250" y="178"/>
                      <a:pt x="257" y="138"/>
                    </a:cubicBezTo>
                    <a:cubicBezTo>
                      <a:pt x="264" y="98"/>
                      <a:pt x="259" y="55"/>
                      <a:pt x="229" y="37"/>
                    </a:cubicBezTo>
                    <a:cubicBezTo>
                      <a:pt x="199" y="19"/>
                      <a:pt x="114" y="0"/>
                      <a:pt x="77" y="29"/>
                    </a:cubicBezTo>
                    <a:cubicBezTo>
                      <a:pt x="40" y="57"/>
                      <a:pt x="12" y="149"/>
                      <a:pt x="6" y="207"/>
                    </a:cubicBezTo>
                    <a:cubicBezTo>
                      <a:pt x="0" y="265"/>
                      <a:pt x="12" y="364"/>
                      <a:pt x="42" y="37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CC00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7" name="Freeform 39"/>
              <p:cNvSpPr>
                <a:spLocks/>
              </p:cNvSpPr>
              <p:nvPr/>
            </p:nvSpPr>
            <p:spPr bwMode="auto">
              <a:xfrm flipH="1">
                <a:off x="2662" y="144"/>
                <a:ext cx="242" cy="325"/>
              </a:xfrm>
              <a:custGeom>
                <a:avLst/>
                <a:gdLst>
                  <a:gd name="T0" fmla="*/ 38 w 264"/>
                  <a:gd name="T1" fmla="*/ 315 h 388"/>
                  <a:gd name="T2" fmla="*/ 169 w 264"/>
                  <a:gd name="T3" fmla="*/ 233 h 388"/>
                  <a:gd name="T4" fmla="*/ 235 w 264"/>
                  <a:gd name="T5" fmla="*/ 116 h 388"/>
                  <a:gd name="T6" fmla="*/ 209 w 264"/>
                  <a:gd name="T7" fmla="*/ 31 h 388"/>
                  <a:gd name="T8" fmla="*/ 70 w 264"/>
                  <a:gd name="T9" fmla="*/ 24 h 388"/>
                  <a:gd name="T10" fmla="*/ 5 w 264"/>
                  <a:gd name="T11" fmla="*/ 173 h 388"/>
                  <a:gd name="T12" fmla="*/ 38 w 264"/>
                  <a:gd name="T13" fmla="*/ 315 h 3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388">
                    <a:moveTo>
                      <a:pt x="42" y="376"/>
                    </a:moveTo>
                    <a:cubicBezTo>
                      <a:pt x="72" y="388"/>
                      <a:pt x="149" y="318"/>
                      <a:pt x="185" y="278"/>
                    </a:cubicBezTo>
                    <a:cubicBezTo>
                      <a:pt x="221" y="238"/>
                      <a:pt x="250" y="178"/>
                      <a:pt x="257" y="138"/>
                    </a:cubicBezTo>
                    <a:cubicBezTo>
                      <a:pt x="264" y="98"/>
                      <a:pt x="259" y="55"/>
                      <a:pt x="229" y="37"/>
                    </a:cubicBezTo>
                    <a:cubicBezTo>
                      <a:pt x="199" y="19"/>
                      <a:pt x="114" y="0"/>
                      <a:pt x="77" y="29"/>
                    </a:cubicBezTo>
                    <a:cubicBezTo>
                      <a:pt x="40" y="57"/>
                      <a:pt x="12" y="149"/>
                      <a:pt x="6" y="207"/>
                    </a:cubicBezTo>
                    <a:cubicBezTo>
                      <a:pt x="0" y="265"/>
                      <a:pt x="12" y="364"/>
                      <a:pt x="42" y="37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CC00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8" name="Freeform 40"/>
              <p:cNvSpPr>
                <a:spLocks/>
              </p:cNvSpPr>
              <p:nvPr/>
            </p:nvSpPr>
            <p:spPr bwMode="auto">
              <a:xfrm>
                <a:off x="2939" y="168"/>
                <a:ext cx="242" cy="325"/>
              </a:xfrm>
              <a:custGeom>
                <a:avLst/>
                <a:gdLst>
                  <a:gd name="T0" fmla="*/ 39 w 264"/>
                  <a:gd name="T1" fmla="*/ 315 h 388"/>
                  <a:gd name="T2" fmla="*/ 170 w 264"/>
                  <a:gd name="T3" fmla="*/ 233 h 388"/>
                  <a:gd name="T4" fmla="*/ 236 w 264"/>
                  <a:gd name="T5" fmla="*/ 116 h 388"/>
                  <a:gd name="T6" fmla="*/ 210 w 264"/>
                  <a:gd name="T7" fmla="*/ 31 h 388"/>
                  <a:gd name="T8" fmla="*/ 71 w 264"/>
                  <a:gd name="T9" fmla="*/ 24 h 388"/>
                  <a:gd name="T10" fmla="*/ 6 w 264"/>
                  <a:gd name="T11" fmla="*/ 173 h 388"/>
                  <a:gd name="T12" fmla="*/ 39 w 264"/>
                  <a:gd name="T13" fmla="*/ 315 h 3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388">
                    <a:moveTo>
                      <a:pt x="42" y="376"/>
                    </a:moveTo>
                    <a:cubicBezTo>
                      <a:pt x="72" y="388"/>
                      <a:pt x="149" y="318"/>
                      <a:pt x="185" y="278"/>
                    </a:cubicBezTo>
                    <a:cubicBezTo>
                      <a:pt x="221" y="238"/>
                      <a:pt x="250" y="178"/>
                      <a:pt x="257" y="138"/>
                    </a:cubicBezTo>
                    <a:cubicBezTo>
                      <a:pt x="264" y="98"/>
                      <a:pt x="259" y="55"/>
                      <a:pt x="229" y="37"/>
                    </a:cubicBezTo>
                    <a:cubicBezTo>
                      <a:pt x="199" y="19"/>
                      <a:pt x="114" y="0"/>
                      <a:pt x="77" y="29"/>
                    </a:cubicBezTo>
                    <a:cubicBezTo>
                      <a:pt x="40" y="57"/>
                      <a:pt x="12" y="149"/>
                      <a:pt x="6" y="207"/>
                    </a:cubicBezTo>
                    <a:cubicBezTo>
                      <a:pt x="0" y="265"/>
                      <a:pt x="12" y="364"/>
                      <a:pt x="42" y="37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CC00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9" name="Freeform 41"/>
              <p:cNvSpPr>
                <a:spLocks/>
              </p:cNvSpPr>
              <p:nvPr/>
            </p:nvSpPr>
            <p:spPr bwMode="auto">
              <a:xfrm>
                <a:off x="2308" y="369"/>
                <a:ext cx="1313" cy="821"/>
              </a:xfrm>
              <a:custGeom>
                <a:avLst/>
                <a:gdLst>
                  <a:gd name="T0" fmla="*/ 243 w 1433"/>
                  <a:gd name="T1" fmla="*/ 80 h 977"/>
                  <a:gd name="T2" fmla="*/ 81 w 1433"/>
                  <a:gd name="T3" fmla="*/ 278 h 977"/>
                  <a:gd name="T4" fmla="*/ 92 w 1433"/>
                  <a:gd name="T5" fmla="*/ 622 h 977"/>
                  <a:gd name="T6" fmla="*/ 16 w 1433"/>
                  <a:gd name="T7" fmla="*/ 671 h 977"/>
                  <a:gd name="T8" fmla="*/ 189 w 1433"/>
                  <a:gd name="T9" fmla="*/ 800 h 977"/>
                  <a:gd name="T10" fmla="*/ 640 w 1433"/>
                  <a:gd name="T11" fmla="*/ 781 h 977"/>
                  <a:gd name="T12" fmla="*/ 1244 w 1433"/>
                  <a:gd name="T13" fmla="*/ 671 h 977"/>
                  <a:gd name="T14" fmla="*/ 1050 w 1433"/>
                  <a:gd name="T15" fmla="*/ 553 h 977"/>
                  <a:gd name="T16" fmla="*/ 1050 w 1433"/>
                  <a:gd name="T17" fmla="*/ 307 h 977"/>
                  <a:gd name="T18" fmla="*/ 889 w 1433"/>
                  <a:gd name="T19" fmla="*/ 90 h 977"/>
                  <a:gd name="T20" fmla="*/ 565 w 1433"/>
                  <a:gd name="T21" fmla="*/ 2 h 977"/>
                  <a:gd name="T22" fmla="*/ 243 w 1433"/>
                  <a:gd name="T23" fmla="*/ 80 h 9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33" h="977">
                    <a:moveTo>
                      <a:pt x="265" y="96"/>
                    </a:moveTo>
                    <a:cubicBezTo>
                      <a:pt x="177" y="151"/>
                      <a:pt x="115" y="224"/>
                      <a:pt x="88" y="332"/>
                    </a:cubicBezTo>
                    <a:cubicBezTo>
                      <a:pt x="61" y="440"/>
                      <a:pt x="112" y="665"/>
                      <a:pt x="100" y="743"/>
                    </a:cubicBezTo>
                    <a:cubicBezTo>
                      <a:pt x="88" y="821"/>
                      <a:pt x="0" y="767"/>
                      <a:pt x="18" y="802"/>
                    </a:cubicBezTo>
                    <a:cubicBezTo>
                      <a:pt x="36" y="837"/>
                      <a:pt x="93" y="933"/>
                      <a:pt x="206" y="955"/>
                    </a:cubicBezTo>
                    <a:cubicBezTo>
                      <a:pt x="319" y="977"/>
                      <a:pt x="506" y="958"/>
                      <a:pt x="698" y="933"/>
                    </a:cubicBezTo>
                    <a:cubicBezTo>
                      <a:pt x="890" y="908"/>
                      <a:pt x="1283" y="847"/>
                      <a:pt x="1358" y="802"/>
                    </a:cubicBezTo>
                    <a:cubicBezTo>
                      <a:pt x="1433" y="757"/>
                      <a:pt x="1181" y="733"/>
                      <a:pt x="1146" y="661"/>
                    </a:cubicBezTo>
                    <a:cubicBezTo>
                      <a:pt x="1111" y="589"/>
                      <a:pt x="1175" y="459"/>
                      <a:pt x="1146" y="367"/>
                    </a:cubicBezTo>
                    <a:cubicBezTo>
                      <a:pt x="1117" y="275"/>
                      <a:pt x="1058" y="169"/>
                      <a:pt x="970" y="108"/>
                    </a:cubicBezTo>
                    <a:cubicBezTo>
                      <a:pt x="882" y="47"/>
                      <a:pt x="734" y="4"/>
                      <a:pt x="617" y="2"/>
                    </a:cubicBezTo>
                    <a:cubicBezTo>
                      <a:pt x="500" y="0"/>
                      <a:pt x="353" y="41"/>
                      <a:pt x="265" y="9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0" name="Freeform 42"/>
              <p:cNvSpPr>
                <a:spLocks/>
              </p:cNvSpPr>
              <p:nvPr/>
            </p:nvSpPr>
            <p:spPr bwMode="auto">
              <a:xfrm>
                <a:off x="2066" y="948"/>
                <a:ext cx="1651" cy="523"/>
              </a:xfrm>
              <a:custGeom>
                <a:avLst/>
                <a:gdLst>
                  <a:gd name="T0" fmla="*/ 535 w 1801"/>
                  <a:gd name="T1" fmla="*/ 141 h 622"/>
                  <a:gd name="T2" fmla="*/ 359 w 1801"/>
                  <a:gd name="T3" fmla="*/ 141 h 622"/>
                  <a:gd name="T4" fmla="*/ 227 w 1801"/>
                  <a:gd name="T5" fmla="*/ 60 h 622"/>
                  <a:gd name="T6" fmla="*/ 51 w 1801"/>
                  <a:gd name="T7" fmla="*/ 141 h 622"/>
                  <a:gd name="T8" fmla="*/ 51 w 1801"/>
                  <a:gd name="T9" fmla="*/ 302 h 622"/>
                  <a:gd name="T10" fmla="*/ 359 w 1801"/>
                  <a:gd name="T11" fmla="*/ 462 h 622"/>
                  <a:gd name="T12" fmla="*/ 491 w 1801"/>
                  <a:gd name="T13" fmla="*/ 382 h 622"/>
                  <a:gd name="T14" fmla="*/ 711 w 1801"/>
                  <a:gd name="T15" fmla="*/ 342 h 622"/>
                  <a:gd name="T16" fmla="*/ 1019 w 1801"/>
                  <a:gd name="T17" fmla="*/ 422 h 622"/>
                  <a:gd name="T18" fmla="*/ 1323 w 1801"/>
                  <a:gd name="T19" fmla="*/ 487 h 622"/>
                  <a:gd name="T20" fmla="*/ 1634 w 1801"/>
                  <a:gd name="T21" fmla="*/ 221 h 622"/>
                  <a:gd name="T22" fmla="*/ 1415 w 1801"/>
                  <a:gd name="T23" fmla="*/ 20 h 622"/>
                  <a:gd name="T24" fmla="*/ 1239 w 1801"/>
                  <a:gd name="T25" fmla="*/ 101 h 622"/>
                  <a:gd name="T26" fmla="*/ 931 w 1801"/>
                  <a:gd name="T27" fmla="*/ 181 h 622"/>
                  <a:gd name="T28" fmla="*/ 535 w 1801"/>
                  <a:gd name="T29" fmla="*/ 141 h 6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01" h="622">
                    <a:moveTo>
                      <a:pt x="584" y="168"/>
                    </a:moveTo>
                    <a:cubicBezTo>
                      <a:pt x="480" y="160"/>
                      <a:pt x="448" y="184"/>
                      <a:pt x="392" y="168"/>
                    </a:cubicBezTo>
                    <a:cubicBezTo>
                      <a:pt x="336" y="152"/>
                      <a:pt x="304" y="72"/>
                      <a:pt x="248" y="72"/>
                    </a:cubicBezTo>
                    <a:cubicBezTo>
                      <a:pt x="192" y="72"/>
                      <a:pt x="88" y="120"/>
                      <a:pt x="56" y="168"/>
                    </a:cubicBezTo>
                    <a:cubicBezTo>
                      <a:pt x="24" y="216"/>
                      <a:pt x="0" y="296"/>
                      <a:pt x="56" y="360"/>
                    </a:cubicBezTo>
                    <a:cubicBezTo>
                      <a:pt x="112" y="424"/>
                      <a:pt x="312" y="536"/>
                      <a:pt x="392" y="552"/>
                    </a:cubicBezTo>
                    <a:cubicBezTo>
                      <a:pt x="472" y="568"/>
                      <a:pt x="472" y="480"/>
                      <a:pt x="536" y="456"/>
                    </a:cubicBezTo>
                    <a:cubicBezTo>
                      <a:pt x="600" y="432"/>
                      <a:pt x="680" y="400"/>
                      <a:pt x="776" y="408"/>
                    </a:cubicBezTo>
                    <a:cubicBezTo>
                      <a:pt x="872" y="416"/>
                      <a:pt x="1001" y="475"/>
                      <a:pt x="1112" y="504"/>
                    </a:cubicBezTo>
                    <a:cubicBezTo>
                      <a:pt x="1223" y="533"/>
                      <a:pt x="1332" y="622"/>
                      <a:pt x="1444" y="582"/>
                    </a:cubicBezTo>
                    <a:cubicBezTo>
                      <a:pt x="1556" y="542"/>
                      <a:pt x="1767" y="357"/>
                      <a:pt x="1784" y="264"/>
                    </a:cubicBezTo>
                    <a:cubicBezTo>
                      <a:pt x="1801" y="171"/>
                      <a:pt x="1616" y="48"/>
                      <a:pt x="1544" y="24"/>
                    </a:cubicBezTo>
                    <a:cubicBezTo>
                      <a:pt x="1472" y="0"/>
                      <a:pt x="1440" y="88"/>
                      <a:pt x="1352" y="120"/>
                    </a:cubicBezTo>
                    <a:cubicBezTo>
                      <a:pt x="1264" y="152"/>
                      <a:pt x="1144" y="208"/>
                      <a:pt x="1016" y="216"/>
                    </a:cubicBezTo>
                    <a:cubicBezTo>
                      <a:pt x="888" y="224"/>
                      <a:pt x="688" y="176"/>
                      <a:pt x="584" y="16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CC6600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1" name="Freeform 43"/>
              <p:cNvSpPr>
                <a:spLocks/>
              </p:cNvSpPr>
              <p:nvPr/>
            </p:nvSpPr>
            <p:spPr bwMode="auto">
              <a:xfrm>
                <a:off x="2225" y="1126"/>
                <a:ext cx="1333" cy="221"/>
              </a:xfrm>
              <a:custGeom>
                <a:avLst/>
                <a:gdLst>
                  <a:gd name="T0" fmla="*/ 87 w 1457"/>
                  <a:gd name="T1" fmla="*/ 16 h 267"/>
                  <a:gd name="T2" fmla="*/ 17 w 1457"/>
                  <a:gd name="T3" fmla="*/ 67 h 267"/>
                  <a:gd name="T4" fmla="*/ 194 w 1457"/>
                  <a:gd name="T5" fmla="*/ 193 h 267"/>
                  <a:gd name="T6" fmla="*/ 443 w 1457"/>
                  <a:gd name="T7" fmla="*/ 134 h 267"/>
                  <a:gd name="T8" fmla="*/ 809 w 1457"/>
                  <a:gd name="T9" fmla="*/ 107 h 267"/>
                  <a:gd name="T10" fmla="*/ 1073 w 1457"/>
                  <a:gd name="T11" fmla="*/ 187 h 267"/>
                  <a:gd name="T12" fmla="*/ 1304 w 1457"/>
                  <a:gd name="T13" fmla="*/ 65 h 267"/>
                  <a:gd name="T14" fmla="*/ 1261 w 1457"/>
                  <a:gd name="T15" fmla="*/ 7 h 267"/>
                  <a:gd name="T16" fmla="*/ 1175 w 1457"/>
                  <a:gd name="T17" fmla="*/ 104 h 267"/>
                  <a:gd name="T18" fmla="*/ 941 w 1457"/>
                  <a:gd name="T19" fmla="*/ 147 h 267"/>
                  <a:gd name="T20" fmla="*/ 633 w 1457"/>
                  <a:gd name="T21" fmla="*/ 67 h 267"/>
                  <a:gd name="T22" fmla="*/ 302 w 1457"/>
                  <a:gd name="T23" fmla="*/ 212 h 267"/>
                  <a:gd name="T24" fmla="*/ 151 w 1457"/>
                  <a:gd name="T25" fmla="*/ 134 h 267"/>
                  <a:gd name="T26" fmla="*/ 87 w 1457"/>
                  <a:gd name="T27" fmla="*/ 16 h 2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57" h="267">
                    <a:moveTo>
                      <a:pt x="95" y="19"/>
                    </a:moveTo>
                    <a:cubicBezTo>
                      <a:pt x="67" y="14"/>
                      <a:pt x="0" y="45"/>
                      <a:pt x="19" y="80"/>
                    </a:cubicBezTo>
                    <a:cubicBezTo>
                      <a:pt x="38" y="115"/>
                      <a:pt x="135" y="218"/>
                      <a:pt x="212" y="231"/>
                    </a:cubicBezTo>
                    <a:cubicBezTo>
                      <a:pt x="289" y="244"/>
                      <a:pt x="371" y="177"/>
                      <a:pt x="483" y="160"/>
                    </a:cubicBezTo>
                    <a:cubicBezTo>
                      <a:pt x="595" y="143"/>
                      <a:pt x="768" y="117"/>
                      <a:pt x="883" y="128"/>
                    </a:cubicBezTo>
                    <a:cubicBezTo>
                      <a:pt x="998" y="139"/>
                      <a:pt x="1081" y="232"/>
                      <a:pt x="1171" y="224"/>
                    </a:cubicBezTo>
                    <a:cubicBezTo>
                      <a:pt x="1261" y="216"/>
                      <a:pt x="1389" y="114"/>
                      <a:pt x="1423" y="78"/>
                    </a:cubicBezTo>
                    <a:cubicBezTo>
                      <a:pt x="1457" y="42"/>
                      <a:pt x="1399" y="0"/>
                      <a:pt x="1376" y="8"/>
                    </a:cubicBezTo>
                    <a:cubicBezTo>
                      <a:pt x="1353" y="16"/>
                      <a:pt x="1340" y="97"/>
                      <a:pt x="1282" y="125"/>
                    </a:cubicBezTo>
                    <a:cubicBezTo>
                      <a:pt x="1224" y="153"/>
                      <a:pt x="1125" y="183"/>
                      <a:pt x="1027" y="176"/>
                    </a:cubicBezTo>
                    <a:cubicBezTo>
                      <a:pt x="929" y="169"/>
                      <a:pt x="807" y="67"/>
                      <a:pt x="691" y="80"/>
                    </a:cubicBezTo>
                    <a:cubicBezTo>
                      <a:pt x="575" y="93"/>
                      <a:pt x="418" y="241"/>
                      <a:pt x="330" y="254"/>
                    </a:cubicBezTo>
                    <a:cubicBezTo>
                      <a:pt x="242" y="267"/>
                      <a:pt x="204" y="199"/>
                      <a:pt x="165" y="160"/>
                    </a:cubicBezTo>
                    <a:cubicBezTo>
                      <a:pt x="126" y="121"/>
                      <a:pt x="110" y="48"/>
                      <a:pt x="95" y="19"/>
                    </a:cubicBezTo>
                    <a:close/>
                  </a:path>
                </a:pathLst>
              </a:custGeom>
              <a:solidFill>
                <a:srgbClr val="66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2" name="Freeform 44"/>
              <p:cNvSpPr>
                <a:spLocks/>
              </p:cNvSpPr>
              <p:nvPr/>
            </p:nvSpPr>
            <p:spPr bwMode="auto">
              <a:xfrm>
                <a:off x="2352" y="828"/>
                <a:ext cx="1099" cy="630"/>
              </a:xfrm>
              <a:custGeom>
                <a:avLst/>
                <a:gdLst>
                  <a:gd name="T0" fmla="*/ 452 w 1154"/>
                  <a:gd name="T1" fmla="*/ 16 h 751"/>
                  <a:gd name="T2" fmla="*/ 142 w 1154"/>
                  <a:gd name="T3" fmla="*/ 249 h 751"/>
                  <a:gd name="T4" fmla="*/ 16 w 1154"/>
                  <a:gd name="T5" fmla="*/ 449 h 751"/>
                  <a:gd name="T6" fmla="*/ 240 w 1154"/>
                  <a:gd name="T7" fmla="*/ 528 h 751"/>
                  <a:gd name="T8" fmla="*/ 556 w 1154"/>
                  <a:gd name="T9" fmla="*/ 627 h 751"/>
                  <a:gd name="T10" fmla="*/ 888 w 1154"/>
                  <a:gd name="T11" fmla="*/ 518 h 751"/>
                  <a:gd name="T12" fmla="*/ 1088 w 1154"/>
                  <a:gd name="T13" fmla="*/ 360 h 751"/>
                  <a:gd name="T14" fmla="*/ 837 w 1154"/>
                  <a:gd name="T15" fmla="*/ 152 h 751"/>
                  <a:gd name="T16" fmla="*/ 452 w 1154"/>
                  <a:gd name="T17" fmla="*/ 16 h 7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4" h="751">
                    <a:moveTo>
                      <a:pt x="476" y="19"/>
                    </a:moveTo>
                    <a:cubicBezTo>
                      <a:pt x="354" y="38"/>
                      <a:pt x="225" y="211"/>
                      <a:pt x="149" y="297"/>
                    </a:cubicBezTo>
                    <a:cubicBezTo>
                      <a:pt x="73" y="383"/>
                      <a:pt x="0" y="480"/>
                      <a:pt x="17" y="536"/>
                    </a:cubicBezTo>
                    <a:cubicBezTo>
                      <a:pt x="34" y="592"/>
                      <a:pt x="157" y="594"/>
                      <a:pt x="252" y="630"/>
                    </a:cubicBezTo>
                    <a:cubicBezTo>
                      <a:pt x="347" y="666"/>
                      <a:pt x="471" y="751"/>
                      <a:pt x="585" y="749"/>
                    </a:cubicBezTo>
                    <a:cubicBezTo>
                      <a:pt x="699" y="747"/>
                      <a:pt x="841" y="671"/>
                      <a:pt x="934" y="618"/>
                    </a:cubicBezTo>
                    <a:cubicBezTo>
                      <a:pt x="1027" y="565"/>
                      <a:pt x="1154" y="503"/>
                      <a:pt x="1145" y="430"/>
                    </a:cubicBezTo>
                    <a:cubicBezTo>
                      <a:pt x="1136" y="357"/>
                      <a:pt x="992" y="250"/>
                      <a:pt x="880" y="182"/>
                    </a:cubicBezTo>
                    <a:cubicBezTo>
                      <a:pt x="768" y="114"/>
                      <a:pt x="598" y="0"/>
                      <a:pt x="476" y="1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3" name="Oval 45"/>
              <p:cNvSpPr>
                <a:spLocks noChangeArrowheads="1"/>
              </p:cNvSpPr>
              <p:nvPr/>
            </p:nvSpPr>
            <p:spPr bwMode="auto">
              <a:xfrm>
                <a:off x="2487" y="546"/>
                <a:ext cx="349" cy="32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MX" smtClean="0"/>
              </a:p>
            </p:txBody>
          </p:sp>
          <p:sp>
            <p:nvSpPr>
              <p:cNvPr id="374" name="Oval 46"/>
              <p:cNvSpPr>
                <a:spLocks noChangeArrowheads="1"/>
              </p:cNvSpPr>
              <p:nvPr/>
            </p:nvSpPr>
            <p:spPr bwMode="auto">
              <a:xfrm>
                <a:off x="2590" y="677"/>
                <a:ext cx="143" cy="127"/>
              </a:xfrm>
              <a:prstGeom prst="ellipse">
                <a:avLst/>
              </a:prstGeom>
              <a:solidFill>
                <a:srgbClr val="66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MX" smtClean="0"/>
              </a:p>
            </p:txBody>
          </p:sp>
          <p:sp>
            <p:nvSpPr>
              <p:cNvPr id="375" name="Freeform 47"/>
              <p:cNvSpPr>
                <a:spLocks/>
              </p:cNvSpPr>
              <p:nvPr/>
            </p:nvSpPr>
            <p:spPr bwMode="auto">
              <a:xfrm>
                <a:off x="2554" y="677"/>
                <a:ext cx="87" cy="80"/>
              </a:xfrm>
              <a:custGeom>
                <a:avLst/>
                <a:gdLst>
                  <a:gd name="T0" fmla="*/ 85 w 473"/>
                  <a:gd name="T1" fmla="*/ 72 h 345"/>
                  <a:gd name="T2" fmla="*/ 31 w 473"/>
                  <a:gd name="T3" fmla="*/ 6 h 345"/>
                  <a:gd name="T4" fmla="*/ 4 w 473"/>
                  <a:gd name="T5" fmla="*/ 28 h 345"/>
                  <a:gd name="T6" fmla="*/ 13 w 473"/>
                  <a:gd name="T7" fmla="*/ 62 h 345"/>
                  <a:gd name="T8" fmla="*/ 85 w 473"/>
                  <a:gd name="T9" fmla="*/ 7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3" h="345">
                    <a:moveTo>
                      <a:pt x="457" y="305"/>
                    </a:moveTo>
                    <a:cubicBezTo>
                      <a:pt x="473" y="265"/>
                      <a:pt x="240" y="55"/>
                      <a:pt x="168" y="24"/>
                    </a:cubicBezTo>
                    <a:cubicBezTo>
                      <a:pt x="120" y="0"/>
                      <a:pt x="40" y="80"/>
                      <a:pt x="24" y="120"/>
                    </a:cubicBezTo>
                    <a:cubicBezTo>
                      <a:pt x="8" y="160"/>
                      <a:pt x="0" y="233"/>
                      <a:pt x="72" y="264"/>
                    </a:cubicBezTo>
                    <a:cubicBezTo>
                      <a:pt x="144" y="295"/>
                      <a:pt x="441" y="345"/>
                      <a:pt x="457" y="30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376" name="Group 48"/>
              <p:cNvGrpSpPr>
                <a:grpSpLocks/>
              </p:cNvGrpSpPr>
              <p:nvPr/>
            </p:nvGrpSpPr>
            <p:grpSpPr bwMode="auto">
              <a:xfrm>
                <a:off x="2882" y="546"/>
                <a:ext cx="352" cy="322"/>
                <a:chOff x="2807" y="432"/>
                <a:chExt cx="384" cy="384"/>
              </a:xfrm>
            </p:grpSpPr>
            <p:sp>
              <p:nvSpPr>
                <p:cNvPr id="377" name="Oval 49"/>
                <p:cNvSpPr>
                  <a:spLocks noChangeArrowheads="1"/>
                </p:cNvSpPr>
                <p:nvPr/>
              </p:nvSpPr>
              <p:spPr bwMode="auto">
                <a:xfrm>
                  <a:off x="2805" y="432"/>
                  <a:ext cx="385" cy="38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s-ES_tradnl" altLang="es-MX" smtClean="0"/>
                </a:p>
              </p:txBody>
            </p:sp>
            <p:sp>
              <p:nvSpPr>
                <p:cNvPr id="378" name="Oval 50"/>
                <p:cNvSpPr>
                  <a:spLocks noChangeArrowheads="1"/>
                </p:cNvSpPr>
                <p:nvPr/>
              </p:nvSpPr>
              <p:spPr bwMode="auto">
                <a:xfrm>
                  <a:off x="2917" y="588"/>
                  <a:ext cx="156" cy="152"/>
                </a:xfrm>
                <a:prstGeom prst="ellipse">
                  <a:avLst/>
                </a:prstGeom>
                <a:solidFill>
                  <a:srgbClr val="66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s-ES_tradnl" altLang="es-MX" smtClean="0"/>
                </a:p>
              </p:txBody>
            </p:sp>
            <p:sp>
              <p:nvSpPr>
                <p:cNvPr id="379" name="Freeform 51"/>
                <p:cNvSpPr>
                  <a:spLocks/>
                </p:cNvSpPr>
                <p:nvPr/>
              </p:nvSpPr>
              <p:spPr bwMode="auto">
                <a:xfrm>
                  <a:off x="2883" y="588"/>
                  <a:ext cx="95" cy="96"/>
                </a:xfrm>
                <a:custGeom>
                  <a:avLst/>
                  <a:gdLst>
                    <a:gd name="T0" fmla="*/ 93 w 473"/>
                    <a:gd name="T1" fmla="*/ 85 h 345"/>
                    <a:gd name="T2" fmla="*/ 34 w 473"/>
                    <a:gd name="T3" fmla="*/ 7 h 345"/>
                    <a:gd name="T4" fmla="*/ 5 w 473"/>
                    <a:gd name="T5" fmla="*/ 33 h 345"/>
                    <a:gd name="T6" fmla="*/ 15 w 473"/>
                    <a:gd name="T7" fmla="*/ 73 h 345"/>
                    <a:gd name="T8" fmla="*/ 93 w 473"/>
                    <a:gd name="T9" fmla="*/ 85 h 3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3" h="345">
                      <a:moveTo>
                        <a:pt x="457" y="305"/>
                      </a:moveTo>
                      <a:cubicBezTo>
                        <a:pt x="473" y="265"/>
                        <a:pt x="240" y="55"/>
                        <a:pt x="168" y="24"/>
                      </a:cubicBezTo>
                      <a:cubicBezTo>
                        <a:pt x="120" y="0"/>
                        <a:pt x="40" y="80"/>
                        <a:pt x="24" y="120"/>
                      </a:cubicBezTo>
                      <a:cubicBezTo>
                        <a:pt x="8" y="160"/>
                        <a:pt x="0" y="233"/>
                        <a:pt x="72" y="264"/>
                      </a:cubicBezTo>
                      <a:cubicBezTo>
                        <a:pt x="144" y="295"/>
                        <a:pt x="441" y="345"/>
                        <a:pt x="457" y="30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pic>
        <p:nvPicPr>
          <p:cNvPr id="407" name="Imagen 4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582" y="923902"/>
            <a:ext cx="405719" cy="569430"/>
          </a:xfrm>
          <a:prstGeom prst="rect">
            <a:avLst/>
          </a:prstGeom>
        </p:spPr>
      </p:pic>
      <p:pic>
        <p:nvPicPr>
          <p:cNvPr id="408" name="Imagen 4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918" y="1837692"/>
            <a:ext cx="405719" cy="569430"/>
          </a:xfrm>
          <a:prstGeom prst="rect">
            <a:avLst/>
          </a:prstGeom>
        </p:spPr>
      </p:pic>
      <p:pic>
        <p:nvPicPr>
          <p:cNvPr id="409" name="Imagen 4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582" y="3487002"/>
            <a:ext cx="405719" cy="569430"/>
          </a:xfrm>
          <a:prstGeom prst="rect">
            <a:avLst/>
          </a:prstGeom>
        </p:spPr>
      </p:pic>
      <p:pic>
        <p:nvPicPr>
          <p:cNvPr id="410" name="Imagen 4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917" y="4396740"/>
            <a:ext cx="405719" cy="569430"/>
          </a:xfrm>
          <a:prstGeom prst="rect">
            <a:avLst/>
          </a:prstGeom>
        </p:spPr>
      </p:pic>
      <p:sp>
        <p:nvSpPr>
          <p:cNvPr id="411" name="Forma libre 410"/>
          <p:cNvSpPr/>
          <p:nvPr/>
        </p:nvSpPr>
        <p:spPr>
          <a:xfrm>
            <a:off x="2047972" y="2919674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2" name="Forma libre 411"/>
          <p:cNvSpPr/>
          <p:nvPr/>
        </p:nvSpPr>
        <p:spPr>
          <a:xfrm>
            <a:off x="2029259" y="4598335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5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ángulo 423"/>
          <p:cNvSpPr/>
          <p:nvPr/>
        </p:nvSpPr>
        <p:spPr>
          <a:xfrm>
            <a:off x="1608687" y="478335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2" name="Rectángulo 421"/>
          <p:cNvSpPr/>
          <p:nvPr/>
        </p:nvSpPr>
        <p:spPr>
          <a:xfrm>
            <a:off x="991331" y="3978"/>
            <a:ext cx="136304" cy="142490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3" name="Rectángulo 272"/>
          <p:cNvSpPr/>
          <p:nvPr/>
        </p:nvSpPr>
        <p:spPr>
          <a:xfrm>
            <a:off x="1730738" y="3890581"/>
            <a:ext cx="5635360" cy="128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3" name="Rectángulo 252"/>
          <p:cNvSpPr/>
          <p:nvPr/>
        </p:nvSpPr>
        <p:spPr>
          <a:xfrm>
            <a:off x="7974843" y="2682618"/>
            <a:ext cx="136702" cy="79514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1" name="Rectángulo 210"/>
          <p:cNvSpPr/>
          <p:nvPr/>
        </p:nvSpPr>
        <p:spPr>
          <a:xfrm>
            <a:off x="1743150" y="1798477"/>
            <a:ext cx="5635360" cy="128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61" name="Grupo 160"/>
          <p:cNvGrpSpPr/>
          <p:nvPr/>
        </p:nvGrpSpPr>
        <p:grpSpPr>
          <a:xfrm>
            <a:off x="143506" y="1006253"/>
            <a:ext cx="1722746" cy="1843224"/>
            <a:chOff x="176587" y="720570"/>
            <a:chExt cx="1896329" cy="2001812"/>
          </a:xfrm>
        </p:grpSpPr>
        <p:sp>
          <p:nvSpPr>
            <p:cNvPr id="86" name="Rectángulo redondeado 85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7" name="Rectángulo redondeado 86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8" name="Forma libre 87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89" name="Grupo 88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90" name="Forma libre 89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1" name="Forma libre 90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92" name="Grupo 91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93" name="Forma libre 92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4" name="Forma libre 93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5" name="Elipse 94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96" name="Grupo 95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97" name="Forma libre 96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8" name="Forma libre 97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grpSp>
        <p:nvGrpSpPr>
          <p:cNvPr id="162" name="Grupo 161"/>
          <p:cNvGrpSpPr/>
          <p:nvPr/>
        </p:nvGrpSpPr>
        <p:grpSpPr>
          <a:xfrm>
            <a:off x="2384213" y="1006253"/>
            <a:ext cx="1722746" cy="1843224"/>
            <a:chOff x="176587" y="720570"/>
            <a:chExt cx="1896329" cy="2001812"/>
          </a:xfrm>
        </p:grpSpPr>
        <p:sp>
          <p:nvSpPr>
            <p:cNvPr id="163" name="Rectángulo redondeado 162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4" name="Rectángulo redondeado 163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5" name="Forma libre 164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66" name="Grupo 165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175" name="Forma libre 174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6" name="Forma libre 175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7" name="Grupo 166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172" name="Forma libre 171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3" name="Forma libre 172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4" name="Elipse 173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8" name="Grupo 167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169" name="Forma libre 168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0" name="Forma libre 169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1" name="Elipse 170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grpSp>
        <p:nvGrpSpPr>
          <p:cNvPr id="177" name="Grupo 176"/>
          <p:cNvGrpSpPr/>
          <p:nvPr/>
        </p:nvGrpSpPr>
        <p:grpSpPr>
          <a:xfrm>
            <a:off x="4630000" y="1019154"/>
            <a:ext cx="2013392" cy="1843224"/>
            <a:chOff x="176587" y="720570"/>
            <a:chExt cx="1896329" cy="2001812"/>
          </a:xfrm>
        </p:grpSpPr>
        <p:sp>
          <p:nvSpPr>
            <p:cNvPr id="178" name="Rectángulo redondeado 177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9" name="Rectángulo redondeado 178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0" name="Forma libre 179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81" name="Grupo 180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190" name="Forma libre 189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1" name="Forma libre 190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82" name="Grupo 181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187" name="Forma libre 186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8" name="Forma libre 187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9" name="Elipse 188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83" name="Grupo 182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184" name="Forma libre 183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5" name="Forma libre 184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6" name="Elipse 185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grpSp>
        <p:nvGrpSpPr>
          <p:cNvPr id="192" name="Grupo 191"/>
          <p:cNvGrpSpPr/>
          <p:nvPr/>
        </p:nvGrpSpPr>
        <p:grpSpPr>
          <a:xfrm>
            <a:off x="7189885" y="1006251"/>
            <a:ext cx="1722746" cy="1843224"/>
            <a:chOff x="176587" y="720570"/>
            <a:chExt cx="1896329" cy="2001812"/>
          </a:xfrm>
        </p:grpSpPr>
        <p:sp>
          <p:nvSpPr>
            <p:cNvPr id="193" name="Rectángulo redondeado 192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4" name="Rectángulo redondeado 193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5" name="Forma libre 194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96" name="Grupo 195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205" name="Forma libre 204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6" name="Forma libre 205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97" name="Grupo 196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202" name="Forma libre 201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3" name="Forma libre 202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4" name="Elipse 203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199" name="Forma libre 198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0" name="Forma libre 199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1" name="Elipse 200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07" name="Rectángulo 206"/>
          <p:cNvSpPr/>
          <p:nvPr/>
        </p:nvSpPr>
        <p:spPr>
          <a:xfrm>
            <a:off x="674565" y="1143881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09" name="Rectángulo 208"/>
          <p:cNvSpPr/>
          <p:nvPr/>
        </p:nvSpPr>
        <p:spPr>
          <a:xfrm>
            <a:off x="357523" y="1527030"/>
            <a:ext cx="12474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Lab</a:t>
            </a:r>
            <a:r>
              <a:rPr lang="es-E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Book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Problem</a:t>
            </a:r>
            <a:r>
              <a:rPr lang="es-E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s-ES" sz="9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Mission</a:t>
            </a:r>
            <a:endParaRPr lang="es-ES" sz="9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Research</a:t>
            </a:r>
            <a:endParaRPr lang="en-US" sz="9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2" name="Imagen 2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6" y="2104252"/>
            <a:ext cx="629231" cy="629231"/>
          </a:xfrm>
          <a:prstGeom prst="rect">
            <a:avLst/>
          </a:prstGeom>
        </p:spPr>
      </p:pic>
      <p:sp>
        <p:nvSpPr>
          <p:cNvPr id="214" name="Rectángulo 213"/>
          <p:cNvSpPr/>
          <p:nvPr/>
        </p:nvSpPr>
        <p:spPr>
          <a:xfrm>
            <a:off x="2933252" y="1169944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5" name="Rectángulo 214"/>
          <p:cNvSpPr/>
          <p:nvPr/>
        </p:nvSpPr>
        <p:spPr>
          <a:xfrm>
            <a:off x="2522079" y="1494988"/>
            <a:ext cx="17672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en-U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easures </a:t>
            </a:r>
            <a:r>
              <a:rPr lang="en-US" sz="900" dirty="0">
                <a:solidFill>
                  <a:srgbClr val="FFFF00"/>
                </a:solidFill>
                <a:latin typeface="Comic Sans MS" panose="030F0702030302020204" pitchFamily="66" charset="0"/>
              </a:rPr>
              <a:t>of </a:t>
            </a:r>
            <a:r>
              <a:rPr lang="en-U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Presenting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Build monuments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6" name="Rectángulo 215"/>
          <p:cNvSpPr/>
          <p:nvPr/>
        </p:nvSpPr>
        <p:spPr>
          <a:xfrm>
            <a:off x="5303813" y="1154312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7" name="Rectángulo 216"/>
          <p:cNvSpPr/>
          <p:nvPr/>
        </p:nvSpPr>
        <p:spPr>
          <a:xfrm>
            <a:off x="4803362" y="1465747"/>
            <a:ext cx="1767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Problem Solving Tricks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Landscaping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9" name="Rectángulo 218"/>
          <p:cNvSpPr/>
          <p:nvPr/>
        </p:nvSpPr>
        <p:spPr>
          <a:xfrm>
            <a:off x="7761970" y="1150989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4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0" name="Rectángulo 219"/>
          <p:cNvSpPr/>
          <p:nvPr/>
        </p:nvSpPr>
        <p:spPr>
          <a:xfrm>
            <a:off x="7376703" y="1419322"/>
            <a:ext cx="176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Create Floor Plan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1" name="Imagen 2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9" y="1676823"/>
            <a:ext cx="1172652" cy="1172652"/>
          </a:xfrm>
          <a:prstGeom prst="rect">
            <a:avLst/>
          </a:prstGeom>
        </p:spPr>
      </p:pic>
      <p:pic>
        <p:nvPicPr>
          <p:cNvPr id="223" name="Imagen 2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12" y="1732604"/>
            <a:ext cx="663845" cy="646273"/>
          </a:xfrm>
          <a:prstGeom prst="rect">
            <a:avLst/>
          </a:prstGeom>
        </p:spPr>
      </p:pic>
      <p:grpSp>
        <p:nvGrpSpPr>
          <p:cNvPr id="224" name="Group 107"/>
          <p:cNvGrpSpPr>
            <a:grpSpLocks/>
          </p:cNvGrpSpPr>
          <p:nvPr/>
        </p:nvGrpSpPr>
        <p:grpSpPr bwMode="auto">
          <a:xfrm>
            <a:off x="1120733" y="1965283"/>
            <a:ext cx="523131" cy="693222"/>
            <a:chOff x="2064" y="1104"/>
            <a:chExt cx="1630" cy="2160"/>
          </a:xfrm>
        </p:grpSpPr>
        <p:sp>
          <p:nvSpPr>
            <p:cNvPr id="225" name="Freeform 108"/>
            <p:cNvSpPr>
              <a:spLocks/>
            </p:cNvSpPr>
            <p:nvPr/>
          </p:nvSpPr>
          <p:spPr bwMode="auto">
            <a:xfrm>
              <a:off x="2352" y="1896"/>
              <a:ext cx="1112" cy="648"/>
            </a:xfrm>
            <a:custGeom>
              <a:avLst/>
              <a:gdLst>
                <a:gd name="T0" fmla="*/ 72 w 1112"/>
                <a:gd name="T1" fmla="*/ 236 h 648"/>
                <a:gd name="T2" fmla="*/ 288 w 1112"/>
                <a:gd name="T3" fmla="*/ 72 h 648"/>
                <a:gd name="T4" fmla="*/ 480 w 1112"/>
                <a:gd name="T5" fmla="*/ 24 h 648"/>
                <a:gd name="T6" fmla="*/ 768 w 1112"/>
                <a:gd name="T7" fmla="*/ 24 h 648"/>
                <a:gd name="T8" fmla="*/ 960 w 1112"/>
                <a:gd name="T9" fmla="*/ 168 h 648"/>
                <a:gd name="T10" fmla="*/ 1104 w 1112"/>
                <a:gd name="T11" fmla="*/ 408 h 648"/>
                <a:gd name="T12" fmla="*/ 912 w 1112"/>
                <a:gd name="T13" fmla="*/ 600 h 648"/>
                <a:gd name="T14" fmla="*/ 480 w 1112"/>
                <a:gd name="T15" fmla="*/ 648 h 648"/>
                <a:gd name="T16" fmla="*/ 240 w 1112"/>
                <a:gd name="T17" fmla="*/ 600 h 648"/>
                <a:gd name="T18" fmla="*/ 96 w 1112"/>
                <a:gd name="T19" fmla="*/ 504 h 648"/>
                <a:gd name="T20" fmla="*/ 4 w 1112"/>
                <a:gd name="T21" fmla="*/ 365 h 648"/>
                <a:gd name="T22" fmla="*/ 72 w 1112"/>
                <a:gd name="T23" fmla="*/ 23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2" h="648">
                  <a:moveTo>
                    <a:pt x="72" y="236"/>
                  </a:moveTo>
                  <a:cubicBezTo>
                    <a:pt x="116" y="177"/>
                    <a:pt x="220" y="107"/>
                    <a:pt x="288" y="72"/>
                  </a:cubicBezTo>
                  <a:cubicBezTo>
                    <a:pt x="356" y="37"/>
                    <a:pt x="400" y="32"/>
                    <a:pt x="480" y="24"/>
                  </a:cubicBezTo>
                  <a:cubicBezTo>
                    <a:pt x="560" y="16"/>
                    <a:pt x="688" y="0"/>
                    <a:pt x="768" y="24"/>
                  </a:cubicBezTo>
                  <a:cubicBezTo>
                    <a:pt x="848" y="48"/>
                    <a:pt x="904" y="104"/>
                    <a:pt x="960" y="168"/>
                  </a:cubicBezTo>
                  <a:cubicBezTo>
                    <a:pt x="1016" y="232"/>
                    <a:pt x="1112" y="336"/>
                    <a:pt x="1104" y="408"/>
                  </a:cubicBezTo>
                  <a:cubicBezTo>
                    <a:pt x="1096" y="480"/>
                    <a:pt x="1016" y="560"/>
                    <a:pt x="912" y="600"/>
                  </a:cubicBezTo>
                  <a:cubicBezTo>
                    <a:pt x="808" y="640"/>
                    <a:pt x="592" y="648"/>
                    <a:pt x="480" y="648"/>
                  </a:cubicBezTo>
                  <a:cubicBezTo>
                    <a:pt x="368" y="648"/>
                    <a:pt x="304" y="624"/>
                    <a:pt x="240" y="600"/>
                  </a:cubicBezTo>
                  <a:cubicBezTo>
                    <a:pt x="176" y="576"/>
                    <a:pt x="135" y="543"/>
                    <a:pt x="96" y="504"/>
                  </a:cubicBezTo>
                  <a:cubicBezTo>
                    <a:pt x="57" y="465"/>
                    <a:pt x="8" y="410"/>
                    <a:pt x="4" y="365"/>
                  </a:cubicBezTo>
                  <a:cubicBezTo>
                    <a:pt x="0" y="320"/>
                    <a:pt x="58" y="263"/>
                    <a:pt x="72" y="236"/>
                  </a:cubicBez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6" name="Freeform 109"/>
            <p:cNvSpPr>
              <a:spLocks/>
            </p:cNvSpPr>
            <p:nvPr/>
          </p:nvSpPr>
          <p:spPr bwMode="auto">
            <a:xfrm>
              <a:off x="2443" y="1771"/>
              <a:ext cx="968" cy="971"/>
            </a:xfrm>
            <a:custGeom>
              <a:avLst/>
              <a:gdLst>
                <a:gd name="T0" fmla="*/ 509 w 1026"/>
                <a:gd name="T1" fmla="*/ 7 h 1134"/>
                <a:gd name="T2" fmla="*/ 328 w 1026"/>
                <a:gd name="T3" fmla="*/ 188 h 1134"/>
                <a:gd name="T4" fmla="*/ 225 w 1026"/>
                <a:gd name="T5" fmla="*/ 428 h 1134"/>
                <a:gd name="T6" fmla="*/ 10 w 1026"/>
                <a:gd name="T7" fmla="*/ 729 h 1134"/>
                <a:gd name="T8" fmla="*/ 165 w 1026"/>
                <a:gd name="T9" fmla="*/ 1039 h 1134"/>
                <a:gd name="T10" fmla="*/ 483 w 1026"/>
                <a:gd name="T11" fmla="*/ 1133 h 1134"/>
                <a:gd name="T12" fmla="*/ 814 w 1026"/>
                <a:gd name="T13" fmla="*/ 1044 h 1134"/>
                <a:gd name="T14" fmla="*/ 1024 w 1026"/>
                <a:gd name="T15" fmla="*/ 755 h 1134"/>
                <a:gd name="T16" fmla="*/ 801 w 1026"/>
                <a:gd name="T17" fmla="*/ 428 h 1134"/>
                <a:gd name="T18" fmla="*/ 663 w 1026"/>
                <a:gd name="T19" fmla="*/ 145 h 1134"/>
                <a:gd name="T20" fmla="*/ 509 w 1026"/>
                <a:gd name="T21" fmla="*/ 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6" h="1134">
                  <a:moveTo>
                    <a:pt x="509" y="7"/>
                  </a:moveTo>
                  <a:cubicBezTo>
                    <a:pt x="453" y="14"/>
                    <a:pt x="375" y="118"/>
                    <a:pt x="328" y="188"/>
                  </a:cubicBezTo>
                  <a:cubicBezTo>
                    <a:pt x="281" y="258"/>
                    <a:pt x="278" y="338"/>
                    <a:pt x="225" y="428"/>
                  </a:cubicBezTo>
                  <a:cubicBezTo>
                    <a:pt x="172" y="518"/>
                    <a:pt x="20" y="627"/>
                    <a:pt x="10" y="729"/>
                  </a:cubicBezTo>
                  <a:cubicBezTo>
                    <a:pt x="0" y="831"/>
                    <a:pt x="86" y="972"/>
                    <a:pt x="165" y="1039"/>
                  </a:cubicBezTo>
                  <a:cubicBezTo>
                    <a:pt x="244" y="1106"/>
                    <a:pt x="375" y="1132"/>
                    <a:pt x="483" y="1133"/>
                  </a:cubicBezTo>
                  <a:cubicBezTo>
                    <a:pt x="591" y="1134"/>
                    <a:pt x="724" y="1107"/>
                    <a:pt x="814" y="1044"/>
                  </a:cubicBezTo>
                  <a:cubicBezTo>
                    <a:pt x="904" y="981"/>
                    <a:pt x="1026" y="858"/>
                    <a:pt x="1024" y="755"/>
                  </a:cubicBezTo>
                  <a:cubicBezTo>
                    <a:pt x="1022" y="652"/>
                    <a:pt x="861" y="530"/>
                    <a:pt x="801" y="428"/>
                  </a:cubicBezTo>
                  <a:cubicBezTo>
                    <a:pt x="741" y="326"/>
                    <a:pt x="712" y="215"/>
                    <a:pt x="663" y="145"/>
                  </a:cubicBezTo>
                  <a:cubicBezTo>
                    <a:pt x="614" y="75"/>
                    <a:pt x="565" y="0"/>
                    <a:pt x="509" y="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7" name="Oval 110"/>
            <p:cNvSpPr>
              <a:spLocks noChangeArrowheads="1"/>
            </p:cNvSpPr>
            <p:nvPr/>
          </p:nvSpPr>
          <p:spPr bwMode="auto">
            <a:xfrm>
              <a:off x="2064" y="3141"/>
              <a:ext cx="1630" cy="123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8" name="Freeform 111"/>
            <p:cNvSpPr>
              <a:spLocks/>
            </p:cNvSpPr>
            <p:nvPr/>
          </p:nvSpPr>
          <p:spPr bwMode="auto">
            <a:xfrm rot="-353181">
              <a:off x="2630" y="1104"/>
              <a:ext cx="505" cy="363"/>
            </a:xfrm>
            <a:custGeom>
              <a:avLst/>
              <a:gdLst>
                <a:gd name="T0" fmla="*/ 182 w 595"/>
                <a:gd name="T1" fmla="*/ 508 h 524"/>
                <a:gd name="T2" fmla="*/ 128 w 595"/>
                <a:gd name="T3" fmla="*/ 508 h 524"/>
                <a:gd name="T4" fmla="*/ 75 w 595"/>
                <a:gd name="T5" fmla="*/ 411 h 524"/>
                <a:gd name="T6" fmla="*/ 22 w 595"/>
                <a:gd name="T7" fmla="*/ 314 h 524"/>
                <a:gd name="T8" fmla="*/ 22 w 595"/>
                <a:gd name="T9" fmla="*/ 169 h 524"/>
                <a:gd name="T10" fmla="*/ 155 w 595"/>
                <a:gd name="T11" fmla="*/ 25 h 524"/>
                <a:gd name="T12" fmla="*/ 138 w 595"/>
                <a:gd name="T13" fmla="*/ 188 h 524"/>
                <a:gd name="T14" fmla="*/ 181 w 595"/>
                <a:gd name="T15" fmla="*/ 274 h 524"/>
                <a:gd name="T16" fmla="*/ 250 w 595"/>
                <a:gd name="T17" fmla="*/ 102 h 524"/>
                <a:gd name="T18" fmla="*/ 345 w 595"/>
                <a:gd name="T19" fmla="*/ 8 h 524"/>
                <a:gd name="T20" fmla="*/ 491 w 595"/>
                <a:gd name="T21" fmla="*/ 51 h 524"/>
                <a:gd name="T22" fmla="*/ 395 w 595"/>
                <a:gd name="T23" fmla="*/ 120 h 524"/>
                <a:gd name="T24" fmla="*/ 341 w 595"/>
                <a:gd name="T25" fmla="*/ 217 h 524"/>
                <a:gd name="T26" fmla="*/ 341 w 595"/>
                <a:gd name="T27" fmla="*/ 314 h 524"/>
                <a:gd name="T28" fmla="*/ 482 w 595"/>
                <a:gd name="T29" fmla="*/ 171 h 524"/>
                <a:gd name="T30" fmla="*/ 594 w 595"/>
                <a:gd name="T31" fmla="*/ 231 h 524"/>
                <a:gd name="T32" fmla="*/ 474 w 595"/>
                <a:gd name="T33" fmla="*/ 300 h 524"/>
                <a:gd name="T34" fmla="*/ 448 w 595"/>
                <a:gd name="T35" fmla="*/ 411 h 524"/>
                <a:gd name="T36" fmla="*/ 341 w 595"/>
                <a:gd name="T37" fmla="*/ 459 h 524"/>
                <a:gd name="T38" fmla="*/ 182 w 595"/>
                <a:gd name="T39" fmla="*/ 50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" h="524">
                  <a:moveTo>
                    <a:pt x="182" y="508"/>
                  </a:moveTo>
                  <a:cubicBezTo>
                    <a:pt x="146" y="516"/>
                    <a:pt x="146" y="524"/>
                    <a:pt x="128" y="508"/>
                  </a:cubicBezTo>
                  <a:cubicBezTo>
                    <a:pt x="111" y="492"/>
                    <a:pt x="93" y="443"/>
                    <a:pt x="75" y="411"/>
                  </a:cubicBezTo>
                  <a:cubicBezTo>
                    <a:pt x="57" y="379"/>
                    <a:pt x="31" y="354"/>
                    <a:pt x="22" y="314"/>
                  </a:cubicBezTo>
                  <a:cubicBezTo>
                    <a:pt x="13" y="274"/>
                    <a:pt x="0" y="217"/>
                    <a:pt x="22" y="169"/>
                  </a:cubicBezTo>
                  <a:cubicBezTo>
                    <a:pt x="44" y="121"/>
                    <a:pt x="136" y="22"/>
                    <a:pt x="155" y="25"/>
                  </a:cubicBezTo>
                  <a:cubicBezTo>
                    <a:pt x="174" y="28"/>
                    <a:pt x="134" y="147"/>
                    <a:pt x="138" y="188"/>
                  </a:cubicBezTo>
                  <a:cubicBezTo>
                    <a:pt x="142" y="229"/>
                    <a:pt x="162" y="288"/>
                    <a:pt x="181" y="274"/>
                  </a:cubicBezTo>
                  <a:cubicBezTo>
                    <a:pt x="200" y="260"/>
                    <a:pt x="223" y="146"/>
                    <a:pt x="250" y="102"/>
                  </a:cubicBezTo>
                  <a:cubicBezTo>
                    <a:pt x="277" y="58"/>
                    <a:pt x="305" y="16"/>
                    <a:pt x="345" y="8"/>
                  </a:cubicBezTo>
                  <a:cubicBezTo>
                    <a:pt x="385" y="0"/>
                    <a:pt x="483" y="32"/>
                    <a:pt x="491" y="51"/>
                  </a:cubicBezTo>
                  <a:cubicBezTo>
                    <a:pt x="499" y="70"/>
                    <a:pt x="420" y="92"/>
                    <a:pt x="395" y="120"/>
                  </a:cubicBezTo>
                  <a:cubicBezTo>
                    <a:pt x="370" y="148"/>
                    <a:pt x="350" y="185"/>
                    <a:pt x="341" y="217"/>
                  </a:cubicBezTo>
                  <a:cubicBezTo>
                    <a:pt x="333" y="249"/>
                    <a:pt x="318" y="322"/>
                    <a:pt x="341" y="314"/>
                  </a:cubicBezTo>
                  <a:cubicBezTo>
                    <a:pt x="364" y="306"/>
                    <a:pt x="440" y="185"/>
                    <a:pt x="482" y="171"/>
                  </a:cubicBezTo>
                  <a:cubicBezTo>
                    <a:pt x="524" y="157"/>
                    <a:pt x="595" y="210"/>
                    <a:pt x="594" y="231"/>
                  </a:cubicBezTo>
                  <a:cubicBezTo>
                    <a:pt x="593" y="252"/>
                    <a:pt x="498" y="270"/>
                    <a:pt x="474" y="300"/>
                  </a:cubicBezTo>
                  <a:cubicBezTo>
                    <a:pt x="450" y="330"/>
                    <a:pt x="470" y="385"/>
                    <a:pt x="448" y="411"/>
                  </a:cubicBezTo>
                  <a:cubicBezTo>
                    <a:pt x="426" y="437"/>
                    <a:pt x="386" y="443"/>
                    <a:pt x="341" y="459"/>
                  </a:cubicBezTo>
                  <a:cubicBezTo>
                    <a:pt x="297" y="476"/>
                    <a:pt x="217" y="500"/>
                    <a:pt x="182" y="508"/>
                  </a:cubicBezTo>
                  <a:close/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33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9" name="Freeform 112"/>
            <p:cNvSpPr>
              <a:spLocks/>
            </p:cNvSpPr>
            <p:nvPr/>
          </p:nvSpPr>
          <p:spPr bwMode="auto">
            <a:xfrm rot="-353181">
              <a:off x="2578" y="1389"/>
              <a:ext cx="641" cy="509"/>
            </a:xfrm>
            <a:custGeom>
              <a:avLst/>
              <a:gdLst>
                <a:gd name="T0" fmla="*/ 258 w 679"/>
                <a:gd name="T1" fmla="*/ 0 h 728"/>
                <a:gd name="T2" fmla="*/ 129 w 679"/>
                <a:gd name="T3" fmla="*/ 94 h 728"/>
                <a:gd name="T4" fmla="*/ 18 w 679"/>
                <a:gd name="T5" fmla="*/ 288 h 728"/>
                <a:gd name="T6" fmla="*/ 18 w 679"/>
                <a:gd name="T7" fmla="*/ 432 h 728"/>
                <a:gd name="T8" fmla="*/ 114 w 679"/>
                <a:gd name="T9" fmla="*/ 576 h 728"/>
                <a:gd name="T10" fmla="*/ 306 w 679"/>
                <a:gd name="T11" fmla="*/ 720 h 728"/>
                <a:gd name="T12" fmla="*/ 546 w 679"/>
                <a:gd name="T13" fmla="*/ 624 h 728"/>
                <a:gd name="T14" fmla="*/ 671 w 679"/>
                <a:gd name="T15" fmla="*/ 472 h 728"/>
                <a:gd name="T16" fmla="*/ 593 w 679"/>
                <a:gd name="T17" fmla="*/ 231 h 728"/>
                <a:gd name="T18" fmla="*/ 439 w 679"/>
                <a:gd name="T19" fmla="*/ 42 h 728"/>
                <a:gd name="T20" fmla="*/ 258 w 679"/>
                <a:gd name="T21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728">
                  <a:moveTo>
                    <a:pt x="258" y="0"/>
                  </a:moveTo>
                  <a:cubicBezTo>
                    <a:pt x="205" y="0"/>
                    <a:pt x="169" y="46"/>
                    <a:pt x="129" y="94"/>
                  </a:cubicBezTo>
                  <a:cubicBezTo>
                    <a:pt x="89" y="142"/>
                    <a:pt x="36" y="232"/>
                    <a:pt x="18" y="288"/>
                  </a:cubicBezTo>
                  <a:cubicBezTo>
                    <a:pt x="0" y="344"/>
                    <a:pt x="2" y="384"/>
                    <a:pt x="18" y="432"/>
                  </a:cubicBezTo>
                  <a:cubicBezTo>
                    <a:pt x="34" y="480"/>
                    <a:pt x="66" y="528"/>
                    <a:pt x="114" y="576"/>
                  </a:cubicBezTo>
                  <a:cubicBezTo>
                    <a:pt x="162" y="624"/>
                    <a:pt x="234" y="712"/>
                    <a:pt x="306" y="720"/>
                  </a:cubicBezTo>
                  <a:cubicBezTo>
                    <a:pt x="378" y="728"/>
                    <a:pt x="485" y="665"/>
                    <a:pt x="546" y="624"/>
                  </a:cubicBezTo>
                  <a:cubicBezTo>
                    <a:pt x="607" y="583"/>
                    <a:pt x="663" y="538"/>
                    <a:pt x="671" y="472"/>
                  </a:cubicBezTo>
                  <a:cubicBezTo>
                    <a:pt x="679" y="406"/>
                    <a:pt x="632" y="303"/>
                    <a:pt x="593" y="231"/>
                  </a:cubicBezTo>
                  <a:cubicBezTo>
                    <a:pt x="554" y="159"/>
                    <a:pt x="495" y="80"/>
                    <a:pt x="439" y="42"/>
                  </a:cubicBezTo>
                  <a:cubicBezTo>
                    <a:pt x="383" y="4"/>
                    <a:pt x="296" y="9"/>
                    <a:pt x="258" y="0"/>
                  </a:cubicBez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0" name="Freeform 113"/>
            <p:cNvSpPr>
              <a:spLocks/>
            </p:cNvSpPr>
            <p:nvPr/>
          </p:nvSpPr>
          <p:spPr bwMode="auto">
            <a:xfrm rot="-353181">
              <a:off x="2674" y="1568"/>
              <a:ext cx="585" cy="754"/>
            </a:xfrm>
            <a:custGeom>
              <a:avLst/>
              <a:gdLst>
                <a:gd name="T0" fmla="*/ 340 w 690"/>
                <a:gd name="T1" fmla="*/ 11 h 1089"/>
                <a:gd name="T2" fmla="*/ 237 w 690"/>
                <a:gd name="T3" fmla="*/ 37 h 1089"/>
                <a:gd name="T4" fmla="*/ 200 w 690"/>
                <a:gd name="T5" fmla="*/ 120 h 1089"/>
                <a:gd name="T6" fmla="*/ 157 w 690"/>
                <a:gd name="T7" fmla="*/ 188 h 1089"/>
                <a:gd name="T8" fmla="*/ 22 w 690"/>
                <a:gd name="T9" fmla="*/ 253 h 1089"/>
                <a:gd name="T10" fmla="*/ 22 w 690"/>
                <a:gd name="T11" fmla="*/ 372 h 1089"/>
                <a:gd name="T12" fmla="*/ 100 w 690"/>
                <a:gd name="T13" fmla="*/ 527 h 1089"/>
                <a:gd name="T14" fmla="*/ 203 w 690"/>
                <a:gd name="T15" fmla="*/ 784 h 1089"/>
                <a:gd name="T16" fmla="*/ 337 w 690"/>
                <a:gd name="T17" fmla="*/ 1046 h 1089"/>
                <a:gd name="T18" fmla="*/ 425 w 690"/>
                <a:gd name="T19" fmla="*/ 1040 h 1089"/>
                <a:gd name="T20" fmla="*/ 529 w 690"/>
                <a:gd name="T21" fmla="*/ 784 h 1089"/>
                <a:gd name="T22" fmla="*/ 670 w 690"/>
                <a:gd name="T23" fmla="*/ 367 h 1089"/>
                <a:gd name="T24" fmla="*/ 647 w 690"/>
                <a:gd name="T25" fmla="*/ 226 h 1089"/>
                <a:gd name="T26" fmla="*/ 526 w 690"/>
                <a:gd name="T27" fmla="*/ 150 h 1089"/>
                <a:gd name="T28" fmla="*/ 435 w 690"/>
                <a:gd name="T29" fmla="*/ 105 h 1089"/>
                <a:gd name="T30" fmla="*/ 340 w 690"/>
                <a:gd name="T31" fmla="*/ 11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0" h="1089">
                  <a:moveTo>
                    <a:pt x="340" y="11"/>
                  </a:moveTo>
                  <a:cubicBezTo>
                    <a:pt x="307" y="0"/>
                    <a:pt x="260" y="19"/>
                    <a:pt x="237" y="37"/>
                  </a:cubicBezTo>
                  <a:cubicBezTo>
                    <a:pt x="214" y="55"/>
                    <a:pt x="213" y="95"/>
                    <a:pt x="200" y="120"/>
                  </a:cubicBezTo>
                  <a:cubicBezTo>
                    <a:pt x="187" y="145"/>
                    <a:pt x="187" y="166"/>
                    <a:pt x="157" y="188"/>
                  </a:cubicBezTo>
                  <a:cubicBezTo>
                    <a:pt x="127" y="210"/>
                    <a:pt x="45" y="222"/>
                    <a:pt x="22" y="253"/>
                  </a:cubicBezTo>
                  <a:cubicBezTo>
                    <a:pt x="0" y="284"/>
                    <a:pt x="9" y="327"/>
                    <a:pt x="22" y="372"/>
                  </a:cubicBezTo>
                  <a:cubicBezTo>
                    <a:pt x="35" y="417"/>
                    <a:pt x="70" y="458"/>
                    <a:pt x="100" y="527"/>
                  </a:cubicBezTo>
                  <a:cubicBezTo>
                    <a:pt x="130" y="596"/>
                    <a:pt x="164" y="698"/>
                    <a:pt x="203" y="784"/>
                  </a:cubicBezTo>
                  <a:cubicBezTo>
                    <a:pt x="242" y="870"/>
                    <a:pt x="300" y="1003"/>
                    <a:pt x="337" y="1046"/>
                  </a:cubicBezTo>
                  <a:cubicBezTo>
                    <a:pt x="374" y="1089"/>
                    <a:pt x="393" y="1084"/>
                    <a:pt x="425" y="1040"/>
                  </a:cubicBezTo>
                  <a:cubicBezTo>
                    <a:pt x="457" y="996"/>
                    <a:pt x="488" y="896"/>
                    <a:pt x="529" y="784"/>
                  </a:cubicBezTo>
                  <a:cubicBezTo>
                    <a:pt x="570" y="672"/>
                    <a:pt x="650" y="460"/>
                    <a:pt x="670" y="367"/>
                  </a:cubicBezTo>
                  <a:cubicBezTo>
                    <a:pt x="690" y="274"/>
                    <a:pt x="670" y="262"/>
                    <a:pt x="647" y="226"/>
                  </a:cubicBezTo>
                  <a:cubicBezTo>
                    <a:pt x="623" y="190"/>
                    <a:pt x="561" y="170"/>
                    <a:pt x="526" y="150"/>
                  </a:cubicBezTo>
                  <a:cubicBezTo>
                    <a:pt x="491" y="130"/>
                    <a:pt x="466" y="128"/>
                    <a:pt x="435" y="105"/>
                  </a:cubicBezTo>
                  <a:cubicBezTo>
                    <a:pt x="404" y="82"/>
                    <a:pt x="368" y="13"/>
                    <a:pt x="340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1" name="Freeform 114"/>
            <p:cNvSpPr>
              <a:spLocks/>
            </p:cNvSpPr>
            <p:nvPr/>
          </p:nvSpPr>
          <p:spPr bwMode="auto">
            <a:xfrm rot="-353181">
              <a:off x="2361" y="1517"/>
              <a:ext cx="1068" cy="255"/>
            </a:xfrm>
            <a:custGeom>
              <a:avLst/>
              <a:gdLst>
                <a:gd name="T0" fmla="*/ 56 w 1132"/>
                <a:gd name="T1" fmla="*/ 56 h 364"/>
                <a:gd name="T2" fmla="*/ 392 w 1132"/>
                <a:gd name="T3" fmla="*/ 8 h 364"/>
                <a:gd name="T4" fmla="*/ 680 w 1132"/>
                <a:gd name="T5" fmla="*/ 8 h 364"/>
                <a:gd name="T6" fmla="*/ 1064 w 1132"/>
                <a:gd name="T7" fmla="*/ 56 h 364"/>
                <a:gd name="T8" fmla="*/ 1090 w 1132"/>
                <a:gd name="T9" fmla="*/ 151 h 364"/>
                <a:gd name="T10" fmla="*/ 1047 w 1132"/>
                <a:gd name="T11" fmla="*/ 254 h 364"/>
                <a:gd name="T12" fmla="*/ 968 w 1132"/>
                <a:gd name="T13" fmla="*/ 344 h 364"/>
                <a:gd name="T14" fmla="*/ 780 w 1132"/>
                <a:gd name="T15" fmla="*/ 348 h 364"/>
                <a:gd name="T16" fmla="*/ 680 w 1132"/>
                <a:gd name="T17" fmla="*/ 248 h 364"/>
                <a:gd name="T18" fmla="*/ 632 w 1132"/>
                <a:gd name="T19" fmla="*/ 152 h 364"/>
                <a:gd name="T20" fmla="*/ 584 w 1132"/>
                <a:gd name="T21" fmla="*/ 104 h 364"/>
                <a:gd name="T22" fmla="*/ 536 w 1132"/>
                <a:gd name="T23" fmla="*/ 152 h 364"/>
                <a:gd name="T24" fmla="*/ 488 w 1132"/>
                <a:gd name="T25" fmla="*/ 248 h 364"/>
                <a:gd name="T26" fmla="*/ 344 w 1132"/>
                <a:gd name="T27" fmla="*/ 344 h 364"/>
                <a:gd name="T28" fmla="*/ 152 w 1132"/>
                <a:gd name="T29" fmla="*/ 344 h 364"/>
                <a:gd name="T30" fmla="*/ 104 w 1132"/>
                <a:gd name="T31" fmla="*/ 248 h 364"/>
                <a:gd name="T32" fmla="*/ 56 w 1132"/>
                <a:gd name="T33" fmla="*/ 104 h 364"/>
                <a:gd name="T34" fmla="*/ 56 w 1132"/>
                <a:gd name="T35" fmla="*/ 5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2" h="364">
                  <a:moveTo>
                    <a:pt x="56" y="56"/>
                  </a:moveTo>
                  <a:cubicBezTo>
                    <a:pt x="112" y="40"/>
                    <a:pt x="288" y="16"/>
                    <a:pt x="392" y="8"/>
                  </a:cubicBezTo>
                  <a:cubicBezTo>
                    <a:pt x="496" y="0"/>
                    <a:pt x="568" y="0"/>
                    <a:pt x="680" y="8"/>
                  </a:cubicBezTo>
                  <a:cubicBezTo>
                    <a:pt x="792" y="16"/>
                    <a:pt x="996" y="32"/>
                    <a:pt x="1064" y="56"/>
                  </a:cubicBezTo>
                  <a:cubicBezTo>
                    <a:pt x="1132" y="80"/>
                    <a:pt x="1093" y="118"/>
                    <a:pt x="1090" y="151"/>
                  </a:cubicBezTo>
                  <a:cubicBezTo>
                    <a:pt x="1087" y="184"/>
                    <a:pt x="1067" y="222"/>
                    <a:pt x="1047" y="254"/>
                  </a:cubicBezTo>
                  <a:cubicBezTo>
                    <a:pt x="1027" y="286"/>
                    <a:pt x="1012" y="328"/>
                    <a:pt x="968" y="344"/>
                  </a:cubicBezTo>
                  <a:cubicBezTo>
                    <a:pt x="924" y="360"/>
                    <a:pt x="828" y="364"/>
                    <a:pt x="780" y="348"/>
                  </a:cubicBezTo>
                  <a:cubicBezTo>
                    <a:pt x="732" y="332"/>
                    <a:pt x="705" y="281"/>
                    <a:pt x="680" y="248"/>
                  </a:cubicBezTo>
                  <a:cubicBezTo>
                    <a:pt x="655" y="215"/>
                    <a:pt x="648" y="176"/>
                    <a:pt x="632" y="152"/>
                  </a:cubicBezTo>
                  <a:cubicBezTo>
                    <a:pt x="616" y="128"/>
                    <a:pt x="600" y="104"/>
                    <a:pt x="584" y="104"/>
                  </a:cubicBezTo>
                  <a:cubicBezTo>
                    <a:pt x="568" y="104"/>
                    <a:pt x="552" y="128"/>
                    <a:pt x="536" y="152"/>
                  </a:cubicBezTo>
                  <a:cubicBezTo>
                    <a:pt x="520" y="176"/>
                    <a:pt x="520" y="216"/>
                    <a:pt x="488" y="248"/>
                  </a:cubicBezTo>
                  <a:cubicBezTo>
                    <a:pt x="456" y="280"/>
                    <a:pt x="400" y="328"/>
                    <a:pt x="344" y="344"/>
                  </a:cubicBezTo>
                  <a:cubicBezTo>
                    <a:pt x="288" y="360"/>
                    <a:pt x="192" y="360"/>
                    <a:pt x="152" y="344"/>
                  </a:cubicBezTo>
                  <a:cubicBezTo>
                    <a:pt x="112" y="328"/>
                    <a:pt x="120" y="288"/>
                    <a:pt x="104" y="248"/>
                  </a:cubicBezTo>
                  <a:cubicBezTo>
                    <a:pt x="88" y="208"/>
                    <a:pt x="64" y="136"/>
                    <a:pt x="56" y="104"/>
                  </a:cubicBezTo>
                  <a:cubicBezTo>
                    <a:pt x="48" y="72"/>
                    <a:pt x="0" y="72"/>
                    <a:pt x="56" y="56"/>
                  </a:cubicBez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2" name="Freeform 115"/>
            <p:cNvSpPr>
              <a:spLocks/>
            </p:cNvSpPr>
            <p:nvPr/>
          </p:nvSpPr>
          <p:spPr bwMode="auto">
            <a:xfrm rot="-353181">
              <a:off x="2464" y="1602"/>
              <a:ext cx="322" cy="142"/>
            </a:xfrm>
            <a:custGeom>
              <a:avLst/>
              <a:gdLst>
                <a:gd name="T0" fmla="*/ 106 w 342"/>
                <a:gd name="T1" fmla="*/ 20 h 205"/>
                <a:gd name="T2" fmla="*/ 11 w 342"/>
                <a:gd name="T3" fmla="*/ 29 h 205"/>
                <a:gd name="T4" fmla="*/ 37 w 342"/>
                <a:gd name="T5" fmla="*/ 123 h 205"/>
                <a:gd name="T6" fmla="*/ 101 w 342"/>
                <a:gd name="T7" fmla="*/ 193 h 205"/>
                <a:gd name="T8" fmla="*/ 245 w 342"/>
                <a:gd name="T9" fmla="*/ 193 h 205"/>
                <a:gd name="T10" fmla="*/ 329 w 342"/>
                <a:gd name="T11" fmla="*/ 123 h 205"/>
                <a:gd name="T12" fmla="*/ 321 w 342"/>
                <a:gd name="T13" fmla="*/ 20 h 205"/>
                <a:gd name="T14" fmla="*/ 245 w 342"/>
                <a:gd name="T15" fmla="*/ 1 h 205"/>
                <a:gd name="T16" fmla="*/ 106 w 342"/>
                <a:gd name="T17" fmla="*/ 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05">
                  <a:moveTo>
                    <a:pt x="106" y="20"/>
                  </a:moveTo>
                  <a:cubicBezTo>
                    <a:pt x="67" y="25"/>
                    <a:pt x="22" y="12"/>
                    <a:pt x="11" y="29"/>
                  </a:cubicBezTo>
                  <a:cubicBezTo>
                    <a:pt x="0" y="46"/>
                    <a:pt x="22" y="96"/>
                    <a:pt x="37" y="123"/>
                  </a:cubicBezTo>
                  <a:cubicBezTo>
                    <a:pt x="52" y="150"/>
                    <a:pt x="66" y="181"/>
                    <a:pt x="101" y="193"/>
                  </a:cubicBezTo>
                  <a:cubicBezTo>
                    <a:pt x="136" y="205"/>
                    <a:pt x="207" y="205"/>
                    <a:pt x="245" y="193"/>
                  </a:cubicBezTo>
                  <a:cubicBezTo>
                    <a:pt x="283" y="181"/>
                    <a:pt x="316" y="152"/>
                    <a:pt x="329" y="123"/>
                  </a:cubicBezTo>
                  <a:cubicBezTo>
                    <a:pt x="342" y="94"/>
                    <a:pt x="335" y="40"/>
                    <a:pt x="321" y="20"/>
                  </a:cubicBezTo>
                  <a:cubicBezTo>
                    <a:pt x="307" y="0"/>
                    <a:pt x="281" y="1"/>
                    <a:pt x="245" y="1"/>
                  </a:cubicBezTo>
                  <a:cubicBezTo>
                    <a:pt x="209" y="1"/>
                    <a:pt x="145" y="15"/>
                    <a:pt x="106" y="20"/>
                  </a:cubicBezTo>
                  <a:close/>
                </a:path>
              </a:pathLst>
            </a:custGeom>
            <a:solidFill>
              <a:srgbClr val="00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3" name="Freeform 116"/>
            <p:cNvSpPr>
              <a:spLocks/>
            </p:cNvSpPr>
            <p:nvPr/>
          </p:nvSpPr>
          <p:spPr bwMode="auto">
            <a:xfrm rot="-353181">
              <a:off x="3012" y="1538"/>
              <a:ext cx="312" cy="160"/>
            </a:xfrm>
            <a:custGeom>
              <a:avLst/>
              <a:gdLst>
                <a:gd name="T0" fmla="*/ 226 w 330"/>
                <a:gd name="T1" fmla="*/ 14 h 230"/>
                <a:gd name="T2" fmla="*/ 319 w 330"/>
                <a:gd name="T3" fmla="*/ 52 h 230"/>
                <a:gd name="T4" fmla="*/ 293 w 330"/>
                <a:gd name="T5" fmla="*/ 146 h 230"/>
                <a:gd name="T6" fmla="*/ 229 w 330"/>
                <a:gd name="T7" fmla="*/ 216 h 230"/>
                <a:gd name="T8" fmla="*/ 85 w 330"/>
                <a:gd name="T9" fmla="*/ 216 h 230"/>
                <a:gd name="T10" fmla="*/ 45 w 330"/>
                <a:gd name="T11" fmla="*/ 134 h 230"/>
                <a:gd name="T12" fmla="*/ 9 w 330"/>
                <a:gd name="T13" fmla="*/ 43 h 230"/>
                <a:gd name="T14" fmla="*/ 97 w 330"/>
                <a:gd name="T15" fmla="*/ 5 h 230"/>
                <a:gd name="T16" fmla="*/ 226 w 330"/>
                <a:gd name="T17" fmla="*/ 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230">
                  <a:moveTo>
                    <a:pt x="226" y="14"/>
                  </a:moveTo>
                  <a:cubicBezTo>
                    <a:pt x="259" y="20"/>
                    <a:pt x="308" y="30"/>
                    <a:pt x="319" y="52"/>
                  </a:cubicBezTo>
                  <a:cubicBezTo>
                    <a:pt x="330" y="74"/>
                    <a:pt x="308" y="119"/>
                    <a:pt x="293" y="146"/>
                  </a:cubicBezTo>
                  <a:cubicBezTo>
                    <a:pt x="278" y="173"/>
                    <a:pt x="264" y="204"/>
                    <a:pt x="229" y="216"/>
                  </a:cubicBezTo>
                  <a:cubicBezTo>
                    <a:pt x="194" y="228"/>
                    <a:pt x="116" y="230"/>
                    <a:pt x="85" y="216"/>
                  </a:cubicBezTo>
                  <a:cubicBezTo>
                    <a:pt x="54" y="202"/>
                    <a:pt x="58" y="163"/>
                    <a:pt x="45" y="134"/>
                  </a:cubicBezTo>
                  <a:cubicBezTo>
                    <a:pt x="32" y="105"/>
                    <a:pt x="0" y="64"/>
                    <a:pt x="9" y="43"/>
                  </a:cubicBezTo>
                  <a:cubicBezTo>
                    <a:pt x="18" y="22"/>
                    <a:pt x="61" y="10"/>
                    <a:pt x="97" y="5"/>
                  </a:cubicBezTo>
                  <a:cubicBezTo>
                    <a:pt x="133" y="0"/>
                    <a:pt x="199" y="12"/>
                    <a:pt x="226" y="14"/>
                  </a:cubicBezTo>
                  <a:close/>
                </a:path>
              </a:pathLst>
            </a:custGeom>
            <a:solidFill>
              <a:srgbClr val="00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4" name="Freeform 117"/>
            <p:cNvSpPr>
              <a:spLocks/>
            </p:cNvSpPr>
            <p:nvPr/>
          </p:nvSpPr>
          <p:spPr bwMode="auto">
            <a:xfrm>
              <a:off x="2245" y="2633"/>
              <a:ext cx="763" cy="549"/>
            </a:xfrm>
            <a:custGeom>
              <a:avLst/>
              <a:gdLst>
                <a:gd name="T0" fmla="*/ 448 w 777"/>
                <a:gd name="T1" fmla="*/ 16 h 814"/>
                <a:gd name="T2" fmla="*/ 304 w 777"/>
                <a:gd name="T3" fmla="*/ 160 h 814"/>
                <a:gd name="T4" fmla="*/ 112 w 777"/>
                <a:gd name="T5" fmla="*/ 400 h 814"/>
                <a:gd name="T6" fmla="*/ 304 w 777"/>
                <a:gd name="T7" fmla="*/ 592 h 814"/>
                <a:gd name="T8" fmla="*/ 496 w 777"/>
                <a:gd name="T9" fmla="*/ 640 h 814"/>
                <a:gd name="T10" fmla="*/ 411 w 777"/>
                <a:gd name="T11" fmla="*/ 668 h 814"/>
                <a:gd name="T12" fmla="*/ 256 w 777"/>
                <a:gd name="T13" fmla="*/ 688 h 814"/>
                <a:gd name="T14" fmla="*/ 16 w 777"/>
                <a:gd name="T15" fmla="*/ 736 h 814"/>
                <a:gd name="T16" fmla="*/ 162 w 777"/>
                <a:gd name="T17" fmla="*/ 805 h 814"/>
                <a:gd name="T18" fmla="*/ 592 w 777"/>
                <a:gd name="T19" fmla="*/ 788 h 814"/>
                <a:gd name="T20" fmla="*/ 773 w 777"/>
                <a:gd name="T21" fmla="*/ 711 h 814"/>
                <a:gd name="T22" fmla="*/ 618 w 777"/>
                <a:gd name="T23" fmla="*/ 599 h 814"/>
                <a:gd name="T24" fmla="*/ 448 w 777"/>
                <a:gd name="T25" fmla="*/ 544 h 814"/>
                <a:gd name="T26" fmla="*/ 304 w 777"/>
                <a:gd name="T27" fmla="*/ 496 h 814"/>
                <a:gd name="T28" fmla="*/ 256 w 777"/>
                <a:gd name="T29" fmla="*/ 400 h 814"/>
                <a:gd name="T30" fmla="*/ 352 w 777"/>
                <a:gd name="T31" fmla="*/ 256 h 814"/>
                <a:gd name="T32" fmla="*/ 544 w 777"/>
                <a:gd name="T33" fmla="*/ 64 h 814"/>
                <a:gd name="T34" fmla="*/ 448 w 777"/>
                <a:gd name="T35" fmla="*/ 1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7" h="814">
                  <a:moveTo>
                    <a:pt x="448" y="16"/>
                  </a:moveTo>
                  <a:cubicBezTo>
                    <a:pt x="408" y="32"/>
                    <a:pt x="360" y="96"/>
                    <a:pt x="304" y="160"/>
                  </a:cubicBezTo>
                  <a:cubicBezTo>
                    <a:pt x="248" y="224"/>
                    <a:pt x="112" y="328"/>
                    <a:pt x="112" y="400"/>
                  </a:cubicBezTo>
                  <a:cubicBezTo>
                    <a:pt x="112" y="472"/>
                    <a:pt x="240" y="552"/>
                    <a:pt x="304" y="592"/>
                  </a:cubicBezTo>
                  <a:cubicBezTo>
                    <a:pt x="368" y="632"/>
                    <a:pt x="478" y="627"/>
                    <a:pt x="496" y="640"/>
                  </a:cubicBezTo>
                  <a:cubicBezTo>
                    <a:pt x="514" y="653"/>
                    <a:pt x="451" y="660"/>
                    <a:pt x="411" y="668"/>
                  </a:cubicBezTo>
                  <a:cubicBezTo>
                    <a:pt x="371" y="676"/>
                    <a:pt x="322" y="677"/>
                    <a:pt x="256" y="688"/>
                  </a:cubicBezTo>
                  <a:cubicBezTo>
                    <a:pt x="190" y="699"/>
                    <a:pt x="32" y="717"/>
                    <a:pt x="16" y="736"/>
                  </a:cubicBezTo>
                  <a:cubicBezTo>
                    <a:pt x="0" y="755"/>
                    <a:pt x="66" y="796"/>
                    <a:pt x="162" y="805"/>
                  </a:cubicBezTo>
                  <a:cubicBezTo>
                    <a:pt x="258" y="814"/>
                    <a:pt x="490" y="804"/>
                    <a:pt x="592" y="788"/>
                  </a:cubicBezTo>
                  <a:cubicBezTo>
                    <a:pt x="694" y="772"/>
                    <a:pt x="769" y="742"/>
                    <a:pt x="773" y="711"/>
                  </a:cubicBezTo>
                  <a:cubicBezTo>
                    <a:pt x="777" y="680"/>
                    <a:pt x="672" y="627"/>
                    <a:pt x="618" y="599"/>
                  </a:cubicBezTo>
                  <a:cubicBezTo>
                    <a:pt x="564" y="571"/>
                    <a:pt x="500" y="561"/>
                    <a:pt x="448" y="544"/>
                  </a:cubicBezTo>
                  <a:cubicBezTo>
                    <a:pt x="396" y="527"/>
                    <a:pt x="336" y="520"/>
                    <a:pt x="304" y="496"/>
                  </a:cubicBezTo>
                  <a:cubicBezTo>
                    <a:pt x="272" y="472"/>
                    <a:pt x="248" y="440"/>
                    <a:pt x="256" y="400"/>
                  </a:cubicBezTo>
                  <a:cubicBezTo>
                    <a:pt x="264" y="360"/>
                    <a:pt x="304" y="312"/>
                    <a:pt x="352" y="256"/>
                  </a:cubicBezTo>
                  <a:cubicBezTo>
                    <a:pt x="400" y="200"/>
                    <a:pt x="528" y="104"/>
                    <a:pt x="544" y="64"/>
                  </a:cubicBezTo>
                  <a:cubicBezTo>
                    <a:pt x="560" y="24"/>
                    <a:pt x="488" y="0"/>
                    <a:pt x="448" y="16"/>
                  </a:cubicBez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5" name="Freeform 118"/>
            <p:cNvSpPr>
              <a:spLocks/>
            </p:cNvSpPr>
            <p:nvPr/>
          </p:nvSpPr>
          <p:spPr bwMode="auto">
            <a:xfrm flipH="1">
              <a:off x="2795" y="2647"/>
              <a:ext cx="763" cy="548"/>
            </a:xfrm>
            <a:custGeom>
              <a:avLst/>
              <a:gdLst>
                <a:gd name="T0" fmla="*/ 448 w 777"/>
                <a:gd name="T1" fmla="*/ 16 h 814"/>
                <a:gd name="T2" fmla="*/ 304 w 777"/>
                <a:gd name="T3" fmla="*/ 160 h 814"/>
                <a:gd name="T4" fmla="*/ 112 w 777"/>
                <a:gd name="T5" fmla="*/ 400 h 814"/>
                <a:gd name="T6" fmla="*/ 304 w 777"/>
                <a:gd name="T7" fmla="*/ 592 h 814"/>
                <a:gd name="T8" fmla="*/ 496 w 777"/>
                <a:gd name="T9" fmla="*/ 640 h 814"/>
                <a:gd name="T10" fmla="*/ 411 w 777"/>
                <a:gd name="T11" fmla="*/ 668 h 814"/>
                <a:gd name="T12" fmla="*/ 256 w 777"/>
                <a:gd name="T13" fmla="*/ 688 h 814"/>
                <a:gd name="T14" fmla="*/ 16 w 777"/>
                <a:gd name="T15" fmla="*/ 736 h 814"/>
                <a:gd name="T16" fmla="*/ 162 w 777"/>
                <a:gd name="T17" fmla="*/ 805 h 814"/>
                <a:gd name="T18" fmla="*/ 592 w 777"/>
                <a:gd name="T19" fmla="*/ 788 h 814"/>
                <a:gd name="T20" fmla="*/ 773 w 777"/>
                <a:gd name="T21" fmla="*/ 711 h 814"/>
                <a:gd name="T22" fmla="*/ 618 w 777"/>
                <a:gd name="T23" fmla="*/ 599 h 814"/>
                <a:gd name="T24" fmla="*/ 448 w 777"/>
                <a:gd name="T25" fmla="*/ 544 h 814"/>
                <a:gd name="T26" fmla="*/ 304 w 777"/>
                <a:gd name="T27" fmla="*/ 496 h 814"/>
                <a:gd name="T28" fmla="*/ 256 w 777"/>
                <a:gd name="T29" fmla="*/ 400 h 814"/>
                <a:gd name="T30" fmla="*/ 352 w 777"/>
                <a:gd name="T31" fmla="*/ 256 h 814"/>
                <a:gd name="T32" fmla="*/ 544 w 777"/>
                <a:gd name="T33" fmla="*/ 64 h 814"/>
                <a:gd name="T34" fmla="*/ 448 w 777"/>
                <a:gd name="T35" fmla="*/ 1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7" h="814">
                  <a:moveTo>
                    <a:pt x="448" y="16"/>
                  </a:moveTo>
                  <a:cubicBezTo>
                    <a:pt x="408" y="32"/>
                    <a:pt x="360" y="96"/>
                    <a:pt x="304" y="160"/>
                  </a:cubicBezTo>
                  <a:cubicBezTo>
                    <a:pt x="248" y="224"/>
                    <a:pt x="112" y="328"/>
                    <a:pt x="112" y="400"/>
                  </a:cubicBezTo>
                  <a:cubicBezTo>
                    <a:pt x="112" y="472"/>
                    <a:pt x="240" y="552"/>
                    <a:pt x="304" y="592"/>
                  </a:cubicBezTo>
                  <a:cubicBezTo>
                    <a:pt x="368" y="632"/>
                    <a:pt x="478" y="627"/>
                    <a:pt x="496" y="640"/>
                  </a:cubicBezTo>
                  <a:cubicBezTo>
                    <a:pt x="514" y="653"/>
                    <a:pt x="451" y="660"/>
                    <a:pt x="411" y="668"/>
                  </a:cubicBezTo>
                  <a:cubicBezTo>
                    <a:pt x="371" y="676"/>
                    <a:pt x="322" y="677"/>
                    <a:pt x="256" y="688"/>
                  </a:cubicBezTo>
                  <a:cubicBezTo>
                    <a:pt x="190" y="699"/>
                    <a:pt x="32" y="717"/>
                    <a:pt x="16" y="736"/>
                  </a:cubicBezTo>
                  <a:cubicBezTo>
                    <a:pt x="0" y="755"/>
                    <a:pt x="66" y="796"/>
                    <a:pt x="162" y="805"/>
                  </a:cubicBezTo>
                  <a:cubicBezTo>
                    <a:pt x="258" y="814"/>
                    <a:pt x="490" y="804"/>
                    <a:pt x="592" y="788"/>
                  </a:cubicBezTo>
                  <a:cubicBezTo>
                    <a:pt x="694" y="772"/>
                    <a:pt x="769" y="742"/>
                    <a:pt x="773" y="711"/>
                  </a:cubicBezTo>
                  <a:cubicBezTo>
                    <a:pt x="777" y="680"/>
                    <a:pt x="672" y="627"/>
                    <a:pt x="618" y="599"/>
                  </a:cubicBezTo>
                  <a:cubicBezTo>
                    <a:pt x="564" y="571"/>
                    <a:pt x="500" y="561"/>
                    <a:pt x="448" y="544"/>
                  </a:cubicBezTo>
                  <a:cubicBezTo>
                    <a:pt x="396" y="527"/>
                    <a:pt x="336" y="520"/>
                    <a:pt x="304" y="496"/>
                  </a:cubicBezTo>
                  <a:cubicBezTo>
                    <a:pt x="272" y="472"/>
                    <a:pt x="248" y="440"/>
                    <a:pt x="256" y="400"/>
                  </a:cubicBezTo>
                  <a:cubicBezTo>
                    <a:pt x="264" y="360"/>
                    <a:pt x="304" y="312"/>
                    <a:pt x="352" y="256"/>
                  </a:cubicBezTo>
                  <a:cubicBezTo>
                    <a:pt x="400" y="200"/>
                    <a:pt x="528" y="104"/>
                    <a:pt x="544" y="64"/>
                  </a:cubicBezTo>
                  <a:cubicBezTo>
                    <a:pt x="560" y="24"/>
                    <a:pt x="488" y="0"/>
                    <a:pt x="448" y="16"/>
                  </a:cubicBez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36" name="Grupo 235"/>
          <p:cNvGrpSpPr/>
          <p:nvPr/>
        </p:nvGrpSpPr>
        <p:grpSpPr>
          <a:xfrm>
            <a:off x="7195940" y="3158200"/>
            <a:ext cx="1722746" cy="1843224"/>
            <a:chOff x="176587" y="720570"/>
            <a:chExt cx="1896329" cy="2001812"/>
          </a:xfrm>
        </p:grpSpPr>
        <p:sp>
          <p:nvSpPr>
            <p:cNvPr id="237" name="Rectángulo redondeado 236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8" name="Rectángulo redondeado 237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9" name="Forma libre 238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40" name="Grupo 239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249" name="Forma libre 248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0" name="Forma libre 249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41" name="Grupo 240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246" name="Forma libre 245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7" name="Forma libre 246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8" name="Elipse 247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42" name="Grupo 241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243" name="Forma libre 242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4" name="Forma libre 243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5" name="Elipse 244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51" name="Rectángulo 250"/>
          <p:cNvSpPr/>
          <p:nvPr/>
        </p:nvSpPr>
        <p:spPr>
          <a:xfrm>
            <a:off x="7720944" y="3317459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5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2" name="Rectángulo 251"/>
          <p:cNvSpPr/>
          <p:nvPr/>
        </p:nvSpPr>
        <p:spPr>
          <a:xfrm>
            <a:off x="7337842" y="3702256"/>
            <a:ext cx="176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Build Laboratory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5" name="Grupo 254"/>
          <p:cNvGrpSpPr/>
          <p:nvPr/>
        </p:nvGrpSpPr>
        <p:grpSpPr>
          <a:xfrm>
            <a:off x="4648154" y="3158200"/>
            <a:ext cx="2013392" cy="1843224"/>
            <a:chOff x="176587" y="720570"/>
            <a:chExt cx="1896329" cy="2001812"/>
          </a:xfrm>
        </p:grpSpPr>
        <p:sp>
          <p:nvSpPr>
            <p:cNvPr id="256" name="Rectángulo redondeado 255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7" name="Rectángulo redondeado 256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8" name="Forma libre 257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59" name="Grupo 258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268" name="Forma libre 267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9" name="Forma libre 268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60" name="Grupo 259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265" name="Forma libre 264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6" name="Forma libre 265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7" name="Elipse 266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61" name="Grupo 260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262" name="Forma libre 261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3" name="Forma libre 262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4" name="Elipse 263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70" name="Rectángulo 269"/>
          <p:cNvSpPr/>
          <p:nvPr/>
        </p:nvSpPr>
        <p:spPr>
          <a:xfrm>
            <a:off x="5276317" y="3326807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6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71" name="Rectángulo 270"/>
          <p:cNvSpPr/>
          <p:nvPr/>
        </p:nvSpPr>
        <p:spPr>
          <a:xfrm>
            <a:off x="4982632" y="3695517"/>
            <a:ext cx="1767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Build entrance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4" name="Imagen 2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27" y="3932310"/>
            <a:ext cx="756660" cy="945825"/>
          </a:xfrm>
          <a:prstGeom prst="rect">
            <a:avLst/>
          </a:prstGeom>
        </p:spPr>
      </p:pic>
      <p:grpSp>
        <p:nvGrpSpPr>
          <p:cNvPr id="274" name="Grupo 273"/>
          <p:cNvGrpSpPr/>
          <p:nvPr/>
        </p:nvGrpSpPr>
        <p:grpSpPr>
          <a:xfrm>
            <a:off x="2291485" y="3164710"/>
            <a:ext cx="1949877" cy="1843224"/>
            <a:chOff x="176587" y="720570"/>
            <a:chExt cx="1896329" cy="2001812"/>
          </a:xfrm>
        </p:grpSpPr>
        <p:sp>
          <p:nvSpPr>
            <p:cNvPr id="275" name="Rectángulo redondeado 274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6" name="Rectángulo redondeado 275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7" name="Forma libre 276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78" name="Grupo 277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287" name="Forma libre 286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8" name="Forma libre 287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79" name="Grupo 278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284" name="Forma libre 283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5" name="Forma libre 284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6" name="Elipse 285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80" name="Grupo 279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281" name="Forma libre 280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2" name="Forma libre 281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3" name="Elipse 282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89" name="Rectángulo 288"/>
          <p:cNvSpPr/>
          <p:nvPr/>
        </p:nvSpPr>
        <p:spPr>
          <a:xfrm>
            <a:off x="2945876" y="3302338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7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0" name="Rectángulo 289"/>
          <p:cNvSpPr/>
          <p:nvPr/>
        </p:nvSpPr>
        <p:spPr>
          <a:xfrm>
            <a:off x="2337210" y="3702256"/>
            <a:ext cx="1767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Complete Minecraft civilization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Practice Presentations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1" name="Grupo 290"/>
          <p:cNvGrpSpPr/>
          <p:nvPr/>
        </p:nvGrpSpPr>
        <p:grpSpPr>
          <a:xfrm>
            <a:off x="161486" y="3147544"/>
            <a:ext cx="1722746" cy="1843224"/>
            <a:chOff x="176587" y="720570"/>
            <a:chExt cx="1896329" cy="2001812"/>
          </a:xfrm>
        </p:grpSpPr>
        <p:sp>
          <p:nvSpPr>
            <p:cNvPr id="292" name="Rectángulo redondeado 291"/>
            <p:cNvSpPr/>
            <p:nvPr/>
          </p:nvSpPr>
          <p:spPr>
            <a:xfrm>
              <a:off x="196379" y="720570"/>
              <a:ext cx="1843064" cy="1945554"/>
            </a:xfrm>
            <a:prstGeom prst="round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3" name="Rectángulo redondeado 292"/>
            <p:cNvSpPr/>
            <p:nvPr/>
          </p:nvSpPr>
          <p:spPr>
            <a:xfrm>
              <a:off x="350171" y="845261"/>
              <a:ext cx="1549162" cy="152373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4" name="Forma libre 293"/>
            <p:cNvSpPr/>
            <p:nvPr/>
          </p:nvSpPr>
          <p:spPr>
            <a:xfrm>
              <a:off x="222391" y="769602"/>
              <a:ext cx="538765" cy="582117"/>
            </a:xfrm>
            <a:custGeom>
              <a:avLst/>
              <a:gdLst>
                <a:gd name="connsiteX0" fmla="*/ 4267 w 812156"/>
                <a:gd name="connsiteY0" fmla="*/ 836670 h 841192"/>
                <a:gd name="connsiteX1" fmla="*/ 18122 w 812156"/>
                <a:gd name="connsiteY1" fmla="*/ 337906 h 841192"/>
                <a:gd name="connsiteX2" fmla="*/ 142813 w 812156"/>
                <a:gd name="connsiteY2" fmla="*/ 102379 h 841192"/>
                <a:gd name="connsiteX3" fmla="*/ 281358 w 812156"/>
                <a:gd name="connsiteY3" fmla="*/ 12324 h 841192"/>
                <a:gd name="connsiteX4" fmla="*/ 606940 w 812156"/>
                <a:gd name="connsiteY4" fmla="*/ 5397 h 841192"/>
                <a:gd name="connsiteX5" fmla="*/ 800904 w 812156"/>
                <a:gd name="connsiteY5" fmla="*/ 5397 h 841192"/>
                <a:gd name="connsiteX6" fmla="*/ 274431 w 812156"/>
                <a:gd name="connsiteY6" fmla="*/ 74670 h 841192"/>
                <a:gd name="connsiteX7" fmla="*/ 52758 w 812156"/>
                <a:gd name="connsiteY7" fmla="*/ 310197 h 841192"/>
                <a:gd name="connsiteX8" fmla="*/ 52758 w 812156"/>
                <a:gd name="connsiteY8" fmla="*/ 566506 h 841192"/>
                <a:gd name="connsiteX9" fmla="*/ 4267 w 812156"/>
                <a:gd name="connsiteY9" fmla="*/ 836670 h 8411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  <a:gd name="connsiteX0" fmla="*/ 4267 w 812156"/>
                <a:gd name="connsiteY0" fmla="*/ 836670 h 840992"/>
                <a:gd name="connsiteX1" fmla="*/ 18122 w 812156"/>
                <a:gd name="connsiteY1" fmla="*/ 337906 h 840992"/>
                <a:gd name="connsiteX2" fmla="*/ 142813 w 812156"/>
                <a:gd name="connsiteY2" fmla="*/ 102379 h 840992"/>
                <a:gd name="connsiteX3" fmla="*/ 281358 w 812156"/>
                <a:gd name="connsiteY3" fmla="*/ 12324 h 840992"/>
                <a:gd name="connsiteX4" fmla="*/ 606940 w 812156"/>
                <a:gd name="connsiteY4" fmla="*/ 5397 h 840992"/>
                <a:gd name="connsiteX5" fmla="*/ 800904 w 812156"/>
                <a:gd name="connsiteY5" fmla="*/ 5397 h 840992"/>
                <a:gd name="connsiteX6" fmla="*/ 274431 w 812156"/>
                <a:gd name="connsiteY6" fmla="*/ 74670 h 840992"/>
                <a:gd name="connsiteX7" fmla="*/ 87395 w 812156"/>
                <a:gd name="connsiteY7" fmla="*/ 330979 h 840992"/>
                <a:gd name="connsiteX8" fmla="*/ 52758 w 812156"/>
                <a:gd name="connsiteY8" fmla="*/ 566506 h 840992"/>
                <a:gd name="connsiteX9" fmla="*/ 4267 w 812156"/>
                <a:gd name="connsiteY9" fmla="*/ 836670 h 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56" h="840992">
                  <a:moveTo>
                    <a:pt x="4267" y="836670"/>
                  </a:moveTo>
                  <a:cubicBezTo>
                    <a:pt x="-1506" y="798570"/>
                    <a:pt x="-4969" y="460288"/>
                    <a:pt x="18122" y="337906"/>
                  </a:cubicBezTo>
                  <a:cubicBezTo>
                    <a:pt x="41213" y="215524"/>
                    <a:pt x="98940" y="156643"/>
                    <a:pt x="142813" y="102379"/>
                  </a:cubicBezTo>
                  <a:cubicBezTo>
                    <a:pt x="186686" y="48115"/>
                    <a:pt x="204004" y="28488"/>
                    <a:pt x="281358" y="12324"/>
                  </a:cubicBezTo>
                  <a:cubicBezTo>
                    <a:pt x="358713" y="-3840"/>
                    <a:pt x="520349" y="6551"/>
                    <a:pt x="606940" y="5397"/>
                  </a:cubicBezTo>
                  <a:cubicBezTo>
                    <a:pt x="693531" y="4242"/>
                    <a:pt x="856322" y="-6148"/>
                    <a:pt x="800904" y="5397"/>
                  </a:cubicBezTo>
                  <a:cubicBezTo>
                    <a:pt x="745486" y="16942"/>
                    <a:pt x="393349" y="20406"/>
                    <a:pt x="274431" y="74670"/>
                  </a:cubicBezTo>
                  <a:cubicBezTo>
                    <a:pt x="155513" y="128934"/>
                    <a:pt x="124341" y="249006"/>
                    <a:pt x="87395" y="330979"/>
                  </a:cubicBezTo>
                  <a:cubicBezTo>
                    <a:pt x="92014" y="447588"/>
                    <a:pt x="66613" y="482224"/>
                    <a:pt x="52758" y="566506"/>
                  </a:cubicBezTo>
                  <a:cubicBezTo>
                    <a:pt x="38903" y="650788"/>
                    <a:pt x="10040" y="874770"/>
                    <a:pt x="4267" y="836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95" name="Grupo 294"/>
            <p:cNvGrpSpPr/>
            <p:nvPr/>
          </p:nvGrpSpPr>
          <p:grpSpPr>
            <a:xfrm>
              <a:off x="176587" y="2416052"/>
              <a:ext cx="1896329" cy="306330"/>
              <a:chOff x="6855438" y="2125144"/>
              <a:chExt cx="2081724" cy="306330"/>
            </a:xfrm>
          </p:grpSpPr>
          <p:sp>
            <p:nvSpPr>
              <p:cNvPr id="304" name="Forma libre 303"/>
              <p:cNvSpPr/>
              <p:nvPr/>
            </p:nvSpPr>
            <p:spPr>
              <a:xfrm>
                <a:off x="6856337" y="2195946"/>
                <a:ext cx="2072997" cy="235528"/>
              </a:xfrm>
              <a:custGeom>
                <a:avLst/>
                <a:gdLst>
                  <a:gd name="connsiteX0" fmla="*/ 26682 w 2108495"/>
                  <a:gd name="connsiteY0" fmla="*/ 76923 h 236251"/>
                  <a:gd name="connsiteX1" fmla="*/ 26682 w 2108495"/>
                  <a:gd name="connsiteY1" fmla="*/ 187760 h 236251"/>
                  <a:gd name="connsiteX2" fmla="*/ 40537 w 2108495"/>
                  <a:gd name="connsiteY2" fmla="*/ 201614 h 236251"/>
                  <a:gd name="connsiteX3" fmla="*/ 82100 w 2108495"/>
                  <a:gd name="connsiteY3" fmla="*/ 215469 h 236251"/>
                  <a:gd name="connsiteX4" fmla="*/ 463100 w 2108495"/>
                  <a:gd name="connsiteY4" fmla="*/ 236251 h 236251"/>
                  <a:gd name="connsiteX5" fmla="*/ 1710009 w 2108495"/>
                  <a:gd name="connsiteY5" fmla="*/ 229323 h 236251"/>
                  <a:gd name="connsiteX6" fmla="*/ 1931682 w 2108495"/>
                  <a:gd name="connsiteY6" fmla="*/ 215469 h 236251"/>
                  <a:gd name="connsiteX7" fmla="*/ 2077155 w 2108495"/>
                  <a:gd name="connsiteY7" fmla="*/ 194687 h 236251"/>
                  <a:gd name="connsiteX8" fmla="*/ 2104864 w 2108495"/>
                  <a:gd name="connsiteY8" fmla="*/ 76923 h 236251"/>
                  <a:gd name="connsiteX9" fmla="*/ 2021737 w 2108495"/>
                  <a:gd name="connsiteY9" fmla="*/ 35360 h 236251"/>
                  <a:gd name="connsiteX10" fmla="*/ 1474482 w 2108495"/>
                  <a:gd name="connsiteY10" fmla="*/ 7651 h 236251"/>
                  <a:gd name="connsiteX11" fmla="*/ 823318 w 2108495"/>
                  <a:gd name="connsiteY11" fmla="*/ 723 h 236251"/>
                  <a:gd name="connsiteX12" fmla="*/ 386900 w 2108495"/>
                  <a:gd name="connsiteY12" fmla="*/ 21505 h 236251"/>
                  <a:gd name="connsiteX13" fmla="*/ 26682 w 2108495"/>
                  <a:gd name="connsiteY13" fmla="*/ 76923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15469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83476"/>
                  <a:gd name="connsiteY0" fmla="*/ 14577 h 236251"/>
                  <a:gd name="connsiteX1" fmla="*/ 1663 w 2083476"/>
                  <a:gd name="connsiteY1" fmla="*/ 187760 h 236251"/>
                  <a:gd name="connsiteX2" fmla="*/ 15518 w 2083476"/>
                  <a:gd name="connsiteY2" fmla="*/ 201614 h 236251"/>
                  <a:gd name="connsiteX3" fmla="*/ 57081 w 2083476"/>
                  <a:gd name="connsiteY3" fmla="*/ 215469 h 236251"/>
                  <a:gd name="connsiteX4" fmla="*/ 438081 w 2083476"/>
                  <a:gd name="connsiteY4" fmla="*/ 236251 h 236251"/>
                  <a:gd name="connsiteX5" fmla="*/ 1684990 w 2083476"/>
                  <a:gd name="connsiteY5" fmla="*/ 229323 h 236251"/>
                  <a:gd name="connsiteX6" fmla="*/ 1906663 w 2083476"/>
                  <a:gd name="connsiteY6" fmla="*/ 222396 h 236251"/>
                  <a:gd name="connsiteX7" fmla="*/ 2052136 w 2083476"/>
                  <a:gd name="connsiteY7" fmla="*/ 194687 h 236251"/>
                  <a:gd name="connsiteX8" fmla="*/ 2079845 w 2083476"/>
                  <a:gd name="connsiteY8" fmla="*/ 76923 h 236251"/>
                  <a:gd name="connsiteX9" fmla="*/ 1996718 w 2083476"/>
                  <a:gd name="connsiteY9" fmla="*/ 35360 h 236251"/>
                  <a:gd name="connsiteX10" fmla="*/ 1449463 w 2083476"/>
                  <a:gd name="connsiteY10" fmla="*/ 7651 h 236251"/>
                  <a:gd name="connsiteX11" fmla="*/ 798299 w 2083476"/>
                  <a:gd name="connsiteY11" fmla="*/ 723 h 236251"/>
                  <a:gd name="connsiteX12" fmla="*/ 361881 w 2083476"/>
                  <a:gd name="connsiteY12" fmla="*/ 21505 h 236251"/>
                  <a:gd name="connsiteX13" fmla="*/ 50154 w 2083476"/>
                  <a:gd name="connsiteY13" fmla="*/ 14577 h 236251"/>
                  <a:gd name="connsiteX0" fmla="*/ 50154 w 2093062"/>
                  <a:gd name="connsiteY0" fmla="*/ 13854 h 235528"/>
                  <a:gd name="connsiteX1" fmla="*/ 1663 w 2093062"/>
                  <a:gd name="connsiteY1" fmla="*/ 187037 h 235528"/>
                  <a:gd name="connsiteX2" fmla="*/ 15518 w 2093062"/>
                  <a:gd name="connsiteY2" fmla="*/ 200891 h 235528"/>
                  <a:gd name="connsiteX3" fmla="*/ 57081 w 2093062"/>
                  <a:gd name="connsiteY3" fmla="*/ 214746 h 235528"/>
                  <a:gd name="connsiteX4" fmla="*/ 438081 w 2093062"/>
                  <a:gd name="connsiteY4" fmla="*/ 235528 h 235528"/>
                  <a:gd name="connsiteX5" fmla="*/ 1684990 w 2093062"/>
                  <a:gd name="connsiteY5" fmla="*/ 228600 h 235528"/>
                  <a:gd name="connsiteX6" fmla="*/ 1906663 w 2093062"/>
                  <a:gd name="connsiteY6" fmla="*/ 221673 h 235528"/>
                  <a:gd name="connsiteX7" fmla="*/ 2052136 w 2093062"/>
                  <a:gd name="connsiteY7" fmla="*/ 193964 h 235528"/>
                  <a:gd name="connsiteX8" fmla="*/ 2079845 w 2093062"/>
                  <a:gd name="connsiteY8" fmla="*/ 76200 h 235528"/>
                  <a:gd name="connsiteX9" fmla="*/ 1865100 w 2093062"/>
                  <a:gd name="connsiteY9" fmla="*/ 20783 h 235528"/>
                  <a:gd name="connsiteX10" fmla="*/ 1449463 w 2093062"/>
                  <a:gd name="connsiteY10" fmla="*/ 6928 h 235528"/>
                  <a:gd name="connsiteX11" fmla="*/ 798299 w 2093062"/>
                  <a:gd name="connsiteY11" fmla="*/ 0 h 235528"/>
                  <a:gd name="connsiteX12" fmla="*/ 361881 w 2093062"/>
                  <a:gd name="connsiteY12" fmla="*/ 20782 h 235528"/>
                  <a:gd name="connsiteX13" fmla="*/ 50154 w 2093062"/>
                  <a:gd name="connsiteY13" fmla="*/ 13854 h 235528"/>
                  <a:gd name="connsiteX0" fmla="*/ 50154 w 2072997"/>
                  <a:gd name="connsiteY0" fmla="*/ 13854 h 235528"/>
                  <a:gd name="connsiteX1" fmla="*/ 1663 w 2072997"/>
                  <a:gd name="connsiteY1" fmla="*/ 187037 h 235528"/>
                  <a:gd name="connsiteX2" fmla="*/ 15518 w 2072997"/>
                  <a:gd name="connsiteY2" fmla="*/ 200891 h 235528"/>
                  <a:gd name="connsiteX3" fmla="*/ 57081 w 2072997"/>
                  <a:gd name="connsiteY3" fmla="*/ 214746 h 235528"/>
                  <a:gd name="connsiteX4" fmla="*/ 438081 w 2072997"/>
                  <a:gd name="connsiteY4" fmla="*/ 235528 h 235528"/>
                  <a:gd name="connsiteX5" fmla="*/ 1684990 w 2072997"/>
                  <a:gd name="connsiteY5" fmla="*/ 228600 h 235528"/>
                  <a:gd name="connsiteX6" fmla="*/ 1906663 w 2072997"/>
                  <a:gd name="connsiteY6" fmla="*/ 221673 h 235528"/>
                  <a:gd name="connsiteX7" fmla="*/ 2052136 w 2072997"/>
                  <a:gd name="connsiteY7" fmla="*/ 193964 h 235528"/>
                  <a:gd name="connsiteX8" fmla="*/ 2052135 w 2072997"/>
                  <a:gd name="connsiteY8" fmla="*/ 55418 h 235528"/>
                  <a:gd name="connsiteX9" fmla="*/ 1865100 w 2072997"/>
                  <a:gd name="connsiteY9" fmla="*/ 20783 h 235528"/>
                  <a:gd name="connsiteX10" fmla="*/ 1449463 w 2072997"/>
                  <a:gd name="connsiteY10" fmla="*/ 6928 h 235528"/>
                  <a:gd name="connsiteX11" fmla="*/ 798299 w 2072997"/>
                  <a:gd name="connsiteY11" fmla="*/ 0 h 235528"/>
                  <a:gd name="connsiteX12" fmla="*/ 361881 w 2072997"/>
                  <a:gd name="connsiteY12" fmla="*/ 20782 h 235528"/>
                  <a:gd name="connsiteX13" fmla="*/ 50154 w 2072997"/>
                  <a:gd name="connsiteY13" fmla="*/ 13854 h 2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2997" h="235528">
                    <a:moveTo>
                      <a:pt x="50154" y="13854"/>
                    </a:moveTo>
                    <a:cubicBezTo>
                      <a:pt x="-9882" y="41563"/>
                      <a:pt x="7436" y="155864"/>
                      <a:pt x="1663" y="187037"/>
                    </a:cubicBezTo>
                    <a:cubicBezTo>
                      <a:pt x="-4110" y="218210"/>
                      <a:pt x="6282" y="196273"/>
                      <a:pt x="15518" y="200891"/>
                    </a:cubicBezTo>
                    <a:cubicBezTo>
                      <a:pt x="24754" y="205509"/>
                      <a:pt x="-13346" y="208973"/>
                      <a:pt x="57081" y="214746"/>
                    </a:cubicBezTo>
                    <a:cubicBezTo>
                      <a:pt x="127508" y="220519"/>
                      <a:pt x="438081" y="235528"/>
                      <a:pt x="438081" y="235528"/>
                    </a:cubicBezTo>
                    <a:lnTo>
                      <a:pt x="1684990" y="228600"/>
                    </a:lnTo>
                    <a:cubicBezTo>
                      <a:pt x="1929754" y="226291"/>
                      <a:pt x="1845472" y="227446"/>
                      <a:pt x="1906663" y="221673"/>
                    </a:cubicBezTo>
                    <a:cubicBezTo>
                      <a:pt x="1967854" y="215900"/>
                      <a:pt x="2027891" y="221673"/>
                      <a:pt x="2052136" y="193964"/>
                    </a:cubicBezTo>
                    <a:cubicBezTo>
                      <a:pt x="2076381" y="166255"/>
                      <a:pt x="2083308" y="84281"/>
                      <a:pt x="2052135" y="55418"/>
                    </a:cubicBezTo>
                    <a:cubicBezTo>
                      <a:pt x="2020962" y="26555"/>
                      <a:pt x="1965545" y="28865"/>
                      <a:pt x="1865100" y="20783"/>
                    </a:cubicBezTo>
                    <a:cubicBezTo>
                      <a:pt x="1764655" y="12701"/>
                      <a:pt x="1627263" y="10392"/>
                      <a:pt x="1449463" y="6928"/>
                    </a:cubicBezTo>
                    <a:lnTo>
                      <a:pt x="798299" y="0"/>
                    </a:lnTo>
                    <a:cubicBezTo>
                      <a:pt x="617035" y="2309"/>
                      <a:pt x="486572" y="18473"/>
                      <a:pt x="361881" y="20782"/>
                    </a:cubicBezTo>
                    <a:cubicBezTo>
                      <a:pt x="237190" y="23091"/>
                      <a:pt x="110190" y="-13855"/>
                      <a:pt x="50154" y="138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2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5" name="Forma libre 304"/>
              <p:cNvSpPr/>
              <p:nvPr/>
            </p:nvSpPr>
            <p:spPr>
              <a:xfrm>
                <a:off x="6855438" y="2125144"/>
                <a:ext cx="2081724" cy="210729"/>
              </a:xfrm>
              <a:custGeom>
                <a:avLst/>
                <a:gdLst>
                  <a:gd name="connsiteX0" fmla="*/ 200085 w 2296205"/>
                  <a:gd name="connsiteY0" fmla="*/ 16980 h 217907"/>
                  <a:gd name="connsiteX1" fmla="*/ 80815 w 2296205"/>
                  <a:gd name="connsiteY1" fmla="*/ 189258 h 217907"/>
                  <a:gd name="connsiteX2" fmla="*/ 418745 w 2296205"/>
                  <a:gd name="connsiteY2" fmla="*/ 209136 h 217907"/>
                  <a:gd name="connsiteX3" fmla="*/ 2095145 w 2296205"/>
                  <a:gd name="connsiteY3" fmla="*/ 209136 h 217907"/>
                  <a:gd name="connsiteX4" fmla="*/ 2240919 w 2296205"/>
                  <a:gd name="connsiteY4" fmla="*/ 202510 h 217907"/>
                  <a:gd name="connsiteX5" fmla="*/ 2095145 w 2296205"/>
                  <a:gd name="connsiteY5" fmla="*/ 23606 h 217907"/>
                  <a:gd name="connsiteX6" fmla="*/ 200085 w 2296205"/>
                  <a:gd name="connsiteY6" fmla="*/ 16980 h 217907"/>
                  <a:gd name="connsiteX0" fmla="*/ 126470 w 2222590"/>
                  <a:gd name="connsiteY0" fmla="*/ 22634 h 223561"/>
                  <a:gd name="connsiteX1" fmla="*/ 7200 w 2222590"/>
                  <a:gd name="connsiteY1" fmla="*/ 194912 h 223561"/>
                  <a:gd name="connsiteX2" fmla="*/ 345130 w 2222590"/>
                  <a:gd name="connsiteY2" fmla="*/ 214790 h 223561"/>
                  <a:gd name="connsiteX3" fmla="*/ 2021530 w 2222590"/>
                  <a:gd name="connsiteY3" fmla="*/ 214790 h 223561"/>
                  <a:gd name="connsiteX4" fmla="*/ 2167304 w 2222590"/>
                  <a:gd name="connsiteY4" fmla="*/ 208164 h 223561"/>
                  <a:gd name="connsiteX5" fmla="*/ 2021530 w 2222590"/>
                  <a:gd name="connsiteY5" fmla="*/ 29260 h 223561"/>
                  <a:gd name="connsiteX6" fmla="*/ 126470 w 2222590"/>
                  <a:gd name="connsiteY6" fmla="*/ 22634 h 22356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8411"/>
                  <a:gd name="connsiteY0" fmla="*/ 22634 h 229391"/>
                  <a:gd name="connsiteX1" fmla="*/ 7200 w 2258411"/>
                  <a:gd name="connsiteY1" fmla="*/ 194912 h 229391"/>
                  <a:gd name="connsiteX2" fmla="*/ 345130 w 2258411"/>
                  <a:gd name="connsiteY2" fmla="*/ 214790 h 229391"/>
                  <a:gd name="connsiteX3" fmla="*/ 2021530 w 2258411"/>
                  <a:gd name="connsiteY3" fmla="*/ 214790 h 229391"/>
                  <a:gd name="connsiteX4" fmla="*/ 2167304 w 2258411"/>
                  <a:gd name="connsiteY4" fmla="*/ 208164 h 229391"/>
                  <a:gd name="connsiteX5" fmla="*/ 2021530 w 2258411"/>
                  <a:gd name="connsiteY5" fmla="*/ 29260 h 229391"/>
                  <a:gd name="connsiteX6" fmla="*/ 126470 w 2258411"/>
                  <a:gd name="connsiteY6" fmla="*/ 22634 h 229391"/>
                  <a:gd name="connsiteX0" fmla="*/ 126470 w 2252003"/>
                  <a:gd name="connsiteY0" fmla="*/ 22634 h 217050"/>
                  <a:gd name="connsiteX1" fmla="*/ 7200 w 2252003"/>
                  <a:gd name="connsiteY1" fmla="*/ 194912 h 217050"/>
                  <a:gd name="connsiteX2" fmla="*/ 345130 w 2252003"/>
                  <a:gd name="connsiteY2" fmla="*/ 214790 h 217050"/>
                  <a:gd name="connsiteX3" fmla="*/ 2021530 w 2252003"/>
                  <a:gd name="connsiteY3" fmla="*/ 214790 h 217050"/>
                  <a:gd name="connsiteX4" fmla="*/ 2167304 w 2252003"/>
                  <a:gd name="connsiteY4" fmla="*/ 208164 h 217050"/>
                  <a:gd name="connsiteX5" fmla="*/ 2021530 w 2252003"/>
                  <a:gd name="connsiteY5" fmla="*/ 29260 h 217050"/>
                  <a:gd name="connsiteX6" fmla="*/ 126470 w 2252003"/>
                  <a:gd name="connsiteY6" fmla="*/ 22634 h 217050"/>
                  <a:gd name="connsiteX0" fmla="*/ 126470 w 2244954"/>
                  <a:gd name="connsiteY0" fmla="*/ 24630 h 219046"/>
                  <a:gd name="connsiteX1" fmla="*/ 7200 w 2244954"/>
                  <a:gd name="connsiteY1" fmla="*/ 196908 h 219046"/>
                  <a:gd name="connsiteX2" fmla="*/ 345130 w 2244954"/>
                  <a:gd name="connsiteY2" fmla="*/ 216786 h 219046"/>
                  <a:gd name="connsiteX3" fmla="*/ 2021530 w 2244954"/>
                  <a:gd name="connsiteY3" fmla="*/ 216786 h 219046"/>
                  <a:gd name="connsiteX4" fmla="*/ 2021530 w 2244954"/>
                  <a:gd name="connsiteY4" fmla="*/ 31256 h 219046"/>
                  <a:gd name="connsiteX5" fmla="*/ 126470 w 2244954"/>
                  <a:gd name="connsiteY5" fmla="*/ 24630 h 219046"/>
                  <a:gd name="connsiteX0" fmla="*/ 126470 w 2178107"/>
                  <a:gd name="connsiteY0" fmla="*/ 24630 h 233474"/>
                  <a:gd name="connsiteX1" fmla="*/ 7200 w 2178107"/>
                  <a:gd name="connsiteY1" fmla="*/ 196908 h 233474"/>
                  <a:gd name="connsiteX2" fmla="*/ 345130 w 2178107"/>
                  <a:gd name="connsiteY2" fmla="*/ 216786 h 233474"/>
                  <a:gd name="connsiteX3" fmla="*/ 2021530 w 2178107"/>
                  <a:gd name="connsiteY3" fmla="*/ 216786 h 233474"/>
                  <a:gd name="connsiteX4" fmla="*/ 2021530 w 2178107"/>
                  <a:gd name="connsiteY4" fmla="*/ 31256 h 233474"/>
                  <a:gd name="connsiteX5" fmla="*/ 126470 w 2178107"/>
                  <a:gd name="connsiteY5" fmla="*/ 24630 h 233474"/>
                  <a:gd name="connsiteX0" fmla="*/ 126470 w 2068400"/>
                  <a:gd name="connsiteY0" fmla="*/ 20811 h 229655"/>
                  <a:gd name="connsiteX1" fmla="*/ 7200 w 2068400"/>
                  <a:gd name="connsiteY1" fmla="*/ 193089 h 229655"/>
                  <a:gd name="connsiteX2" fmla="*/ 345130 w 2068400"/>
                  <a:gd name="connsiteY2" fmla="*/ 212967 h 229655"/>
                  <a:gd name="connsiteX3" fmla="*/ 2021530 w 2068400"/>
                  <a:gd name="connsiteY3" fmla="*/ 212967 h 229655"/>
                  <a:gd name="connsiteX4" fmla="*/ 2021530 w 2068400"/>
                  <a:gd name="connsiteY4" fmla="*/ 27437 h 229655"/>
                  <a:gd name="connsiteX5" fmla="*/ 126470 w 2068400"/>
                  <a:gd name="connsiteY5" fmla="*/ 20811 h 229655"/>
                  <a:gd name="connsiteX0" fmla="*/ 195673 w 2205855"/>
                  <a:gd name="connsiteY0" fmla="*/ 17999 h 224388"/>
                  <a:gd name="connsiteX1" fmla="*/ 76403 w 2205855"/>
                  <a:gd name="connsiteY1" fmla="*/ 190277 h 224388"/>
                  <a:gd name="connsiteX2" fmla="*/ 414333 w 2205855"/>
                  <a:gd name="connsiteY2" fmla="*/ 210155 h 224388"/>
                  <a:gd name="connsiteX3" fmla="*/ 2090733 w 2205855"/>
                  <a:gd name="connsiteY3" fmla="*/ 210155 h 224388"/>
                  <a:gd name="connsiteX4" fmla="*/ 2024472 w 2205855"/>
                  <a:gd name="connsiteY4" fmla="*/ 17998 h 224388"/>
                  <a:gd name="connsiteX5" fmla="*/ 195673 w 2205855"/>
                  <a:gd name="connsiteY5" fmla="*/ 17999 h 224388"/>
                  <a:gd name="connsiteX0" fmla="*/ 130418 w 2140600"/>
                  <a:gd name="connsiteY0" fmla="*/ 8858 h 215247"/>
                  <a:gd name="connsiteX1" fmla="*/ 11148 w 2140600"/>
                  <a:gd name="connsiteY1" fmla="*/ 181136 h 215247"/>
                  <a:gd name="connsiteX2" fmla="*/ 349078 w 2140600"/>
                  <a:gd name="connsiteY2" fmla="*/ 201014 h 215247"/>
                  <a:gd name="connsiteX3" fmla="*/ 2025478 w 2140600"/>
                  <a:gd name="connsiteY3" fmla="*/ 201014 h 215247"/>
                  <a:gd name="connsiteX4" fmla="*/ 1959217 w 2140600"/>
                  <a:gd name="connsiteY4" fmla="*/ 8857 h 215247"/>
                  <a:gd name="connsiteX5" fmla="*/ 130418 w 2140600"/>
                  <a:gd name="connsiteY5" fmla="*/ 8858 h 215247"/>
                  <a:gd name="connsiteX0" fmla="*/ 130418 w 2090704"/>
                  <a:gd name="connsiteY0" fmla="*/ 8858 h 203274"/>
                  <a:gd name="connsiteX1" fmla="*/ 11148 w 2090704"/>
                  <a:gd name="connsiteY1" fmla="*/ 181136 h 203274"/>
                  <a:gd name="connsiteX2" fmla="*/ 349078 w 2090704"/>
                  <a:gd name="connsiteY2" fmla="*/ 201014 h 203274"/>
                  <a:gd name="connsiteX3" fmla="*/ 2025478 w 2090704"/>
                  <a:gd name="connsiteY3" fmla="*/ 201014 h 203274"/>
                  <a:gd name="connsiteX4" fmla="*/ 1959217 w 2090704"/>
                  <a:gd name="connsiteY4" fmla="*/ 8857 h 203274"/>
                  <a:gd name="connsiteX5" fmla="*/ 130418 w 2090704"/>
                  <a:gd name="connsiteY5" fmla="*/ 8858 h 203274"/>
                  <a:gd name="connsiteX0" fmla="*/ 158911 w 2162571"/>
                  <a:gd name="connsiteY0" fmla="*/ 7115 h 215510"/>
                  <a:gd name="connsiteX1" fmla="*/ 6511 w 2162571"/>
                  <a:gd name="connsiteY1" fmla="*/ 192645 h 215510"/>
                  <a:gd name="connsiteX2" fmla="*/ 344441 w 2162571"/>
                  <a:gd name="connsiteY2" fmla="*/ 212523 h 215510"/>
                  <a:gd name="connsiteX3" fmla="*/ 2020841 w 2162571"/>
                  <a:gd name="connsiteY3" fmla="*/ 212523 h 215510"/>
                  <a:gd name="connsiteX4" fmla="*/ 1954580 w 2162571"/>
                  <a:gd name="connsiteY4" fmla="*/ 20366 h 215510"/>
                  <a:gd name="connsiteX5" fmla="*/ 158911 w 2162571"/>
                  <a:gd name="connsiteY5" fmla="*/ 7115 h 215510"/>
                  <a:gd name="connsiteX0" fmla="*/ 158911 w 2157759"/>
                  <a:gd name="connsiteY0" fmla="*/ 7115 h 215510"/>
                  <a:gd name="connsiteX1" fmla="*/ 6511 w 2157759"/>
                  <a:gd name="connsiteY1" fmla="*/ 192645 h 215510"/>
                  <a:gd name="connsiteX2" fmla="*/ 344441 w 2157759"/>
                  <a:gd name="connsiteY2" fmla="*/ 212523 h 215510"/>
                  <a:gd name="connsiteX3" fmla="*/ 2020841 w 2157759"/>
                  <a:gd name="connsiteY3" fmla="*/ 212523 h 215510"/>
                  <a:gd name="connsiteX4" fmla="*/ 1954580 w 2157759"/>
                  <a:gd name="connsiteY4" fmla="*/ 20366 h 215510"/>
                  <a:gd name="connsiteX5" fmla="*/ 158911 w 2157759"/>
                  <a:gd name="connsiteY5" fmla="*/ 7115 h 215510"/>
                  <a:gd name="connsiteX0" fmla="*/ 158911 w 2081724"/>
                  <a:gd name="connsiteY0" fmla="*/ 2334 h 210729"/>
                  <a:gd name="connsiteX1" fmla="*/ 6511 w 2081724"/>
                  <a:gd name="connsiteY1" fmla="*/ 187864 h 210729"/>
                  <a:gd name="connsiteX2" fmla="*/ 344441 w 2081724"/>
                  <a:gd name="connsiteY2" fmla="*/ 207742 h 210729"/>
                  <a:gd name="connsiteX3" fmla="*/ 2020841 w 2081724"/>
                  <a:gd name="connsiteY3" fmla="*/ 207742 h 210729"/>
                  <a:gd name="connsiteX4" fmla="*/ 1954580 w 2081724"/>
                  <a:gd name="connsiteY4" fmla="*/ 15585 h 210729"/>
                  <a:gd name="connsiteX5" fmla="*/ 158911 w 2081724"/>
                  <a:gd name="connsiteY5" fmla="*/ 2334 h 21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724" h="210729">
                    <a:moveTo>
                      <a:pt x="158911" y="2334"/>
                    </a:moveTo>
                    <a:cubicBezTo>
                      <a:pt x="59520" y="4542"/>
                      <a:pt x="-24411" y="153629"/>
                      <a:pt x="6511" y="187864"/>
                    </a:cubicBezTo>
                    <a:cubicBezTo>
                      <a:pt x="37433" y="222099"/>
                      <a:pt x="344441" y="207742"/>
                      <a:pt x="344441" y="207742"/>
                    </a:cubicBezTo>
                    <a:lnTo>
                      <a:pt x="2020841" y="207742"/>
                    </a:lnTo>
                    <a:cubicBezTo>
                      <a:pt x="2163301" y="195595"/>
                      <a:pt x="2019737" y="36568"/>
                      <a:pt x="1954580" y="15585"/>
                    </a:cubicBezTo>
                    <a:cubicBezTo>
                      <a:pt x="1889423" y="-5398"/>
                      <a:pt x="258302" y="126"/>
                      <a:pt x="158911" y="2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96" name="Grupo 295"/>
            <p:cNvGrpSpPr/>
            <p:nvPr/>
          </p:nvGrpSpPr>
          <p:grpSpPr>
            <a:xfrm>
              <a:off x="469195" y="2306069"/>
              <a:ext cx="291961" cy="264812"/>
              <a:chOff x="7649125" y="2668535"/>
              <a:chExt cx="329540" cy="344761"/>
            </a:xfrm>
          </p:grpSpPr>
          <p:sp>
            <p:nvSpPr>
              <p:cNvPr id="301" name="Forma libre 300"/>
              <p:cNvSpPr/>
              <p:nvPr/>
            </p:nvSpPr>
            <p:spPr>
              <a:xfrm>
                <a:off x="7649125" y="2835759"/>
                <a:ext cx="329540" cy="17753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2" name="Forma libre 301"/>
              <p:cNvSpPr/>
              <p:nvPr/>
            </p:nvSpPr>
            <p:spPr>
              <a:xfrm>
                <a:off x="7779073" y="2695626"/>
                <a:ext cx="104183" cy="251681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3" name="Elipse 302"/>
              <p:cNvSpPr/>
              <p:nvPr/>
            </p:nvSpPr>
            <p:spPr>
              <a:xfrm>
                <a:off x="7658622" y="2668535"/>
                <a:ext cx="240901" cy="1109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C00000"/>
                  </a:gs>
                  <a:gs pos="97000">
                    <a:srgbClr val="3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297" name="Grupo 296"/>
            <p:cNvGrpSpPr/>
            <p:nvPr/>
          </p:nvGrpSpPr>
          <p:grpSpPr>
            <a:xfrm>
              <a:off x="888594" y="2319791"/>
              <a:ext cx="283547" cy="244003"/>
              <a:chOff x="8346877" y="1505470"/>
              <a:chExt cx="291961" cy="264812"/>
            </a:xfrm>
          </p:grpSpPr>
          <p:sp>
            <p:nvSpPr>
              <p:cNvPr id="298" name="Forma libre 297"/>
              <p:cNvSpPr/>
              <p:nvPr/>
            </p:nvSpPr>
            <p:spPr>
              <a:xfrm>
                <a:off x="8346877" y="1633915"/>
                <a:ext cx="291961" cy="136367"/>
              </a:xfrm>
              <a:custGeom>
                <a:avLst/>
                <a:gdLst>
                  <a:gd name="connsiteX0" fmla="*/ 97431 w 365823"/>
                  <a:gd name="connsiteY0" fmla="*/ 17599 h 207476"/>
                  <a:gd name="connsiteX1" fmla="*/ 11291 w 365823"/>
                  <a:gd name="connsiteY1" fmla="*/ 183251 h 207476"/>
                  <a:gd name="connsiteX2" fmla="*/ 335970 w 365823"/>
                  <a:gd name="connsiteY2" fmla="*/ 189877 h 207476"/>
                  <a:gd name="connsiteX3" fmla="*/ 322718 w 365823"/>
                  <a:gd name="connsiteY3" fmla="*/ 24225 h 207476"/>
                  <a:gd name="connsiteX4" fmla="*/ 97431 w 365823"/>
                  <a:gd name="connsiteY4" fmla="*/ 17599 h 207476"/>
                  <a:gd name="connsiteX0" fmla="*/ 93850 w 362242"/>
                  <a:gd name="connsiteY0" fmla="*/ 6397 h 196274"/>
                  <a:gd name="connsiteX1" fmla="*/ 7710 w 362242"/>
                  <a:gd name="connsiteY1" fmla="*/ 172049 h 196274"/>
                  <a:gd name="connsiteX2" fmla="*/ 332389 w 362242"/>
                  <a:gd name="connsiteY2" fmla="*/ 178675 h 196274"/>
                  <a:gd name="connsiteX3" fmla="*/ 319137 w 362242"/>
                  <a:gd name="connsiteY3" fmla="*/ 13023 h 196274"/>
                  <a:gd name="connsiteX4" fmla="*/ 93850 w 362242"/>
                  <a:gd name="connsiteY4" fmla="*/ 6397 h 196274"/>
                  <a:gd name="connsiteX0" fmla="*/ 93850 w 351714"/>
                  <a:gd name="connsiteY0" fmla="*/ 223 h 190100"/>
                  <a:gd name="connsiteX1" fmla="*/ 7710 w 351714"/>
                  <a:gd name="connsiteY1" fmla="*/ 165875 h 190100"/>
                  <a:gd name="connsiteX2" fmla="*/ 332389 w 351714"/>
                  <a:gd name="connsiteY2" fmla="*/ 172501 h 190100"/>
                  <a:gd name="connsiteX3" fmla="*/ 319137 w 351714"/>
                  <a:gd name="connsiteY3" fmla="*/ 6849 h 190100"/>
                  <a:gd name="connsiteX4" fmla="*/ 93850 w 351714"/>
                  <a:gd name="connsiteY4" fmla="*/ 223 h 190100"/>
                  <a:gd name="connsiteX0" fmla="*/ 93850 w 333244"/>
                  <a:gd name="connsiteY0" fmla="*/ 223 h 190100"/>
                  <a:gd name="connsiteX1" fmla="*/ 7710 w 333244"/>
                  <a:gd name="connsiteY1" fmla="*/ 165875 h 190100"/>
                  <a:gd name="connsiteX2" fmla="*/ 332389 w 333244"/>
                  <a:gd name="connsiteY2" fmla="*/ 172501 h 190100"/>
                  <a:gd name="connsiteX3" fmla="*/ 319137 w 333244"/>
                  <a:gd name="connsiteY3" fmla="*/ 6849 h 190100"/>
                  <a:gd name="connsiteX4" fmla="*/ 93850 w 333244"/>
                  <a:gd name="connsiteY4" fmla="*/ 223 h 190100"/>
                  <a:gd name="connsiteX0" fmla="*/ 93850 w 333244"/>
                  <a:gd name="connsiteY0" fmla="*/ 223 h 182635"/>
                  <a:gd name="connsiteX1" fmla="*/ 7710 w 333244"/>
                  <a:gd name="connsiteY1" fmla="*/ 165875 h 182635"/>
                  <a:gd name="connsiteX2" fmla="*/ 332389 w 333244"/>
                  <a:gd name="connsiteY2" fmla="*/ 172501 h 182635"/>
                  <a:gd name="connsiteX3" fmla="*/ 319137 w 333244"/>
                  <a:gd name="connsiteY3" fmla="*/ 6849 h 182635"/>
                  <a:gd name="connsiteX4" fmla="*/ 93850 w 333244"/>
                  <a:gd name="connsiteY4" fmla="*/ 223 h 182635"/>
                  <a:gd name="connsiteX0" fmla="*/ 90146 w 329540"/>
                  <a:gd name="connsiteY0" fmla="*/ 205 h 177537"/>
                  <a:gd name="connsiteX1" fmla="*/ 4006 w 329540"/>
                  <a:gd name="connsiteY1" fmla="*/ 165857 h 177537"/>
                  <a:gd name="connsiteX2" fmla="*/ 328685 w 329540"/>
                  <a:gd name="connsiteY2" fmla="*/ 172483 h 177537"/>
                  <a:gd name="connsiteX3" fmla="*/ 315433 w 329540"/>
                  <a:gd name="connsiteY3" fmla="*/ 6831 h 177537"/>
                  <a:gd name="connsiteX4" fmla="*/ 90146 w 329540"/>
                  <a:gd name="connsiteY4" fmla="*/ 205 h 17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40" h="177537">
                    <a:moveTo>
                      <a:pt x="90146" y="205"/>
                    </a:moveTo>
                    <a:cubicBezTo>
                      <a:pt x="91251" y="-6421"/>
                      <a:pt x="-22498" y="150396"/>
                      <a:pt x="4006" y="165857"/>
                    </a:cubicBezTo>
                    <a:cubicBezTo>
                      <a:pt x="30510" y="181318"/>
                      <a:pt x="323164" y="179109"/>
                      <a:pt x="328685" y="172483"/>
                    </a:cubicBezTo>
                    <a:cubicBezTo>
                      <a:pt x="334207" y="172483"/>
                      <a:pt x="311016" y="9039"/>
                      <a:pt x="315433" y="6831"/>
                    </a:cubicBezTo>
                    <a:cubicBezTo>
                      <a:pt x="319850" y="4623"/>
                      <a:pt x="89041" y="6831"/>
                      <a:pt x="90146" y="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9" name="Forma libre 298"/>
              <p:cNvSpPr/>
              <p:nvPr/>
            </p:nvSpPr>
            <p:spPr>
              <a:xfrm>
                <a:off x="8462006" y="1526279"/>
                <a:ext cx="92303" cy="193317"/>
              </a:xfrm>
              <a:custGeom>
                <a:avLst/>
                <a:gdLst>
                  <a:gd name="connsiteX0" fmla="*/ 1681 w 112538"/>
                  <a:gd name="connsiteY0" fmla="*/ 7 h 176405"/>
                  <a:gd name="connsiteX1" fmla="*/ 50172 w 112538"/>
                  <a:gd name="connsiteY1" fmla="*/ 159334 h 176405"/>
                  <a:gd name="connsiteX2" fmla="*/ 112517 w 112538"/>
                  <a:gd name="connsiteY2" fmla="*/ 152407 h 176405"/>
                  <a:gd name="connsiteX3" fmla="*/ 1681 w 112538"/>
                  <a:gd name="connsiteY3" fmla="*/ 7 h 17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38" h="176405">
                    <a:moveTo>
                      <a:pt x="1681" y="7"/>
                    </a:moveTo>
                    <a:cubicBezTo>
                      <a:pt x="-8710" y="1161"/>
                      <a:pt x="31699" y="133934"/>
                      <a:pt x="50172" y="159334"/>
                    </a:cubicBezTo>
                    <a:cubicBezTo>
                      <a:pt x="68645" y="184734"/>
                      <a:pt x="113671" y="181270"/>
                      <a:pt x="112517" y="152407"/>
                    </a:cubicBezTo>
                    <a:cubicBezTo>
                      <a:pt x="111363" y="123544"/>
                      <a:pt x="12072" y="-1147"/>
                      <a:pt x="1681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30000">
                    <a:schemeClr val="bg1">
                      <a:lumMod val="50000"/>
                    </a:schemeClr>
                  </a:gs>
                  <a:gs pos="6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0" name="Elipse 299"/>
              <p:cNvSpPr/>
              <p:nvPr/>
            </p:nvSpPr>
            <p:spPr>
              <a:xfrm>
                <a:off x="8355291" y="1505470"/>
                <a:ext cx="213430" cy="852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306" name="Rectángulo 305"/>
          <p:cNvSpPr/>
          <p:nvPr/>
        </p:nvSpPr>
        <p:spPr>
          <a:xfrm>
            <a:off x="688959" y="3305186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8</a:t>
            </a:r>
            <a:endParaRPr lang="es-ES_tradnl" sz="1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07" name="Rectángulo 306"/>
          <p:cNvSpPr/>
          <p:nvPr/>
        </p:nvSpPr>
        <p:spPr>
          <a:xfrm>
            <a:off x="333658" y="3649579"/>
            <a:ext cx="17672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Presentation Day</a:t>
            </a:r>
            <a:endParaRPr lang="es-MX" sz="1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8" name="Group 107"/>
          <p:cNvGrpSpPr>
            <a:grpSpLocks/>
          </p:cNvGrpSpPr>
          <p:nvPr/>
        </p:nvGrpSpPr>
        <p:grpSpPr bwMode="auto">
          <a:xfrm>
            <a:off x="1037958" y="4251300"/>
            <a:ext cx="417539" cy="553298"/>
            <a:chOff x="2064" y="1104"/>
            <a:chExt cx="1630" cy="2160"/>
          </a:xfrm>
        </p:grpSpPr>
        <p:sp>
          <p:nvSpPr>
            <p:cNvPr id="309" name="Freeform 108"/>
            <p:cNvSpPr>
              <a:spLocks/>
            </p:cNvSpPr>
            <p:nvPr/>
          </p:nvSpPr>
          <p:spPr bwMode="auto">
            <a:xfrm>
              <a:off x="2352" y="1896"/>
              <a:ext cx="1112" cy="648"/>
            </a:xfrm>
            <a:custGeom>
              <a:avLst/>
              <a:gdLst>
                <a:gd name="T0" fmla="*/ 72 w 1112"/>
                <a:gd name="T1" fmla="*/ 236 h 648"/>
                <a:gd name="T2" fmla="*/ 288 w 1112"/>
                <a:gd name="T3" fmla="*/ 72 h 648"/>
                <a:gd name="T4" fmla="*/ 480 w 1112"/>
                <a:gd name="T5" fmla="*/ 24 h 648"/>
                <a:gd name="T6" fmla="*/ 768 w 1112"/>
                <a:gd name="T7" fmla="*/ 24 h 648"/>
                <a:gd name="T8" fmla="*/ 960 w 1112"/>
                <a:gd name="T9" fmla="*/ 168 h 648"/>
                <a:gd name="T10" fmla="*/ 1104 w 1112"/>
                <a:gd name="T11" fmla="*/ 408 h 648"/>
                <a:gd name="T12" fmla="*/ 912 w 1112"/>
                <a:gd name="T13" fmla="*/ 600 h 648"/>
                <a:gd name="T14" fmla="*/ 480 w 1112"/>
                <a:gd name="T15" fmla="*/ 648 h 648"/>
                <a:gd name="T16" fmla="*/ 240 w 1112"/>
                <a:gd name="T17" fmla="*/ 600 h 648"/>
                <a:gd name="T18" fmla="*/ 96 w 1112"/>
                <a:gd name="T19" fmla="*/ 504 h 648"/>
                <a:gd name="T20" fmla="*/ 4 w 1112"/>
                <a:gd name="T21" fmla="*/ 365 h 648"/>
                <a:gd name="T22" fmla="*/ 72 w 1112"/>
                <a:gd name="T23" fmla="*/ 23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2" h="648">
                  <a:moveTo>
                    <a:pt x="72" y="236"/>
                  </a:moveTo>
                  <a:cubicBezTo>
                    <a:pt x="116" y="177"/>
                    <a:pt x="220" y="107"/>
                    <a:pt x="288" y="72"/>
                  </a:cubicBezTo>
                  <a:cubicBezTo>
                    <a:pt x="356" y="37"/>
                    <a:pt x="400" y="32"/>
                    <a:pt x="480" y="24"/>
                  </a:cubicBezTo>
                  <a:cubicBezTo>
                    <a:pt x="560" y="16"/>
                    <a:pt x="688" y="0"/>
                    <a:pt x="768" y="24"/>
                  </a:cubicBezTo>
                  <a:cubicBezTo>
                    <a:pt x="848" y="48"/>
                    <a:pt x="904" y="104"/>
                    <a:pt x="960" y="168"/>
                  </a:cubicBezTo>
                  <a:cubicBezTo>
                    <a:pt x="1016" y="232"/>
                    <a:pt x="1112" y="336"/>
                    <a:pt x="1104" y="408"/>
                  </a:cubicBezTo>
                  <a:cubicBezTo>
                    <a:pt x="1096" y="480"/>
                    <a:pt x="1016" y="560"/>
                    <a:pt x="912" y="600"/>
                  </a:cubicBezTo>
                  <a:cubicBezTo>
                    <a:pt x="808" y="640"/>
                    <a:pt x="592" y="648"/>
                    <a:pt x="480" y="648"/>
                  </a:cubicBezTo>
                  <a:cubicBezTo>
                    <a:pt x="368" y="648"/>
                    <a:pt x="304" y="624"/>
                    <a:pt x="240" y="600"/>
                  </a:cubicBezTo>
                  <a:cubicBezTo>
                    <a:pt x="176" y="576"/>
                    <a:pt x="135" y="543"/>
                    <a:pt x="96" y="504"/>
                  </a:cubicBezTo>
                  <a:cubicBezTo>
                    <a:pt x="57" y="465"/>
                    <a:pt x="8" y="410"/>
                    <a:pt x="4" y="365"/>
                  </a:cubicBezTo>
                  <a:cubicBezTo>
                    <a:pt x="0" y="320"/>
                    <a:pt x="58" y="263"/>
                    <a:pt x="72" y="236"/>
                  </a:cubicBez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" name="Freeform 109"/>
            <p:cNvSpPr>
              <a:spLocks/>
            </p:cNvSpPr>
            <p:nvPr/>
          </p:nvSpPr>
          <p:spPr bwMode="auto">
            <a:xfrm>
              <a:off x="2443" y="1771"/>
              <a:ext cx="968" cy="971"/>
            </a:xfrm>
            <a:custGeom>
              <a:avLst/>
              <a:gdLst>
                <a:gd name="T0" fmla="*/ 509 w 1026"/>
                <a:gd name="T1" fmla="*/ 7 h 1134"/>
                <a:gd name="T2" fmla="*/ 328 w 1026"/>
                <a:gd name="T3" fmla="*/ 188 h 1134"/>
                <a:gd name="T4" fmla="*/ 225 w 1026"/>
                <a:gd name="T5" fmla="*/ 428 h 1134"/>
                <a:gd name="T6" fmla="*/ 10 w 1026"/>
                <a:gd name="T7" fmla="*/ 729 h 1134"/>
                <a:gd name="T8" fmla="*/ 165 w 1026"/>
                <a:gd name="T9" fmla="*/ 1039 h 1134"/>
                <a:gd name="T10" fmla="*/ 483 w 1026"/>
                <a:gd name="T11" fmla="*/ 1133 h 1134"/>
                <a:gd name="T12" fmla="*/ 814 w 1026"/>
                <a:gd name="T13" fmla="*/ 1044 h 1134"/>
                <a:gd name="T14" fmla="*/ 1024 w 1026"/>
                <a:gd name="T15" fmla="*/ 755 h 1134"/>
                <a:gd name="T16" fmla="*/ 801 w 1026"/>
                <a:gd name="T17" fmla="*/ 428 h 1134"/>
                <a:gd name="T18" fmla="*/ 663 w 1026"/>
                <a:gd name="T19" fmla="*/ 145 h 1134"/>
                <a:gd name="T20" fmla="*/ 509 w 1026"/>
                <a:gd name="T21" fmla="*/ 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6" h="1134">
                  <a:moveTo>
                    <a:pt x="509" y="7"/>
                  </a:moveTo>
                  <a:cubicBezTo>
                    <a:pt x="453" y="14"/>
                    <a:pt x="375" y="118"/>
                    <a:pt x="328" y="188"/>
                  </a:cubicBezTo>
                  <a:cubicBezTo>
                    <a:pt x="281" y="258"/>
                    <a:pt x="278" y="338"/>
                    <a:pt x="225" y="428"/>
                  </a:cubicBezTo>
                  <a:cubicBezTo>
                    <a:pt x="172" y="518"/>
                    <a:pt x="20" y="627"/>
                    <a:pt x="10" y="729"/>
                  </a:cubicBezTo>
                  <a:cubicBezTo>
                    <a:pt x="0" y="831"/>
                    <a:pt x="86" y="972"/>
                    <a:pt x="165" y="1039"/>
                  </a:cubicBezTo>
                  <a:cubicBezTo>
                    <a:pt x="244" y="1106"/>
                    <a:pt x="375" y="1132"/>
                    <a:pt x="483" y="1133"/>
                  </a:cubicBezTo>
                  <a:cubicBezTo>
                    <a:pt x="591" y="1134"/>
                    <a:pt x="724" y="1107"/>
                    <a:pt x="814" y="1044"/>
                  </a:cubicBezTo>
                  <a:cubicBezTo>
                    <a:pt x="904" y="981"/>
                    <a:pt x="1026" y="858"/>
                    <a:pt x="1024" y="755"/>
                  </a:cubicBezTo>
                  <a:cubicBezTo>
                    <a:pt x="1022" y="652"/>
                    <a:pt x="861" y="530"/>
                    <a:pt x="801" y="428"/>
                  </a:cubicBezTo>
                  <a:cubicBezTo>
                    <a:pt x="741" y="326"/>
                    <a:pt x="712" y="215"/>
                    <a:pt x="663" y="145"/>
                  </a:cubicBezTo>
                  <a:cubicBezTo>
                    <a:pt x="614" y="75"/>
                    <a:pt x="565" y="0"/>
                    <a:pt x="509" y="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1" name="Oval 110"/>
            <p:cNvSpPr>
              <a:spLocks noChangeArrowheads="1"/>
            </p:cNvSpPr>
            <p:nvPr/>
          </p:nvSpPr>
          <p:spPr bwMode="auto">
            <a:xfrm>
              <a:off x="2064" y="3141"/>
              <a:ext cx="1630" cy="123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111"/>
            <p:cNvSpPr>
              <a:spLocks/>
            </p:cNvSpPr>
            <p:nvPr/>
          </p:nvSpPr>
          <p:spPr bwMode="auto">
            <a:xfrm rot="-353181">
              <a:off x="2630" y="1104"/>
              <a:ext cx="505" cy="363"/>
            </a:xfrm>
            <a:custGeom>
              <a:avLst/>
              <a:gdLst>
                <a:gd name="T0" fmla="*/ 182 w 595"/>
                <a:gd name="T1" fmla="*/ 508 h 524"/>
                <a:gd name="T2" fmla="*/ 128 w 595"/>
                <a:gd name="T3" fmla="*/ 508 h 524"/>
                <a:gd name="T4" fmla="*/ 75 w 595"/>
                <a:gd name="T5" fmla="*/ 411 h 524"/>
                <a:gd name="T6" fmla="*/ 22 w 595"/>
                <a:gd name="T7" fmla="*/ 314 h 524"/>
                <a:gd name="T8" fmla="*/ 22 w 595"/>
                <a:gd name="T9" fmla="*/ 169 h 524"/>
                <a:gd name="T10" fmla="*/ 155 w 595"/>
                <a:gd name="T11" fmla="*/ 25 h 524"/>
                <a:gd name="T12" fmla="*/ 138 w 595"/>
                <a:gd name="T13" fmla="*/ 188 h 524"/>
                <a:gd name="T14" fmla="*/ 181 w 595"/>
                <a:gd name="T15" fmla="*/ 274 h 524"/>
                <a:gd name="T16" fmla="*/ 250 w 595"/>
                <a:gd name="T17" fmla="*/ 102 h 524"/>
                <a:gd name="T18" fmla="*/ 345 w 595"/>
                <a:gd name="T19" fmla="*/ 8 h 524"/>
                <a:gd name="T20" fmla="*/ 491 w 595"/>
                <a:gd name="T21" fmla="*/ 51 h 524"/>
                <a:gd name="T22" fmla="*/ 395 w 595"/>
                <a:gd name="T23" fmla="*/ 120 h 524"/>
                <a:gd name="T24" fmla="*/ 341 w 595"/>
                <a:gd name="T25" fmla="*/ 217 h 524"/>
                <a:gd name="T26" fmla="*/ 341 w 595"/>
                <a:gd name="T27" fmla="*/ 314 h 524"/>
                <a:gd name="T28" fmla="*/ 482 w 595"/>
                <a:gd name="T29" fmla="*/ 171 h 524"/>
                <a:gd name="T30" fmla="*/ 594 w 595"/>
                <a:gd name="T31" fmla="*/ 231 h 524"/>
                <a:gd name="T32" fmla="*/ 474 w 595"/>
                <a:gd name="T33" fmla="*/ 300 h 524"/>
                <a:gd name="T34" fmla="*/ 448 w 595"/>
                <a:gd name="T35" fmla="*/ 411 h 524"/>
                <a:gd name="T36" fmla="*/ 341 w 595"/>
                <a:gd name="T37" fmla="*/ 459 h 524"/>
                <a:gd name="T38" fmla="*/ 182 w 595"/>
                <a:gd name="T39" fmla="*/ 50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" h="524">
                  <a:moveTo>
                    <a:pt x="182" y="508"/>
                  </a:moveTo>
                  <a:cubicBezTo>
                    <a:pt x="146" y="516"/>
                    <a:pt x="146" y="524"/>
                    <a:pt x="128" y="508"/>
                  </a:cubicBezTo>
                  <a:cubicBezTo>
                    <a:pt x="111" y="492"/>
                    <a:pt x="93" y="443"/>
                    <a:pt x="75" y="411"/>
                  </a:cubicBezTo>
                  <a:cubicBezTo>
                    <a:pt x="57" y="379"/>
                    <a:pt x="31" y="354"/>
                    <a:pt x="22" y="314"/>
                  </a:cubicBezTo>
                  <a:cubicBezTo>
                    <a:pt x="13" y="274"/>
                    <a:pt x="0" y="217"/>
                    <a:pt x="22" y="169"/>
                  </a:cubicBezTo>
                  <a:cubicBezTo>
                    <a:pt x="44" y="121"/>
                    <a:pt x="136" y="22"/>
                    <a:pt x="155" y="25"/>
                  </a:cubicBezTo>
                  <a:cubicBezTo>
                    <a:pt x="174" y="28"/>
                    <a:pt x="134" y="147"/>
                    <a:pt x="138" y="188"/>
                  </a:cubicBezTo>
                  <a:cubicBezTo>
                    <a:pt x="142" y="229"/>
                    <a:pt x="162" y="288"/>
                    <a:pt x="181" y="274"/>
                  </a:cubicBezTo>
                  <a:cubicBezTo>
                    <a:pt x="200" y="260"/>
                    <a:pt x="223" y="146"/>
                    <a:pt x="250" y="102"/>
                  </a:cubicBezTo>
                  <a:cubicBezTo>
                    <a:pt x="277" y="58"/>
                    <a:pt x="305" y="16"/>
                    <a:pt x="345" y="8"/>
                  </a:cubicBezTo>
                  <a:cubicBezTo>
                    <a:pt x="385" y="0"/>
                    <a:pt x="483" y="32"/>
                    <a:pt x="491" y="51"/>
                  </a:cubicBezTo>
                  <a:cubicBezTo>
                    <a:pt x="499" y="70"/>
                    <a:pt x="420" y="92"/>
                    <a:pt x="395" y="120"/>
                  </a:cubicBezTo>
                  <a:cubicBezTo>
                    <a:pt x="370" y="148"/>
                    <a:pt x="350" y="185"/>
                    <a:pt x="341" y="217"/>
                  </a:cubicBezTo>
                  <a:cubicBezTo>
                    <a:pt x="333" y="249"/>
                    <a:pt x="318" y="322"/>
                    <a:pt x="341" y="314"/>
                  </a:cubicBezTo>
                  <a:cubicBezTo>
                    <a:pt x="364" y="306"/>
                    <a:pt x="440" y="185"/>
                    <a:pt x="482" y="171"/>
                  </a:cubicBezTo>
                  <a:cubicBezTo>
                    <a:pt x="524" y="157"/>
                    <a:pt x="595" y="210"/>
                    <a:pt x="594" y="231"/>
                  </a:cubicBezTo>
                  <a:cubicBezTo>
                    <a:pt x="593" y="252"/>
                    <a:pt x="498" y="270"/>
                    <a:pt x="474" y="300"/>
                  </a:cubicBezTo>
                  <a:cubicBezTo>
                    <a:pt x="450" y="330"/>
                    <a:pt x="470" y="385"/>
                    <a:pt x="448" y="411"/>
                  </a:cubicBezTo>
                  <a:cubicBezTo>
                    <a:pt x="426" y="437"/>
                    <a:pt x="386" y="443"/>
                    <a:pt x="341" y="459"/>
                  </a:cubicBezTo>
                  <a:cubicBezTo>
                    <a:pt x="297" y="476"/>
                    <a:pt x="217" y="500"/>
                    <a:pt x="182" y="508"/>
                  </a:cubicBezTo>
                  <a:close/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33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3" name="Freeform 112"/>
            <p:cNvSpPr>
              <a:spLocks/>
            </p:cNvSpPr>
            <p:nvPr/>
          </p:nvSpPr>
          <p:spPr bwMode="auto">
            <a:xfrm rot="-353181">
              <a:off x="2578" y="1389"/>
              <a:ext cx="641" cy="509"/>
            </a:xfrm>
            <a:custGeom>
              <a:avLst/>
              <a:gdLst>
                <a:gd name="T0" fmla="*/ 258 w 679"/>
                <a:gd name="T1" fmla="*/ 0 h 728"/>
                <a:gd name="T2" fmla="*/ 129 w 679"/>
                <a:gd name="T3" fmla="*/ 94 h 728"/>
                <a:gd name="T4" fmla="*/ 18 w 679"/>
                <a:gd name="T5" fmla="*/ 288 h 728"/>
                <a:gd name="T6" fmla="*/ 18 w 679"/>
                <a:gd name="T7" fmla="*/ 432 h 728"/>
                <a:gd name="T8" fmla="*/ 114 w 679"/>
                <a:gd name="T9" fmla="*/ 576 h 728"/>
                <a:gd name="T10" fmla="*/ 306 w 679"/>
                <a:gd name="T11" fmla="*/ 720 h 728"/>
                <a:gd name="T12" fmla="*/ 546 w 679"/>
                <a:gd name="T13" fmla="*/ 624 h 728"/>
                <a:gd name="T14" fmla="*/ 671 w 679"/>
                <a:gd name="T15" fmla="*/ 472 h 728"/>
                <a:gd name="T16" fmla="*/ 593 w 679"/>
                <a:gd name="T17" fmla="*/ 231 h 728"/>
                <a:gd name="T18" fmla="*/ 439 w 679"/>
                <a:gd name="T19" fmla="*/ 42 h 728"/>
                <a:gd name="T20" fmla="*/ 258 w 679"/>
                <a:gd name="T21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728">
                  <a:moveTo>
                    <a:pt x="258" y="0"/>
                  </a:moveTo>
                  <a:cubicBezTo>
                    <a:pt x="205" y="0"/>
                    <a:pt x="169" y="46"/>
                    <a:pt x="129" y="94"/>
                  </a:cubicBezTo>
                  <a:cubicBezTo>
                    <a:pt x="89" y="142"/>
                    <a:pt x="36" y="232"/>
                    <a:pt x="18" y="288"/>
                  </a:cubicBezTo>
                  <a:cubicBezTo>
                    <a:pt x="0" y="344"/>
                    <a:pt x="2" y="384"/>
                    <a:pt x="18" y="432"/>
                  </a:cubicBezTo>
                  <a:cubicBezTo>
                    <a:pt x="34" y="480"/>
                    <a:pt x="66" y="528"/>
                    <a:pt x="114" y="576"/>
                  </a:cubicBezTo>
                  <a:cubicBezTo>
                    <a:pt x="162" y="624"/>
                    <a:pt x="234" y="712"/>
                    <a:pt x="306" y="720"/>
                  </a:cubicBezTo>
                  <a:cubicBezTo>
                    <a:pt x="378" y="728"/>
                    <a:pt x="485" y="665"/>
                    <a:pt x="546" y="624"/>
                  </a:cubicBezTo>
                  <a:cubicBezTo>
                    <a:pt x="607" y="583"/>
                    <a:pt x="663" y="538"/>
                    <a:pt x="671" y="472"/>
                  </a:cubicBezTo>
                  <a:cubicBezTo>
                    <a:pt x="679" y="406"/>
                    <a:pt x="632" y="303"/>
                    <a:pt x="593" y="231"/>
                  </a:cubicBezTo>
                  <a:cubicBezTo>
                    <a:pt x="554" y="159"/>
                    <a:pt x="495" y="80"/>
                    <a:pt x="439" y="42"/>
                  </a:cubicBezTo>
                  <a:cubicBezTo>
                    <a:pt x="383" y="4"/>
                    <a:pt x="296" y="9"/>
                    <a:pt x="258" y="0"/>
                  </a:cubicBezTo>
                  <a:close/>
                </a:path>
              </a:pathLst>
            </a:custGeom>
            <a:solidFill>
              <a:srgbClr val="EAEAEA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4" name="Freeform 113"/>
            <p:cNvSpPr>
              <a:spLocks/>
            </p:cNvSpPr>
            <p:nvPr/>
          </p:nvSpPr>
          <p:spPr bwMode="auto">
            <a:xfrm rot="-353181">
              <a:off x="2674" y="1568"/>
              <a:ext cx="585" cy="754"/>
            </a:xfrm>
            <a:custGeom>
              <a:avLst/>
              <a:gdLst>
                <a:gd name="T0" fmla="*/ 340 w 690"/>
                <a:gd name="T1" fmla="*/ 11 h 1089"/>
                <a:gd name="T2" fmla="*/ 237 w 690"/>
                <a:gd name="T3" fmla="*/ 37 h 1089"/>
                <a:gd name="T4" fmla="*/ 200 w 690"/>
                <a:gd name="T5" fmla="*/ 120 h 1089"/>
                <a:gd name="T6" fmla="*/ 157 w 690"/>
                <a:gd name="T7" fmla="*/ 188 h 1089"/>
                <a:gd name="T8" fmla="*/ 22 w 690"/>
                <a:gd name="T9" fmla="*/ 253 h 1089"/>
                <a:gd name="T10" fmla="*/ 22 w 690"/>
                <a:gd name="T11" fmla="*/ 372 h 1089"/>
                <a:gd name="T12" fmla="*/ 100 w 690"/>
                <a:gd name="T13" fmla="*/ 527 h 1089"/>
                <a:gd name="T14" fmla="*/ 203 w 690"/>
                <a:gd name="T15" fmla="*/ 784 h 1089"/>
                <a:gd name="T16" fmla="*/ 337 w 690"/>
                <a:gd name="T17" fmla="*/ 1046 h 1089"/>
                <a:gd name="T18" fmla="*/ 425 w 690"/>
                <a:gd name="T19" fmla="*/ 1040 h 1089"/>
                <a:gd name="T20" fmla="*/ 529 w 690"/>
                <a:gd name="T21" fmla="*/ 784 h 1089"/>
                <a:gd name="T22" fmla="*/ 670 w 690"/>
                <a:gd name="T23" fmla="*/ 367 h 1089"/>
                <a:gd name="T24" fmla="*/ 647 w 690"/>
                <a:gd name="T25" fmla="*/ 226 h 1089"/>
                <a:gd name="T26" fmla="*/ 526 w 690"/>
                <a:gd name="T27" fmla="*/ 150 h 1089"/>
                <a:gd name="T28" fmla="*/ 435 w 690"/>
                <a:gd name="T29" fmla="*/ 105 h 1089"/>
                <a:gd name="T30" fmla="*/ 340 w 690"/>
                <a:gd name="T31" fmla="*/ 11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0" h="1089">
                  <a:moveTo>
                    <a:pt x="340" y="11"/>
                  </a:moveTo>
                  <a:cubicBezTo>
                    <a:pt x="307" y="0"/>
                    <a:pt x="260" y="19"/>
                    <a:pt x="237" y="37"/>
                  </a:cubicBezTo>
                  <a:cubicBezTo>
                    <a:pt x="214" y="55"/>
                    <a:pt x="213" y="95"/>
                    <a:pt x="200" y="120"/>
                  </a:cubicBezTo>
                  <a:cubicBezTo>
                    <a:pt x="187" y="145"/>
                    <a:pt x="187" y="166"/>
                    <a:pt x="157" y="188"/>
                  </a:cubicBezTo>
                  <a:cubicBezTo>
                    <a:pt x="127" y="210"/>
                    <a:pt x="45" y="222"/>
                    <a:pt x="22" y="253"/>
                  </a:cubicBezTo>
                  <a:cubicBezTo>
                    <a:pt x="0" y="284"/>
                    <a:pt x="9" y="327"/>
                    <a:pt x="22" y="372"/>
                  </a:cubicBezTo>
                  <a:cubicBezTo>
                    <a:pt x="35" y="417"/>
                    <a:pt x="70" y="458"/>
                    <a:pt x="100" y="527"/>
                  </a:cubicBezTo>
                  <a:cubicBezTo>
                    <a:pt x="130" y="596"/>
                    <a:pt x="164" y="698"/>
                    <a:pt x="203" y="784"/>
                  </a:cubicBezTo>
                  <a:cubicBezTo>
                    <a:pt x="242" y="870"/>
                    <a:pt x="300" y="1003"/>
                    <a:pt x="337" y="1046"/>
                  </a:cubicBezTo>
                  <a:cubicBezTo>
                    <a:pt x="374" y="1089"/>
                    <a:pt x="393" y="1084"/>
                    <a:pt x="425" y="1040"/>
                  </a:cubicBezTo>
                  <a:cubicBezTo>
                    <a:pt x="457" y="996"/>
                    <a:pt x="488" y="896"/>
                    <a:pt x="529" y="784"/>
                  </a:cubicBezTo>
                  <a:cubicBezTo>
                    <a:pt x="570" y="672"/>
                    <a:pt x="650" y="460"/>
                    <a:pt x="670" y="367"/>
                  </a:cubicBezTo>
                  <a:cubicBezTo>
                    <a:pt x="690" y="274"/>
                    <a:pt x="670" y="262"/>
                    <a:pt x="647" y="226"/>
                  </a:cubicBezTo>
                  <a:cubicBezTo>
                    <a:pt x="623" y="190"/>
                    <a:pt x="561" y="170"/>
                    <a:pt x="526" y="150"/>
                  </a:cubicBezTo>
                  <a:cubicBezTo>
                    <a:pt x="491" y="130"/>
                    <a:pt x="466" y="128"/>
                    <a:pt x="435" y="105"/>
                  </a:cubicBezTo>
                  <a:cubicBezTo>
                    <a:pt x="404" y="82"/>
                    <a:pt x="368" y="13"/>
                    <a:pt x="340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5" name="Freeform 114"/>
            <p:cNvSpPr>
              <a:spLocks/>
            </p:cNvSpPr>
            <p:nvPr/>
          </p:nvSpPr>
          <p:spPr bwMode="auto">
            <a:xfrm rot="-353181">
              <a:off x="2361" y="1517"/>
              <a:ext cx="1068" cy="255"/>
            </a:xfrm>
            <a:custGeom>
              <a:avLst/>
              <a:gdLst>
                <a:gd name="T0" fmla="*/ 56 w 1132"/>
                <a:gd name="T1" fmla="*/ 56 h 364"/>
                <a:gd name="T2" fmla="*/ 392 w 1132"/>
                <a:gd name="T3" fmla="*/ 8 h 364"/>
                <a:gd name="T4" fmla="*/ 680 w 1132"/>
                <a:gd name="T5" fmla="*/ 8 h 364"/>
                <a:gd name="T6" fmla="*/ 1064 w 1132"/>
                <a:gd name="T7" fmla="*/ 56 h 364"/>
                <a:gd name="T8" fmla="*/ 1090 w 1132"/>
                <a:gd name="T9" fmla="*/ 151 h 364"/>
                <a:gd name="T10" fmla="*/ 1047 w 1132"/>
                <a:gd name="T11" fmla="*/ 254 h 364"/>
                <a:gd name="T12" fmla="*/ 968 w 1132"/>
                <a:gd name="T13" fmla="*/ 344 h 364"/>
                <a:gd name="T14" fmla="*/ 780 w 1132"/>
                <a:gd name="T15" fmla="*/ 348 h 364"/>
                <a:gd name="T16" fmla="*/ 680 w 1132"/>
                <a:gd name="T17" fmla="*/ 248 h 364"/>
                <a:gd name="T18" fmla="*/ 632 w 1132"/>
                <a:gd name="T19" fmla="*/ 152 h 364"/>
                <a:gd name="T20" fmla="*/ 584 w 1132"/>
                <a:gd name="T21" fmla="*/ 104 h 364"/>
                <a:gd name="T22" fmla="*/ 536 w 1132"/>
                <a:gd name="T23" fmla="*/ 152 h 364"/>
                <a:gd name="T24" fmla="*/ 488 w 1132"/>
                <a:gd name="T25" fmla="*/ 248 h 364"/>
                <a:gd name="T26" fmla="*/ 344 w 1132"/>
                <a:gd name="T27" fmla="*/ 344 h 364"/>
                <a:gd name="T28" fmla="*/ 152 w 1132"/>
                <a:gd name="T29" fmla="*/ 344 h 364"/>
                <a:gd name="T30" fmla="*/ 104 w 1132"/>
                <a:gd name="T31" fmla="*/ 248 h 364"/>
                <a:gd name="T32" fmla="*/ 56 w 1132"/>
                <a:gd name="T33" fmla="*/ 104 h 364"/>
                <a:gd name="T34" fmla="*/ 56 w 1132"/>
                <a:gd name="T35" fmla="*/ 5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2" h="364">
                  <a:moveTo>
                    <a:pt x="56" y="56"/>
                  </a:moveTo>
                  <a:cubicBezTo>
                    <a:pt x="112" y="40"/>
                    <a:pt x="288" y="16"/>
                    <a:pt x="392" y="8"/>
                  </a:cubicBezTo>
                  <a:cubicBezTo>
                    <a:pt x="496" y="0"/>
                    <a:pt x="568" y="0"/>
                    <a:pt x="680" y="8"/>
                  </a:cubicBezTo>
                  <a:cubicBezTo>
                    <a:pt x="792" y="16"/>
                    <a:pt x="996" y="32"/>
                    <a:pt x="1064" y="56"/>
                  </a:cubicBezTo>
                  <a:cubicBezTo>
                    <a:pt x="1132" y="80"/>
                    <a:pt x="1093" y="118"/>
                    <a:pt x="1090" y="151"/>
                  </a:cubicBezTo>
                  <a:cubicBezTo>
                    <a:pt x="1087" y="184"/>
                    <a:pt x="1067" y="222"/>
                    <a:pt x="1047" y="254"/>
                  </a:cubicBezTo>
                  <a:cubicBezTo>
                    <a:pt x="1027" y="286"/>
                    <a:pt x="1012" y="328"/>
                    <a:pt x="968" y="344"/>
                  </a:cubicBezTo>
                  <a:cubicBezTo>
                    <a:pt x="924" y="360"/>
                    <a:pt x="828" y="364"/>
                    <a:pt x="780" y="348"/>
                  </a:cubicBezTo>
                  <a:cubicBezTo>
                    <a:pt x="732" y="332"/>
                    <a:pt x="705" y="281"/>
                    <a:pt x="680" y="248"/>
                  </a:cubicBezTo>
                  <a:cubicBezTo>
                    <a:pt x="655" y="215"/>
                    <a:pt x="648" y="176"/>
                    <a:pt x="632" y="152"/>
                  </a:cubicBezTo>
                  <a:cubicBezTo>
                    <a:pt x="616" y="128"/>
                    <a:pt x="600" y="104"/>
                    <a:pt x="584" y="104"/>
                  </a:cubicBezTo>
                  <a:cubicBezTo>
                    <a:pt x="568" y="104"/>
                    <a:pt x="552" y="128"/>
                    <a:pt x="536" y="152"/>
                  </a:cubicBezTo>
                  <a:cubicBezTo>
                    <a:pt x="520" y="176"/>
                    <a:pt x="520" y="216"/>
                    <a:pt x="488" y="248"/>
                  </a:cubicBezTo>
                  <a:cubicBezTo>
                    <a:pt x="456" y="280"/>
                    <a:pt x="400" y="328"/>
                    <a:pt x="344" y="344"/>
                  </a:cubicBezTo>
                  <a:cubicBezTo>
                    <a:pt x="288" y="360"/>
                    <a:pt x="192" y="360"/>
                    <a:pt x="152" y="344"/>
                  </a:cubicBezTo>
                  <a:cubicBezTo>
                    <a:pt x="112" y="328"/>
                    <a:pt x="120" y="288"/>
                    <a:pt x="104" y="248"/>
                  </a:cubicBezTo>
                  <a:cubicBezTo>
                    <a:pt x="88" y="208"/>
                    <a:pt x="64" y="136"/>
                    <a:pt x="56" y="104"/>
                  </a:cubicBezTo>
                  <a:cubicBezTo>
                    <a:pt x="48" y="72"/>
                    <a:pt x="0" y="72"/>
                    <a:pt x="56" y="56"/>
                  </a:cubicBez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6" name="Freeform 115"/>
            <p:cNvSpPr>
              <a:spLocks/>
            </p:cNvSpPr>
            <p:nvPr/>
          </p:nvSpPr>
          <p:spPr bwMode="auto">
            <a:xfrm rot="-353181">
              <a:off x="2464" y="1602"/>
              <a:ext cx="322" cy="142"/>
            </a:xfrm>
            <a:custGeom>
              <a:avLst/>
              <a:gdLst>
                <a:gd name="T0" fmla="*/ 106 w 342"/>
                <a:gd name="T1" fmla="*/ 20 h 205"/>
                <a:gd name="T2" fmla="*/ 11 w 342"/>
                <a:gd name="T3" fmla="*/ 29 h 205"/>
                <a:gd name="T4" fmla="*/ 37 w 342"/>
                <a:gd name="T5" fmla="*/ 123 h 205"/>
                <a:gd name="T6" fmla="*/ 101 w 342"/>
                <a:gd name="T7" fmla="*/ 193 h 205"/>
                <a:gd name="T8" fmla="*/ 245 w 342"/>
                <a:gd name="T9" fmla="*/ 193 h 205"/>
                <a:gd name="T10" fmla="*/ 329 w 342"/>
                <a:gd name="T11" fmla="*/ 123 h 205"/>
                <a:gd name="T12" fmla="*/ 321 w 342"/>
                <a:gd name="T13" fmla="*/ 20 h 205"/>
                <a:gd name="T14" fmla="*/ 245 w 342"/>
                <a:gd name="T15" fmla="*/ 1 h 205"/>
                <a:gd name="T16" fmla="*/ 106 w 342"/>
                <a:gd name="T17" fmla="*/ 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05">
                  <a:moveTo>
                    <a:pt x="106" y="20"/>
                  </a:moveTo>
                  <a:cubicBezTo>
                    <a:pt x="67" y="25"/>
                    <a:pt x="22" y="12"/>
                    <a:pt x="11" y="29"/>
                  </a:cubicBezTo>
                  <a:cubicBezTo>
                    <a:pt x="0" y="46"/>
                    <a:pt x="22" y="96"/>
                    <a:pt x="37" y="123"/>
                  </a:cubicBezTo>
                  <a:cubicBezTo>
                    <a:pt x="52" y="150"/>
                    <a:pt x="66" y="181"/>
                    <a:pt x="101" y="193"/>
                  </a:cubicBezTo>
                  <a:cubicBezTo>
                    <a:pt x="136" y="205"/>
                    <a:pt x="207" y="205"/>
                    <a:pt x="245" y="193"/>
                  </a:cubicBezTo>
                  <a:cubicBezTo>
                    <a:pt x="283" y="181"/>
                    <a:pt x="316" y="152"/>
                    <a:pt x="329" y="123"/>
                  </a:cubicBezTo>
                  <a:cubicBezTo>
                    <a:pt x="342" y="94"/>
                    <a:pt x="335" y="40"/>
                    <a:pt x="321" y="20"/>
                  </a:cubicBezTo>
                  <a:cubicBezTo>
                    <a:pt x="307" y="0"/>
                    <a:pt x="281" y="1"/>
                    <a:pt x="245" y="1"/>
                  </a:cubicBezTo>
                  <a:cubicBezTo>
                    <a:pt x="209" y="1"/>
                    <a:pt x="145" y="15"/>
                    <a:pt x="106" y="20"/>
                  </a:cubicBezTo>
                  <a:close/>
                </a:path>
              </a:pathLst>
            </a:custGeom>
            <a:solidFill>
              <a:srgbClr val="00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7" name="Freeform 116"/>
            <p:cNvSpPr>
              <a:spLocks/>
            </p:cNvSpPr>
            <p:nvPr/>
          </p:nvSpPr>
          <p:spPr bwMode="auto">
            <a:xfrm rot="-353181">
              <a:off x="3012" y="1538"/>
              <a:ext cx="312" cy="160"/>
            </a:xfrm>
            <a:custGeom>
              <a:avLst/>
              <a:gdLst>
                <a:gd name="T0" fmla="*/ 226 w 330"/>
                <a:gd name="T1" fmla="*/ 14 h 230"/>
                <a:gd name="T2" fmla="*/ 319 w 330"/>
                <a:gd name="T3" fmla="*/ 52 h 230"/>
                <a:gd name="T4" fmla="*/ 293 w 330"/>
                <a:gd name="T5" fmla="*/ 146 h 230"/>
                <a:gd name="T6" fmla="*/ 229 w 330"/>
                <a:gd name="T7" fmla="*/ 216 h 230"/>
                <a:gd name="T8" fmla="*/ 85 w 330"/>
                <a:gd name="T9" fmla="*/ 216 h 230"/>
                <a:gd name="T10" fmla="*/ 45 w 330"/>
                <a:gd name="T11" fmla="*/ 134 h 230"/>
                <a:gd name="T12" fmla="*/ 9 w 330"/>
                <a:gd name="T13" fmla="*/ 43 h 230"/>
                <a:gd name="T14" fmla="*/ 97 w 330"/>
                <a:gd name="T15" fmla="*/ 5 h 230"/>
                <a:gd name="T16" fmla="*/ 226 w 330"/>
                <a:gd name="T17" fmla="*/ 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230">
                  <a:moveTo>
                    <a:pt x="226" y="14"/>
                  </a:moveTo>
                  <a:cubicBezTo>
                    <a:pt x="259" y="20"/>
                    <a:pt x="308" y="30"/>
                    <a:pt x="319" y="52"/>
                  </a:cubicBezTo>
                  <a:cubicBezTo>
                    <a:pt x="330" y="74"/>
                    <a:pt x="308" y="119"/>
                    <a:pt x="293" y="146"/>
                  </a:cubicBezTo>
                  <a:cubicBezTo>
                    <a:pt x="278" y="173"/>
                    <a:pt x="264" y="204"/>
                    <a:pt x="229" y="216"/>
                  </a:cubicBezTo>
                  <a:cubicBezTo>
                    <a:pt x="194" y="228"/>
                    <a:pt x="116" y="230"/>
                    <a:pt x="85" y="216"/>
                  </a:cubicBezTo>
                  <a:cubicBezTo>
                    <a:pt x="54" y="202"/>
                    <a:pt x="58" y="163"/>
                    <a:pt x="45" y="134"/>
                  </a:cubicBezTo>
                  <a:cubicBezTo>
                    <a:pt x="32" y="105"/>
                    <a:pt x="0" y="64"/>
                    <a:pt x="9" y="43"/>
                  </a:cubicBezTo>
                  <a:cubicBezTo>
                    <a:pt x="18" y="22"/>
                    <a:pt x="61" y="10"/>
                    <a:pt x="97" y="5"/>
                  </a:cubicBezTo>
                  <a:cubicBezTo>
                    <a:pt x="133" y="0"/>
                    <a:pt x="199" y="12"/>
                    <a:pt x="226" y="14"/>
                  </a:cubicBezTo>
                  <a:close/>
                </a:path>
              </a:pathLst>
            </a:custGeom>
            <a:solidFill>
              <a:srgbClr val="00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8" name="Freeform 117"/>
            <p:cNvSpPr>
              <a:spLocks/>
            </p:cNvSpPr>
            <p:nvPr/>
          </p:nvSpPr>
          <p:spPr bwMode="auto">
            <a:xfrm>
              <a:off x="2245" y="2633"/>
              <a:ext cx="763" cy="549"/>
            </a:xfrm>
            <a:custGeom>
              <a:avLst/>
              <a:gdLst>
                <a:gd name="T0" fmla="*/ 448 w 777"/>
                <a:gd name="T1" fmla="*/ 16 h 814"/>
                <a:gd name="T2" fmla="*/ 304 w 777"/>
                <a:gd name="T3" fmla="*/ 160 h 814"/>
                <a:gd name="T4" fmla="*/ 112 w 777"/>
                <a:gd name="T5" fmla="*/ 400 h 814"/>
                <a:gd name="T6" fmla="*/ 304 w 777"/>
                <a:gd name="T7" fmla="*/ 592 h 814"/>
                <a:gd name="T8" fmla="*/ 496 w 777"/>
                <a:gd name="T9" fmla="*/ 640 h 814"/>
                <a:gd name="T10" fmla="*/ 411 w 777"/>
                <a:gd name="T11" fmla="*/ 668 h 814"/>
                <a:gd name="T12" fmla="*/ 256 w 777"/>
                <a:gd name="T13" fmla="*/ 688 h 814"/>
                <a:gd name="T14" fmla="*/ 16 w 777"/>
                <a:gd name="T15" fmla="*/ 736 h 814"/>
                <a:gd name="T16" fmla="*/ 162 w 777"/>
                <a:gd name="T17" fmla="*/ 805 h 814"/>
                <a:gd name="T18" fmla="*/ 592 w 777"/>
                <a:gd name="T19" fmla="*/ 788 h 814"/>
                <a:gd name="T20" fmla="*/ 773 w 777"/>
                <a:gd name="T21" fmla="*/ 711 h 814"/>
                <a:gd name="T22" fmla="*/ 618 w 777"/>
                <a:gd name="T23" fmla="*/ 599 h 814"/>
                <a:gd name="T24" fmla="*/ 448 w 777"/>
                <a:gd name="T25" fmla="*/ 544 h 814"/>
                <a:gd name="T26" fmla="*/ 304 w 777"/>
                <a:gd name="T27" fmla="*/ 496 h 814"/>
                <a:gd name="T28" fmla="*/ 256 w 777"/>
                <a:gd name="T29" fmla="*/ 400 h 814"/>
                <a:gd name="T30" fmla="*/ 352 w 777"/>
                <a:gd name="T31" fmla="*/ 256 h 814"/>
                <a:gd name="T32" fmla="*/ 544 w 777"/>
                <a:gd name="T33" fmla="*/ 64 h 814"/>
                <a:gd name="T34" fmla="*/ 448 w 777"/>
                <a:gd name="T35" fmla="*/ 1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7" h="814">
                  <a:moveTo>
                    <a:pt x="448" y="16"/>
                  </a:moveTo>
                  <a:cubicBezTo>
                    <a:pt x="408" y="32"/>
                    <a:pt x="360" y="96"/>
                    <a:pt x="304" y="160"/>
                  </a:cubicBezTo>
                  <a:cubicBezTo>
                    <a:pt x="248" y="224"/>
                    <a:pt x="112" y="328"/>
                    <a:pt x="112" y="400"/>
                  </a:cubicBezTo>
                  <a:cubicBezTo>
                    <a:pt x="112" y="472"/>
                    <a:pt x="240" y="552"/>
                    <a:pt x="304" y="592"/>
                  </a:cubicBezTo>
                  <a:cubicBezTo>
                    <a:pt x="368" y="632"/>
                    <a:pt x="478" y="627"/>
                    <a:pt x="496" y="640"/>
                  </a:cubicBezTo>
                  <a:cubicBezTo>
                    <a:pt x="514" y="653"/>
                    <a:pt x="451" y="660"/>
                    <a:pt x="411" y="668"/>
                  </a:cubicBezTo>
                  <a:cubicBezTo>
                    <a:pt x="371" y="676"/>
                    <a:pt x="322" y="677"/>
                    <a:pt x="256" y="688"/>
                  </a:cubicBezTo>
                  <a:cubicBezTo>
                    <a:pt x="190" y="699"/>
                    <a:pt x="32" y="717"/>
                    <a:pt x="16" y="736"/>
                  </a:cubicBezTo>
                  <a:cubicBezTo>
                    <a:pt x="0" y="755"/>
                    <a:pt x="66" y="796"/>
                    <a:pt x="162" y="805"/>
                  </a:cubicBezTo>
                  <a:cubicBezTo>
                    <a:pt x="258" y="814"/>
                    <a:pt x="490" y="804"/>
                    <a:pt x="592" y="788"/>
                  </a:cubicBezTo>
                  <a:cubicBezTo>
                    <a:pt x="694" y="772"/>
                    <a:pt x="769" y="742"/>
                    <a:pt x="773" y="711"/>
                  </a:cubicBezTo>
                  <a:cubicBezTo>
                    <a:pt x="777" y="680"/>
                    <a:pt x="672" y="627"/>
                    <a:pt x="618" y="599"/>
                  </a:cubicBezTo>
                  <a:cubicBezTo>
                    <a:pt x="564" y="571"/>
                    <a:pt x="500" y="561"/>
                    <a:pt x="448" y="544"/>
                  </a:cubicBezTo>
                  <a:cubicBezTo>
                    <a:pt x="396" y="527"/>
                    <a:pt x="336" y="520"/>
                    <a:pt x="304" y="496"/>
                  </a:cubicBezTo>
                  <a:cubicBezTo>
                    <a:pt x="272" y="472"/>
                    <a:pt x="248" y="440"/>
                    <a:pt x="256" y="400"/>
                  </a:cubicBezTo>
                  <a:cubicBezTo>
                    <a:pt x="264" y="360"/>
                    <a:pt x="304" y="312"/>
                    <a:pt x="352" y="256"/>
                  </a:cubicBezTo>
                  <a:cubicBezTo>
                    <a:pt x="400" y="200"/>
                    <a:pt x="528" y="104"/>
                    <a:pt x="544" y="64"/>
                  </a:cubicBezTo>
                  <a:cubicBezTo>
                    <a:pt x="560" y="24"/>
                    <a:pt x="488" y="0"/>
                    <a:pt x="448" y="16"/>
                  </a:cubicBez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9" name="Freeform 118"/>
            <p:cNvSpPr>
              <a:spLocks/>
            </p:cNvSpPr>
            <p:nvPr/>
          </p:nvSpPr>
          <p:spPr bwMode="auto">
            <a:xfrm flipH="1">
              <a:off x="2795" y="2647"/>
              <a:ext cx="763" cy="548"/>
            </a:xfrm>
            <a:custGeom>
              <a:avLst/>
              <a:gdLst>
                <a:gd name="T0" fmla="*/ 448 w 777"/>
                <a:gd name="T1" fmla="*/ 16 h 814"/>
                <a:gd name="T2" fmla="*/ 304 w 777"/>
                <a:gd name="T3" fmla="*/ 160 h 814"/>
                <a:gd name="T4" fmla="*/ 112 w 777"/>
                <a:gd name="T5" fmla="*/ 400 h 814"/>
                <a:gd name="T6" fmla="*/ 304 w 777"/>
                <a:gd name="T7" fmla="*/ 592 h 814"/>
                <a:gd name="T8" fmla="*/ 496 w 777"/>
                <a:gd name="T9" fmla="*/ 640 h 814"/>
                <a:gd name="T10" fmla="*/ 411 w 777"/>
                <a:gd name="T11" fmla="*/ 668 h 814"/>
                <a:gd name="T12" fmla="*/ 256 w 777"/>
                <a:gd name="T13" fmla="*/ 688 h 814"/>
                <a:gd name="T14" fmla="*/ 16 w 777"/>
                <a:gd name="T15" fmla="*/ 736 h 814"/>
                <a:gd name="T16" fmla="*/ 162 w 777"/>
                <a:gd name="T17" fmla="*/ 805 h 814"/>
                <a:gd name="T18" fmla="*/ 592 w 777"/>
                <a:gd name="T19" fmla="*/ 788 h 814"/>
                <a:gd name="T20" fmla="*/ 773 w 777"/>
                <a:gd name="T21" fmla="*/ 711 h 814"/>
                <a:gd name="T22" fmla="*/ 618 w 777"/>
                <a:gd name="T23" fmla="*/ 599 h 814"/>
                <a:gd name="T24" fmla="*/ 448 w 777"/>
                <a:gd name="T25" fmla="*/ 544 h 814"/>
                <a:gd name="T26" fmla="*/ 304 w 777"/>
                <a:gd name="T27" fmla="*/ 496 h 814"/>
                <a:gd name="T28" fmla="*/ 256 w 777"/>
                <a:gd name="T29" fmla="*/ 400 h 814"/>
                <a:gd name="T30" fmla="*/ 352 w 777"/>
                <a:gd name="T31" fmla="*/ 256 h 814"/>
                <a:gd name="T32" fmla="*/ 544 w 777"/>
                <a:gd name="T33" fmla="*/ 64 h 814"/>
                <a:gd name="T34" fmla="*/ 448 w 777"/>
                <a:gd name="T35" fmla="*/ 1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7" h="814">
                  <a:moveTo>
                    <a:pt x="448" y="16"/>
                  </a:moveTo>
                  <a:cubicBezTo>
                    <a:pt x="408" y="32"/>
                    <a:pt x="360" y="96"/>
                    <a:pt x="304" y="160"/>
                  </a:cubicBezTo>
                  <a:cubicBezTo>
                    <a:pt x="248" y="224"/>
                    <a:pt x="112" y="328"/>
                    <a:pt x="112" y="400"/>
                  </a:cubicBezTo>
                  <a:cubicBezTo>
                    <a:pt x="112" y="472"/>
                    <a:pt x="240" y="552"/>
                    <a:pt x="304" y="592"/>
                  </a:cubicBezTo>
                  <a:cubicBezTo>
                    <a:pt x="368" y="632"/>
                    <a:pt x="478" y="627"/>
                    <a:pt x="496" y="640"/>
                  </a:cubicBezTo>
                  <a:cubicBezTo>
                    <a:pt x="514" y="653"/>
                    <a:pt x="451" y="660"/>
                    <a:pt x="411" y="668"/>
                  </a:cubicBezTo>
                  <a:cubicBezTo>
                    <a:pt x="371" y="676"/>
                    <a:pt x="322" y="677"/>
                    <a:pt x="256" y="688"/>
                  </a:cubicBezTo>
                  <a:cubicBezTo>
                    <a:pt x="190" y="699"/>
                    <a:pt x="32" y="717"/>
                    <a:pt x="16" y="736"/>
                  </a:cubicBezTo>
                  <a:cubicBezTo>
                    <a:pt x="0" y="755"/>
                    <a:pt x="66" y="796"/>
                    <a:pt x="162" y="805"/>
                  </a:cubicBezTo>
                  <a:cubicBezTo>
                    <a:pt x="258" y="814"/>
                    <a:pt x="490" y="804"/>
                    <a:pt x="592" y="788"/>
                  </a:cubicBezTo>
                  <a:cubicBezTo>
                    <a:pt x="694" y="772"/>
                    <a:pt x="769" y="742"/>
                    <a:pt x="773" y="711"/>
                  </a:cubicBezTo>
                  <a:cubicBezTo>
                    <a:pt x="777" y="680"/>
                    <a:pt x="672" y="627"/>
                    <a:pt x="618" y="599"/>
                  </a:cubicBezTo>
                  <a:cubicBezTo>
                    <a:pt x="564" y="571"/>
                    <a:pt x="500" y="561"/>
                    <a:pt x="448" y="544"/>
                  </a:cubicBezTo>
                  <a:cubicBezTo>
                    <a:pt x="396" y="527"/>
                    <a:pt x="336" y="520"/>
                    <a:pt x="304" y="496"/>
                  </a:cubicBezTo>
                  <a:cubicBezTo>
                    <a:pt x="272" y="472"/>
                    <a:pt x="248" y="440"/>
                    <a:pt x="256" y="400"/>
                  </a:cubicBezTo>
                  <a:cubicBezTo>
                    <a:pt x="264" y="360"/>
                    <a:pt x="304" y="312"/>
                    <a:pt x="352" y="256"/>
                  </a:cubicBezTo>
                  <a:cubicBezTo>
                    <a:pt x="400" y="200"/>
                    <a:pt x="528" y="104"/>
                    <a:pt x="544" y="64"/>
                  </a:cubicBezTo>
                  <a:cubicBezTo>
                    <a:pt x="560" y="24"/>
                    <a:pt x="488" y="0"/>
                    <a:pt x="448" y="16"/>
                  </a:cubicBez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20" name="Group 150"/>
          <p:cNvGrpSpPr>
            <a:grpSpLocks/>
          </p:cNvGrpSpPr>
          <p:nvPr/>
        </p:nvGrpSpPr>
        <p:grpSpPr bwMode="auto">
          <a:xfrm>
            <a:off x="1446910" y="4227771"/>
            <a:ext cx="408119" cy="574759"/>
            <a:chOff x="288" y="1296"/>
            <a:chExt cx="818" cy="1152"/>
          </a:xfrm>
        </p:grpSpPr>
        <p:sp>
          <p:nvSpPr>
            <p:cNvPr id="321" name="Freeform 151"/>
            <p:cNvSpPr>
              <a:spLocks/>
            </p:cNvSpPr>
            <p:nvPr/>
          </p:nvSpPr>
          <p:spPr bwMode="auto">
            <a:xfrm>
              <a:off x="288" y="1843"/>
              <a:ext cx="818" cy="400"/>
            </a:xfrm>
            <a:custGeom>
              <a:avLst/>
              <a:gdLst>
                <a:gd name="T0" fmla="*/ 315 w 1364"/>
                <a:gd name="T1" fmla="*/ 383 h 667"/>
                <a:gd name="T2" fmla="*/ 80 w 1364"/>
                <a:gd name="T3" fmla="*/ 326 h 667"/>
                <a:gd name="T4" fmla="*/ 8 w 1364"/>
                <a:gd name="T5" fmla="*/ 179 h 667"/>
                <a:gd name="T6" fmla="*/ 129 w 1364"/>
                <a:gd name="T7" fmla="*/ 82 h 667"/>
                <a:gd name="T8" fmla="*/ 287 w 1364"/>
                <a:gd name="T9" fmla="*/ 16 h 667"/>
                <a:gd name="T10" fmla="*/ 393 w 1364"/>
                <a:gd name="T11" fmla="*/ 1 h 667"/>
                <a:gd name="T12" fmla="*/ 516 w 1364"/>
                <a:gd name="T13" fmla="*/ 11 h 667"/>
                <a:gd name="T14" fmla="*/ 588 w 1364"/>
                <a:gd name="T15" fmla="*/ 33 h 667"/>
                <a:gd name="T16" fmla="*/ 793 w 1364"/>
                <a:gd name="T17" fmla="*/ 119 h 667"/>
                <a:gd name="T18" fmla="*/ 737 w 1364"/>
                <a:gd name="T19" fmla="*/ 326 h 667"/>
                <a:gd name="T20" fmla="*/ 469 w 1364"/>
                <a:gd name="T21" fmla="*/ 390 h 667"/>
                <a:gd name="T22" fmla="*/ 315 w 1364"/>
                <a:gd name="T23" fmla="*/ 383 h 6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4" h="667">
                  <a:moveTo>
                    <a:pt x="526" y="638"/>
                  </a:moveTo>
                  <a:cubicBezTo>
                    <a:pt x="418" y="620"/>
                    <a:pt x="218" y="600"/>
                    <a:pt x="133" y="543"/>
                  </a:cubicBezTo>
                  <a:cubicBezTo>
                    <a:pt x="48" y="486"/>
                    <a:pt x="0" y="366"/>
                    <a:pt x="14" y="298"/>
                  </a:cubicBezTo>
                  <a:cubicBezTo>
                    <a:pt x="28" y="230"/>
                    <a:pt x="138" y="181"/>
                    <a:pt x="215" y="136"/>
                  </a:cubicBezTo>
                  <a:cubicBezTo>
                    <a:pt x="292" y="91"/>
                    <a:pt x="405" y="49"/>
                    <a:pt x="478" y="26"/>
                  </a:cubicBezTo>
                  <a:cubicBezTo>
                    <a:pt x="551" y="3"/>
                    <a:pt x="591" y="2"/>
                    <a:pt x="655" y="1"/>
                  </a:cubicBezTo>
                  <a:cubicBezTo>
                    <a:pt x="719" y="0"/>
                    <a:pt x="807" y="10"/>
                    <a:pt x="861" y="19"/>
                  </a:cubicBezTo>
                  <a:cubicBezTo>
                    <a:pt x="915" y="28"/>
                    <a:pt x="904" y="25"/>
                    <a:pt x="981" y="55"/>
                  </a:cubicBezTo>
                  <a:cubicBezTo>
                    <a:pt x="1058" y="85"/>
                    <a:pt x="1282" y="117"/>
                    <a:pt x="1323" y="198"/>
                  </a:cubicBezTo>
                  <a:cubicBezTo>
                    <a:pt x="1364" y="279"/>
                    <a:pt x="1319" y="468"/>
                    <a:pt x="1229" y="543"/>
                  </a:cubicBezTo>
                  <a:cubicBezTo>
                    <a:pt x="1139" y="618"/>
                    <a:pt x="899" y="635"/>
                    <a:pt x="782" y="651"/>
                  </a:cubicBezTo>
                  <a:cubicBezTo>
                    <a:pt x="665" y="667"/>
                    <a:pt x="579" y="641"/>
                    <a:pt x="526" y="638"/>
                  </a:cubicBezTo>
                  <a:close/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rgbClr val="292929"/>
                </a:gs>
              </a:gsLst>
              <a:lin ang="5400000" scaled="1"/>
            </a:gra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22" name="Oval 152"/>
            <p:cNvSpPr>
              <a:spLocks noChangeArrowheads="1"/>
            </p:cNvSpPr>
            <p:nvPr/>
          </p:nvSpPr>
          <p:spPr bwMode="auto">
            <a:xfrm>
              <a:off x="336" y="2390"/>
              <a:ext cx="720" cy="58"/>
            </a:xfrm>
            <a:prstGeom prst="ellipse">
              <a:avLst/>
            </a:prstGeom>
            <a:gradFill rotWithShape="0">
              <a:gsLst>
                <a:gs pos="0">
                  <a:srgbClr val="969696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23" name="Freeform 153"/>
            <p:cNvSpPr>
              <a:spLocks/>
            </p:cNvSpPr>
            <p:nvPr/>
          </p:nvSpPr>
          <p:spPr bwMode="auto">
            <a:xfrm>
              <a:off x="352" y="1865"/>
              <a:ext cx="675" cy="444"/>
            </a:xfrm>
            <a:custGeom>
              <a:avLst/>
              <a:gdLst>
                <a:gd name="T0" fmla="*/ 200 w 1125"/>
                <a:gd name="T1" fmla="*/ 428 h 740"/>
                <a:gd name="T2" fmla="*/ 128 w 1125"/>
                <a:gd name="T3" fmla="*/ 368 h 740"/>
                <a:gd name="T4" fmla="*/ 53 w 1125"/>
                <a:gd name="T5" fmla="*/ 341 h 740"/>
                <a:gd name="T6" fmla="*/ 12 w 1125"/>
                <a:gd name="T7" fmla="*/ 248 h 740"/>
                <a:gd name="T8" fmla="*/ 125 w 1125"/>
                <a:gd name="T9" fmla="*/ 124 h 740"/>
                <a:gd name="T10" fmla="*/ 228 w 1125"/>
                <a:gd name="T11" fmla="*/ 19 h 740"/>
                <a:gd name="T12" fmla="*/ 341 w 1125"/>
                <a:gd name="T13" fmla="*/ 13 h 740"/>
                <a:gd name="T14" fmla="*/ 463 w 1125"/>
                <a:gd name="T15" fmla="*/ 56 h 740"/>
                <a:gd name="T16" fmla="*/ 504 w 1125"/>
                <a:gd name="T17" fmla="*/ 131 h 740"/>
                <a:gd name="T18" fmla="*/ 632 w 1125"/>
                <a:gd name="T19" fmla="*/ 188 h 740"/>
                <a:gd name="T20" fmla="*/ 647 w 1125"/>
                <a:gd name="T21" fmla="*/ 289 h 740"/>
                <a:gd name="T22" fmla="*/ 463 w 1125"/>
                <a:gd name="T23" fmla="*/ 398 h 740"/>
                <a:gd name="T24" fmla="*/ 350 w 1125"/>
                <a:gd name="T25" fmla="*/ 439 h 740"/>
                <a:gd name="T26" fmla="*/ 200 w 1125"/>
                <a:gd name="T27" fmla="*/ 428 h 7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5" h="740">
                  <a:moveTo>
                    <a:pt x="333" y="713"/>
                  </a:moveTo>
                  <a:cubicBezTo>
                    <a:pt x="272" y="693"/>
                    <a:pt x="255" y="637"/>
                    <a:pt x="214" y="613"/>
                  </a:cubicBezTo>
                  <a:cubicBezTo>
                    <a:pt x="173" y="589"/>
                    <a:pt x="121" y="602"/>
                    <a:pt x="89" y="569"/>
                  </a:cubicBezTo>
                  <a:cubicBezTo>
                    <a:pt x="57" y="536"/>
                    <a:pt x="0" y="473"/>
                    <a:pt x="20" y="413"/>
                  </a:cubicBezTo>
                  <a:cubicBezTo>
                    <a:pt x="40" y="353"/>
                    <a:pt x="148" y="270"/>
                    <a:pt x="208" y="206"/>
                  </a:cubicBezTo>
                  <a:cubicBezTo>
                    <a:pt x="268" y="142"/>
                    <a:pt x="320" y="62"/>
                    <a:pt x="380" y="31"/>
                  </a:cubicBezTo>
                  <a:cubicBezTo>
                    <a:pt x="440" y="0"/>
                    <a:pt x="503" y="11"/>
                    <a:pt x="568" y="21"/>
                  </a:cubicBezTo>
                  <a:cubicBezTo>
                    <a:pt x="633" y="31"/>
                    <a:pt x="726" y="60"/>
                    <a:pt x="771" y="93"/>
                  </a:cubicBezTo>
                  <a:cubicBezTo>
                    <a:pt x="816" y="126"/>
                    <a:pt x="793" y="182"/>
                    <a:pt x="840" y="219"/>
                  </a:cubicBezTo>
                  <a:cubicBezTo>
                    <a:pt x="887" y="256"/>
                    <a:pt x="1013" y="269"/>
                    <a:pt x="1053" y="313"/>
                  </a:cubicBezTo>
                  <a:cubicBezTo>
                    <a:pt x="1093" y="357"/>
                    <a:pt x="1125" y="424"/>
                    <a:pt x="1078" y="482"/>
                  </a:cubicBezTo>
                  <a:cubicBezTo>
                    <a:pt x="1031" y="540"/>
                    <a:pt x="853" y="621"/>
                    <a:pt x="771" y="663"/>
                  </a:cubicBezTo>
                  <a:cubicBezTo>
                    <a:pt x="689" y="705"/>
                    <a:pt x="656" y="724"/>
                    <a:pt x="583" y="732"/>
                  </a:cubicBezTo>
                  <a:cubicBezTo>
                    <a:pt x="510" y="740"/>
                    <a:pt x="394" y="733"/>
                    <a:pt x="333" y="71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rgbClr val="77777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24" name="Group 154"/>
            <p:cNvGrpSpPr>
              <a:grpSpLocks/>
            </p:cNvGrpSpPr>
            <p:nvPr/>
          </p:nvGrpSpPr>
          <p:grpSpPr bwMode="auto">
            <a:xfrm>
              <a:off x="364" y="2218"/>
              <a:ext cx="242" cy="228"/>
              <a:chOff x="2570" y="2799"/>
              <a:chExt cx="249" cy="396"/>
            </a:xfrm>
          </p:grpSpPr>
          <p:sp>
            <p:nvSpPr>
              <p:cNvPr id="350" name="Freeform 155"/>
              <p:cNvSpPr>
                <a:spLocks/>
              </p:cNvSpPr>
              <p:nvPr/>
            </p:nvSpPr>
            <p:spPr bwMode="auto">
              <a:xfrm rot="1051906">
                <a:off x="2622" y="2799"/>
                <a:ext cx="128" cy="201"/>
              </a:xfrm>
              <a:custGeom>
                <a:avLst/>
                <a:gdLst>
                  <a:gd name="T0" fmla="*/ 70 w 125"/>
                  <a:gd name="T1" fmla="*/ 0 h 194"/>
                  <a:gd name="T2" fmla="*/ 119 w 125"/>
                  <a:gd name="T3" fmla="*/ 50 h 194"/>
                  <a:gd name="T4" fmla="*/ 119 w 125"/>
                  <a:gd name="T5" fmla="*/ 100 h 194"/>
                  <a:gd name="T6" fmla="*/ 65 w 125"/>
                  <a:gd name="T7" fmla="*/ 100 h 194"/>
                  <a:gd name="T8" fmla="*/ 104 w 125"/>
                  <a:gd name="T9" fmla="*/ 112 h 194"/>
                  <a:gd name="T10" fmla="*/ 70 w 125"/>
                  <a:gd name="T11" fmla="*/ 200 h 194"/>
                  <a:gd name="T12" fmla="*/ 3 w 125"/>
                  <a:gd name="T13" fmla="*/ 127 h 194"/>
                  <a:gd name="T14" fmla="*/ 50 w 125"/>
                  <a:gd name="T15" fmla="*/ 98 h 194"/>
                  <a:gd name="T16" fmla="*/ 20 w 125"/>
                  <a:gd name="T17" fmla="*/ 50 h 194"/>
                  <a:gd name="T18" fmla="*/ 70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1" name="Freeform 156"/>
              <p:cNvSpPr>
                <a:spLocks/>
              </p:cNvSpPr>
              <p:nvPr/>
            </p:nvSpPr>
            <p:spPr bwMode="auto">
              <a:xfrm rot="-3387243">
                <a:off x="2608" y="2966"/>
                <a:ext cx="130" cy="199"/>
              </a:xfrm>
              <a:custGeom>
                <a:avLst/>
                <a:gdLst>
                  <a:gd name="T0" fmla="*/ 71 w 125"/>
                  <a:gd name="T1" fmla="*/ 0 h 194"/>
                  <a:gd name="T2" fmla="*/ 121 w 125"/>
                  <a:gd name="T3" fmla="*/ 49 h 194"/>
                  <a:gd name="T4" fmla="*/ 121 w 125"/>
                  <a:gd name="T5" fmla="*/ 98 h 194"/>
                  <a:gd name="T6" fmla="*/ 66 w 125"/>
                  <a:gd name="T7" fmla="*/ 98 h 194"/>
                  <a:gd name="T8" fmla="*/ 106 w 125"/>
                  <a:gd name="T9" fmla="*/ 111 h 194"/>
                  <a:gd name="T10" fmla="*/ 71 w 125"/>
                  <a:gd name="T11" fmla="*/ 197 h 194"/>
                  <a:gd name="T12" fmla="*/ 3 w 125"/>
                  <a:gd name="T13" fmla="*/ 125 h 194"/>
                  <a:gd name="T14" fmla="*/ 51 w 125"/>
                  <a:gd name="T15" fmla="*/ 96 h 194"/>
                  <a:gd name="T16" fmla="*/ 21 w 125"/>
                  <a:gd name="T17" fmla="*/ 49 h 194"/>
                  <a:gd name="T18" fmla="*/ 71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2" name="Oval 157"/>
              <p:cNvSpPr>
                <a:spLocks noChangeArrowheads="1"/>
              </p:cNvSpPr>
              <p:nvPr/>
            </p:nvSpPr>
            <p:spPr bwMode="auto">
              <a:xfrm flipH="1">
                <a:off x="2574" y="2948"/>
                <a:ext cx="131" cy="10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CC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z="1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158"/>
              <p:cNvSpPr>
                <a:spLocks/>
              </p:cNvSpPr>
              <p:nvPr/>
            </p:nvSpPr>
            <p:spPr bwMode="auto">
              <a:xfrm>
                <a:off x="2570" y="3099"/>
                <a:ext cx="249" cy="96"/>
              </a:xfrm>
              <a:custGeom>
                <a:avLst/>
                <a:gdLst>
                  <a:gd name="T0" fmla="*/ 92 w 406"/>
                  <a:gd name="T1" fmla="*/ 24 h 219"/>
                  <a:gd name="T2" fmla="*/ 55 w 406"/>
                  <a:gd name="T3" fmla="*/ 1 h 219"/>
                  <a:gd name="T4" fmla="*/ 5 w 406"/>
                  <a:gd name="T5" fmla="*/ 16 h 219"/>
                  <a:gd name="T6" fmla="*/ 27 w 406"/>
                  <a:gd name="T7" fmla="*/ 56 h 219"/>
                  <a:gd name="T8" fmla="*/ 93 w 406"/>
                  <a:gd name="T9" fmla="*/ 53 h 219"/>
                  <a:gd name="T10" fmla="*/ 82 w 406"/>
                  <a:gd name="T11" fmla="*/ 79 h 219"/>
                  <a:gd name="T12" fmla="*/ 125 w 406"/>
                  <a:gd name="T13" fmla="*/ 94 h 219"/>
                  <a:gd name="T14" fmla="*/ 164 w 406"/>
                  <a:gd name="T15" fmla="*/ 84 h 219"/>
                  <a:gd name="T16" fmla="*/ 158 w 406"/>
                  <a:gd name="T17" fmla="*/ 56 h 219"/>
                  <a:gd name="T18" fmla="*/ 202 w 406"/>
                  <a:gd name="T19" fmla="*/ 68 h 219"/>
                  <a:gd name="T20" fmla="*/ 247 w 406"/>
                  <a:gd name="T21" fmla="*/ 56 h 219"/>
                  <a:gd name="T22" fmla="*/ 217 w 406"/>
                  <a:gd name="T23" fmla="*/ 14 h 219"/>
                  <a:gd name="T24" fmla="*/ 157 w 406"/>
                  <a:gd name="T25" fmla="*/ 16 h 219"/>
                  <a:gd name="T26" fmla="*/ 126 w 406"/>
                  <a:gd name="T27" fmla="*/ 29 h 219"/>
                  <a:gd name="T28" fmla="*/ 92 w 406"/>
                  <a:gd name="T29" fmla="*/ 24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6" h="219">
                    <a:moveTo>
                      <a:pt x="150" y="56"/>
                    </a:moveTo>
                    <a:cubicBezTo>
                      <a:pt x="132" y="44"/>
                      <a:pt x="114" y="6"/>
                      <a:pt x="90" y="3"/>
                    </a:cubicBezTo>
                    <a:cubicBezTo>
                      <a:pt x="66" y="0"/>
                      <a:pt x="16" y="16"/>
                      <a:pt x="8" y="37"/>
                    </a:cubicBezTo>
                    <a:cubicBezTo>
                      <a:pt x="0" y="58"/>
                      <a:pt x="20" y="116"/>
                      <a:pt x="44" y="130"/>
                    </a:cubicBezTo>
                    <a:cubicBezTo>
                      <a:pt x="68" y="144"/>
                      <a:pt x="137" y="115"/>
                      <a:pt x="152" y="123"/>
                    </a:cubicBezTo>
                    <a:cubicBezTo>
                      <a:pt x="167" y="131"/>
                      <a:pt x="124" y="165"/>
                      <a:pt x="133" y="181"/>
                    </a:cubicBezTo>
                    <a:cubicBezTo>
                      <a:pt x="142" y="197"/>
                      <a:pt x="181" y="215"/>
                      <a:pt x="203" y="217"/>
                    </a:cubicBezTo>
                    <a:cubicBezTo>
                      <a:pt x="225" y="219"/>
                      <a:pt x="259" y="208"/>
                      <a:pt x="268" y="193"/>
                    </a:cubicBezTo>
                    <a:cubicBezTo>
                      <a:pt x="277" y="178"/>
                      <a:pt x="248" y="134"/>
                      <a:pt x="258" y="128"/>
                    </a:cubicBezTo>
                    <a:cubicBezTo>
                      <a:pt x="268" y="122"/>
                      <a:pt x="306" y="157"/>
                      <a:pt x="330" y="157"/>
                    </a:cubicBezTo>
                    <a:cubicBezTo>
                      <a:pt x="354" y="157"/>
                      <a:pt x="398" y="149"/>
                      <a:pt x="402" y="128"/>
                    </a:cubicBezTo>
                    <a:cubicBezTo>
                      <a:pt x="406" y="107"/>
                      <a:pt x="378" y="47"/>
                      <a:pt x="354" y="32"/>
                    </a:cubicBezTo>
                    <a:cubicBezTo>
                      <a:pt x="330" y="17"/>
                      <a:pt x="281" y="31"/>
                      <a:pt x="256" y="37"/>
                    </a:cubicBezTo>
                    <a:cubicBezTo>
                      <a:pt x="231" y="43"/>
                      <a:pt x="223" y="65"/>
                      <a:pt x="205" y="68"/>
                    </a:cubicBezTo>
                    <a:cubicBezTo>
                      <a:pt x="187" y="71"/>
                      <a:pt x="161" y="58"/>
                      <a:pt x="150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325" name="Freeform 159"/>
            <p:cNvSpPr>
              <a:spLocks/>
            </p:cNvSpPr>
            <p:nvPr/>
          </p:nvSpPr>
          <p:spPr bwMode="auto">
            <a:xfrm>
              <a:off x="335" y="1496"/>
              <a:ext cx="691" cy="496"/>
            </a:xfrm>
            <a:custGeom>
              <a:avLst/>
              <a:gdLst>
                <a:gd name="T0" fmla="*/ 178 w 1152"/>
                <a:gd name="T1" fmla="*/ 83 h 827"/>
                <a:gd name="T2" fmla="*/ 178 w 1152"/>
                <a:gd name="T3" fmla="*/ 181 h 827"/>
                <a:gd name="T4" fmla="*/ 76 w 1152"/>
                <a:gd name="T5" fmla="*/ 282 h 827"/>
                <a:gd name="T6" fmla="*/ 0 w 1152"/>
                <a:gd name="T7" fmla="*/ 399 h 827"/>
                <a:gd name="T8" fmla="*/ 76 w 1152"/>
                <a:gd name="T9" fmla="*/ 485 h 827"/>
                <a:gd name="T10" fmla="*/ 216 w 1152"/>
                <a:gd name="T11" fmla="*/ 462 h 827"/>
                <a:gd name="T12" fmla="*/ 385 w 1152"/>
                <a:gd name="T13" fmla="*/ 444 h 827"/>
                <a:gd name="T14" fmla="*/ 622 w 1152"/>
                <a:gd name="T15" fmla="*/ 466 h 827"/>
                <a:gd name="T16" fmla="*/ 673 w 1152"/>
                <a:gd name="T17" fmla="*/ 316 h 827"/>
                <a:gd name="T18" fmla="*/ 512 w 1152"/>
                <a:gd name="T19" fmla="*/ 215 h 827"/>
                <a:gd name="T20" fmla="*/ 524 w 1152"/>
                <a:gd name="T21" fmla="*/ 87 h 827"/>
                <a:gd name="T22" fmla="*/ 348 w 1152"/>
                <a:gd name="T23" fmla="*/ 1 h 827"/>
                <a:gd name="T24" fmla="*/ 178 w 1152"/>
                <a:gd name="T25" fmla="*/ 83 h 8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2" h="827">
                  <a:moveTo>
                    <a:pt x="296" y="139"/>
                  </a:moveTo>
                  <a:cubicBezTo>
                    <a:pt x="239" y="180"/>
                    <a:pt x="324" y="246"/>
                    <a:pt x="296" y="301"/>
                  </a:cubicBezTo>
                  <a:cubicBezTo>
                    <a:pt x="268" y="356"/>
                    <a:pt x="177" y="409"/>
                    <a:pt x="127" y="470"/>
                  </a:cubicBezTo>
                  <a:cubicBezTo>
                    <a:pt x="78" y="531"/>
                    <a:pt x="0" y="609"/>
                    <a:pt x="0" y="665"/>
                  </a:cubicBezTo>
                  <a:cubicBezTo>
                    <a:pt x="0" y="721"/>
                    <a:pt x="68" y="791"/>
                    <a:pt x="127" y="809"/>
                  </a:cubicBezTo>
                  <a:cubicBezTo>
                    <a:pt x="187" y="827"/>
                    <a:pt x="275" y="782"/>
                    <a:pt x="360" y="771"/>
                  </a:cubicBezTo>
                  <a:cubicBezTo>
                    <a:pt x="446" y="760"/>
                    <a:pt x="529" y="739"/>
                    <a:pt x="642" y="740"/>
                  </a:cubicBezTo>
                  <a:cubicBezTo>
                    <a:pt x="754" y="741"/>
                    <a:pt x="957" y="812"/>
                    <a:pt x="1037" y="777"/>
                  </a:cubicBezTo>
                  <a:cubicBezTo>
                    <a:pt x="1117" y="742"/>
                    <a:pt x="1152" y="597"/>
                    <a:pt x="1122" y="527"/>
                  </a:cubicBezTo>
                  <a:cubicBezTo>
                    <a:pt x="1091" y="457"/>
                    <a:pt x="895" y="422"/>
                    <a:pt x="854" y="358"/>
                  </a:cubicBezTo>
                  <a:cubicBezTo>
                    <a:pt x="813" y="294"/>
                    <a:pt x="920" y="204"/>
                    <a:pt x="874" y="145"/>
                  </a:cubicBezTo>
                  <a:cubicBezTo>
                    <a:pt x="828" y="86"/>
                    <a:pt x="676" y="2"/>
                    <a:pt x="580" y="1"/>
                  </a:cubicBezTo>
                  <a:cubicBezTo>
                    <a:pt x="484" y="0"/>
                    <a:pt x="355" y="110"/>
                    <a:pt x="296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26" name="Group 160"/>
            <p:cNvGrpSpPr>
              <a:grpSpLocks/>
            </p:cNvGrpSpPr>
            <p:nvPr/>
          </p:nvGrpSpPr>
          <p:grpSpPr bwMode="auto">
            <a:xfrm flipH="1">
              <a:off x="760" y="2189"/>
              <a:ext cx="266" cy="246"/>
              <a:chOff x="2570" y="2799"/>
              <a:chExt cx="249" cy="396"/>
            </a:xfrm>
          </p:grpSpPr>
          <p:sp>
            <p:nvSpPr>
              <p:cNvPr id="346" name="Freeform 161"/>
              <p:cNvSpPr>
                <a:spLocks/>
              </p:cNvSpPr>
              <p:nvPr/>
            </p:nvSpPr>
            <p:spPr bwMode="auto">
              <a:xfrm rot="1051906">
                <a:off x="2622" y="2799"/>
                <a:ext cx="127" cy="201"/>
              </a:xfrm>
              <a:custGeom>
                <a:avLst/>
                <a:gdLst>
                  <a:gd name="T0" fmla="*/ 70 w 125"/>
                  <a:gd name="T1" fmla="*/ 0 h 194"/>
                  <a:gd name="T2" fmla="*/ 119 w 125"/>
                  <a:gd name="T3" fmla="*/ 50 h 194"/>
                  <a:gd name="T4" fmla="*/ 119 w 125"/>
                  <a:gd name="T5" fmla="*/ 100 h 194"/>
                  <a:gd name="T6" fmla="*/ 65 w 125"/>
                  <a:gd name="T7" fmla="*/ 100 h 194"/>
                  <a:gd name="T8" fmla="*/ 104 w 125"/>
                  <a:gd name="T9" fmla="*/ 112 h 194"/>
                  <a:gd name="T10" fmla="*/ 70 w 125"/>
                  <a:gd name="T11" fmla="*/ 200 h 194"/>
                  <a:gd name="T12" fmla="*/ 3 w 125"/>
                  <a:gd name="T13" fmla="*/ 127 h 194"/>
                  <a:gd name="T14" fmla="*/ 50 w 125"/>
                  <a:gd name="T15" fmla="*/ 98 h 194"/>
                  <a:gd name="T16" fmla="*/ 20 w 125"/>
                  <a:gd name="T17" fmla="*/ 50 h 194"/>
                  <a:gd name="T18" fmla="*/ 70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47" name="Freeform 162"/>
              <p:cNvSpPr>
                <a:spLocks/>
              </p:cNvSpPr>
              <p:nvPr/>
            </p:nvSpPr>
            <p:spPr bwMode="auto">
              <a:xfrm rot="-3387243">
                <a:off x="2608" y="2966"/>
                <a:ext cx="130" cy="199"/>
              </a:xfrm>
              <a:custGeom>
                <a:avLst/>
                <a:gdLst>
                  <a:gd name="T0" fmla="*/ 71 w 125"/>
                  <a:gd name="T1" fmla="*/ 0 h 194"/>
                  <a:gd name="T2" fmla="*/ 121 w 125"/>
                  <a:gd name="T3" fmla="*/ 49 h 194"/>
                  <a:gd name="T4" fmla="*/ 121 w 125"/>
                  <a:gd name="T5" fmla="*/ 98 h 194"/>
                  <a:gd name="T6" fmla="*/ 66 w 125"/>
                  <a:gd name="T7" fmla="*/ 98 h 194"/>
                  <a:gd name="T8" fmla="*/ 106 w 125"/>
                  <a:gd name="T9" fmla="*/ 111 h 194"/>
                  <a:gd name="T10" fmla="*/ 71 w 125"/>
                  <a:gd name="T11" fmla="*/ 197 h 194"/>
                  <a:gd name="T12" fmla="*/ 3 w 125"/>
                  <a:gd name="T13" fmla="*/ 125 h 194"/>
                  <a:gd name="T14" fmla="*/ 51 w 125"/>
                  <a:gd name="T15" fmla="*/ 96 h 194"/>
                  <a:gd name="T16" fmla="*/ 21 w 125"/>
                  <a:gd name="T17" fmla="*/ 49 h 194"/>
                  <a:gd name="T18" fmla="*/ 71 w 125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194">
                    <a:moveTo>
                      <a:pt x="68" y="0"/>
                    </a:moveTo>
                    <a:cubicBezTo>
                      <a:pt x="84" y="0"/>
                      <a:pt x="108" y="32"/>
                      <a:pt x="116" y="48"/>
                    </a:cubicBezTo>
                    <a:cubicBezTo>
                      <a:pt x="124" y="64"/>
                      <a:pt x="125" y="88"/>
                      <a:pt x="116" y="96"/>
                    </a:cubicBezTo>
                    <a:cubicBezTo>
                      <a:pt x="107" y="104"/>
                      <a:pt x="65" y="94"/>
                      <a:pt x="63" y="96"/>
                    </a:cubicBezTo>
                    <a:cubicBezTo>
                      <a:pt x="61" y="98"/>
                      <a:pt x="101" y="92"/>
                      <a:pt x="102" y="108"/>
                    </a:cubicBezTo>
                    <a:cubicBezTo>
                      <a:pt x="103" y="124"/>
                      <a:pt x="84" y="190"/>
                      <a:pt x="68" y="192"/>
                    </a:cubicBezTo>
                    <a:cubicBezTo>
                      <a:pt x="52" y="194"/>
                      <a:pt x="6" y="138"/>
                      <a:pt x="3" y="122"/>
                    </a:cubicBezTo>
                    <a:cubicBezTo>
                      <a:pt x="0" y="106"/>
                      <a:pt x="46" y="106"/>
                      <a:pt x="49" y="94"/>
                    </a:cubicBezTo>
                    <a:cubicBezTo>
                      <a:pt x="52" y="82"/>
                      <a:pt x="17" y="64"/>
                      <a:pt x="20" y="48"/>
                    </a:cubicBezTo>
                    <a:cubicBezTo>
                      <a:pt x="23" y="32"/>
                      <a:pt x="52" y="0"/>
                      <a:pt x="6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50000">
                    <a:srgbClr val="FFCC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48" name="Oval 163"/>
              <p:cNvSpPr>
                <a:spLocks noChangeArrowheads="1"/>
              </p:cNvSpPr>
              <p:nvPr/>
            </p:nvSpPr>
            <p:spPr bwMode="auto">
              <a:xfrm flipH="1">
                <a:off x="2574" y="2949"/>
                <a:ext cx="131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CC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z="1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64"/>
              <p:cNvSpPr>
                <a:spLocks/>
              </p:cNvSpPr>
              <p:nvPr/>
            </p:nvSpPr>
            <p:spPr bwMode="auto">
              <a:xfrm>
                <a:off x="2570" y="3100"/>
                <a:ext cx="249" cy="95"/>
              </a:xfrm>
              <a:custGeom>
                <a:avLst/>
                <a:gdLst>
                  <a:gd name="T0" fmla="*/ 92 w 406"/>
                  <a:gd name="T1" fmla="*/ 24 h 219"/>
                  <a:gd name="T2" fmla="*/ 55 w 406"/>
                  <a:gd name="T3" fmla="*/ 1 h 219"/>
                  <a:gd name="T4" fmla="*/ 5 w 406"/>
                  <a:gd name="T5" fmla="*/ 16 h 219"/>
                  <a:gd name="T6" fmla="*/ 27 w 406"/>
                  <a:gd name="T7" fmla="*/ 56 h 219"/>
                  <a:gd name="T8" fmla="*/ 93 w 406"/>
                  <a:gd name="T9" fmla="*/ 53 h 219"/>
                  <a:gd name="T10" fmla="*/ 82 w 406"/>
                  <a:gd name="T11" fmla="*/ 79 h 219"/>
                  <a:gd name="T12" fmla="*/ 125 w 406"/>
                  <a:gd name="T13" fmla="*/ 94 h 219"/>
                  <a:gd name="T14" fmla="*/ 164 w 406"/>
                  <a:gd name="T15" fmla="*/ 84 h 219"/>
                  <a:gd name="T16" fmla="*/ 158 w 406"/>
                  <a:gd name="T17" fmla="*/ 56 h 219"/>
                  <a:gd name="T18" fmla="*/ 202 w 406"/>
                  <a:gd name="T19" fmla="*/ 68 h 219"/>
                  <a:gd name="T20" fmla="*/ 247 w 406"/>
                  <a:gd name="T21" fmla="*/ 56 h 219"/>
                  <a:gd name="T22" fmla="*/ 217 w 406"/>
                  <a:gd name="T23" fmla="*/ 14 h 219"/>
                  <a:gd name="T24" fmla="*/ 157 w 406"/>
                  <a:gd name="T25" fmla="*/ 16 h 219"/>
                  <a:gd name="T26" fmla="*/ 126 w 406"/>
                  <a:gd name="T27" fmla="*/ 29 h 219"/>
                  <a:gd name="T28" fmla="*/ 92 w 406"/>
                  <a:gd name="T29" fmla="*/ 24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6" h="219">
                    <a:moveTo>
                      <a:pt x="150" y="56"/>
                    </a:moveTo>
                    <a:cubicBezTo>
                      <a:pt x="132" y="44"/>
                      <a:pt x="114" y="6"/>
                      <a:pt x="90" y="3"/>
                    </a:cubicBezTo>
                    <a:cubicBezTo>
                      <a:pt x="66" y="0"/>
                      <a:pt x="16" y="16"/>
                      <a:pt x="8" y="37"/>
                    </a:cubicBezTo>
                    <a:cubicBezTo>
                      <a:pt x="0" y="58"/>
                      <a:pt x="20" y="116"/>
                      <a:pt x="44" y="130"/>
                    </a:cubicBezTo>
                    <a:cubicBezTo>
                      <a:pt x="68" y="144"/>
                      <a:pt x="137" y="115"/>
                      <a:pt x="152" y="123"/>
                    </a:cubicBezTo>
                    <a:cubicBezTo>
                      <a:pt x="167" y="131"/>
                      <a:pt x="124" y="165"/>
                      <a:pt x="133" y="181"/>
                    </a:cubicBezTo>
                    <a:cubicBezTo>
                      <a:pt x="142" y="197"/>
                      <a:pt x="181" y="215"/>
                      <a:pt x="203" y="217"/>
                    </a:cubicBezTo>
                    <a:cubicBezTo>
                      <a:pt x="225" y="219"/>
                      <a:pt x="259" y="208"/>
                      <a:pt x="268" y="193"/>
                    </a:cubicBezTo>
                    <a:cubicBezTo>
                      <a:pt x="277" y="178"/>
                      <a:pt x="248" y="134"/>
                      <a:pt x="258" y="128"/>
                    </a:cubicBezTo>
                    <a:cubicBezTo>
                      <a:pt x="268" y="122"/>
                      <a:pt x="306" y="157"/>
                      <a:pt x="330" y="157"/>
                    </a:cubicBezTo>
                    <a:cubicBezTo>
                      <a:pt x="354" y="157"/>
                      <a:pt x="398" y="149"/>
                      <a:pt x="402" y="128"/>
                    </a:cubicBezTo>
                    <a:cubicBezTo>
                      <a:pt x="406" y="107"/>
                      <a:pt x="378" y="47"/>
                      <a:pt x="354" y="32"/>
                    </a:cubicBezTo>
                    <a:cubicBezTo>
                      <a:pt x="330" y="17"/>
                      <a:pt x="281" y="31"/>
                      <a:pt x="256" y="37"/>
                    </a:cubicBezTo>
                    <a:cubicBezTo>
                      <a:pt x="231" y="43"/>
                      <a:pt x="223" y="65"/>
                      <a:pt x="205" y="68"/>
                    </a:cubicBezTo>
                    <a:cubicBezTo>
                      <a:pt x="187" y="71"/>
                      <a:pt x="161" y="58"/>
                      <a:pt x="150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327" name="Freeform 165"/>
            <p:cNvSpPr>
              <a:spLocks/>
            </p:cNvSpPr>
            <p:nvPr/>
          </p:nvSpPr>
          <p:spPr bwMode="auto">
            <a:xfrm>
              <a:off x="326" y="1636"/>
              <a:ext cx="636" cy="212"/>
            </a:xfrm>
            <a:custGeom>
              <a:avLst/>
              <a:gdLst>
                <a:gd name="T0" fmla="*/ 67 w 1061"/>
                <a:gd name="T1" fmla="*/ 34 h 353"/>
                <a:gd name="T2" fmla="*/ 153 w 1061"/>
                <a:gd name="T3" fmla="*/ 5 h 353"/>
                <a:gd name="T4" fmla="*/ 269 w 1061"/>
                <a:gd name="T5" fmla="*/ 5 h 353"/>
                <a:gd name="T6" fmla="*/ 335 w 1061"/>
                <a:gd name="T7" fmla="*/ 37 h 353"/>
                <a:gd name="T8" fmla="*/ 414 w 1061"/>
                <a:gd name="T9" fmla="*/ 18 h 353"/>
                <a:gd name="T10" fmla="*/ 508 w 1061"/>
                <a:gd name="T11" fmla="*/ 10 h 353"/>
                <a:gd name="T12" fmla="*/ 616 w 1061"/>
                <a:gd name="T13" fmla="*/ 18 h 353"/>
                <a:gd name="T14" fmla="*/ 628 w 1061"/>
                <a:gd name="T15" fmla="*/ 74 h 353"/>
                <a:gd name="T16" fmla="*/ 590 w 1061"/>
                <a:gd name="T17" fmla="*/ 104 h 353"/>
                <a:gd name="T18" fmla="*/ 545 w 1061"/>
                <a:gd name="T19" fmla="*/ 195 h 353"/>
                <a:gd name="T20" fmla="*/ 402 w 1061"/>
                <a:gd name="T21" fmla="*/ 191 h 353"/>
                <a:gd name="T22" fmla="*/ 355 w 1061"/>
                <a:gd name="T23" fmla="*/ 150 h 353"/>
                <a:gd name="T24" fmla="*/ 290 w 1061"/>
                <a:gd name="T25" fmla="*/ 135 h 353"/>
                <a:gd name="T26" fmla="*/ 252 w 1061"/>
                <a:gd name="T27" fmla="*/ 191 h 353"/>
                <a:gd name="T28" fmla="*/ 182 w 1061"/>
                <a:gd name="T29" fmla="*/ 207 h 353"/>
                <a:gd name="T30" fmla="*/ 96 w 1061"/>
                <a:gd name="T31" fmla="*/ 207 h 353"/>
                <a:gd name="T32" fmla="*/ 38 w 1061"/>
                <a:gd name="T33" fmla="*/ 178 h 353"/>
                <a:gd name="T34" fmla="*/ 35 w 1061"/>
                <a:gd name="T35" fmla="*/ 116 h 353"/>
                <a:gd name="T36" fmla="*/ 10 w 1061"/>
                <a:gd name="T37" fmla="*/ 92 h 353"/>
                <a:gd name="T38" fmla="*/ 10 w 1061"/>
                <a:gd name="T39" fmla="*/ 34 h 353"/>
                <a:gd name="T40" fmla="*/ 67 w 1061"/>
                <a:gd name="T41" fmla="*/ 34 h 3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1" h="353">
                  <a:moveTo>
                    <a:pt x="112" y="57"/>
                  </a:moveTo>
                  <a:cubicBezTo>
                    <a:pt x="152" y="49"/>
                    <a:pt x="200" y="17"/>
                    <a:pt x="256" y="9"/>
                  </a:cubicBezTo>
                  <a:cubicBezTo>
                    <a:pt x="312" y="1"/>
                    <a:pt x="398" y="0"/>
                    <a:pt x="448" y="9"/>
                  </a:cubicBezTo>
                  <a:cubicBezTo>
                    <a:pt x="498" y="18"/>
                    <a:pt x="519" y="58"/>
                    <a:pt x="559" y="61"/>
                  </a:cubicBezTo>
                  <a:cubicBezTo>
                    <a:pt x="599" y="64"/>
                    <a:pt x="642" y="37"/>
                    <a:pt x="690" y="30"/>
                  </a:cubicBezTo>
                  <a:cubicBezTo>
                    <a:pt x="738" y="23"/>
                    <a:pt x="791" y="17"/>
                    <a:pt x="847" y="17"/>
                  </a:cubicBezTo>
                  <a:cubicBezTo>
                    <a:pt x="903" y="17"/>
                    <a:pt x="995" y="12"/>
                    <a:pt x="1028" y="30"/>
                  </a:cubicBezTo>
                  <a:cubicBezTo>
                    <a:pt x="1061" y="48"/>
                    <a:pt x="1054" y="100"/>
                    <a:pt x="1047" y="124"/>
                  </a:cubicBezTo>
                  <a:cubicBezTo>
                    <a:pt x="1040" y="148"/>
                    <a:pt x="1007" y="141"/>
                    <a:pt x="984" y="174"/>
                  </a:cubicBezTo>
                  <a:cubicBezTo>
                    <a:pt x="961" y="207"/>
                    <a:pt x="961" y="300"/>
                    <a:pt x="909" y="324"/>
                  </a:cubicBezTo>
                  <a:cubicBezTo>
                    <a:pt x="857" y="348"/>
                    <a:pt x="724" y="330"/>
                    <a:pt x="671" y="318"/>
                  </a:cubicBezTo>
                  <a:cubicBezTo>
                    <a:pt x="618" y="306"/>
                    <a:pt x="623" y="265"/>
                    <a:pt x="592" y="249"/>
                  </a:cubicBezTo>
                  <a:cubicBezTo>
                    <a:pt x="561" y="233"/>
                    <a:pt x="512" y="213"/>
                    <a:pt x="483" y="224"/>
                  </a:cubicBezTo>
                  <a:cubicBezTo>
                    <a:pt x="454" y="235"/>
                    <a:pt x="451" y="298"/>
                    <a:pt x="421" y="318"/>
                  </a:cubicBezTo>
                  <a:cubicBezTo>
                    <a:pt x="391" y="338"/>
                    <a:pt x="347" y="341"/>
                    <a:pt x="304" y="345"/>
                  </a:cubicBezTo>
                  <a:cubicBezTo>
                    <a:pt x="261" y="349"/>
                    <a:pt x="200" y="353"/>
                    <a:pt x="160" y="345"/>
                  </a:cubicBezTo>
                  <a:cubicBezTo>
                    <a:pt x="120" y="337"/>
                    <a:pt x="81" y="322"/>
                    <a:pt x="64" y="297"/>
                  </a:cubicBezTo>
                  <a:cubicBezTo>
                    <a:pt x="47" y="272"/>
                    <a:pt x="66" y="217"/>
                    <a:pt x="58" y="193"/>
                  </a:cubicBezTo>
                  <a:cubicBezTo>
                    <a:pt x="50" y="169"/>
                    <a:pt x="23" y="176"/>
                    <a:pt x="16" y="153"/>
                  </a:cubicBezTo>
                  <a:cubicBezTo>
                    <a:pt x="9" y="130"/>
                    <a:pt x="0" y="73"/>
                    <a:pt x="16" y="57"/>
                  </a:cubicBezTo>
                  <a:cubicBezTo>
                    <a:pt x="32" y="41"/>
                    <a:pt x="72" y="65"/>
                    <a:pt x="112" y="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28" name="Freeform 166"/>
            <p:cNvSpPr>
              <a:spLocks/>
            </p:cNvSpPr>
            <p:nvPr/>
          </p:nvSpPr>
          <p:spPr bwMode="auto">
            <a:xfrm>
              <a:off x="409" y="1684"/>
              <a:ext cx="171" cy="130"/>
            </a:xfrm>
            <a:custGeom>
              <a:avLst/>
              <a:gdLst>
                <a:gd name="T0" fmla="*/ 13 w 286"/>
                <a:gd name="T1" fmla="*/ 16 h 218"/>
                <a:gd name="T2" fmla="*/ 16 w 286"/>
                <a:gd name="T3" fmla="*/ 53 h 218"/>
                <a:gd name="T4" fmla="*/ 13 w 286"/>
                <a:gd name="T5" fmla="*/ 101 h 218"/>
                <a:gd name="T6" fmla="*/ 71 w 286"/>
                <a:gd name="T7" fmla="*/ 130 h 218"/>
                <a:gd name="T8" fmla="*/ 157 w 286"/>
                <a:gd name="T9" fmla="*/ 101 h 218"/>
                <a:gd name="T10" fmla="*/ 157 w 286"/>
                <a:gd name="T11" fmla="*/ 16 h 218"/>
                <a:gd name="T12" fmla="*/ 94 w 286"/>
                <a:gd name="T13" fmla="*/ 8 h 218"/>
                <a:gd name="T14" fmla="*/ 13 w 286"/>
                <a:gd name="T15" fmla="*/ 16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6" h="218">
                  <a:moveTo>
                    <a:pt x="22" y="26"/>
                  </a:moveTo>
                  <a:cubicBezTo>
                    <a:pt x="0" y="39"/>
                    <a:pt x="26" y="65"/>
                    <a:pt x="26" y="89"/>
                  </a:cubicBezTo>
                  <a:cubicBezTo>
                    <a:pt x="26" y="113"/>
                    <a:pt x="7" y="149"/>
                    <a:pt x="22" y="170"/>
                  </a:cubicBezTo>
                  <a:cubicBezTo>
                    <a:pt x="37" y="191"/>
                    <a:pt x="78" y="218"/>
                    <a:pt x="118" y="218"/>
                  </a:cubicBezTo>
                  <a:cubicBezTo>
                    <a:pt x="158" y="218"/>
                    <a:pt x="238" y="202"/>
                    <a:pt x="262" y="170"/>
                  </a:cubicBezTo>
                  <a:cubicBezTo>
                    <a:pt x="286" y="138"/>
                    <a:pt x="279" y="52"/>
                    <a:pt x="262" y="26"/>
                  </a:cubicBezTo>
                  <a:cubicBezTo>
                    <a:pt x="245" y="0"/>
                    <a:pt x="198" y="13"/>
                    <a:pt x="158" y="13"/>
                  </a:cubicBezTo>
                  <a:cubicBezTo>
                    <a:pt x="118" y="13"/>
                    <a:pt x="50" y="23"/>
                    <a:pt x="22" y="26"/>
                  </a:cubicBez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29" name="Freeform 167"/>
            <p:cNvSpPr>
              <a:spLocks/>
            </p:cNvSpPr>
            <p:nvPr/>
          </p:nvSpPr>
          <p:spPr bwMode="auto">
            <a:xfrm>
              <a:off x="707" y="1670"/>
              <a:ext cx="175" cy="131"/>
            </a:xfrm>
            <a:custGeom>
              <a:avLst/>
              <a:gdLst>
                <a:gd name="T0" fmla="*/ 14 w 292"/>
                <a:gd name="T1" fmla="*/ 29 h 218"/>
                <a:gd name="T2" fmla="*/ 17 w 292"/>
                <a:gd name="T3" fmla="*/ 102 h 218"/>
                <a:gd name="T4" fmla="*/ 74 w 292"/>
                <a:gd name="T5" fmla="*/ 131 h 218"/>
                <a:gd name="T6" fmla="*/ 161 w 292"/>
                <a:gd name="T7" fmla="*/ 102 h 218"/>
                <a:gd name="T8" fmla="*/ 161 w 292"/>
                <a:gd name="T9" fmla="*/ 16 h 218"/>
                <a:gd name="T10" fmla="*/ 98 w 292"/>
                <a:gd name="T11" fmla="*/ 8 h 218"/>
                <a:gd name="T12" fmla="*/ 14 w 292"/>
                <a:gd name="T13" fmla="*/ 2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" h="218">
                  <a:moveTo>
                    <a:pt x="23" y="48"/>
                  </a:moveTo>
                  <a:cubicBezTo>
                    <a:pt x="0" y="74"/>
                    <a:pt x="11" y="142"/>
                    <a:pt x="28" y="170"/>
                  </a:cubicBezTo>
                  <a:cubicBezTo>
                    <a:pt x="45" y="198"/>
                    <a:pt x="84" y="218"/>
                    <a:pt x="124" y="218"/>
                  </a:cubicBezTo>
                  <a:cubicBezTo>
                    <a:pt x="164" y="218"/>
                    <a:pt x="244" y="202"/>
                    <a:pt x="268" y="170"/>
                  </a:cubicBezTo>
                  <a:cubicBezTo>
                    <a:pt x="292" y="138"/>
                    <a:pt x="285" y="52"/>
                    <a:pt x="268" y="26"/>
                  </a:cubicBezTo>
                  <a:cubicBezTo>
                    <a:pt x="251" y="0"/>
                    <a:pt x="205" y="9"/>
                    <a:pt x="164" y="13"/>
                  </a:cubicBezTo>
                  <a:cubicBezTo>
                    <a:pt x="123" y="17"/>
                    <a:pt x="46" y="22"/>
                    <a:pt x="23" y="48"/>
                  </a:cubicBez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30" name="Freeform 168"/>
            <p:cNvSpPr>
              <a:spLocks/>
            </p:cNvSpPr>
            <p:nvPr/>
          </p:nvSpPr>
          <p:spPr bwMode="auto">
            <a:xfrm>
              <a:off x="482" y="1461"/>
              <a:ext cx="214" cy="178"/>
            </a:xfrm>
            <a:custGeom>
              <a:avLst/>
              <a:gdLst>
                <a:gd name="T0" fmla="*/ 0 w 664"/>
                <a:gd name="T1" fmla="*/ 132 h 584"/>
                <a:gd name="T2" fmla="*/ 31 w 664"/>
                <a:gd name="T3" fmla="*/ 73 h 584"/>
                <a:gd name="T4" fmla="*/ 108 w 664"/>
                <a:gd name="T5" fmla="*/ 15 h 584"/>
                <a:gd name="T6" fmla="*/ 201 w 664"/>
                <a:gd name="T7" fmla="*/ 0 h 584"/>
                <a:gd name="T8" fmla="*/ 186 w 664"/>
                <a:gd name="T9" fmla="*/ 15 h 584"/>
                <a:gd name="T10" fmla="*/ 139 w 664"/>
                <a:gd name="T11" fmla="*/ 59 h 584"/>
                <a:gd name="T12" fmla="*/ 124 w 664"/>
                <a:gd name="T13" fmla="*/ 161 h 584"/>
                <a:gd name="T14" fmla="*/ 77 w 664"/>
                <a:gd name="T15" fmla="*/ 161 h 584"/>
                <a:gd name="T16" fmla="*/ 31 w 664"/>
                <a:gd name="T17" fmla="*/ 132 h 584"/>
                <a:gd name="T18" fmla="*/ 0 w 664"/>
                <a:gd name="T19" fmla="*/ 132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4" h="584">
                  <a:moveTo>
                    <a:pt x="0" y="432"/>
                  </a:moveTo>
                  <a:cubicBezTo>
                    <a:pt x="0" y="400"/>
                    <a:pt x="40" y="304"/>
                    <a:pt x="96" y="240"/>
                  </a:cubicBezTo>
                  <a:cubicBezTo>
                    <a:pt x="152" y="176"/>
                    <a:pt x="248" y="88"/>
                    <a:pt x="336" y="48"/>
                  </a:cubicBezTo>
                  <a:cubicBezTo>
                    <a:pt x="424" y="8"/>
                    <a:pt x="584" y="0"/>
                    <a:pt x="624" y="0"/>
                  </a:cubicBezTo>
                  <a:cubicBezTo>
                    <a:pt x="664" y="0"/>
                    <a:pt x="608" y="16"/>
                    <a:pt x="576" y="48"/>
                  </a:cubicBezTo>
                  <a:cubicBezTo>
                    <a:pt x="544" y="80"/>
                    <a:pt x="464" y="112"/>
                    <a:pt x="432" y="192"/>
                  </a:cubicBezTo>
                  <a:cubicBezTo>
                    <a:pt x="400" y="272"/>
                    <a:pt x="416" y="472"/>
                    <a:pt x="384" y="528"/>
                  </a:cubicBezTo>
                  <a:cubicBezTo>
                    <a:pt x="352" y="584"/>
                    <a:pt x="288" y="544"/>
                    <a:pt x="240" y="528"/>
                  </a:cubicBezTo>
                  <a:cubicBezTo>
                    <a:pt x="192" y="512"/>
                    <a:pt x="136" y="448"/>
                    <a:pt x="96" y="432"/>
                  </a:cubicBezTo>
                  <a:cubicBezTo>
                    <a:pt x="56" y="416"/>
                    <a:pt x="0" y="464"/>
                    <a:pt x="0" y="43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31" name="Freeform 169"/>
            <p:cNvSpPr>
              <a:spLocks/>
            </p:cNvSpPr>
            <p:nvPr/>
          </p:nvSpPr>
          <p:spPr bwMode="auto">
            <a:xfrm>
              <a:off x="691" y="1456"/>
              <a:ext cx="182" cy="168"/>
            </a:xfrm>
            <a:custGeom>
              <a:avLst/>
              <a:gdLst>
                <a:gd name="T0" fmla="*/ 0 w 563"/>
                <a:gd name="T1" fmla="*/ 4 h 553"/>
                <a:gd name="T2" fmla="*/ 39 w 563"/>
                <a:gd name="T3" fmla="*/ 5 h 553"/>
                <a:gd name="T4" fmla="*/ 101 w 563"/>
                <a:gd name="T5" fmla="*/ 34 h 553"/>
                <a:gd name="T6" fmla="*/ 163 w 563"/>
                <a:gd name="T7" fmla="*/ 93 h 553"/>
                <a:gd name="T8" fmla="*/ 179 w 563"/>
                <a:gd name="T9" fmla="*/ 136 h 553"/>
                <a:gd name="T10" fmla="*/ 179 w 563"/>
                <a:gd name="T11" fmla="*/ 151 h 553"/>
                <a:gd name="T12" fmla="*/ 160 w 563"/>
                <a:gd name="T13" fmla="*/ 146 h 553"/>
                <a:gd name="T14" fmla="*/ 117 w 563"/>
                <a:gd name="T15" fmla="*/ 151 h 553"/>
                <a:gd name="T16" fmla="*/ 70 w 563"/>
                <a:gd name="T17" fmla="*/ 166 h 553"/>
                <a:gd name="T18" fmla="*/ 70 w 563"/>
                <a:gd name="T19" fmla="*/ 136 h 553"/>
                <a:gd name="T20" fmla="*/ 55 w 563"/>
                <a:gd name="T21" fmla="*/ 49 h 553"/>
                <a:gd name="T22" fmla="*/ 24 w 563"/>
                <a:gd name="T23" fmla="*/ 20 h 553"/>
                <a:gd name="T24" fmla="*/ 8 w 563"/>
                <a:gd name="T25" fmla="*/ 12 h 5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3" h="553">
                  <a:moveTo>
                    <a:pt x="0" y="13"/>
                  </a:moveTo>
                  <a:cubicBezTo>
                    <a:pt x="21" y="14"/>
                    <a:pt x="69" y="0"/>
                    <a:pt x="121" y="17"/>
                  </a:cubicBezTo>
                  <a:cubicBezTo>
                    <a:pt x="173" y="34"/>
                    <a:pt x="249" y="65"/>
                    <a:pt x="313" y="113"/>
                  </a:cubicBezTo>
                  <a:cubicBezTo>
                    <a:pt x="377" y="161"/>
                    <a:pt x="465" y="249"/>
                    <a:pt x="505" y="305"/>
                  </a:cubicBezTo>
                  <a:cubicBezTo>
                    <a:pt x="545" y="361"/>
                    <a:pt x="545" y="417"/>
                    <a:pt x="553" y="449"/>
                  </a:cubicBezTo>
                  <a:cubicBezTo>
                    <a:pt x="561" y="481"/>
                    <a:pt x="563" y="492"/>
                    <a:pt x="553" y="497"/>
                  </a:cubicBezTo>
                  <a:cubicBezTo>
                    <a:pt x="543" y="502"/>
                    <a:pt x="527" y="482"/>
                    <a:pt x="495" y="482"/>
                  </a:cubicBezTo>
                  <a:cubicBezTo>
                    <a:pt x="463" y="482"/>
                    <a:pt x="407" y="487"/>
                    <a:pt x="361" y="497"/>
                  </a:cubicBezTo>
                  <a:cubicBezTo>
                    <a:pt x="315" y="507"/>
                    <a:pt x="241" y="553"/>
                    <a:pt x="217" y="545"/>
                  </a:cubicBezTo>
                  <a:cubicBezTo>
                    <a:pt x="193" y="537"/>
                    <a:pt x="225" y="513"/>
                    <a:pt x="217" y="449"/>
                  </a:cubicBezTo>
                  <a:cubicBezTo>
                    <a:pt x="209" y="385"/>
                    <a:pt x="193" y="225"/>
                    <a:pt x="169" y="161"/>
                  </a:cubicBezTo>
                  <a:cubicBezTo>
                    <a:pt x="145" y="97"/>
                    <a:pt x="97" y="85"/>
                    <a:pt x="73" y="65"/>
                  </a:cubicBezTo>
                  <a:cubicBezTo>
                    <a:pt x="49" y="45"/>
                    <a:pt x="35" y="44"/>
                    <a:pt x="25" y="38"/>
                  </a:cubicBezTo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32" name="Freeform 170"/>
            <p:cNvSpPr>
              <a:spLocks/>
            </p:cNvSpPr>
            <p:nvPr/>
          </p:nvSpPr>
          <p:spPr bwMode="auto">
            <a:xfrm>
              <a:off x="590" y="1461"/>
              <a:ext cx="182" cy="181"/>
            </a:xfrm>
            <a:custGeom>
              <a:avLst/>
              <a:gdLst>
                <a:gd name="T0" fmla="*/ 97 w 562"/>
                <a:gd name="T1" fmla="*/ 0 h 593"/>
                <a:gd name="T2" fmla="*/ 50 w 562"/>
                <a:gd name="T3" fmla="*/ 25 h 593"/>
                <a:gd name="T4" fmla="*/ 16 w 562"/>
                <a:gd name="T5" fmla="*/ 77 h 593"/>
                <a:gd name="T6" fmla="*/ 16 w 562"/>
                <a:gd name="T7" fmla="*/ 121 h 593"/>
                <a:gd name="T8" fmla="*/ 0 w 562"/>
                <a:gd name="T9" fmla="*/ 165 h 593"/>
                <a:gd name="T10" fmla="*/ 18 w 562"/>
                <a:gd name="T11" fmla="*/ 169 h 593"/>
                <a:gd name="T12" fmla="*/ 47 w 562"/>
                <a:gd name="T13" fmla="*/ 179 h 593"/>
                <a:gd name="T14" fmla="*/ 94 w 562"/>
                <a:gd name="T15" fmla="*/ 179 h 593"/>
                <a:gd name="T16" fmla="*/ 148 w 562"/>
                <a:gd name="T17" fmla="*/ 169 h 593"/>
                <a:gd name="T18" fmla="*/ 178 w 562"/>
                <a:gd name="T19" fmla="*/ 159 h 593"/>
                <a:gd name="T20" fmla="*/ 171 w 562"/>
                <a:gd name="T21" fmla="*/ 135 h 593"/>
                <a:gd name="T22" fmla="*/ 171 w 562"/>
                <a:gd name="T23" fmla="*/ 91 h 593"/>
                <a:gd name="T24" fmla="*/ 156 w 562"/>
                <a:gd name="T25" fmla="*/ 33 h 593"/>
                <a:gd name="T26" fmla="*/ 125 w 562"/>
                <a:gd name="T27" fmla="*/ 12 h 593"/>
                <a:gd name="T28" fmla="*/ 99 w 562"/>
                <a:gd name="T29" fmla="*/ 2 h 5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2" h="593">
                  <a:moveTo>
                    <a:pt x="299" y="0"/>
                  </a:moveTo>
                  <a:cubicBezTo>
                    <a:pt x="275" y="14"/>
                    <a:pt x="197" y="41"/>
                    <a:pt x="155" y="83"/>
                  </a:cubicBezTo>
                  <a:cubicBezTo>
                    <a:pt x="113" y="125"/>
                    <a:pt x="67" y="199"/>
                    <a:pt x="49" y="251"/>
                  </a:cubicBezTo>
                  <a:cubicBezTo>
                    <a:pt x="31" y="303"/>
                    <a:pt x="57" y="347"/>
                    <a:pt x="49" y="395"/>
                  </a:cubicBezTo>
                  <a:cubicBezTo>
                    <a:pt x="41" y="443"/>
                    <a:pt x="0" y="513"/>
                    <a:pt x="1" y="539"/>
                  </a:cubicBezTo>
                  <a:cubicBezTo>
                    <a:pt x="2" y="565"/>
                    <a:pt x="31" y="545"/>
                    <a:pt x="55" y="553"/>
                  </a:cubicBezTo>
                  <a:cubicBezTo>
                    <a:pt x="79" y="561"/>
                    <a:pt x="106" y="581"/>
                    <a:pt x="145" y="587"/>
                  </a:cubicBezTo>
                  <a:cubicBezTo>
                    <a:pt x="184" y="593"/>
                    <a:pt x="237" y="593"/>
                    <a:pt x="289" y="587"/>
                  </a:cubicBezTo>
                  <a:cubicBezTo>
                    <a:pt x="341" y="581"/>
                    <a:pt x="413" y="564"/>
                    <a:pt x="456" y="553"/>
                  </a:cubicBezTo>
                  <a:cubicBezTo>
                    <a:pt x="499" y="542"/>
                    <a:pt x="538" y="540"/>
                    <a:pt x="550" y="522"/>
                  </a:cubicBezTo>
                  <a:cubicBezTo>
                    <a:pt x="562" y="504"/>
                    <a:pt x="532" y="480"/>
                    <a:pt x="529" y="443"/>
                  </a:cubicBezTo>
                  <a:cubicBezTo>
                    <a:pt x="526" y="406"/>
                    <a:pt x="537" y="355"/>
                    <a:pt x="529" y="299"/>
                  </a:cubicBezTo>
                  <a:cubicBezTo>
                    <a:pt x="521" y="243"/>
                    <a:pt x="505" y="150"/>
                    <a:pt x="481" y="107"/>
                  </a:cubicBezTo>
                  <a:cubicBezTo>
                    <a:pt x="457" y="64"/>
                    <a:pt x="416" y="57"/>
                    <a:pt x="387" y="40"/>
                  </a:cubicBezTo>
                  <a:cubicBezTo>
                    <a:pt x="358" y="23"/>
                    <a:pt x="323" y="13"/>
                    <a:pt x="306" y="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33" name="Group 171"/>
            <p:cNvGrpSpPr>
              <a:grpSpLocks/>
            </p:cNvGrpSpPr>
            <p:nvPr/>
          </p:nvGrpSpPr>
          <p:grpSpPr bwMode="auto">
            <a:xfrm>
              <a:off x="461" y="1296"/>
              <a:ext cx="479" cy="165"/>
              <a:chOff x="2466" y="1056"/>
              <a:chExt cx="798" cy="275"/>
            </a:xfrm>
          </p:grpSpPr>
          <p:sp>
            <p:nvSpPr>
              <p:cNvPr id="340" name="Freeform 172"/>
              <p:cNvSpPr>
                <a:spLocks/>
              </p:cNvSpPr>
              <p:nvPr/>
            </p:nvSpPr>
            <p:spPr bwMode="auto">
              <a:xfrm flipH="1">
                <a:off x="2849" y="1056"/>
                <a:ext cx="415" cy="232"/>
              </a:xfrm>
              <a:custGeom>
                <a:avLst/>
                <a:gdLst>
                  <a:gd name="T0" fmla="*/ 396 w 414"/>
                  <a:gd name="T1" fmla="*/ 118 h 231"/>
                  <a:gd name="T2" fmla="*/ 288 w 414"/>
                  <a:gd name="T3" fmla="*/ 46 h 231"/>
                  <a:gd name="T4" fmla="*/ 146 w 414"/>
                  <a:gd name="T5" fmla="*/ 0 h 231"/>
                  <a:gd name="T6" fmla="*/ 36 w 414"/>
                  <a:gd name="T7" fmla="*/ 46 h 231"/>
                  <a:gd name="T8" fmla="*/ 2 w 414"/>
                  <a:gd name="T9" fmla="*/ 144 h 231"/>
                  <a:gd name="T10" fmla="*/ 26 w 414"/>
                  <a:gd name="T11" fmla="*/ 214 h 231"/>
                  <a:gd name="T12" fmla="*/ 143 w 414"/>
                  <a:gd name="T13" fmla="*/ 225 h 231"/>
                  <a:gd name="T14" fmla="*/ 305 w 414"/>
                  <a:gd name="T15" fmla="*/ 180 h 231"/>
                  <a:gd name="T16" fmla="*/ 396 w 414"/>
                  <a:gd name="T17" fmla="*/ 137 h 231"/>
                  <a:gd name="T18" fmla="*/ 396 w 414"/>
                  <a:gd name="T19" fmla="*/ 118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4" h="231">
                    <a:moveTo>
                      <a:pt x="396" y="118"/>
                    </a:moveTo>
                    <a:cubicBezTo>
                      <a:pt x="378" y="103"/>
                      <a:pt x="330" y="66"/>
                      <a:pt x="288" y="46"/>
                    </a:cubicBezTo>
                    <a:cubicBezTo>
                      <a:pt x="246" y="26"/>
                      <a:pt x="188" y="0"/>
                      <a:pt x="146" y="0"/>
                    </a:cubicBezTo>
                    <a:cubicBezTo>
                      <a:pt x="104" y="0"/>
                      <a:pt x="60" y="22"/>
                      <a:pt x="36" y="46"/>
                    </a:cubicBezTo>
                    <a:cubicBezTo>
                      <a:pt x="12" y="70"/>
                      <a:pt x="4" y="116"/>
                      <a:pt x="2" y="144"/>
                    </a:cubicBezTo>
                    <a:cubicBezTo>
                      <a:pt x="0" y="172"/>
                      <a:pt x="3" y="201"/>
                      <a:pt x="26" y="214"/>
                    </a:cubicBezTo>
                    <a:cubicBezTo>
                      <a:pt x="49" y="227"/>
                      <a:pt x="97" y="231"/>
                      <a:pt x="143" y="225"/>
                    </a:cubicBezTo>
                    <a:cubicBezTo>
                      <a:pt x="189" y="219"/>
                      <a:pt x="263" y="195"/>
                      <a:pt x="305" y="180"/>
                    </a:cubicBezTo>
                    <a:cubicBezTo>
                      <a:pt x="347" y="165"/>
                      <a:pt x="381" y="147"/>
                      <a:pt x="396" y="137"/>
                    </a:cubicBezTo>
                    <a:cubicBezTo>
                      <a:pt x="411" y="127"/>
                      <a:pt x="414" y="133"/>
                      <a:pt x="396" y="1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rgbClr val="FF9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41" name="Oval 173"/>
              <p:cNvSpPr>
                <a:spLocks noChangeArrowheads="1"/>
              </p:cNvSpPr>
              <p:nvPr/>
            </p:nvSpPr>
            <p:spPr bwMode="auto">
              <a:xfrm>
                <a:off x="2838" y="1184"/>
                <a:ext cx="53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42" name="Oval 174"/>
              <p:cNvSpPr>
                <a:spLocks noChangeArrowheads="1"/>
              </p:cNvSpPr>
              <p:nvPr/>
            </p:nvSpPr>
            <p:spPr bwMode="auto">
              <a:xfrm>
                <a:off x="2811" y="1113"/>
                <a:ext cx="105" cy="72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MX" smtClean="0"/>
              </a:p>
            </p:txBody>
          </p:sp>
          <p:sp>
            <p:nvSpPr>
              <p:cNvPr id="343" name="Oval 175"/>
              <p:cNvSpPr>
                <a:spLocks noChangeArrowheads="1"/>
              </p:cNvSpPr>
              <p:nvPr/>
            </p:nvSpPr>
            <p:spPr bwMode="auto">
              <a:xfrm>
                <a:off x="2838" y="1234"/>
                <a:ext cx="53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44" name="Oval 176"/>
              <p:cNvSpPr>
                <a:spLocks noChangeArrowheads="1"/>
              </p:cNvSpPr>
              <p:nvPr/>
            </p:nvSpPr>
            <p:spPr bwMode="auto">
              <a:xfrm>
                <a:off x="2838" y="1283"/>
                <a:ext cx="53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ES_tradnl" altLang="es-ES_tradnl" smtClean="0"/>
              </a:p>
            </p:txBody>
          </p:sp>
          <p:sp>
            <p:nvSpPr>
              <p:cNvPr id="345" name="Freeform 177"/>
              <p:cNvSpPr>
                <a:spLocks/>
              </p:cNvSpPr>
              <p:nvPr/>
            </p:nvSpPr>
            <p:spPr bwMode="auto">
              <a:xfrm>
                <a:off x="2466" y="1056"/>
                <a:ext cx="415" cy="232"/>
              </a:xfrm>
              <a:custGeom>
                <a:avLst/>
                <a:gdLst>
                  <a:gd name="T0" fmla="*/ 396 w 414"/>
                  <a:gd name="T1" fmla="*/ 118 h 231"/>
                  <a:gd name="T2" fmla="*/ 288 w 414"/>
                  <a:gd name="T3" fmla="*/ 46 h 231"/>
                  <a:gd name="T4" fmla="*/ 146 w 414"/>
                  <a:gd name="T5" fmla="*/ 0 h 231"/>
                  <a:gd name="T6" fmla="*/ 36 w 414"/>
                  <a:gd name="T7" fmla="*/ 46 h 231"/>
                  <a:gd name="T8" fmla="*/ 2 w 414"/>
                  <a:gd name="T9" fmla="*/ 144 h 231"/>
                  <a:gd name="T10" fmla="*/ 26 w 414"/>
                  <a:gd name="T11" fmla="*/ 214 h 231"/>
                  <a:gd name="T12" fmla="*/ 143 w 414"/>
                  <a:gd name="T13" fmla="*/ 225 h 231"/>
                  <a:gd name="T14" fmla="*/ 305 w 414"/>
                  <a:gd name="T15" fmla="*/ 180 h 231"/>
                  <a:gd name="T16" fmla="*/ 396 w 414"/>
                  <a:gd name="T17" fmla="*/ 137 h 231"/>
                  <a:gd name="T18" fmla="*/ 396 w 414"/>
                  <a:gd name="T19" fmla="*/ 118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4" h="231">
                    <a:moveTo>
                      <a:pt x="396" y="118"/>
                    </a:moveTo>
                    <a:cubicBezTo>
                      <a:pt x="378" y="103"/>
                      <a:pt x="330" y="66"/>
                      <a:pt x="288" y="46"/>
                    </a:cubicBezTo>
                    <a:cubicBezTo>
                      <a:pt x="246" y="26"/>
                      <a:pt x="188" y="0"/>
                      <a:pt x="146" y="0"/>
                    </a:cubicBezTo>
                    <a:cubicBezTo>
                      <a:pt x="104" y="0"/>
                      <a:pt x="60" y="22"/>
                      <a:pt x="36" y="46"/>
                    </a:cubicBezTo>
                    <a:cubicBezTo>
                      <a:pt x="12" y="70"/>
                      <a:pt x="4" y="116"/>
                      <a:pt x="2" y="144"/>
                    </a:cubicBezTo>
                    <a:cubicBezTo>
                      <a:pt x="0" y="172"/>
                      <a:pt x="3" y="201"/>
                      <a:pt x="26" y="214"/>
                    </a:cubicBezTo>
                    <a:cubicBezTo>
                      <a:pt x="49" y="227"/>
                      <a:pt x="97" y="231"/>
                      <a:pt x="143" y="225"/>
                    </a:cubicBezTo>
                    <a:cubicBezTo>
                      <a:pt x="189" y="219"/>
                      <a:pt x="263" y="195"/>
                      <a:pt x="305" y="180"/>
                    </a:cubicBezTo>
                    <a:cubicBezTo>
                      <a:pt x="347" y="165"/>
                      <a:pt x="381" y="147"/>
                      <a:pt x="396" y="137"/>
                    </a:cubicBezTo>
                    <a:cubicBezTo>
                      <a:pt x="411" y="127"/>
                      <a:pt x="414" y="133"/>
                      <a:pt x="396" y="1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rgbClr val="FF9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334" name="Freeform 178"/>
            <p:cNvSpPr>
              <a:spLocks/>
            </p:cNvSpPr>
            <p:nvPr/>
          </p:nvSpPr>
          <p:spPr bwMode="auto">
            <a:xfrm>
              <a:off x="624" y="1935"/>
              <a:ext cx="43" cy="38"/>
            </a:xfrm>
            <a:custGeom>
              <a:avLst/>
              <a:gdLst>
                <a:gd name="T0" fmla="*/ 37 w 56"/>
                <a:gd name="T1" fmla="*/ 0 h 56"/>
                <a:gd name="T2" fmla="*/ 0 w 56"/>
                <a:gd name="T3" fmla="*/ 33 h 56"/>
                <a:gd name="T4" fmla="*/ 37 w 56"/>
                <a:gd name="T5" fmla="*/ 33 h 56"/>
                <a:gd name="T6" fmla="*/ 37 w 5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6">
                  <a:moveTo>
                    <a:pt x="48" y="0"/>
                  </a:moveTo>
                  <a:cubicBezTo>
                    <a:pt x="40" y="0"/>
                    <a:pt x="0" y="40"/>
                    <a:pt x="0" y="48"/>
                  </a:cubicBezTo>
                  <a:cubicBezTo>
                    <a:pt x="0" y="56"/>
                    <a:pt x="40" y="56"/>
                    <a:pt x="48" y="48"/>
                  </a:cubicBezTo>
                  <a:cubicBezTo>
                    <a:pt x="56" y="40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35" name="Freeform 179"/>
            <p:cNvSpPr>
              <a:spLocks/>
            </p:cNvSpPr>
            <p:nvPr/>
          </p:nvSpPr>
          <p:spPr bwMode="auto">
            <a:xfrm rot="158038">
              <a:off x="558" y="1813"/>
              <a:ext cx="179" cy="198"/>
            </a:xfrm>
            <a:custGeom>
              <a:avLst/>
              <a:gdLst>
                <a:gd name="T0" fmla="*/ 84 w 360"/>
                <a:gd name="T1" fmla="*/ 4 h 328"/>
                <a:gd name="T2" fmla="*/ 97 w 360"/>
                <a:gd name="T3" fmla="*/ 5 h 328"/>
                <a:gd name="T4" fmla="*/ 109 w 360"/>
                <a:gd name="T5" fmla="*/ 27 h 328"/>
                <a:gd name="T6" fmla="*/ 165 w 360"/>
                <a:gd name="T7" fmla="*/ 53 h 328"/>
                <a:gd name="T8" fmla="*/ 176 w 360"/>
                <a:gd name="T9" fmla="*/ 63 h 328"/>
                <a:gd name="T10" fmla="*/ 177 w 360"/>
                <a:gd name="T11" fmla="*/ 76 h 328"/>
                <a:gd name="T12" fmla="*/ 177 w 360"/>
                <a:gd name="T13" fmla="*/ 98 h 328"/>
                <a:gd name="T14" fmla="*/ 165 w 360"/>
                <a:gd name="T15" fmla="*/ 123 h 328"/>
                <a:gd name="T16" fmla="*/ 127 w 360"/>
                <a:gd name="T17" fmla="*/ 139 h 328"/>
                <a:gd name="T18" fmla="*/ 101 w 360"/>
                <a:gd name="T19" fmla="*/ 194 h 328"/>
                <a:gd name="T20" fmla="*/ 83 w 360"/>
                <a:gd name="T21" fmla="*/ 164 h 328"/>
                <a:gd name="T22" fmla="*/ 54 w 360"/>
                <a:gd name="T23" fmla="*/ 128 h 328"/>
                <a:gd name="T24" fmla="*/ 2 w 360"/>
                <a:gd name="T25" fmla="*/ 105 h 328"/>
                <a:gd name="T26" fmla="*/ 69 w 360"/>
                <a:gd name="T27" fmla="*/ 17 h 328"/>
                <a:gd name="T28" fmla="*/ 84 w 360"/>
                <a:gd name="T29" fmla="*/ 4 h 3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0" h="328">
                  <a:moveTo>
                    <a:pt x="168" y="6"/>
                  </a:moveTo>
                  <a:cubicBezTo>
                    <a:pt x="177" y="3"/>
                    <a:pt x="187" y="2"/>
                    <a:pt x="195" y="8"/>
                  </a:cubicBezTo>
                  <a:cubicBezTo>
                    <a:pt x="203" y="14"/>
                    <a:pt x="196" y="31"/>
                    <a:pt x="219" y="44"/>
                  </a:cubicBezTo>
                  <a:cubicBezTo>
                    <a:pt x="242" y="57"/>
                    <a:pt x="310" y="77"/>
                    <a:pt x="332" y="87"/>
                  </a:cubicBezTo>
                  <a:cubicBezTo>
                    <a:pt x="354" y="97"/>
                    <a:pt x="349" y="98"/>
                    <a:pt x="353" y="104"/>
                  </a:cubicBezTo>
                  <a:cubicBezTo>
                    <a:pt x="357" y="110"/>
                    <a:pt x="356" y="116"/>
                    <a:pt x="356" y="126"/>
                  </a:cubicBezTo>
                  <a:cubicBezTo>
                    <a:pt x="356" y="136"/>
                    <a:pt x="360" y="149"/>
                    <a:pt x="356" y="162"/>
                  </a:cubicBezTo>
                  <a:cubicBezTo>
                    <a:pt x="352" y="175"/>
                    <a:pt x="349" y="193"/>
                    <a:pt x="332" y="204"/>
                  </a:cubicBezTo>
                  <a:cubicBezTo>
                    <a:pt x="315" y="215"/>
                    <a:pt x="276" y="212"/>
                    <a:pt x="255" y="231"/>
                  </a:cubicBezTo>
                  <a:cubicBezTo>
                    <a:pt x="234" y="250"/>
                    <a:pt x="218" y="314"/>
                    <a:pt x="203" y="321"/>
                  </a:cubicBezTo>
                  <a:cubicBezTo>
                    <a:pt x="188" y="328"/>
                    <a:pt x="182" y="290"/>
                    <a:pt x="166" y="272"/>
                  </a:cubicBezTo>
                  <a:cubicBezTo>
                    <a:pt x="150" y="254"/>
                    <a:pt x="135" y="228"/>
                    <a:pt x="108" y="212"/>
                  </a:cubicBezTo>
                  <a:cubicBezTo>
                    <a:pt x="81" y="196"/>
                    <a:pt x="0" y="205"/>
                    <a:pt x="5" y="174"/>
                  </a:cubicBezTo>
                  <a:cubicBezTo>
                    <a:pt x="10" y="143"/>
                    <a:pt x="112" y="56"/>
                    <a:pt x="139" y="28"/>
                  </a:cubicBezTo>
                  <a:cubicBezTo>
                    <a:pt x="166" y="0"/>
                    <a:pt x="159" y="9"/>
                    <a:pt x="168" y="6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36" name="Group 180"/>
            <p:cNvGrpSpPr>
              <a:grpSpLocks/>
            </p:cNvGrpSpPr>
            <p:nvPr/>
          </p:nvGrpSpPr>
          <p:grpSpPr bwMode="auto">
            <a:xfrm rot="158038">
              <a:off x="508" y="1782"/>
              <a:ext cx="275" cy="263"/>
              <a:chOff x="2664" y="983"/>
              <a:chExt cx="397" cy="402"/>
            </a:xfrm>
          </p:grpSpPr>
          <p:sp>
            <p:nvSpPr>
              <p:cNvPr id="337" name="Freeform 181"/>
              <p:cNvSpPr>
                <a:spLocks/>
              </p:cNvSpPr>
              <p:nvPr/>
            </p:nvSpPr>
            <p:spPr bwMode="auto">
              <a:xfrm>
                <a:off x="2664" y="983"/>
                <a:ext cx="397" cy="402"/>
              </a:xfrm>
              <a:custGeom>
                <a:avLst/>
                <a:gdLst>
                  <a:gd name="T0" fmla="*/ 204 w 296"/>
                  <a:gd name="T1" fmla="*/ 11 h 296"/>
                  <a:gd name="T2" fmla="*/ 139 w 296"/>
                  <a:gd name="T3" fmla="*/ 11 h 296"/>
                  <a:gd name="T4" fmla="*/ 139 w 296"/>
                  <a:gd name="T5" fmla="*/ 76 h 296"/>
                  <a:gd name="T6" fmla="*/ 75 w 296"/>
                  <a:gd name="T7" fmla="*/ 141 h 296"/>
                  <a:gd name="T8" fmla="*/ 11 w 296"/>
                  <a:gd name="T9" fmla="*/ 206 h 296"/>
                  <a:gd name="T10" fmla="*/ 11 w 296"/>
                  <a:gd name="T11" fmla="*/ 272 h 296"/>
                  <a:gd name="T12" fmla="*/ 75 w 296"/>
                  <a:gd name="T13" fmla="*/ 272 h 296"/>
                  <a:gd name="T14" fmla="*/ 139 w 296"/>
                  <a:gd name="T15" fmla="*/ 337 h 296"/>
                  <a:gd name="T16" fmla="*/ 204 w 296"/>
                  <a:gd name="T17" fmla="*/ 402 h 296"/>
                  <a:gd name="T18" fmla="*/ 204 w 296"/>
                  <a:gd name="T19" fmla="*/ 337 h 296"/>
                  <a:gd name="T20" fmla="*/ 268 w 296"/>
                  <a:gd name="T21" fmla="*/ 272 h 296"/>
                  <a:gd name="T22" fmla="*/ 397 w 296"/>
                  <a:gd name="T23" fmla="*/ 141 h 296"/>
                  <a:gd name="T24" fmla="*/ 268 w 296"/>
                  <a:gd name="T25" fmla="*/ 76 h 296"/>
                  <a:gd name="T26" fmla="*/ 204 w 296"/>
                  <a:gd name="T27" fmla="*/ 11 h 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6" h="296">
                    <a:moveTo>
                      <a:pt x="152" y="8"/>
                    </a:moveTo>
                    <a:cubicBezTo>
                      <a:pt x="136" y="0"/>
                      <a:pt x="112" y="0"/>
                      <a:pt x="104" y="8"/>
                    </a:cubicBezTo>
                    <a:cubicBezTo>
                      <a:pt x="96" y="16"/>
                      <a:pt x="112" y="40"/>
                      <a:pt x="104" y="56"/>
                    </a:cubicBezTo>
                    <a:cubicBezTo>
                      <a:pt x="96" y="72"/>
                      <a:pt x="72" y="88"/>
                      <a:pt x="56" y="104"/>
                    </a:cubicBezTo>
                    <a:cubicBezTo>
                      <a:pt x="40" y="120"/>
                      <a:pt x="16" y="136"/>
                      <a:pt x="8" y="152"/>
                    </a:cubicBezTo>
                    <a:cubicBezTo>
                      <a:pt x="0" y="168"/>
                      <a:pt x="0" y="192"/>
                      <a:pt x="8" y="200"/>
                    </a:cubicBezTo>
                    <a:cubicBezTo>
                      <a:pt x="16" y="208"/>
                      <a:pt x="40" y="192"/>
                      <a:pt x="56" y="200"/>
                    </a:cubicBezTo>
                    <a:cubicBezTo>
                      <a:pt x="72" y="208"/>
                      <a:pt x="88" y="232"/>
                      <a:pt x="104" y="248"/>
                    </a:cubicBezTo>
                    <a:cubicBezTo>
                      <a:pt x="120" y="264"/>
                      <a:pt x="144" y="296"/>
                      <a:pt x="152" y="296"/>
                    </a:cubicBezTo>
                    <a:cubicBezTo>
                      <a:pt x="160" y="296"/>
                      <a:pt x="144" y="264"/>
                      <a:pt x="152" y="248"/>
                    </a:cubicBezTo>
                    <a:cubicBezTo>
                      <a:pt x="160" y="232"/>
                      <a:pt x="176" y="224"/>
                      <a:pt x="200" y="200"/>
                    </a:cubicBezTo>
                    <a:cubicBezTo>
                      <a:pt x="224" y="176"/>
                      <a:pt x="296" y="128"/>
                      <a:pt x="296" y="104"/>
                    </a:cubicBezTo>
                    <a:cubicBezTo>
                      <a:pt x="296" y="80"/>
                      <a:pt x="224" y="72"/>
                      <a:pt x="200" y="56"/>
                    </a:cubicBezTo>
                    <a:cubicBezTo>
                      <a:pt x="176" y="40"/>
                      <a:pt x="168" y="16"/>
                      <a:pt x="152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50000">
                    <a:srgbClr val="FF9933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8" name="Freeform 182"/>
              <p:cNvSpPr>
                <a:spLocks/>
              </p:cNvSpPr>
              <p:nvPr/>
            </p:nvSpPr>
            <p:spPr bwMode="auto">
              <a:xfrm>
                <a:off x="2776" y="1104"/>
                <a:ext cx="55" cy="57"/>
              </a:xfrm>
              <a:custGeom>
                <a:avLst/>
                <a:gdLst>
                  <a:gd name="T0" fmla="*/ 48 w 56"/>
                  <a:gd name="T1" fmla="*/ 0 h 56"/>
                  <a:gd name="T2" fmla="*/ 0 w 56"/>
                  <a:gd name="T3" fmla="*/ 48 h 56"/>
                  <a:gd name="T4" fmla="*/ 48 w 56"/>
                  <a:gd name="T5" fmla="*/ 48 h 56"/>
                  <a:gd name="T6" fmla="*/ 48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48" y="0"/>
                    </a:moveTo>
                    <a:cubicBezTo>
                      <a:pt x="40" y="0"/>
                      <a:pt x="0" y="40"/>
                      <a:pt x="0" y="48"/>
                    </a:cubicBezTo>
                    <a:cubicBezTo>
                      <a:pt x="0" y="56"/>
                      <a:pt x="40" y="56"/>
                      <a:pt x="48" y="48"/>
                    </a:cubicBezTo>
                    <a:cubicBezTo>
                      <a:pt x="56" y="40"/>
                      <a:pt x="56" y="0"/>
                      <a:pt x="4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50000">
                    <a:srgbClr val="FF9933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9" name="Freeform 183"/>
              <p:cNvSpPr>
                <a:spLocks/>
              </p:cNvSpPr>
              <p:nvPr/>
            </p:nvSpPr>
            <p:spPr bwMode="auto">
              <a:xfrm flipH="1">
                <a:off x="2871" y="1103"/>
                <a:ext cx="56" cy="57"/>
              </a:xfrm>
              <a:custGeom>
                <a:avLst/>
                <a:gdLst>
                  <a:gd name="T0" fmla="*/ 48 w 56"/>
                  <a:gd name="T1" fmla="*/ 0 h 56"/>
                  <a:gd name="T2" fmla="*/ 0 w 56"/>
                  <a:gd name="T3" fmla="*/ 48 h 56"/>
                  <a:gd name="T4" fmla="*/ 48 w 56"/>
                  <a:gd name="T5" fmla="*/ 48 h 56"/>
                  <a:gd name="T6" fmla="*/ 48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48" y="0"/>
                    </a:moveTo>
                    <a:cubicBezTo>
                      <a:pt x="40" y="0"/>
                      <a:pt x="0" y="40"/>
                      <a:pt x="0" y="48"/>
                    </a:cubicBezTo>
                    <a:cubicBezTo>
                      <a:pt x="0" y="56"/>
                      <a:pt x="40" y="56"/>
                      <a:pt x="48" y="48"/>
                    </a:cubicBezTo>
                    <a:cubicBezTo>
                      <a:pt x="56" y="40"/>
                      <a:pt x="56" y="0"/>
                      <a:pt x="4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50000">
                    <a:srgbClr val="FF9933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</p:grpSp>
      <p:grpSp>
        <p:nvGrpSpPr>
          <p:cNvPr id="354" name="Group 53"/>
          <p:cNvGrpSpPr>
            <a:grpSpLocks/>
          </p:cNvGrpSpPr>
          <p:nvPr/>
        </p:nvGrpSpPr>
        <p:grpSpPr bwMode="auto">
          <a:xfrm>
            <a:off x="3478047" y="4122102"/>
            <a:ext cx="353929" cy="780639"/>
            <a:chOff x="997" y="782"/>
            <a:chExt cx="1451" cy="3202"/>
          </a:xfrm>
        </p:grpSpPr>
        <p:grpSp>
          <p:nvGrpSpPr>
            <p:cNvPr id="355" name="Group 54"/>
            <p:cNvGrpSpPr>
              <a:grpSpLocks/>
            </p:cNvGrpSpPr>
            <p:nvPr/>
          </p:nvGrpSpPr>
          <p:grpSpPr bwMode="auto">
            <a:xfrm>
              <a:off x="1041" y="2989"/>
              <a:ext cx="712" cy="995"/>
              <a:chOff x="1911" y="3024"/>
              <a:chExt cx="1065" cy="1246"/>
            </a:xfrm>
          </p:grpSpPr>
          <p:sp>
            <p:nvSpPr>
              <p:cNvPr id="401" name="Freeform 55"/>
              <p:cNvSpPr>
                <a:spLocks/>
              </p:cNvSpPr>
              <p:nvPr/>
            </p:nvSpPr>
            <p:spPr bwMode="auto">
              <a:xfrm>
                <a:off x="1968" y="3839"/>
                <a:ext cx="1008" cy="431"/>
              </a:xfrm>
              <a:custGeom>
                <a:avLst/>
                <a:gdLst>
                  <a:gd name="T0" fmla="*/ 489 w 1008"/>
                  <a:gd name="T1" fmla="*/ 23 h 430"/>
                  <a:gd name="T2" fmla="*/ 667 w 1008"/>
                  <a:gd name="T3" fmla="*/ 121 h 430"/>
                  <a:gd name="T4" fmla="*/ 831 w 1008"/>
                  <a:gd name="T5" fmla="*/ 102 h 430"/>
                  <a:gd name="T6" fmla="*/ 933 w 1008"/>
                  <a:gd name="T7" fmla="*/ 120 h 430"/>
                  <a:gd name="T8" fmla="*/ 995 w 1008"/>
                  <a:gd name="T9" fmla="*/ 243 h 430"/>
                  <a:gd name="T10" fmla="*/ 855 w 1008"/>
                  <a:gd name="T11" fmla="*/ 328 h 430"/>
                  <a:gd name="T12" fmla="*/ 698 w 1008"/>
                  <a:gd name="T13" fmla="*/ 259 h 430"/>
                  <a:gd name="T14" fmla="*/ 603 w 1008"/>
                  <a:gd name="T15" fmla="*/ 285 h 430"/>
                  <a:gd name="T16" fmla="*/ 534 w 1008"/>
                  <a:gd name="T17" fmla="*/ 413 h 430"/>
                  <a:gd name="T18" fmla="*/ 404 w 1008"/>
                  <a:gd name="T19" fmla="*/ 387 h 430"/>
                  <a:gd name="T20" fmla="*/ 381 w 1008"/>
                  <a:gd name="T21" fmla="*/ 251 h 430"/>
                  <a:gd name="T22" fmla="*/ 291 w 1008"/>
                  <a:gd name="T23" fmla="*/ 225 h 430"/>
                  <a:gd name="T24" fmla="*/ 159 w 1008"/>
                  <a:gd name="T25" fmla="*/ 302 h 430"/>
                  <a:gd name="T26" fmla="*/ 9 w 1008"/>
                  <a:gd name="T27" fmla="*/ 190 h 430"/>
                  <a:gd name="T28" fmla="*/ 103 w 1008"/>
                  <a:gd name="T29" fmla="*/ 17 h 430"/>
                  <a:gd name="T30" fmla="*/ 291 w 1008"/>
                  <a:gd name="T31" fmla="*/ 86 h 430"/>
                  <a:gd name="T32" fmla="*/ 489 w 1008"/>
                  <a:gd name="T33" fmla="*/ 23 h 4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8" h="430">
                    <a:moveTo>
                      <a:pt x="489" y="23"/>
                    </a:moveTo>
                    <a:cubicBezTo>
                      <a:pt x="551" y="29"/>
                      <a:pt x="610" y="108"/>
                      <a:pt x="667" y="121"/>
                    </a:cubicBezTo>
                    <a:cubicBezTo>
                      <a:pt x="724" y="134"/>
                      <a:pt x="787" y="102"/>
                      <a:pt x="831" y="102"/>
                    </a:cubicBezTo>
                    <a:cubicBezTo>
                      <a:pt x="875" y="102"/>
                      <a:pt x="906" y="96"/>
                      <a:pt x="933" y="120"/>
                    </a:cubicBezTo>
                    <a:cubicBezTo>
                      <a:pt x="960" y="144"/>
                      <a:pt x="1008" y="208"/>
                      <a:pt x="995" y="243"/>
                    </a:cubicBezTo>
                    <a:cubicBezTo>
                      <a:pt x="982" y="278"/>
                      <a:pt x="904" y="325"/>
                      <a:pt x="855" y="328"/>
                    </a:cubicBezTo>
                    <a:cubicBezTo>
                      <a:pt x="805" y="331"/>
                      <a:pt x="740" y="266"/>
                      <a:pt x="698" y="259"/>
                    </a:cubicBezTo>
                    <a:cubicBezTo>
                      <a:pt x="656" y="252"/>
                      <a:pt x="631" y="260"/>
                      <a:pt x="603" y="285"/>
                    </a:cubicBezTo>
                    <a:cubicBezTo>
                      <a:pt x="576" y="310"/>
                      <a:pt x="567" y="396"/>
                      <a:pt x="534" y="413"/>
                    </a:cubicBezTo>
                    <a:cubicBezTo>
                      <a:pt x="501" y="430"/>
                      <a:pt x="429" y="414"/>
                      <a:pt x="404" y="387"/>
                    </a:cubicBezTo>
                    <a:cubicBezTo>
                      <a:pt x="379" y="360"/>
                      <a:pt x="400" y="278"/>
                      <a:pt x="381" y="251"/>
                    </a:cubicBezTo>
                    <a:cubicBezTo>
                      <a:pt x="362" y="225"/>
                      <a:pt x="328" y="216"/>
                      <a:pt x="291" y="225"/>
                    </a:cubicBezTo>
                    <a:cubicBezTo>
                      <a:pt x="254" y="233"/>
                      <a:pt x="205" y="308"/>
                      <a:pt x="159" y="302"/>
                    </a:cubicBezTo>
                    <a:cubicBezTo>
                      <a:pt x="112" y="297"/>
                      <a:pt x="18" y="238"/>
                      <a:pt x="9" y="190"/>
                    </a:cubicBezTo>
                    <a:cubicBezTo>
                      <a:pt x="0" y="143"/>
                      <a:pt x="56" y="35"/>
                      <a:pt x="103" y="17"/>
                    </a:cubicBezTo>
                    <a:cubicBezTo>
                      <a:pt x="150" y="0"/>
                      <a:pt x="227" y="86"/>
                      <a:pt x="291" y="86"/>
                    </a:cubicBezTo>
                    <a:cubicBezTo>
                      <a:pt x="355" y="87"/>
                      <a:pt x="426" y="17"/>
                      <a:pt x="489" y="23"/>
                    </a:cubicBezTo>
                    <a:close/>
                  </a:path>
                </a:pathLst>
              </a:custGeom>
              <a:solidFill>
                <a:srgbClr val="66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2" name="Freeform 56"/>
              <p:cNvSpPr>
                <a:spLocks/>
              </p:cNvSpPr>
              <p:nvPr/>
            </p:nvSpPr>
            <p:spPr bwMode="auto">
              <a:xfrm>
                <a:off x="1910" y="3794"/>
                <a:ext cx="1008" cy="428"/>
              </a:xfrm>
              <a:custGeom>
                <a:avLst/>
                <a:gdLst>
                  <a:gd name="T0" fmla="*/ 489 w 1008"/>
                  <a:gd name="T1" fmla="*/ 23 h 430"/>
                  <a:gd name="T2" fmla="*/ 667 w 1008"/>
                  <a:gd name="T3" fmla="*/ 121 h 430"/>
                  <a:gd name="T4" fmla="*/ 831 w 1008"/>
                  <a:gd name="T5" fmla="*/ 102 h 430"/>
                  <a:gd name="T6" fmla="*/ 933 w 1008"/>
                  <a:gd name="T7" fmla="*/ 120 h 430"/>
                  <a:gd name="T8" fmla="*/ 995 w 1008"/>
                  <a:gd name="T9" fmla="*/ 243 h 430"/>
                  <a:gd name="T10" fmla="*/ 855 w 1008"/>
                  <a:gd name="T11" fmla="*/ 328 h 430"/>
                  <a:gd name="T12" fmla="*/ 698 w 1008"/>
                  <a:gd name="T13" fmla="*/ 259 h 430"/>
                  <a:gd name="T14" fmla="*/ 603 w 1008"/>
                  <a:gd name="T15" fmla="*/ 285 h 430"/>
                  <a:gd name="T16" fmla="*/ 534 w 1008"/>
                  <a:gd name="T17" fmla="*/ 413 h 430"/>
                  <a:gd name="T18" fmla="*/ 404 w 1008"/>
                  <a:gd name="T19" fmla="*/ 387 h 430"/>
                  <a:gd name="T20" fmla="*/ 381 w 1008"/>
                  <a:gd name="T21" fmla="*/ 251 h 430"/>
                  <a:gd name="T22" fmla="*/ 291 w 1008"/>
                  <a:gd name="T23" fmla="*/ 225 h 430"/>
                  <a:gd name="T24" fmla="*/ 159 w 1008"/>
                  <a:gd name="T25" fmla="*/ 302 h 430"/>
                  <a:gd name="T26" fmla="*/ 9 w 1008"/>
                  <a:gd name="T27" fmla="*/ 190 h 430"/>
                  <a:gd name="T28" fmla="*/ 103 w 1008"/>
                  <a:gd name="T29" fmla="*/ 17 h 430"/>
                  <a:gd name="T30" fmla="*/ 291 w 1008"/>
                  <a:gd name="T31" fmla="*/ 86 h 430"/>
                  <a:gd name="T32" fmla="*/ 489 w 1008"/>
                  <a:gd name="T33" fmla="*/ 23 h 4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8" h="430">
                    <a:moveTo>
                      <a:pt x="489" y="23"/>
                    </a:moveTo>
                    <a:cubicBezTo>
                      <a:pt x="551" y="29"/>
                      <a:pt x="610" y="108"/>
                      <a:pt x="667" y="121"/>
                    </a:cubicBezTo>
                    <a:cubicBezTo>
                      <a:pt x="724" y="134"/>
                      <a:pt x="787" y="102"/>
                      <a:pt x="831" y="102"/>
                    </a:cubicBezTo>
                    <a:cubicBezTo>
                      <a:pt x="875" y="102"/>
                      <a:pt x="906" y="96"/>
                      <a:pt x="933" y="120"/>
                    </a:cubicBezTo>
                    <a:cubicBezTo>
                      <a:pt x="960" y="144"/>
                      <a:pt x="1008" y="208"/>
                      <a:pt x="995" y="243"/>
                    </a:cubicBezTo>
                    <a:cubicBezTo>
                      <a:pt x="982" y="278"/>
                      <a:pt x="904" y="325"/>
                      <a:pt x="855" y="328"/>
                    </a:cubicBezTo>
                    <a:cubicBezTo>
                      <a:pt x="805" y="331"/>
                      <a:pt x="740" y="266"/>
                      <a:pt x="698" y="259"/>
                    </a:cubicBezTo>
                    <a:cubicBezTo>
                      <a:pt x="656" y="252"/>
                      <a:pt x="631" y="260"/>
                      <a:pt x="603" y="285"/>
                    </a:cubicBezTo>
                    <a:cubicBezTo>
                      <a:pt x="576" y="310"/>
                      <a:pt x="567" y="396"/>
                      <a:pt x="534" y="413"/>
                    </a:cubicBezTo>
                    <a:cubicBezTo>
                      <a:pt x="501" y="430"/>
                      <a:pt x="429" y="414"/>
                      <a:pt x="404" y="387"/>
                    </a:cubicBezTo>
                    <a:cubicBezTo>
                      <a:pt x="379" y="360"/>
                      <a:pt x="400" y="278"/>
                      <a:pt x="381" y="251"/>
                    </a:cubicBezTo>
                    <a:cubicBezTo>
                      <a:pt x="362" y="225"/>
                      <a:pt x="328" y="216"/>
                      <a:pt x="291" y="225"/>
                    </a:cubicBezTo>
                    <a:cubicBezTo>
                      <a:pt x="254" y="233"/>
                      <a:pt x="205" y="308"/>
                      <a:pt x="159" y="302"/>
                    </a:cubicBezTo>
                    <a:cubicBezTo>
                      <a:pt x="112" y="297"/>
                      <a:pt x="18" y="238"/>
                      <a:pt x="9" y="190"/>
                    </a:cubicBezTo>
                    <a:cubicBezTo>
                      <a:pt x="0" y="143"/>
                      <a:pt x="56" y="35"/>
                      <a:pt x="103" y="17"/>
                    </a:cubicBezTo>
                    <a:cubicBezTo>
                      <a:pt x="150" y="0"/>
                      <a:pt x="227" y="86"/>
                      <a:pt x="291" y="86"/>
                    </a:cubicBezTo>
                    <a:cubicBezTo>
                      <a:pt x="355" y="87"/>
                      <a:pt x="426" y="17"/>
                      <a:pt x="489" y="2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100000">
                    <a:srgbClr val="FFCC66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3" name="Freeform 57"/>
              <p:cNvSpPr>
                <a:spLocks/>
              </p:cNvSpPr>
              <p:nvPr/>
            </p:nvSpPr>
            <p:spPr bwMode="auto">
              <a:xfrm>
                <a:off x="2155" y="3025"/>
                <a:ext cx="356" cy="898"/>
              </a:xfrm>
              <a:custGeom>
                <a:avLst/>
                <a:gdLst>
                  <a:gd name="T0" fmla="*/ 69 w 355"/>
                  <a:gd name="T1" fmla="*/ 33 h 899"/>
                  <a:gd name="T2" fmla="*/ 3 w 355"/>
                  <a:gd name="T3" fmla="*/ 363 h 899"/>
                  <a:gd name="T4" fmla="*/ 51 w 355"/>
                  <a:gd name="T5" fmla="*/ 507 h 899"/>
                  <a:gd name="T6" fmla="*/ 195 w 355"/>
                  <a:gd name="T7" fmla="*/ 843 h 899"/>
                  <a:gd name="T8" fmla="*/ 291 w 355"/>
                  <a:gd name="T9" fmla="*/ 843 h 899"/>
                  <a:gd name="T10" fmla="*/ 339 w 355"/>
                  <a:gd name="T11" fmla="*/ 747 h 899"/>
                  <a:gd name="T12" fmla="*/ 195 w 355"/>
                  <a:gd name="T13" fmla="*/ 411 h 899"/>
                  <a:gd name="T14" fmla="*/ 249 w 355"/>
                  <a:gd name="T15" fmla="*/ 63 h 899"/>
                  <a:gd name="T16" fmla="*/ 69 w 355"/>
                  <a:gd name="T17" fmla="*/ 33 h 8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5" h="899">
                    <a:moveTo>
                      <a:pt x="69" y="33"/>
                    </a:moveTo>
                    <a:cubicBezTo>
                      <a:pt x="29" y="89"/>
                      <a:pt x="6" y="284"/>
                      <a:pt x="3" y="363"/>
                    </a:cubicBezTo>
                    <a:cubicBezTo>
                      <a:pt x="0" y="442"/>
                      <a:pt x="19" y="427"/>
                      <a:pt x="51" y="507"/>
                    </a:cubicBezTo>
                    <a:cubicBezTo>
                      <a:pt x="83" y="587"/>
                      <a:pt x="155" y="787"/>
                      <a:pt x="195" y="843"/>
                    </a:cubicBezTo>
                    <a:cubicBezTo>
                      <a:pt x="235" y="899"/>
                      <a:pt x="267" y="859"/>
                      <a:pt x="291" y="843"/>
                    </a:cubicBezTo>
                    <a:cubicBezTo>
                      <a:pt x="315" y="827"/>
                      <a:pt x="355" y="819"/>
                      <a:pt x="339" y="747"/>
                    </a:cubicBezTo>
                    <a:cubicBezTo>
                      <a:pt x="323" y="675"/>
                      <a:pt x="210" y="525"/>
                      <a:pt x="195" y="411"/>
                    </a:cubicBezTo>
                    <a:cubicBezTo>
                      <a:pt x="180" y="297"/>
                      <a:pt x="270" y="126"/>
                      <a:pt x="249" y="63"/>
                    </a:cubicBezTo>
                    <a:cubicBezTo>
                      <a:pt x="228" y="0"/>
                      <a:pt x="106" y="39"/>
                      <a:pt x="69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CC66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4" name="Freeform 58"/>
              <p:cNvSpPr>
                <a:spLocks/>
              </p:cNvSpPr>
              <p:nvPr/>
            </p:nvSpPr>
            <p:spPr bwMode="auto">
              <a:xfrm flipH="1" flipV="1">
                <a:off x="2158" y="3064"/>
                <a:ext cx="270" cy="259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5" name="Freeform 59"/>
              <p:cNvSpPr>
                <a:spLocks/>
              </p:cNvSpPr>
              <p:nvPr/>
            </p:nvSpPr>
            <p:spPr bwMode="auto">
              <a:xfrm rot="-932835" flipH="1" flipV="1">
                <a:off x="2130" y="3266"/>
                <a:ext cx="270" cy="256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6" name="Freeform 60"/>
              <p:cNvSpPr>
                <a:spLocks/>
              </p:cNvSpPr>
              <p:nvPr/>
            </p:nvSpPr>
            <p:spPr bwMode="auto">
              <a:xfrm rot="-1707473" flipH="1" flipV="1">
                <a:off x="2158" y="3456"/>
                <a:ext cx="270" cy="259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7" name="Freeform 61"/>
              <p:cNvSpPr>
                <a:spLocks/>
              </p:cNvSpPr>
              <p:nvPr/>
            </p:nvSpPr>
            <p:spPr bwMode="auto">
              <a:xfrm rot="-1707473" flipH="1" flipV="1">
                <a:off x="2227" y="3649"/>
                <a:ext cx="270" cy="256"/>
              </a:xfrm>
              <a:custGeom>
                <a:avLst/>
                <a:gdLst>
                  <a:gd name="T0" fmla="*/ 63 w 269"/>
                  <a:gd name="T1" fmla="*/ 8 h 258"/>
                  <a:gd name="T2" fmla="*/ 159 w 269"/>
                  <a:gd name="T3" fmla="*/ 8 h 258"/>
                  <a:gd name="T4" fmla="*/ 255 w 269"/>
                  <a:gd name="T5" fmla="*/ 56 h 258"/>
                  <a:gd name="T6" fmla="*/ 243 w 269"/>
                  <a:gd name="T7" fmla="*/ 140 h 258"/>
                  <a:gd name="T8" fmla="*/ 207 w 269"/>
                  <a:gd name="T9" fmla="*/ 248 h 258"/>
                  <a:gd name="T10" fmla="*/ 111 w 269"/>
                  <a:gd name="T11" fmla="*/ 200 h 258"/>
                  <a:gd name="T12" fmla="*/ 15 w 269"/>
                  <a:gd name="T13" fmla="*/ 200 h 258"/>
                  <a:gd name="T14" fmla="*/ 21 w 269"/>
                  <a:gd name="T15" fmla="*/ 110 h 258"/>
                  <a:gd name="T16" fmla="*/ 63 w 269"/>
                  <a:gd name="T17" fmla="*/ 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9" h="258">
                    <a:moveTo>
                      <a:pt x="63" y="8"/>
                    </a:moveTo>
                    <a:cubicBezTo>
                      <a:pt x="87" y="0"/>
                      <a:pt x="127" y="0"/>
                      <a:pt x="159" y="8"/>
                    </a:cubicBezTo>
                    <a:cubicBezTo>
                      <a:pt x="191" y="16"/>
                      <a:pt x="241" y="34"/>
                      <a:pt x="255" y="56"/>
                    </a:cubicBezTo>
                    <a:cubicBezTo>
                      <a:pt x="269" y="78"/>
                      <a:pt x="251" y="108"/>
                      <a:pt x="243" y="140"/>
                    </a:cubicBezTo>
                    <a:cubicBezTo>
                      <a:pt x="235" y="172"/>
                      <a:pt x="229" y="238"/>
                      <a:pt x="207" y="248"/>
                    </a:cubicBezTo>
                    <a:cubicBezTo>
                      <a:pt x="185" y="258"/>
                      <a:pt x="143" y="208"/>
                      <a:pt x="111" y="200"/>
                    </a:cubicBezTo>
                    <a:cubicBezTo>
                      <a:pt x="79" y="192"/>
                      <a:pt x="30" y="215"/>
                      <a:pt x="15" y="200"/>
                    </a:cubicBezTo>
                    <a:cubicBezTo>
                      <a:pt x="0" y="185"/>
                      <a:pt x="13" y="142"/>
                      <a:pt x="21" y="110"/>
                    </a:cubicBezTo>
                    <a:cubicBezTo>
                      <a:pt x="29" y="78"/>
                      <a:pt x="54" y="29"/>
                      <a:pt x="63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CC9900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56" name="Group 62"/>
            <p:cNvGrpSpPr>
              <a:grpSpLocks/>
            </p:cNvGrpSpPr>
            <p:nvPr/>
          </p:nvGrpSpPr>
          <p:grpSpPr bwMode="auto">
            <a:xfrm>
              <a:off x="1575" y="3032"/>
              <a:ext cx="873" cy="944"/>
              <a:chOff x="2859" y="2883"/>
              <a:chExt cx="1014" cy="1179"/>
            </a:xfrm>
          </p:grpSpPr>
          <p:sp>
            <p:nvSpPr>
              <p:cNvPr id="392" name="Freeform 63"/>
              <p:cNvSpPr>
                <a:spLocks/>
              </p:cNvSpPr>
              <p:nvPr/>
            </p:nvSpPr>
            <p:spPr bwMode="auto">
              <a:xfrm>
                <a:off x="2912" y="3678"/>
                <a:ext cx="961" cy="385"/>
              </a:xfrm>
              <a:custGeom>
                <a:avLst/>
                <a:gdLst>
                  <a:gd name="T0" fmla="*/ 498 w 1017"/>
                  <a:gd name="T1" fmla="*/ 19 h 408"/>
                  <a:gd name="T2" fmla="*/ 330 w 1017"/>
                  <a:gd name="T3" fmla="*/ 101 h 408"/>
                  <a:gd name="T4" fmla="*/ 153 w 1017"/>
                  <a:gd name="T5" fmla="*/ 14 h 408"/>
                  <a:gd name="T6" fmla="*/ 28 w 1017"/>
                  <a:gd name="T7" fmla="*/ 90 h 408"/>
                  <a:gd name="T8" fmla="*/ 21 w 1017"/>
                  <a:gd name="T9" fmla="*/ 202 h 408"/>
                  <a:gd name="T10" fmla="*/ 153 w 1017"/>
                  <a:gd name="T11" fmla="*/ 274 h 408"/>
                  <a:gd name="T12" fmla="*/ 301 w 1017"/>
                  <a:gd name="T13" fmla="*/ 216 h 408"/>
                  <a:gd name="T14" fmla="*/ 391 w 1017"/>
                  <a:gd name="T15" fmla="*/ 237 h 408"/>
                  <a:gd name="T16" fmla="*/ 458 w 1017"/>
                  <a:gd name="T17" fmla="*/ 326 h 408"/>
                  <a:gd name="T18" fmla="*/ 560 w 1017"/>
                  <a:gd name="T19" fmla="*/ 365 h 408"/>
                  <a:gd name="T20" fmla="*/ 600 w 1017"/>
                  <a:gd name="T21" fmla="*/ 209 h 408"/>
                  <a:gd name="T22" fmla="*/ 685 w 1017"/>
                  <a:gd name="T23" fmla="*/ 187 h 408"/>
                  <a:gd name="T24" fmla="*/ 810 w 1017"/>
                  <a:gd name="T25" fmla="*/ 252 h 408"/>
                  <a:gd name="T26" fmla="*/ 952 w 1017"/>
                  <a:gd name="T27" fmla="*/ 159 h 408"/>
                  <a:gd name="T28" fmla="*/ 863 w 1017"/>
                  <a:gd name="T29" fmla="*/ 14 h 408"/>
                  <a:gd name="T30" fmla="*/ 685 w 1017"/>
                  <a:gd name="T31" fmla="*/ 72 h 408"/>
                  <a:gd name="T32" fmla="*/ 498 w 1017"/>
                  <a:gd name="T33" fmla="*/ 19 h 4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7" h="408">
                    <a:moveTo>
                      <a:pt x="528" y="20"/>
                    </a:moveTo>
                    <a:cubicBezTo>
                      <a:pt x="466" y="25"/>
                      <a:pt x="411" y="107"/>
                      <a:pt x="350" y="107"/>
                    </a:cubicBezTo>
                    <a:cubicBezTo>
                      <a:pt x="290" y="106"/>
                      <a:pt x="216" y="17"/>
                      <a:pt x="162" y="15"/>
                    </a:cubicBezTo>
                    <a:cubicBezTo>
                      <a:pt x="109" y="13"/>
                      <a:pt x="53" y="62"/>
                      <a:pt x="30" y="95"/>
                    </a:cubicBezTo>
                    <a:cubicBezTo>
                      <a:pt x="7" y="128"/>
                      <a:pt x="0" y="182"/>
                      <a:pt x="22" y="214"/>
                    </a:cubicBezTo>
                    <a:cubicBezTo>
                      <a:pt x="44" y="246"/>
                      <a:pt x="113" y="287"/>
                      <a:pt x="162" y="290"/>
                    </a:cubicBezTo>
                    <a:cubicBezTo>
                      <a:pt x="212" y="292"/>
                      <a:pt x="277" y="235"/>
                      <a:pt x="319" y="229"/>
                    </a:cubicBezTo>
                    <a:cubicBezTo>
                      <a:pt x="361" y="222"/>
                      <a:pt x="386" y="232"/>
                      <a:pt x="414" y="251"/>
                    </a:cubicBezTo>
                    <a:cubicBezTo>
                      <a:pt x="442" y="270"/>
                      <a:pt x="455" y="322"/>
                      <a:pt x="485" y="345"/>
                    </a:cubicBezTo>
                    <a:cubicBezTo>
                      <a:pt x="515" y="368"/>
                      <a:pt x="568" y="408"/>
                      <a:pt x="593" y="387"/>
                    </a:cubicBezTo>
                    <a:cubicBezTo>
                      <a:pt x="618" y="366"/>
                      <a:pt x="614" y="253"/>
                      <a:pt x="636" y="222"/>
                    </a:cubicBezTo>
                    <a:cubicBezTo>
                      <a:pt x="658" y="191"/>
                      <a:pt x="689" y="191"/>
                      <a:pt x="726" y="198"/>
                    </a:cubicBezTo>
                    <a:cubicBezTo>
                      <a:pt x="763" y="206"/>
                      <a:pt x="812" y="272"/>
                      <a:pt x="858" y="267"/>
                    </a:cubicBezTo>
                    <a:cubicBezTo>
                      <a:pt x="905" y="262"/>
                      <a:pt x="999" y="210"/>
                      <a:pt x="1008" y="168"/>
                    </a:cubicBezTo>
                    <a:cubicBezTo>
                      <a:pt x="1017" y="126"/>
                      <a:pt x="961" y="30"/>
                      <a:pt x="914" y="15"/>
                    </a:cubicBezTo>
                    <a:cubicBezTo>
                      <a:pt x="867" y="0"/>
                      <a:pt x="790" y="76"/>
                      <a:pt x="726" y="76"/>
                    </a:cubicBezTo>
                    <a:cubicBezTo>
                      <a:pt x="662" y="77"/>
                      <a:pt x="591" y="15"/>
                      <a:pt x="528" y="20"/>
                    </a:cubicBezTo>
                    <a:close/>
                  </a:path>
                </a:pathLst>
              </a:custGeom>
              <a:solidFill>
                <a:srgbClr val="66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93" name="Freeform 64"/>
              <p:cNvSpPr>
                <a:spLocks/>
              </p:cNvSpPr>
              <p:nvPr/>
            </p:nvSpPr>
            <p:spPr bwMode="auto">
              <a:xfrm>
                <a:off x="3317" y="2884"/>
                <a:ext cx="252" cy="788"/>
              </a:xfrm>
              <a:custGeom>
                <a:avLst/>
                <a:gdLst>
                  <a:gd name="T0" fmla="*/ 151 w 266"/>
                  <a:gd name="T1" fmla="*/ 41 h 836"/>
                  <a:gd name="T2" fmla="*/ 240 w 266"/>
                  <a:gd name="T3" fmla="*/ 273 h 836"/>
                  <a:gd name="T4" fmla="*/ 221 w 266"/>
                  <a:gd name="T5" fmla="*/ 428 h 836"/>
                  <a:gd name="T6" fmla="*/ 117 w 266"/>
                  <a:gd name="T7" fmla="*/ 739 h 836"/>
                  <a:gd name="T8" fmla="*/ 17 w 266"/>
                  <a:gd name="T9" fmla="*/ 728 h 836"/>
                  <a:gd name="T10" fmla="*/ 17 w 266"/>
                  <a:gd name="T11" fmla="*/ 550 h 836"/>
                  <a:gd name="T12" fmla="*/ 73 w 266"/>
                  <a:gd name="T13" fmla="*/ 351 h 836"/>
                  <a:gd name="T14" fmla="*/ 17 w 266"/>
                  <a:gd name="T15" fmla="*/ 62 h 836"/>
                  <a:gd name="T16" fmla="*/ 151 w 266"/>
                  <a:gd name="T17" fmla="*/ 41 h 8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6" h="836">
                    <a:moveTo>
                      <a:pt x="160" y="43"/>
                    </a:moveTo>
                    <a:cubicBezTo>
                      <a:pt x="199" y="80"/>
                      <a:pt x="242" y="221"/>
                      <a:pt x="254" y="289"/>
                    </a:cubicBezTo>
                    <a:cubicBezTo>
                      <a:pt x="266" y="357"/>
                      <a:pt x="256" y="371"/>
                      <a:pt x="234" y="453"/>
                    </a:cubicBezTo>
                    <a:cubicBezTo>
                      <a:pt x="212" y="535"/>
                      <a:pt x="160" y="730"/>
                      <a:pt x="124" y="783"/>
                    </a:cubicBezTo>
                    <a:cubicBezTo>
                      <a:pt x="88" y="836"/>
                      <a:pt x="36" y="804"/>
                      <a:pt x="18" y="771"/>
                    </a:cubicBezTo>
                    <a:cubicBezTo>
                      <a:pt x="0" y="738"/>
                      <a:pt x="8" y="649"/>
                      <a:pt x="18" y="583"/>
                    </a:cubicBezTo>
                    <a:cubicBezTo>
                      <a:pt x="28" y="517"/>
                      <a:pt x="77" y="458"/>
                      <a:pt x="77" y="372"/>
                    </a:cubicBezTo>
                    <a:cubicBezTo>
                      <a:pt x="77" y="286"/>
                      <a:pt x="4" y="121"/>
                      <a:pt x="18" y="66"/>
                    </a:cubicBezTo>
                    <a:cubicBezTo>
                      <a:pt x="32" y="11"/>
                      <a:pt x="116" y="0"/>
                      <a:pt x="160" y="4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CC66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394" name="Group 65"/>
              <p:cNvGrpSpPr>
                <a:grpSpLocks/>
              </p:cNvGrpSpPr>
              <p:nvPr/>
            </p:nvGrpSpPr>
            <p:grpSpPr bwMode="auto">
              <a:xfrm>
                <a:off x="2859" y="2904"/>
                <a:ext cx="960" cy="1113"/>
                <a:chOff x="2859" y="2904"/>
                <a:chExt cx="960" cy="1113"/>
              </a:xfrm>
            </p:grpSpPr>
            <p:sp>
              <p:nvSpPr>
                <p:cNvPr id="395" name="Freeform 66"/>
                <p:cNvSpPr>
                  <a:spLocks/>
                </p:cNvSpPr>
                <p:nvPr/>
              </p:nvSpPr>
              <p:spPr bwMode="auto">
                <a:xfrm>
                  <a:off x="2858" y="3633"/>
                  <a:ext cx="961" cy="385"/>
                </a:xfrm>
                <a:custGeom>
                  <a:avLst/>
                  <a:gdLst>
                    <a:gd name="T0" fmla="*/ 498 w 1017"/>
                    <a:gd name="T1" fmla="*/ 19 h 408"/>
                    <a:gd name="T2" fmla="*/ 330 w 1017"/>
                    <a:gd name="T3" fmla="*/ 101 h 408"/>
                    <a:gd name="T4" fmla="*/ 153 w 1017"/>
                    <a:gd name="T5" fmla="*/ 14 h 408"/>
                    <a:gd name="T6" fmla="*/ 28 w 1017"/>
                    <a:gd name="T7" fmla="*/ 90 h 408"/>
                    <a:gd name="T8" fmla="*/ 21 w 1017"/>
                    <a:gd name="T9" fmla="*/ 202 h 408"/>
                    <a:gd name="T10" fmla="*/ 153 w 1017"/>
                    <a:gd name="T11" fmla="*/ 274 h 408"/>
                    <a:gd name="T12" fmla="*/ 301 w 1017"/>
                    <a:gd name="T13" fmla="*/ 216 h 408"/>
                    <a:gd name="T14" fmla="*/ 391 w 1017"/>
                    <a:gd name="T15" fmla="*/ 237 h 408"/>
                    <a:gd name="T16" fmla="*/ 458 w 1017"/>
                    <a:gd name="T17" fmla="*/ 326 h 408"/>
                    <a:gd name="T18" fmla="*/ 560 w 1017"/>
                    <a:gd name="T19" fmla="*/ 365 h 408"/>
                    <a:gd name="T20" fmla="*/ 600 w 1017"/>
                    <a:gd name="T21" fmla="*/ 209 h 408"/>
                    <a:gd name="T22" fmla="*/ 685 w 1017"/>
                    <a:gd name="T23" fmla="*/ 187 h 408"/>
                    <a:gd name="T24" fmla="*/ 810 w 1017"/>
                    <a:gd name="T25" fmla="*/ 252 h 408"/>
                    <a:gd name="T26" fmla="*/ 952 w 1017"/>
                    <a:gd name="T27" fmla="*/ 159 h 408"/>
                    <a:gd name="T28" fmla="*/ 863 w 1017"/>
                    <a:gd name="T29" fmla="*/ 14 h 408"/>
                    <a:gd name="T30" fmla="*/ 685 w 1017"/>
                    <a:gd name="T31" fmla="*/ 72 h 408"/>
                    <a:gd name="T32" fmla="*/ 498 w 1017"/>
                    <a:gd name="T33" fmla="*/ 19 h 4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17" h="408">
                      <a:moveTo>
                        <a:pt x="528" y="20"/>
                      </a:moveTo>
                      <a:cubicBezTo>
                        <a:pt x="466" y="25"/>
                        <a:pt x="411" y="107"/>
                        <a:pt x="350" y="107"/>
                      </a:cubicBezTo>
                      <a:cubicBezTo>
                        <a:pt x="290" y="106"/>
                        <a:pt x="216" y="17"/>
                        <a:pt x="162" y="15"/>
                      </a:cubicBezTo>
                      <a:cubicBezTo>
                        <a:pt x="109" y="13"/>
                        <a:pt x="53" y="62"/>
                        <a:pt x="30" y="95"/>
                      </a:cubicBezTo>
                      <a:cubicBezTo>
                        <a:pt x="7" y="128"/>
                        <a:pt x="0" y="182"/>
                        <a:pt x="22" y="214"/>
                      </a:cubicBezTo>
                      <a:cubicBezTo>
                        <a:pt x="44" y="246"/>
                        <a:pt x="113" y="287"/>
                        <a:pt x="162" y="290"/>
                      </a:cubicBezTo>
                      <a:cubicBezTo>
                        <a:pt x="212" y="292"/>
                        <a:pt x="277" y="235"/>
                        <a:pt x="319" y="229"/>
                      </a:cubicBezTo>
                      <a:cubicBezTo>
                        <a:pt x="361" y="222"/>
                        <a:pt x="386" y="232"/>
                        <a:pt x="414" y="251"/>
                      </a:cubicBezTo>
                      <a:cubicBezTo>
                        <a:pt x="442" y="270"/>
                        <a:pt x="455" y="322"/>
                        <a:pt x="485" y="345"/>
                      </a:cubicBezTo>
                      <a:cubicBezTo>
                        <a:pt x="515" y="368"/>
                        <a:pt x="568" y="408"/>
                        <a:pt x="593" y="387"/>
                      </a:cubicBezTo>
                      <a:cubicBezTo>
                        <a:pt x="618" y="366"/>
                        <a:pt x="614" y="253"/>
                        <a:pt x="636" y="222"/>
                      </a:cubicBezTo>
                      <a:cubicBezTo>
                        <a:pt x="658" y="191"/>
                        <a:pt x="689" y="191"/>
                        <a:pt x="726" y="198"/>
                      </a:cubicBezTo>
                      <a:cubicBezTo>
                        <a:pt x="763" y="206"/>
                        <a:pt x="812" y="272"/>
                        <a:pt x="858" y="267"/>
                      </a:cubicBezTo>
                      <a:cubicBezTo>
                        <a:pt x="905" y="262"/>
                        <a:pt x="999" y="210"/>
                        <a:pt x="1008" y="168"/>
                      </a:cubicBezTo>
                      <a:cubicBezTo>
                        <a:pt x="1017" y="126"/>
                        <a:pt x="961" y="30"/>
                        <a:pt x="914" y="15"/>
                      </a:cubicBezTo>
                      <a:cubicBezTo>
                        <a:pt x="867" y="0"/>
                        <a:pt x="790" y="76"/>
                        <a:pt x="726" y="76"/>
                      </a:cubicBezTo>
                      <a:cubicBezTo>
                        <a:pt x="662" y="77"/>
                        <a:pt x="591" y="15"/>
                        <a:pt x="528" y="2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99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grpSp>
              <p:nvGrpSpPr>
                <p:cNvPr id="396" name="Group 67"/>
                <p:cNvGrpSpPr>
                  <a:grpSpLocks/>
                </p:cNvGrpSpPr>
                <p:nvPr/>
              </p:nvGrpSpPr>
              <p:grpSpPr bwMode="auto">
                <a:xfrm flipH="1">
                  <a:off x="3238" y="2904"/>
                  <a:ext cx="345" cy="795"/>
                  <a:chOff x="2227" y="3160"/>
                  <a:chExt cx="365" cy="842"/>
                </a:xfrm>
              </p:grpSpPr>
              <p:sp>
                <p:nvSpPr>
                  <p:cNvPr id="397" name="Freeform 68"/>
                  <p:cNvSpPr>
                    <a:spLocks/>
                  </p:cNvSpPr>
                  <p:nvPr/>
                </p:nvSpPr>
                <p:spPr bwMode="auto">
                  <a:xfrm flipH="1" flipV="1">
                    <a:off x="2257" y="3161"/>
                    <a:ext cx="266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98" name="Freeform 69"/>
                  <p:cNvSpPr>
                    <a:spLocks/>
                  </p:cNvSpPr>
                  <p:nvPr/>
                </p:nvSpPr>
                <p:spPr bwMode="auto">
                  <a:xfrm rot="-932835" flipH="1" flipV="1">
                    <a:off x="2228" y="3362"/>
                    <a:ext cx="269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399" name="Freeform 70"/>
                  <p:cNvSpPr>
                    <a:spLocks/>
                  </p:cNvSpPr>
                  <p:nvPr/>
                </p:nvSpPr>
                <p:spPr bwMode="auto">
                  <a:xfrm rot="-1707473" flipH="1" flipV="1">
                    <a:off x="2257" y="3553"/>
                    <a:ext cx="266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  <p:sp>
                <p:nvSpPr>
                  <p:cNvPr id="400" name="Freeform 71"/>
                  <p:cNvSpPr>
                    <a:spLocks/>
                  </p:cNvSpPr>
                  <p:nvPr/>
                </p:nvSpPr>
                <p:spPr bwMode="auto">
                  <a:xfrm rot="-1707473" flipH="1" flipV="1">
                    <a:off x="2322" y="3744"/>
                    <a:ext cx="269" cy="258"/>
                  </a:xfrm>
                  <a:custGeom>
                    <a:avLst/>
                    <a:gdLst>
                      <a:gd name="T0" fmla="*/ 63 w 269"/>
                      <a:gd name="T1" fmla="*/ 8 h 258"/>
                      <a:gd name="T2" fmla="*/ 159 w 269"/>
                      <a:gd name="T3" fmla="*/ 8 h 258"/>
                      <a:gd name="T4" fmla="*/ 255 w 269"/>
                      <a:gd name="T5" fmla="*/ 56 h 258"/>
                      <a:gd name="T6" fmla="*/ 243 w 269"/>
                      <a:gd name="T7" fmla="*/ 140 h 258"/>
                      <a:gd name="T8" fmla="*/ 207 w 269"/>
                      <a:gd name="T9" fmla="*/ 248 h 258"/>
                      <a:gd name="T10" fmla="*/ 111 w 269"/>
                      <a:gd name="T11" fmla="*/ 200 h 258"/>
                      <a:gd name="T12" fmla="*/ 15 w 269"/>
                      <a:gd name="T13" fmla="*/ 200 h 258"/>
                      <a:gd name="T14" fmla="*/ 21 w 269"/>
                      <a:gd name="T15" fmla="*/ 110 h 258"/>
                      <a:gd name="T16" fmla="*/ 63 w 269"/>
                      <a:gd name="T17" fmla="*/ 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9" h="258">
                        <a:moveTo>
                          <a:pt x="63" y="8"/>
                        </a:moveTo>
                        <a:cubicBezTo>
                          <a:pt x="87" y="0"/>
                          <a:pt x="127" y="0"/>
                          <a:pt x="159" y="8"/>
                        </a:cubicBezTo>
                        <a:cubicBezTo>
                          <a:pt x="191" y="16"/>
                          <a:pt x="241" y="34"/>
                          <a:pt x="255" y="56"/>
                        </a:cubicBezTo>
                        <a:cubicBezTo>
                          <a:pt x="269" y="78"/>
                          <a:pt x="251" y="108"/>
                          <a:pt x="243" y="140"/>
                        </a:cubicBezTo>
                        <a:cubicBezTo>
                          <a:pt x="235" y="172"/>
                          <a:pt x="229" y="238"/>
                          <a:pt x="207" y="248"/>
                        </a:cubicBezTo>
                        <a:cubicBezTo>
                          <a:pt x="185" y="258"/>
                          <a:pt x="143" y="208"/>
                          <a:pt x="111" y="200"/>
                        </a:cubicBezTo>
                        <a:cubicBezTo>
                          <a:pt x="79" y="192"/>
                          <a:pt x="30" y="215"/>
                          <a:pt x="15" y="200"/>
                        </a:cubicBezTo>
                        <a:cubicBezTo>
                          <a:pt x="0" y="185"/>
                          <a:pt x="13" y="142"/>
                          <a:pt x="21" y="110"/>
                        </a:cubicBezTo>
                        <a:cubicBezTo>
                          <a:pt x="29" y="78"/>
                          <a:pt x="54" y="29"/>
                          <a:pt x="63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s-MX"/>
                  </a:p>
                </p:txBody>
              </p:sp>
            </p:grpSp>
          </p:grpSp>
        </p:grpSp>
        <p:sp>
          <p:nvSpPr>
            <p:cNvPr id="357" name="Freeform 72"/>
            <p:cNvSpPr>
              <a:spLocks/>
            </p:cNvSpPr>
            <p:nvPr/>
          </p:nvSpPr>
          <p:spPr bwMode="auto">
            <a:xfrm>
              <a:off x="997" y="2097"/>
              <a:ext cx="1362" cy="652"/>
            </a:xfrm>
            <a:custGeom>
              <a:avLst/>
              <a:gdLst>
                <a:gd name="T0" fmla="*/ 354 w 2375"/>
                <a:gd name="T1" fmla="*/ 59 h 1173"/>
                <a:gd name="T2" fmla="*/ 255 w 2375"/>
                <a:gd name="T3" fmla="*/ 220 h 1173"/>
                <a:gd name="T4" fmla="*/ 90 w 2375"/>
                <a:gd name="T5" fmla="*/ 348 h 1173"/>
                <a:gd name="T6" fmla="*/ 54 w 2375"/>
                <a:gd name="T7" fmla="*/ 507 h 1173"/>
                <a:gd name="T8" fmla="*/ 411 w 2375"/>
                <a:gd name="T9" fmla="*/ 641 h 1173"/>
                <a:gd name="T10" fmla="*/ 439 w 2375"/>
                <a:gd name="T11" fmla="*/ 534 h 1173"/>
                <a:gd name="T12" fmla="*/ 356 w 2375"/>
                <a:gd name="T13" fmla="*/ 507 h 1173"/>
                <a:gd name="T14" fmla="*/ 384 w 2375"/>
                <a:gd name="T15" fmla="*/ 400 h 1173"/>
                <a:gd name="T16" fmla="*/ 329 w 2375"/>
                <a:gd name="T17" fmla="*/ 373 h 1173"/>
                <a:gd name="T18" fmla="*/ 411 w 2375"/>
                <a:gd name="T19" fmla="*/ 293 h 1173"/>
                <a:gd name="T20" fmla="*/ 576 w 2375"/>
                <a:gd name="T21" fmla="*/ 266 h 1173"/>
                <a:gd name="T22" fmla="*/ 852 w 2375"/>
                <a:gd name="T23" fmla="*/ 239 h 1173"/>
                <a:gd name="T24" fmla="*/ 989 w 2375"/>
                <a:gd name="T25" fmla="*/ 319 h 1173"/>
                <a:gd name="T26" fmla="*/ 962 w 2375"/>
                <a:gd name="T27" fmla="*/ 373 h 1173"/>
                <a:gd name="T28" fmla="*/ 934 w 2375"/>
                <a:gd name="T29" fmla="*/ 453 h 1173"/>
                <a:gd name="T30" fmla="*/ 1017 w 2375"/>
                <a:gd name="T31" fmla="*/ 453 h 1173"/>
                <a:gd name="T32" fmla="*/ 1099 w 2375"/>
                <a:gd name="T33" fmla="*/ 507 h 1173"/>
                <a:gd name="T34" fmla="*/ 1044 w 2375"/>
                <a:gd name="T35" fmla="*/ 560 h 1173"/>
                <a:gd name="T36" fmla="*/ 1044 w 2375"/>
                <a:gd name="T37" fmla="*/ 641 h 1173"/>
                <a:gd name="T38" fmla="*/ 1127 w 2375"/>
                <a:gd name="T39" fmla="*/ 641 h 1173"/>
                <a:gd name="T40" fmla="*/ 1264 w 2375"/>
                <a:gd name="T41" fmla="*/ 560 h 1173"/>
                <a:gd name="T42" fmla="*/ 1347 w 2375"/>
                <a:gd name="T43" fmla="*/ 400 h 1173"/>
                <a:gd name="T44" fmla="*/ 1179 w 2375"/>
                <a:gd name="T45" fmla="*/ 246 h 1173"/>
                <a:gd name="T46" fmla="*/ 928 w 2375"/>
                <a:gd name="T47" fmla="*/ 111 h 1173"/>
                <a:gd name="T48" fmla="*/ 757 w 2375"/>
                <a:gd name="T49" fmla="*/ 14 h 1173"/>
                <a:gd name="T50" fmla="*/ 549 w 2375"/>
                <a:gd name="T51" fmla="*/ 25 h 1173"/>
                <a:gd name="T52" fmla="*/ 354 w 2375"/>
                <a:gd name="T53" fmla="*/ 59 h 1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75" h="1173">
                  <a:moveTo>
                    <a:pt x="618" y="106"/>
                  </a:moveTo>
                  <a:cubicBezTo>
                    <a:pt x="532" y="164"/>
                    <a:pt x="522" y="307"/>
                    <a:pt x="445" y="394"/>
                  </a:cubicBezTo>
                  <a:cubicBezTo>
                    <a:pt x="368" y="481"/>
                    <a:pt x="215" y="539"/>
                    <a:pt x="157" y="625"/>
                  </a:cubicBezTo>
                  <a:cubicBezTo>
                    <a:pt x="99" y="711"/>
                    <a:pt x="0" y="822"/>
                    <a:pt x="94" y="909"/>
                  </a:cubicBezTo>
                  <a:cubicBezTo>
                    <a:pt x="188" y="996"/>
                    <a:pt x="606" y="1141"/>
                    <a:pt x="718" y="1149"/>
                  </a:cubicBezTo>
                  <a:cubicBezTo>
                    <a:pt x="830" y="1157"/>
                    <a:pt x="782" y="997"/>
                    <a:pt x="766" y="957"/>
                  </a:cubicBezTo>
                  <a:cubicBezTo>
                    <a:pt x="750" y="917"/>
                    <a:pt x="638" y="949"/>
                    <a:pt x="622" y="909"/>
                  </a:cubicBezTo>
                  <a:cubicBezTo>
                    <a:pt x="606" y="869"/>
                    <a:pt x="678" y="757"/>
                    <a:pt x="670" y="717"/>
                  </a:cubicBezTo>
                  <a:cubicBezTo>
                    <a:pt x="662" y="677"/>
                    <a:pt x="566" y="701"/>
                    <a:pt x="574" y="669"/>
                  </a:cubicBezTo>
                  <a:cubicBezTo>
                    <a:pt x="582" y="637"/>
                    <a:pt x="646" y="557"/>
                    <a:pt x="718" y="525"/>
                  </a:cubicBezTo>
                  <a:cubicBezTo>
                    <a:pt x="790" y="493"/>
                    <a:pt x="878" y="493"/>
                    <a:pt x="1006" y="477"/>
                  </a:cubicBezTo>
                  <a:cubicBezTo>
                    <a:pt x="1134" y="461"/>
                    <a:pt x="1366" y="413"/>
                    <a:pt x="1486" y="429"/>
                  </a:cubicBezTo>
                  <a:cubicBezTo>
                    <a:pt x="1606" y="445"/>
                    <a:pt x="1694" y="533"/>
                    <a:pt x="1726" y="573"/>
                  </a:cubicBezTo>
                  <a:cubicBezTo>
                    <a:pt x="1758" y="613"/>
                    <a:pt x="1694" y="629"/>
                    <a:pt x="1678" y="669"/>
                  </a:cubicBezTo>
                  <a:cubicBezTo>
                    <a:pt x="1662" y="709"/>
                    <a:pt x="1614" y="789"/>
                    <a:pt x="1630" y="813"/>
                  </a:cubicBezTo>
                  <a:cubicBezTo>
                    <a:pt x="1646" y="837"/>
                    <a:pt x="1726" y="797"/>
                    <a:pt x="1774" y="813"/>
                  </a:cubicBezTo>
                  <a:cubicBezTo>
                    <a:pt x="1822" y="829"/>
                    <a:pt x="1910" y="877"/>
                    <a:pt x="1918" y="909"/>
                  </a:cubicBezTo>
                  <a:cubicBezTo>
                    <a:pt x="1926" y="941"/>
                    <a:pt x="1838" y="965"/>
                    <a:pt x="1822" y="1005"/>
                  </a:cubicBezTo>
                  <a:cubicBezTo>
                    <a:pt x="1806" y="1045"/>
                    <a:pt x="1798" y="1125"/>
                    <a:pt x="1822" y="1149"/>
                  </a:cubicBezTo>
                  <a:cubicBezTo>
                    <a:pt x="1846" y="1173"/>
                    <a:pt x="1902" y="1173"/>
                    <a:pt x="1966" y="1149"/>
                  </a:cubicBezTo>
                  <a:cubicBezTo>
                    <a:pt x="2030" y="1125"/>
                    <a:pt x="2142" y="1077"/>
                    <a:pt x="2206" y="1005"/>
                  </a:cubicBezTo>
                  <a:cubicBezTo>
                    <a:pt x="2270" y="933"/>
                    <a:pt x="2375" y="811"/>
                    <a:pt x="2350" y="717"/>
                  </a:cubicBezTo>
                  <a:cubicBezTo>
                    <a:pt x="2325" y="623"/>
                    <a:pt x="2180" y="527"/>
                    <a:pt x="2058" y="441"/>
                  </a:cubicBezTo>
                  <a:cubicBezTo>
                    <a:pt x="1936" y="355"/>
                    <a:pt x="1743" y="268"/>
                    <a:pt x="1620" y="199"/>
                  </a:cubicBezTo>
                  <a:cubicBezTo>
                    <a:pt x="1497" y="130"/>
                    <a:pt x="1431" y="52"/>
                    <a:pt x="1321" y="26"/>
                  </a:cubicBezTo>
                  <a:cubicBezTo>
                    <a:pt x="1211" y="0"/>
                    <a:pt x="1075" y="32"/>
                    <a:pt x="958" y="45"/>
                  </a:cubicBezTo>
                  <a:cubicBezTo>
                    <a:pt x="841" y="58"/>
                    <a:pt x="704" y="48"/>
                    <a:pt x="618" y="106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9966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58" name="Freeform 73"/>
            <p:cNvSpPr>
              <a:spLocks/>
            </p:cNvSpPr>
            <p:nvPr/>
          </p:nvSpPr>
          <p:spPr bwMode="auto">
            <a:xfrm>
              <a:off x="1002" y="1179"/>
              <a:ext cx="1376" cy="1919"/>
            </a:xfrm>
            <a:custGeom>
              <a:avLst/>
              <a:gdLst>
                <a:gd name="T0" fmla="*/ 489 w 1376"/>
                <a:gd name="T1" fmla="*/ 834 h 1920"/>
                <a:gd name="T2" fmla="*/ 389 w 1376"/>
                <a:gd name="T3" fmla="*/ 1110 h 1920"/>
                <a:gd name="T4" fmla="*/ 198 w 1376"/>
                <a:gd name="T5" fmla="*/ 1284 h 1920"/>
                <a:gd name="T6" fmla="*/ 99 w 1376"/>
                <a:gd name="T7" fmla="*/ 1349 h 1920"/>
                <a:gd name="T8" fmla="*/ 6 w 1376"/>
                <a:gd name="T9" fmla="*/ 1490 h 1920"/>
                <a:gd name="T10" fmla="*/ 59 w 1376"/>
                <a:gd name="T11" fmla="*/ 1670 h 1920"/>
                <a:gd name="T12" fmla="*/ 132 w 1376"/>
                <a:gd name="T13" fmla="*/ 1792 h 1920"/>
                <a:gd name="T14" fmla="*/ 352 w 1376"/>
                <a:gd name="T15" fmla="*/ 1879 h 1920"/>
                <a:gd name="T16" fmla="*/ 682 w 1376"/>
                <a:gd name="T17" fmla="*/ 1852 h 1920"/>
                <a:gd name="T18" fmla="*/ 1040 w 1376"/>
                <a:gd name="T19" fmla="*/ 1905 h 1920"/>
                <a:gd name="T20" fmla="*/ 1287 w 1376"/>
                <a:gd name="T21" fmla="*/ 1766 h 1920"/>
                <a:gd name="T22" fmla="*/ 1366 w 1376"/>
                <a:gd name="T23" fmla="*/ 1535 h 1920"/>
                <a:gd name="T24" fmla="*/ 1228 w 1376"/>
                <a:gd name="T25" fmla="*/ 1291 h 1920"/>
                <a:gd name="T26" fmla="*/ 977 w 1376"/>
                <a:gd name="T27" fmla="*/ 1156 h 1920"/>
                <a:gd name="T28" fmla="*/ 820 w 1376"/>
                <a:gd name="T29" fmla="*/ 995 h 1920"/>
                <a:gd name="T30" fmla="*/ 765 w 1376"/>
                <a:gd name="T31" fmla="*/ 888 h 1920"/>
                <a:gd name="T32" fmla="*/ 792 w 1376"/>
                <a:gd name="T33" fmla="*/ 700 h 1920"/>
                <a:gd name="T34" fmla="*/ 847 w 1376"/>
                <a:gd name="T35" fmla="*/ 647 h 1920"/>
                <a:gd name="T36" fmla="*/ 931 w 1376"/>
                <a:gd name="T37" fmla="*/ 423 h 1920"/>
                <a:gd name="T38" fmla="*/ 792 w 1376"/>
                <a:gd name="T39" fmla="*/ 262 h 1920"/>
                <a:gd name="T40" fmla="*/ 771 w 1376"/>
                <a:gd name="T41" fmla="*/ 105 h 1920"/>
                <a:gd name="T42" fmla="*/ 599 w 1376"/>
                <a:gd name="T43" fmla="*/ 4 h 1920"/>
                <a:gd name="T44" fmla="*/ 504 w 1376"/>
                <a:gd name="T45" fmla="*/ 78 h 1920"/>
                <a:gd name="T46" fmla="*/ 462 w 1376"/>
                <a:gd name="T47" fmla="*/ 272 h 1920"/>
                <a:gd name="T48" fmla="*/ 407 w 1376"/>
                <a:gd name="T49" fmla="*/ 325 h 1920"/>
                <a:gd name="T50" fmla="*/ 352 w 1376"/>
                <a:gd name="T51" fmla="*/ 486 h 1920"/>
                <a:gd name="T52" fmla="*/ 434 w 1376"/>
                <a:gd name="T53" fmla="*/ 593 h 1920"/>
                <a:gd name="T54" fmla="*/ 489 w 1376"/>
                <a:gd name="T55" fmla="*/ 674 h 1920"/>
                <a:gd name="T56" fmla="*/ 489 w 1376"/>
                <a:gd name="T57" fmla="*/ 834 h 19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76" h="1920">
                  <a:moveTo>
                    <a:pt x="489" y="834"/>
                  </a:moveTo>
                  <a:cubicBezTo>
                    <a:pt x="473" y="907"/>
                    <a:pt x="438" y="1036"/>
                    <a:pt x="389" y="1110"/>
                  </a:cubicBezTo>
                  <a:cubicBezTo>
                    <a:pt x="340" y="1185"/>
                    <a:pt x="246" y="1244"/>
                    <a:pt x="198" y="1284"/>
                  </a:cubicBezTo>
                  <a:cubicBezTo>
                    <a:pt x="149" y="1324"/>
                    <a:pt x="131" y="1315"/>
                    <a:pt x="99" y="1349"/>
                  </a:cubicBezTo>
                  <a:cubicBezTo>
                    <a:pt x="66" y="1383"/>
                    <a:pt x="13" y="1436"/>
                    <a:pt x="6" y="1490"/>
                  </a:cubicBezTo>
                  <a:cubicBezTo>
                    <a:pt x="0" y="1543"/>
                    <a:pt x="38" y="1620"/>
                    <a:pt x="59" y="1670"/>
                  </a:cubicBezTo>
                  <a:cubicBezTo>
                    <a:pt x="80" y="1720"/>
                    <a:pt x="83" y="1757"/>
                    <a:pt x="132" y="1792"/>
                  </a:cubicBezTo>
                  <a:cubicBezTo>
                    <a:pt x="181" y="1826"/>
                    <a:pt x="260" y="1869"/>
                    <a:pt x="352" y="1879"/>
                  </a:cubicBezTo>
                  <a:cubicBezTo>
                    <a:pt x="444" y="1889"/>
                    <a:pt x="567" y="1847"/>
                    <a:pt x="682" y="1852"/>
                  </a:cubicBezTo>
                  <a:cubicBezTo>
                    <a:pt x="797" y="1856"/>
                    <a:pt x="939" y="1920"/>
                    <a:pt x="1040" y="1905"/>
                  </a:cubicBezTo>
                  <a:cubicBezTo>
                    <a:pt x="1140" y="1891"/>
                    <a:pt x="1233" y="1828"/>
                    <a:pt x="1287" y="1766"/>
                  </a:cubicBezTo>
                  <a:cubicBezTo>
                    <a:pt x="1342" y="1704"/>
                    <a:pt x="1376" y="1614"/>
                    <a:pt x="1366" y="1535"/>
                  </a:cubicBezTo>
                  <a:cubicBezTo>
                    <a:pt x="1357" y="1456"/>
                    <a:pt x="1292" y="1354"/>
                    <a:pt x="1228" y="1291"/>
                  </a:cubicBezTo>
                  <a:cubicBezTo>
                    <a:pt x="1163" y="1228"/>
                    <a:pt x="1045" y="1205"/>
                    <a:pt x="977" y="1156"/>
                  </a:cubicBezTo>
                  <a:cubicBezTo>
                    <a:pt x="909" y="1107"/>
                    <a:pt x="855" y="1040"/>
                    <a:pt x="820" y="995"/>
                  </a:cubicBezTo>
                  <a:cubicBezTo>
                    <a:pt x="784" y="950"/>
                    <a:pt x="769" y="937"/>
                    <a:pt x="765" y="888"/>
                  </a:cubicBezTo>
                  <a:cubicBezTo>
                    <a:pt x="760" y="839"/>
                    <a:pt x="778" y="740"/>
                    <a:pt x="792" y="700"/>
                  </a:cubicBezTo>
                  <a:cubicBezTo>
                    <a:pt x="806" y="660"/>
                    <a:pt x="824" y="693"/>
                    <a:pt x="847" y="647"/>
                  </a:cubicBezTo>
                  <a:cubicBezTo>
                    <a:pt x="870" y="600"/>
                    <a:pt x="940" y="487"/>
                    <a:pt x="931" y="423"/>
                  </a:cubicBezTo>
                  <a:cubicBezTo>
                    <a:pt x="922" y="359"/>
                    <a:pt x="819" y="315"/>
                    <a:pt x="792" y="262"/>
                  </a:cubicBezTo>
                  <a:cubicBezTo>
                    <a:pt x="765" y="209"/>
                    <a:pt x="803" y="148"/>
                    <a:pt x="771" y="105"/>
                  </a:cubicBezTo>
                  <a:cubicBezTo>
                    <a:pt x="739" y="62"/>
                    <a:pt x="643" y="8"/>
                    <a:pt x="599" y="4"/>
                  </a:cubicBezTo>
                  <a:cubicBezTo>
                    <a:pt x="555" y="0"/>
                    <a:pt x="527" y="33"/>
                    <a:pt x="504" y="78"/>
                  </a:cubicBezTo>
                  <a:cubicBezTo>
                    <a:pt x="481" y="123"/>
                    <a:pt x="478" y="231"/>
                    <a:pt x="462" y="272"/>
                  </a:cubicBezTo>
                  <a:cubicBezTo>
                    <a:pt x="446" y="313"/>
                    <a:pt x="425" y="290"/>
                    <a:pt x="407" y="325"/>
                  </a:cubicBezTo>
                  <a:cubicBezTo>
                    <a:pt x="389" y="361"/>
                    <a:pt x="347" y="441"/>
                    <a:pt x="352" y="486"/>
                  </a:cubicBezTo>
                  <a:cubicBezTo>
                    <a:pt x="356" y="531"/>
                    <a:pt x="411" y="562"/>
                    <a:pt x="434" y="593"/>
                  </a:cubicBezTo>
                  <a:cubicBezTo>
                    <a:pt x="457" y="624"/>
                    <a:pt x="480" y="633"/>
                    <a:pt x="489" y="674"/>
                  </a:cubicBezTo>
                  <a:cubicBezTo>
                    <a:pt x="499" y="714"/>
                    <a:pt x="506" y="762"/>
                    <a:pt x="489" y="83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50000">
                  <a:srgbClr val="FFCC99"/>
                </a:gs>
                <a:gs pos="100000">
                  <a:srgbClr val="FF7C80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59" name="Freeform 74"/>
            <p:cNvSpPr>
              <a:spLocks/>
            </p:cNvSpPr>
            <p:nvPr/>
          </p:nvSpPr>
          <p:spPr bwMode="auto">
            <a:xfrm flipV="1">
              <a:off x="1329" y="1764"/>
              <a:ext cx="683" cy="248"/>
            </a:xfrm>
            <a:custGeom>
              <a:avLst/>
              <a:gdLst>
                <a:gd name="T0" fmla="*/ 222 w 1801"/>
                <a:gd name="T1" fmla="*/ 67 h 622"/>
                <a:gd name="T2" fmla="*/ 149 w 1801"/>
                <a:gd name="T3" fmla="*/ 67 h 622"/>
                <a:gd name="T4" fmla="*/ 94 w 1801"/>
                <a:gd name="T5" fmla="*/ 29 h 622"/>
                <a:gd name="T6" fmla="*/ 21 w 1801"/>
                <a:gd name="T7" fmla="*/ 67 h 622"/>
                <a:gd name="T8" fmla="*/ 21 w 1801"/>
                <a:gd name="T9" fmla="*/ 144 h 622"/>
                <a:gd name="T10" fmla="*/ 149 w 1801"/>
                <a:gd name="T11" fmla="*/ 221 h 622"/>
                <a:gd name="T12" fmla="*/ 204 w 1801"/>
                <a:gd name="T13" fmla="*/ 183 h 622"/>
                <a:gd name="T14" fmla="*/ 295 w 1801"/>
                <a:gd name="T15" fmla="*/ 163 h 622"/>
                <a:gd name="T16" fmla="*/ 422 w 1801"/>
                <a:gd name="T17" fmla="*/ 202 h 622"/>
                <a:gd name="T18" fmla="*/ 548 w 1801"/>
                <a:gd name="T19" fmla="*/ 233 h 622"/>
                <a:gd name="T20" fmla="*/ 678 w 1801"/>
                <a:gd name="T21" fmla="*/ 106 h 622"/>
                <a:gd name="T22" fmla="*/ 586 w 1801"/>
                <a:gd name="T23" fmla="*/ 10 h 622"/>
                <a:gd name="T24" fmla="*/ 513 w 1801"/>
                <a:gd name="T25" fmla="*/ 48 h 622"/>
                <a:gd name="T26" fmla="*/ 386 w 1801"/>
                <a:gd name="T27" fmla="*/ 86 h 622"/>
                <a:gd name="T28" fmla="*/ 222 w 1801"/>
                <a:gd name="T29" fmla="*/ 67 h 6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01" h="622">
                  <a:moveTo>
                    <a:pt x="584" y="168"/>
                  </a:moveTo>
                  <a:cubicBezTo>
                    <a:pt x="480" y="160"/>
                    <a:pt x="448" y="184"/>
                    <a:pt x="392" y="168"/>
                  </a:cubicBezTo>
                  <a:cubicBezTo>
                    <a:pt x="336" y="152"/>
                    <a:pt x="304" y="72"/>
                    <a:pt x="248" y="72"/>
                  </a:cubicBezTo>
                  <a:cubicBezTo>
                    <a:pt x="192" y="72"/>
                    <a:pt x="88" y="120"/>
                    <a:pt x="56" y="168"/>
                  </a:cubicBezTo>
                  <a:cubicBezTo>
                    <a:pt x="24" y="216"/>
                    <a:pt x="0" y="296"/>
                    <a:pt x="56" y="360"/>
                  </a:cubicBezTo>
                  <a:cubicBezTo>
                    <a:pt x="112" y="424"/>
                    <a:pt x="312" y="536"/>
                    <a:pt x="392" y="552"/>
                  </a:cubicBezTo>
                  <a:cubicBezTo>
                    <a:pt x="472" y="568"/>
                    <a:pt x="472" y="480"/>
                    <a:pt x="536" y="456"/>
                  </a:cubicBezTo>
                  <a:cubicBezTo>
                    <a:pt x="600" y="432"/>
                    <a:pt x="680" y="400"/>
                    <a:pt x="776" y="408"/>
                  </a:cubicBezTo>
                  <a:cubicBezTo>
                    <a:pt x="872" y="416"/>
                    <a:pt x="1001" y="475"/>
                    <a:pt x="1112" y="504"/>
                  </a:cubicBezTo>
                  <a:cubicBezTo>
                    <a:pt x="1223" y="533"/>
                    <a:pt x="1332" y="622"/>
                    <a:pt x="1444" y="582"/>
                  </a:cubicBezTo>
                  <a:cubicBezTo>
                    <a:pt x="1556" y="542"/>
                    <a:pt x="1767" y="357"/>
                    <a:pt x="1784" y="264"/>
                  </a:cubicBezTo>
                  <a:cubicBezTo>
                    <a:pt x="1801" y="171"/>
                    <a:pt x="1616" y="48"/>
                    <a:pt x="1544" y="24"/>
                  </a:cubicBezTo>
                  <a:cubicBezTo>
                    <a:pt x="1472" y="0"/>
                    <a:pt x="1440" y="88"/>
                    <a:pt x="1352" y="120"/>
                  </a:cubicBezTo>
                  <a:cubicBezTo>
                    <a:pt x="1264" y="152"/>
                    <a:pt x="1144" y="208"/>
                    <a:pt x="1016" y="216"/>
                  </a:cubicBezTo>
                  <a:cubicBezTo>
                    <a:pt x="888" y="224"/>
                    <a:pt x="688" y="176"/>
                    <a:pt x="584" y="1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CC66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0" name="Freeform 75"/>
            <p:cNvSpPr>
              <a:spLocks/>
            </p:cNvSpPr>
            <p:nvPr/>
          </p:nvSpPr>
          <p:spPr bwMode="auto">
            <a:xfrm flipV="1">
              <a:off x="1394" y="1846"/>
              <a:ext cx="556" cy="108"/>
            </a:xfrm>
            <a:custGeom>
              <a:avLst/>
              <a:gdLst>
                <a:gd name="T0" fmla="*/ 36 w 1457"/>
                <a:gd name="T1" fmla="*/ 8 h 267"/>
                <a:gd name="T2" fmla="*/ 7 w 1457"/>
                <a:gd name="T3" fmla="*/ 32 h 267"/>
                <a:gd name="T4" fmla="*/ 81 w 1457"/>
                <a:gd name="T5" fmla="*/ 93 h 267"/>
                <a:gd name="T6" fmla="*/ 184 w 1457"/>
                <a:gd name="T7" fmla="*/ 65 h 267"/>
                <a:gd name="T8" fmla="*/ 336 w 1457"/>
                <a:gd name="T9" fmla="*/ 52 h 267"/>
                <a:gd name="T10" fmla="*/ 446 w 1457"/>
                <a:gd name="T11" fmla="*/ 91 h 267"/>
                <a:gd name="T12" fmla="*/ 542 w 1457"/>
                <a:gd name="T13" fmla="*/ 32 h 267"/>
                <a:gd name="T14" fmla="*/ 524 w 1457"/>
                <a:gd name="T15" fmla="*/ 3 h 267"/>
                <a:gd name="T16" fmla="*/ 488 w 1457"/>
                <a:gd name="T17" fmla="*/ 51 h 267"/>
                <a:gd name="T18" fmla="*/ 391 w 1457"/>
                <a:gd name="T19" fmla="*/ 71 h 267"/>
                <a:gd name="T20" fmla="*/ 263 w 1457"/>
                <a:gd name="T21" fmla="*/ 32 h 267"/>
                <a:gd name="T22" fmla="*/ 126 w 1457"/>
                <a:gd name="T23" fmla="*/ 103 h 267"/>
                <a:gd name="T24" fmla="*/ 63 w 1457"/>
                <a:gd name="T25" fmla="*/ 65 h 267"/>
                <a:gd name="T26" fmla="*/ 36 w 1457"/>
                <a:gd name="T27" fmla="*/ 8 h 2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57" h="267">
                  <a:moveTo>
                    <a:pt x="95" y="19"/>
                  </a:moveTo>
                  <a:cubicBezTo>
                    <a:pt x="67" y="14"/>
                    <a:pt x="0" y="45"/>
                    <a:pt x="19" y="80"/>
                  </a:cubicBezTo>
                  <a:cubicBezTo>
                    <a:pt x="38" y="115"/>
                    <a:pt x="135" y="218"/>
                    <a:pt x="212" y="231"/>
                  </a:cubicBezTo>
                  <a:cubicBezTo>
                    <a:pt x="289" y="244"/>
                    <a:pt x="371" y="177"/>
                    <a:pt x="483" y="160"/>
                  </a:cubicBezTo>
                  <a:cubicBezTo>
                    <a:pt x="595" y="143"/>
                    <a:pt x="768" y="117"/>
                    <a:pt x="883" y="128"/>
                  </a:cubicBezTo>
                  <a:cubicBezTo>
                    <a:pt x="998" y="139"/>
                    <a:pt x="1081" y="232"/>
                    <a:pt x="1171" y="224"/>
                  </a:cubicBezTo>
                  <a:cubicBezTo>
                    <a:pt x="1261" y="216"/>
                    <a:pt x="1389" y="114"/>
                    <a:pt x="1423" y="78"/>
                  </a:cubicBezTo>
                  <a:cubicBezTo>
                    <a:pt x="1457" y="42"/>
                    <a:pt x="1399" y="0"/>
                    <a:pt x="1376" y="8"/>
                  </a:cubicBezTo>
                  <a:cubicBezTo>
                    <a:pt x="1353" y="16"/>
                    <a:pt x="1340" y="97"/>
                    <a:pt x="1282" y="125"/>
                  </a:cubicBezTo>
                  <a:cubicBezTo>
                    <a:pt x="1224" y="153"/>
                    <a:pt x="1125" y="183"/>
                    <a:pt x="1027" y="176"/>
                  </a:cubicBezTo>
                  <a:cubicBezTo>
                    <a:pt x="929" y="169"/>
                    <a:pt x="807" y="67"/>
                    <a:pt x="691" y="80"/>
                  </a:cubicBezTo>
                  <a:cubicBezTo>
                    <a:pt x="575" y="93"/>
                    <a:pt x="418" y="241"/>
                    <a:pt x="330" y="254"/>
                  </a:cubicBezTo>
                  <a:cubicBezTo>
                    <a:pt x="242" y="267"/>
                    <a:pt x="204" y="199"/>
                    <a:pt x="165" y="160"/>
                  </a:cubicBezTo>
                  <a:cubicBezTo>
                    <a:pt x="126" y="121"/>
                    <a:pt x="110" y="48"/>
                    <a:pt x="95" y="19"/>
                  </a:cubicBezTo>
                  <a:close/>
                </a:path>
              </a:pathLst>
            </a:custGeom>
            <a:solidFill>
              <a:srgbClr val="66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1" name="Freeform 76"/>
            <p:cNvSpPr>
              <a:spLocks/>
            </p:cNvSpPr>
            <p:nvPr/>
          </p:nvSpPr>
          <p:spPr bwMode="auto">
            <a:xfrm>
              <a:off x="1560" y="1911"/>
              <a:ext cx="130" cy="101"/>
            </a:xfrm>
            <a:custGeom>
              <a:avLst/>
              <a:gdLst>
                <a:gd name="T0" fmla="*/ 14 w 227"/>
                <a:gd name="T1" fmla="*/ 50 h 185"/>
                <a:gd name="T2" fmla="*/ 17 w 227"/>
                <a:gd name="T3" fmla="*/ 96 h 185"/>
                <a:gd name="T4" fmla="*/ 116 w 227"/>
                <a:gd name="T5" fmla="*/ 90 h 185"/>
                <a:gd name="T6" fmla="*/ 103 w 227"/>
                <a:gd name="T7" fmla="*/ 45 h 185"/>
                <a:gd name="T8" fmla="*/ 62 w 227"/>
                <a:gd name="T9" fmla="*/ 1 h 185"/>
                <a:gd name="T10" fmla="*/ 14 w 227"/>
                <a:gd name="T11" fmla="*/ 5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185">
                  <a:moveTo>
                    <a:pt x="25" y="89"/>
                  </a:moveTo>
                  <a:cubicBezTo>
                    <a:pt x="10" y="111"/>
                    <a:pt x="0" y="161"/>
                    <a:pt x="29" y="173"/>
                  </a:cubicBezTo>
                  <a:cubicBezTo>
                    <a:pt x="58" y="185"/>
                    <a:pt x="177" y="177"/>
                    <a:pt x="202" y="162"/>
                  </a:cubicBezTo>
                  <a:cubicBezTo>
                    <a:pt x="227" y="147"/>
                    <a:pt x="194" y="108"/>
                    <a:pt x="179" y="81"/>
                  </a:cubicBezTo>
                  <a:cubicBezTo>
                    <a:pt x="164" y="54"/>
                    <a:pt x="135" y="0"/>
                    <a:pt x="109" y="1"/>
                  </a:cubicBezTo>
                  <a:cubicBezTo>
                    <a:pt x="83" y="2"/>
                    <a:pt x="43" y="71"/>
                    <a:pt x="25" y="8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auto">
            <a:xfrm>
              <a:off x="1664" y="1906"/>
              <a:ext cx="130" cy="104"/>
            </a:xfrm>
            <a:custGeom>
              <a:avLst/>
              <a:gdLst>
                <a:gd name="T0" fmla="*/ 14 w 227"/>
                <a:gd name="T1" fmla="*/ 50 h 185"/>
                <a:gd name="T2" fmla="*/ 17 w 227"/>
                <a:gd name="T3" fmla="*/ 96 h 185"/>
                <a:gd name="T4" fmla="*/ 117 w 227"/>
                <a:gd name="T5" fmla="*/ 90 h 185"/>
                <a:gd name="T6" fmla="*/ 103 w 227"/>
                <a:gd name="T7" fmla="*/ 45 h 185"/>
                <a:gd name="T8" fmla="*/ 63 w 227"/>
                <a:gd name="T9" fmla="*/ 1 h 185"/>
                <a:gd name="T10" fmla="*/ 14 w 227"/>
                <a:gd name="T11" fmla="*/ 5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185">
                  <a:moveTo>
                    <a:pt x="25" y="89"/>
                  </a:moveTo>
                  <a:cubicBezTo>
                    <a:pt x="10" y="111"/>
                    <a:pt x="0" y="161"/>
                    <a:pt x="29" y="173"/>
                  </a:cubicBezTo>
                  <a:cubicBezTo>
                    <a:pt x="58" y="185"/>
                    <a:pt x="177" y="177"/>
                    <a:pt x="202" y="162"/>
                  </a:cubicBezTo>
                  <a:cubicBezTo>
                    <a:pt x="227" y="147"/>
                    <a:pt x="194" y="108"/>
                    <a:pt x="179" y="81"/>
                  </a:cubicBezTo>
                  <a:cubicBezTo>
                    <a:pt x="164" y="54"/>
                    <a:pt x="135" y="0"/>
                    <a:pt x="109" y="1"/>
                  </a:cubicBezTo>
                  <a:cubicBezTo>
                    <a:pt x="83" y="2"/>
                    <a:pt x="43" y="71"/>
                    <a:pt x="25" y="8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3" name="Freeform 78"/>
            <p:cNvSpPr>
              <a:spLocks/>
            </p:cNvSpPr>
            <p:nvPr/>
          </p:nvSpPr>
          <p:spPr bwMode="auto">
            <a:xfrm>
              <a:off x="1490" y="1719"/>
              <a:ext cx="387" cy="279"/>
            </a:xfrm>
            <a:custGeom>
              <a:avLst/>
              <a:gdLst>
                <a:gd name="T0" fmla="*/ 162 w 674"/>
                <a:gd name="T1" fmla="*/ 7 h 498"/>
                <a:gd name="T2" fmla="*/ 18 w 674"/>
                <a:gd name="T3" fmla="*/ 72 h 498"/>
                <a:gd name="T4" fmla="*/ 57 w 674"/>
                <a:gd name="T5" fmla="*/ 252 h 498"/>
                <a:gd name="T6" fmla="*/ 190 w 674"/>
                <a:gd name="T7" fmla="*/ 231 h 498"/>
                <a:gd name="T8" fmla="*/ 316 w 674"/>
                <a:gd name="T9" fmla="*/ 250 h 498"/>
                <a:gd name="T10" fmla="*/ 360 w 674"/>
                <a:gd name="T11" fmla="*/ 117 h 498"/>
                <a:gd name="T12" fmla="*/ 162 w 674"/>
                <a:gd name="T13" fmla="*/ 7 h 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498">
                  <a:moveTo>
                    <a:pt x="283" y="13"/>
                  </a:moveTo>
                  <a:cubicBezTo>
                    <a:pt x="183" y="0"/>
                    <a:pt x="62" y="56"/>
                    <a:pt x="31" y="129"/>
                  </a:cubicBezTo>
                  <a:cubicBezTo>
                    <a:pt x="0" y="202"/>
                    <a:pt x="49" y="404"/>
                    <a:pt x="99" y="451"/>
                  </a:cubicBezTo>
                  <a:cubicBezTo>
                    <a:pt x="149" y="498"/>
                    <a:pt x="257" y="414"/>
                    <a:pt x="332" y="413"/>
                  </a:cubicBezTo>
                  <a:cubicBezTo>
                    <a:pt x="407" y="412"/>
                    <a:pt x="502" y="481"/>
                    <a:pt x="551" y="447"/>
                  </a:cubicBezTo>
                  <a:cubicBezTo>
                    <a:pt x="600" y="413"/>
                    <a:pt x="674" y="281"/>
                    <a:pt x="629" y="209"/>
                  </a:cubicBezTo>
                  <a:cubicBezTo>
                    <a:pt x="584" y="137"/>
                    <a:pt x="383" y="26"/>
                    <a:pt x="283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4" name="Oval 79"/>
            <p:cNvSpPr>
              <a:spLocks noChangeArrowheads="1"/>
            </p:cNvSpPr>
            <p:nvPr/>
          </p:nvSpPr>
          <p:spPr bwMode="auto">
            <a:xfrm rot="-502900">
              <a:off x="1382" y="1504"/>
              <a:ext cx="260" cy="270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65" name="Oval 80"/>
            <p:cNvSpPr>
              <a:spLocks noChangeArrowheads="1"/>
            </p:cNvSpPr>
            <p:nvPr/>
          </p:nvSpPr>
          <p:spPr bwMode="auto">
            <a:xfrm rot="-502900">
              <a:off x="1421" y="1511"/>
              <a:ext cx="212" cy="2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66" name="Oval 81"/>
            <p:cNvSpPr>
              <a:spLocks noChangeArrowheads="1"/>
            </p:cNvSpPr>
            <p:nvPr/>
          </p:nvSpPr>
          <p:spPr bwMode="auto">
            <a:xfrm rot="-502900">
              <a:off x="1507" y="1584"/>
              <a:ext cx="123" cy="132"/>
            </a:xfrm>
            <a:prstGeom prst="ellipse">
              <a:avLst/>
            </a:prstGeom>
            <a:solidFill>
              <a:srgbClr val="990099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67" name="Oval 82"/>
            <p:cNvSpPr>
              <a:spLocks noChangeArrowheads="1"/>
            </p:cNvSpPr>
            <p:nvPr/>
          </p:nvSpPr>
          <p:spPr bwMode="auto">
            <a:xfrm rot="-502900">
              <a:off x="1531" y="1637"/>
              <a:ext cx="70" cy="53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68" name="Oval 83"/>
            <p:cNvSpPr>
              <a:spLocks noChangeArrowheads="1"/>
            </p:cNvSpPr>
            <p:nvPr/>
          </p:nvSpPr>
          <p:spPr bwMode="auto">
            <a:xfrm rot="-502900">
              <a:off x="1529" y="1639"/>
              <a:ext cx="39" cy="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69" name="Oval 84"/>
            <p:cNvSpPr>
              <a:spLocks noChangeArrowheads="1"/>
            </p:cNvSpPr>
            <p:nvPr/>
          </p:nvSpPr>
          <p:spPr bwMode="auto">
            <a:xfrm rot="502900" flipH="1">
              <a:off x="1642" y="1521"/>
              <a:ext cx="262" cy="272"/>
            </a:xfrm>
            <a:prstGeom prst="ellipse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70" name="Oval 85"/>
            <p:cNvSpPr>
              <a:spLocks noChangeArrowheads="1"/>
            </p:cNvSpPr>
            <p:nvPr/>
          </p:nvSpPr>
          <p:spPr bwMode="auto">
            <a:xfrm rot="502900" flipH="1">
              <a:off x="1652" y="1531"/>
              <a:ext cx="212" cy="2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71" name="Oval 86"/>
            <p:cNvSpPr>
              <a:spLocks noChangeArrowheads="1"/>
            </p:cNvSpPr>
            <p:nvPr/>
          </p:nvSpPr>
          <p:spPr bwMode="auto">
            <a:xfrm rot="502900" flipH="1">
              <a:off x="1652" y="1581"/>
              <a:ext cx="135" cy="140"/>
            </a:xfrm>
            <a:prstGeom prst="ellipse">
              <a:avLst/>
            </a:prstGeom>
            <a:solidFill>
              <a:srgbClr val="99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72" name="Oval 87"/>
            <p:cNvSpPr>
              <a:spLocks noChangeArrowheads="1"/>
            </p:cNvSpPr>
            <p:nvPr/>
          </p:nvSpPr>
          <p:spPr bwMode="auto">
            <a:xfrm rot="502900" flipH="1">
              <a:off x="1685" y="1622"/>
              <a:ext cx="75" cy="6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73" name="Oval 88"/>
            <p:cNvSpPr>
              <a:spLocks noChangeArrowheads="1"/>
            </p:cNvSpPr>
            <p:nvPr/>
          </p:nvSpPr>
          <p:spPr bwMode="auto">
            <a:xfrm rot="502900" flipH="1">
              <a:off x="1721" y="1627"/>
              <a:ext cx="41" cy="3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ES_tradnl" altLang="es-MX" smtClean="0"/>
            </a:p>
          </p:txBody>
        </p:sp>
        <p:sp>
          <p:nvSpPr>
            <p:cNvPr id="374" name="Freeform 89"/>
            <p:cNvSpPr>
              <a:spLocks/>
            </p:cNvSpPr>
            <p:nvPr/>
          </p:nvSpPr>
          <p:spPr bwMode="auto">
            <a:xfrm>
              <a:off x="1423" y="1285"/>
              <a:ext cx="426" cy="147"/>
            </a:xfrm>
            <a:custGeom>
              <a:avLst/>
              <a:gdLst>
                <a:gd name="T0" fmla="*/ 14 w 744"/>
                <a:gd name="T1" fmla="*/ 31 h 264"/>
                <a:gd name="T2" fmla="*/ 14 w 744"/>
                <a:gd name="T3" fmla="*/ 85 h 264"/>
                <a:gd name="T4" fmla="*/ 69 w 744"/>
                <a:gd name="T5" fmla="*/ 111 h 264"/>
                <a:gd name="T6" fmla="*/ 152 w 744"/>
                <a:gd name="T7" fmla="*/ 111 h 264"/>
                <a:gd name="T8" fmla="*/ 207 w 744"/>
                <a:gd name="T9" fmla="*/ 111 h 264"/>
                <a:gd name="T10" fmla="*/ 289 w 744"/>
                <a:gd name="T11" fmla="*/ 111 h 264"/>
                <a:gd name="T12" fmla="*/ 399 w 744"/>
                <a:gd name="T13" fmla="*/ 138 h 264"/>
                <a:gd name="T14" fmla="*/ 427 w 744"/>
                <a:gd name="T15" fmla="*/ 58 h 264"/>
                <a:gd name="T16" fmla="*/ 399 w 744"/>
                <a:gd name="T17" fmla="*/ 31 h 264"/>
                <a:gd name="T18" fmla="*/ 344 w 744"/>
                <a:gd name="T19" fmla="*/ 4 h 264"/>
                <a:gd name="T20" fmla="*/ 262 w 744"/>
                <a:gd name="T21" fmla="*/ 31 h 264"/>
                <a:gd name="T22" fmla="*/ 179 w 744"/>
                <a:gd name="T23" fmla="*/ 31 h 264"/>
                <a:gd name="T24" fmla="*/ 96 w 744"/>
                <a:gd name="T25" fmla="*/ 4 h 264"/>
                <a:gd name="T26" fmla="*/ 14 w 744"/>
                <a:gd name="T27" fmla="*/ 31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4" h="264">
                  <a:moveTo>
                    <a:pt x="24" y="56"/>
                  </a:moveTo>
                  <a:cubicBezTo>
                    <a:pt x="0" y="80"/>
                    <a:pt x="8" y="128"/>
                    <a:pt x="24" y="152"/>
                  </a:cubicBezTo>
                  <a:cubicBezTo>
                    <a:pt x="40" y="176"/>
                    <a:pt x="80" y="192"/>
                    <a:pt x="120" y="200"/>
                  </a:cubicBezTo>
                  <a:cubicBezTo>
                    <a:pt x="160" y="208"/>
                    <a:pt x="224" y="200"/>
                    <a:pt x="264" y="200"/>
                  </a:cubicBezTo>
                  <a:cubicBezTo>
                    <a:pt x="304" y="200"/>
                    <a:pt x="320" y="200"/>
                    <a:pt x="360" y="200"/>
                  </a:cubicBezTo>
                  <a:cubicBezTo>
                    <a:pt x="400" y="200"/>
                    <a:pt x="448" y="192"/>
                    <a:pt x="504" y="200"/>
                  </a:cubicBezTo>
                  <a:cubicBezTo>
                    <a:pt x="560" y="208"/>
                    <a:pt x="656" y="264"/>
                    <a:pt x="696" y="248"/>
                  </a:cubicBezTo>
                  <a:cubicBezTo>
                    <a:pt x="736" y="232"/>
                    <a:pt x="744" y="136"/>
                    <a:pt x="744" y="104"/>
                  </a:cubicBezTo>
                  <a:cubicBezTo>
                    <a:pt x="744" y="72"/>
                    <a:pt x="720" y="72"/>
                    <a:pt x="696" y="56"/>
                  </a:cubicBezTo>
                  <a:cubicBezTo>
                    <a:pt x="672" y="40"/>
                    <a:pt x="640" y="8"/>
                    <a:pt x="600" y="8"/>
                  </a:cubicBezTo>
                  <a:cubicBezTo>
                    <a:pt x="560" y="8"/>
                    <a:pt x="504" y="48"/>
                    <a:pt x="456" y="56"/>
                  </a:cubicBezTo>
                  <a:cubicBezTo>
                    <a:pt x="408" y="64"/>
                    <a:pt x="360" y="64"/>
                    <a:pt x="312" y="56"/>
                  </a:cubicBezTo>
                  <a:cubicBezTo>
                    <a:pt x="264" y="48"/>
                    <a:pt x="216" y="0"/>
                    <a:pt x="168" y="8"/>
                  </a:cubicBezTo>
                  <a:cubicBezTo>
                    <a:pt x="120" y="16"/>
                    <a:pt x="48" y="32"/>
                    <a:pt x="24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75" name="Freeform 90"/>
            <p:cNvSpPr>
              <a:spLocks/>
            </p:cNvSpPr>
            <p:nvPr/>
          </p:nvSpPr>
          <p:spPr bwMode="auto">
            <a:xfrm>
              <a:off x="1382" y="1341"/>
              <a:ext cx="522" cy="147"/>
            </a:xfrm>
            <a:custGeom>
              <a:avLst/>
              <a:gdLst>
                <a:gd name="T0" fmla="*/ 17 w 744"/>
                <a:gd name="T1" fmla="*/ 31 h 264"/>
                <a:gd name="T2" fmla="*/ 17 w 744"/>
                <a:gd name="T3" fmla="*/ 85 h 264"/>
                <a:gd name="T4" fmla="*/ 84 w 744"/>
                <a:gd name="T5" fmla="*/ 111 h 264"/>
                <a:gd name="T6" fmla="*/ 185 w 744"/>
                <a:gd name="T7" fmla="*/ 111 h 264"/>
                <a:gd name="T8" fmla="*/ 253 w 744"/>
                <a:gd name="T9" fmla="*/ 111 h 264"/>
                <a:gd name="T10" fmla="*/ 354 w 744"/>
                <a:gd name="T11" fmla="*/ 111 h 264"/>
                <a:gd name="T12" fmla="*/ 488 w 744"/>
                <a:gd name="T13" fmla="*/ 138 h 264"/>
                <a:gd name="T14" fmla="*/ 522 w 744"/>
                <a:gd name="T15" fmla="*/ 58 h 264"/>
                <a:gd name="T16" fmla="*/ 488 w 744"/>
                <a:gd name="T17" fmla="*/ 31 h 264"/>
                <a:gd name="T18" fmla="*/ 421 w 744"/>
                <a:gd name="T19" fmla="*/ 4 h 264"/>
                <a:gd name="T20" fmla="*/ 320 w 744"/>
                <a:gd name="T21" fmla="*/ 31 h 264"/>
                <a:gd name="T22" fmla="*/ 219 w 744"/>
                <a:gd name="T23" fmla="*/ 31 h 264"/>
                <a:gd name="T24" fmla="*/ 118 w 744"/>
                <a:gd name="T25" fmla="*/ 4 h 264"/>
                <a:gd name="T26" fmla="*/ 17 w 744"/>
                <a:gd name="T27" fmla="*/ 31 h 2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4" h="264">
                  <a:moveTo>
                    <a:pt x="24" y="56"/>
                  </a:moveTo>
                  <a:cubicBezTo>
                    <a:pt x="0" y="80"/>
                    <a:pt x="8" y="128"/>
                    <a:pt x="24" y="152"/>
                  </a:cubicBezTo>
                  <a:cubicBezTo>
                    <a:pt x="40" y="176"/>
                    <a:pt x="80" y="192"/>
                    <a:pt x="120" y="200"/>
                  </a:cubicBezTo>
                  <a:cubicBezTo>
                    <a:pt x="160" y="208"/>
                    <a:pt x="224" y="200"/>
                    <a:pt x="264" y="200"/>
                  </a:cubicBezTo>
                  <a:cubicBezTo>
                    <a:pt x="304" y="200"/>
                    <a:pt x="320" y="200"/>
                    <a:pt x="360" y="200"/>
                  </a:cubicBezTo>
                  <a:cubicBezTo>
                    <a:pt x="400" y="200"/>
                    <a:pt x="448" y="192"/>
                    <a:pt x="504" y="200"/>
                  </a:cubicBezTo>
                  <a:cubicBezTo>
                    <a:pt x="560" y="208"/>
                    <a:pt x="656" y="264"/>
                    <a:pt x="696" y="248"/>
                  </a:cubicBezTo>
                  <a:cubicBezTo>
                    <a:pt x="736" y="232"/>
                    <a:pt x="744" y="136"/>
                    <a:pt x="744" y="104"/>
                  </a:cubicBezTo>
                  <a:cubicBezTo>
                    <a:pt x="744" y="72"/>
                    <a:pt x="720" y="72"/>
                    <a:pt x="696" y="56"/>
                  </a:cubicBezTo>
                  <a:cubicBezTo>
                    <a:pt x="672" y="40"/>
                    <a:pt x="640" y="8"/>
                    <a:pt x="600" y="8"/>
                  </a:cubicBezTo>
                  <a:cubicBezTo>
                    <a:pt x="560" y="8"/>
                    <a:pt x="504" y="48"/>
                    <a:pt x="456" y="56"/>
                  </a:cubicBezTo>
                  <a:cubicBezTo>
                    <a:pt x="408" y="64"/>
                    <a:pt x="360" y="64"/>
                    <a:pt x="312" y="56"/>
                  </a:cubicBezTo>
                  <a:cubicBezTo>
                    <a:pt x="264" y="48"/>
                    <a:pt x="216" y="0"/>
                    <a:pt x="168" y="8"/>
                  </a:cubicBezTo>
                  <a:cubicBezTo>
                    <a:pt x="120" y="16"/>
                    <a:pt x="48" y="32"/>
                    <a:pt x="24" y="5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76" name="Group 91"/>
            <p:cNvGrpSpPr>
              <a:grpSpLocks/>
            </p:cNvGrpSpPr>
            <p:nvPr/>
          </p:nvGrpSpPr>
          <p:grpSpPr bwMode="auto">
            <a:xfrm>
              <a:off x="1298" y="782"/>
              <a:ext cx="694" cy="455"/>
              <a:chOff x="2304" y="96"/>
              <a:chExt cx="1210" cy="816"/>
            </a:xfrm>
          </p:grpSpPr>
          <p:sp>
            <p:nvSpPr>
              <p:cNvPr id="379" name="Freeform 92"/>
              <p:cNvSpPr>
                <a:spLocks/>
              </p:cNvSpPr>
              <p:nvPr/>
            </p:nvSpPr>
            <p:spPr bwMode="auto">
              <a:xfrm>
                <a:off x="3021" y="182"/>
                <a:ext cx="491" cy="682"/>
              </a:xfrm>
              <a:custGeom>
                <a:avLst/>
                <a:gdLst>
                  <a:gd name="T0" fmla="*/ 0 w 490"/>
                  <a:gd name="T1" fmla="*/ 680 h 680"/>
                  <a:gd name="T2" fmla="*/ 48 w 490"/>
                  <a:gd name="T3" fmla="*/ 488 h 680"/>
                  <a:gd name="T4" fmla="*/ 192 w 490"/>
                  <a:gd name="T5" fmla="*/ 296 h 680"/>
                  <a:gd name="T6" fmla="*/ 351 w 490"/>
                  <a:gd name="T7" fmla="*/ 185 h 680"/>
                  <a:gd name="T8" fmla="*/ 490 w 490"/>
                  <a:gd name="T9" fmla="*/ 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0" h="680">
                    <a:moveTo>
                      <a:pt x="0" y="680"/>
                    </a:moveTo>
                    <a:cubicBezTo>
                      <a:pt x="8" y="616"/>
                      <a:pt x="16" y="552"/>
                      <a:pt x="48" y="488"/>
                    </a:cubicBezTo>
                    <a:cubicBezTo>
                      <a:pt x="80" y="424"/>
                      <a:pt x="142" y="346"/>
                      <a:pt x="192" y="296"/>
                    </a:cubicBezTo>
                    <a:cubicBezTo>
                      <a:pt x="242" y="246"/>
                      <a:pt x="301" y="234"/>
                      <a:pt x="351" y="185"/>
                    </a:cubicBezTo>
                    <a:cubicBezTo>
                      <a:pt x="401" y="136"/>
                      <a:pt x="461" y="39"/>
                      <a:pt x="490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0" name="Freeform 93"/>
              <p:cNvSpPr>
                <a:spLocks/>
              </p:cNvSpPr>
              <p:nvPr/>
            </p:nvSpPr>
            <p:spPr bwMode="auto">
              <a:xfrm>
                <a:off x="3071" y="722"/>
                <a:ext cx="143" cy="95"/>
              </a:xfrm>
              <a:custGeom>
                <a:avLst/>
                <a:gdLst>
                  <a:gd name="T0" fmla="*/ 0 w 144"/>
                  <a:gd name="T1" fmla="*/ 96 h 96"/>
                  <a:gd name="T2" fmla="*/ 144 w 144"/>
                  <a:gd name="T3" fmla="*/ 0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56" y="56"/>
                      <a:pt x="112" y="16"/>
                      <a:pt x="144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1" name="Freeform 94"/>
              <p:cNvSpPr>
                <a:spLocks/>
              </p:cNvSpPr>
              <p:nvPr/>
            </p:nvSpPr>
            <p:spPr bwMode="auto">
              <a:xfrm>
                <a:off x="3013" y="480"/>
                <a:ext cx="59" cy="190"/>
              </a:xfrm>
              <a:custGeom>
                <a:avLst/>
                <a:gdLst>
                  <a:gd name="T0" fmla="*/ 56 w 56"/>
                  <a:gd name="T1" fmla="*/ 192 h 192"/>
                  <a:gd name="T2" fmla="*/ 8 w 56"/>
                  <a:gd name="T3" fmla="*/ 96 h 192"/>
                  <a:gd name="T4" fmla="*/ 8 w 56"/>
                  <a:gd name="T5" fmla="*/ 0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192">
                    <a:moveTo>
                      <a:pt x="56" y="192"/>
                    </a:moveTo>
                    <a:cubicBezTo>
                      <a:pt x="36" y="160"/>
                      <a:pt x="16" y="128"/>
                      <a:pt x="8" y="96"/>
                    </a:cubicBezTo>
                    <a:cubicBezTo>
                      <a:pt x="0" y="64"/>
                      <a:pt x="4" y="32"/>
                      <a:pt x="8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2" name="Freeform 95"/>
              <p:cNvSpPr>
                <a:spLocks/>
              </p:cNvSpPr>
              <p:nvPr/>
            </p:nvSpPr>
            <p:spPr bwMode="auto">
              <a:xfrm>
                <a:off x="2304" y="480"/>
                <a:ext cx="382" cy="432"/>
              </a:xfrm>
              <a:custGeom>
                <a:avLst/>
                <a:gdLst>
                  <a:gd name="T0" fmla="*/ 384 w 384"/>
                  <a:gd name="T1" fmla="*/ 432 h 432"/>
                  <a:gd name="T2" fmla="*/ 288 w 384"/>
                  <a:gd name="T3" fmla="*/ 240 h 432"/>
                  <a:gd name="T4" fmla="*/ 0 w 384"/>
                  <a:gd name="T5" fmla="*/ 0 h 4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4" h="432">
                    <a:moveTo>
                      <a:pt x="384" y="432"/>
                    </a:moveTo>
                    <a:cubicBezTo>
                      <a:pt x="368" y="372"/>
                      <a:pt x="352" y="312"/>
                      <a:pt x="288" y="240"/>
                    </a:cubicBezTo>
                    <a:cubicBezTo>
                      <a:pt x="224" y="168"/>
                      <a:pt x="112" y="84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3" name="Freeform 96"/>
              <p:cNvSpPr>
                <a:spLocks/>
              </p:cNvSpPr>
              <p:nvPr/>
            </p:nvSpPr>
            <p:spPr bwMode="auto">
              <a:xfrm>
                <a:off x="2350" y="96"/>
                <a:ext cx="482" cy="769"/>
              </a:xfrm>
              <a:custGeom>
                <a:avLst/>
                <a:gdLst>
                  <a:gd name="T0" fmla="*/ 480 w 480"/>
                  <a:gd name="T1" fmla="*/ 768 h 768"/>
                  <a:gd name="T2" fmla="*/ 480 w 480"/>
                  <a:gd name="T3" fmla="*/ 576 h 768"/>
                  <a:gd name="T4" fmla="*/ 336 w 480"/>
                  <a:gd name="T5" fmla="*/ 0 h 768"/>
                  <a:gd name="T6" fmla="*/ 0 w 480"/>
                  <a:gd name="T7" fmla="*/ 240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0" h="768">
                    <a:moveTo>
                      <a:pt x="480" y="768"/>
                    </a:moveTo>
                    <a:lnTo>
                      <a:pt x="480" y="576"/>
                    </a:lnTo>
                    <a:lnTo>
                      <a:pt x="336" y="0"/>
                    </a:lnTo>
                    <a:lnTo>
                      <a:pt x="0" y="24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4" name="Line 97"/>
              <p:cNvSpPr>
                <a:spLocks noChangeShapeType="1"/>
              </p:cNvSpPr>
              <p:nvPr/>
            </p:nvSpPr>
            <p:spPr bwMode="auto">
              <a:xfrm flipH="1" flipV="1">
                <a:off x="2639" y="480"/>
                <a:ext cx="143" cy="9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85" name="Line 98"/>
              <p:cNvSpPr>
                <a:spLocks noChangeShapeType="1"/>
              </p:cNvSpPr>
              <p:nvPr/>
            </p:nvSpPr>
            <p:spPr bwMode="auto">
              <a:xfrm flipV="1">
                <a:off x="2782" y="286"/>
                <a:ext cx="96" cy="9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86" name="Line 99"/>
              <p:cNvSpPr>
                <a:spLocks noChangeShapeType="1"/>
              </p:cNvSpPr>
              <p:nvPr/>
            </p:nvSpPr>
            <p:spPr bwMode="auto">
              <a:xfrm>
                <a:off x="3260" y="480"/>
                <a:ext cx="1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87" name="Line 100"/>
              <p:cNvSpPr>
                <a:spLocks noChangeShapeType="1"/>
              </p:cNvSpPr>
              <p:nvPr/>
            </p:nvSpPr>
            <p:spPr bwMode="auto">
              <a:xfrm flipH="1" flipV="1">
                <a:off x="3407" y="191"/>
                <a:ext cx="42" cy="9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88" name="Line 101"/>
              <p:cNvSpPr>
                <a:spLocks noChangeShapeType="1"/>
              </p:cNvSpPr>
              <p:nvPr/>
            </p:nvSpPr>
            <p:spPr bwMode="auto">
              <a:xfrm flipH="1">
                <a:off x="2400" y="191"/>
                <a:ext cx="14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89" name="Line 102"/>
              <p:cNvSpPr>
                <a:spLocks noChangeShapeType="1"/>
              </p:cNvSpPr>
              <p:nvPr/>
            </p:nvSpPr>
            <p:spPr bwMode="auto">
              <a:xfrm flipH="1">
                <a:off x="2497" y="770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90" name="Line 103"/>
              <p:cNvSpPr>
                <a:spLocks noChangeShapeType="1"/>
              </p:cNvSpPr>
              <p:nvPr/>
            </p:nvSpPr>
            <p:spPr bwMode="auto">
              <a:xfrm flipV="1">
                <a:off x="2446" y="433"/>
                <a:ext cx="50" cy="1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91" name="Line 104"/>
              <p:cNvSpPr>
                <a:spLocks noChangeShapeType="1"/>
              </p:cNvSpPr>
              <p:nvPr/>
            </p:nvSpPr>
            <p:spPr bwMode="auto">
              <a:xfrm flipH="1">
                <a:off x="2350" y="623"/>
                <a:ext cx="147" cy="9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_tradnl"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377" name="Line 105"/>
            <p:cNvSpPr>
              <a:spLocks noChangeShapeType="1"/>
            </p:cNvSpPr>
            <p:nvPr/>
          </p:nvSpPr>
          <p:spPr bwMode="auto">
            <a:xfrm flipV="1">
              <a:off x="1656" y="1131"/>
              <a:ext cx="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_tradnl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78" name="Line 106"/>
            <p:cNvSpPr>
              <a:spLocks noChangeShapeType="1"/>
            </p:cNvSpPr>
            <p:nvPr/>
          </p:nvSpPr>
          <p:spPr bwMode="auto">
            <a:xfrm flipV="1">
              <a:off x="1738" y="1211"/>
              <a:ext cx="137" cy="5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_tradnl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408" name="Grupo 407"/>
          <p:cNvGrpSpPr/>
          <p:nvPr/>
        </p:nvGrpSpPr>
        <p:grpSpPr>
          <a:xfrm>
            <a:off x="2039430" y="310910"/>
            <a:ext cx="1550515" cy="480520"/>
            <a:chOff x="164090" y="288756"/>
            <a:chExt cx="1550515" cy="480520"/>
          </a:xfrm>
        </p:grpSpPr>
        <p:grpSp>
          <p:nvGrpSpPr>
            <p:cNvPr id="409" name="Grupo 408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411" name="Rectángulo redondeado 410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2" name="Rectángulo redondeado 411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410" name="Imagen 409"/>
            <p:cNvPicPr>
              <a:picLocks noChangeAspect="1"/>
            </p:cNvPicPr>
            <p:nvPr/>
          </p:nvPicPr>
          <p:blipFill rotWithShape="1">
            <a:blip r:embed="rId6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1024" name="Grupo 1023"/>
          <p:cNvGrpSpPr/>
          <p:nvPr/>
        </p:nvGrpSpPr>
        <p:grpSpPr>
          <a:xfrm>
            <a:off x="230567" y="285017"/>
            <a:ext cx="1653665" cy="508355"/>
            <a:chOff x="230567" y="285017"/>
            <a:chExt cx="1653665" cy="508355"/>
          </a:xfrm>
        </p:grpSpPr>
        <p:grpSp>
          <p:nvGrpSpPr>
            <p:cNvPr id="413" name="Grupo 412"/>
            <p:cNvGrpSpPr/>
            <p:nvPr/>
          </p:nvGrpSpPr>
          <p:grpSpPr>
            <a:xfrm>
              <a:off x="230567" y="285017"/>
              <a:ext cx="1653665" cy="508355"/>
              <a:chOff x="2656714" y="169348"/>
              <a:chExt cx="2342893" cy="552550"/>
            </a:xfrm>
          </p:grpSpPr>
          <p:sp>
            <p:nvSpPr>
              <p:cNvPr id="414" name="Rectángulo redondeado 413"/>
              <p:cNvSpPr/>
              <p:nvPr/>
            </p:nvSpPr>
            <p:spPr>
              <a:xfrm>
                <a:off x="2656714" y="169348"/>
                <a:ext cx="2342893" cy="55255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00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5" name="Rectángulo redondeado 414"/>
              <p:cNvSpPr/>
              <p:nvPr/>
            </p:nvSpPr>
            <p:spPr>
              <a:xfrm>
                <a:off x="2831321" y="254728"/>
                <a:ext cx="1997019" cy="3982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416" name="Rectángulo 415"/>
            <p:cNvSpPr/>
            <p:nvPr/>
          </p:nvSpPr>
          <p:spPr>
            <a:xfrm>
              <a:off x="438659" y="396618"/>
              <a:ext cx="1269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Comic Sans MS" charset="0"/>
                  <a:ea typeface="Comic Sans MS" charset="0"/>
                  <a:cs typeface="Comic Sans MS" charset="0"/>
                </a:rPr>
                <a:t>Minecraft 101</a:t>
              </a:r>
              <a:endParaRPr lang="en-US" sz="1200" b="1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pic>
        <p:nvPicPr>
          <p:cNvPr id="1027" name="Imagen 10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24" y="4007388"/>
            <a:ext cx="1032550" cy="990428"/>
          </a:xfrm>
          <a:prstGeom prst="rect">
            <a:avLst/>
          </a:prstGeom>
        </p:spPr>
      </p:pic>
      <p:pic>
        <p:nvPicPr>
          <p:cNvPr id="1028" name="Imagen 10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6" y="4015659"/>
            <a:ext cx="504545" cy="6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ángulo 168"/>
          <p:cNvSpPr/>
          <p:nvPr/>
        </p:nvSpPr>
        <p:spPr>
          <a:xfrm>
            <a:off x="1371502" y="1674940"/>
            <a:ext cx="682798" cy="9025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71646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2" name="Forma libre 311"/>
          <p:cNvSpPr/>
          <p:nvPr/>
        </p:nvSpPr>
        <p:spPr>
          <a:xfrm>
            <a:off x="5851856" y="1655227"/>
            <a:ext cx="815836" cy="1266905"/>
          </a:xfrm>
          <a:custGeom>
            <a:avLst/>
            <a:gdLst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1305 w 812758"/>
              <a:gd name="connsiteY8" fmla="*/ 124948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8233 w 812758"/>
              <a:gd name="connsiteY8" fmla="*/ 249639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27054"/>
              <a:gd name="connsiteY0" fmla="*/ 7184 h 1271381"/>
              <a:gd name="connsiteX1" fmla="*/ 568905 w 827054"/>
              <a:gd name="connsiteY1" fmla="*/ 7184 h 1271381"/>
              <a:gd name="connsiteX2" fmla="*/ 742087 w 827054"/>
              <a:gd name="connsiteY2" fmla="*/ 7184 h 1271381"/>
              <a:gd name="connsiteX3" fmla="*/ 783651 w 827054"/>
              <a:gd name="connsiteY3" fmla="*/ 48748 h 1271381"/>
              <a:gd name="connsiteX4" fmla="*/ 825214 w 827054"/>
              <a:gd name="connsiteY4" fmla="*/ 360475 h 1271381"/>
              <a:gd name="connsiteX5" fmla="*/ 804433 w 827054"/>
              <a:gd name="connsiteY5" fmla="*/ 1205603 h 1271381"/>
              <a:gd name="connsiteX6" fmla="*/ 672815 w 827054"/>
              <a:gd name="connsiteY6" fmla="*/ 1212530 h 1271381"/>
              <a:gd name="connsiteX7" fmla="*/ 714378 w 827054"/>
              <a:gd name="connsiteY7" fmla="*/ 1184820 h 1271381"/>
              <a:gd name="connsiteX8" fmla="*/ 721306 w 827054"/>
              <a:gd name="connsiteY8" fmla="*/ 270421 h 1271381"/>
              <a:gd name="connsiteX9" fmla="*/ 589687 w 827054"/>
              <a:gd name="connsiteY9" fmla="*/ 111094 h 1271381"/>
              <a:gd name="connsiteX10" fmla="*/ 35505 w 827054"/>
              <a:gd name="connsiteY10" fmla="*/ 104166 h 1271381"/>
              <a:gd name="connsiteX11" fmla="*/ 118633 w 827054"/>
              <a:gd name="connsiteY11" fmla="*/ 7184 h 1271381"/>
              <a:gd name="connsiteX0" fmla="*/ 118633 w 821922"/>
              <a:gd name="connsiteY0" fmla="*/ 7184 h 1266771"/>
              <a:gd name="connsiteX1" fmla="*/ 568905 w 821922"/>
              <a:gd name="connsiteY1" fmla="*/ 7184 h 1266771"/>
              <a:gd name="connsiteX2" fmla="*/ 742087 w 821922"/>
              <a:gd name="connsiteY2" fmla="*/ 7184 h 1266771"/>
              <a:gd name="connsiteX3" fmla="*/ 783651 w 821922"/>
              <a:gd name="connsiteY3" fmla="*/ 48748 h 1266771"/>
              <a:gd name="connsiteX4" fmla="*/ 818286 w 821922"/>
              <a:gd name="connsiteY4" fmla="*/ 422820 h 1266771"/>
              <a:gd name="connsiteX5" fmla="*/ 804433 w 821922"/>
              <a:gd name="connsiteY5" fmla="*/ 1205603 h 1266771"/>
              <a:gd name="connsiteX6" fmla="*/ 672815 w 821922"/>
              <a:gd name="connsiteY6" fmla="*/ 1212530 h 1266771"/>
              <a:gd name="connsiteX7" fmla="*/ 714378 w 821922"/>
              <a:gd name="connsiteY7" fmla="*/ 1184820 h 1266771"/>
              <a:gd name="connsiteX8" fmla="*/ 721306 w 821922"/>
              <a:gd name="connsiteY8" fmla="*/ 270421 h 1266771"/>
              <a:gd name="connsiteX9" fmla="*/ 589687 w 821922"/>
              <a:gd name="connsiteY9" fmla="*/ 111094 h 1266771"/>
              <a:gd name="connsiteX10" fmla="*/ 35505 w 821922"/>
              <a:gd name="connsiteY10" fmla="*/ 104166 h 1266771"/>
              <a:gd name="connsiteX11" fmla="*/ 118633 w 821922"/>
              <a:gd name="connsiteY11" fmla="*/ 7184 h 1266771"/>
              <a:gd name="connsiteX0" fmla="*/ 118633 w 820499"/>
              <a:gd name="connsiteY0" fmla="*/ 7184 h 1266771"/>
              <a:gd name="connsiteX1" fmla="*/ 568905 w 820499"/>
              <a:gd name="connsiteY1" fmla="*/ 7184 h 1266771"/>
              <a:gd name="connsiteX2" fmla="*/ 742087 w 820499"/>
              <a:gd name="connsiteY2" fmla="*/ 7184 h 1266771"/>
              <a:gd name="connsiteX3" fmla="*/ 804433 w 820499"/>
              <a:gd name="connsiteY3" fmla="*/ 97239 h 1266771"/>
              <a:gd name="connsiteX4" fmla="*/ 818286 w 820499"/>
              <a:gd name="connsiteY4" fmla="*/ 422820 h 1266771"/>
              <a:gd name="connsiteX5" fmla="*/ 804433 w 820499"/>
              <a:gd name="connsiteY5" fmla="*/ 1205603 h 1266771"/>
              <a:gd name="connsiteX6" fmla="*/ 672815 w 820499"/>
              <a:gd name="connsiteY6" fmla="*/ 1212530 h 1266771"/>
              <a:gd name="connsiteX7" fmla="*/ 714378 w 820499"/>
              <a:gd name="connsiteY7" fmla="*/ 1184820 h 1266771"/>
              <a:gd name="connsiteX8" fmla="*/ 721306 w 820499"/>
              <a:gd name="connsiteY8" fmla="*/ 270421 h 1266771"/>
              <a:gd name="connsiteX9" fmla="*/ 589687 w 820499"/>
              <a:gd name="connsiteY9" fmla="*/ 111094 h 1266771"/>
              <a:gd name="connsiteX10" fmla="*/ 35505 w 820499"/>
              <a:gd name="connsiteY10" fmla="*/ 104166 h 1266771"/>
              <a:gd name="connsiteX11" fmla="*/ 118633 w 820499"/>
              <a:gd name="connsiteY11" fmla="*/ 7184 h 1266771"/>
              <a:gd name="connsiteX0" fmla="*/ 118633 w 824480"/>
              <a:gd name="connsiteY0" fmla="*/ 14880 h 1274467"/>
              <a:gd name="connsiteX1" fmla="*/ 568905 w 824480"/>
              <a:gd name="connsiteY1" fmla="*/ 14880 h 1274467"/>
              <a:gd name="connsiteX2" fmla="*/ 742087 w 824480"/>
              <a:gd name="connsiteY2" fmla="*/ 14880 h 1274467"/>
              <a:gd name="connsiteX3" fmla="*/ 818287 w 824480"/>
              <a:gd name="connsiteY3" fmla="*/ 215771 h 1274467"/>
              <a:gd name="connsiteX4" fmla="*/ 818286 w 824480"/>
              <a:gd name="connsiteY4" fmla="*/ 430516 h 1274467"/>
              <a:gd name="connsiteX5" fmla="*/ 804433 w 824480"/>
              <a:gd name="connsiteY5" fmla="*/ 1213299 h 1274467"/>
              <a:gd name="connsiteX6" fmla="*/ 672815 w 824480"/>
              <a:gd name="connsiteY6" fmla="*/ 1220226 h 1274467"/>
              <a:gd name="connsiteX7" fmla="*/ 714378 w 824480"/>
              <a:gd name="connsiteY7" fmla="*/ 1192516 h 1274467"/>
              <a:gd name="connsiteX8" fmla="*/ 721306 w 824480"/>
              <a:gd name="connsiteY8" fmla="*/ 278117 h 1274467"/>
              <a:gd name="connsiteX9" fmla="*/ 589687 w 824480"/>
              <a:gd name="connsiteY9" fmla="*/ 118790 h 1274467"/>
              <a:gd name="connsiteX10" fmla="*/ 35505 w 824480"/>
              <a:gd name="connsiteY10" fmla="*/ 111862 h 1274467"/>
              <a:gd name="connsiteX11" fmla="*/ 118633 w 824480"/>
              <a:gd name="connsiteY11" fmla="*/ 14880 h 1274467"/>
              <a:gd name="connsiteX0" fmla="*/ 118633 w 821945"/>
              <a:gd name="connsiteY0" fmla="*/ 8325 h 1267912"/>
              <a:gd name="connsiteX1" fmla="*/ 568905 w 821945"/>
              <a:gd name="connsiteY1" fmla="*/ 8325 h 1267912"/>
              <a:gd name="connsiteX2" fmla="*/ 776723 w 821945"/>
              <a:gd name="connsiteY2" fmla="*/ 36034 h 1267912"/>
              <a:gd name="connsiteX3" fmla="*/ 818287 w 821945"/>
              <a:gd name="connsiteY3" fmla="*/ 209216 h 1267912"/>
              <a:gd name="connsiteX4" fmla="*/ 818286 w 821945"/>
              <a:gd name="connsiteY4" fmla="*/ 423961 h 1267912"/>
              <a:gd name="connsiteX5" fmla="*/ 804433 w 821945"/>
              <a:gd name="connsiteY5" fmla="*/ 1206744 h 1267912"/>
              <a:gd name="connsiteX6" fmla="*/ 672815 w 821945"/>
              <a:gd name="connsiteY6" fmla="*/ 1213671 h 1267912"/>
              <a:gd name="connsiteX7" fmla="*/ 714378 w 821945"/>
              <a:gd name="connsiteY7" fmla="*/ 1185961 h 1267912"/>
              <a:gd name="connsiteX8" fmla="*/ 721306 w 821945"/>
              <a:gd name="connsiteY8" fmla="*/ 271562 h 1267912"/>
              <a:gd name="connsiteX9" fmla="*/ 589687 w 821945"/>
              <a:gd name="connsiteY9" fmla="*/ 112235 h 1267912"/>
              <a:gd name="connsiteX10" fmla="*/ 35505 w 821945"/>
              <a:gd name="connsiteY10" fmla="*/ 105307 h 1267912"/>
              <a:gd name="connsiteX11" fmla="*/ 118633 w 821945"/>
              <a:gd name="connsiteY11" fmla="*/ 8325 h 1267912"/>
              <a:gd name="connsiteX0" fmla="*/ 113036 w 816348"/>
              <a:gd name="connsiteY0" fmla="*/ 7318 h 1266905"/>
              <a:gd name="connsiteX1" fmla="*/ 563308 w 816348"/>
              <a:gd name="connsiteY1" fmla="*/ 7318 h 1266905"/>
              <a:gd name="connsiteX2" fmla="*/ 771126 w 816348"/>
              <a:gd name="connsiteY2" fmla="*/ 35027 h 1266905"/>
              <a:gd name="connsiteX3" fmla="*/ 812690 w 816348"/>
              <a:gd name="connsiteY3" fmla="*/ 208209 h 1266905"/>
              <a:gd name="connsiteX4" fmla="*/ 812689 w 816348"/>
              <a:gd name="connsiteY4" fmla="*/ 422954 h 1266905"/>
              <a:gd name="connsiteX5" fmla="*/ 798836 w 816348"/>
              <a:gd name="connsiteY5" fmla="*/ 1205737 h 1266905"/>
              <a:gd name="connsiteX6" fmla="*/ 667218 w 816348"/>
              <a:gd name="connsiteY6" fmla="*/ 1212664 h 1266905"/>
              <a:gd name="connsiteX7" fmla="*/ 708781 w 816348"/>
              <a:gd name="connsiteY7" fmla="*/ 1184954 h 1266905"/>
              <a:gd name="connsiteX8" fmla="*/ 715709 w 816348"/>
              <a:gd name="connsiteY8" fmla="*/ 270555 h 1266905"/>
              <a:gd name="connsiteX9" fmla="*/ 584090 w 816348"/>
              <a:gd name="connsiteY9" fmla="*/ 111228 h 1266905"/>
              <a:gd name="connsiteX10" fmla="*/ 36835 w 816348"/>
              <a:gd name="connsiteY10" fmla="*/ 90445 h 1266905"/>
              <a:gd name="connsiteX11" fmla="*/ 113036 w 816348"/>
              <a:gd name="connsiteY11" fmla="*/ 7318 h 1266905"/>
              <a:gd name="connsiteX0" fmla="*/ 112524 w 815836"/>
              <a:gd name="connsiteY0" fmla="*/ 7318 h 1266905"/>
              <a:gd name="connsiteX1" fmla="*/ 562796 w 815836"/>
              <a:gd name="connsiteY1" fmla="*/ 7318 h 1266905"/>
              <a:gd name="connsiteX2" fmla="*/ 770614 w 815836"/>
              <a:gd name="connsiteY2" fmla="*/ 35027 h 1266905"/>
              <a:gd name="connsiteX3" fmla="*/ 812178 w 815836"/>
              <a:gd name="connsiteY3" fmla="*/ 208209 h 1266905"/>
              <a:gd name="connsiteX4" fmla="*/ 812177 w 815836"/>
              <a:gd name="connsiteY4" fmla="*/ 422954 h 1266905"/>
              <a:gd name="connsiteX5" fmla="*/ 798324 w 815836"/>
              <a:gd name="connsiteY5" fmla="*/ 1205737 h 1266905"/>
              <a:gd name="connsiteX6" fmla="*/ 666706 w 815836"/>
              <a:gd name="connsiteY6" fmla="*/ 1212664 h 1266905"/>
              <a:gd name="connsiteX7" fmla="*/ 708269 w 815836"/>
              <a:gd name="connsiteY7" fmla="*/ 1184954 h 1266905"/>
              <a:gd name="connsiteX8" fmla="*/ 715197 w 815836"/>
              <a:gd name="connsiteY8" fmla="*/ 270555 h 1266905"/>
              <a:gd name="connsiteX9" fmla="*/ 604359 w 815836"/>
              <a:gd name="connsiteY9" fmla="*/ 104301 h 1266905"/>
              <a:gd name="connsiteX10" fmla="*/ 36323 w 815836"/>
              <a:gd name="connsiteY10" fmla="*/ 90445 h 1266905"/>
              <a:gd name="connsiteX11" fmla="*/ 112524 w 815836"/>
              <a:gd name="connsiteY11" fmla="*/ 7318 h 12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836" h="1266905">
                <a:moveTo>
                  <a:pt x="112524" y="7318"/>
                </a:moveTo>
                <a:cubicBezTo>
                  <a:pt x="200270" y="-6537"/>
                  <a:pt x="453114" y="2700"/>
                  <a:pt x="562796" y="7318"/>
                </a:cubicBezTo>
                <a:cubicBezTo>
                  <a:pt x="672478" y="11936"/>
                  <a:pt x="729050" y="1545"/>
                  <a:pt x="770614" y="35027"/>
                </a:cubicBezTo>
                <a:cubicBezTo>
                  <a:pt x="812178" y="68509"/>
                  <a:pt x="805251" y="143554"/>
                  <a:pt x="812178" y="208209"/>
                </a:cubicBezTo>
                <a:cubicBezTo>
                  <a:pt x="819105" y="272864"/>
                  <a:pt x="814486" y="256699"/>
                  <a:pt x="812177" y="422954"/>
                </a:cubicBezTo>
                <a:cubicBezTo>
                  <a:pt x="809868" y="589209"/>
                  <a:pt x="822569" y="1074119"/>
                  <a:pt x="798324" y="1205737"/>
                </a:cubicBezTo>
                <a:cubicBezTo>
                  <a:pt x="774079" y="1337355"/>
                  <a:pt x="681715" y="1216128"/>
                  <a:pt x="666706" y="1212664"/>
                </a:cubicBezTo>
                <a:cubicBezTo>
                  <a:pt x="651697" y="1209200"/>
                  <a:pt x="700187" y="1341972"/>
                  <a:pt x="708269" y="1184954"/>
                </a:cubicBezTo>
                <a:cubicBezTo>
                  <a:pt x="716351" y="1027936"/>
                  <a:pt x="732515" y="450664"/>
                  <a:pt x="715197" y="270555"/>
                </a:cubicBezTo>
                <a:cubicBezTo>
                  <a:pt x="697879" y="90446"/>
                  <a:pt x="718659" y="107765"/>
                  <a:pt x="604359" y="104301"/>
                </a:cubicBezTo>
                <a:cubicBezTo>
                  <a:pt x="490059" y="100837"/>
                  <a:pt x="118295" y="106609"/>
                  <a:pt x="36323" y="90445"/>
                </a:cubicBezTo>
                <a:cubicBezTo>
                  <a:pt x="-45649" y="74281"/>
                  <a:pt x="24778" y="21173"/>
                  <a:pt x="112524" y="73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1" name="Rectángulo 300"/>
          <p:cNvSpPr/>
          <p:nvPr/>
        </p:nvSpPr>
        <p:spPr>
          <a:xfrm>
            <a:off x="5800417" y="40044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073440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4" name="Rectángulo 183"/>
          <p:cNvSpPr/>
          <p:nvPr/>
        </p:nvSpPr>
        <p:spPr>
          <a:xfrm>
            <a:off x="1362812" y="4044070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1" name="Rectángulo 180"/>
          <p:cNvSpPr/>
          <p:nvPr/>
        </p:nvSpPr>
        <p:spPr>
          <a:xfrm>
            <a:off x="1367528" y="2293236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Rectángulo 176"/>
          <p:cNvSpPr/>
          <p:nvPr/>
        </p:nvSpPr>
        <p:spPr>
          <a:xfrm>
            <a:off x="5747968" y="4694256"/>
            <a:ext cx="765477" cy="89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3" name="Rectángulo 232"/>
          <p:cNvSpPr/>
          <p:nvPr/>
        </p:nvSpPr>
        <p:spPr>
          <a:xfrm>
            <a:off x="5937475" y="2854064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834335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929130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BIY Presentation/ Introductions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Present Power Point Graphics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956802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099634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765202" y="1464781"/>
            <a:ext cx="4299935" cy="505458"/>
            <a:chOff x="2360373" y="1464781"/>
            <a:chExt cx="4299935" cy="505458"/>
          </a:xfrm>
        </p:grpSpPr>
        <p:sp>
          <p:nvSpPr>
            <p:cNvPr id="54" name="Rectángulo redondeado 53"/>
            <p:cNvSpPr/>
            <p:nvPr/>
          </p:nvSpPr>
          <p:spPr>
            <a:xfrm>
              <a:off x="2360373" y="1464781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5" name="Rectángulo redondeado 54"/>
            <p:cNvSpPr/>
            <p:nvPr/>
          </p:nvSpPr>
          <p:spPr>
            <a:xfrm>
              <a:off x="2477010" y="1541180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7" name="Imagen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994" y="1474194"/>
              <a:ext cx="537599" cy="496045"/>
            </a:xfrm>
            <a:prstGeom prst="rect">
              <a:avLst/>
            </a:prstGeom>
          </p:spPr>
        </p:pic>
        <p:sp>
          <p:nvSpPr>
            <p:cNvPr id="88" name="CuadroTexto 87"/>
            <p:cNvSpPr txBox="1"/>
            <p:nvPr/>
          </p:nvSpPr>
          <p:spPr>
            <a:xfrm>
              <a:off x="3566911" y="1607248"/>
              <a:ext cx="1799517" cy="19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Create a Lab Book cover.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42" name="Rectángulo redondeado 141"/>
            <p:cNvSpPr/>
            <p:nvPr/>
          </p:nvSpPr>
          <p:spPr>
            <a:xfrm>
              <a:off x="2606237" y="1615453"/>
              <a:ext cx="2284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6" name="Imagen 1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479" y="1568394"/>
              <a:ext cx="197636" cy="196798"/>
            </a:xfrm>
            <a:prstGeom prst="rect">
              <a:avLst/>
            </a:prstGeom>
          </p:spPr>
        </p:pic>
        <p:sp>
          <p:nvSpPr>
            <p:cNvPr id="138" name="Rectángulo 137"/>
            <p:cNvSpPr/>
            <p:nvPr/>
          </p:nvSpPr>
          <p:spPr>
            <a:xfrm>
              <a:off x="6022222" y="1717088"/>
              <a:ext cx="53710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1754630" y="2646179"/>
            <a:ext cx="4320914" cy="505458"/>
            <a:chOff x="2349801" y="2646179"/>
            <a:chExt cx="4320914" cy="505458"/>
          </a:xfrm>
        </p:grpSpPr>
        <p:sp>
          <p:nvSpPr>
            <p:cNvPr id="206" name="Rectángulo redondeado 205"/>
            <p:cNvSpPr/>
            <p:nvPr/>
          </p:nvSpPr>
          <p:spPr>
            <a:xfrm>
              <a:off x="2349801" y="2646179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2459149" y="2722578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5991117" y="2897333"/>
              <a:ext cx="6795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0" name="Imagen 2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00" y="2655592"/>
              <a:ext cx="504003" cy="496045"/>
            </a:xfrm>
            <a:prstGeom prst="rect">
              <a:avLst/>
            </a:prstGeom>
          </p:spPr>
        </p:pic>
        <p:sp>
          <p:nvSpPr>
            <p:cNvPr id="211" name="CuadroTexto 210"/>
            <p:cNvSpPr txBox="1"/>
            <p:nvPr/>
          </p:nvSpPr>
          <p:spPr>
            <a:xfrm>
              <a:off x="3568928" y="2791403"/>
              <a:ext cx="2186087" cy="19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Document Problem and Mission.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2580300" y="2796851"/>
              <a:ext cx="214157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87" y="2759389"/>
              <a:ext cx="197636" cy="196798"/>
            </a:xfrm>
            <a:prstGeom prst="rect">
              <a:avLst/>
            </a:prstGeom>
          </p:spPr>
        </p:pic>
      </p:grpSp>
      <p:grpSp>
        <p:nvGrpSpPr>
          <p:cNvPr id="261" name="Agrupar 260"/>
          <p:cNvGrpSpPr/>
          <p:nvPr/>
        </p:nvGrpSpPr>
        <p:grpSpPr>
          <a:xfrm>
            <a:off x="1765202" y="3242130"/>
            <a:ext cx="4299935" cy="490378"/>
            <a:chOff x="1737517" y="2291856"/>
            <a:chExt cx="4983130" cy="716305"/>
          </a:xfrm>
        </p:grpSpPr>
        <p:sp>
          <p:nvSpPr>
            <p:cNvPr id="265" name="Rectángulo redondeado 264"/>
            <p:cNvSpPr/>
            <p:nvPr/>
          </p:nvSpPr>
          <p:spPr>
            <a:xfrm>
              <a:off x="1737517" y="2291856"/>
              <a:ext cx="4983130" cy="71630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6" name="Rectángulo redondeado 265"/>
            <p:cNvSpPr/>
            <p:nvPr/>
          </p:nvSpPr>
          <p:spPr>
            <a:xfrm>
              <a:off x="1872686" y="2392665"/>
              <a:ext cx="4655730" cy="5019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62" name="CuadroTexto 261"/>
          <p:cNvSpPr txBox="1"/>
          <p:nvPr/>
        </p:nvSpPr>
        <p:spPr>
          <a:xfrm>
            <a:off x="2947303" y="3368061"/>
            <a:ext cx="2559103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Present the importance of Research.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92" y="3335752"/>
            <a:ext cx="197636" cy="196798"/>
          </a:xfrm>
          <a:prstGeom prst="rect">
            <a:avLst/>
          </a:prstGeom>
        </p:spPr>
      </p:pic>
      <p:sp>
        <p:nvSpPr>
          <p:cNvPr id="146" name="Rectángulo 145"/>
          <p:cNvSpPr/>
          <p:nvPr/>
        </p:nvSpPr>
        <p:spPr>
          <a:xfrm>
            <a:off x="5453546" y="3478584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26" name="Agrupar 225"/>
          <p:cNvGrpSpPr/>
          <p:nvPr/>
        </p:nvGrpSpPr>
        <p:grpSpPr>
          <a:xfrm>
            <a:off x="1758889" y="382667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62713" y="3895546"/>
              <a:ext cx="2335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Research/document, history, images, prior art, good and bad examples.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600160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303" name="Grupo 302"/>
          <p:cNvGrpSpPr/>
          <p:nvPr/>
        </p:nvGrpSpPr>
        <p:grpSpPr>
          <a:xfrm>
            <a:off x="6280359" y="2519533"/>
            <a:ext cx="912009" cy="676821"/>
            <a:chOff x="6176452" y="2519533"/>
            <a:chExt cx="912009" cy="676821"/>
          </a:xfrm>
        </p:grpSpPr>
        <p:sp>
          <p:nvSpPr>
            <p:cNvPr id="144" name="Rectángulo redondeado 143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0" name="Forma libre 22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9" name="Rectángulo redondeado 228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51" name="CuadroTexto 150"/>
          <p:cNvSpPr txBox="1"/>
          <p:nvPr/>
        </p:nvSpPr>
        <p:spPr>
          <a:xfrm>
            <a:off x="6306666" y="2754441"/>
            <a:ext cx="84087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Power Point </a:t>
            </a:r>
          </a:p>
          <a:p>
            <a:pPr algn="ctr"/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140507" y="1386538"/>
            <a:ext cx="1451197" cy="670662"/>
            <a:chOff x="98943" y="1386538"/>
            <a:chExt cx="1451197" cy="670662"/>
          </a:xfrm>
        </p:grpSpPr>
        <p:sp>
          <p:nvSpPr>
            <p:cNvPr id="179" name="Rectángulo redondeado 178"/>
            <p:cNvSpPr/>
            <p:nvPr/>
          </p:nvSpPr>
          <p:spPr>
            <a:xfrm>
              <a:off x="98943" y="1386538"/>
              <a:ext cx="1451197" cy="670662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0" name="Rectángulo redondeado 179"/>
            <p:cNvSpPr/>
            <p:nvPr/>
          </p:nvSpPr>
          <p:spPr>
            <a:xfrm>
              <a:off x="161529" y="1474194"/>
              <a:ext cx="1314568" cy="47807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36" name="CuadroTexto 235"/>
          <p:cNvSpPr txBox="1"/>
          <p:nvPr/>
        </p:nvSpPr>
        <p:spPr>
          <a:xfrm>
            <a:off x="416609" y="1505470"/>
            <a:ext cx="11794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Save as: “school-date-project-name1-name2.ppt'  </a:t>
            </a:r>
          </a:p>
          <a:p>
            <a:r>
              <a:rPr lang="en-US" sz="6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in a new folder under </a:t>
            </a:r>
          </a:p>
          <a:p>
            <a:r>
              <a:rPr lang="en-US" sz="6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documents called ‘BIY'</a:t>
            </a:r>
            <a:endParaRPr lang="en-US" sz="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39" name="Imagen 2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71" y="1615453"/>
            <a:ext cx="171005" cy="171005"/>
          </a:xfrm>
          <a:prstGeom prst="rect">
            <a:avLst/>
          </a:prstGeom>
        </p:spPr>
      </p:pic>
      <p:grpSp>
        <p:nvGrpSpPr>
          <p:cNvPr id="300" name="Grupo 299"/>
          <p:cNvGrpSpPr/>
          <p:nvPr/>
        </p:nvGrpSpPr>
        <p:grpSpPr>
          <a:xfrm>
            <a:off x="356138" y="3526407"/>
            <a:ext cx="1290502" cy="852489"/>
            <a:chOff x="258642" y="3775777"/>
            <a:chExt cx="1290502" cy="907513"/>
          </a:xfrm>
        </p:grpSpPr>
        <p:sp>
          <p:nvSpPr>
            <p:cNvPr id="185" name="Rectángulo redondeado 184"/>
            <p:cNvSpPr/>
            <p:nvPr/>
          </p:nvSpPr>
          <p:spPr>
            <a:xfrm>
              <a:off x="258642" y="3775777"/>
              <a:ext cx="1290502" cy="907513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6" name="Rectángulo redondeado 185"/>
            <p:cNvSpPr/>
            <p:nvPr/>
          </p:nvSpPr>
          <p:spPr>
            <a:xfrm>
              <a:off x="317422" y="3848833"/>
              <a:ext cx="1182573" cy="7544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4" name="Rectángulo 243"/>
            <p:cNvSpPr/>
            <p:nvPr/>
          </p:nvSpPr>
          <p:spPr>
            <a:xfrm>
              <a:off x="527076" y="3880460"/>
              <a:ext cx="1008327" cy="68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Google </a:t>
              </a:r>
              <a:r>
                <a:rPr lang="es-ES_tradnl" sz="900" dirty="0" err="1">
                  <a:latin typeface="Comic Sans MS" charset="0"/>
                  <a:ea typeface="Comic Sans MS" charset="0"/>
                  <a:cs typeface="Comic Sans MS" charset="0"/>
                </a:rPr>
                <a:t>image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endParaRPr lang="es-ES_tradnl" sz="900" dirty="0" smtClean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/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search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</a:p>
            <a:p>
              <a:pPr algn="ctr"/>
              <a:r>
                <a:rPr lang="es-ES_tradnl" sz="900" dirty="0" err="1">
                  <a:latin typeface="Comic Sans MS" charset="0"/>
                  <a:ea typeface="Comic Sans MS" charset="0"/>
                  <a:cs typeface="Comic Sans MS" charset="0"/>
                </a:rPr>
                <a:t>Copy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 and paste </a:t>
              </a:r>
              <a:endParaRPr lang="es-ES_tradnl" sz="900" dirty="0" smtClean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/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into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 err="1">
                  <a:latin typeface="Comic Sans MS" charset="0"/>
                  <a:ea typeface="Comic Sans MS" charset="0"/>
                  <a:cs typeface="Comic Sans MS" charset="0"/>
                </a:rPr>
                <a:t>L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ab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B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ook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  <a:endParaRPr lang="es-ES_tradnl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45" name="Imagen 2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274" y="3970767"/>
              <a:ext cx="274647" cy="274647"/>
            </a:xfrm>
            <a:prstGeom prst="rect">
              <a:avLst/>
            </a:prstGeom>
          </p:spPr>
        </p:pic>
      </p:grp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" name="Imagen 6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" y="2130342"/>
            <a:ext cx="755438" cy="406407"/>
          </a:xfrm>
          <a:prstGeom prst="rect">
            <a:avLst/>
          </a:prstGeom>
        </p:spPr>
      </p:pic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9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pic>
        <p:nvPicPr>
          <p:cNvPr id="213" name="Imagen 2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3" y="830893"/>
            <a:ext cx="755438" cy="406407"/>
          </a:xfrm>
          <a:prstGeom prst="rect">
            <a:avLst/>
          </a:prstGeom>
        </p:spPr>
      </p:pic>
      <p:grpSp>
        <p:nvGrpSpPr>
          <p:cNvPr id="304" name="Grupo 303"/>
          <p:cNvGrpSpPr/>
          <p:nvPr/>
        </p:nvGrpSpPr>
        <p:grpSpPr>
          <a:xfrm>
            <a:off x="6238734" y="3642057"/>
            <a:ext cx="912009" cy="676821"/>
            <a:chOff x="6176452" y="2519533"/>
            <a:chExt cx="912009" cy="676821"/>
          </a:xfrm>
        </p:grpSpPr>
        <p:sp>
          <p:nvSpPr>
            <p:cNvPr id="305" name="Rectángulo redondeado 304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6" name="Forma libre 305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7" name="Rectángulo redondeado 306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08" name="Grupo 307"/>
          <p:cNvGrpSpPr/>
          <p:nvPr/>
        </p:nvGrpSpPr>
        <p:grpSpPr>
          <a:xfrm>
            <a:off x="6238734" y="4355633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64" name="CuadroTexto 163"/>
          <p:cNvSpPr txBox="1"/>
          <p:nvPr/>
        </p:nvSpPr>
        <p:spPr>
          <a:xfrm>
            <a:off x="6267962" y="3881107"/>
            <a:ext cx="834664" cy="36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Researching</a:t>
            </a:r>
          </a:p>
          <a:p>
            <a:pPr algn="ctr"/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5" name="CuadroTexto 174"/>
          <p:cNvSpPr txBox="1"/>
          <p:nvPr/>
        </p:nvSpPr>
        <p:spPr>
          <a:xfrm>
            <a:off x="6276674" y="4610826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29568" y="4509801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17345" y="4581906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915190" y="346525"/>
            <a:ext cx="21484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</a:t>
            </a:r>
            <a:r>
              <a:rPr lang="es-ES_tradnl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</a:p>
          <a:p>
            <a:endParaRPr lang="es-ES_tradnl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Get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know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teammates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Exercise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0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esearch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0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kills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Exercise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teamwork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skills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Exercise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PowerPoint 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skills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Set up </a:t>
            </a:r>
            <a:r>
              <a:rPr lang="es-ES_tradnl" sz="10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s-ES_tradnl" sz="10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s-ES_tradnl" sz="1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ook</a:t>
            </a:r>
            <a:r>
              <a:rPr lang="es-ES_tradnl" sz="1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s-ES_tradnl" sz="10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08" name="Group 120"/>
          <p:cNvGrpSpPr>
            <a:grpSpLocks/>
          </p:cNvGrpSpPr>
          <p:nvPr/>
        </p:nvGrpSpPr>
        <p:grpSpPr bwMode="auto">
          <a:xfrm>
            <a:off x="7395733" y="3974209"/>
            <a:ext cx="1649717" cy="1051555"/>
            <a:chOff x="3360" y="2832"/>
            <a:chExt cx="1680" cy="1072"/>
          </a:xfrm>
        </p:grpSpPr>
        <p:grpSp>
          <p:nvGrpSpPr>
            <p:cNvPr id="263" name="Group 121"/>
            <p:cNvGrpSpPr>
              <a:grpSpLocks/>
            </p:cNvGrpSpPr>
            <p:nvPr/>
          </p:nvGrpSpPr>
          <p:grpSpPr bwMode="auto">
            <a:xfrm rot="5550922">
              <a:off x="3381" y="3246"/>
              <a:ext cx="247" cy="289"/>
              <a:chOff x="1812" y="3528"/>
              <a:chExt cx="430" cy="480"/>
            </a:xfrm>
          </p:grpSpPr>
          <p:sp>
            <p:nvSpPr>
              <p:cNvPr id="372" name="Freeform 122"/>
              <p:cNvSpPr>
                <a:spLocks/>
              </p:cNvSpPr>
              <p:nvPr/>
            </p:nvSpPr>
            <p:spPr bwMode="auto">
              <a:xfrm>
                <a:off x="1812" y="3528"/>
                <a:ext cx="430" cy="480"/>
              </a:xfrm>
              <a:custGeom>
                <a:avLst/>
                <a:gdLst>
                  <a:gd name="T0" fmla="*/ 83 w 618"/>
                  <a:gd name="T1" fmla="*/ 28 h 610"/>
                  <a:gd name="T2" fmla="*/ 53 w 618"/>
                  <a:gd name="T3" fmla="*/ 68 h 610"/>
                  <a:gd name="T4" fmla="*/ 33 w 618"/>
                  <a:gd name="T5" fmla="*/ 153 h 610"/>
                  <a:gd name="T6" fmla="*/ 58 w 618"/>
                  <a:gd name="T7" fmla="*/ 232 h 610"/>
                  <a:gd name="T8" fmla="*/ 128 w 618"/>
                  <a:gd name="T9" fmla="*/ 283 h 610"/>
                  <a:gd name="T10" fmla="*/ 133 w 618"/>
                  <a:gd name="T11" fmla="*/ 363 h 610"/>
                  <a:gd name="T12" fmla="*/ 58 w 618"/>
                  <a:gd name="T13" fmla="*/ 391 h 610"/>
                  <a:gd name="T14" fmla="*/ 8 w 618"/>
                  <a:gd name="T15" fmla="*/ 301 h 610"/>
                  <a:gd name="T16" fmla="*/ 13 w 618"/>
                  <a:gd name="T17" fmla="*/ 391 h 610"/>
                  <a:gd name="T18" fmla="*/ 68 w 618"/>
                  <a:gd name="T19" fmla="*/ 471 h 610"/>
                  <a:gd name="T20" fmla="*/ 163 w 618"/>
                  <a:gd name="T21" fmla="*/ 448 h 610"/>
                  <a:gd name="T22" fmla="*/ 203 w 618"/>
                  <a:gd name="T23" fmla="*/ 312 h 610"/>
                  <a:gd name="T24" fmla="*/ 213 w 618"/>
                  <a:gd name="T25" fmla="*/ 380 h 610"/>
                  <a:gd name="T26" fmla="*/ 253 w 618"/>
                  <a:gd name="T27" fmla="*/ 442 h 610"/>
                  <a:gd name="T28" fmla="*/ 313 w 618"/>
                  <a:gd name="T29" fmla="*/ 448 h 610"/>
                  <a:gd name="T30" fmla="*/ 283 w 618"/>
                  <a:gd name="T31" fmla="*/ 425 h 610"/>
                  <a:gd name="T32" fmla="*/ 278 w 618"/>
                  <a:gd name="T33" fmla="*/ 357 h 610"/>
                  <a:gd name="T34" fmla="*/ 269 w 618"/>
                  <a:gd name="T35" fmla="*/ 289 h 610"/>
                  <a:gd name="T36" fmla="*/ 248 w 618"/>
                  <a:gd name="T37" fmla="*/ 255 h 610"/>
                  <a:gd name="T38" fmla="*/ 238 w 618"/>
                  <a:gd name="T39" fmla="*/ 221 h 610"/>
                  <a:gd name="T40" fmla="*/ 269 w 618"/>
                  <a:gd name="T41" fmla="*/ 244 h 610"/>
                  <a:gd name="T42" fmla="*/ 303 w 618"/>
                  <a:gd name="T43" fmla="*/ 329 h 610"/>
                  <a:gd name="T44" fmla="*/ 383 w 618"/>
                  <a:gd name="T45" fmla="*/ 340 h 610"/>
                  <a:gd name="T46" fmla="*/ 424 w 618"/>
                  <a:gd name="T47" fmla="*/ 301 h 610"/>
                  <a:gd name="T48" fmla="*/ 419 w 618"/>
                  <a:gd name="T49" fmla="*/ 238 h 610"/>
                  <a:gd name="T50" fmla="*/ 388 w 618"/>
                  <a:gd name="T51" fmla="*/ 272 h 610"/>
                  <a:gd name="T52" fmla="*/ 328 w 618"/>
                  <a:gd name="T53" fmla="*/ 272 h 610"/>
                  <a:gd name="T54" fmla="*/ 313 w 618"/>
                  <a:gd name="T55" fmla="*/ 216 h 610"/>
                  <a:gd name="T56" fmla="*/ 333 w 618"/>
                  <a:gd name="T57" fmla="*/ 153 h 610"/>
                  <a:gd name="T58" fmla="*/ 313 w 618"/>
                  <a:gd name="T59" fmla="*/ 51 h 610"/>
                  <a:gd name="T60" fmla="*/ 248 w 618"/>
                  <a:gd name="T61" fmla="*/ 6 h 610"/>
                  <a:gd name="T62" fmla="*/ 138 w 618"/>
                  <a:gd name="T63" fmla="*/ 17 h 610"/>
                  <a:gd name="T64" fmla="*/ 83 w 618"/>
                  <a:gd name="T65" fmla="*/ 28 h 6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8" h="610">
                    <a:moveTo>
                      <a:pt x="119" y="36"/>
                    </a:moveTo>
                    <a:cubicBezTo>
                      <a:pt x="99" y="47"/>
                      <a:pt x="88" y="61"/>
                      <a:pt x="76" y="87"/>
                    </a:cubicBezTo>
                    <a:cubicBezTo>
                      <a:pt x="64" y="113"/>
                      <a:pt x="46" y="160"/>
                      <a:pt x="47" y="195"/>
                    </a:cubicBezTo>
                    <a:cubicBezTo>
                      <a:pt x="48" y="230"/>
                      <a:pt x="60" y="268"/>
                      <a:pt x="83" y="295"/>
                    </a:cubicBezTo>
                    <a:cubicBezTo>
                      <a:pt x="106" y="322"/>
                      <a:pt x="166" y="332"/>
                      <a:pt x="184" y="360"/>
                    </a:cubicBezTo>
                    <a:cubicBezTo>
                      <a:pt x="202" y="388"/>
                      <a:pt x="208" y="438"/>
                      <a:pt x="191" y="461"/>
                    </a:cubicBezTo>
                    <a:cubicBezTo>
                      <a:pt x="174" y="484"/>
                      <a:pt x="113" y="510"/>
                      <a:pt x="83" y="497"/>
                    </a:cubicBezTo>
                    <a:cubicBezTo>
                      <a:pt x="53" y="484"/>
                      <a:pt x="22" y="382"/>
                      <a:pt x="11" y="382"/>
                    </a:cubicBezTo>
                    <a:cubicBezTo>
                      <a:pt x="0" y="382"/>
                      <a:pt x="4" y="461"/>
                      <a:pt x="18" y="497"/>
                    </a:cubicBezTo>
                    <a:cubicBezTo>
                      <a:pt x="32" y="533"/>
                      <a:pt x="62" y="586"/>
                      <a:pt x="98" y="598"/>
                    </a:cubicBezTo>
                    <a:cubicBezTo>
                      <a:pt x="134" y="610"/>
                      <a:pt x="202" y="603"/>
                      <a:pt x="234" y="569"/>
                    </a:cubicBezTo>
                    <a:cubicBezTo>
                      <a:pt x="266" y="535"/>
                      <a:pt x="280" y="410"/>
                      <a:pt x="292" y="396"/>
                    </a:cubicBezTo>
                    <a:cubicBezTo>
                      <a:pt x="304" y="382"/>
                      <a:pt x="294" y="455"/>
                      <a:pt x="306" y="483"/>
                    </a:cubicBezTo>
                    <a:cubicBezTo>
                      <a:pt x="318" y="511"/>
                      <a:pt x="340" y="548"/>
                      <a:pt x="364" y="562"/>
                    </a:cubicBezTo>
                    <a:cubicBezTo>
                      <a:pt x="388" y="576"/>
                      <a:pt x="443" y="573"/>
                      <a:pt x="450" y="569"/>
                    </a:cubicBezTo>
                    <a:cubicBezTo>
                      <a:pt x="457" y="565"/>
                      <a:pt x="415" y="559"/>
                      <a:pt x="407" y="540"/>
                    </a:cubicBezTo>
                    <a:cubicBezTo>
                      <a:pt x="399" y="521"/>
                      <a:pt x="403" y="483"/>
                      <a:pt x="400" y="454"/>
                    </a:cubicBezTo>
                    <a:cubicBezTo>
                      <a:pt x="397" y="425"/>
                      <a:pt x="393" y="388"/>
                      <a:pt x="386" y="367"/>
                    </a:cubicBezTo>
                    <a:cubicBezTo>
                      <a:pt x="379" y="346"/>
                      <a:pt x="364" y="338"/>
                      <a:pt x="357" y="324"/>
                    </a:cubicBezTo>
                    <a:cubicBezTo>
                      <a:pt x="350" y="310"/>
                      <a:pt x="337" y="283"/>
                      <a:pt x="342" y="281"/>
                    </a:cubicBezTo>
                    <a:cubicBezTo>
                      <a:pt x="347" y="279"/>
                      <a:pt x="370" y="287"/>
                      <a:pt x="386" y="310"/>
                    </a:cubicBezTo>
                    <a:cubicBezTo>
                      <a:pt x="402" y="333"/>
                      <a:pt x="409" y="398"/>
                      <a:pt x="436" y="418"/>
                    </a:cubicBezTo>
                    <a:cubicBezTo>
                      <a:pt x="463" y="438"/>
                      <a:pt x="522" y="438"/>
                      <a:pt x="551" y="432"/>
                    </a:cubicBezTo>
                    <a:cubicBezTo>
                      <a:pt x="580" y="426"/>
                      <a:pt x="600" y="403"/>
                      <a:pt x="609" y="382"/>
                    </a:cubicBezTo>
                    <a:cubicBezTo>
                      <a:pt x="618" y="361"/>
                      <a:pt x="610" y="309"/>
                      <a:pt x="602" y="303"/>
                    </a:cubicBezTo>
                    <a:cubicBezTo>
                      <a:pt x="594" y="297"/>
                      <a:pt x="579" y="339"/>
                      <a:pt x="558" y="346"/>
                    </a:cubicBezTo>
                    <a:cubicBezTo>
                      <a:pt x="537" y="353"/>
                      <a:pt x="490" y="358"/>
                      <a:pt x="472" y="346"/>
                    </a:cubicBezTo>
                    <a:cubicBezTo>
                      <a:pt x="454" y="334"/>
                      <a:pt x="449" y="299"/>
                      <a:pt x="450" y="274"/>
                    </a:cubicBezTo>
                    <a:cubicBezTo>
                      <a:pt x="451" y="249"/>
                      <a:pt x="479" y="230"/>
                      <a:pt x="479" y="195"/>
                    </a:cubicBezTo>
                    <a:cubicBezTo>
                      <a:pt x="479" y="160"/>
                      <a:pt x="470" y="96"/>
                      <a:pt x="450" y="65"/>
                    </a:cubicBezTo>
                    <a:cubicBezTo>
                      <a:pt x="430" y="34"/>
                      <a:pt x="399" y="14"/>
                      <a:pt x="357" y="7"/>
                    </a:cubicBezTo>
                    <a:cubicBezTo>
                      <a:pt x="315" y="0"/>
                      <a:pt x="236" y="17"/>
                      <a:pt x="198" y="22"/>
                    </a:cubicBezTo>
                    <a:cubicBezTo>
                      <a:pt x="160" y="27"/>
                      <a:pt x="139" y="25"/>
                      <a:pt x="119" y="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50000">
                    <a:srgbClr val="FF5050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73" name="Freeform 123"/>
              <p:cNvSpPr>
                <a:spLocks/>
              </p:cNvSpPr>
              <p:nvPr/>
            </p:nvSpPr>
            <p:spPr bwMode="auto">
              <a:xfrm rot="21109726" flipH="1">
                <a:off x="1920" y="3555"/>
                <a:ext cx="168" cy="244"/>
              </a:xfrm>
              <a:custGeom>
                <a:avLst/>
                <a:gdLst>
                  <a:gd name="T0" fmla="*/ 32 w 618"/>
                  <a:gd name="T1" fmla="*/ 14 h 610"/>
                  <a:gd name="T2" fmla="*/ 21 w 618"/>
                  <a:gd name="T3" fmla="*/ 35 h 610"/>
                  <a:gd name="T4" fmla="*/ 13 w 618"/>
                  <a:gd name="T5" fmla="*/ 78 h 610"/>
                  <a:gd name="T6" fmla="*/ 23 w 618"/>
                  <a:gd name="T7" fmla="*/ 118 h 610"/>
                  <a:gd name="T8" fmla="*/ 50 w 618"/>
                  <a:gd name="T9" fmla="*/ 144 h 610"/>
                  <a:gd name="T10" fmla="*/ 52 w 618"/>
                  <a:gd name="T11" fmla="*/ 184 h 610"/>
                  <a:gd name="T12" fmla="*/ 23 w 618"/>
                  <a:gd name="T13" fmla="*/ 199 h 610"/>
                  <a:gd name="T14" fmla="*/ 3 w 618"/>
                  <a:gd name="T15" fmla="*/ 153 h 610"/>
                  <a:gd name="T16" fmla="*/ 5 w 618"/>
                  <a:gd name="T17" fmla="*/ 199 h 610"/>
                  <a:gd name="T18" fmla="*/ 27 w 618"/>
                  <a:gd name="T19" fmla="*/ 239 h 610"/>
                  <a:gd name="T20" fmla="*/ 64 w 618"/>
                  <a:gd name="T21" fmla="*/ 228 h 610"/>
                  <a:gd name="T22" fmla="*/ 79 w 618"/>
                  <a:gd name="T23" fmla="*/ 158 h 610"/>
                  <a:gd name="T24" fmla="*/ 83 w 618"/>
                  <a:gd name="T25" fmla="*/ 193 h 610"/>
                  <a:gd name="T26" fmla="*/ 99 w 618"/>
                  <a:gd name="T27" fmla="*/ 225 h 610"/>
                  <a:gd name="T28" fmla="*/ 122 w 618"/>
                  <a:gd name="T29" fmla="*/ 228 h 610"/>
                  <a:gd name="T30" fmla="*/ 111 w 618"/>
                  <a:gd name="T31" fmla="*/ 216 h 610"/>
                  <a:gd name="T32" fmla="*/ 109 w 618"/>
                  <a:gd name="T33" fmla="*/ 182 h 610"/>
                  <a:gd name="T34" fmla="*/ 105 w 618"/>
                  <a:gd name="T35" fmla="*/ 147 h 610"/>
                  <a:gd name="T36" fmla="*/ 97 w 618"/>
                  <a:gd name="T37" fmla="*/ 130 h 610"/>
                  <a:gd name="T38" fmla="*/ 93 w 618"/>
                  <a:gd name="T39" fmla="*/ 112 h 610"/>
                  <a:gd name="T40" fmla="*/ 105 w 618"/>
                  <a:gd name="T41" fmla="*/ 124 h 610"/>
                  <a:gd name="T42" fmla="*/ 119 w 618"/>
                  <a:gd name="T43" fmla="*/ 167 h 610"/>
                  <a:gd name="T44" fmla="*/ 150 w 618"/>
                  <a:gd name="T45" fmla="*/ 173 h 610"/>
                  <a:gd name="T46" fmla="*/ 166 w 618"/>
                  <a:gd name="T47" fmla="*/ 153 h 610"/>
                  <a:gd name="T48" fmla="*/ 164 w 618"/>
                  <a:gd name="T49" fmla="*/ 121 h 610"/>
                  <a:gd name="T50" fmla="*/ 152 w 618"/>
                  <a:gd name="T51" fmla="*/ 138 h 610"/>
                  <a:gd name="T52" fmla="*/ 128 w 618"/>
                  <a:gd name="T53" fmla="*/ 138 h 610"/>
                  <a:gd name="T54" fmla="*/ 122 w 618"/>
                  <a:gd name="T55" fmla="*/ 110 h 610"/>
                  <a:gd name="T56" fmla="*/ 130 w 618"/>
                  <a:gd name="T57" fmla="*/ 78 h 610"/>
                  <a:gd name="T58" fmla="*/ 122 w 618"/>
                  <a:gd name="T59" fmla="*/ 26 h 610"/>
                  <a:gd name="T60" fmla="*/ 97 w 618"/>
                  <a:gd name="T61" fmla="*/ 3 h 610"/>
                  <a:gd name="T62" fmla="*/ 54 w 618"/>
                  <a:gd name="T63" fmla="*/ 9 h 610"/>
                  <a:gd name="T64" fmla="*/ 32 w 618"/>
                  <a:gd name="T65" fmla="*/ 14 h 6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8" h="610">
                    <a:moveTo>
                      <a:pt x="119" y="36"/>
                    </a:moveTo>
                    <a:cubicBezTo>
                      <a:pt x="99" y="47"/>
                      <a:pt x="88" y="61"/>
                      <a:pt x="76" y="87"/>
                    </a:cubicBezTo>
                    <a:cubicBezTo>
                      <a:pt x="64" y="113"/>
                      <a:pt x="46" y="160"/>
                      <a:pt x="47" y="195"/>
                    </a:cubicBezTo>
                    <a:cubicBezTo>
                      <a:pt x="48" y="230"/>
                      <a:pt x="60" y="268"/>
                      <a:pt x="83" y="295"/>
                    </a:cubicBezTo>
                    <a:cubicBezTo>
                      <a:pt x="106" y="322"/>
                      <a:pt x="166" y="332"/>
                      <a:pt x="184" y="360"/>
                    </a:cubicBezTo>
                    <a:cubicBezTo>
                      <a:pt x="202" y="388"/>
                      <a:pt x="208" y="438"/>
                      <a:pt x="191" y="461"/>
                    </a:cubicBezTo>
                    <a:cubicBezTo>
                      <a:pt x="174" y="484"/>
                      <a:pt x="113" y="510"/>
                      <a:pt x="83" y="497"/>
                    </a:cubicBezTo>
                    <a:cubicBezTo>
                      <a:pt x="53" y="484"/>
                      <a:pt x="22" y="382"/>
                      <a:pt x="11" y="382"/>
                    </a:cubicBezTo>
                    <a:cubicBezTo>
                      <a:pt x="0" y="382"/>
                      <a:pt x="4" y="461"/>
                      <a:pt x="18" y="497"/>
                    </a:cubicBezTo>
                    <a:cubicBezTo>
                      <a:pt x="32" y="533"/>
                      <a:pt x="62" y="586"/>
                      <a:pt x="98" y="598"/>
                    </a:cubicBezTo>
                    <a:cubicBezTo>
                      <a:pt x="134" y="610"/>
                      <a:pt x="202" y="603"/>
                      <a:pt x="234" y="569"/>
                    </a:cubicBezTo>
                    <a:cubicBezTo>
                      <a:pt x="266" y="535"/>
                      <a:pt x="280" y="410"/>
                      <a:pt x="292" y="396"/>
                    </a:cubicBezTo>
                    <a:cubicBezTo>
                      <a:pt x="304" y="382"/>
                      <a:pt x="294" y="455"/>
                      <a:pt x="306" y="483"/>
                    </a:cubicBezTo>
                    <a:cubicBezTo>
                      <a:pt x="318" y="511"/>
                      <a:pt x="340" y="548"/>
                      <a:pt x="364" y="562"/>
                    </a:cubicBezTo>
                    <a:cubicBezTo>
                      <a:pt x="388" y="576"/>
                      <a:pt x="443" y="573"/>
                      <a:pt x="450" y="569"/>
                    </a:cubicBezTo>
                    <a:cubicBezTo>
                      <a:pt x="457" y="565"/>
                      <a:pt x="415" y="559"/>
                      <a:pt x="407" y="540"/>
                    </a:cubicBezTo>
                    <a:cubicBezTo>
                      <a:pt x="399" y="521"/>
                      <a:pt x="403" y="483"/>
                      <a:pt x="400" y="454"/>
                    </a:cubicBezTo>
                    <a:cubicBezTo>
                      <a:pt x="397" y="425"/>
                      <a:pt x="393" y="388"/>
                      <a:pt x="386" y="367"/>
                    </a:cubicBezTo>
                    <a:cubicBezTo>
                      <a:pt x="379" y="346"/>
                      <a:pt x="364" y="338"/>
                      <a:pt x="357" y="324"/>
                    </a:cubicBezTo>
                    <a:cubicBezTo>
                      <a:pt x="350" y="310"/>
                      <a:pt x="337" y="283"/>
                      <a:pt x="342" y="281"/>
                    </a:cubicBezTo>
                    <a:cubicBezTo>
                      <a:pt x="347" y="279"/>
                      <a:pt x="370" y="287"/>
                      <a:pt x="386" y="310"/>
                    </a:cubicBezTo>
                    <a:cubicBezTo>
                      <a:pt x="402" y="333"/>
                      <a:pt x="409" y="398"/>
                      <a:pt x="436" y="418"/>
                    </a:cubicBezTo>
                    <a:cubicBezTo>
                      <a:pt x="463" y="438"/>
                      <a:pt x="522" y="438"/>
                      <a:pt x="551" y="432"/>
                    </a:cubicBezTo>
                    <a:cubicBezTo>
                      <a:pt x="580" y="426"/>
                      <a:pt x="600" y="403"/>
                      <a:pt x="609" y="382"/>
                    </a:cubicBezTo>
                    <a:cubicBezTo>
                      <a:pt x="618" y="361"/>
                      <a:pt x="610" y="309"/>
                      <a:pt x="602" y="303"/>
                    </a:cubicBezTo>
                    <a:cubicBezTo>
                      <a:pt x="594" y="297"/>
                      <a:pt x="579" y="339"/>
                      <a:pt x="558" y="346"/>
                    </a:cubicBezTo>
                    <a:cubicBezTo>
                      <a:pt x="537" y="353"/>
                      <a:pt x="490" y="358"/>
                      <a:pt x="472" y="346"/>
                    </a:cubicBezTo>
                    <a:cubicBezTo>
                      <a:pt x="454" y="334"/>
                      <a:pt x="449" y="299"/>
                      <a:pt x="450" y="274"/>
                    </a:cubicBezTo>
                    <a:cubicBezTo>
                      <a:pt x="451" y="249"/>
                      <a:pt x="479" y="230"/>
                      <a:pt x="479" y="195"/>
                    </a:cubicBezTo>
                    <a:cubicBezTo>
                      <a:pt x="479" y="160"/>
                      <a:pt x="470" y="96"/>
                      <a:pt x="450" y="65"/>
                    </a:cubicBezTo>
                    <a:cubicBezTo>
                      <a:pt x="430" y="34"/>
                      <a:pt x="399" y="14"/>
                      <a:pt x="357" y="7"/>
                    </a:cubicBezTo>
                    <a:cubicBezTo>
                      <a:pt x="315" y="0"/>
                      <a:pt x="236" y="17"/>
                      <a:pt x="198" y="22"/>
                    </a:cubicBezTo>
                    <a:cubicBezTo>
                      <a:pt x="160" y="27"/>
                      <a:pt x="139" y="25"/>
                      <a:pt x="119" y="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64" name="Freeform 124"/>
            <p:cNvSpPr>
              <a:spLocks/>
            </p:cNvSpPr>
            <p:nvPr/>
          </p:nvSpPr>
          <p:spPr bwMode="auto">
            <a:xfrm rot="5455342">
              <a:off x="3517" y="3335"/>
              <a:ext cx="321" cy="101"/>
            </a:xfrm>
            <a:custGeom>
              <a:avLst/>
              <a:gdLst>
                <a:gd name="T0" fmla="*/ 9 w 816"/>
                <a:gd name="T1" fmla="*/ 6 h 268"/>
                <a:gd name="T2" fmla="*/ 34 w 816"/>
                <a:gd name="T3" fmla="*/ 83 h 268"/>
                <a:gd name="T4" fmla="*/ 57 w 816"/>
                <a:gd name="T5" fmla="*/ 94 h 268"/>
                <a:gd name="T6" fmla="*/ 132 w 816"/>
                <a:gd name="T7" fmla="*/ 100 h 268"/>
                <a:gd name="T8" fmla="*/ 259 w 816"/>
                <a:gd name="T9" fmla="*/ 99 h 268"/>
                <a:gd name="T10" fmla="*/ 288 w 816"/>
                <a:gd name="T11" fmla="*/ 89 h 268"/>
                <a:gd name="T12" fmla="*/ 302 w 816"/>
                <a:gd name="T13" fmla="*/ 60 h 268"/>
                <a:gd name="T14" fmla="*/ 311 w 816"/>
                <a:gd name="T15" fmla="*/ 5 h 268"/>
                <a:gd name="T16" fmla="*/ 240 w 816"/>
                <a:gd name="T17" fmla="*/ 31 h 268"/>
                <a:gd name="T18" fmla="*/ 83 w 816"/>
                <a:gd name="T19" fmla="*/ 24 h 268"/>
                <a:gd name="T20" fmla="*/ 9 w 816"/>
                <a:gd name="T21" fmla="*/ 6 h 2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6" h="268">
                  <a:moveTo>
                    <a:pt x="22" y="16"/>
                  </a:moveTo>
                  <a:cubicBezTo>
                    <a:pt x="0" y="39"/>
                    <a:pt x="67" y="182"/>
                    <a:pt x="87" y="221"/>
                  </a:cubicBezTo>
                  <a:cubicBezTo>
                    <a:pt x="108" y="260"/>
                    <a:pt x="103" y="242"/>
                    <a:pt x="145" y="250"/>
                  </a:cubicBezTo>
                  <a:cubicBezTo>
                    <a:pt x="186" y="258"/>
                    <a:pt x="251" y="264"/>
                    <a:pt x="336" y="266"/>
                  </a:cubicBezTo>
                  <a:cubicBezTo>
                    <a:pt x="421" y="268"/>
                    <a:pt x="592" y="267"/>
                    <a:pt x="658" y="262"/>
                  </a:cubicBezTo>
                  <a:cubicBezTo>
                    <a:pt x="724" y="257"/>
                    <a:pt x="715" y="254"/>
                    <a:pt x="733" y="237"/>
                  </a:cubicBezTo>
                  <a:cubicBezTo>
                    <a:pt x="751" y="220"/>
                    <a:pt x="759" y="196"/>
                    <a:pt x="768" y="158"/>
                  </a:cubicBezTo>
                  <a:cubicBezTo>
                    <a:pt x="777" y="121"/>
                    <a:pt x="816" y="25"/>
                    <a:pt x="790" y="12"/>
                  </a:cubicBezTo>
                  <a:cubicBezTo>
                    <a:pt x="764" y="0"/>
                    <a:pt x="708" y="74"/>
                    <a:pt x="611" y="83"/>
                  </a:cubicBezTo>
                  <a:cubicBezTo>
                    <a:pt x="514" y="92"/>
                    <a:pt x="308" y="75"/>
                    <a:pt x="210" y="64"/>
                  </a:cubicBezTo>
                  <a:cubicBezTo>
                    <a:pt x="112" y="53"/>
                    <a:pt x="61" y="26"/>
                    <a:pt x="22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5D5134"/>
                </a:gs>
                <a:gs pos="100000">
                  <a:srgbClr val="C9B07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7" name="Freeform 125"/>
            <p:cNvSpPr>
              <a:spLocks/>
            </p:cNvSpPr>
            <p:nvPr/>
          </p:nvSpPr>
          <p:spPr bwMode="auto">
            <a:xfrm rot="5455342">
              <a:off x="4015" y="2722"/>
              <a:ext cx="621" cy="1276"/>
            </a:xfrm>
            <a:custGeom>
              <a:avLst/>
              <a:gdLst>
                <a:gd name="T0" fmla="*/ 298 w 1579"/>
                <a:gd name="T1" fmla="*/ 2 h 3394"/>
                <a:gd name="T2" fmla="*/ 282 w 1579"/>
                <a:gd name="T3" fmla="*/ 175 h 3394"/>
                <a:gd name="T4" fmla="*/ 192 w 1579"/>
                <a:gd name="T5" fmla="*/ 294 h 3394"/>
                <a:gd name="T6" fmla="*/ 76 w 1579"/>
                <a:gd name="T7" fmla="*/ 468 h 3394"/>
                <a:gd name="T8" fmla="*/ 10 w 1579"/>
                <a:gd name="T9" fmla="*/ 766 h 3394"/>
                <a:gd name="T10" fmla="*/ 136 w 1579"/>
                <a:gd name="T11" fmla="*/ 1136 h 3394"/>
                <a:gd name="T12" fmla="*/ 205 w 1579"/>
                <a:gd name="T13" fmla="*/ 1247 h 3394"/>
                <a:gd name="T14" fmla="*/ 387 w 1579"/>
                <a:gd name="T15" fmla="*/ 1274 h 3394"/>
                <a:gd name="T16" fmla="*/ 482 w 1579"/>
                <a:gd name="T17" fmla="*/ 1258 h 3394"/>
                <a:gd name="T18" fmla="*/ 510 w 1579"/>
                <a:gd name="T19" fmla="*/ 1229 h 3394"/>
                <a:gd name="T20" fmla="*/ 538 w 1579"/>
                <a:gd name="T21" fmla="*/ 1151 h 3394"/>
                <a:gd name="T22" fmla="*/ 568 w 1579"/>
                <a:gd name="T23" fmla="*/ 1015 h 3394"/>
                <a:gd name="T24" fmla="*/ 614 w 1579"/>
                <a:gd name="T25" fmla="*/ 788 h 3394"/>
                <a:gd name="T26" fmla="*/ 611 w 1579"/>
                <a:gd name="T27" fmla="*/ 636 h 3394"/>
                <a:gd name="T28" fmla="*/ 573 w 1579"/>
                <a:gd name="T29" fmla="*/ 501 h 3394"/>
                <a:gd name="T30" fmla="*/ 466 w 1579"/>
                <a:gd name="T31" fmla="*/ 351 h 3394"/>
                <a:gd name="T32" fmla="*/ 362 w 1579"/>
                <a:gd name="T33" fmla="*/ 239 h 3394"/>
                <a:gd name="T34" fmla="*/ 315 w 1579"/>
                <a:gd name="T35" fmla="*/ 163 h 3394"/>
                <a:gd name="T36" fmla="*/ 298 w 1579"/>
                <a:gd name="T37" fmla="*/ 2 h 33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79" h="3394">
                  <a:moveTo>
                    <a:pt x="757" y="5"/>
                  </a:moveTo>
                  <a:cubicBezTo>
                    <a:pt x="743" y="10"/>
                    <a:pt x="762" y="336"/>
                    <a:pt x="717" y="465"/>
                  </a:cubicBezTo>
                  <a:cubicBezTo>
                    <a:pt x="672" y="594"/>
                    <a:pt x="576" y="651"/>
                    <a:pt x="489" y="781"/>
                  </a:cubicBezTo>
                  <a:cubicBezTo>
                    <a:pt x="402" y="911"/>
                    <a:pt x="270" y="1036"/>
                    <a:pt x="193" y="1245"/>
                  </a:cubicBezTo>
                  <a:cubicBezTo>
                    <a:pt x="116" y="1454"/>
                    <a:pt x="0" y="1741"/>
                    <a:pt x="25" y="2037"/>
                  </a:cubicBezTo>
                  <a:cubicBezTo>
                    <a:pt x="50" y="2333"/>
                    <a:pt x="262" y="2808"/>
                    <a:pt x="345" y="3021"/>
                  </a:cubicBezTo>
                  <a:cubicBezTo>
                    <a:pt x="428" y="3234"/>
                    <a:pt x="414" y="3256"/>
                    <a:pt x="521" y="3317"/>
                  </a:cubicBezTo>
                  <a:cubicBezTo>
                    <a:pt x="628" y="3378"/>
                    <a:pt x="868" y="3384"/>
                    <a:pt x="985" y="3389"/>
                  </a:cubicBezTo>
                  <a:cubicBezTo>
                    <a:pt x="1102" y="3394"/>
                    <a:pt x="1173" y="3365"/>
                    <a:pt x="1225" y="3345"/>
                  </a:cubicBezTo>
                  <a:cubicBezTo>
                    <a:pt x="1277" y="3325"/>
                    <a:pt x="1273" y="3316"/>
                    <a:pt x="1297" y="3269"/>
                  </a:cubicBezTo>
                  <a:cubicBezTo>
                    <a:pt x="1321" y="3222"/>
                    <a:pt x="1344" y="3156"/>
                    <a:pt x="1369" y="3061"/>
                  </a:cubicBezTo>
                  <a:cubicBezTo>
                    <a:pt x="1394" y="2966"/>
                    <a:pt x="1413" y="2862"/>
                    <a:pt x="1445" y="2701"/>
                  </a:cubicBezTo>
                  <a:cubicBezTo>
                    <a:pt x="1477" y="2540"/>
                    <a:pt x="1543" y="2265"/>
                    <a:pt x="1561" y="2097"/>
                  </a:cubicBezTo>
                  <a:cubicBezTo>
                    <a:pt x="1579" y="1929"/>
                    <a:pt x="1570" y="1820"/>
                    <a:pt x="1553" y="1693"/>
                  </a:cubicBezTo>
                  <a:cubicBezTo>
                    <a:pt x="1536" y="1566"/>
                    <a:pt x="1518" y="1460"/>
                    <a:pt x="1457" y="1333"/>
                  </a:cubicBezTo>
                  <a:cubicBezTo>
                    <a:pt x="1396" y="1206"/>
                    <a:pt x="1274" y="1049"/>
                    <a:pt x="1185" y="933"/>
                  </a:cubicBezTo>
                  <a:cubicBezTo>
                    <a:pt x="1096" y="817"/>
                    <a:pt x="985" y="720"/>
                    <a:pt x="921" y="637"/>
                  </a:cubicBezTo>
                  <a:cubicBezTo>
                    <a:pt x="857" y="554"/>
                    <a:pt x="828" y="538"/>
                    <a:pt x="801" y="433"/>
                  </a:cubicBezTo>
                  <a:cubicBezTo>
                    <a:pt x="774" y="328"/>
                    <a:pt x="771" y="0"/>
                    <a:pt x="757" y="5"/>
                  </a:cubicBezTo>
                  <a:close/>
                </a:path>
              </a:pathLst>
            </a:custGeom>
            <a:gradFill rotWithShape="0">
              <a:gsLst>
                <a:gs pos="0">
                  <a:srgbClr val="696E6D"/>
                </a:gs>
                <a:gs pos="50000">
                  <a:srgbClr val="E2EEEB"/>
                </a:gs>
                <a:gs pos="100000">
                  <a:srgbClr val="696E6D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270" name="Group 126"/>
            <p:cNvGrpSpPr>
              <a:grpSpLocks/>
            </p:cNvGrpSpPr>
            <p:nvPr/>
          </p:nvGrpSpPr>
          <p:grpSpPr bwMode="auto">
            <a:xfrm>
              <a:off x="4043" y="3186"/>
              <a:ext cx="398" cy="330"/>
              <a:chOff x="434" y="2925"/>
              <a:chExt cx="1207" cy="957"/>
            </a:xfrm>
          </p:grpSpPr>
          <p:sp>
            <p:nvSpPr>
              <p:cNvPr id="357" name="Oval 127"/>
              <p:cNvSpPr>
                <a:spLocks noChangeArrowheads="1"/>
              </p:cNvSpPr>
              <p:nvPr/>
            </p:nvSpPr>
            <p:spPr bwMode="auto">
              <a:xfrm rot="5455342">
                <a:off x="554" y="2797"/>
                <a:ext cx="953" cy="1210"/>
              </a:xfrm>
              <a:prstGeom prst="ellipse">
                <a:avLst/>
              </a:prstGeom>
              <a:gradFill rotWithShape="0">
                <a:gsLst>
                  <a:gs pos="0">
                    <a:srgbClr val="633799"/>
                  </a:gs>
                  <a:gs pos="100000">
                    <a:srgbClr val="633799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58" name="Oval 128"/>
              <p:cNvSpPr>
                <a:spLocks noChangeArrowheads="1"/>
              </p:cNvSpPr>
              <p:nvPr/>
            </p:nvSpPr>
            <p:spPr bwMode="auto">
              <a:xfrm rot="5455342">
                <a:off x="675" y="2875"/>
                <a:ext cx="745" cy="1044"/>
              </a:xfrm>
              <a:prstGeom prst="ellipse">
                <a:avLst/>
              </a:prstGeom>
              <a:gradFill rotWithShape="0">
                <a:gsLst>
                  <a:gs pos="0">
                    <a:srgbClr val="CCFF66"/>
                  </a:gs>
                  <a:gs pos="50000">
                    <a:srgbClr val="FFFF66"/>
                  </a:gs>
                  <a:gs pos="100000">
                    <a:srgbClr val="CCFF6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59" name="Oval 129"/>
              <p:cNvSpPr>
                <a:spLocks noChangeArrowheads="1"/>
              </p:cNvSpPr>
              <p:nvPr/>
            </p:nvSpPr>
            <p:spPr bwMode="auto">
              <a:xfrm rot="5455342">
                <a:off x="985" y="3809"/>
                <a:ext cx="39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0" name="Oval 130"/>
              <p:cNvSpPr>
                <a:spLocks noChangeArrowheads="1"/>
              </p:cNvSpPr>
              <p:nvPr/>
            </p:nvSpPr>
            <p:spPr bwMode="auto">
              <a:xfrm rot="5455342">
                <a:off x="747" y="3740"/>
                <a:ext cx="35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1" name="Oval 131"/>
              <p:cNvSpPr>
                <a:spLocks noChangeArrowheads="1"/>
              </p:cNvSpPr>
              <p:nvPr/>
            </p:nvSpPr>
            <p:spPr bwMode="auto">
              <a:xfrm rot="5455342">
                <a:off x="561" y="3619"/>
                <a:ext cx="39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2" name="Oval 132"/>
              <p:cNvSpPr>
                <a:spLocks noChangeArrowheads="1"/>
              </p:cNvSpPr>
              <p:nvPr/>
            </p:nvSpPr>
            <p:spPr bwMode="auto">
              <a:xfrm rot="5455342">
                <a:off x="460" y="3394"/>
                <a:ext cx="35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3" name="Oval 133"/>
              <p:cNvSpPr>
                <a:spLocks noChangeArrowheads="1"/>
              </p:cNvSpPr>
              <p:nvPr/>
            </p:nvSpPr>
            <p:spPr bwMode="auto">
              <a:xfrm rot="5455342">
                <a:off x="517" y="3163"/>
                <a:ext cx="39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4" name="Oval 134"/>
              <p:cNvSpPr>
                <a:spLocks noChangeArrowheads="1"/>
              </p:cNvSpPr>
              <p:nvPr/>
            </p:nvSpPr>
            <p:spPr bwMode="auto">
              <a:xfrm rot="5455342">
                <a:off x="701" y="3011"/>
                <a:ext cx="35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5" name="Oval 135"/>
              <p:cNvSpPr>
                <a:spLocks noChangeArrowheads="1"/>
              </p:cNvSpPr>
              <p:nvPr/>
            </p:nvSpPr>
            <p:spPr bwMode="auto">
              <a:xfrm rot="5455342">
                <a:off x="884" y="2946"/>
                <a:ext cx="35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6" name="Oval 136"/>
              <p:cNvSpPr>
                <a:spLocks noChangeArrowheads="1"/>
              </p:cNvSpPr>
              <p:nvPr/>
            </p:nvSpPr>
            <p:spPr bwMode="auto">
              <a:xfrm rot="5455342">
                <a:off x="1120" y="2960"/>
                <a:ext cx="35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7" name="Oval 137"/>
              <p:cNvSpPr>
                <a:spLocks noChangeArrowheads="1"/>
              </p:cNvSpPr>
              <p:nvPr/>
            </p:nvSpPr>
            <p:spPr bwMode="auto">
              <a:xfrm rot="5455342">
                <a:off x="1245" y="3758"/>
                <a:ext cx="35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8" name="Oval 138"/>
              <p:cNvSpPr>
                <a:spLocks noChangeArrowheads="1"/>
              </p:cNvSpPr>
              <p:nvPr/>
            </p:nvSpPr>
            <p:spPr bwMode="auto">
              <a:xfrm rot="5455342">
                <a:off x="1339" y="3022"/>
                <a:ext cx="35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69" name="Oval 139"/>
              <p:cNvSpPr>
                <a:spLocks noChangeArrowheads="1"/>
              </p:cNvSpPr>
              <p:nvPr/>
            </p:nvSpPr>
            <p:spPr bwMode="auto">
              <a:xfrm rot="5455342">
                <a:off x="1515" y="3172"/>
                <a:ext cx="39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70" name="Oval 140"/>
              <p:cNvSpPr>
                <a:spLocks noChangeArrowheads="1"/>
              </p:cNvSpPr>
              <p:nvPr/>
            </p:nvSpPr>
            <p:spPr bwMode="auto">
              <a:xfrm rot="5455342">
                <a:off x="1583" y="3375"/>
                <a:ext cx="39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  <p:sp>
            <p:nvSpPr>
              <p:cNvPr id="371" name="Oval 141"/>
              <p:cNvSpPr>
                <a:spLocks noChangeArrowheads="1"/>
              </p:cNvSpPr>
              <p:nvPr/>
            </p:nvSpPr>
            <p:spPr bwMode="auto">
              <a:xfrm rot="5455342">
                <a:off x="1480" y="3622"/>
                <a:ext cx="39" cy="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_tradnl" altLang="es-MX"/>
              </a:p>
            </p:txBody>
          </p:sp>
        </p:grpSp>
        <p:sp>
          <p:nvSpPr>
            <p:cNvPr id="271" name="Freeform 142"/>
            <p:cNvSpPr>
              <a:spLocks/>
            </p:cNvSpPr>
            <p:nvPr/>
          </p:nvSpPr>
          <p:spPr bwMode="auto">
            <a:xfrm rot="5455342">
              <a:off x="4687" y="3179"/>
              <a:ext cx="227" cy="356"/>
            </a:xfrm>
            <a:custGeom>
              <a:avLst/>
              <a:gdLst>
                <a:gd name="T0" fmla="*/ 111 w 579"/>
                <a:gd name="T1" fmla="*/ 3 h 948"/>
                <a:gd name="T2" fmla="*/ 94 w 579"/>
                <a:gd name="T3" fmla="*/ 183 h 948"/>
                <a:gd name="T4" fmla="*/ 4 w 579"/>
                <a:gd name="T5" fmla="*/ 312 h 948"/>
                <a:gd name="T6" fmla="*/ 119 w 579"/>
                <a:gd name="T7" fmla="*/ 351 h 948"/>
                <a:gd name="T8" fmla="*/ 194 w 579"/>
                <a:gd name="T9" fmla="*/ 341 h 948"/>
                <a:gd name="T10" fmla="*/ 216 w 579"/>
                <a:gd name="T11" fmla="*/ 302 h 948"/>
                <a:gd name="T12" fmla="*/ 128 w 579"/>
                <a:gd name="T13" fmla="*/ 163 h 948"/>
                <a:gd name="T14" fmla="*/ 111 w 579"/>
                <a:gd name="T15" fmla="*/ 3 h 9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9" h="948">
                  <a:moveTo>
                    <a:pt x="283" y="7"/>
                  </a:moveTo>
                  <a:cubicBezTo>
                    <a:pt x="268" y="16"/>
                    <a:pt x="284" y="350"/>
                    <a:pt x="239" y="487"/>
                  </a:cubicBezTo>
                  <a:cubicBezTo>
                    <a:pt x="194" y="624"/>
                    <a:pt x="0" y="756"/>
                    <a:pt x="11" y="831"/>
                  </a:cubicBezTo>
                  <a:cubicBezTo>
                    <a:pt x="22" y="906"/>
                    <a:pt x="222" y="922"/>
                    <a:pt x="303" y="935"/>
                  </a:cubicBezTo>
                  <a:cubicBezTo>
                    <a:pt x="384" y="948"/>
                    <a:pt x="454" y="929"/>
                    <a:pt x="495" y="907"/>
                  </a:cubicBezTo>
                  <a:cubicBezTo>
                    <a:pt x="536" y="885"/>
                    <a:pt x="579" y="882"/>
                    <a:pt x="551" y="803"/>
                  </a:cubicBezTo>
                  <a:cubicBezTo>
                    <a:pt x="523" y="724"/>
                    <a:pt x="372" y="567"/>
                    <a:pt x="327" y="435"/>
                  </a:cubicBezTo>
                  <a:cubicBezTo>
                    <a:pt x="282" y="303"/>
                    <a:pt x="299" y="0"/>
                    <a:pt x="283" y="7"/>
                  </a:cubicBezTo>
                  <a:close/>
                </a:path>
              </a:pathLst>
            </a:cu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5" name="Freeform 143"/>
            <p:cNvSpPr>
              <a:spLocks/>
            </p:cNvSpPr>
            <p:nvPr/>
          </p:nvSpPr>
          <p:spPr bwMode="auto">
            <a:xfrm rot="5455342">
              <a:off x="4714" y="3182"/>
              <a:ext cx="165" cy="354"/>
            </a:xfrm>
            <a:custGeom>
              <a:avLst/>
              <a:gdLst>
                <a:gd name="T0" fmla="*/ 77 w 419"/>
                <a:gd name="T1" fmla="*/ 0 h 941"/>
                <a:gd name="T2" fmla="*/ 69 w 419"/>
                <a:gd name="T3" fmla="*/ 193 h 941"/>
                <a:gd name="T4" fmla="*/ 32 w 419"/>
                <a:gd name="T5" fmla="*/ 324 h 941"/>
                <a:gd name="T6" fmla="*/ 19 w 419"/>
                <a:gd name="T7" fmla="*/ 343 h 941"/>
                <a:gd name="T8" fmla="*/ 145 w 419"/>
                <a:gd name="T9" fmla="*/ 351 h 941"/>
                <a:gd name="T10" fmla="*/ 140 w 419"/>
                <a:gd name="T11" fmla="*/ 328 h 941"/>
                <a:gd name="T12" fmla="*/ 91 w 419"/>
                <a:gd name="T13" fmla="*/ 196 h 941"/>
                <a:gd name="T14" fmla="*/ 77 w 419"/>
                <a:gd name="T15" fmla="*/ 0 h 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941">
                  <a:moveTo>
                    <a:pt x="196" y="0"/>
                  </a:moveTo>
                  <a:cubicBezTo>
                    <a:pt x="187" y="5"/>
                    <a:pt x="195" y="369"/>
                    <a:pt x="176" y="512"/>
                  </a:cubicBezTo>
                  <a:cubicBezTo>
                    <a:pt x="157" y="655"/>
                    <a:pt x="101" y="793"/>
                    <a:pt x="80" y="860"/>
                  </a:cubicBezTo>
                  <a:cubicBezTo>
                    <a:pt x="59" y="927"/>
                    <a:pt x="0" y="900"/>
                    <a:pt x="48" y="912"/>
                  </a:cubicBezTo>
                  <a:cubicBezTo>
                    <a:pt x="96" y="924"/>
                    <a:pt x="317" y="939"/>
                    <a:pt x="368" y="932"/>
                  </a:cubicBezTo>
                  <a:cubicBezTo>
                    <a:pt x="419" y="925"/>
                    <a:pt x="379" y="941"/>
                    <a:pt x="356" y="872"/>
                  </a:cubicBezTo>
                  <a:cubicBezTo>
                    <a:pt x="333" y="803"/>
                    <a:pt x="259" y="665"/>
                    <a:pt x="232" y="520"/>
                  </a:cubicBezTo>
                  <a:cubicBezTo>
                    <a:pt x="205" y="375"/>
                    <a:pt x="203" y="108"/>
                    <a:pt x="196" y="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278" name="Group 144"/>
            <p:cNvGrpSpPr>
              <a:grpSpLocks/>
            </p:cNvGrpSpPr>
            <p:nvPr/>
          </p:nvGrpSpPr>
          <p:grpSpPr bwMode="auto">
            <a:xfrm rot="5455342">
              <a:off x="4443" y="3285"/>
              <a:ext cx="353" cy="145"/>
              <a:chOff x="1941" y="678"/>
              <a:chExt cx="897" cy="385"/>
            </a:xfrm>
          </p:grpSpPr>
          <p:sp>
            <p:nvSpPr>
              <p:cNvPr id="351" name="Freeform 145"/>
              <p:cNvSpPr>
                <a:spLocks/>
              </p:cNvSpPr>
              <p:nvPr/>
            </p:nvSpPr>
            <p:spPr bwMode="auto">
              <a:xfrm>
                <a:off x="1941" y="678"/>
                <a:ext cx="895" cy="385"/>
              </a:xfrm>
              <a:custGeom>
                <a:avLst/>
                <a:gdLst>
                  <a:gd name="T0" fmla="*/ 39 w 895"/>
                  <a:gd name="T1" fmla="*/ 194 h 385"/>
                  <a:gd name="T2" fmla="*/ 3 w 895"/>
                  <a:gd name="T3" fmla="*/ 274 h 385"/>
                  <a:gd name="T4" fmla="*/ 27 w 895"/>
                  <a:gd name="T5" fmla="*/ 306 h 385"/>
                  <a:gd name="T6" fmla="*/ 163 w 895"/>
                  <a:gd name="T7" fmla="*/ 346 h 385"/>
                  <a:gd name="T8" fmla="*/ 367 w 895"/>
                  <a:gd name="T9" fmla="*/ 382 h 385"/>
                  <a:gd name="T10" fmla="*/ 559 w 895"/>
                  <a:gd name="T11" fmla="*/ 366 h 385"/>
                  <a:gd name="T12" fmla="*/ 691 w 895"/>
                  <a:gd name="T13" fmla="*/ 338 h 385"/>
                  <a:gd name="T14" fmla="*/ 871 w 895"/>
                  <a:gd name="T15" fmla="*/ 250 h 385"/>
                  <a:gd name="T16" fmla="*/ 835 w 895"/>
                  <a:gd name="T17" fmla="*/ 162 h 385"/>
                  <a:gd name="T18" fmla="*/ 755 w 895"/>
                  <a:gd name="T19" fmla="*/ 58 h 385"/>
                  <a:gd name="T20" fmla="*/ 703 w 895"/>
                  <a:gd name="T21" fmla="*/ 6 h 385"/>
                  <a:gd name="T22" fmla="*/ 687 w 895"/>
                  <a:gd name="T23" fmla="*/ 22 h 385"/>
                  <a:gd name="T24" fmla="*/ 639 w 895"/>
                  <a:gd name="T25" fmla="*/ 46 h 385"/>
                  <a:gd name="T26" fmla="*/ 571 w 895"/>
                  <a:gd name="T27" fmla="*/ 78 h 385"/>
                  <a:gd name="T28" fmla="*/ 419 w 895"/>
                  <a:gd name="T29" fmla="*/ 110 h 385"/>
                  <a:gd name="T30" fmla="*/ 287 w 895"/>
                  <a:gd name="T31" fmla="*/ 86 h 385"/>
                  <a:gd name="T32" fmla="*/ 167 w 895"/>
                  <a:gd name="T33" fmla="*/ 38 h 385"/>
                  <a:gd name="T34" fmla="*/ 131 w 895"/>
                  <a:gd name="T35" fmla="*/ 54 h 385"/>
                  <a:gd name="T36" fmla="*/ 103 w 895"/>
                  <a:gd name="T37" fmla="*/ 94 h 385"/>
                  <a:gd name="T38" fmla="*/ 79 w 895"/>
                  <a:gd name="T39" fmla="*/ 134 h 385"/>
                  <a:gd name="T40" fmla="*/ 39 w 895"/>
                  <a:gd name="T41" fmla="*/ 194 h 3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95" h="385">
                    <a:moveTo>
                      <a:pt x="39" y="194"/>
                    </a:moveTo>
                    <a:cubicBezTo>
                      <a:pt x="26" y="217"/>
                      <a:pt x="5" y="255"/>
                      <a:pt x="3" y="274"/>
                    </a:cubicBezTo>
                    <a:cubicBezTo>
                      <a:pt x="1" y="293"/>
                      <a:pt x="0" y="294"/>
                      <a:pt x="27" y="306"/>
                    </a:cubicBezTo>
                    <a:cubicBezTo>
                      <a:pt x="54" y="318"/>
                      <a:pt x="106" y="333"/>
                      <a:pt x="163" y="346"/>
                    </a:cubicBezTo>
                    <a:cubicBezTo>
                      <a:pt x="220" y="359"/>
                      <a:pt x="301" y="379"/>
                      <a:pt x="367" y="382"/>
                    </a:cubicBezTo>
                    <a:cubicBezTo>
                      <a:pt x="433" y="385"/>
                      <a:pt x="505" y="373"/>
                      <a:pt x="559" y="366"/>
                    </a:cubicBezTo>
                    <a:cubicBezTo>
                      <a:pt x="613" y="359"/>
                      <a:pt x="639" y="357"/>
                      <a:pt x="691" y="338"/>
                    </a:cubicBezTo>
                    <a:cubicBezTo>
                      <a:pt x="743" y="319"/>
                      <a:pt x="847" y="279"/>
                      <a:pt x="871" y="250"/>
                    </a:cubicBezTo>
                    <a:cubicBezTo>
                      <a:pt x="895" y="221"/>
                      <a:pt x="854" y="194"/>
                      <a:pt x="835" y="162"/>
                    </a:cubicBezTo>
                    <a:cubicBezTo>
                      <a:pt x="816" y="130"/>
                      <a:pt x="777" y="84"/>
                      <a:pt x="755" y="58"/>
                    </a:cubicBezTo>
                    <a:cubicBezTo>
                      <a:pt x="733" y="32"/>
                      <a:pt x="714" y="12"/>
                      <a:pt x="703" y="6"/>
                    </a:cubicBezTo>
                    <a:cubicBezTo>
                      <a:pt x="692" y="0"/>
                      <a:pt x="698" y="15"/>
                      <a:pt x="687" y="22"/>
                    </a:cubicBezTo>
                    <a:cubicBezTo>
                      <a:pt x="676" y="29"/>
                      <a:pt x="658" y="37"/>
                      <a:pt x="639" y="46"/>
                    </a:cubicBezTo>
                    <a:cubicBezTo>
                      <a:pt x="620" y="55"/>
                      <a:pt x="608" y="67"/>
                      <a:pt x="571" y="78"/>
                    </a:cubicBezTo>
                    <a:cubicBezTo>
                      <a:pt x="534" y="89"/>
                      <a:pt x="466" y="109"/>
                      <a:pt x="419" y="110"/>
                    </a:cubicBezTo>
                    <a:cubicBezTo>
                      <a:pt x="372" y="111"/>
                      <a:pt x="329" y="98"/>
                      <a:pt x="287" y="86"/>
                    </a:cubicBezTo>
                    <a:cubicBezTo>
                      <a:pt x="245" y="74"/>
                      <a:pt x="193" y="43"/>
                      <a:pt x="167" y="38"/>
                    </a:cubicBezTo>
                    <a:cubicBezTo>
                      <a:pt x="141" y="33"/>
                      <a:pt x="142" y="45"/>
                      <a:pt x="131" y="54"/>
                    </a:cubicBezTo>
                    <a:cubicBezTo>
                      <a:pt x="120" y="63"/>
                      <a:pt x="112" y="81"/>
                      <a:pt x="103" y="94"/>
                    </a:cubicBezTo>
                    <a:cubicBezTo>
                      <a:pt x="94" y="107"/>
                      <a:pt x="90" y="117"/>
                      <a:pt x="79" y="134"/>
                    </a:cubicBezTo>
                    <a:cubicBezTo>
                      <a:pt x="68" y="151"/>
                      <a:pt x="54" y="172"/>
                      <a:pt x="39" y="19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B3B3B"/>
                  </a:gs>
                  <a:gs pos="50000">
                    <a:schemeClr val="bg2"/>
                  </a:gs>
                  <a:gs pos="100000">
                    <a:srgbClr val="3B3B3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2" name="Freeform 146"/>
              <p:cNvSpPr>
                <a:spLocks/>
              </p:cNvSpPr>
              <p:nvPr/>
            </p:nvSpPr>
            <p:spPr bwMode="auto">
              <a:xfrm>
                <a:off x="2048" y="767"/>
                <a:ext cx="147" cy="186"/>
              </a:xfrm>
              <a:custGeom>
                <a:avLst/>
                <a:gdLst>
                  <a:gd name="T0" fmla="*/ 144 w 147"/>
                  <a:gd name="T1" fmla="*/ 45 h 186"/>
                  <a:gd name="T2" fmla="*/ 88 w 147"/>
                  <a:gd name="T3" fmla="*/ 17 h 186"/>
                  <a:gd name="T4" fmla="*/ 8 w 147"/>
                  <a:gd name="T5" fmla="*/ 149 h 186"/>
                  <a:gd name="T6" fmla="*/ 40 w 147"/>
                  <a:gd name="T7" fmla="*/ 185 h 186"/>
                  <a:gd name="T8" fmla="*/ 84 w 147"/>
                  <a:gd name="T9" fmla="*/ 157 h 186"/>
                  <a:gd name="T10" fmla="*/ 144 w 147"/>
                  <a:gd name="T11" fmla="*/ 45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" h="186">
                    <a:moveTo>
                      <a:pt x="144" y="45"/>
                    </a:moveTo>
                    <a:cubicBezTo>
                      <a:pt x="147" y="16"/>
                      <a:pt x="111" y="0"/>
                      <a:pt x="88" y="17"/>
                    </a:cubicBezTo>
                    <a:cubicBezTo>
                      <a:pt x="65" y="34"/>
                      <a:pt x="16" y="121"/>
                      <a:pt x="8" y="149"/>
                    </a:cubicBezTo>
                    <a:cubicBezTo>
                      <a:pt x="0" y="177"/>
                      <a:pt x="27" y="184"/>
                      <a:pt x="40" y="185"/>
                    </a:cubicBezTo>
                    <a:cubicBezTo>
                      <a:pt x="53" y="186"/>
                      <a:pt x="67" y="180"/>
                      <a:pt x="84" y="157"/>
                    </a:cubicBezTo>
                    <a:cubicBezTo>
                      <a:pt x="101" y="134"/>
                      <a:pt x="132" y="68"/>
                      <a:pt x="144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F0E0E"/>
                  </a:gs>
                  <a:gs pos="100000">
                    <a:srgbClr val="600606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3" name="Freeform 147"/>
              <p:cNvSpPr>
                <a:spLocks/>
              </p:cNvSpPr>
              <p:nvPr/>
            </p:nvSpPr>
            <p:spPr bwMode="auto">
              <a:xfrm rot="-3524117">
                <a:off x="2572" y="763"/>
                <a:ext cx="147" cy="186"/>
              </a:xfrm>
              <a:custGeom>
                <a:avLst/>
                <a:gdLst>
                  <a:gd name="T0" fmla="*/ 144 w 147"/>
                  <a:gd name="T1" fmla="*/ 45 h 186"/>
                  <a:gd name="T2" fmla="*/ 88 w 147"/>
                  <a:gd name="T3" fmla="*/ 17 h 186"/>
                  <a:gd name="T4" fmla="*/ 8 w 147"/>
                  <a:gd name="T5" fmla="*/ 149 h 186"/>
                  <a:gd name="T6" fmla="*/ 40 w 147"/>
                  <a:gd name="T7" fmla="*/ 185 h 186"/>
                  <a:gd name="T8" fmla="*/ 84 w 147"/>
                  <a:gd name="T9" fmla="*/ 157 h 186"/>
                  <a:gd name="T10" fmla="*/ 144 w 147"/>
                  <a:gd name="T11" fmla="*/ 45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" h="186">
                    <a:moveTo>
                      <a:pt x="144" y="45"/>
                    </a:moveTo>
                    <a:cubicBezTo>
                      <a:pt x="147" y="16"/>
                      <a:pt x="111" y="0"/>
                      <a:pt x="88" y="17"/>
                    </a:cubicBezTo>
                    <a:cubicBezTo>
                      <a:pt x="65" y="34"/>
                      <a:pt x="16" y="121"/>
                      <a:pt x="8" y="149"/>
                    </a:cubicBezTo>
                    <a:cubicBezTo>
                      <a:pt x="0" y="177"/>
                      <a:pt x="27" y="184"/>
                      <a:pt x="40" y="185"/>
                    </a:cubicBezTo>
                    <a:cubicBezTo>
                      <a:pt x="53" y="186"/>
                      <a:pt x="67" y="180"/>
                      <a:pt x="84" y="157"/>
                    </a:cubicBezTo>
                    <a:cubicBezTo>
                      <a:pt x="101" y="134"/>
                      <a:pt x="132" y="68"/>
                      <a:pt x="144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F0E0E"/>
                  </a:gs>
                  <a:gs pos="100000">
                    <a:srgbClr val="600606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4" name="Freeform 148"/>
              <p:cNvSpPr>
                <a:spLocks/>
              </p:cNvSpPr>
              <p:nvPr/>
            </p:nvSpPr>
            <p:spPr bwMode="auto">
              <a:xfrm>
                <a:off x="2336" y="799"/>
                <a:ext cx="128" cy="210"/>
              </a:xfrm>
              <a:custGeom>
                <a:avLst/>
                <a:gdLst>
                  <a:gd name="T0" fmla="*/ 20 w 128"/>
                  <a:gd name="T1" fmla="*/ 33 h 210"/>
                  <a:gd name="T2" fmla="*/ 88 w 128"/>
                  <a:gd name="T3" fmla="*/ 25 h 210"/>
                  <a:gd name="T4" fmla="*/ 116 w 128"/>
                  <a:gd name="T5" fmla="*/ 181 h 210"/>
                  <a:gd name="T6" fmla="*/ 16 w 128"/>
                  <a:gd name="T7" fmla="*/ 185 h 210"/>
                  <a:gd name="T8" fmla="*/ 20 w 128"/>
                  <a:gd name="T9" fmla="*/ 33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10">
                    <a:moveTo>
                      <a:pt x="20" y="33"/>
                    </a:moveTo>
                    <a:cubicBezTo>
                      <a:pt x="31" y="2"/>
                      <a:pt x="72" y="0"/>
                      <a:pt x="88" y="25"/>
                    </a:cubicBezTo>
                    <a:cubicBezTo>
                      <a:pt x="104" y="50"/>
                      <a:pt x="128" y="154"/>
                      <a:pt x="116" y="181"/>
                    </a:cubicBezTo>
                    <a:cubicBezTo>
                      <a:pt x="104" y="208"/>
                      <a:pt x="32" y="210"/>
                      <a:pt x="16" y="185"/>
                    </a:cubicBezTo>
                    <a:cubicBezTo>
                      <a:pt x="0" y="160"/>
                      <a:pt x="19" y="65"/>
                      <a:pt x="20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00606"/>
                  </a:gs>
                  <a:gs pos="50000">
                    <a:srgbClr val="CF0E0E"/>
                  </a:gs>
                  <a:gs pos="100000">
                    <a:srgbClr val="60060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5" name="Freeform 149"/>
              <p:cNvSpPr>
                <a:spLocks/>
              </p:cNvSpPr>
              <p:nvPr/>
            </p:nvSpPr>
            <p:spPr bwMode="auto">
              <a:xfrm>
                <a:off x="1948" y="739"/>
                <a:ext cx="103" cy="172"/>
              </a:xfrm>
              <a:custGeom>
                <a:avLst/>
                <a:gdLst>
                  <a:gd name="T0" fmla="*/ 100 w 103"/>
                  <a:gd name="T1" fmla="*/ 17 h 172"/>
                  <a:gd name="T2" fmla="*/ 32 w 103"/>
                  <a:gd name="T3" fmla="*/ 65 h 172"/>
                  <a:gd name="T4" fmla="*/ 12 w 103"/>
                  <a:gd name="T5" fmla="*/ 165 h 172"/>
                  <a:gd name="T6" fmla="*/ 100 w 103"/>
                  <a:gd name="T7" fmla="*/ 17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72">
                    <a:moveTo>
                      <a:pt x="100" y="17"/>
                    </a:moveTo>
                    <a:cubicBezTo>
                      <a:pt x="103" y="0"/>
                      <a:pt x="47" y="40"/>
                      <a:pt x="32" y="65"/>
                    </a:cubicBezTo>
                    <a:cubicBezTo>
                      <a:pt x="17" y="90"/>
                      <a:pt x="0" y="172"/>
                      <a:pt x="12" y="165"/>
                    </a:cubicBezTo>
                    <a:cubicBezTo>
                      <a:pt x="24" y="158"/>
                      <a:pt x="97" y="34"/>
                      <a:pt x="100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00606"/>
                  </a:gs>
                  <a:gs pos="100000">
                    <a:srgbClr val="CF0E0E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56" name="Freeform 150"/>
              <p:cNvSpPr>
                <a:spLocks/>
              </p:cNvSpPr>
              <p:nvPr/>
            </p:nvSpPr>
            <p:spPr bwMode="auto">
              <a:xfrm rot="6647018">
                <a:off x="2700" y="719"/>
                <a:ext cx="103" cy="172"/>
              </a:xfrm>
              <a:custGeom>
                <a:avLst/>
                <a:gdLst>
                  <a:gd name="T0" fmla="*/ 100 w 103"/>
                  <a:gd name="T1" fmla="*/ 17 h 172"/>
                  <a:gd name="T2" fmla="*/ 32 w 103"/>
                  <a:gd name="T3" fmla="*/ 65 h 172"/>
                  <a:gd name="T4" fmla="*/ 12 w 103"/>
                  <a:gd name="T5" fmla="*/ 165 h 172"/>
                  <a:gd name="T6" fmla="*/ 100 w 103"/>
                  <a:gd name="T7" fmla="*/ 17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72">
                    <a:moveTo>
                      <a:pt x="100" y="17"/>
                    </a:moveTo>
                    <a:cubicBezTo>
                      <a:pt x="103" y="0"/>
                      <a:pt x="47" y="40"/>
                      <a:pt x="32" y="65"/>
                    </a:cubicBezTo>
                    <a:cubicBezTo>
                      <a:pt x="17" y="90"/>
                      <a:pt x="0" y="172"/>
                      <a:pt x="12" y="165"/>
                    </a:cubicBezTo>
                    <a:cubicBezTo>
                      <a:pt x="24" y="158"/>
                      <a:pt x="97" y="34"/>
                      <a:pt x="100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00606"/>
                  </a:gs>
                  <a:gs pos="100000">
                    <a:srgbClr val="CF0E0E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79" name="Freeform 151"/>
            <p:cNvSpPr>
              <a:spLocks/>
            </p:cNvSpPr>
            <p:nvPr/>
          </p:nvSpPr>
          <p:spPr bwMode="auto">
            <a:xfrm rot="5455342">
              <a:off x="4284" y="3644"/>
              <a:ext cx="260" cy="176"/>
            </a:xfrm>
            <a:custGeom>
              <a:avLst/>
              <a:gdLst>
                <a:gd name="T0" fmla="*/ 15 w 662"/>
                <a:gd name="T1" fmla="*/ 10 h 466"/>
                <a:gd name="T2" fmla="*/ 70 w 662"/>
                <a:gd name="T3" fmla="*/ 69 h 466"/>
                <a:gd name="T4" fmla="*/ 86 w 662"/>
                <a:gd name="T5" fmla="*/ 34 h 466"/>
                <a:gd name="T6" fmla="*/ 166 w 662"/>
                <a:gd name="T7" fmla="*/ 33 h 466"/>
                <a:gd name="T8" fmla="*/ 187 w 662"/>
                <a:gd name="T9" fmla="*/ 98 h 466"/>
                <a:gd name="T10" fmla="*/ 213 w 662"/>
                <a:gd name="T11" fmla="*/ 105 h 466"/>
                <a:gd name="T12" fmla="*/ 234 w 662"/>
                <a:gd name="T13" fmla="*/ 59 h 466"/>
                <a:gd name="T14" fmla="*/ 259 w 662"/>
                <a:gd name="T15" fmla="*/ 72 h 466"/>
                <a:gd name="T16" fmla="*/ 242 w 662"/>
                <a:gd name="T17" fmla="*/ 155 h 466"/>
                <a:gd name="T18" fmla="*/ 179 w 662"/>
                <a:gd name="T19" fmla="*/ 169 h 466"/>
                <a:gd name="T20" fmla="*/ 138 w 662"/>
                <a:gd name="T21" fmla="*/ 113 h 466"/>
                <a:gd name="T22" fmla="*/ 139 w 662"/>
                <a:gd name="T23" fmla="*/ 128 h 466"/>
                <a:gd name="T24" fmla="*/ 125 w 662"/>
                <a:gd name="T25" fmla="*/ 163 h 466"/>
                <a:gd name="T26" fmla="*/ 82 w 662"/>
                <a:gd name="T27" fmla="*/ 158 h 466"/>
                <a:gd name="T28" fmla="*/ 51 w 662"/>
                <a:gd name="T29" fmla="*/ 125 h 466"/>
                <a:gd name="T30" fmla="*/ 22 w 662"/>
                <a:gd name="T31" fmla="*/ 52 h 466"/>
                <a:gd name="T32" fmla="*/ 1 w 662"/>
                <a:gd name="T33" fmla="*/ 9 h 466"/>
                <a:gd name="T34" fmla="*/ 15 w 662"/>
                <a:gd name="T35" fmla="*/ 10 h 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2" h="466">
                  <a:moveTo>
                    <a:pt x="39" y="27"/>
                  </a:moveTo>
                  <a:cubicBezTo>
                    <a:pt x="68" y="54"/>
                    <a:pt x="149" y="172"/>
                    <a:pt x="179" y="183"/>
                  </a:cubicBezTo>
                  <a:cubicBezTo>
                    <a:pt x="209" y="194"/>
                    <a:pt x="178" y="107"/>
                    <a:pt x="219" y="91"/>
                  </a:cubicBezTo>
                  <a:cubicBezTo>
                    <a:pt x="260" y="75"/>
                    <a:pt x="380" y="59"/>
                    <a:pt x="423" y="87"/>
                  </a:cubicBezTo>
                  <a:cubicBezTo>
                    <a:pt x="466" y="115"/>
                    <a:pt x="455" y="227"/>
                    <a:pt x="475" y="259"/>
                  </a:cubicBezTo>
                  <a:cubicBezTo>
                    <a:pt x="495" y="291"/>
                    <a:pt x="523" y="296"/>
                    <a:pt x="543" y="279"/>
                  </a:cubicBezTo>
                  <a:cubicBezTo>
                    <a:pt x="563" y="262"/>
                    <a:pt x="576" y="170"/>
                    <a:pt x="595" y="155"/>
                  </a:cubicBezTo>
                  <a:cubicBezTo>
                    <a:pt x="614" y="140"/>
                    <a:pt x="656" y="148"/>
                    <a:pt x="659" y="191"/>
                  </a:cubicBezTo>
                  <a:cubicBezTo>
                    <a:pt x="662" y="234"/>
                    <a:pt x="649" y="368"/>
                    <a:pt x="615" y="411"/>
                  </a:cubicBezTo>
                  <a:cubicBezTo>
                    <a:pt x="581" y="454"/>
                    <a:pt x="499" y="466"/>
                    <a:pt x="455" y="447"/>
                  </a:cubicBezTo>
                  <a:cubicBezTo>
                    <a:pt x="411" y="428"/>
                    <a:pt x="368" y="317"/>
                    <a:pt x="351" y="299"/>
                  </a:cubicBezTo>
                  <a:cubicBezTo>
                    <a:pt x="334" y="281"/>
                    <a:pt x="360" y="317"/>
                    <a:pt x="355" y="339"/>
                  </a:cubicBezTo>
                  <a:cubicBezTo>
                    <a:pt x="350" y="361"/>
                    <a:pt x="343" y="418"/>
                    <a:pt x="319" y="431"/>
                  </a:cubicBezTo>
                  <a:cubicBezTo>
                    <a:pt x="295" y="444"/>
                    <a:pt x="240" y="436"/>
                    <a:pt x="209" y="419"/>
                  </a:cubicBezTo>
                  <a:cubicBezTo>
                    <a:pt x="178" y="402"/>
                    <a:pt x="156" y="378"/>
                    <a:pt x="131" y="331"/>
                  </a:cubicBezTo>
                  <a:cubicBezTo>
                    <a:pt x="106" y="284"/>
                    <a:pt x="78" y="190"/>
                    <a:pt x="57" y="139"/>
                  </a:cubicBezTo>
                  <a:cubicBezTo>
                    <a:pt x="36" y="88"/>
                    <a:pt x="6" y="42"/>
                    <a:pt x="3" y="23"/>
                  </a:cubicBezTo>
                  <a:cubicBezTo>
                    <a:pt x="0" y="4"/>
                    <a:pt x="10" y="0"/>
                    <a:pt x="39" y="27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0" name="Freeform 152"/>
            <p:cNvSpPr>
              <a:spLocks/>
            </p:cNvSpPr>
            <p:nvPr/>
          </p:nvSpPr>
          <p:spPr bwMode="auto">
            <a:xfrm rot="5455342">
              <a:off x="4491" y="3563"/>
              <a:ext cx="106" cy="324"/>
            </a:xfrm>
            <a:custGeom>
              <a:avLst/>
              <a:gdLst>
                <a:gd name="T0" fmla="*/ 33 w 269"/>
                <a:gd name="T1" fmla="*/ 0 h 863"/>
                <a:gd name="T2" fmla="*/ 13 w 269"/>
                <a:gd name="T3" fmla="*/ 92 h 863"/>
                <a:gd name="T4" fmla="*/ 0 w 269"/>
                <a:gd name="T5" fmla="*/ 185 h 863"/>
                <a:gd name="T6" fmla="*/ 16 w 269"/>
                <a:gd name="T7" fmla="*/ 276 h 863"/>
                <a:gd name="T8" fmla="*/ 43 w 269"/>
                <a:gd name="T9" fmla="*/ 318 h 863"/>
                <a:gd name="T10" fmla="*/ 87 w 269"/>
                <a:gd name="T11" fmla="*/ 309 h 863"/>
                <a:gd name="T12" fmla="*/ 100 w 269"/>
                <a:gd name="T13" fmla="*/ 276 h 863"/>
                <a:gd name="T14" fmla="*/ 101 w 269"/>
                <a:gd name="T15" fmla="*/ 192 h 863"/>
                <a:gd name="T16" fmla="*/ 71 w 269"/>
                <a:gd name="T17" fmla="*/ 96 h 863"/>
                <a:gd name="T18" fmla="*/ 56 w 269"/>
                <a:gd name="T19" fmla="*/ 53 h 863"/>
                <a:gd name="T20" fmla="*/ 33 w 269"/>
                <a:gd name="T21" fmla="*/ 0 h 8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9" h="863">
                  <a:moveTo>
                    <a:pt x="85" y="0"/>
                  </a:moveTo>
                  <a:cubicBezTo>
                    <a:pt x="68" y="18"/>
                    <a:pt x="47" y="162"/>
                    <a:pt x="33" y="244"/>
                  </a:cubicBezTo>
                  <a:cubicBezTo>
                    <a:pt x="19" y="326"/>
                    <a:pt x="0" y="410"/>
                    <a:pt x="1" y="492"/>
                  </a:cubicBezTo>
                  <a:cubicBezTo>
                    <a:pt x="2" y="574"/>
                    <a:pt x="23" y="677"/>
                    <a:pt x="41" y="736"/>
                  </a:cubicBezTo>
                  <a:cubicBezTo>
                    <a:pt x="59" y="795"/>
                    <a:pt x="79" y="833"/>
                    <a:pt x="109" y="848"/>
                  </a:cubicBezTo>
                  <a:cubicBezTo>
                    <a:pt x="139" y="863"/>
                    <a:pt x="197" y="843"/>
                    <a:pt x="221" y="824"/>
                  </a:cubicBezTo>
                  <a:cubicBezTo>
                    <a:pt x="245" y="805"/>
                    <a:pt x="247" y="788"/>
                    <a:pt x="253" y="736"/>
                  </a:cubicBezTo>
                  <a:cubicBezTo>
                    <a:pt x="259" y="684"/>
                    <a:pt x="269" y="592"/>
                    <a:pt x="257" y="512"/>
                  </a:cubicBezTo>
                  <a:cubicBezTo>
                    <a:pt x="245" y="432"/>
                    <a:pt x="200" y="318"/>
                    <a:pt x="181" y="256"/>
                  </a:cubicBezTo>
                  <a:cubicBezTo>
                    <a:pt x="162" y="194"/>
                    <a:pt x="157" y="183"/>
                    <a:pt x="141" y="140"/>
                  </a:cubicBezTo>
                  <a:cubicBezTo>
                    <a:pt x="125" y="97"/>
                    <a:pt x="97" y="29"/>
                    <a:pt x="85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5" name="Freeform 153"/>
            <p:cNvSpPr>
              <a:spLocks/>
            </p:cNvSpPr>
            <p:nvPr/>
          </p:nvSpPr>
          <p:spPr bwMode="auto">
            <a:xfrm rot="5455342">
              <a:off x="4476" y="3635"/>
              <a:ext cx="111" cy="183"/>
            </a:xfrm>
            <a:custGeom>
              <a:avLst/>
              <a:gdLst>
                <a:gd name="T0" fmla="*/ 12 w 282"/>
                <a:gd name="T1" fmla="*/ 176 h 488"/>
                <a:gd name="T2" fmla="*/ 39 w 282"/>
                <a:gd name="T3" fmla="*/ 161 h 488"/>
                <a:gd name="T4" fmla="*/ 83 w 282"/>
                <a:gd name="T5" fmla="*/ 161 h 488"/>
                <a:gd name="T6" fmla="*/ 107 w 282"/>
                <a:gd name="T7" fmla="*/ 177 h 488"/>
                <a:gd name="T8" fmla="*/ 108 w 282"/>
                <a:gd name="T9" fmla="*/ 156 h 488"/>
                <a:gd name="T10" fmla="*/ 108 w 282"/>
                <a:gd name="T11" fmla="*/ 134 h 488"/>
                <a:gd name="T12" fmla="*/ 104 w 282"/>
                <a:gd name="T13" fmla="*/ 105 h 488"/>
                <a:gd name="T14" fmla="*/ 86 w 282"/>
                <a:gd name="T15" fmla="*/ 44 h 488"/>
                <a:gd name="T16" fmla="*/ 67 w 282"/>
                <a:gd name="T17" fmla="*/ 5 h 488"/>
                <a:gd name="T18" fmla="*/ 15 w 282"/>
                <a:gd name="T19" fmla="*/ 15 h 488"/>
                <a:gd name="T20" fmla="*/ 1 w 282"/>
                <a:gd name="T21" fmla="*/ 80 h 488"/>
                <a:gd name="T22" fmla="*/ 7 w 282"/>
                <a:gd name="T23" fmla="*/ 167 h 488"/>
                <a:gd name="T24" fmla="*/ 12 w 282"/>
                <a:gd name="T25" fmla="*/ 176 h 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" h="488">
                  <a:moveTo>
                    <a:pt x="31" y="469"/>
                  </a:moveTo>
                  <a:cubicBezTo>
                    <a:pt x="44" y="466"/>
                    <a:pt x="69" y="436"/>
                    <a:pt x="99" y="429"/>
                  </a:cubicBezTo>
                  <a:cubicBezTo>
                    <a:pt x="129" y="422"/>
                    <a:pt x="182" y="422"/>
                    <a:pt x="211" y="429"/>
                  </a:cubicBezTo>
                  <a:cubicBezTo>
                    <a:pt x="240" y="436"/>
                    <a:pt x="260" y="475"/>
                    <a:pt x="271" y="473"/>
                  </a:cubicBezTo>
                  <a:cubicBezTo>
                    <a:pt x="282" y="471"/>
                    <a:pt x="274" y="436"/>
                    <a:pt x="275" y="417"/>
                  </a:cubicBezTo>
                  <a:cubicBezTo>
                    <a:pt x="276" y="398"/>
                    <a:pt x="277" y="380"/>
                    <a:pt x="275" y="357"/>
                  </a:cubicBezTo>
                  <a:cubicBezTo>
                    <a:pt x="273" y="334"/>
                    <a:pt x="272" y="321"/>
                    <a:pt x="263" y="281"/>
                  </a:cubicBezTo>
                  <a:cubicBezTo>
                    <a:pt x="254" y="241"/>
                    <a:pt x="234" y="162"/>
                    <a:pt x="219" y="117"/>
                  </a:cubicBezTo>
                  <a:cubicBezTo>
                    <a:pt x="204" y="72"/>
                    <a:pt x="201" y="26"/>
                    <a:pt x="171" y="13"/>
                  </a:cubicBezTo>
                  <a:cubicBezTo>
                    <a:pt x="141" y="0"/>
                    <a:pt x="67" y="8"/>
                    <a:pt x="39" y="41"/>
                  </a:cubicBezTo>
                  <a:cubicBezTo>
                    <a:pt x="11" y="74"/>
                    <a:pt x="6" y="146"/>
                    <a:pt x="3" y="213"/>
                  </a:cubicBezTo>
                  <a:cubicBezTo>
                    <a:pt x="0" y="280"/>
                    <a:pt x="14" y="402"/>
                    <a:pt x="19" y="445"/>
                  </a:cubicBezTo>
                  <a:cubicBezTo>
                    <a:pt x="24" y="488"/>
                    <a:pt x="18" y="472"/>
                    <a:pt x="31" y="469"/>
                  </a:cubicBezTo>
                  <a:close/>
                </a:path>
              </a:pathLst>
            </a:custGeom>
            <a:gradFill rotWithShape="0">
              <a:gsLst>
                <a:gs pos="0">
                  <a:srgbClr val="576869"/>
                </a:gs>
                <a:gs pos="50000">
                  <a:srgbClr val="BBE0E3"/>
                </a:gs>
                <a:gs pos="100000">
                  <a:srgbClr val="57686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6" name="Freeform 154"/>
            <p:cNvSpPr>
              <a:spLocks/>
            </p:cNvSpPr>
            <p:nvPr/>
          </p:nvSpPr>
          <p:spPr bwMode="auto">
            <a:xfrm rot="5455342">
              <a:off x="4442" y="3772"/>
              <a:ext cx="84" cy="168"/>
            </a:xfrm>
            <a:custGeom>
              <a:avLst/>
              <a:gdLst>
                <a:gd name="T0" fmla="*/ 6 w 215"/>
                <a:gd name="T1" fmla="*/ 39 h 448"/>
                <a:gd name="T2" fmla="*/ 3 w 215"/>
                <a:gd name="T3" fmla="*/ 117 h 448"/>
                <a:gd name="T4" fmla="*/ 25 w 215"/>
                <a:gd name="T5" fmla="*/ 161 h 448"/>
                <a:gd name="T6" fmla="*/ 66 w 215"/>
                <a:gd name="T7" fmla="*/ 159 h 448"/>
                <a:gd name="T8" fmla="*/ 83 w 215"/>
                <a:gd name="T9" fmla="*/ 129 h 448"/>
                <a:gd name="T10" fmla="*/ 73 w 215"/>
                <a:gd name="T11" fmla="*/ 42 h 448"/>
                <a:gd name="T12" fmla="*/ 63 w 215"/>
                <a:gd name="T13" fmla="*/ 33 h 448"/>
                <a:gd name="T14" fmla="*/ 58 w 215"/>
                <a:gd name="T15" fmla="*/ 5 h 448"/>
                <a:gd name="T16" fmla="*/ 19 w 215"/>
                <a:gd name="T17" fmla="*/ 5 h 448"/>
                <a:gd name="T18" fmla="*/ 14 w 215"/>
                <a:gd name="T19" fmla="*/ 33 h 448"/>
                <a:gd name="T20" fmla="*/ 6 w 215"/>
                <a:gd name="T21" fmla="*/ 39 h 4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5" h="448">
                  <a:moveTo>
                    <a:pt x="16" y="105"/>
                  </a:moveTo>
                  <a:cubicBezTo>
                    <a:pt x="14" y="145"/>
                    <a:pt x="0" y="259"/>
                    <a:pt x="8" y="313"/>
                  </a:cubicBezTo>
                  <a:cubicBezTo>
                    <a:pt x="16" y="367"/>
                    <a:pt x="37" y="410"/>
                    <a:pt x="64" y="429"/>
                  </a:cubicBezTo>
                  <a:cubicBezTo>
                    <a:pt x="91" y="448"/>
                    <a:pt x="143" y="439"/>
                    <a:pt x="168" y="425"/>
                  </a:cubicBezTo>
                  <a:cubicBezTo>
                    <a:pt x="193" y="411"/>
                    <a:pt x="209" y="397"/>
                    <a:pt x="212" y="345"/>
                  </a:cubicBezTo>
                  <a:cubicBezTo>
                    <a:pt x="215" y="293"/>
                    <a:pt x="197" y="156"/>
                    <a:pt x="188" y="113"/>
                  </a:cubicBezTo>
                  <a:cubicBezTo>
                    <a:pt x="179" y="70"/>
                    <a:pt x="167" y="106"/>
                    <a:pt x="160" y="89"/>
                  </a:cubicBezTo>
                  <a:cubicBezTo>
                    <a:pt x="153" y="72"/>
                    <a:pt x="167" y="26"/>
                    <a:pt x="148" y="13"/>
                  </a:cubicBezTo>
                  <a:cubicBezTo>
                    <a:pt x="129" y="0"/>
                    <a:pt x="67" y="0"/>
                    <a:pt x="48" y="13"/>
                  </a:cubicBezTo>
                  <a:cubicBezTo>
                    <a:pt x="29" y="26"/>
                    <a:pt x="41" y="74"/>
                    <a:pt x="36" y="89"/>
                  </a:cubicBezTo>
                  <a:cubicBezTo>
                    <a:pt x="31" y="104"/>
                    <a:pt x="20" y="102"/>
                    <a:pt x="16" y="105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8" name="Freeform 155"/>
            <p:cNvSpPr>
              <a:spLocks/>
            </p:cNvSpPr>
            <p:nvPr/>
          </p:nvSpPr>
          <p:spPr bwMode="auto">
            <a:xfrm rot="5455342">
              <a:off x="4434" y="3823"/>
              <a:ext cx="94" cy="68"/>
            </a:xfrm>
            <a:custGeom>
              <a:avLst/>
              <a:gdLst>
                <a:gd name="T0" fmla="*/ 9 w 240"/>
                <a:gd name="T1" fmla="*/ 13 h 181"/>
                <a:gd name="T2" fmla="*/ 22 w 240"/>
                <a:gd name="T3" fmla="*/ 17 h 181"/>
                <a:gd name="T4" fmla="*/ 40 w 240"/>
                <a:gd name="T5" fmla="*/ 20 h 181"/>
                <a:gd name="T6" fmla="*/ 65 w 240"/>
                <a:gd name="T7" fmla="*/ 14 h 181"/>
                <a:gd name="T8" fmla="*/ 80 w 240"/>
                <a:gd name="T9" fmla="*/ 7 h 181"/>
                <a:gd name="T10" fmla="*/ 83 w 240"/>
                <a:gd name="T11" fmla="*/ 55 h 181"/>
                <a:gd name="T12" fmla="*/ 12 w 240"/>
                <a:gd name="T13" fmla="*/ 61 h 181"/>
                <a:gd name="T14" fmla="*/ 9 w 240"/>
                <a:gd name="T15" fmla="*/ 13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0" h="181">
                  <a:moveTo>
                    <a:pt x="23" y="34"/>
                  </a:moveTo>
                  <a:cubicBezTo>
                    <a:pt x="27" y="15"/>
                    <a:pt x="42" y="43"/>
                    <a:pt x="55" y="46"/>
                  </a:cubicBezTo>
                  <a:cubicBezTo>
                    <a:pt x="68" y="49"/>
                    <a:pt x="84" y="55"/>
                    <a:pt x="103" y="54"/>
                  </a:cubicBezTo>
                  <a:cubicBezTo>
                    <a:pt x="122" y="53"/>
                    <a:pt x="150" y="44"/>
                    <a:pt x="167" y="38"/>
                  </a:cubicBezTo>
                  <a:cubicBezTo>
                    <a:pt x="184" y="32"/>
                    <a:pt x="196" y="0"/>
                    <a:pt x="203" y="18"/>
                  </a:cubicBezTo>
                  <a:cubicBezTo>
                    <a:pt x="210" y="36"/>
                    <a:pt x="240" y="122"/>
                    <a:pt x="211" y="146"/>
                  </a:cubicBezTo>
                  <a:cubicBezTo>
                    <a:pt x="182" y="170"/>
                    <a:pt x="62" y="181"/>
                    <a:pt x="31" y="162"/>
                  </a:cubicBezTo>
                  <a:cubicBezTo>
                    <a:pt x="0" y="143"/>
                    <a:pt x="18" y="56"/>
                    <a:pt x="23" y="34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 rot="5455342">
              <a:off x="4525" y="3831"/>
              <a:ext cx="53" cy="43"/>
            </a:xfrm>
            <a:custGeom>
              <a:avLst/>
              <a:gdLst>
                <a:gd name="T0" fmla="*/ 6 w 134"/>
                <a:gd name="T1" fmla="*/ 37 h 112"/>
                <a:gd name="T2" fmla="*/ 27 w 134"/>
                <a:gd name="T3" fmla="*/ 40 h 112"/>
                <a:gd name="T4" fmla="*/ 49 w 134"/>
                <a:gd name="T5" fmla="*/ 37 h 112"/>
                <a:gd name="T6" fmla="*/ 46 w 134"/>
                <a:gd name="T7" fmla="*/ 7 h 112"/>
                <a:gd name="T8" fmla="*/ 7 w 134"/>
                <a:gd name="T9" fmla="*/ 5 h 112"/>
                <a:gd name="T10" fmla="*/ 6 w 134"/>
                <a:gd name="T11" fmla="*/ 37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112">
                  <a:moveTo>
                    <a:pt x="15" y="97"/>
                  </a:moveTo>
                  <a:cubicBezTo>
                    <a:pt x="23" y="112"/>
                    <a:pt x="49" y="105"/>
                    <a:pt x="67" y="105"/>
                  </a:cubicBezTo>
                  <a:cubicBezTo>
                    <a:pt x="85" y="105"/>
                    <a:pt x="115" y="112"/>
                    <a:pt x="123" y="97"/>
                  </a:cubicBezTo>
                  <a:cubicBezTo>
                    <a:pt x="131" y="82"/>
                    <a:pt x="134" y="31"/>
                    <a:pt x="117" y="17"/>
                  </a:cubicBezTo>
                  <a:cubicBezTo>
                    <a:pt x="100" y="3"/>
                    <a:pt x="34" y="0"/>
                    <a:pt x="17" y="13"/>
                  </a:cubicBezTo>
                  <a:cubicBezTo>
                    <a:pt x="0" y="26"/>
                    <a:pt x="7" y="82"/>
                    <a:pt x="15" y="9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3" name="Freeform 157"/>
            <p:cNvSpPr>
              <a:spLocks/>
            </p:cNvSpPr>
            <p:nvPr/>
          </p:nvSpPr>
          <p:spPr bwMode="auto">
            <a:xfrm rot="5455342">
              <a:off x="4285" y="2905"/>
              <a:ext cx="252" cy="199"/>
            </a:xfrm>
            <a:custGeom>
              <a:avLst/>
              <a:gdLst>
                <a:gd name="T0" fmla="*/ 235 w 642"/>
                <a:gd name="T1" fmla="*/ 24 h 530"/>
                <a:gd name="T2" fmla="*/ 188 w 642"/>
                <a:gd name="T3" fmla="*/ 86 h 530"/>
                <a:gd name="T4" fmla="*/ 170 w 642"/>
                <a:gd name="T5" fmla="*/ 52 h 530"/>
                <a:gd name="T6" fmla="*/ 90 w 642"/>
                <a:gd name="T7" fmla="*/ 55 h 530"/>
                <a:gd name="T8" fmla="*/ 74 w 642"/>
                <a:gd name="T9" fmla="*/ 121 h 530"/>
                <a:gd name="T10" fmla="*/ 48 w 642"/>
                <a:gd name="T11" fmla="*/ 130 h 530"/>
                <a:gd name="T12" fmla="*/ 24 w 642"/>
                <a:gd name="T13" fmla="*/ 85 h 530"/>
                <a:gd name="T14" fmla="*/ 0 w 642"/>
                <a:gd name="T15" fmla="*/ 100 h 530"/>
                <a:gd name="T16" fmla="*/ 23 w 642"/>
                <a:gd name="T17" fmla="*/ 181 h 530"/>
                <a:gd name="T18" fmla="*/ 86 w 642"/>
                <a:gd name="T19" fmla="*/ 191 h 530"/>
                <a:gd name="T20" fmla="*/ 124 w 642"/>
                <a:gd name="T21" fmla="*/ 133 h 530"/>
                <a:gd name="T22" fmla="*/ 123 w 642"/>
                <a:gd name="T23" fmla="*/ 148 h 530"/>
                <a:gd name="T24" fmla="*/ 139 w 642"/>
                <a:gd name="T25" fmla="*/ 182 h 530"/>
                <a:gd name="T26" fmla="*/ 194 w 642"/>
                <a:gd name="T27" fmla="*/ 166 h 530"/>
                <a:gd name="T28" fmla="*/ 214 w 642"/>
                <a:gd name="T29" fmla="*/ 103 h 530"/>
                <a:gd name="T30" fmla="*/ 248 w 642"/>
                <a:gd name="T31" fmla="*/ 13 h 530"/>
                <a:gd name="T32" fmla="*/ 235 w 642"/>
                <a:gd name="T33" fmla="*/ 24 h 5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2" h="530">
                  <a:moveTo>
                    <a:pt x="599" y="65"/>
                  </a:moveTo>
                  <a:cubicBezTo>
                    <a:pt x="573" y="97"/>
                    <a:pt x="506" y="216"/>
                    <a:pt x="479" y="228"/>
                  </a:cubicBezTo>
                  <a:cubicBezTo>
                    <a:pt x="452" y="240"/>
                    <a:pt x="475" y="152"/>
                    <a:pt x="434" y="138"/>
                  </a:cubicBezTo>
                  <a:cubicBezTo>
                    <a:pt x="392" y="125"/>
                    <a:pt x="271" y="116"/>
                    <a:pt x="230" y="147"/>
                  </a:cubicBezTo>
                  <a:cubicBezTo>
                    <a:pt x="189" y="178"/>
                    <a:pt x="207" y="289"/>
                    <a:pt x="189" y="322"/>
                  </a:cubicBezTo>
                  <a:cubicBezTo>
                    <a:pt x="171" y="355"/>
                    <a:pt x="143" y="362"/>
                    <a:pt x="122" y="346"/>
                  </a:cubicBezTo>
                  <a:cubicBezTo>
                    <a:pt x="101" y="330"/>
                    <a:pt x="82" y="239"/>
                    <a:pt x="62" y="226"/>
                  </a:cubicBezTo>
                  <a:cubicBezTo>
                    <a:pt x="42" y="212"/>
                    <a:pt x="1" y="223"/>
                    <a:pt x="1" y="266"/>
                  </a:cubicBezTo>
                  <a:cubicBezTo>
                    <a:pt x="0" y="309"/>
                    <a:pt x="22" y="442"/>
                    <a:pt x="58" y="482"/>
                  </a:cubicBezTo>
                  <a:cubicBezTo>
                    <a:pt x="95" y="523"/>
                    <a:pt x="177" y="530"/>
                    <a:pt x="220" y="508"/>
                  </a:cubicBezTo>
                  <a:cubicBezTo>
                    <a:pt x="263" y="487"/>
                    <a:pt x="299" y="373"/>
                    <a:pt x="315" y="354"/>
                  </a:cubicBezTo>
                  <a:cubicBezTo>
                    <a:pt x="331" y="335"/>
                    <a:pt x="307" y="373"/>
                    <a:pt x="313" y="394"/>
                  </a:cubicBezTo>
                  <a:cubicBezTo>
                    <a:pt x="320" y="416"/>
                    <a:pt x="325" y="476"/>
                    <a:pt x="355" y="484"/>
                  </a:cubicBezTo>
                  <a:cubicBezTo>
                    <a:pt x="385" y="492"/>
                    <a:pt x="463" y="476"/>
                    <a:pt x="495" y="441"/>
                  </a:cubicBezTo>
                  <a:cubicBezTo>
                    <a:pt x="527" y="406"/>
                    <a:pt x="522" y="343"/>
                    <a:pt x="545" y="275"/>
                  </a:cubicBezTo>
                  <a:cubicBezTo>
                    <a:pt x="568" y="207"/>
                    <a:pt x="624" y="70"/>
                    <a:pt x="633" y="35"/>
                  </a:cubicBezTo>
                  <a:cubicBezTo>
                    <a:pt x="642" y="0"/>
                    <a:pt x="625" y="33"/>
                    <a:pt x="599" y="6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4" name="Freeform 158"/>
            <p:cNvSpPr>
              <a:spLocks/>
            </p:cNvSpPr>
            <p:nvPr/>
          </p:nvSpPr>
          <p:spPr bwMode="auto">
            <a:xfrm rot="5240836" flipH="1">
              <a:off x="4478" y="2848"/>
              <a:ext cx="106" cy="325"/>
            </a:xfrm>
            <a:custGeom>
              <a:avLst/>
              <a:gdLst>
                <a:gd name="T0" fmla="*/ 33 w 269"/>
                <a:gd name="T1" fmla="*/ 0 h 863"/>
                <a:gd name="T2" fmla="*/ 13 w 269"/>
                <a:gd name="T3" fmla="*/ 92 h 863"/>
                <a:gd name="T4" fmla="*/ 0 w 269"/>
                <a:gd name="T5" fmla="*/ 185 h 863"/>
                <a:gd name="T6" fmla="*/ 16 w 269"/>
                <a:gd name="T7" fmla="*/ 277 h 863"/>
                <a:gd name="T8" fmla="*/ 43 w 269"/>
                <a:gd name="T9" fmla="*/ 319 h 863"/>
                <a:gd name="T10" fmla="*/ 87 w 269"/>
                <a:gd name="T11" fmla="*/ 310 h 863"/>
                <a:gd name="T12" fmla="*/ 100 w 269"/>
                <a:gd name="T13" fmla="*/ 277 h 863"/>
                <a:gd name="T14" fmla="*/ 101 w 269"/>
                <a:gd name="T15" fmla="*/ 193 h 863"/>
                <a:gd name="T16" fmla="*/ 71 w 269"/>
                <a:gd name="T17" fmla="*/ 96 h 863"/>
                <a:gd name="T18" fmla="*/ 56 w 269"/>
                <a:gd name="T19" fmla="*/ 53 h 863"/>
                <a:gd name="T20" fmla="*/ 33 w 269"/>
                <a:gd name="T21" fmla="*/ 0 h 8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9" h="863">
                  <a:moveTo>
                    <a:pt x="85" y="0"/>
                  </a:moveTo>
                  <a:cubicBezTo>
                    <a:pt x="68" y="18"/>
                    <a:pt x="47" y="162"/>
                    <a:pt x="33" y="244"/>
                  </a:cubicBezTo>
                  <a:cubicBezTo>
                    <a:pt x="19" y="326"/>
                    <a:pt x="0" y="410"/>
                    <a:pt x="1" y="492"/>
                  </a:cubicBezTo>
                  <a:cubicBezTo>
                    <a:pt x="2" y="574"/>
                    <a:pt x="23" y="677"/>
                    <a:pt x="41" y="736"/>
                  </a:cubicBezTo>
                  <a:cubicBezTo>
                    <a:pt x="59" y="795"/>
                    <a:pt x="79" y="833"/>
                    <a:pt x="109" y="848"/>
                  </a:cubicBezTo>
                  <a:cubicBezTo>
                    <a:pt x="139" y="863"/>
                    <a:pt x="197" y="843"/>
                    <a:pt x="221" y="824"/>
                  </a:cubicBezTo>
                  <a:cubicBezTo>
                    <a:pt x="245" y="805"/>
                    <a:pt x="247" y="788"/>
                    <a:pt x="253" y="736"/>
                  </a:cubicBezTo>
                  <a:cubicBezTo>
                    <a:pt x="259" y="684"/>
                    <a:pt x="269" y="592"/>
                    <a:pt x="257" y="512"/>
                  </a:cubicBezTo>
                  <a:cubicBezTo>
                    <a:pt x="245" y="432"/>
                    <a:pt x="200" y="318"/>
                    <a:pt x="181" y="256"/>
                  </a:cubicBezTo>
                  <a:cubicBezTo>
                    <a:pt x="162" y="194"/>
                    <a:pt x="157" y="183"/>
                    <a:pt x="141" y="140"/>
                  </a:cubicBezTo>
                  <a:cubicBezTo>
                    <a:pt x="125" y="97"/>
                    <a:pt x="97" y="29"/>
                    <a:pt x="85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8" name="Freeform 159"/>
            <p:cNvSpPr>
              <a:spLocks/>
            </p:cNvSpPr>
            <p:nvPr/>
          </p:nvSpPr>
          <p:spPr bwMode="auto">
            <a:xfrm rot="5240836" flipH="1">
              <a:off x="4463" y="2918"/>
              <a:ext cx="111" cy="183"/>
            </a:xfrm>
            <a:custGeom>
              <a:avLst/>
              <a:gdLst>
                <a:gd name="T0" fmla="*/ 12 w 282"/>
                <a:gd name="T1" fmla="*/ 176 h 488"/>
                <a:gd name="T2" fmla="*/ 39 w 282"/>
                <a:gd name="T3" fmla="*/ 161 h 488"/>
                <a:gd name="T4" fmla="*/ 83 w 282"/>
                <a:gd name="T5" fmla="*/ 161 h 488"/>
                <a:gd name="T6" fmla="*/ 107 w 282"/>
                <a:gd name="T7" fmla="*/ 177 h 488"/>
                <a:gd name="T8" fmla="*/ 108 w 282"/>
                <a:gd name="T9" fmla="*/ 156 h 488"/>
                <a:gd name="T10" fmla="*/ 108 w 282"/>
                <a:gd name="T11" fmla="*/ 134 h 488"/>
                <a:gd name="T12" fmla="*/ 104 w 282"/>
                <a:gd name="T13" fmla="*/ 105 h 488"/>
                <a:gd name="T14" fmla="*/ 86 w 282"/>
                <a:gd name="T15" fmla="*/ 44 h 488"/>
                <a:gd name="T16" fmla="*/ 67 w 282"/>
                <a:gd name="T17" fmla="*/ 5 h 488"/>
                <a:gd name="T18" fmla="*/ 15 w 282"/>
                <a:gd name="T19" fmla="*/ 15 h 488"/>
                <a:gd name="T20" fmla="*/ 1 w 282"/>
                <a:gd name="T21" fmla="*/ 80 h 488"/>
                <a:gd name="T22" fmla="*/ 7 w 282"/>
                <a:gd name="T23" fmla="*/ 167 h 488"/>
                <a:gd name="T24" fmla="*/ 12 w 282"/>
                <a:gd name="T25" fmla="*/ 176 h 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" h="488">
                  <a:moveTo>
                    <a:pt x="31" y="469"/>
                  </a:moveTo>
                  <a:cubicBezTo>
                    <a:pt x="44" y="466"/>
                    <a:pt x="69" y="436"/>
                    <a:pt x="99" y="429"/>
                  </a:cubicBezTo>
                  <a:cubicBezTo>
                    <a:pt x="129" y="422"/>
                    <a:pt x="182" y="422"/>
                    <a:pt x="211" y="429"/>
                  </a:cubicBezTo>
                  <a:cubicBezTo>
                    <a:pt x="240" y="436"/>
                    <a:pt x="260" y="475"/>
                    <a:pt x="271" y="473"/>
                  </a:cubicBezTo>
                  <a:cubicBezTo>
                    <a:pt x="282" y="471"/>
                    <a:pt x="274" y="436"/>
                    <a:pt x="275" y="417"/>
                  </a:cubicBezTo>
                  <a:cubicBezTo>
                    <a:pt x="276" y="398"/>
                    <a:pt x="277" y="380"/>
                    <a:pt x="275" y="357"/>
                  </a:cubicBezTo>
                  <a:cubicBezTo>
                    <a:pt x="273" y="334"/>
                    <a:pt x="272" y="321"/>
                    <a:pt x="263" y="281"/>
                  </a:cubicBezTo>
                  <a:cubicBezTo>
                    <a:pt x="254" y="241"/>
                    <a:pt x="234" y="162"/>
                    <a:pt x="219" y="117"/>
                  </a:cubicBezTo>
                  <a:cubicBezTo>
                    <a:pt x="204" y="72"/>
                    <a:pt x="201" y="26"/>
                    <a:pt x="171" y="13"/>
                  </a:cubicBezTo>
                  <a:cubicBezTo>
                    <a:pt x="141" y="0"/>
                    <a:pt x="67" y="8"/>
                    <a:pt x="39" y="41"/>
                  </a:cubicBezTo>
                  <a:cubicBezTo>
                    <a:pt x="11" y="74"/>
                    <a:pt x="6" y="146"/>
                    <a:pt x="3" y="213"/>
                  </a:cubicBezTo>
                  <a:cubicBezTo>
                    <a:pt x="0" y="280"/>
                    <a:pt x="14" y="402"/>
                    <a:pt x="19" y="445"/>
                  </a:cubicBezTo>
                  <a:cubicBezTo>
                    <a:pt x="24" y="488"/>
                    <a:pt x="18" y="472"/>
                    <a:pt x="31" y="469"/>
                  </a:cubicBezTo>
                  <a:close/>
                </a:path>
              </a:pathLst>
            </a:custGeom>
            <a:gradFill rotWithShape="0">
              <a:gsLst>
                <a:gs pos="0">
                  <a:srgbClr val="576869"/>
                </a:gs>
                <a:gs pos="50000">
                  <a:srgbClr val="BBE0E3"/>
                </a:gs>
                <a:gs pos="100000">
                  <a:srgbClr val="57686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1" name="Freeform 160"/>
            <p:cNvSpPr>
              <a:spLocks/>
            </p:cNvSpPr>
            <p:nvPr/>
          </p:nvSpPr>
          <p:spPr bwMode="auto">
            <a:xfrm rot="5240836" flipH="1">
              <a:off x="4423" y="2796"/>
              <a:ext cx="85" cy="168"/>
            </a:xfrm>
            <a:custGeom>
              <a:avLst/>
              <a:gdLst>
                <a:gd name="T0" fmla="*/ 6 w 215"/>
                <a:gd name="T1" fmla="*/ 39 h 448"/>
                <a:gd name="T2" fmla="*/ 3 w 215"/>
                <a:gd name="T3" fmla="*/ 117 h 448"/>
                <a:gd name="T4" fmla="*/ 25 w 215"/>
                <a:gd name="T5" fmla="*/ 161 h 448"/>
                <a:gd name="T6" fmla="*/ 66 w 215"/>
                <a:gd name="T7" fmla="*/ 159 h 448"/>
                <a:gd name="T8" fmla="*/ 84 w 215"/>
                <a:gd name="T9" fmla="*/ 129 h 448"/>
                <a:gd name="T10" fmla="*/ 74 w 215"/>
                <a:gd name="T11" fmla="*/ 42 h 448"/>
                <a:gd name="T12" fmla="*/ 63 w 215"/>
                <a:gd name="T13" fmla="*/ 33 h 448"/>
                <a:gd name="T14" fmla="*/ 59 w 215"/>
                <a:gd name="T15" fmla="*/ 5 h 448"/>
                <a:gd name="T16" fmla="*/ 19 w 215"/>
                <a:gd name="T17" fmla="*/ 5 h 448"/>
                <a:gd name="T18" fmla="*/ 14 w 215"/>
                <a:gd name="T19" fmla="*/ 33 h 448"/>
                <a:gd name="T20" fmla="*/ 6 w 215"/>
                <a:gd name="T21" fmla="*/ 39 h 4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5" h="448">
                  <a:moveTo>
                    <a:pt x="16" y="105"/>
                  </a:moveTo>
                  <a:cubicBezTo>
                    <a:pt x="14" y="145"/>
                    <a:pt x="0" y="259"/>
                    <a:pt x="8" y="313"/>
                  </a:cubicBezTo>
                  <a:cubicBezTo>
                    <a:pt x="16" y="367"/>
                    <a:pt x="37" y="410"/>
                    <a:pt x="64" y="429"/>
                  </a:cubicBezTo>
                  <a:cubicBezTo>
                    <a:pt x="91" y="448"/>
                    <a:pt x="143" y="439"/>
                    <a:pt x="168" y="425"/>
                  </a:cubicBezTo>
                  <a:cubicBezTo>
                    <a:pt x="193" y="411"/>
                    <a:pt x="209" y="397"/>
                    <a:pt x="212" y="345"/>
                  </a:cubicBezTo>
                  <a:cubicBezTo>
                    <a:pt x="215" y="293"/>
                    <a:pt x="197" y="156"/>
                    <a:pt x="188" y="113"/>
                  </a:cubicBezTo>
                  <a:cubicBezTo>
                    <a:pt x="179" y="70"/>
                    <a:pt x="167" y="106"/>
                    <a:pt x="160" y="89"/>
                  </a:cubicBezTo>
                  <a:cubicBezTo>
                    <a:pt x="153" y="72"/>
                    <a:pt x="167" y="26"/>
                    <a:pt x="148" y="13"/>
                  </a:cubicBezTo>
                  <a:cubicBezTo>
                    <a:pt x="129" y="0"/>
                    <a:pt x="67" y="0"/>
                    <a:pt x="48" y="13"/>
                  </a:cubicBezTo>
                  <a:cubicBezTo>
                    <a:pt x="29" y="26"/>
                    <a:pt x="41" y="74"/>
                    <a:pt x="36" y="89"/>
                  </a:cubicBezTo>
                  <a:cubicBezTo>
                    <a:pt x="31" y="104"/>
                    <a:pt x="20" y="102"/>
                    <a:pt x="16" y="105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2" name="Freeform 161"/>
            <p:cNvSpPr>
              <a:spLocks/>
            </p:cNvSpPr>
            <p:nvPr/>
          </p:nvSpPr>
          <p:spPr bwMode="auto">
            <a:xfrm rot="5240836" flipH="1">
              <a:off x="4414" y="2845"/>
              <a:ext cx="94" cy="68"/>
            </a:xfrm>
            <a:custGeom>
              <a:avLst/>
              <a:gdLst>
                <a:gd name="T0" fmla="*/ 9 w 240"/>
                <a:gd name="T1" fmla="*/ 13 h 181"/>
                <a:gd name="T2" fmla="*/ 22 w 240"/>
                <a:gd name="T3" fmla="*/ 17 h 181"/>
                <a:gd name="T4" fmla="*/ 40 w 240"/>
                <a:gd name="T5" fmla="*/ 20 h 181"/>
                <a:gd name="T6" fmla="*/ 65 w 240"/>
                <a:gd name="T7" fmla="*/ 14 h 181"/>
                <a:gd name="T8" fmla="*/ 80 w 240"/>
                <a:gd name="T9" fmla="*/ 7 h 181"/>
                <a:gd name="T10" fmla="*/ 83 w 240"/>
                <a:gd name="T11" fmla="*/ 55 h 181"/>
                <a:gd name="T12" fmla="*/ 12 w 240"/>
                <a:gd name="T13" fmla="*/ 61 h 181"/>
                <a:gd name="T14" fmla="*/ 9 w 240"/>
                <a:gd name="T15" fmla="*/ 13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0" h="181">
                  <a:moveTo>
                    <a:pt x="23" y="34"/>
                  </a:moveTo>
                  <a:cubicBezTo>
                    <a:pt x="27" y="15"/>
                    <a:pt x="42" y="43"/>
                    <a:pt x="55" y="46"/>
                  </a:cubicBezTo>
                  <a:cubicBezTo>
                    <a:pt x="68" y="49"/>
                    <a:pt x="84" y="55"/>
                    <a:pt x="103" y="54"/>
                  </a:cubicBezTo>
                  <a:cubicBezTo>
                    <a:pt x="122" y="53"/>
                    <a:pt x="150" y="44"/>
                    <a:pt x="167" y="38"/>
                  </a:cubicBezTo>
                  <a:cubicBezTo>
                    <a:pt x="184" y="32"/>
                    <a:pt x="196" y="0"/>
                    <a:pt x="203" y="18"/>
                  </a:cubicBezTo>
                  <a:cubicBezTo>
                    <a:pt x="210" y="36"/>
                    <a:pt x="240" y="122"/>
                    <a:pt x="211" y="146"/>
                  </a:cubicBezTo>
                  <a:cubicBezTo>
                    <a:pt x="182" y="170"/>
                    <a:pt x="62" y="181"/>
                    <a:pt x="31" y="162"/>
                  </a:cubicBezTo>
                  <a:cubicBezTo>
                    <a:pt x="0" y="143"/>
                    <a:pt x="18" y="56"/>
                    <a:pt x="23" y="34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3" name="Freeform 162"/>
            <p:cNvSpPr>
              <a:spLocks/>
            </p:cNvSpPr>
            <p:nvPr/>
          </p:nvSpPr>
          <p:spPr bwMode="auto">
            <a:xfrm rot="5240836" flipH="1">
              <a:off x="4506" y="2860"/>
              <a:ext cx="53" cy="42"/>
            </a:xfrm>
            <a:custGeom>
              <a:avLst/>
              <a:gdLst>
                <a:gd name="T0" fmla="*/ 6 w 134"/>
                <a:gd name="T1" fmla="*/ 36 h 112"/>
                <a:gd name="T2" fmla="*/ 27 w 134"/>
                <a:gd name="T3" fmla="*/ 39 h 112"/>
                <a:gd name="T4" fmla="*/ 49 w 134"/>
                <a:gd name="T5" fmla="*/ 36 h 112"/>
                <a:gd name="T6" fmla="*/ 46 w 134"/>
                <a:gd name="T7" fmla="*/ 6 h 112"/>
                <a:gd name="T8" fmla="*/ 7 w 134"/>
                <a:gd name="T9" fmla="*/ 5 h 112"/>
                <a:gd name="T10" fmla="*/ 6 w 134"/>
                <a:gd name="T11" fmla="*/ 36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112">
                  <a:moveTo>
                    <a:pt x="15" y="97"/>
                  </a:moveTo>
                  <a:cubicBezTo>
                    <a:pt x="23" y="112"/>
                    <a:pt x="49" y="105"/>
                    <a:pt x="67" y="105"/>
                  </a:cubicBezTo>
                  <a:cubicBezTo>
                    <a:pt x="85" y="105"/>
                    <a:pt x="115" y="112"/>
                    <a:pt x="123" y="97"/>
                  </a:cubicBezTo>
                  <a:cubicBezTo>
                    <a:pt x="131" y="82"/>
                    <a:pt x="134" y="31"/>
                    <a:pt x="117" y="17"/>
                  </a:cubicBezTo>
                  <a:cubicBezTo>
                    <a:pt x="100" y="3"/>
                    <a:pt x="34" y="0"/>
                    <a:pt x="17" y="13"/>
                  </a:cubicBezTo>
                  <a:cubicBezTo>
                    <a:pt x="0" y="26"/>
                    <a:pt x="7" y="82"/>
                    <a:pt x="15" y="9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4" name="Freeform 163"/>
            <p:cNvSpPr>
              <a:spLocks/>
            </p:cNvSpPr>
            <p:nvPr/>
          </p:nvSpPr>
          <p:spPr bwMode="auto">
            <a:xfrm rot="5455342">
              <a:off x="4406" y="3496"/>
              <a:ext cx="61" cy="91"/>
            </a:xfrm>
            <a:custGeom>
              <a:avLst/>
              <a:gdLst>
                <a:gd name="T0" fmla="*/ 0 w 156"/>
                <a:gd name="T1" fmla="*/ 16 h 244"/>
                <a:gd name="T2" fmla="*/ 19 w 156"/>
                <a:gd name="T3" fmla="*/ 1 h 244"/>
                <a:gd name="T4" fmla="*/ 48 w 156"/>
                <a:gd name="T5" fmla="*/ 12 h 244"/>
                <a:gd name="T6" fmla="*/ 61 w 156"/>
                <a:gd name="T7" fmla="*/ 51 h 244"/>
                <a:gd name="T8" fmla="*/ 45 w 156"/>
                <a:gd name="T9" fmla="*/ 86 h 244"/>
                <a:gd name="T10" fmla="*/ 19 w 156"/>
                <a:gd name="T11" fmla="*/ 81 h 244"/>
                <a:gd name="T12" fmla="*/ 11 w 156"/>
                <a:gd name="T13" fmla="*/ 57 h 244"/>
                <a:gd name="T14" fmla="*/ 0 w 156"/>
                <a:gd name="T15" fmla="*/ 16 h 2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44">
                  <a:moveTo>
                    <a:pt x="0" y="44"/>
                  </a:moveTo>
                  <a:cubicBezTo>
                    <a:pt x="1" y="21"/>
                    <a:pt x="28" y="4"/>
                    <a:pt x="48" y="2"/>
                  </a:cubicBezTo>
                  <a:cubicBezTo>
                    <a:pt x="68" y="0"/>
                    <a:pt x="105" y="8"/>
                    <a:pt x="123" y="31"/>
                  </a:cubicBezTo>
                  <a:cubicBezTo>
                    <a:pt x="141" y="54"/>
                    <a:pt x="156" y="105"/>
                    <a:pt x="155" y="138"/>
                  </a:cubicBezTo>
                  <a:cubicBezTo>
                    <a:pt x="154" y="171"/>
                    <a:pt x="133" y="218"/>
                    <a:pt x="115" y="231"/>
                  </a:cubicBezTo>
                  <a:cubicBezTo>
                    <a:pt x="97" y="244"/>
                    <a:pt x="62" y="231"/>
                    <a:pt x="48" y="218"/>
                  </a:cubicBezTo>
                  <a:cubicBezTo>
                    <a:pt x="34" y="205"/>
                    <a:pt x="37" y="181"/>
                    <a:pt x="29" y="152"/>
                  </a:cubicBezTo>
                  <a:cubicBezTo>
                    <a:pt x="21" y="123"/>
                    <a:pt x="6" y="66"/>
                    <a:pt x="0" y="4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9900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5" name="Freeform 164"/>
            <p:cNvSpPr>
              <a:spLocks/>
            </p:cNvSpPr>
            <p:nvPr/>
          </p:nvSpPr>
          <p:spPr bwMode="auto">
            <a:xfrm rot="5455342">
              <a:off x="4412" y="3115"/>
              <a:ext cx="63" cy="101"/>
            </a:xfrm>
            <a:custGeom>
              <a:avLst/>
              <a:gdLst>
                <a:gd name="T0" fmla="*/ 58 w 161"/>
                <a:gd name="T1" fmla="*/ 11 h 269"/>
                <a:gd name="T2" fmla="*/ 28 w 161"/>
                <a:gd name="T3" fmla="*/ 8 h 269"/>
                <a:gd name="T4" fmla="*/ 3 w 161"/>
                <a:gd name="T5" fmla="*/ 56 h 269"/>
                <a:gd name="T6" fmla="*/ 12 w 161"/>
                <a:gd name="T7" fmla="*/ 93 h 269"/>
                <a:gd name="T8" fmla="*/ 41 w 161"/>
                <a:gd name="T9" fmla="*/ 92 h 269"/>
                <a:gd name="T10" fmla="*/ 59 w 161"/>
                <a:gd name="T11" fmla="*/ 41 h 269"/>
                <a:gd name="T12" fmla="*/ 58 w 161"/>
                <a:gd name="T13" fmla="*/ 11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" h="269">
                  <a:moveTo>
                    <a:pt x="148" y="30"/>
                  </a:moveTo>
                  <a:cubicBezTo>
                    <a:pt x="135" y="15"/>
                    <a:pt x="94" y="0"/>
                    <a:pt x="71" y="20"/>
                  </a:cubicBezTo>
                  <a:cubicBezTo>
                    <a:pt x="48" y="40"/>
                    <a:pt x="14" y="110"/>
                    <a:pt x="7" y="148"/>
                  </a:cubicBezTo>
                  <a:cubicBezTo>
                    <a:pt x="0" y="186"/>
                    <a:pt x="15" y="233"/>
                    <a:pt x="31" y="249"/>
                  </a:cubicBezTo>
                  <a:cubicBezTo>
                    <a:pt x="47" y="265"/>
                    <a:pt x="86" y="269"/>
                    <a:pt x="106" y="246"/>
                  </a:cubicBezTo>
                  <a:cubicBezTo>
                    <a:pt x="126" y="223"/>
                    <a:pt x="143" y="144"/>
                    <a:pt x="151" y="108"/>
                  </a:cubicBezTo>
                  <a:cubicBezTo>
                    <a:pt x="159" y="72"/>
                    <a:pt x="161" y="45"/>
                    <a:pt x="148" y="3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9900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6" name="Oval 165"/>
            <p:cNvSpPr>
              <a:spLocks noChangeArrowheads="1"/>
            </p:cNvSpPr>
            <p:nvPr/>
          </p:nvSpPr>
          <p:spPr bwMode="auto">
            <a:xfrm rot="5455342">
              <a:off x="4567" y="3416"/>
              <a:ext cx="11" cy="11"/>
            </a:xfrm>
            <a:prstGeom prst="ellipse">
              <a:avLst/>
            </a:prstGeom>
            <a:gradFill rotWithShape="0">
              <a:gsLst>
                <a:gs pos="0">
                  <a:srgbClr val="989898">
                    <a:gamma/>
                    <a:shade val="46275"/>
                    <a:invGamma/>
                  </a:srgbClr>
                </a:gs>
                <a:gs pos="100000">
                  <a:srgbClr val="989898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  <p:sp>
          <p:nvSpPr>
            <p:cNvPr id="327" name="Oval 166"/>
            <p:cNvSpPr>
              <a:spLocks noChangeArrowheads="1"/>
            </p:cNvSpPr>
            <p:nvPr/>
          </p:nvSpPr>
          <p:spPr bwMode="auto">
            <a:xfrm rot="5455342">
              <a:off x="4596" y="3496"/>
              <a:ext cx="11" cy="11"/>
            </a:xfrm>
            <a:prstGeom prst="ellipse">
              <a:avLst/>
            </a:prstGeom>
            <a:gradFill rotWithShape="0">
              <a:gsLst>
                <a:gs pos="0">
                  <a:srgbClr val="989898">
                    <a:gamma/>
                    <a:shade val="46275"/>
                    <a:invGamma/>
                  </a:srgbClr>
                </a:gs>
                <a:gs pos="100000">
                  <a:srgbClr val="989898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  <p:sp>
          <p:nvSpPr>
            <p:cNvPr id="328" name="Oval 167"/>
            <p:cNvSpPr>
              <a:spLocks noChangeArrowheads="1"/>
            </p:cNvSpPr>
            <p:nvPr/>
          </p:nvSpPr>
          <p:spPr bwMode="auto">
            <a:xfrm rot="5455342">
              <a:off x="4562" y="3287"/>
              <a:ext cx="10" cy="10"/>
            </a:xfrm>
            <a:prstGeom prst="ellipse">
              <a:avLst/>
            </a:prstGeom>
            <a:gradFill rotWithShape="0">
              <a:gsLst>
                <a:gs pos="0">
                  <a:srgbClr val="989898">
                    <a:gamma/>
                    <a:shade val="46275"/>
                    <a:invGamma/>
                  </a:srgbClr>
                </a:gs>
                <a:gs pos="100000">
                  <a:srgbClr val="989898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  <p:sp>
          <p:nvSpPr>
            <p:cNvPr id="329" name="Oval 168"/>
            <p:cNvSpPr>
              <a:spLocks noChangeArrowheads="1"/>
            </p:cNvSpPr>
            <p:nvPr/>
          </p:nvSpPr>
          <p:spPr bwMode="auto">
            <a:xfrm rot="5455342">
              <a:off x="4590" y="3200"/>
              <a:ext cx="10" cy="10"/>
            </a:xfrm>
            <a:prstGeom prst="ellipse">
              <a:avLst/>
            </a:prstGeom>
            <a:gradFill rotWithShape="0">
              <a:gsLst>
                <a:gs pos="0">
                  <a:srgbClr val="989898">
                    <a:gamma/>
                    <a:shade val="46275"/>
                    <a:invGamma/>
                  </a:srgbClr>
                </a:gs>
                <a:gs pos="100000">
                  <a:srgbClr val="989898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  <p:sp>
          <p:nvSpPr>
            <p:cNvPr id="330" name="Freeform 169"/>
            <p:cNvSpPr>
              <a:spLocks/>
            </p:cNvSpPr>
            <p:nvPr/>
          </p:nvSpPr>
          <p:spPr bwMode="auto">
            <a:xfrm rot="5455342">
              <a:off x="3976" y="3129"/>
              <a:ext cx="53" cy="99"/>
            </a:xfrm>
            <a:custGeom>
              <a:avLst/>
              <a:gdLst>
                <a:gd name="T0" fmla="*/ 34 w 136"/>
                <a:gd name="T1" fmla="*/ 6 h 261"/>
                <a:gd name="T2" fmla="*/ 7 w 136"/>
                <a:gd name="T3" fmla="*/ 10 h 261"/>
                <a:gd name="T4" fmla="*/ 1 w 136"/>
                <a:gd name="T5" fmla="*/ 49 h 261"/>
                <a:gd name="T6" fmla="*/ 11 w 136"/>
                <a:gd name="T7" fmla="*/ 81 h 261"/>
                <a:gd name="T8" fmla="*/ 23 w 136"/>
                <a:gd name="T9" fmla="*/ 95 h 261"/>
                <a:gd name="T10" fmla="*/ 48 w 136"/>
                <a:gd name="T11" fmla="*/ 91 h 261"/>
                <a:gd name="T12" fmla="*/ 51 w 136"/>
                <a:gd name="T13" fmla="*/ 46 h 261"/>
                <a:gd name="T14" fmla="*/ 34 w 136"/>
                <a:gd name="T15" fmla="*/ 6 h 2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261">
                  <a:moveTo>
                    <a:pt x="87" y="16"/>
                  </a:moveTo>
                  <a:cubicBezTo>
                    <a:pt x="71" y="0"/>
                    <a:pt x="32" y="7"/>
                    <a:pt x="18" y="26"/>
                  </a:cubicBezTo>
                  <a:cubicBezTo>
                    <a:pt x="4" y="45"/>
                    <a:pt x="0" y="97"/>
                    <a:pt x="2" y="128"/>
                  </a:cubicBezTo>
                  <a:cubicBezTo>
                    <a:pt x="4" y="159"/>
                    <a:pt x="18" y="193"/>
                    <a:pt x="28" y="213"/>
                  </a:cubicBezTo>
                  <a:cubicBezTo>
                    <a:pt x="38" y="233"/>
                    <a:pt x="44" y="245"/>
                    <a:pt x="60" y="250"/>
                  </a:cubicBezTo>
                  <a:cubicBezTo>
                    <a:pt x="76" y="255"/>
                    <a:pt x="112" y="261"/>
                    <a:pt x="124" y="240"/>
                  </a:cubicBezTo>
                  <a:cubicBezTo>
                    <a:pt x="136" y="219"/>
                    <a:pt x="136" y="159"/>
                    <a:pt x="130" y="122"/>
                  </a:cubicBezTo>
                  <a:cubicBezTo>
                    <a:pt x="124" y="85"/>
                    <a:pt x="96" y="38"/>
                    <a:pt x="87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9900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1" name="Freeform 170"/>
            <p:cNvSpPr>
              <a:spLocks/>
            </p:cNvSpPr>
            <p:nvPr/>
          </p:nvSpPr>
          <p:spPr bwMode="auto">
            <a:xfrm rot="5455342">
              <a:off x="3966" y="3469"/>
              <a:ext cx="58" cy="101"/>
            </a:xfrm>
            <a:custGeom>
              <a:avLst/>
              <a:gdLst>
                <a:gd name="T0" fmla="*/ 7 w 149"/>
                <a:gd name="T1" fmla="*/ 21 h 267"/>
                <a:gd name="T2" fmla="*/ 28 w 149"/>
                <a:gd name="T3" fmla="*/ 0 h 267"/>
                <a:gd name="T4" fmla="*/ 55 w 149"/>
                <a:gd name="T5" fmla="*/ 23 h 267"/>
                <a:gd name="T6" fmla="*/ 45 w 149"/>
                <a:gd name="T7" fmla="*/ 85 h 267"/>
                <a:gd name="T8" fmla="*/ 16 w 149"/>
                <a:gd name="T9" fmla="*/ 99 h 267"/>
                <a:gd name="T10" fmla="*/ 1 w 149"/>
                <a:gd name="T11" fmla="*/ 75 h 267"/>
                <a:gd name="T12" fmla="*/ 7 w 149"/>
                <a:gd name="T13" fmla="*/ 21 h 2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267">
                  <a:moveTo>
                    <a:pt x="19" y="55"/>
                  </a:moveTo>
                  <a:cubicBezTo>
                    <a:pt x="31" y="22"/>
                    <a:pt x="52" y="0"/>
                    <a:pt x="72" y="1"/>
                  </a:cubicBezTo>
                  <a:cubicBezTo>
                    <a:pt x="92" y="2"/>
                    <a:pt x="135" y="23"/>
                    <a:pt x="142" y="60"/>
                  </a:cubicBezTo>
                  <a:cubicBezTo>
                    <a:pt x="149" y="97"/>
                    <a:pt x="132" y="191"/>
                    <a:pt x="115" y="225"/>
                  </a:cubicBezTo>
                  <a:cubicBezTo>
                    <a:pt x="98" y="259"/>
                    <a:pt x="59" y="267"/>
                    <a:pt x="40" y="263"/>
                  </a:cubicBezTo>
                  <a:cubicBezTo>
                    <a:pt x="21" y="259"/>
                    <a:pt x="6" y="234"/>
                    <a:pt x="3" y="199"/>
                  </a:cubicBezTo>
                  <a:cubicBezTo>
                    <a:pt x="0" y="164"/>
                    <a:pt x="9" y="91"/>
                    <a:pt x="19" y="55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9900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2" name="Freeform 171"/>
            <p:cNvSpPr>
              <a:spLocks/>
            </p:cNvSpPr>
            <p:nvPr/>
          </p:nvSpPr>
          <p:spPr bwMode="auto">
            <a:xfrm rot="5455342">
              <a:off x="3712" y="3151"/>
              <a:ext cx="104" cy="441"/>
            </a:xfrm>
            <a:custGeom>
              <a:avLst/>
              <a:gdLst>
                <a:gd name="T0" fmla="*/ 35 w 266"/>
                <a:gd name="T1" fmla="*/ 3 h 1175"/>
                <a:gd name="T2" fmla="*/ 4 w 266"/>
                <a:gd name="T3" fmla="*/ 127 h 1175"/>
                <a:gd name="T4" fmla="*/ 13 w 266"/>
                <a:gd name="T5" fmla="*/ 370 h 1175"/>
                <a:gd name="T6" fmla="*/ 16 w 266"/>
                <a:gd name="T7" fmla="*/ 403 h 1175"/>
                <a:gd name="T8" fmla="*/ 63 w 266"/>
                <a:gd name="T9" fmla="*/ 439 h 1175"/>
                <a:gd name="T10" fmla="*/ 98 w 266"/>
                <a:gd name="T11" fmla="*/ 412 h 1175"/>
                <a:gd name="T12" fmla="*/ 100 w 266"/>
                <a:gd name="T13" fmla="*/ 373 h 1175"/>
                <a:gd name="T14" fmla="*/ 88 w 266"/>
                <a:gd name="T15" fmla="*/ 107 h 1175"/>
                <a:gd name="T16" fmla="*/ 35 w 266"/>
                <a:gd name="T17" fmla="*/ 3 h 1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6" h="1175">
                  <a:moveTo>
                    <a:pt x="90" y="9"/>
                  </a:moveTo>
                  <a:cubicBezTo>
                    <a:pt x="54" y="18"/>
                    <a:pt x="20" y="176"/>
                    <a:pt x="10" y="339"/>
                  </a:cubicBezTo>
                  <a:cubicBezTo>
                    <a:pt x="0" y="502"/>
                    <a:pt x="27" y="862"/>
                    <a:pt x="32" y="985"/>
                  </a:cubicBezTo>
                  <a:cubicBezTo>
                    <a:pt x="37" y="1108"/>
                    <a:pt x="21" y="1044"/>
                    <a:pt x="42" y="1075"/>
                  </a:cubicBezTo>
                  <a:cubicBezTo>
                    <a:pt x="63" y="1106"/>
                    <a:pt x="125" y="1167"/>
                    <a:pt x="160" y="1171"/>
                  </a:cubicBezTo>
                  <a:cubicBezTo>
                    <a:pt x="195" y="1175"/>
                    <a:pt x="234" y="1126"/>
                    <a:pt x="250" y="1097"/>
                  </a:cubicBezTo>
                  <a:cubicBezTo>
                    <a:pt x="266" y="1068"/>
                    <a:pt x="260" y="1130"/>
                    <a:pt x="256" y="995"/>
                  </a:cubicBezTo>
                  <a:cubicBezTo>
                    <a:pt x="252" y="860"/>
                    <a:pt x="252" y="450"/>
                    <a:pt x="224" y="286"/>
                  </a:cubicBezTo>
                  <a:cubicBezTo>
                    <a:pt x="196" y="122"/>
                    <a:pt x="126" y="0"/>
                    <a:pt x="90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3" name="Freeform 172"/>
            <p:cNvSpPr>
              <a:spLocks/>
            </p:cNvSpPr>
            <p:nvPr/>
          </p:nvSpPr>
          <p:spPr bwMode="auto">
            <a:xfrm rot="5455342">
              <a:off x="3767" y="3215"/>
              <a:ext cx="132" cy="311"/>
            </a:xfrm>
            <a:custGeom>
              <a:avLst/>
              <a:gdLst>
                <a:gd name="T0" fmla="*/ 55 w 334"/>
                <a:gd name="T1" fmla="*/ 2 h 828"/>
                <a:gd name="T2" fmla="*/ 30 w 334"/>
                <a:gd name="T3" fmla="*/ 51 h 828"/>
                <a:gd name="T4" fmla="*/ 15 w 334"/>
                <a:gd name="T5" fmla="*/ 124 h 828"/>
                <a:gd name="T6" fmla="*/ 11 w 334"/>
                <a:gd name="T7" fmla="*/ 180 h 828"/>
                <a:gd name="T8" fmla="*/ 17 w 334"/>
                <a:gd name="T9" fmla="*/ 284 h 828"/>
                <a:gd name="T10" fmla="*/ 116 w 334"/>
                <a:gd name="T11" fmla="*/ 290 h 828"/>
                <a:gd name="T12" fmla="*/ 112 w 334"/>
                <a:gd name="T13" fmla="*/ 158 h 828"/>
                <a:gd name="T14" fmla="*/ 91 w 334"/>
                <a:gd name="T15" fmla="*/ 60 h 828"/>
                <a:gd name="T16" fmla="*/ 55 w 334"/>
                <a:gd name="T17" fmla="*/ 2 h 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4" h="828">
                  <a:moveTo>
                    <a:pt x="139" y="4"/>
                  </a:moveTo>
                  <a:cubicBezTo>
                    <a:pt x="113" y="0"/>
                    <a:pt x="93" y="83"/>
                    <a:pt x="76" y="137"/>
                  </a:cubicBezTo>
                  <a:cubicBezTo>
                    <a:pt x="59" y="191"/>
                    <a:pt x="46" y="272"/>
                    <a:pt x="38" y="329"/>
                  </a:cubicBezTo>
                  <a:cubicBezTo>
                    <a:pt x="30" y="386"/>
                    <a:pt x="27" y="408"/>
                    <a:pt x="28" y="479"/>
                  </a:cubicBezTo>
                  <a:cubicBezTo>
                    <a:pt x="29" y="550"/>
                    <a:pt x="0" y="707"/>
                    <a:pt x="44" y="756"/>
                  </a:cubicBezTo>
                  <a:cubicBezTo>
                    <a:pt x="88" y="805"/>
                    <a:pt x="254" y="828"/>
                    <a:pt x="294" y="772"/>
                  </a:cubicBezTo>
                  <a:cubicBezTo>
                    <a:pt x="334" y="716"/>
                    <a:pt x="295" y="522"/>
                    <a:pt x="284" y="420"/>
                  </a:cubicBezTo>
                  <a:cubicBezTo>
                    <a:pt x="273" y="318"/>
                    <a:pt x="254" y="228"/>
                    <a:pt x="230" y="159"/>
                  </a:cubicBezTo>
                  <a:cubicBezTo>
                    <a:pt x="206" y="90"/>
                    <a:pt x="161" y="10"/>
                    <a:pt x="139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5F6366"/>
                </a:gs>
                <a:gs pos="50000">
                  <a:srgbClr val="CDD5DC"/>
                </a:gs>
                <a:gs pos="100000">
                  <a:srgbClr val="5F63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4" name="Freeform 173"/>
            <p:cNvSpPr>
              <a:spLocks/>
            </p:cNvSpPr>
            <p:nvPr/>
          </p:nvSpPr>
          <p:spPr bwMode="auto">
            <a:xfrm rot="5455342">
              <a:off x="3675" y="2891"/>
              <a:ext cx="267" cy="363"/>
            </a:xfrm>
            <a:custGeom>
              <a:avLst/>
              <a:gdLst>
                <a:gd name="T0" fmla="*/ 184 w 680"/>
                <a:gd name="T1" fmla="*/ 28 h 966"/>
                <a:gd name="T2" fmla="*/ 170 w 680"/>
                <a:gd name="T3" fmla="*/ 36 h 966"/>
                <a:gd name="T4" fmla="*/ 69 w 680"/>
                <a:gd name="T5" fmla="*/ 132 h 966"/>
                <a:gd name="T6" fmla="*/ 2 w 680"/>
                <a:gd name="T7" fmla="*/ 329 h 966"/>
                <a:gd name="T8" fmla="*/ 57 w 680"/>
                <a:gd name="T9" fmla="*/ 337 h 966"/>
                <a:gd name="T10" fmla="*/ 92 w 680"/>
                <a:gd name="T11" fmla="*/ 319 h 966"/>
                <a:gd name="T12" fmla="*/ 102 w 680"/>
                <a:gd name="T13" fmla="*/ 287 h 966"/>
                <a:gd name="T14" fmla="*/ 107 w 680"/>
                <a:gd name="T15" fmla="*/ 311 h 966"/>
                <a:gd name="T16" fmla="*/ 161 w 680"/>
                <a:gd name="T17" fmla="*/ 296 h 966"/>
                <a:gd name="T18" fmla="*/ 178 w 680"/>
                <a:gd name="T19" fmla="*/ 284 h 966"/>
                <a:gd name="T20" fmla="*/ 176 w 680"/>
                <a:gd name="T21" fmla="*/ 265 h 966"/>
                <a:gd name="T22" fmla="*/ 190 w 680"/>
                <a:gd name="T23" fmla="*/ 278 h 966"/>
                <a:gd name="T24" fmla="*/ 243 w 680"/>
                <a:gd name="T25" fmla="*/ 265 h 966"/>
                <a:gd name="T26" fmla="*/ 241 w 680"/>
                <a:gd name="T27" fmla="*/ 227 h 966"/>
                <a:gd name="T28" fmla="*/ 258 w 680"/>
                <a:gd name="T29" fmla="*/ 194 h 966"/>
                <a:gd name="T30" fmla="*/ 184 w 680"/>
                <a:gd name="T31" fmla="*/ 28 h 9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0" h="966">
                  <a:moveTo>
                    <a:pt x="469" y="75"/>
                  </a:moveTo>
                  <a:cubicBezTo>
                    <a:pt x="431" y="0"/>
                    <a:pt x="481" y="50"/>
                    <a:pt x="432" y="96"/>
                  </a:cubicBezTo>
                  <a:cubicBezTo>
                    <a:pt x="383" y="142"/>
                    <a:pt x="247" y="222"/>
                    <a:pt x="176" y="352"/>
                  </a:cubicBezTo>
                  <a:cubicBezTo>
                    <a:pt x="105" y="482"/>
                    <a:pt x="10" y="784"/>
                    <a:pt x="5" y="875"/>
                  </a:cubicBezTo>
                  <a:cubicBezTo>
                    <a:pt x="0" y="966"/>
                    <a:pt x="106" y="900"/>
                    <a:pt x="144" y="896"/>
                  </a:cubicBezTo>
                  <a:cubicBezTo>
                    <a:pt x="182" y="892"/>
                    <a:pt x="215" y="870"/>
                    <a:pt x="234" y="848"/>
                  </a:cubicBezTo>
                  <a:cubicBezTo>
                    <a:pt x="253" y="826"/>
                    <a:pt x="255" y="766"/>
                    <a:pt x="261" y="763"/>
                  </a:cubicBezTo>
                  <a:cubicBezTo>
                    <a:pt x="267" y="760"/>
                    <a:pt x="247" y="823"/>
                    <a:pt x="272" y="827"/>
                  </a:cubicBezTo>
                  <a:cubicBezTo>
                    <a:pt x="297" y="831"/>
                    <a:pt x="380" y="801"/>
                    <a:pt x="410" y="789"/>
                  </a:cubicBezTo>
                  <a:cubicBezTo>
                    <a:pt x="440" y="777"/>
                    <a:pt x="447" y="771"/>
                    <a:pt x="453" y="757"/>
                  </a:cubicBezTo>
                  <a:cubicBezTo>
                    <a:pt x="459" y="743"/>
                    <a:pt x="443" y="707"/>
                    <a:pt x="448" y="704"/>
                  </a:cubicBezTo>
                  <a:cubicBezTo>
                    <a:pt x="453" y="701"/>
                    <a:pt x="457" y="741"/>
                    <a:pt x="485" y="741"/>
                  </a:cubicBezTo>
                  <a:cubicBezTo>
                    <a:pt x="513" y="741"/>
                    <a:pt x="597" y="727"/>
                    <a:pt x="618" y="704"/>
                  </a:cubicBezTo>
                  <a:cubicBezTo>
                    <a:pt x="639" y="681"/>
                    <a:pt x="607" y="634"/>
                    <a:pt x="613" y="603"/>
                  </a:cubicBezTo>
                  <a:cubicBezTo>
                    <a:pt x="619" y="572"/>
                    <a:pt x="680" y="605"/>
                    <a:pt x="656" y="517"/>
                  </a:cubicBezTo>
                  <a:cubicBezTo>
                    <a:pt x="632" y="429"/>
                    <a:pt x="508" y="167"/>
                    <a:pt x="469" y="7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5" name="Freeform 174"/>
            <p:cNvSpPr>
              <a:spLocks/>
            </p:cNvSpPr>
            <p:nvPr/>
          </p:nvSpPr>
          <p:spPr bwMode="auto">
            <a:xfrm rot="5455342">
              <a:off x="3743" y="2976"/>
              <a:ext cx="241" cy="210"/>
            </a:xfrm>
            <a:custGeom>
              <a:avLst/>
              <a:gdLst>
                <a:gd name="T0" fmla="*/ 158 w 612"/>
                <a:gd name="T1" fmla="*/ 0 h 558"/>
                <a:gd name="T2" fmla="*/ 42 w 612"/>
                <a:gd name="T3" fmla="*/ 104 h 558"/>
                <a:gd name="T4" fmla="*/ 2 w 612"/>
                <a:gd name="T5" fmla="*/ 179 h 558"/>
                <a:gd name="T6" fmla="*/ 54 w 612"/>
                <a:gd name="T7" fmla="*/ 175 h 558"/>
                <a:gd name="T8" fmla="*/ 84 w 612"/>
                <a:gd name="T9" fmla="*/ 185 h 558"/>
                <a:gd name="T10" fmla="*/ 105 w 612"/>
                <a:gd name="T11" fmla="*/ 170 h 558"/>
                <a:gd name="T12" fmla="*/ 103 w 612"/>
                <a:gd name="T13" fmla="*/ 189 h 558"/>
                <a:gd name="T14" fmla="*/ 139 w 612"/>
                <a:gd name="T15" fmla="*/ 185 h 558"/>
                <a:gd name="T16" fmla="*/ 164 w 612"/>
                <a:gd name="T17" fmla="*/ 191 h 558"/>
                <a:gd name="T18" fmla="*/ 171 w 612"/>
                <a:gd name="T19" fmla="*/ 176 h 558"/>
                <a:gd name="T20" fmla="*/ 175 w 612"/>
                <a:gd name="T21" fmla="*/ 196 h 558"/>
                <a:gd name="T22" fmla="*/ 216 w 612"/>
                <a:gd name="T23" fmla="*/ 207 h 558"/>
                <a:gd name="T24" fmla="*/ 237 w 612"/>
                <a:gd name="T25" fmla="*/ 175 h 558"/>
                <a:gd name="T26" fmla="*/ 193 w 612"/>
                <a:gd name="T27" fmla="*/ 82 h 558"/>
                <a:gd name="T28" fmla="*/ 158 w 612"/>
                <a:gd name="T29" fmla="*/ 0 h 5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2" h="558">
                  <a:moveTo>
                    <a:pt x="400" y="0"/>
                  </a:moveTo>
                  <a:cubicBezTo>
                    <a:pt x="334" y="16"/>
                    <a:pt x="172" y="198"/>
                    <a:pt x="106" y="277"/>
                  </a:cubicBezTo>
                  <a:cubicBezTo>
                    <a:pt x="40" y="356"/>
                    <a:pt x="0" y="444"/>
                    <a:pt x="5" y="475"/>
                  </a:cubicBezTo>
                  <a:cubicBezTo>
                    <a:pt x="10" y="506"/>
                    <a:pt x="103" y="461"/>
                    <a:pt x="138" y="464"/>
                  </a:cubicBezTo>
                  <a:cubicBezTo>
                    <a:pt x="173" y="467"/>
                    <a:pt x="192" y="493"/>
                    <a:pt x="213" y="491"/>
                  </a:cubicBezTo>
                  <a:cubicBezTo>
                    <a:pt x="234" y="489"/>
                    <a:pt x="258" y="451"/>
                    <a:pt x="266" y="453"/>
                  </a:cubicBezTo>
                  <a:cubicBezTo>
                    <a:pt x="274" y="455"/>
                    <a:pt x="247" y="495"/>
                    <a:pt x="261" y="501"/>
                  </a:cubicBezTo>
                  <a:cubicBezTo>
                    <a:pt x="275" y="507"/>
                    <a:pt x="326" y="490"/>
                    <a:pt x="352" y="491"/>
                  </a:cubicBezTo>
                  <a:cubicBezTo>
                    <a:pt x="378" y="492"/>
                    <a:pt x="403" y="511"/>
                    <a:pt x="416" y="507"/>
                  </a:cubicBezTo>
                  <a:cubicBezTo>
                    <a:pt x="429" y="503"/>
                    <a:pt x="428" y="466"/>
                    <a:pt x="433" y="468"/>
                  </a:cubicBezTo>
                  <a:cubicBezTo>
                    <a:pt x="438" y="470"/>
                    <a:pt x="426" y="506"/>
                    <a:pt x="445" y="520"/>
                  </a:cubicBezTo>
                  <a:cubicBezTo>
                    <a:pt x="464" y="534"/>
                    <a:pt x="523" y="558"/>
                    <a:pt x="549" y="549"/>
                  </a:cubicBezTo>
                  <a:cubicBezTo>
                    <a:pt x="575" y="540"/>
                    <a:pt x="612" y="519"/>
                    <a:pt x="602" y="464"/>
                  </a:cubicBezTo>
                  <a:cubicBezTo>
                    <a:pt x="592" y="409"/>
                    <a:pt x="524" y="296"/>
                    <a:pt x="490" y="219"/>
                  </a:cubicBezTo>
                  <a:cubicBezTo>
                    <a:pt x="456" y="142"/>
                    <a:pt x="419" y="45"/>
                    <a:pt x="40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64646"/>
                </a:gs>
                <a:gs pos="50000">
                  <a:srgbClr val="989898"/>
                </a:gs>
                <a:gs pos="100000">
                  <a:srgbClr val="46464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6" name="Freeform 175"/>
            <p:cNvSpPr>
              <a:spLocks/>
            </p:cNvSpPr>
            <p:nvPr/>
          </p:nvSpPr>
          <p:spPr bwMode="auto">
            <a:xfrm rot="5455342">
              <a:off x="3753" y="2967"/>
              <a:ext cx="110" cy="236"/>
            </a:xfrm>
            <a:custGeom>
              <a:avLst/>
              <a:gdLst>
                <a:gd name="T0" fmla="*/ 31 w 278"/>
                <a:gd name="T1" fmla="*/ 128 h 630"/>
                <a:gd name="T2" fmla="*/ 68 w 278"/>
                <a:gd name="T3" fmla="*/ 44 h 630"/>
                <a:gd name="T4" fmla="*/ 89 w 278"/>
                <a:gd name="T5" fmla="*/ 12 h 630"/>
                <a:gd name="T6" fmla="*/ 102 w 278"/>
                <a:gd name="T7" fmla="*/ 1 h 630"/>
                <a:gd name="T8" fmla="*/ 109 w 278"/>
                <a:gd name="T9" fmla="*/ 9 h 630"/>
                <a:gd name="T10" fmla="*/ 97 w 278"/>
                <a:gd name="T11" fmla="*/ 17 h 630"/>
                <a:gd name="T12" fmla="*/ 89 w 278"/>
                <a:gd name="T13" fmla="*/ 25 h 630"/>
                <a:gd name="T14" fmla="*/ 82 w 278"/>
                <a:gd name="T15" fmla="*/ 33 h 630"/>
                <a:gd name="T16" fmla="*/ 54 w 278"/>
                <a:gd name="T17" fmla="*/ 80 h 630"/>
                <a:gd name="T18" fmla="*/ 43 w 278"/>
                <a:gd name="T19" fmla="*/ 108 h 630"/>
                <a:gd name="T20" fmla="*/ 40 w 278"/>
                <a:gd name="T21" fmla="*/ 117 h 630"/>
                <a:gd name="T22" fmla="*/ 30 w 278"/>
                <a:gd name="T23" fmla="*/ 145 h 630"/>
                <a:gd name="T24" fmla="*/ 0 w 278"/>
                <a:gd name="T25" fmla="*/ 233 h 630"/>
                <a:gd name="T26" fmla="*/ 31 w 278"/>
                <a:gd name="T27" fmla="*/ 128 h 6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8" h="630">
                  <a:moveTo>
                    <a:pt x="78" y="343"/>
                  </a:moveTo>
                  <a:cubicBezTo>
                    <a:pt x="104" y="263"/>
                    <a:pt x="147" y="169"/>
                    <a:pt x="172" y="117"/>
                  </a:cubicBezTo>
                  <a:cubicBezTo>
                    <a:pt x="197" y="65"/>
                    <a:pt x="212" y="52"/>
                    <a:pt x="226" y="33"/>
                  </a:cubicBezTo>
                  <a:cubicBezTo>
                    <a:pt x="240" y="14"/>
                    <a:pt x="251" y="4"/>
                    <a:pt x="259" y="2"/>
                  </a:cubicBezTo>
                  <a:cubicBezTo>
                    <a:pt x="267" y="0"/>
                    <a:pt x="278" y="16"/>
                    <a:pt x="276" y="23"/>
                  </a:cubicBezTo>
                  <a:cubicBezTo>
                    <a:pt x="274" y="30"/>
                    <a:pt x="252" y="38"/>
                    <a:pt x="244" y="45"/>
                  </a:cubicBezTo>
                  <a:cubicBezTo>
                    <a:pt x="236" y="52"/>
                    <a:pt x="232" y="60"/>
                    <a:pt x="226" y="67"/>
                  </a:cubicBezTo>
                  <a:cubicBezTo>
                    <a:pt x="220" y="74"/>
                    <a:pt x="223" y="63"/>
                    <a:pt x="208" y="87"/>
                  </a:cubicBezTo>
                  <a:cubicBezTo>
                    <a:pt x="193" y="111"/>
                    <a:pt x="153" y="179"/>
                    <a:pt x="136" y="213"/>
                  </a:cubicBezTo>
                  <a:cubicBezTo>
                    <a:pt x="119" y="247"/>
                    <a:pt x="114" y="272"/>
                    <a:pt x="108" y="289"/>
                  </a:cubicBezTo>
                  <a:cubicBezTo>
                    <a:pt x="102" y="306"/>
                    <a:pt x="105" y="297"/>
                    <a:pt x="100" y="313"/>
                  </a:cubicBezTo>
                  <a:cubicBezTo>
                    <a:pt x="95" y="329"/>
                    <a:pt x="94" y="334"/>
                    <a:pt x="77" y="386"/>
                  </a:cubicBezTo>
                  <a:cubicBezTo>
                    <a:pt x="60" y="438"/>
                    <a:pt x="0" y="630"/>
                    <a:pt x="0" y="623"/>
                  </a:cubicBezTo>
                  <a:cubicBezTo>
                    <a:pt x="0" y="616"/>
                    <a:pt x="62" y="401"/>
                    <a:pt x="78" y="34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7" name="Freeform 176"/>
            <p:cNvSpPr>
              <a:spLocks/>
            </p:cNvSpPr>
            <p:nvPr/>
          </p:nvSpPr>
          <p:spPr bwMode="auto">
            <a:xfrm rot="5455342">
              <a:off x="3749" y="3056"/>
              <a:ext cx="70" cy="161"/>
            </a:xfrm>
            <a:custGeom>
              <a:avLst/>
              <a:gdLst>
                <a:gd name="T0" fmla="*/ 67 w 177"/>
                <a:gd name="T1" fmla="*/ 9 h 427"/>
                <a:gd name="T2" fmla="*/ 60 w 177"/>
                <a:gd name="T3" fmla="*/ 12 h 427"/>
                <a:gd name="T4" fmla="*/ 17 w 177"/>
                <a:gd name="T5" fmla="*/ 83 h 427"/>
                <a:gd name="T6" fmla="*/ 1 w 177"/>
                <a:gd name="T7" fmla="*/ 155 h 427"/>
                <a:gd name="T8" fmla="*/ 9 w 177"/>
                <a:gd name="T9" fmla="*/ 116 h 427"/>
                <a:gd name="T10" fmla="*/ 12 w 177"/>
                <a:gd name="T11" fmla="*/ 107 h 427"/>
                <a:gd name="T12" fmla="*/ 16 w 177"/>
                <a:gd name="T13" fmla="*/ 100 h 427"/>
                <a:gd name="T14" fmla="*/ 25 w 177"/>
                <a:gd name="T15" fmla="*/ 77 h 427"/>
                <a:gd name="T16" fmla="*/ 36 w 177"/>
                <a:gd name="T17" fmla="*/ 55 h 427"/>
                <a:gd name="T18" fmla="*/ 38 w 177"/>
                <a:gd name="T19" fmla="*/ 52 h 427"/>
                <a:gd name="T20" fmla="*/ 43 w 177"/>
                <a:gd name="T21" fmla="*/ 44 h 427"/>
                <a:gd name="T22" fmla="*/ 59 w 177"/>
                <a:gd name="T23" fmla="*/ 23 h 427"/>
                <a:gd name="T24" fmla="*/ 69 w 177"/>
                <a:gd name="T25" fmla="*/ 10 h 427"/>
                <a:gd name="T26" fmla="*/ 63 w 177"/>
                <a:gd name="T27" fmla="*/ 8 h 427"/>
                <a:gd name="T28" fmla="*/ 62 w 177"/>
                <a:gd name="T29" fmla="*/ 9 h 427"/>
                <a:gd name="T30" fmla="*/ 67 w 177"/>
                <a:gd name="T31" fmla="*/ 9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7" h="427">
                  <a:moveTo>
                    <a:pt x="169" y="25"/>
                  </a:moveTo>
                  <a:cubicBezTo>
                    <a:pt x="166" y="29"/>
                    <a:pt x="172" y="0"/>
                    <a:pt x="151" y="32"/>
                  </a:cubicBezTo>
                  <a:cubicBezTo>
                    <a:pt x="130" y="64"/>
                    <a:pt x="67" y="157"/>
                    <a:pt x="42" y="220"/>
                  </a:cubicBezTo>
                  <a:cubicBezTo>
                    <a:pt x="17" y="283"/>
                    <a:pt x="6" y="397"/>
                    <a:pt x="3" y="412"/>
                  </a:cubicBezTo>
                  <a:cubicBezTo>
                    <a:pt x="0" y="427"/>
                    <a:pt x="18" y="329"/>
                    <a:pt x="22" y="308"/>
                  </a:cubicBezTo>
                  <a:cubicBezTo>
                    <a:pt x="26" y="287"/>
                    <a:pt x="27" y="291"/>
                    <a:pt x="30" y="284"/>
                  </a:cubicBezTo>
                  <a:cubicBezTo>
                    <a:pt x="33" y="277"/>
                    <a:pt x="35" y="277"/>
                    <a:pt x="40" y="264"/>
                  </a:cubicBezTo>
                  <a:cubicBezTo>
                    <a:pt x="45" y="251"/>
                    <a:pt x="54" y="224"/>
                    <a:pt x="62" y="204"/>
                  </a:cubicBezTo>
                  <a:cubicBezTo>
                    <a:pt x="70" y="184"/>
                    <a:pt x="84" y="157"/>
                    <a:pt x="90" y="146"/>
                  </a:cubicBezTo>
                  <a:cubicBezTo>
                    <a:pt x="96" y="135"/>
                    <a:pt x="93" y="143"/>
                    <a:pt x="96" y="138"/>
                  </a:cubicBezTo>
                  <a:cubicBezTo>
                    <a:pt x="99" y="133"/>
                    <a:pt x="99" y="129"/>
                    <a:pt x="108" y="116"/>
                  </a:cubicBezTo>
                  <a:cubicBezTo>
                    <a:pt x="117" y="103"/>
                    <a:pt x="138" y="77"/>
                    <a:pt x="149" y="62"/>
                  </a:cubicBezTo>
                  <a:cubicBezTo>
                    <a:pt x="160" y="47"/>
                    <a:pt x="173" y="33"/>
                    <a:pt x="175" y="26"/>
                  </a:cubicBezTo>
                  <a:cubicBezTo>
                    <a:pt x="177" y="19"/>
                    <a:pt x="163" y="20"/>
                    <a:pt x="160" y="20"/>
                  </a:cubicBezTo>
                  <a:cubicBezTo>
                    <a:pt x="157" y="20"/>
                    <a:pt x="157" y="23"/>
                    <a:pt x="158" y="24"/>
                  </a:cubicBezTo>
                  <a:cubicBezTo>
                    <a:pt x="159" y="25"/>
                    <a:pt x="167" y="25"/>
                    <a:pt x="169" y="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8" name="Freeform 177"/>
            <p:cNvSpPr>
              <a:spLocks/>
            </p:cNvSpPr>
            <p:nvPr/>
          </p:nvSpPr>
          <p:spPr bwMode="auto">
            <a:xfrm rot="4764662" flipH="1">
              <a:off x="3675" y="3517"/>
              <a:ext cx="268" cy="363"/>
            </a:xfrm>
            <a:custGeom>
              <a:avLst/>
              <a:gdLst>
                <a:gd name="T0" fmla="*/ 185 w 680"/>
                <a:gd name="T1" fmla="*/ 28 h 966"/>
                <a:gd name="T2" fmla="*/ 170 w 680"/>
                <a:gd name="T3" fmla="*/ 36 h 966"/>
                <a:gd name="T4" fmla="*/ 69 w 680"/>
                <a:gd name="T5" fmla="*/ 132 h 966"/>
                <a:gd name="T6" fmla="*/ 2 w 680"/>
                <a:gd name="T7" fmla="*/ 329 h 966"/>
                <a:gd name="T8" fmla="*/ 57 w 680"/>
                <a:gd name="T9" fmla="*/ 337 h 966"/>
                <a:gd name="T10" fmla="*/ 92 w 680"/>
                <a:gd name="T11" fmla="*/ 319 h 966"/>
                <a:gd name="T12" fmla="*/ 103 w 680"/>
                <a:gd name="T13" fmla="*/ 287 h 966"/>
                <a:gd name="T14" fmla="*/ 107 w 680"/>
                <a:gd name="T15" fmla="*/ 311 h 966"/>
                <a:gd name="T16" fmla="*/ 162 w 680"/>
                <a:gd name="T17" fmla="*/ 296 h 966"/>
                <a:gd name="T18" fmla="*/ 179 w 680"/>
                <a:gd name="T19" fmla="*/ 284 h 966"/>
                <a:gd name="T20" fmla="*/ 177 w 680"/>
                <a:gd name="T21" fmla="*/ 265 h 966"/>
                <a:gd name="T22" fmla="*/ 191 w 680"/>
                <a:gd name="T23" fmla="*/ 278 h 966"/>
                <a:gd name="T24" fmla="*/ 244 w 680"/>
                <a:gd name="T25" fmla="*/ 265 h 966"/>
                <a:gd name="T26" fmla="*/ 242 w 680"/>
                <a:gd name="T27" fmla="*/ 227 h 966"/>
                <a:gd name="T28" fmla="*/ 259 w 680"/>
                <a:gd name="T29" fmla="*/ 194 h 966"/>
                <a:gd name="T30" fmla="*/ 185 w 680"/>
                <a:gd name="T31" fmla="*/ 28 h 9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0" h="966">
                  <a:moveTo>
                    <a:pt x="469" y="75"/>
                  </a:moveTo>
                  <a:cubicBezTo>
                    <a:pt x="431" y="0"/>
                    <a:pt x="481" y="50"/>
                    <a:pt x="432" y="96"/>
                  </a:cubicBezTo>
                  <a:cubicBezTo>
                    <a:pt x="383" y="142"/>
                    <a:pt x="247" y="222"/>
                    <a:pt x="176" y="352"/>
                  </a:cubicBezTo>
                  <a:cubicBezTo>
                    <a:pt x="105" y="482"/>
                    <a:pt x="10" y="784"/>
                    <a:pt x="5" y="875"/>
                  </a:cubicBezTo>
                  <a:cubicBezTo>
                    <a:pt x="0" y="966"/>
                    <a:pt x="106" y="900"/>
                    <a:pt x="144" y="896"/>
                  </a:cubicBezTo>
                  <a:cubicBezTo>
                    <a:pt x="182" y="892"/>
                    <a:pt x="215" y="870"/>
                    <a:pt x="234" y="848"/>
                  </a:cubicBezTo>
                  <a:cubicBezTo>
                    <a:pt x="253" y="826"/>
                    <a:pt x="255" y="766"/>
                    <a:pt x="261" y="763"/>
                  </a:cubicBezTo>
                  <a:cubicBezTo>
                    <a:pt x="267" y="760"/>
                    <a:pt x="247" y="823"/>
                    <a:pt x="272" y="827"/>
                  </a:cubicBezTo>
                  <a:cubicBezTo>
                    <a:pt x="297" y="831"/>
                    <a:pt x="380" y="801"/>
                    <a:pt x="410" y="789"/>
                  </a:cubicBezTo>
                  <a:cubicBezTo>
                    <a:pt x="440" y="777"/>
                    <a:pt x="447" y="771"/>
                    <a:pt x="453" y="757"/>
                  </a:cubicBezTo>
                  <a:cubicBezTo>
                    <a:pt x="459" y="743"/>
                    <a:pt x="443" y="707"/>
                    <a:pt x="448" y="704"/>
                  </a:cubicBezTo>
                  <a:cubicBezTo>
                    <a:pt x="453" y="701"/>
                    <a:pt x="457" y="741"/>
                    <a:pt x="485" y="741"/>
                  </a:cubicBezTo>
                  <a:cubicBezTo>
                    <a:pt x="513" y="741"/>
                    <a:pt x="597" y="727"/>
                    <a:pt x="618" y="704"/>
                  </a:cubicBezTo>
                  <a:cubicBezTo>
                    <a:pt x="639" y="681"/>
                    <a:pt x="607" y="634"/>
                    <a:pt x="613" y="603"/>
                  </a:cubicBezTo>
                  <a:cubicBezTo>
                    <a:pt x="619" y="572"/>
                    <a:pt x="680" y="605"/>
                    <a:pt x="656" y="517"/>
                  </a:cubicBezTo>
                  <a:cubicBezTo>
                    <a:pt x="632" y="429"/>
                    <a:pt x="508" y="167"/>
                    <a:pt x="469" y="7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9" name="Freeform 178"/>
            <p:cNvSpPr>
              <a:spLocks/>
            </p:cNvSpPr>
            <p:nvPr/>
          </p:nvSpPr>
          <p:spPr bwMode="auto">
            <a:xfrm rot="5455342">
              <a:off x="3732" y="3576"/>
              <a:ext cx="233" cy="220"/>
            </a:xfrm>
            <a:custGeom>
              <a:avLst/>
              <a:gdLst>
                <a:gd name="T0" fmla="*/ 43 w 591"/>
                <a:gd name="T1" fmla="*/ 0 h 585"/>
                <a:gd name="T2" fmla="*/ 178 w 591"/>
                <a:gd name="T3" fmla="*/ 80 h 585"/>
                <a:gd name="T4" fmla="*/ 233 w 591"/>
                <a:gd name="T5" fmla="*/ 145 h 585"/>
                <a:gd name="T6" fmla="*/ 180 w 591"/>
                <a:gd name="T7" fmla="*/ 151 h 585"/>
                <a:gd name="T8" fmla="*/ 143 w 591"/>
                <a:gd name="T9" fmla="*/ 168 h 585"/>
                <a:gd name="T10" fmla="*/ 130 w 591"/>
                <a:gd name="T11" fmla="*/ 157 h 585"/>
                <a:gd name="T12" fmla="*/ 136 w 591"/>
                <a:gd name="T13" fmla="*/ 174 h 585"/>
                <a:gd name="T14" fmla="*/ 121 w 591"/>
                <a:gd name="T15" fmla="*/ 167 h 585"/>
                <a:gd name="T16" fmla="*/ 99 w 591"/>
                <a:gd name="T17" fmla="*/ 169 h 585"/>
                <a:gd name="T18" fmla="*/ 76 w 591"/>
                <a:gd name="T19" fmla="*/ 188 h 585"/>
                <a:gd name="T20" fmla="*/ 67 w 591"/>
                <a:gd name="T21" fmla="*/ 175 h 585"/>
                <a:gd name="T22" fmla="*/ 75 w 591"/>
                <a:gd name="T23" fmla="*/ 190 h 585"/>
                <a:gd name="T24" fmla="*/ 50 w 591"/>
                <a:gd name="T25" fmla="*/ 197 h 585"/>
                <a:gd name="T26" fmla="*/ 30 w 591"/>
                <a:gd name="T27" fmla="*/ 218 h 585"/>
                <a:gd name="T28" fmla="*/ 1 w 591"/>
                <a:gd name="T29" fmla="*/ 186 h 585"/>
                <a:gd name="T30" fmla="*/ 25 w 591"/>
                <a:gd name="T31" fmla="*/ 87 h 585"/>
                <a:gd name="T32" fmla="*/ 43 w 591"/>
                <a:gd name="T33" fmla="*/ 0 h 5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1" h="585">
                  <a:moveTo>
                    <a:pt x="108" y="0"/>
                  </a:moveTo>
                  <a:cubicBezTo>
                    <a:pt x="176" y="2"/>
                    <a:pt x="371" y="148"/>
                    <a:pt x="451" y="213"/>
                  </a:cubicBezTo>
                  <a:cubicBezTo>
                    <a:pt x="532" y="277"/>
                    <a:pt x="588" y="355"/>
                    <a:pt x="590" y="386"/>
                  </a:cubicBezTo>
                  <a:cubicBezTo>
                    <a:pt x="591" y="418"/>
                    <a:pt x="495" y="392"/>
                    <a:pt x="457" y="402"/>
                  </a:cubicBezTo>
                  <a:cubicBezTo>
                    <a:pt x="419" y="412"/>
                    <a:pt x="383" y="444"/>
                    <a:pt x="362" y="446"/>
                  </a:cubicBezTo>
                  <a:cubicBezTo>
                    <a:pt x="341" y="448"/>
                    <a:pt x="332" y="414"/>
                    <a:pt x="329" y="417"/>
                  </a:cubicBezTo>
                  <a:cubicBezTo>
                    <a:pt x="326" y="420"/>
                    <a:pt x="348" y="459"/>
                    <a:pt x="344" y="463"/>
                  </a:cubicBezTo>
                  <a:cubicBezTo>
                    <a:pt x="340" y="467"/>
                    <a:pt x="321" y="446"/>
                    <a:pt x="306" y="444"/>
                  </a:cubicBezTo>
                  <a:cubicBezTo>
                    <a:pt x="291" y="442"/>
                    <a:pt x="271" y="440"/>
                    <a:pt x="252" y="449"/>
                  </a:cubicBezTo>
                  <a:cubicBezTo>
                    <a:pt x="233" y="458"/>
                    <a:pt x="207" y="497"/>
                    <a:pt x="193" y="500"/>
                  </a:cubicBezTo>
                  <a:cubicBezTo>
                    <a:pt x="179" y="503"/>
                    <a:pt x="169" y="464"/>
                    <a:pt x="169" y="465"/>
                  </a:cubicBezTo>
                  <a:cubicBezTo>
                    <a:pt x="169" y="466"/>
                    <a:pt x="198" y="495"/>
                    <a:pt x="191" y="505"/>
                  </a:cubicBezTo>
                  <a:cubicBezTo>
                    <a:pt x="184" y="515"/>
                    <a:pt x="146" y="511"/>
                    <a:pt x="127" y="524"/>
                  </a:cubicBezTo>
                  <a:cubicBezTo>
                    <a:pt x="108" y="537"/>
                    <a:pt x="97" y="585"/>
                    <a:pt x="76" y="580"/>
                  </a:cubicBezTo>
                  <a:cubicBezTo>
                    <a:pt x="55" y="575"/>
                    <a:pt x="4" y="553"/>
                    <a:pt x="2" y="495"/>
                  </a:cubicBezTo>
                  <a:cubicBezTo>
                    <a:pt x="0" y="437"/>
                    <a:pt x="45" y="315"/>
                    <a:pt x="63" y="232"/>
                  </a:cubicBezTo>
                  <a:cubicBezTo>
                    <a:pt x="81" y="150"/>
                    <a:pt x="98" y="48"/>
                    <a:pt x="108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64646"/>
                </a:gs>
                <a:gs pos="50000">
                  <a:srgbClr val="989898"/>
                </a:gs>
                <a:gs pos="100000">
                  <a:srgbClr val="46464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0" name="Freeform 179"/>
            <p:cNvSpPr>
              <a:spLocks/>
            </p:cNvSpPr>
            <p:nvPr/>
          </p:nvSpPr>
          <p:spPr bwMode="auto">
            <a:xfrm rot="4764662" flipH="1">
              <a:off x="3753" y="3558"/>
              <a:ext cx="110" cy="236"/>
            </a:xfrm>
            <a:custGeom>
              <a:avLst/>
              <a:gdLst>
                <a:gd name="T0" fmla="*/ 31 w 278"/>
                <a:gd name="T1" fmla="*/ 128 h 630"/>
                <a:gd name="T2" fmla="*/ 68 w 278"/>
                <a:gd name="T3" fmla="*/ 44 h 630"/>
                <a:gd name="T4" fmla="*/ 89 w 278"/>
                <a:gd name="T5" fmla="*/ 12 h 630"/>
                <a:gd name="T6" fmla="*/ 102 w 278"/>
                <a:gd name="T7" fmla="*/ 1 h 630"/>
                <a:gd name="T8" fmla="*/ 109 w 278"/>
                <a:gd name="T9" fmla="*/ 9 h 630"/>
                <a:gd name="T10" fmla="*/ 97 w 278"/>
                <a:gd name="T11" fmla="*/ 17 h 630"/>
                <a:gd name="T12" fmla="*/ 89 w 278"/>
                <a:gd name="T13" fmla="*/ 25 h 630"/>
                <a:gd name="T14" fmla="*/ 82 w 278"/>
                <a:gd name="T15" fmla="*/ 33 h 630"/>
                <a:gd name="T16" fmla="*/ 54 w 278"/>
                <a:gd name="T17" fmla="*/ 80 h 630"/>
                <a:gd name="T18" fmla="*/ 43 w 278"/>
                <a:gd name="T19" fmla="*/ 108 h 630"/>
                <a:gd name="T20" fmla="*/ 40 w 278"/>
                <a:gd name="T21" fmla="*/ 117 h 630"/>
                <a:gd name="T22" fmla="*/ 30 w 278"/>
                <a:gd name="T23" fmla="*/ 145 h 630"/>
                <a:gd name="T24" fmla="*/ 0 w 278"/>
                <a:gd name="T25" fmla="*/ 233 h 630"/>
                <a:gd name="T26" fmla="*/ 31 w 278"/>
                <a:gd name="T27" fmla="*/ 128 h 6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8" h="630">
                  <a:moveTo>
                    <a:pt x="78" y="343"/>
                  </a:moveTo>
                  <a:cubicBezTo>
                    <a:pt x="104" y="263"/>
                    <a:pt x="147" y="169"/>
                    <a:pt x="172" y="117"/>
                  </a:cubicBezTo>
                  <a:cubicBezTo>
                    <a:pt x="197" y="65"/>
                    <a:pt x="212" y="52"/>
                    <a:pt x="226" y="33"/>
                  </a:cubicBezTo>
                  <a:cubicBezTo>
                    <a:pt x="240" y="14"/>
                    <a:pt x="251" y="4"/>
                    <a:pt x="259" y="2"/>
                  </a:cubicBezTo>
                  <a:cubicBezTo>
                    <a:pt x="267" y="0"/>
                    <a:pt x="278" y="16"/>
                    <a:pt x="276" y="23"/>
                  </a:cubicBezTo>
                  <a:cubicBezTo>
                    <a:pt x="274" y="30"/>
                    <a:pt x="252" y="38"/>
                    <a:pt x="244" y="45"/>
                  </a:cubicBezTo>
                  <a:cubicBezTo>
                    <a:pt x="236" y="52"/>
                    <a:pt x="232" y="60"/>
                    <a:pt x="226" y="67"/>
                  </a:cubicBezTo>
                  <a:cubicBezTo>
                    <a:pt x="220" y="74"/>
                    <a:pt x="223" y="63"/>
                    <a:pt x="208" y="87"/>
                  </a:cubicBezTo>
                  <a:cubicBezTo>
                    <a:pt x="193" y="111"/>
                    <a:pt x="153" y="179"/>
                    <a:pt x="136" y="213"/>
                  </a:cubicBezTo>
                  <a:cubicBezTo>
                    <a:pt x="119" y="247"/>
                    <a:pt x="114" y="272"/>
                    <a:pt x="108" y="289"/>
                  </a:cubicBezTo>
                  <a:cubicBezTo>
                    <a:pt x="102" y="306"/>
                    <a:pt x="105" y="297"/>
                    <a:pt x="100" y="313"/>
                  </a:cubicBezTo>
                  <a:cubicBezTo>
                    <a:pt x="95" y="329"/>
                    <a:pt x="94" y="334"/>
                    <a:pt x="77" y="386"/>
                  </a:cubicBezTo>
                  <a:cubicBezTo>
                    <a:pt x="60" y="438"/>
                    <a:pt x="0" y="630"/>
                    <a:pt x="0" y="623"/>
                  </a:cubicBezTo>
                  <a:cubicBezTo>
                    <a:pt x="0" y="616"/>
                    <a:pt x="62" y="401"/>
                    <a:pt x="78" y="34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1" name="Freeform 180"/>
            <p:cNvSpPr>
              <a:spLocks/>
            </p:cNvSpPr>
            <p:nvPr/>
          </p:nvSpPr>
          <p:spPr bwMode="auto">
            <a:xfrm rot="4764662" flipH="1">
              <a:off x="3740" y="3549"/>
              <a:ext cx="70" cy="160"/>
            </a:xfrm>
            <a:custGeom>
              <a:avLst/>
              <a:gdLst>
                <a:gd name="T0" fmla="*/ 67 w 177"/>
                <a:gd name="T1" fmla="*/ 9 h 427"/>
                <a:gd name="T2" fmla="*/ 60 w 177"/>
                <a:gd name="T3" fmla="*/ 12 h 427"/>
                <a:gd name="T4" fmla="*/ 17 w 177"/>
                <a:gd name="T5" fmla="*/ 82 h 427"/>
                <a:gd name="T6" fmla="*/ 1 w 177"/>
                <a:gd name="T7" fmla="*/ 154 h 427"/>
                <a:gd name="T8" fmla="*/ 9 w 177"/>
                <a:gd name="T9" fmla="*/ 115 h 427"/>
                <a:gd name="T10" fmla="*/ 12 w 177"/>
                <a:gd name="T11" fmla="*/ 106 h 427"/>
                <a:gd name="T12" fmla="*/ 16 w 177"/>
                <a:gd name="T13" fmla="*/ 99 h 427"/>
                <a:gd name="T14" fmla="*/ 25 w 177"/>
                <a:gd name="T15" fmla="*/ 76 h 427"/>
                <a:gd name="T16" fmla="*/ 36 w 177"/>
                <a:gd name="T17" fmla="*/ 55 h 427"/>
                <a:gd name="T18" fmla="*/ 38 w 177"/>
                <a:gd name="T19" fmla="*/ 52 h 427"/>
                <a:gd name="T20" fmla="*/ 43 w 177"/>
                <a:gd name="T21" fmla="*/ 43 h 427"/>
                <a:gd name="T22" fmla="*/ 59 w 177"/>
                <a:gd name="T23" fmla="*/ 23 h 427"/>
                <a:gd name="T24" fmla="*/ 69 w 177"/>
                <a:gd name="T25" fmla="*/ 10 h 427"/>
                <a:gd name="T26" fmla="*/ 63 w 177"/>
                <a:gd name="T27" fmla="*/ 7 h 427"/>
                <a:gd name="T28" fmla="*/ 62 w 177"/>
                <a:gd name="T29" fmla="*/ 9 h 427"/>
                <a:gd name="T30" fmla="*/ 67 w 177"/>
                <a:gd name="T31" fmla="*/ 9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7" h="427">
                  <a:moveTo>
                    <a:pt x="169" y="25"/>
                  </a:moveTo>
                  <a:cubicBezTo>
                    <a:pt x="166" y="29"/>
                    <a:pt x="172" y="0"/>
                    <a:pt x="151" y="32"/>
                  </a:cubicBezTo>
                  <a:cubicBezTo>
                    <a:pt x="130" y="64"/>
                    <a:pt x="67" y="157"/>
                    <a:pt x="42" y="220"/>
                  </a:cubicBezTo>
                  <a:cubicBezTo>
                    <a:pt x="17" y="283"/>
                    <a:pt x="6" y="397"/>
                    <a:pt x="3" y="412"/>
                  </a:cubicBezTo>
                  <a:cubicBezTo>
                    <a:pt x="0" y="427"/>
                    <a:pt x="18" y="329"/>
                    <a:pt x="22" y="308"/>
                  </a:cubicBezTo>
                  <a:cubicBezTo>
                    <a:pt x="26" y="287"/>
                    <a:pt x="27" y="291"/>
                    <a:pt x="30" y="284"/>
                  </a:cubicBezTo>
                  <a:cubicBezTo>
                    <a:pt x="33" y="277"/>
                    <a:pt x="35" y="277"/>
                    <a:pt x="40" y="264"/>
                  </a:cubicBezTo>
                  <a:cubicBezTo>
                    <a:pt x="45" y="251"/>
                    <a:pt x="54" y="224"/>
                    <a:pt x="62" y="204"/>
                  </a:cubicBezTo>
                  <a:cubicBezTo>
                    <a:pt x="70" y="184"/>
                    <a:pt x="84" y="157"/>
                    <a:pt x="90" y="146"/>
                  </a:cubicBezTo>
                  <a:cubicBezTo>
                    <a:pt x="96" y="135"/>
                    <a:pt x="93" y="143"/>
                    <a:pt x="96" y="138"/>
                  </a:cubicBezTo>
                  <a:cubicBezTo>
                    <a:pt x="99" y="133"/>
                    <a:pt x="99" y="129"/>
                    <a:pt x="108" y="116"/>
                  </a:cubicBezTo>
                  <a:cubicBezTo>
                    <a:pt x="117" y="103"/>
                    <a:pt x="138" y="77"/>
                    <a:pt x="149" y="62"/>
                  </a:cubicBezTo>
                  <a:cubicBezTo>
                    <a:pt x="160" y="47"/>
                    <a:pt x="173" y="33"/>
                    <a:pt x="175" y="26"/>
                  </a:cubicBezTo>
                  <a:cubicBezTo>
                    <a:pt x="177" y="19"/>
                    <a:pt x="163" y="20"/>
                    <a:pt x="160" y="20"/>
                  </a:cubicBezTo>
                  <a:cubicBezTo>
                    <a:pt x="157" y="20"/>
                    <a:pt x="157" y="23"/>
                    <a:pt x="158" y="24"/>
                  </a:cubicBezTo>
                  <a:cubicBezTo>
                    <a:pt x="159" y="25"/>
                    <a:pt x="167" y="25"/>
                    <a:pt x="169" y="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2" name="Freeform 181"/>
            <p:cNvSpPr>
              <a:spLocks/>
            </p:cNvSpPr>
            <p:nvPr/>
          </p:nvSpPr>
          <p:spPr bwMode="auto">
            <a:xfrm rot="5455342">
              <a:off x="3601" y="2954"/>
              <a:ext cx="103" cy="40"/>
            </a:xfrm>
            <a:custGeom>
              <a:avLst/>
              <a:gdLst>
                <a:gd name="T0" fmla="*/ 96 w 263"/>
                <a:gd name="T1" fmla="*/ 2 h 106"/>
                <a:gd name="T2" fmla="*/ 49 w 263"/>
                <a:gd name="T3" fmla="*/ 9 h 106"/>
                <a:gd name="T4" fmla="*/ 5 w 263"/>
                <a:gd name="T5" fmla="*/ 25 h 106"/>
                <a:gd name="T6" fmla="*/ 16 w 263"/>
                <a:gd name="T7" fmla="*/ 37 h 106"/>
                <a:gd name="T8" fmla="*/ 51 w 263"/>
                <a:gd name="T9" fmla="*/ 37 h 106"/>
                <a:gd name="T10" fmla="*/ 92 w 263"/>
                <a:gd name="T11" fmla="*/ 17 h 106"/>
                <a:gd name="T12" fmla="*/ 96 w 263"/>
                <a:gd name="T13" fmla="*/ 2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106">
                  <a:moveTo>
                    <a:pt x="244" y="4"/>
                  </a:moveTo>
                  <a:cubicBezTo>
                    <a:pt x="225" y="0"/>
                    <a:pt x="162" y="12"/>
                    <a:pt x="124" y="23"/>
                  </a:cubicBezTo>
                  <a:cubicBezTo>
                    <a:pt x="86" y="34"/>
                    <a:pt x="28" y="55"/>
                    <a:pt x="14" y="67"/>
                  </a:cubicBezTo>
                  <a:cubicBezTo>
                    <a:pt x="0" y="79"/>
                    <a:pt x="22" y="92"/>
                    <a:pt x="41" y="97"/>
                  </a:cubicBezTo>
                  <a:cubicBezTo>
                    <a:pt x="60" y="102"/>
                    <a:pt x="97" y="106"/>
                    <a:pt x="129" y="97"/>
                  </a:cubicBezTo>
                  <a:cubicBezTo>
                    <a:pt x="161" y="88"/>
                    <a:pt x="217" y="60"/>
                    <a:pt x="236" y="44"/>
                  </a:cubicBezTo>
                  <a:cubicBezTo>
                    <a:pt x="255" y="28"/>
                    <a:pt x="263" y="8"/>
                    <a:pt x="244" y="4"/>
                  </a:cubicBezTo>
                  <a:close/>
                </a:path>
              </a:pathLst>
            </a:custGeom>
            <a:solidFill>
              <a:srgbClr val="596A6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3" name="Freeform 182"/>
            <p:cNvSpPr>
              <a:spLocks/>
            </p:cNvSpPr>
            <p:nvPr/>
          </p:nvSpPr>
          <p:spPr bwMode="auto">
            <a:xfrm rot="5455342">
              <a:off x="3648" y="3053"/>
              <a:ext cx="75" cy="35"/>
            </a:xfrm>
            <a:custGeom>
              <a:avLst/>
              <a:gdLst>
                <a:gd name="T0" fmla="*/ 69 w 190"/>
                <a:gd name="T1" fmla="*/ 2 h 91"/>
                <a:gd name="T2" fmla="*/ 29 w 190"/>
                <a:gd name="T3" fmla="*/ 9 h 91"/>
                <a:gd name="T4" fmla="*/ 1 w 190"/>
                <a:gd name="T5" fmla="*/ 32 h 91"/>
                <a:gd name="T6" fmla="*/ 25 w 190"/>
                <a:gd name="T7" fmla="*/ 30 h 91"/>
                <a:gd name="T8" fmla="*/ 48 w 190"/>
                <a:gd name="T9" fmla="*/ 24 h 91"/>
                <a:gd name="T10" fmla="*/ 66 w 190"/>
                <a:gd name="T11" fmla="*/ 18 h 91"/>
                <a:gd name="T12" fmla="*/ 69 w 190"/>
                <a:gd name="T13" fmla="*/ 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91">
                  <a:moveTo>
                    <a:pt x="175" y="4"/>
                  </a:moveTo>
                  <a:cubicBezTo>
                    <a:pt x="160" y="0"/>
                    <a:pt x="103" y="10"/>
                    <a:pt x="74" y="23"/>
                  </a:cubicBezTo>
                  <a:cubicBezTo>
                    <a:pt x="45" y="36"/>
                    <a:pt x="4" y="73"/>
                    <a:pt x="2" y="82"/>
                  </a:cubicBezTo>
                  <a:cubicBezTo>
                    <a:pt x="0" y="91"/>
                    <a:pt x="43" y="82"/>
                    <a:pt x="63" y="79"/>
                  </a:cubicBezTo>
                  <a:cubicBezTo>
                    <a:pt x="83" y="76"/>
                    <a:pt x="105" y="68"/>
                    <a:pt x="122" y="63"/>
                  </a:cubicBezTo>
                  <a:cubicBezTo>
                    <a:pt x="139" y="58"/>
                    <a:pt x="157" y="56"/>
                    <a:pt x="167" y="47"/>
                  </a:cubicBezTo>
                  <a:cubicBezTo>
                    <a:pt x="177" y="38"/>
                    <a:pt x="190" y="8"/>
                    <a:pt x="175" y="4"/>
                  </a:cubicBezTo>
                  <a:close/>
                </a:path>
              </a:pathLst>
            </a:custGeom>
            <a:solidFill>
              <a:srgbClr val="596A6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4" name="Freeform 183"/>
            <p:cNvSpPr>
              <a:spLocks/>
            </p:cNvSpPr>
            <p:nvPr/>
          </p:nvSpPr>
          <p:spPr bwMode="auto">
            <a:xfrm rot="5455342">
              <a:off x="3681" y="3131"/>
              <a:ext cx="63" cy="26"/>
            </a:xfrm>
            <a:custGeom>
              <a:avLst/>
              <a:gdLst>
                <a:gd name="T0" fmla="*/ 58 w 160"/>
                <a:gd name="T1" fmla="*/ 2 h 69"/>
                <a:gd name="T2" fmla="*/ 30 w 160"/>
                <a:gd name="T3" fmla="*/ 4 h 69"/>
                <a:gd name="T4" fmla="*/ 0 w 160"/>
                <a:gd name="T5" fmla="*/ 23 h 69"/>
                <a:gd name="T6" fmla="*/ 27 w 160"/>
                <a:gd name="T7" fmla="*/ 24 h 69"/>
                <a:gd name="T8" fmla="*/ 57 w 160"/>
                <a:gd name="T9" fmla="*/ 14 h 69"/>
                <a:gd name="T10" fmla="*/ 58 w 160"/>
                <a:gd name="T11" fmla="*/ 2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69">
                  <a:moveTo>
                    <a:pt x="148" y="4"/>
                  </a:moveTo>
                  <a:cubicBezTo>
                    <a:pt x="137" y="0"/>
                    <a:pt x="101" y="1"/>
                    <a:pt x="76" y="10"/>
                  </a:cubicBezTo>
                  <a:cubicBezTo>
                    <a:pt x="51" y="19"/>
                    <a:pt x="2" y="51"/>
                    <a:pt x="1" y="60"/>
                  </a:cubicBezTo>
                  <a:cubicBezTo>
                    <a:pt x="0" y="69"/>
                    <a:pt x="44" y="67"/>
                    <a:pt x="68" y="63"/>
                  </a:cubicBezTo>
                  <a:cubicBezTo>
                    <a:pt x="92" y="59"/>
                    <a:pt x="130" y="46"/>
                    <a:pt x="145" y="36"/>
                  </a:cubicBezTo>
                  <a:cubicBezTo>
                    <a:pt x="160" y="26"/>
                    <a:pt x="159" y="8"/>
                    <a:pt x="148" y="4"/>
                  </a:cubicBezTo>
                  <a:close/>
                </a:path>
              </a:pathLst>
            </a:custGeom>
            <a:solidFill>
              <a:srgbClr val="596A6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5" name="Freeform 184"/>
            <p:cNvSpPr>
              <a:spLocks/>
            </p:cNvSpPr>
            <p:nvPr/>
          </p:nvSpPr>
          <p:spPr bwMode="auto">
            <a:xfrm rot="5455342">
              <a:off x="3620" y="3785"/>
              <a:ext cx="104" cy="36"/>
            </a:xfrm>
            <a:custGeom>
              <a:avLst/>
              <a:gdLst>
                <a:gd name="T0" fmla="*/ 97 w 266"/>
                <a:gd name="T1" fmla="*/ 33 h 98"/>
                <a:gd name="T2" fmla="*/ 74 w 266"/>
                <a:gd name="T3" fmla="*/ 35 h 98"/>
                <a:gd name="T4" fmla="*/ 46 w 266"/>
                <a:gd name="T5" fmla="*/ 33 h 98"/>
                <a:gd name="T6" fmla="*/ 5 w 266"/>
                <a:gd name="T7" fmla="*/ 17 h 98"/>
                <a:gd name="T8" fmla="*/ 14 w 266"/>
                <a:gd name="T9" fmla="*/ 5 h 98"/>
                <a:gd name="T10" fmla="*/ 49 w 266"/>
                <a:gd name="T11" fmla="*/ 2 h 98"/>
                <a:gd name="T12" fmla="*/ 92 w 266"/>
                <a:gd name="T13" fmla="*/ 18 h 98"/>
                <a:gd name="T14" fmla="*/ 97 w 266"/>
                <a:gd name="T15" fmla="*/ 33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" h="98">
                  <a:moveTo>
                    <a:pt x="247" y="89"/>
                  </a:moveTo>
                  <a:cubicBezTo>
                    <a:pt x="239" y="97"/>
                    <a:pt x="211" y="96"/>
                    <a:pt x="190" y="96"/>
                  </a:cubicBezTo>
                  <a:cubicBezTo>
                    <a:pt x="169" y="96"/>
                    <a:pt x="147" y="98"/>
                    <a:pt x="118" y="90"/>
                  </a:cubicBezTo>
                  <a:cubicBezTo>
                    <a:pt x="89" y="82"/>
                    <a:pt x="26" y="59"/>
                    <a:pt x="13" y="46"/>
                  </a:cubicBezTo>
                  <a:cubicBezTo>
                    <a:pt x="0" y="33"/>
                    <a:pt x="19" y="20"/>
                    <a:pt x="37" y="13"/>
                  </a:cubicBezTo>
                  <a:cubicBezTo>
                    <a:pt x="56" y="7"/>
                    <a:pt x="92" y="0"/>
                    <a:pt x="125" y="6"/>
                  </a:cubicBezTo>
                  <a:cubicBezTo>
                    <a:pt x="157" y="12"/>
                    <a:pt x="216" y="35"/>
                    <a:pt x="236" y="50"/>
                  </a:cubicBezTo>
                  <a:cubicBezTo>
                    <a:pt x="256" y="64"/>
                    <a:pt x="266" y="83"/>
                    <a:pt x="247" y="89"/>
                  </a:cubicBezTo>
                  <a:close/>
                </a:path>
              </a:pathLst>
            </a:custGeom>
            <a:solidFill>
              <a:srgbClr val="596A6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6" name="Freeform 185"/>
            <p:cNvSpPr>
              <a:spLocks/>
            </p:cNvSpPr>
            <p:nvPr/>
          </p:nvSpPr>
          <p:spPr bwMode="auto">
            <a:xfrm rot="4738584" flipV="1">
              <a:off x="3651" y="3692"/>
              <a:ext cx="75" cy="35"/>
            </a:xfrm>
            <a:custGeom>
              <a:avLst/>
              <a:gdLst>
                <a:gd name="T0" fmla="*/ 69 w 190"/>
                <a:gd name="T1" fmla="*/ 2 h 91"/>
                <a:gd name="T2" fmla="*/ 29 w 190"/>
                <a:gd name="T3" fmla="*/ 9 h 91"/>
                <a:gd name="T4" fmla="*/ 1 w 190"/>
                <a:gd name="T5" fmla="*/ 32 h 91"/>
                <a:gd name="T6" fmla="*/ 25 w 190"/>
                <a:gd name="T7" fmla="*/ 30 h 91"/>
                <a:gd name="T8" fmla="*/ 48 w 190"/>
                <a:gd name="T9" fmla="*/ 24 h 91"/>
                <a:gd name="T10" fmla="*/ 66 w 190"/>
                <a:gd name="T11" fmla="*/ 18 h 91"/>
                <a:gd name="T12" fmla="*/ 69 w 190"/>
                <a:gd name="T13" fmla="*/ 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91">
                  <a:moveTo>
                    <a:pt x="175" y="4"/>
                  </a:moveTo>
                  <a:cubicBezTo>
                    <a:pt x="160" y="0"/>
                    <a:pt x="103" y="10"/>
                    <a:pt x="74" y="23"/>
                  </a:cubicBezTo>
                  <a:cubicBezTo>
                    <a:pt x="45" y="36"/>
                    <a:pt x="4" y="73"/>
                    <a:pt x="2" y="82"/>
                  </a:cubicBezTo>
                  <a:cubicBezTo>
                    <a:pt x="0" y="91"/>
                    <a:pt x="43" y="82"/>
                    <a:pt x="63" y="79"/>
                  </a:cubicBezTo>
                  <a:cubicBezTo>
                    <a:pt x="83" y="76"/>
                    <a:pt x="105" y="68"/>
                    <a:pt x="122" y="63"/>
                  </a:cubicBezTo>
                  <a:cubicBezTo>
                    <a:pt x="139" y="58"/>
                    <a:pt x="157" y="56"/>
                    <a:pt x="167" y="47"/>
                  </a:cubicBezTo>
                  <a:cubicBezTo>
                    <a:pt x="177" y="38"/>
                    <a:pt x="190" y="8"/>
                    <a:pt x="175" y="4"/>
                  </a:cubicBezTo>
                  <a:close/>
                </a:path>
              </a:pathLst>
            </a:custGeom>
            <a:solidFill>
              <a:srgbClr val="596A6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7" name="Freeform 186"/>
            <p:cNvSpPr>
              <a:spLocks/>
            </p:cNvSpPr>
            <p:nvPr/>
          </p:nvSpPr>
          <p:spPr bwMode="auto">
            <a:xfrm rot="4624524" flipV="1">
              <a:off x="3673" y="3622"/>
              <a:ext cx="63" cy="26"/>
            </a:xfrm>
            <a:custGeom>
              <a:avLst/>
              <a:gdLst>
                <a:gd name="T0" fmla="*/ 58 w 160"/>
                <a:gd name="T1" fmla="*/ 2 h 69"/>
                <a:gd name="T2" fmla="*/ 30 w 160"/>
                <a:gd name="T3" fmla="*/ 4 h 69"/>
                <a:gd name="T4" fmla="*/ 0 w 160"/>
                <a:gd name="T5" fmla="*/ 23 h 69"/>
                <a:gd name="T6" fmla="*/ 27 w 160"/>
                <a:gd name="T7" fmla="*/ 24 h 69"/>
                <a:gd name="T8" fmla="*/ 57 w 160"/>
                <a:gd name="T9" fmla="*/ 14 h 69"/>
                <a:gd name="T10" fmla="*/ 58 w 160"/>
                <a:gd name="T11" fmla="*/ 2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69">
                  <a:moveTo>
                    <a:pt x="148" y="4"/>
                  </a:moveTo>
                  <a:cubicBezTo>
                    <a:pt x="137" y="0"/>
                    <a:pt x="101" y="1"/>
                    <a:pt x="76" y="10"/>
                  </a:cubicBezTo>
                  <a:cubicBezTo>
                    <a:pt x="51" y="19"/>
                    <a:pt x="2" y="51"/>
                    <a:pt x="1" y="60"/>
                  </a:cubicBezTo>
                  <a:cubicBezTo>
                    <a:pt x="0" y="69"/>
                    <a:pt x="44" y="67"/>
                    <a:pt x="68" y="63"/>
                  </a:cubicBezTo>
                  <a:cubicBezTo>
                    <a:pt x="92" y="59"/>
                    <a:pt x="130" y="46"/>
                    <a:pt x="145" y="36"/>
                  </a:cubicBezTo>
                  <a:cubicBezTo>
                    <a:pt x="160" y="26"/>
                    <a:pt x="159" y="8"/>
                    <a:pt x="148" y="4"/>
                  </a:cubicBezTo>
                  <a:close/>
                </a:path>
              </a:pathLst>
            </a:custGeom>
            <a:solidFill>
              <a:srgbClr val="596A6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8" name="Oval 187"/>
            <p:cNvSpPr>
              <a:spLocks noChangeArrowheads="1"/>
            </p:cNvSpPr>
            <p:nvPr/>
          </p:nvSpPr>
          <p:spPr bwMode="auto">
            <a:xfrm rot="5455342">
              <a:off x="4967" y="3315"/>
              <a:ext cx="65" cy="79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9900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  <p:sp>
          <p:nvSpPr>
            <p:cNvPr id="349" name="Oval 188"/>
            <p:cNvSpPr>
              <a:spLocks noChangeArrowheads="1"/>
            </p:cNvSpPr>
            <p:nvPr/>
          </p:nvSpPr>
          <p:spPr bwMode="auto">
            <a:xfrm>
              <a:off x="4906" y="3296"/>
              <a:ext cx="27" cy="10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  <p:sp>
          <p:nvSpPr>
            <p:cNvPr id="350" name="Oval 189"/>
            <p:cNvSpPr>
              <a:spLocks noChangeArrowheads="1"/>
            </p:cNvSpPr>
            <p:nvPr/>
          </p:nvSpPr>
          <p:spPr bwMode="auto">
            <a:xfrm>
              <a:off x="4832" y="3241"/>
              <a:ext cx="49" cy="21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s-ES_tradnl" altLang="es-MX"/>
            </a:p>
          </p:txBody>
        </p:sp>
      </p:grpSp>
      <p:grpSp>
        <p:nvGrpSpPr>
          <p:cNvPr id="320" name="Grupo 319"/>
          <p:cNvGrpSpPr/>
          <p:nvPr/>
        </p:nvGrpSpPr>
        <p:grpSpPr>
          <a:xfrm>
            <a:off x="2629380" y="98085"/>
            <a:ext cx="2342893" cy="681834"/>
            <a:chOff x="2656714" y="169348"/>
            <a:chExt cx="2342893" cy="552550"/>
          </a:xfrm>
        </p:grpSpPr>
        <p:sp>
          <p:nvSpPr>
            <p:cNvPr id="375" name="Rectángulo redondeado 374"/>
            <p:cNvSpPr/>
            <p:nvPr/>
          </p:nvSpPr>
          <p:spPr>
            <a:xfrm>
              <a:off x="2656714" y="169348"/>
              <a:ext cx="2342893" cy="55255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rgbClr val="FFFF00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8" name="Rectángulo redondeado 377"/>
            <p:cNvSpPr/>
            <p:nvPr/>
          </p:nvSpPr>
          <p:spPr>
            <a:xfrm>
              <a:off x="2831321" y="254728"/>
              <a:ext cx="1997019" cy="398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79" name="Rectángulo 378"/>
          <p:cNvSpPr/>
          <p:nvPr/>
        </p:nvSpPr>
        <p:spPr>
          <a:xfrm>
            <a:off x="2847856" y="180236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 </a:t>
            </a:r>
            <a:r>
              <a:rPr lang="en-US" sz="1200" b="1" dirty="0">
                <a:latin typeface="Comic Sans MS" charset="0"/>
                <a:ea typeface="Comic Sans MS" charset="0"/>
                <a:cs typeface="Comic Sans MS" charset="0"/>
              </a:rPr>
              <a:t>1</a:t>
            </a:r>
          </a:p>
        </p:txBody>
      </p:sp>
      <p:sp>
        <p:nvSpPr>
          <p:cNvPr id="380" name="CuadroTexto 379"/>
          <p:cNvSpPr txBox="1"/>
          <p:nvPr/>
        </p:nvSpPr>
        <p:spPr>
          <a:xfrm>
            <a:off x="2716405" y="392155"/>
            <a:ext cx="2118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 panose="030F0702030302020204" pitchFamily="66" charset="0"/>
              </a:rPr>
              <a:t>“Establish passion for building”</a:t>
            </a:r>
            <a:endParaRPr lang="en-US" sz="1000" dirty="0">
              <a:latin typeface="Comic Sans MS" panose="030F0702030302020204" pitchFamily="66" charset="0"/>
            </a:endParaRPr>
          </a:p>
        </p:txBody>
      </p:sp>
      <p:sp>
        <p:nvSpPr>
          <p:cNvPr id="238" name="Forma libre 237"/>
          <p:cNvSpPr/>
          <p:nvPr/>
        </p:nvSpPr>
        <p:spPr>
          <a:xfrm>
            <a:off x="2066595" y="1563530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4" name="Forma libre 373"/>
          <p:cNvSpPr/>
          <p:nvPr/>
        </p:nvSpPr>
        <p:spPr>
          <a:xfrm>
            <a:off x="2031241" y="275519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6" name="Forma libre 375"/>
          <p:cNvSpPr/>
          <p:nvPr/>
        </p:nvSpPr>
        <p:spPr>
          <a:xfrm>
            <a:off x="2058284" y="3933241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2" name="Imagen 3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9195" y="794296"/>
            <a:ext cx="405719" cy="569430"/>
          </a:xfrm>
          <a:prstGeom prst="rect">
            <a:avLst/>
          </a:prstGeom>
        </p:spPr>
      </p:pic>
      <p:grpSp>
        <p:nvGrpSpPr>
          <p:cNvPr id="241" name="Grupo 240"/>
          <p:cNvGrpSpPr/>
          <p:nvPr/>
        </p:nvGrpSpPr>
        <p:grpSpPr>
          <a:xfrm>
            <a:off x="1771317" y="1992287"/>
            <a:ext cx="4307470" cy="569430"/>
            <a:chOff x="1771317" y="1992287"/>
            <a:chExt cx="4307470" cy="569430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71317" y="2071294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53783" y="1896379"/>
                <a:ext cx="2965705" cy="456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Project Introduction “Minecraft 101” </a:t>
                </a:r>
              </a:p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Tour server</a:t>
                </a:r>
                <a:endParaRPr lang="en-US" sz="90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838" y="2172176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62198" y="2315008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383" name="Imagen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29195" y="1992287"/>
              <a:ext cx="405719" cy="569430"/>
            </a:xfrm>
            <a:prstGeom prst="rect">
              <a:avLst/>
            </a:prstGeom>
          </p:spPr>
        </p:pic>
      </p:grpSp>
      <p:pic>
        <p:nvPicPr>
          <p:cNvPr id="384" name="Imagen 3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209" y="3156059"/>
            <a:ext cx="405719" cy="569430"/>
          </a:xfrm>
          <a:prstGeom prst="rect">
            <a:avLst/>
          </a:prstGeom>
        </p:spPr>
      </p:pic>
      <p:pic>
        <p:nvPicPr>
          <p:cNvPr id="385" name="Imagen 3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9403" y="4368430"/>
            <a:ext cx="405719" cy="5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ángulo 299"/>
          <p:cNvSpPr/>
          <p:nvPr/>
        </p:nvSpPr>
        <p:spPr>
          <a:xfrm>
            <a:off x="1409902" y="3401012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9" name="Rectángulo 278"/>
          <p:cNvSpPr/>
          <p:nvPr/>
        </p:nvSpPr>
        <p:spPr>
          <a:xfrm>
            <a:off x="1409227" y="399578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5" name="Rectángulo 424"/>
          <p:cNvSpPr/>
          <p:nvPr/>
        </p:nvSpPr>
        <p:spPr>
          <a:xfrm>
            <a:off x="6936604" y="4683486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3" name="Rectángulo redondeado 422"/>
          <p:cNvSpPr/>
          <p:nvPr/>
        </p:nvSpPr>
        <p:spPr>
          <a:xfrm>
            <a:off x="7478913" y="4270389"/>
            <a:ext cx="1451197" cy="815360"/>
          </a:xfrm>
          <a:prstGeom prst="roundRect">
            <a:avLst/>
          </a:prstGeom>
          <a:gradFill>
            <a:gsLst>
              <a:gs pos="0">
                <a:srgbClr val="FFC000"/>
              </a:gs>
              <a:gs pos="68000">
                <a:srgbClr val="FFFF00"/>
              </a:gs>
              <a:gs pos="100000">
                <a:schemeClr val="accent2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4" name="Rectángulo redondeado 423"/>
          <p:cNvSpPr/>
          <p:nvPr/>
        </p:nvSpPr>
        <p:spPr>
          <a:xfrm>
            <a:off x="7541499" y="4376958"/>
            <a:ext cx="1314568" cy="581223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1" name="Forma libre 420"/>
          <p:cNvSpPr/>
          <p:nvPr/>
        </p:nvSpPr>
        <p:spPr>
          <a:xfrm>
            <a:off x="5830816" y="2839843"/>
            <a:ext cx="815836" cy="1266905"/>
          </a:xfrm>
          <a:custGeom>
            <a:avLst/>
            <a:gdLst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1305 w 812758"/>
              <a:gd name="connsiteY8" fmla="*/ 124948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8233 w 812758"/>
              <a:gd name="connsiteY8" fmla="*/ 249639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27054"/>
              <a:gd name="connsiteY0" fmla="*/ 7184 h 1271381"/>
              <a:gd name="connsiteX1" fmla="*/ 568905 w 827054"/>
              <a:gd name="connsiteY1" fmla="*/ 7184 h 1271381"/>
              <a:gd name="connsiteX2" fmla="*/ 742087 w 827054"/>
              <a:gd name="connsiteY2" fmla="*/ 7184 h 1271381"/>
              <a:gd name="connsiteX3" fmla="*/ 783651 w 827054"/>
              <a:gd name="connsiteY3" fmla="*/ 48748 h 1271381"/>
              <a:gd name="connsiteX4" fmla="*/ 825214 w 827054"/>
              <a:gd name="connsiteY4" fmla="*/ 360475 h 1271381"/>
              <a:gd name="connsiteX5" fmla="*/ 804433 w 827054"/>
              <a:gd name="connsiteY5" fmla="*/ 1205603 h 1271381"/>
              <a:gd name="connsiteX6" fmla="*/ 672815 w 827054"/>
              <a:gd name="connsiteY6" fmla="*/ 1212530 h 1271381"/>
              <a:gd name="connsiteX7" fmla="*/ 714378 w 827054"/>
              <a:gd name="connsiteY7" fmla="*/ 1184820 h 1271381"/>
              <a:gd name="connsiteX8" fmla="*/ 721306 w 827054"/>
              <a:gd name="connsiteY8" fmla="*/ 270421 h 1271381"/>
              <a:gd name="connsiteX9" fmla="*/ 589687 w 827054"/>
              <a:gd name="connsiteY9" fmla="*/ 111094 h 1271381"/>
              <a:gd name="connsiteX10" fmla="*/ 35505 w 827054"/>
              <a:gd name="connsiteY10" fmla="*/ 104166 h 1271381"/>
              <a:gd name="connsiteX11" fmla="*/ 118633 w 827054"/>
              <a:gd name="connsiteY11" fmla="*/ 7184 h 1271381"/>
              <a:gd name="connsiteX0" fmla="*/ 118633 w 821922"/>
              <a:gd name="connsiteY0" fmla="*/ 7184 h 1266771"/>
              <a:gd name="connsiteX1" fmla="*/ 568905 w 821922"/>
              <a:gd name="connsiteY1" fmla="*/ 7184 h 1266771"/>
              <a:gd name="connsiteX2" fmla="*/ 742087 w 821922"/>
              <a:gd name="connsiteY2" fmla="*/ 7184 h 1266771"/>
              <a:gd name="connsiteX3" fmla="*/ 783651 w 821922"/>
              <a:gd name="connsiteY3" fmla="*/ 48748 h 1266771"/>
              <a:gd name="connsiteX4" fmla="*/ 818286 w 821922"/>
              <a:gd name="connsiteY4" fmla="*/ 422820 h 1266771"/>
              <a:gd name="connsiteX5" fmla="*/ 804433 w 821922"/>
              <a:gd name="connsiteY5" fmla="*/ 1205603 h 1266771"/>
              <a:gd name="connsiteX6" fmla="*/ 672815 w 821922"/>
              <a:gd name="connsiteY6" fmla="*/ 1212530 h 1266771"/>
              <a:gd name="connsiteX7" fmla="*/ 714378 w 821922"/>
              <a:gd name="connsiteY7" fmla="*/ 1184820 h 1266771"/>
              <a:gd name="connsiteX8" fmla="*/ 721306 w 821922"/>
              <a:gd name="connsiteY8" fmla="*/ 270421 h 1266771"/>
              <a:gd name="connsiteX9" fmla="*/ 589687 w 821922"/>
              <a:gd name="connsiteY9" fmla="*/ 111094 h 1266771"/>
              <a:gd name="connsiteX10" fmla="*/ 35505 w 821922"/>
              <a:gd name="connsiteY10" fmla="*/ 104166 h 1266771"/>
              <a:gd name="connsiteX11" fmla="*/ 118633 w 821922"/>
              <a:gd name="connsiteY11" fmla="*/ 7184 h 1266771"/>
              <a:gd name="connsiteX0" fmla="*/ 118633 w 820499"/>
              <a:gd name="connsiteY0" fmla="*/ 7184 h 1266771"/>
              <a:gd name="connsiteX1" fmla="*/ 568905 w 820499"/>
              <a:gd name="connsiteY1" fmla="*/ 7184 h 1266771"/>
              <a:gd name="connsiteX2" fmla="*/ 742087 w 820499"/>
              <a:gd name="connsiteY2" fmla="*/ 7184 h 1266771"/>
              <a:gd name="connsiteX3" fmla="*/ 804433 w 820499"/>
              <a:gd name="connsiteY3" fmla="*/ 97239 h 1266771"/>
              <a:gd name="connsiteX4" fmla="*/ 818286 w 820499"/>
              <a:gd name="connsiteY4" fmla="*/ 422820 h 1266771"/>
              <a:gd name="connsiteX5" fmla="*/ 804433 w 820499"/>
              <a:gd name="connsiteY5" fmla="*/ 1205603 h 1266771"/>
              <a:gd name="connsiteX6" fmla="*/ 672815 w 820499"/>
              <a:gd name="connsiteY6" fmla="*/ 1212530 h 1266771"/>
              <a:gd name="connsiteX7" fmla="*/ 714378 w 820499"/>
              <a:gd name="connsiteY7" fmla="*/ 1184820 h 1266771"/>
              <a:gd name="connsiteX8" fmla="*/ 721306 w 820499"/>
              <a:gd name="connsiteY8" fmla="*/ 270421 h 1266771"/>
              <a:gd name="connsiteX9" fmla="*/ 589687 w 820499"/>
              <a:gd name="connsiteY9" fmla="*/ 111094 h 1266771"/>
              <a:gd name="connsiteX10" fmla="*/ 35505 w 820499"/>
              <a:gd name="connsiteY10" fmla="*/ 104166 h 1266771"/>
              <a:gd name="connsiteX11" fmla="*/ 118633 w 820499"/>
              <a:gd name="connsiteY11" fmla="*/ 7184 h 1266771"/>
              <a:gd name="connsiteX0" fmla="*/ 118633 w 824480"/>
              <a:gd name="connsiteY0" fmla="*/ 14880 h 1274467"/>
              <a:gd name="connsiteX1" fmla="*/ 568905 w 824480"/>
              <a:gd name="connsiteY1" fmla="*/ 14880 h 1274467"/>
              <a:gd name="connsiteX2" fmla="*/ 742087 w 824480"/>
              <a:gd name="connsiteY2" fmla="*/ 14880 h 1274467"/>
              <a:gd name="connsiteX3" fmla="*/ 818287 w 824480"/>
              <a:gd name="connsiteY3" fmla="*/ 215771 h 1274467"/>
              <a:gd name="connsiteX4" fmla="*/ 818286 w 824480"/>
              <a:gd name="connsiteY4" fmla="*/ 430516 h 1274467"/>
              <a:gd name="connsiteX5" fmla="*/ 804433 w 824480"/>
              <a:gd name="connsiteY5" fmla="*/ 1213299 h 1274467"/>
              <a:gd name="connsiteX6" fmla="*/ 672815 w 824480"/>
              <a:gd name="connsiteY6" fmla="*/ 1220226 h 1274467"/>
              <a:gd name="connsiteX7" fmla="*/ 714378 w 824480"/>
              <a:gd name="connsiteY7" fmla="*/ 1192516 h 1274467"/>
              <a:gd name="connsiteX8" fmla="*/ 721306 w 824480"/>
              <a:gd name="connsiteY8" fmla="*/ 278117 h 1274467"/>
              <a:gd name="connsiteX9" fmla="*/ 589687 w 824480"/>
              <a:gd name="connsiteY9" fmla="*/ 118790 h 1274467"/>
              <a:gd name="connsiteX10" fmla="*/ 35505 w 824480"/>
              <a:gd name="connsiteY10" fmla="*/ 111862 h 1274467"/>
              <a:gd name="connsiteX11" fmla="*/ 118633 w 824480"/>
              <a:gd name="connsiteY11" fmla="*/ 14880 h 1274467"/>
              <a:gd name="connsiteX0" fmla="*/ 118633 w 821945"/>
              <a:gd name="connsiteY0" fmla="*/ 8325 h 1267912"/>
              <a:gd name="connsiteX1" fmla="*/ 568905 w 821945"/>
              <a:gd name="connsiteY1" fmla="*/ 8325 h 1267912"/>
              <a:gd name="connsiteX2" fmla="*/ 776723 w 821945"/>
              <a:gd name="connsiteY2" fmla="*/ 36034 h 1267912"/>
              <a:gd name="connsiteX3" fmla="*/ 818287 w 821945"/>
              <a:gd name="connsiteY3" fmla="*/ 209216 h 1267912"/>
              <a:gd name="connsiteX4" fmla="*/ 818286 w 821945"/>
              <a:gd name="connsiteY4" fmla="*/ 423961 h 1267912"/>
              <a:gd name="connsiteX5" fmla="*/ 804433 w 821945"/>
              <a:gd name="connsiteY5" fmla="*/ 1206744 h 1267912"/>
              <a:gd name="connsiteX6" fmla="*/ 672815 w 821945"/>
              <a:gd name="connsiteY6" fmla="*/ 1213671 h 1267912"/>
              <a:gd name="connsiteX7" fmla="*/ 714378 w 821945"/>
              <a:gd name="connsiteY7" fmla="*/ 1185961 h 1267912"/>
              <a:gd name="connsiteX8" fmla="*/ 721306 w 821945"/>
              <a:gd name="connsiteY8" fmla="*/ 271562 h 1267912"/>
              <a:gd name="connsiteX9" fmla="*/ 589687 w 821945"/>
              <a:gd name="connsiteY9" fmla="*/ 112235 h 1267912"/>
              <a:gd name="connsiteX10" fmla="*/ 35505 w 821945"/>
              <a:gd name="connsiteY10" fmla="*/ 105307 h 1267912"/>
              <a:gd name="connsiteX11" fmla="*/ 118633 w 821945"/>
              <a:gd name="connsiteY11" fmla="*/ 8325 h 1267912"/>
              <a:gd name="connsiteX0" fmla="*/ 113036 w 816348"/>
              <a:gd name="connsiteY0" fmla="*/ 7318 h 1266905"/>
              <a:gd name="connsiteX1" fmla="*/ 563308 w 816348"/>
              <a:gd name="connsiteY1" fmla="*/ 7318 h 1266905"/>
              <a:gd name="connsiteX2" fmla="*/ 771126 w 816348"/>
              <a:gd name="connsiteY2" fmla="*/ 35027 h 1266905"/>
              <a:gd name="connsiteX3" fmla="*/ 812690 w 816348"/>
              <a:gd name="connsiteY3" fmla="*/ 208209 h 1266905"/>
              <a:gd name="connsiteX4" fmla="*/ 812689 w 816348"/>
              <a:gd name="connsiteY4" fmla="*/ 422954 h 1266905"/>
              <a:gd name="connsiteX5" fmla="*/ 798836 w 816348"/>
              <a:gd name="connsiteY5" fmla="*/ 1205737 h 1266905"/>
              <a:gd name="connsiteX6" fmla="*/ 667218 w 816348"/>
              <a:gd name="connsiteY6" fmla="*/ 1212664 h 1266905"/>
              <a:gd name="connsiteX7" fmla="*/ 708781 w 816348"/>
              <a:gd name="connsiteY7" fmla="*/ 1184954 h 1266905"/>
              <a:gd name="connsiteX8" fmla="*/ 715709 w 816348"/>
              <a:gd name="connsiteY8" fmla="*/ 270555 h 1266905"/>
              <a:gd name="connsiteX9" fmla="*/ 584090 w 816348"/>
              <a:gd name="connsiteY9" fmla="*/ 111228 h 1266905"/>
              <a:gd name="connsiteX10" fmla="*/ 36835 w 816348"/>
              <a:gd name="connsiteY10" fmla="*/ 90445 h 1266905"/>
              <a:gd name="connsiteX11" fmla="*/ 113036 w 816348"/>
              <a:gd name="connsiteY11" fmla="*/ 7318 h 1266905"/>
              <a:gd name="connsiteX0" fmla="*/ 112524 w 815836"/>
              <a:gd name="connsiteY0" fmla="*/ 7318 h 1266905"/>
              <a:gd name="connsiteX1" fmla="*/ 562796 w 815836"/>
              <a:gd name="connsiteY1" fmla="*/ 7318 h 1266905"/>
              <a:gd name="connsiteX2" fmla="*/ 770614 w 815836"/>
              <a:gd name="connsiteY2" fmla="*/ 35027 h 1266905"/>
              <a:gd name="connsiteX3" fmla="*/ 812178 w 815836"/>
              <a:gd name="connsiteY3" fmla="*/ 208209 h 1266905"/>
              <a:gd name="connsiteX4" fmla="*/ 812177 w 815836"/>
              <a:gd name="connsiteY4" fmla="*/ 422954 h 1266905"/>
              <a:gd name="connsiteX5" fmla="*/ 798324 w 815836"/>
              <a:gd name="connsiteY5" fmla="*/ 1205737 h 1266905"/>
              <a:gd name="connsiteX6" fmla="*/ 666706 w 815836"/>
              <a:gd name="connsiteY6" fmla="*/ 1212664 h 1266905"/>
              <a:gd name="connsiteX7" fmla="*/ 708269 w 815836"/>
              <a:gd name="connsiteY7" fmla="*/ 1184954 h 1266905"/>
              <a:gd name="connsiteX8" fmla="*/ 715197 w 815836"/>
              <a:gd name="connsiteY8" fmla="*/ 270555 h 1266905"/>
              <a:gd name="connsiteX9" fmla="*/ 604359 w 815836"/>
              <a:gd name="connsiteY9" fmla="*/ 104301 h 1266905"/>
              <a:gd name="connsiteX10" fmla="*/ 36323 w 815836"/>
              <a:gd name="connsiteY10" fmla="*/ 90445 h 1266905"/>
              <a:gd name="connsiteX11" fmla="*/ 112524 w 815836"/>
              <a:gd name="connsiteY11" fmla="*/ 7318 h 12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836" h="1266905">
                <a:moveTo>
                  <a:pt x="112524" y="7318"/>
                </a:moveTo>
                <a:cubicBezTo>
                  <a:pt x="200270" y="-6537"/>
                  <a:pt x="453114" y="2700"/>
                  <a:pt x="562796" y="7318"/>
                </a:cubicBezTo>
                <a:cubicBezTo>
                  <a:pt x="672478" y="11936"/>
                  <a:pt x="729050" y="1545"/>
                  <a:pt x="770614" y="35027"/>
                </a:cubicBezTo>
                <a:cubicBezTo>
                  <a:pt x="812178" y="68509"/>
                  <a:pt x="805251" y="143554"/>
                  <a:pt x="812178" y="208209"/>
                </a:cubicBezTo>
                <a:cubicBezTo>
                  <a:pt x="819105" y="272864"/>
                  <a:pt x="814486" y="256699"/>
                  <a:pt x="812177" y="422954"/>
                </a:cubicBezTo>
                <a:cubicBezTo>
                  <a:pt x="809868" y="589209"/>
                  <a:pt x="822569" y="1074119"/>
                  <a:pt x="798324" y="1205737"/>
                </a:cubicBezTo>
                <a:cubicBezTo>
                  <a:pt x="774079" y="1337355"/>
                  <a:pt x="681715" y="1216128"/>
                  <a:pt x="666706" y="1212664"/>
                </a:cubicBezTo>
                <a:cubicBezTo>
                  <a:pt x="651697" y="1209200"/>
                  <a:pt x="700187" y="1341972"/>
                  <a:pt x="708269" y="1184954"/>
                </a:cubicBezTo>
                <a:cubicBezTo>
                  <a:pt x="716351" y="1027936"/>
                  <a:pt x="732515" y="450664"/>
                  <a:pt x="715197" y="270555"/>
                </a:cubicBezTo>
                <a:cubicBezTo>
                  <a:pt x="697879" y="90446"/>
                  <a:pt x="718659" y="107765"/>
                  <a:pt x="604359" y="104301"/>
                </a:cubicBezTo>
                <a:cubicBezTo>
                  <a:pt x="490059" y="100837"/>
                  <a:pt x="118295" y="106609"/>
                  <a:pt x="36323" y="90445"/>
                </a:cubicBezTo>
                <a:cubicBezTo>
                  <a:pt x="-45649" y="74281"/>
                  <a:pt x="24778" y="21173"/>
                  <a:pt x="112524" y="73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6" name="Rectángulo 415"/>
          <p:cNvSpPr/>
          <p:nvPr/>
        </p:nvSpPr>
        <p:spPr>
          <a:xfrm>
            <a:off x="1402737" y="2873982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4" name="Rectángulo 373"/>
          <p:cNvSpPr/>
          <p:nvPr/>
        </p:nvSpPr>
        <p:spPr>
          <a:xfrm>
            <a:off x="6819027" y="39688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71646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1" name="Rectángulo 300"/>
          <p:cNvSpPr/>
          <p:nvPr/>
        </p:nvSpPr>
        <p:spPr>
          <a:xfrm>
            <a:off x="5800417" y="40044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073440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1" name="Rectángulo 180"/>
          <p:cNvSpPr/>
          <p:nvPr/>
        </p:nvSpPr>
        <p:spPr>
          <a:xfrm>
            <a:off x="1367528" y="1697316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Rectángulo 176"/>
          <p:cNvSpPr/>
          <p:nvPr/>
        </p:nvSpPr>
        <p:spPr>
          <a:xfrm>
            <a:off x="5747968" y="4694256"/>
            <a:ext cx="765477" cy="89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3" name="Rectángulo 232"/>
          <p:cNvSpPr/>
          <p:nvPr/>
        </p:nvSpPr>
        <p:spPr>
          <a:xfrm>
            <a:off x="5959368" y="2299420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834335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929130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956802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099634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795142" y="2071949"/>
            <a:ext cx="4320914" cy="505458"/>
            <a:chOff x="2349801" y="2646179"/>
            <a:chExt cx="4320914" cy="505458"/>
          </a:xfrm>
        </p:grpSpPr>
        <p:sp>
          <p:nvSpPr>
            <p:cNvPr id="206" name="Rectángulo redondeado 205"/>
            <p:cNvSpPr/>
            <p:nvPr/>
          </p:nvSpPr>
          <p:spPr>
            <a:xfrm>
              <a:off x="2349801" y="2646179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2459149" y="2722578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5991117" y="2897333"/>
              <a:ext cx="6795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0" name="Imagen 2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00" y="2655592"/>
              <a:ext cx="504003" cy="496045"/>
            </a:xfrm>
            <a:prstGeom prst="rect">
              <a:avLst/>
            </a:prstGeom>
          </p:spPr>
        </p:pic>
        <p:sp>
          <p:nvSpPr>
            <p:cNvPr id="211" name="CuadroTexto 210"/>
            <p:cNvSpPr txBox="1"/>
            <p:nvPr/>
          </p:nvSpPr>
          <p:spPr>
            <a:xfrm>
              <a:off x="3568928" y="2791403"/>
              <a:ext cx="24446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Document Presenting Ideas in PPT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2580300" y="2796851"/>
              <a:ext cx="214157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87" y="2759389"/>
              <a:ext cx="197636" cy="196798"/>
            </a:xfrm>
            <a:prstGeom prst="rect">
              <a:avLst/>
            </a:prstGeom>
          </p:spPr>
        </p:pic>
      </p:grpSp>
      <p:grpSp>
        <p:nvGrpSpPr>
          <p:cNvPr id="261" name="Agrupar 260"/>
          <p:cNvGrpSpPr/>
          <p:nvPr/>
        </p:nvGrpSpPr>
        <p:grpSpPr>
          <a:xfrm>
            <a:off x="1765202" y="3242130"/>
            <a:ext cx="4299935" cy="490378"/>
            <a:chOff x="1737517" y="2291856"/>
            <a:chExt cx="4983130" cy="716305"/>
          </a:xfrm>
        </p:grpSpPr>
        <p:sp>
          <p:nvSpPr>
            <p:cNvPr id="265" name="Rectángulo redondeado 264"/>
            <p:cNvSpPr/>
            <p:nvPr/>
          </p:nvSpPr>
          <p:spPr>
            <a:xfrm>
              <a:off x="1737517" y="2291856"/>
              <a:ext cx="4983130" cy="71630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6" name="Rectángulo redondeado 265"/>
            <p:cNvSpPr/>
            <p:nvPr/>
          </p:nvSpPr>
          <p:spPr>
            <a:xfrm>
              <a:off x="1872686" y="2392665"/>
              <a:ext cx="4655730" cy="5019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62" name="CuadroTexto 261"/>
          <p:cNvSpPr txBox="1"/>
          <p:nvPr/>
        </p:nvSpPr>
        <p:spPr>
          <a:xfrm>
            <a:off x="2947303" y="3368061"/>
            <a:ext cx="255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Present Monuments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92" y="3335752"/>
            <a:ext cx="197636" cy="196798"/>
          </a:xfrm>
          <a:prstGeom prst="rect">
            <a:avLst/>
          </a:prstGeom>
        </p:spPr>
      </p:pic>
      <p:sp>
        <p:nvSpPr>
          <p:cNvPr id="146" name="Rectángulo 145"/>
          <p:cNvSpPr/>
          <p:nvPr/>
        </p:nvSpPr>
        <p:spPr>
          <a:xfrm>
            <a:off x="5453546" y="3478584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26" name="Agrupar 225"/>
          <p:cNvGrpSpPr/>
          <p:nvPr/>
        </p:nvGrpSpPr>
        <p:grpSpPr>
          <a:xfrm>
            <a:off x="1758889" y="382667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55374" y="3951341"/>
              <a:ext cx="23358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Start tower or statue.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600160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6252683" y="1922437"/>
            <a:ext cx="912009" cy="676821"/>
            <a:chOff x="6280359" y="2504296"/>
            <a:chExt cx="912009" cy="676821"/>
          </a:xfrm>
        </p:grpSpPr>
        <p:grpSp>
          <p:nvGrpSpPr>
            <p:cNvPr id="303" name="Grupo 302"/>
            <p:cNvGrpSpPr/>
            <p:nvPr/>
          </p:nvGrpSpPr>
          <p:grpSpPr>
            <a:xfrm>
              <a:off x="6280359" y="2504296"/>
              <a:ext cx="912009" cy="676821"/>
              <a:chOff x="6176452" y="2519533"/>
              <a:chExt cx="912009" cy="676821"/>
            </a:xfrm>
          </p:grpSpPr>
          <p:sp>
            <p:nvSpPr>
              <p:cNvPr id="144" name="Rectángulo redondeado 143"/>
              <p:cNvSpPr/>
              <p:nvPr/>
            </p:nvSpPr>
            <p:spPr>
              <a:xfrm>
                <a:off x="6177652" y="2727837"/>
                <a:ext cx="910809" cy="468517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30" name="Forma libre 229"/>
              <p:cNvSpPr/>
              <p:nvPr/>
            </p:nvSpPr>
            <p:spPr>
              <a:xfrm>
                <a:off x="6176452" y="2519533"/>
                <a:ext cx="911904" cy="332704"/>
              </a:xfrm>
              <a:custGeom>
                <a:avLst/>
                <a:gdLst>
                  <a:gd name="connsiteX0" fmla="*/ 0 w 1595619"/>
                  <a:gd name="connsiteY0" fmla="*/ 465372 h 1067256"/>
                  <a:gd name="connsiteX1" fmla="*/ 23149 w 1595619"/>
                  <a:gd name="connsiteY1" fmla="*/ 199154 h 1067256"/>
                  <a:gd name="connsiteX2" fmla="*/ 104172 w 1595619"/>
                  <a:gd name="connsiteY2" fmla="*/ 94982 h 1067256"/>
                  <a:gd name="connsiteX3" fmla="*/ 289367 w 1595619"/>
                  <a:gd name="connsiteY3" fmla="*/ 2385 h 1067256"/>
                  <a:gd name="connsiteX4" fmla="*/ 613458 w 1595619"/>
                  <a:gd name="connsiteY4" fmla="*/ 37109 h 1067256"/>
                  <a:gd name="connsiteX5" fmla="*/ 810228 w 1595619"/>
                  <a:gd name="connsiteY5" fmla="*/ 141281 h 1067256"/>
                  <a:gd name="connsiteX6" fmla="*/ 1006997 w 1595619"/>
                  <a:gd name="connsiteY6" fmla="*/ 268602 h 1067256"/>
                  <a:gd name="connsiteX7" fmla="*/ 1307939 w 1595619"/>
                  <a:gd name="connsiteY7" fmla="*/ 314901 h 1067256"/>
                  <a:gd name="connsiteX8" fmla="*/ 1458410 w 1595619"/>
                  <a:gd name="connsiteY8" fmla="*/ 326476 h 1067256"/>
                  <a:gd name="connsiteX9" fmla="*/ 1574157 w 1595619"/>
                  <a:gd name="connsiteY9" fmla="*/ 430648 h 1067256"/>
                  <a:gd name="connsiteX10" fmla="*/ 1574157 w 1595619"/>
                  <a:gd name="connsiteY10" fmla="*/ 1067256 h 1067256"/>
                  <a:gd name="connsiteX0" fmla="*/ 0 w 1686025"/>
                  <a:gd name="connsiteY0" fmla="*/ 465372 h 812613"/>
                  <a:gd name="connsiteX1" fmla="*/ 23149 w 1686025"/>
                  <a:gd name="connsiteY1" fmla="*/ 199154 h 812613"/>
                  <a:gd name="connsiteX2" fmla="*/ 104172 w 1686025"/>
                  <a:gd name="connsiteY2" fmla="*/ 94982 h 812613"/>
                  <a:gd name="connsiteX3" fmla="*/ 289367 w 1686025"/>
                  <a:gd name="connsiteY3" fmla="*/ 2385 h 812613"/>
                  <a:gd name="connsiteX4" fmla="*/ 613458 w 1686025"/>
                  <a:gd name="connsiteY4" fmla="*/ 37109 h 812613"/>
                  <a:gd name="connsiteX5" fmla="*/ 810228 w 1686025"/>
                  <a:gd name="connsiteY5" fmla="*/ 141281 h 812613"/>
                  <a:gd name="connsiteX6" fmla="*/ 1006997 w 1686025"/>
                  <a:gd name="connsiteY6" fmla="*/ 268602 h 812613"/>
                  <a:gd name="connsiteX7" fmla="*/ 1307939 w 1686025"/>
                  <a:gd name="connsiteY7" fmla="*/ 314901 h 812613"/>
                  <a:gd name="connsiteX8" fmla="*/ 1458410 w 1686025"/>
                  <a:gd name="connsiteY8" fmla="*/ 326476 h 812613"/>
                  <a:gd name="connsiteX9" fmla="*/ 1574157 w 1686025"/>
                  <a:gd name="connsiteY9" fmla="*/ 430648 h 812613"/>
                  <a:gd name="connsiteX10" fmla="*/ 1678329 w 1686025"/>
                  <a:gd name="connsiteY10" fmla="*/ 812613 h 812613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1006997 w 1642882"/>
                  <a:gd name="connsiteY6" fmla="*/ 268602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949124 w 1642882"/>
                  <a:gd name="connsiteY6" fmla="*/ 233878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307939 w 1642882"/>
                  <a:gd name="connsiteY7" fmla="*/ 314541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169043 w 1642882"/>
                  <a:gd name="connsiteY7" fmla="*/ 279817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4963"/>
                  <a:gd name="connsiteY0" fmla="*/ 465012 h 603909"/>
                  <a:gd name="connsiteX1" fmla="*/ 23149 w 1644963"/>
                  <a:gd name="connsiteY1" fmla="*/ 198794 h 603909"/>
                  <a:gd name="connsiteX2" fmla="*/ 104172 w 1644963"/>
                  <a:gd name="connsiteY2" fmla="*/ 94622 h 603909"/>
                  <a:gd name="connsiteX3" fmla="*/ 289367 w 1644963"/>
                  <a:gd name="connsiteY3" fmla="*/ 2025 h 603909"/>
                  <a:gd name="connsiteX4" fmla="*/ 613458 w 1644963"/>
                  <a:gd name="connsiteY4" fmla="*/ 36749 h 603909"/>
                  <a:gd name="connsiteX5" fmla="*/ 763929 w 1644963"/>
                  <a:gd name="connsiteY5" fmla="*/ 106197 h 603909"/>
                  <a:gd name="connsiteX6" fmla="*/ 949124 w 1644963"/>
                  <a:gd name="connsiteY6" fmla="*/ 233518 h 603909"/>
                  <a:gd name="connsiteX7" fmla="*/ 1169043 w 1644963"/>
                  <a:gd name="connsiteY7" fmla="*/ 279817 h 603909"/>
                  <a:gd name="connsiteX8" fmla="*/ 1354238 w 1644963"/>
                  <a:gd name="connsiteY8" fmla="*/ 256668 h 603909"/>
                  <a:gd name="connsiteX9" fmla="*/ 1574157 w 1644963"/>
                  <a:gd name="connsiteY9" fmla="*/ 430288 h 603909"/>
                  <a:gd name="connsiteX10" fmla="*/ 1632031 w 1644963"/>
                  <a:gd name="connsiteY10" fmla="*/ 603909 h 603909"/>
                  <a:gd name="connsiteX0" fmla="*/ 0 w 1640288"/>
                  <a:gd name="connsiteY0" fmla="*/ 465012 h 603909"/>
                  <a:gd name="connsiteX1" fmla="*/ 23149 w 1640288"/>
                  <a:gd name="connsiteY1" fmla="*/ 198794 h 603909"/>
                  <a:gd name="connsiteX2" fmla="*/ 104172 w 1640288"/>
                  <a:gd name="connsiteY2" fmla="*/ 94622 h 603909"/>
                  <a:gd name="connsiteX3" fmla="*/ 289367 w 1640288"/>
                  <a:gd name="connsiteY3" fmla="*/ 2025 h 603909"/>
                  <a:gd name="connsiteX4" fmla="*/ 613458 w 1640288"/>
                  <a:gd name="connsiteY4" fmla="*/ 36749 h 603909"/>
                  <a:gd name="connsiteX5" fmla="*/ 763929 w 1640288"/>
                  <a:gd name="connsiteY5" fmla="*/ 106197 h 603909"/>
                  <a:gd name="connsiteX6" fmla="*/ 949124 w 1640288"/>
                  <a:gd name="connsiteY6" fmla="*/ 233518 h 603909"/>
                  <a:gd name="connsiteX7" fmla="*/ 1169043 w 1640288"/>
                  <a:gd name="connsiteY7" fmla="*/ 279817 h 603909"/>
                  <a:gd name="connsiteX8" fmla="*/ 1354238 w 1640288"/>
                  <a:gd name="connsiteY8" fmla="*/ 256668 h 603909"/>
                  <a:gd name="connsiteX9" fmla="*/ 1527858 w 1640288"/>
                  <a:gd name="connsiteY9" fmla="*/ 302966 h 603909"/>
                  <a:gd name="connsiteX10" fmla="*/ 1632031 w 1640288"/>
                  <a:gd name="connsiteY10" fmla="*/ 603909 h 603909"/>
                  <a:gd name="connsiteX0" fmla="*/ 0 w 1577813"/>
                  <a:gd name="connsiteY0" fmla="*/ 465012 h 534461"/>
                  <a:gd name="connsiteX1" fmla="*/ 23149 w 1577813"/>
                  <a:gd name="connsiteY1" fmla="*/ 198794 h 534461"/>
                  <a:gd name="connsiteX2" fmla="*/ 104172 w 1577813"/>
                  <a:gd name="connsiteY2" fmla="*/ 94622 h 534461"/>
                  <a:gd name="connsiteX3" fmla="*/ 289367 w 1577813"/>
                  <a:gd name="connsiteY3" fmla="*/ 2025 h 534461"/>
                  <a:gd name="connsiteX4" fmla="*/ 613458 w 1577813"/>
                  <a:gd name="connsiteY4" fmla="*/ 36749 h 534461"/>
                  <a:gd name="connsiteX5" fmla="*/ 763929 w 1577813"/>
                  <a:gd name="connsiteY5" fmla="*/ 106197 h 534461"/>
                  <a:gd name="connsiteX6" fmla="*/ 949124 w 1577813"/>
                  <a:gd name="connsiteY6" fmla="*/ 233518 h 534461"/>
                  <a:gd name="connsiteX7" fmla="*/ 1169043 w 1577813"/>
                  <a:gd name="connsiteY7" fmla="*/ 279817 h 534461"/>
                  <a:gd name="connsiteX8" fmla="*/ 1354238 w 1577813"/>
                  <a:gd name="connsiteY8" fmla="*/ 256668 h 534461"/>
                  <a:gd name="connsiteX9" fmla="*/ 1527858 w 1577813"/>
                  <a:gd name="connsiteY9" fmla="*/ 302966 h 534461"/>
                  <a:gd name="connsiteX10" fmla="*/ 1562583 w 1577813"/>
                  <a:gd name="connsiteY10" fmla="*/ 534461 h 534461"/>
                  <a:gd name="connsiteX0" fmla="*/ 0 w 1571736"/>
                  <a:gd name="connsiteY0" fmla="*/ 465012 h 534461"/>
                  <a:gd name="connsiteX1" fmla="*/ 23149 w 1571736"/>
                  <a:gd name="connsiteY1" fmla="*/ 198794 h 534461"/>
                  <a:gd name="connsiteX2" fmla="*/ 104172 w 1571736"/>
                  <a:gd name="connsiteY2" fmla="*/ 94622 h 534461"/>
                  <a:gd name="connsiteX3" fmla="*/ 289367 w 1571736"/>
                  <a:gd name="connsiteY3" fmla="*/ 2025 h 534461"/>
                  <a:gd name="connsiteX4" fmla="*/ 613458 w 1571736"/>
                  <a:gd name="connsiteY4" fmla="*/ 36749 h 534461"/>
                  <a:gd name="connsiteX5" fmla="*/ 763929 w 1571736"/>
                  <a:gd name="connsiteY5" fmla="*/ 106197 h 534461"/>
                  <a:gd name="connsiteX6" fmla="*/ 949124 w 1571736"/>
                  <a:gd name="connsiteY6" fmla="*/ 233518 h 534461"/>
                  <a:gd name="connsiteX7" fmla="*/ 1169043 w 1571736"/>
                  <a:gd name="connsiteY7" fmla="*/ 279817 h 534461"/>
                  <a:gd name="connsiteX8" fmla="*/ 1354238 w 1571736"/>
                  <a:gd name="connsiteY8" fmla="*/ 256668 h 534461"/>
                  <a:gd name="connsiteX9" fmla="*/ 1481559 w 1571736"/>
                  <a:gd name="connsiteY9" fmla="*/ 245092 h 534461"/>
                  <a:gd name="connsiteX10" fmla="*/ 1562583 w 1571736"/>
                  <a:gd name="connsiteY10" fmla="*/ 534461 h 534461"/>
                  <a:gd name="connsiteX0" fmla="*/ 0 w 1571736"/>
                  <a:gd name="connsiteY0" fmla="*/ 492565 h 562014"/>
                  <a:gd name="connsiteX1" fmla="*/ 23149 w 1571736"/>
                  <a:gd name="connsiteY1" fmla="*/ 226347 h 562014"/>
                  <a:gd name="connsiteX2" fmla="*/ 104172 w 1571736"/>
                  <a:gd name="connsiteY2" fmla="*/ 122175 h 562014"/>
                  <a:gd name="connsiteX3" fmla="*/ 289367 w 1571736"/>
                  <a:gd name="connsiteY3" fmla="*/ 29578 h 562014"/>
                  <a:gd name="connsiteX4" fmla="*/ 497711 w 1571736"/>
                  <a:gd name="connsiteY4" fmla="*/ 6429 h 562014"/>
                  <a:gd name="connsiteX5" fmla="*/ 763929 w 1571736"/>
                  <a:gd name="connsiteY5" fmla="*/ 133750 h 562014"/>
                  <a:gd name="connsiteX6" fmla="*/ 949124 w 1571736"/>
                  <a:gd name="connsiteY6" fmla="*/ 261071 h 562014"/>
                  <a:gd name="connsiteX7" fmla="*/ 1169043 w 1571736"/>
                  <a:gd name="connsiteY7" fmla="*/ 307370 h 562014"/>
                  <a:gd name="connsiteX8" fmla="*/ 1354238 w 1571736"/>
                  <a:gd name="connsiteY8" fmla="*/ 284221 h 562014"/>
                  <a:gd name="connsiteX9" fmla="*/ 1481559 w 1571736"/>
                  <a:gd name="connsiteY9" fmla="*/ 272645 h 562014"/>
                  <a:gd name="connsiteX10" fmla="*/ 1562583 w 1571736"/>
                  <a:gd name="connsiteY10" fmla="*/ 562014 h 562014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949124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064871 w 1571736"/>
                  <a:gd name="connsiteY7" fmla="*/ 281780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3046"/>
                  <a:gd name="connsiteY0" fmla="*/ 490124 h 559573"/>
                  <a:gd name="connsiteX1" fmla="*/ 23149 w 1573046"/>
                  <a:gd name="connsiteY1" fmla="*/ 223906 h 559573"/>
                  <a:gd name="connsiteX2" fmla="*/ 104172 w 1573046"/>
                  <a:gd name="connsiteY2" fmla="*/ 119734 h 559573"/>
                  <a:gd name="connsiteX3" fmla="*/ 289367 w 1573046"/>
                  <a:gd name="connsiteY3" fmla="*/ 27137 h 559573"/>
                  <a:gd name="connsiteX4" fmla="*/ 497711 w 1573046"/>
                  <a:gd name="connsiteY4" fmla="*/ 3988 h 559573"/>
                  <a:gd name="connsiteX5" fmla="*/ 717631 w 1573046"/>
                  <a:gd name="connsiteY5" fmla="*/ 96585 h 559573"/>
                  <a:gd name="connsiteX6" fmla="*/ 879676 w 1573046"/>
                  <a:gd name="connsiteY6" fmla="*/ 258630 h 559573"/>
                  <a:gd name="connsiteX7" fmla="*/ 1064871 w 1573046"/>
                  <a:gd name="connsiteY7" fmla="*/ 281780 h 559573"/>
                  <a:gd name="connsiteX8" fmla="*/ 1261640 w 1573046"/>
                  <a:gd name="connsiteY8" fmla="*/ 281780 h 559573"/>
                  <a:gd name="connsiteX9" fmla="*/ 1481559 w 1573046"/>
                  <a:gd name="connsiteY9" fmla="*/ 270204 h 559573"/>
                  <a:gd name="connsiteX10" fmla="*/ 1562583 w 1573046"/>
                  <a:gd name="connsiteY10" fmla="*/ 559573 h 559573"/>
                  <a:gd name="connsiteX0" fmla="*/ 0 w 1569727"/>
                  <a:gd name="connsiteY0" fmla="*/ 490124 h 559573"/>
                  <a:gd name="connsiteX1" fmla="*/ 23149 w 1569727"/>
                  <a:gd name="connsiteY1" fmla="*/ 223906 h 559573"/>
                  <a:gd name="connsiteX2" fmla="*/ 104172 w 1569727"/>
                  <a:gd name="connsiteY2" fmla="*/ 119734 h 559573"/>
                  <a:gd name="connsiteX3" fmla="*/ 289367 w 1569727"/>
                  <a:gd name="connsiteY3" fmla="*/ 27137 h 559573"/>
                  <a:gd name="connsiteX4" fmla="*/ 497711 w 1569727"/>
                  <a:gd name="connsiteY4" fmla="*/ 3988 h 559573"/>
                  <a:gd name="connsiteX5" fmla="*/ 717631 w 1569727"/>
                  <a:gd name="connsiteY5" fmla="*/ 96585 h 559573"/>
                  <a:gd name="connsiteX6" fmla="*/ 879676 w 1569727"/>
                  <a:gd name="connsiteY6" fmla="*/ 258630 h 559573"/>
                  <a:gd name="connsiteX7" fmla="*/ 1064871 w 1569727"/>
                  <a:gd name="connsiteY7" fmla="*/ 281780 h 559573"/>
                  <a:gd name="connsiteX8" fmla="*/ 1261640 w 1569727"/>
                  <a:gd name="connsiteY8" fmla="*/ 281780 h 559573"/>
                  <a:gd name="connsiteX9" fmla="*/ 1435260 w 1569727"/>
                  <a:gd name="connsiteY9" fmla="*/ 328077 h 559573"/>
                  <a:gd name="connsiteX10" fmla="*/ 1562583 w 1569727"/>
                  <a:gd name="connsiteY10" fmla="*/ 559573 h 559573"/>
                  <a:gd name="connsiteX0" fmla="*/ 0 w 1579755"/>
                  <a:gd name="connsiteY0" fmla="*/ 490124 h 490124"/>
                  <a:gd name="connsiteX1" fmla="*/ 23149 w 1579755"/>
                  <a:gd name="connsiteY1" fmla="*/ 223906 h 490124"/>
                  <a:gd name="connsiteX2" fmla="*/ 104172 w 1579755"/>
                  <a:gd name="connsiteY2" fmla="*/ 119734 h 490124"/>
                  <a:gd name="connsiteX3" fmla="*/ 289367 w 1579755"/>
                  <a:gd name="connsiteY3" fmla="*/ 27137 h 490124"/>
                  <a:gd name="connsiteX4" fmla="*/ 497711 w 1579755"/>
                  <a:gd name="connsiteY4" fmla="*/ 3988 h 490124"/>
                  <a:gd name="connsiteX5" fmla="*/ 717631 w 1579755"/>
                  <a:gd name="connsiteY5" fmla="*/ 96585 h 490124"/>
                  <a:gd name="connsiteX6" fmla="*/ 879676 w 1579755"/>
                  <a:gd name="connsiteY6" fmla="*/ 258630 h 490124"/>
                  <a:gd name="connsiteX7" fmla="*/ 1064871 w 1579755"/>
                  <a:gd name="connsiteY7" fmla="*/ 281780 h 490124"/>
                  <a:gd name="connsiteX8" fmla="*/ 1261640 w 1579755"/>
                  <a:gd name="connsiteY8" fmla="*/ 281780 h 490124"/>
                  <a:gd name="connsiteX9" fmla="*/ 1435260 w 1579755"/>
                  <a:gd name="connsiteY9" fmla="*/ 328077 h 490124"/>
                  <a:gd name="connsiteX10" fmla="*/ 1573022 w 1579755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35260 w 1573022"/>
                  <a:gd name="connsiteY9" fmla="*/ 328077 h 490124"/>
                  <a:gd name="connsiteX10" fmla="*/ 1573022 w 1573022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19602 w 1573022"/>
                  <a:gd name="connsiteY9" fmla="*/ 301981 h 490124"/>
                  <a:gd name="connsiteX10" fmla="*/ 1573022 w 1573022"/>
                  <a:gd name="connsiteY10" fmla="*/ 470847 h 490124"/>
                  <a:gd name="connsiteX0" fmla="*/ 0 w 1567802"/>
                  <a:gd name="connsiteY0" fmla="*/ 490124 h 575231"/>
                  <a:gd name="connsiteX1" fmla="*/ 23149 w 1567802"/>
                  <a:gd name="connsiteY1" fmla="*/ 223906 h 575231"/>
                  <a:gd name="connsiteX2" fmla="*/ 104172 w 1567802"/>
                  <a:gd name="connsiteY2" fmla="*/ 119734 h 575231"/>
                  <a:gd name="connsiteX3" fmla="*/ 289367 w 1567802"/>
                  <a:gd name="connsiteY3" fmla="*/ 27137 h 575231"/>
                  <a:gd name="connsiteX4" fmla="*/ 497711 w 1567802"/>
                  <a:gd name="connsiteY4" fmla="*/ 3988 h 575231"/>
                  <a:gd name="connsiteX5" fmla="*/ 717631 w 1567802"/>
                  <a:gd name="connsiteY5" fmla="*/ 96585 h 575231"/>
                  <a:gd name="connsiteX6" fmla="*/ 879676 w 1567802"/>
                  <a:gd name="connsiteY6" fmla="*/ 258630 h 575231"/>
                  <a:gd name="connsiteX7" fmla="*/ 1064871 w 1567802"/>
                  <a:gd name="connsiteY7" fmla="*/ 281780 h 575231"/>
                  <a:gd name="connsiteX8" fmla="*/ 1261640 w 1567802"/>
                  <a:gd name="connsiteY8" fmla="*/ 281780 h 575231"/>
                  <a:gd name="connsiteX9" fmla="*/ 1419602 w 1567802"/>
                  <a:gd name="connsiteY9" fmla="*/ 301981 h 575231"/>
                  <a:gd name="connsiteX10" fmla="*/ 1567802 w 1567802"/>
                  <a:gd name="connsiteY10" fmla="*/ 575231 h 575231"/>
                  <a:gd name="connsiteX0" fmla="*/ 0 w 1568525"/>
                  <a:gd name="connsiteY0" fmla="*/ 490124 h 575231"/>
                  <a:gd name="connsiteX1" fmla="*/ 23149 w 1568525"/>
                  <a:gd name="connsiteY1" fmla="*/ 223906 h 575231"/>
                  <a:gd name="connsiteX2" fmla="*/ 104172 w 1568525"/>
                  <a:gd name="connsiteY2" fmla="*/ 119734 h 575231"/>
                  <a:gd name="connsiteX3" fmla="*/ 289367 w 1568525"/>
                  <a:gd name="connsiteY3" fmla="*/ 27137 h 575231"/>
                  <a:gd name="connsiteX4" fmla="*/ 497711 w 1568525"/>
                  <a:gd name="connsiteY4" fmla="*/ 3988 h 575231"/>
                  <a:gd name="connsiteX5" fmla="*/ 717631 w 1568525"/>
                  <a:gd name="connsiteY5" fmla="*/ 96585 h 575231"/>
                  <a:gd name="connsiteX6" fmla="*/ 879676 w 1568525"/>
                  <a:gd name="connsiteY6" fmla="*/ 258630 h 575231"/>
                  <a:gd name="connsiteX7" fmla="*/ 1064871 w 1568525"/>
                  <a:gd name="connsiteY7" fmla="*/ 281780 h 575231"/>
                  <a:gd name="connsiteX8" fmla="*/ 1261640 w 1568525"/>
                  <a:gd name="connsiteY8" fmla="*/ 281780 h 575231"/>
                  <a:gd name="connsiteX9" fmla="*/ 1419602 w 1568525"/>
                  <a:gd name="connsiteY9" fmla="*/ 301981 h 575231"/>
                  <a:gd name="connsiteX10" fmla="*/ 1567802 w 1568525"/>
                  <a:gd name="connsiteY10" fmla="*/ 575231 h 575231"/>
                  <a:gd name="connsiteX0" fmla="*/ 0 w 1568911"/>
                  <a:gd name="connsiteY0" fmla="*/ 490124 h 575231"/>
                  <a:gd name="connsiteX1" fmla="*/ 23149 w 1568911"/>
                  <a:gd name="connsiteY1" fmla="*/ 223906 h 575231"/>
                  <a:gd name="connsiteX2" fmla="*/ 104172 w 1568911"/>
                  <a:gd name="connsiteY2" fmla="*/ 119734 h 575231"/>
                  <a:gd name="connsiteX3" fmla="*/ 289367 w 1568911"/>
                  <a:gd name="connsiteY3" fmla="*/ 27137 h 575231"/>
                  <a:gd name="connsiteX4" fmla="*/ 497711 w 1568911"/>
                  <a:gd name="connsiteY4" fmla="*/ 3988 h 575231"/>
                  <a:gd name="connsiteX5" fmla="*/ 717631 w 1568911"/>
                  <a:gd name="connsiteY5" fmla="*/ 96585 h 575231"/>
                  <a:gd name="connsiteX6" fmla="*/ 879676 w 1568911"/>
                  <a:gd name="connsiteY6" fmla="*/ 258630 h 575231"/>
                  <a:gd name="connsiteX7" fmla="*/ 1064871 w 1568911"/>
                  <a:gd name="connsiteY7" fmla="*/ 281780 h 575231"/>
                  <a:gd name="connsiteX8" fmla="*/ 1261640 w 1568911"/>
                  <a:gd name="connsiteY8" fmla="*/ 281780 h 575231"/>
                  <a:gd name="connsiteX9" fmla="*/ 1419602 w 1568911"/>
                  <a:gd name="connsiteY9" fmla="*/ 301981 h 575231"/>
                  <a:gd name="connsiteX10" fmla="*/ 1567802 w 1568911"/>
                  <a:gd name="connsiteY10" fmla="*/ 575231 h 575231"/>
                  <a:gd name="connsiteX0" fmla="*/ 0 w 1572765"/>
                  <a:gd name="connsiteY0" fmla="*/ 490124 h 575231"/>
                  <a:gd name="connsiteX1" fmla="*/ 23149 w 1572765"/>
                  <a:gd name="connsiteY1" fmla="*/ 223906 h 575231"/>
                  <a:gd name="connsiteX2" fmla="*/ 104172 w 1572765"/>
                  <a:gd name="connsiteY2" fmla="*/ 119734 h 575231"/>
                  <a:gd name="connsiteX3" fmla="*/ 289367 w 1572765"/>
                  <a:gd name="connsiteY3" fmla="*/ 27137 h 575231"/>
                  <a:gd name="connsiteX4" fmla="*/ 497711 w 1572765"/>
                  <a:gd name="connsiteY4" fmla="*/ 3988 h 575231"/>
                  <a:gd name="connsiteX5" fmla="*/ 717631 w 1572765"/>
                  <a:gd name="connsiteY5" fmla="*/ 96585 h 575231"/>
                  <a:gd name="connsiteX6" fmla="*/ 879676 w 1572765"/>
                  <a:gd name="connsiteY6" fmla="*/ 258630 h 575231"/>
                  <a:gd name="connsiteX7" fmla="*/ 1064871 w 1572765"/>
                  <a:gd name="connsiteY7" fmla="*/ 281780 h 575231"/>
                  <a:gd name="connsiteX8" fmla="*/ 1261640 w 1572765"/>
                  <a:gd name="connsiteY8" fmla="*/ 281780 h 575231"/>
                  <a:gd name="connsiteX9" fmla="*/ 1487452 w 1572765"/>
                  <a:gd name="connsiteY9" fmla="*/ 317638 h 575231"/>
                  <a:gd name="connsiteX10" fmla="*/ 1567802 w 1572765"/>
                  <a:gd name="connsiteY10" fmla="*/ 575231 h 575231"/>
                  <a:gd name="connsiteX0" fmla="*/ 0 w 1569114"/>
                  <a:gd name="connsiteY0" fmla="*/ 490124 h 575231"/>
                  <a:gd name="connsiteX1" fmla="*/ 23149 w 1569114"/>
                  <a:gd name="connsiteY1" fmla="*/ 223906 h 575231"/>
                  <a:gd name="connsiteX2" fmla="*/ 104172 w 1569114"/>
                  <a:gd name="connsiteY2" fmla="*/ 119734 h 575231"/>
                  <a:gd name="connsiteX3" fmla="*/ 289367 w 1569114"/>
                  <a:gd name="connsiteY3" fmla="*/ 27137 h 575231"/>
                  <a:gd name="connsiteX4" fmla="*/ 497711 w 1569114"/>
                  <a:gd name="connsiteY4" fmla="*/ 3988 h 575231"/>
                  <a:gd name="connsiteX5" fmla="*/ 717631 w 1569114"/>
                  <a:gd name="connsiteY5" fmla="*/ 96585 h 575231"/>
                  <a:gd name="connsiteX6" fmla="*/ 879676 w 1569114"/>
                  <a:gd name="connsiteY6" fmla="*/ 258630 h 575231"/>
                  <a:gd name="connsiteX7" fmla="*/ 1064871 w 1569114"/>
                  <a:gd name="connsiteY7" fmla="*/ 281780 h 575231"/>
                  <a:gd name="connsiteX8" fmla="*/ 1261640 w 1569114"/>
                  <a:gd name="connsiteY8" fmla="*/ 281780 h 575231"/>
                  <a:gd name="connsiteX9" fmla="*/ 1487452 w 1569114"/>
                  <a:gd name="connsiteY9" fmla="*/ 317638 h 575231"/>
                  <a:gd name="connsiteX10" fmla="*/ 1567802 w 1569114"/>
                  <a:gd name="connsiteY10" fmla="*/ 575231 h 575231"/>
                  <a:gd name="connsiteX0" fmla="*/ 0 w 1599083"/>
                  <a:gd name="connsiteY0" fmla="*/ 500049 h 575231"/>
                  <a:gd name="connsiteX1" fmla="*/ 53118 w 1599083"/>
                  <a:gd name="connsiteY1" fmla="*/ 223906 h 575231"/>
                  <a:gd name="connsiteX2" fmla="*/ 134141 w 1599083"/>
                  <a:gd name="connsiteY2" fmla="*/ 119734 h 575231"/>
                  <a:gd name="connsiteX3" fmla="*/ 319336 w 1599083"/>
                  <a:gd name="connsiteY3" fmla="*/ 27137 h 575231"/>
                  <a:gd name="connsiteX4" fmla="*/ 527680 w 1599083"/>
                  <a:gd name="connsiteY4" fmla="*/ 3988 h 575231"/>
                  <a:gd name="connsiteX5" fmla="*/ 747600 w 1599083"/>
                  <a:gd name="connsiteY5" fmla="*/ 96585 h 575231"/>
                  <a:gd name="connsiteX6" fmla="*/ 909645 w 1599083"/>
                  <a:gd name="connsiteY6" fmla="*/ 258630 h 575231"/>
                  <a:gd name="connsiteX7" fmla="*/ 1094840 w 1599083"/>
                  <a:gd name="connsiteY7" fmla="*/ 281780 h 575231"/>
                  <a:gd name="connsiteX8" fmla="*/ 1291609 w 1599083"/>
                  <a:gd name="connsiteY8" fmla="*/ 281780 h 575231"/>
                  <a:gd name="connsiteX9" fmla="*/ 1517421 w 1599083"/>
                  <a:gd name="connsiteY9" fmla="*/ 317638 h 575231"/>
                  <a:gd name="connsiteX10" fmla="*/ 1597771 w 1599083"/>
                  <a:gd name="connsiteY10" fmla="*/ 575231 h 575231"/>
                  <a:gd name="connsiteX0" fmla="*/ 0 w 1587028"/>
                  <a:gd name="connsiteY0" fmla="*/ 524004 h 575231"/>
                  <a:gd name="connsiteX1" fmla="*/ 41063 w 1587028"/>
                  <a:gd name="connsiteY1" fmla="*/ 223906 h 575231"/>
                  <a:gd name="connsiteX2" fmla="*/ 122086 w 1587028"/>
                  <a:gd name="connsiteY2" fmla="*/ 119734 h 575231"/>
                  <a:gd name="connsiteX3" fmla="*/ 307281 w 1587028"/>
                  <a:gd name="connsiteY3" fmla="*/ 27137 h 575231"/>
                  <a:gd name="connsiteX4" fmla="*/ 515625 w 1587028"/>
                  <a:gd name="connsiteY4" fmla="*/ 3988 h 575231"/>
                  <a:gd name="connsiteX5" fmla="*/ 735545 w 1587028"/>
                  <a:gd name="connsiteY5" fmla="*/ 96585 h 575231"/>
                  <a:gd name="connsiteX6" fmla="*/ 897590 w 1587028"/>
                  <a:gd name="connsiteY6" fmla="*/ 258630 h 575231"/>
                  <a:gd name="connsiteX7" fmla="*/ 1082785 w 1587028"/>
                  <a:gd name="connsiteY7" fmla="*/ 281780 h 575231"/>
                  <a:gd name="connsiteX8" fmla="*/ 1279554 w 1587028"/>
                  <a:gd name="connsiteY8" fmla="*/ 281780 h 575231"/>
                  <a:gd name="connsiteX9" fmla="*/ 1505366 w 1587028"/>
                  <a:gd name="connsiteY9" fmla="*/ 317638 h 575231"/>
                  <a:gd name="connsiteX10" fmla="*/ 1585716 w 1587028"/>
                  <a:gd name="connsiteY10" fmla="*/ 575231 h 57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028" h="575231">
                    <a:moveTo>
                      <a:pt x="0" y="524004"/>
                    </a:moveTo>
                    <a:cubicBezTo>
                      <a:pt x="2893" y="421761"/>
                      <a:pt x="20715" y="291284"/>
                      <a:pt x="41063" y="223906"/>
                    </a:cubicBezTo>
                    <a:cubicBezTo>
                      <a:pt x="61411" y="156528"/>
                      <a:pt x="77716" y="152529"/>
                      <a:pt x="122086" y="119734"/>
                    </a:cubicBezTo>
                    <a:cubicBezTo>
                      <a:pt x="166456" y="86939"/>
                      <a:pt x="241691" y="46428"/>
                      <a:pt x="307281" y="27137"/>
                    </a:cubicBezTo>
                    <a:cubicBezTo>
                      <a:pt x="372871" y="7846"/>
                      <a:pt x="444248" y="-7587"/>
                      <a:pt x="515625" y="3988"/>
                    </a:cubicBezTo>
                    <a:cubicBezTo>
                      <a:pt x="587002" y="15563"/>
                      <a:pt x="671884" y="54145"/>
                      <a:pt x="735545" y="96585"/>
                    </a:cubicBezTo>
                    <a:cubicBezTo>
                      <a:pt x="799206" y="139025"/>
                      <a:pt x="839717" y="227764"/>
                      <a:pt x="897590" y="258630"/>
                    </a:cubicBezTo>
                    <a:cubicBezTo>
                      <a:pt x="955463" y="289496"/>
                      <a:pt x="1019124" y="277922"/>
                      <a:pt x="1082785" y="281780"/>
                    </a:cubicBezTo>
                    <a:cubicBezTo>
                      <a:pt x="1146446" y="285638"/>
                      <a:pt x="1209124" y="275804"/>
                      <a:pt x="1279554" y="281780"/>
                    </a:cubicBezTo>
                    <a:cubicBezTo>
                      <a:pt x="1349984" y="287756"/>
                      <a:pt x="1469997" y="289607"/>
                      <a:pt x="1505366" y="317638"/>
                    </a:cubicBezTo>
                    <a:cubicBezTo>
                      <a:pt x="1540735" y="345669"/>
                      <a:pt x="1596273" y="333538"/>
                      <a:pt x="1585716" y="575231"/>
                    </a:cubicBezTo>
                  </a:path>
                </a:pathLst>
              </a:cu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29" name="Rectángulo redondeado 228"/>
              <p:cNvSpPr/>
              <p:nvPr/>
            </p:nvSpPr>
            <p:spPr>
              <a:xfrm>
                <a:off x="6233249" y="2751109"/>
                <a:ext cx="799215" cy="3649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51" name="CuadroTexto 150"/>
            <p:cNvSpPr txBox="1"/>
            <p:nvPr/>
          </p:nvSpPr>
          <p:spPr>
            <a:xfrm>
              <a:off x="6306666" y="2754441"/>
              <a:ext cx="84087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Power Point </a:t>
              </a:r>
            </a:p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Skills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47856" y="180236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endParaRPr lang="en-US" sz="1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0" name="CuadroTexto 239"/>
          <p:cNvSpPr txBox="1"/>
          <p:nvPr/>
        </p:nvSpPr>
        <p:spPr>
          <a:xfrm>
            <a:off x="2738229" y="357836"/>
            <a:ext cx="211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“Set measures of success/ Presenting </a:t>
            </a:r>
            <a:r>
              <a:rPr lang="en-US" sz="900" dirty="0" smtClean="0">
                <a:latin typeface="Comic Sans MS" panose="030F0702030302020204" pitchFamily="66" charset="0"/>
              </a:rPr>
              <a:t>ideas</a:t>
            </a:r>
            <a:r>
              <a:rPr lang="en-US" sz="900" dirty="0" smtClean="0">
                <a:latin typeface="Comic Sans MS" panose="030F0702030302020204" pitchFamily="66" charset="0"/>
              </a:rPr>
              <a:t>/ Build monuments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pic>
        <p:nvPicPr>
          <p:cNvPr id="61" name="Imagen 6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8" y="1541015"/>
            <a:ext cx="755438" cy="406407"/>
          </a:xfrm>
          <a:prstGeom prst="rect">
            <a:avLst/>
          </a:prstGeom>
        </p:spPr>
      </p:pic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7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304" name="Grupo 303"/>
          <p:cNvGrpSpPr/>
          <p:nvPr/>
        </p:nvGrpSpPr>
        <p:grpSpPr>
          <a:xfrm>
            <a:off x="6238734" y="3642057"/>
            <a:ext cx="912009" cy="676821"/>
            <a:chOff x="6176452" y="2519533"/>
            <a:chExt cx="912009" cy="676821"/>
          </a:xfrm>
        </p:grpSpPr>
        <p:sp>
          <p:nvSpPr>
            <p:cNvPr id="305" name="Rectángulo redondeado 304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6" name="Forma libre 305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7" name="Rectángulo redondeado 306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08" name="Grupo 307"/>
          <p:cNvGrpSpPr/>
          <p:nvPr/>
        </p:nvGrpSpPr>
        <p:grpSpPr>
          <a:xfrm>
            <a:off x="6238734" y="4355633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64" name="CuadroTexto 163"/>
          <p:cNvSpPr txBox="1"/>
          <p:nvPr/>
        </p:nvSpPr>
        <p:spPr>
          <a:xfrm>
            <a:off x="6267962" y="3825691"/>
            <a:ext cx="83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Minecraft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Construction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5" name="CuadroTexto 174"/>
          <p:cNvSpPr txBox="1"/>
          <p:nvPr/>
        </p:nvSpPr>
        <p:spPr>
          <a:xfrm>
            <a:off x="6276674" y="4610826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29568" y="4509801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31199" y="4581906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879543" y="346191"/>
            <a:ext cx="21484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Understand the importance of presenting ideas.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Learn controls and how to build in </a:t>
            </a:r>
            <a:r>
              <a:rPr lang="en-US" sz="9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Mineraft</a:t>
            </a: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>
            <a:hlinkClick r:id="rId8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939579"/>
            <a:ext cx="755438" cy="406407"/>
          </a:xfrm>
          <a:prstGeom prst="rect">
            <a:avLst/>
          </a:prstGeom>
        </p:spPr>
      </p:pic>
      <p:pic>
        <p:nvPicPr>
          <p:cNvPr id="1028" name="Picture 4" descr="https://build-it-yourself.com/k-missions/proj-minecraft/images/minecraft-fame-parrot-da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65" y="4401504"/>
            <a:ext cx="734044" cy="5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1" name="Grupo 240"/>
          <p:cNvGrpSpPr/>
          <p:nvPr/>
        </p:nvGrpSpPr>
        <p:grpSpPr>
          <a:xfrm>
            <a:off x="7507169" y="2219640"/>
            <a:ext cx="1451197" cy="1970678"/>
            <a:chOff x="7368444" y="2467924"/>
            <a:chExt cx="1451197" cy="777366"/>
          </a:xfrm>
        </p:grpSpPr>
        <p:sp>
          <p:nvSpPr>
            <p:cNvPr id="376" name="Rectángulo redondeado 375"/>
            <p:cNvSpPr/>
            <p:nvPr/>
          </p:nvSpPr>
          <p:spPr>
            <a:xfrm>
              <a:off x="7368444" y="2467924"/>
              <a:ext cx="1451197" cy="777366"/>
            </a:xfrm>
            <a:prstGeom prst="roundRect">
              <a:avLst/>
            </a:prstGeom>
            <a:gradFill>
              <a:gsLst>
                <a:gs pos="34000">
                  <a:srgbClr val="DE224F"/>
                </a:gs>
                <a:gs pos="0">
                  <a:schemeClr val="accent2"/>
                </a:gs>
                <a:gs pos="68000">
                  <a:srgbClr val="7030A0"/>
                </a:gs>
                <a:gs pos="100000">
                  <a:srgbClr val="1F3CCC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7" name="Rectángulo redondeado 376"/>
            <p:cNvSpPr/>
            <p:nvPr/>
          </p:nvSpPr>
          <p:spPr>
            <a:xfrm>
              <a:off x="7431030" y="2537291"/>
              <a:ext cx="1314568" cy="59069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7597780" y="2513327"/>
            <a:ext cx="11240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Additional</a:t>
            </a:r>
            <a:r>
              <a:rPr lang="es-MX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MX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Task</a:t>
            </a:r>
            <a:r>
              <a:rPr lang="es-MX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s-ES" sz="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Build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interior to </a:t>
            </a:r>
          </a:p>
          <a:p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monument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the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Statue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of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Liberty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 NY.</a:t>
            </a:r>
          </a:p>
          <a:p>
            <a:endParaRPr lang="es-ES" sz="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(To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fill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 time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or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challenge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during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the</a:t>
            </a:r>
            <a:r>
              <a:rPr lang="es-E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week</a:t>
            </a:r>
            <a:r>
              <a:rPr lang="es-ES" sz="800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es-MX" sz="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s-E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276487" y="2299420"/>
            <a:ext cx="1290502" cy="852489"/>
            <a:chOff x="228698" y="3215812"/>
            <a:chExt cx="1290502" cy="852489"/>
          </a:xfrm>
        </p:grpSpPr>
        <p:sp>
          <p:nvSpPr>
            <p:cNvPr id="245" name="Rectángulo redondeado 244"/>
            <p:cNvSpPr/>
            <p:nvPr/>
          </p:nvSpPr>
          <p:spPr>
            <a:xfrm>
              <a:off x="228698" y="3215812"/>
              <a:ext cx="1290502" cy="852489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3" name="Rectángulo redondeado 262"/>
            <p:cNvSpPr/>
            <p:nvPr/>
          </p:nvSpPr>
          <p:spPr>
            <a:xfrm>
              <a:off x="287478" y="3284438"/>
              <a:ext cx="1182573" cy="7087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4" name="Rectángulo 263"/>
            <p:cNvSpPr/>
            <p:nvPr/>
          </p:nvSpPr>
          <p:spPr>
            <a:xfrm>
              <a:off x="497132" y="3314148"/>
              <a:ext cx="10083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Show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basic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Minecraft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controls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to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newbies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  <a:endParaRPr lang="es-ES_tradnl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62" y="3455013"/>
              <a:ext cx="364600" cy="364600"/>
            </a:xfrm>
            <a:prstGeom prst="rect">
              <a:avLst/>
            </a:prstGeom>
          </p:spPr>
        </p:pic>
      </p:grpSp>
      <p:sp>
        <p:nvSpPr>
          <p:cNvPr id="57" name="Elipse 56"/>
          <p:cNvSpPr/>
          <p:nvPr/>
        </p:nvSpPr>
        <p:spPr>
          <a:xfrm>
            <a:off x="7702081" y="3951341"/>
            <a:ext cx="146584" cy="1323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3000">
                <a:schemeClr val="accent1">
                  <a:lumMod val="75000"/>
                </a:schemeClr>
              </a:gs>
              <a:gs pos="69000">
                <a:srgbClr val="7030A0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0" name="Elipse 269"/>
          <p:cNvSpPr/>
          <p:nvPr/>
        </p:nvSpPr>
        <p:spPr>
          <a:xfrm>
            <a:off x="7952966" y="3964905"/>
            <a:ext cx="146584" cy="1323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3000">
                <a:schemeClr val="accent1">
                  <a:lumMod val="75000"/>
                </a:schemeClr>
              </a:gs>
              <a:gs pos="69000">
                <a:srgbClr val="7030A0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1" name="Elipse 270"/>
          <p:cNvSpPr/>
          <p:nvPr/>
        </p:nvSpPr>
        <p:spPr>
          <a:xfrm>
            <a:off x="8209015" y="3964905"/>
            <a:ext cx="146584" cy="1323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3000">
                <a:schemeClr val="accent1">
                  <a:lumMod val="75000"/>
                </a:schemeClr>
              </a:gs>
              <a:gs pos="69000">
                <a:srgbClr val="7030A0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5" name="Elipse 274"/>
          <p:cNvSpPr/>
          <p:nvPr/>
        </p:nvSpPr>
        <p:spPr>
          <a:xfrm>
            <a:off x="8457856" y="3959877"/>
            <a:ext cx="146584" cy="1323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3000">
                <a:schemeClr val="accent1">
                  <a:lumMod val="75000"/>
                </a:schemeClr>
              </a:gs>
              <a:gs pos="69000">
                <a:srgbClr val="7030A0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8" name="Elipse 277"/>
          <p:cNvSpPr/>
          <p:nvPr/>
        </p:nvSpPr>
        <p:spPr>
          <a:xfrm>
            <a:off x="8683548" y="3959877"/>
            <a:ext cx="146584" cy="1323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3000">
                <a:schemeClr val="accent1">
                  <a:lumMod val="75000"/>
                </a:schemeClr>
              </a:gs>
              <a:gs pos="69000">
                <a:srgbClr val="7030A0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80" name="Grupo 279"/>
          <p:cNvGrpSpPr/>
          <p:nvPr/>
        </p:nvGrpSpPr>
        <p:grpSpPr>
          <a:xfrm>
            <a:off x="143597" y="3789121"/>
            <a:ext cx="1451197" cy="480576"/>
            <a:chOff x="122639" y="4509801"/>
            <a:chExt cx="1451197" cy="480576"/>
          </a:xfrm>
        </p:grpSpPr>
        <p:sp>
          <p:nvSpPr>
            <p:cNvPr id="295" name="Rectángulo redondeado 294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6" name="Rectángulo redondeado 295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98" name="CuadroTexto 297"/>
          <p:cNvSpPr txBox="1"/>
          <p:nvPr/>
        </p:nvSpPr>
        <p:spPr>
          <a:xfrm>
            <a:off x="152155" y="3861226"/>
            <a:ext cx="14148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Build a monument worthy of your civilization!</a:t>
            </a:r>
            <a:endParaRPr lang="en-US" sz="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02" name="Imagen 3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3267151"/>
            <a:ext cx="755438" cy="406407"/>
          </a:xfrm>
          <a:prstGeom prst="rect">
            <a:avLst/>
          </a:prstGeom>
        </p:spPr>
      </p:pic>
      <p:sp>
        <p:nvSpPr>
          <p:cNvPr id="235" name="Forma libre 234"/>
          <p:cNvSpPr/>
          <p:nvPr/>
        </p:nvSpPr>
        <p:spPr>
          <a:xfrm>
            <a:off x="2051529" y="217250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6" name="Forma libre 235"/>
          <p:cNvSpPr/>
          <p:nvPr/>
        </p:nvSpPr>
        <p:spPr>
          <a:xfrm>
            <a:off x="2051529" y="392606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2" name="Imagen 2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7651" y="780414"/>
            <a:ext cx="405719" cy="56943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792848" y="1422740"/>
            <a:ext cx="4307470" cy="578394"/>
            <a:chOff x="1792848" y="1422740"/>
            <a:chExt cx="4307470" cy="578394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92848" y="1510756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53783" y="1862129"/>
                <a:ext cx="2965705" cy="43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Present “Presenting Ideas” </a:t>
                </a:r>
              </a:p>
              <a:p>
                <a:r>
                  <a:rPr lang="en-US" sz="800" dirty="0" smtClean="0">
                    <a:latin typeface="Comic Sans MS" charset="0"/>
                    <a:ea typeface="Comic Sans MS" charset="0"/>
                    <a:cs typeface="Comic Sans MS" charset="0"/>
                  </a:rPr>
                  <a:t>(ugly, average, way cool)</a:t>
                </a:r>
                <a:endParaRPr lang="en-US" sz="80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369" y="1611638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83729" y="1754470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44" name="Imagen 2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77651" y="1422740"/>
              <a:ext cx="405719" cy="569430"/>
            </a:xfrm>
            <a:prstGeom prst="rect">
              <a:avLst/>
            </a:prstGeom>
          </p:spPr>
        </p:pic>
      </p:grpSp>
      <p:grpSp>
        <p:nvGrpSpPr>
          <p:cNvPr id="59" name="Grupo 58"/>
          <p:cNvGrpSpPr/>
          <p:nvPr/>
        </p:nvGrpSpPr>
        <p:grpSpPr>
          <a:xfrm>
            <a:off x="1787607" y="2579805"/>
            <a:ext cx="4307470" cy="575594"/>
            <a:chOff x="1787648" y="2594414"/>
            <a:chExt cx="4307470" cy="575594"/>
          </a:xfrm>
        </p:grpSpPr>
        <p:grpSp>
          <p:nvGrpSpPr>
            <p:cNvPr id="58" name="Grupo 57"/>
            <p:cNvGrpSpPr/>
            <p:nvPr/>
          </p:nvGrpSpPr>
          <p:grpSpPr>
            <a:xfrm>
              <a:off x="1787648" y="2667654"/>
              <a:ext cx="4307470" cy="502354"/>
              <a:chOff x="1787648" y="2667654"/>
              <a:chExt cx="4307470" cy="502354"/>
            </a:xfrm>
          </p:grpSpPr>
          <p:sp>
            <p:nvSpPr>
              <p:cNvPr id="397" name="Rectángulo redondeado 396"/>
              <p:cNvSpPr/>
              <p:nvPr/>
            </p:nvSpPr>
            <p:spPr>
              <a:xfrm>
                <a:off x="1787648" y="2667654"/>
                <a:ext cx="4307470" cy="502354"/>
              </a:xfrm>
              <a:prstGeom prst="roundRect">
                <a:avLst/>
              </a:prstGeom>
              <a:gradFill flip="none" rotWithShape="1">
                <a:gsLst>
                  <a:gs pos="0">
                    <a:srgbClr val="106E24"/>
                  </a:gs>
                  <a:gs pos="50000">
                    <a:srgbClr val="92D050"/>
                  </a:gs>
                  <a:gs pos="100000">
                    <a:srgbClr val="1F3CCC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8" name="Rectángulo redondeado 397"/>
              <p:cNvSpPr/>
              <p:nvPr/>
            </p:nvSpPr>
            <p:spPr>
              <a:xfrm>
                <a:off x="1904490" y="2744053"/>
                <a:ext cx="4024462" cy="3522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399" name="Rectángulo redondeado 398"/>
            <p:cNvSpPr/>
            <p:nvPr/>
          </p:nvSpPr>
          <p:spPr>
            <a:xfrm>
              <a:off x="2033943" y="2818326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3" name="Imagen 4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067" y="2772035"/>
              <a:ext cx="197636" cy="196798"/>
            </a:xfrm>
            <a:prstGeom prst="rect">
              <a:avLst/>
            </a:prstGeom>
          </p:spPr>
        </p:pic>
        <p:sp>
          <p:nvSpPr>
            <p:cNvPr id="414" name="Rectángulo 413"/>
            <p:cNvSpPr/>
            <p:nvPr/>
          </p:nvSpPr>
          <p:spPr>
            <a:xfrm>
              <a:off x="5457066" y="2921379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9" name="Forma libre 238"/>
            <p:cNvSpPr/>
            <p:nvPr/>
          </p:nvSpPr>
          <p:spPr>
            <a:xfrm>
              <a:off x="2060813" y="2775357"/>
              <a:ext cx="205338" cy="219829"/>
            </a:xfrm>
            <a:custGeom>
              <a:avLst/>
              <a:gdLst>
                <a:gd name="connsiteX0" fmla="*/ 494 w 365358"/>
                <a:gd name="connsiteY0" fmla="*/ 222391 h 329522"/>
                <a:gd name="connsiteX1" fmla="*/ 73381 w 365358"/>
                <a:gd name="connsiteY1" fmla="*/ 162756 h 329522"/>
                <a:gd name="connsiteX2" fmla="*/ 106512 w 365358"/>
                <a:gd name="connsiteY2" fmla="*/ 229017 h 329522"/>
                <a:gd name="connsiteX3" fmla="*/ 199277 w 365358"/>
                <a:gd name="connsiteY3" fmla="*/ 129626 h 329522"/>
                <a:gd name="connsiteX4" fmla="*/ 272164 w 365358"/>
                <a:gd name="connsiteY4" fmla="*/ 56739 h 329522"/>
                <a:gd name="connsiteX5" fmla="*/ 364929 w 365358"/>
                <a:gd name="connsiteY5" fmla="*/ 3730 h 329522"/>
                <a:gd name="connsiteX6" fmla="*/ 232407 w 365358"/>
                <a:gd name="connsiteY6" fmla="*/ 162756 h 329522"/>
                <a:gd name="connsiteX7" fmla="*/ 113138 w 365358"/>
                <a:gd name="connsiteY7" fmla="*/ 328408 h 329522"/>
                <a:gd name="connsiteX8" fmla="*/ 494 w 365358"/>
                <a:gd name="connsiteY8" fmla="*/ 222391 h 3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358" h="329522">
                  <a:moveTo>
                    <a:pt x="494" y="222391"/>
                  </a:moveTo>
                  <a:cubicBezTo>
                    <a:pt x="-6132" y="194782"/>
                    <a:pt x="55712" y="161652"/>
                    <a:pt x="73381" y="162756"/>
                  </a:cubicBezTo>
                  <a:cubicBezTo>
                    <a:pt x="91050" y="163860"/>
                    <a:pt x="85529" y="234539"/>
                    <a:pt x="106512" y="229017"/>
                  </a:cubicBezTo>
                  <a:cubicBezTo>
                    <a:pt x="127495" y="223495"/>
                    <a:pt x="171668" y="158339"/>
                    <a:pt x="199277" y="129626"/>
                  </a:cubicBezTo>
                  <a:cubicBezTo>
                    <a:pt x="226886" y="100913"/>
                    <a:pt x="244555" y="77722"/>
                    <a:pt x="272164" y="56739"/>
                  </a:cubicBezTo>
                  <a:cubicBezTo>
                    <a:pt x="299773" y="35756"/>
                    <a:pt x="371555" y="-13940"/>
                    <a:pt x="364929" y="3730"/>
                  </a:cubicBezTo>
                  <a:cubicBezTo>
                    <a:pt x="358303" y="21400"/>
                    <a:pt x="274372" y="108643"/>
                    <a:pt x="232407" y="162756"/>
                  </a:cubicBezTo>
                  <a:cubicBezTo>
                    <a:pt x="190442" y="216869"/>
                    <a:pt x="150686" y="316260"/>
                    <a:pt x="113138" y="328408"/>
                  </a:cubicBezTo>
                  <a:cubicBezTo>
                    <a:pt x="75590" y="340556"/>
                    <a:pt x="7120" y="250000"/>
                    <a:pt x="494" y="22239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7" name="Imagen 2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42137" y="2594414"/>
              <a:ext cx="405719" cy="569430"/>
            </a:xfrm>
            <a:prstGeom prst="rect">
              <a:avLst/>
            </a:prstGeom>
          </p:spPr>
        </p:pic>
      </p:grpSp>
      <p:pic>
        <p:nvPicPr>
          <p:cNvPr id="312" name="Imagen 3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9195" y="3163316"/>
            <a:ext cx="405719" cy="569430"/>
          </a:xfrm>
          <a:prstGeom prst="rect">
            <a:avLst/>
          </a:prstGeom>
        </p:spPr>
      </p:pic>
      <p:pic>
        <p:nvPicPr>
          <p:cNvPr id="313" name="Imagen 3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2137" y="4376958"/>
            <a:ext cx="405719" cy="569430"/>
          </a:xfrm>
          <a:prstGeom prst="rect">
            <a:avLst/>
          </a:prstGeom>
        </p:spPr>
      </p:pic>
      <p:sp>
        <p:nvSpPr>
          <p:cNvPr id="400" name="CuadroTexto 399"/>
          <p:cNvSpPr txBox="1"/>
          <p:nvPr/>
        </p:nvSpPr>
        <p:spPr>
          <a:xfrm>
            <a:off x="3004276" y="2799103"/>
            <a:ext cx="2335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Exercise Minecraft Controls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ángulo 317"/>
          <p:cNvSpPr/>
          <p:nvPr/>
        </p:nvSpPr>
        <p:spPr>
          <a:xfrm>
            <a:off x="1367528" y="3472212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0" name="Rectángulo 299"/>
          <p:cNvSpPr/>
          <p:nvPr/>
        </p:nvSpPr>
        <p:spPr>
          <a:xfrm>
            <a:off x="1409902" y="2896563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9" name="Rectángulo 278"/>
          <p:cNvSpPr/>
          <p:nvPr/>
        </p:nvSpPr>
        <p:spPr>
          <a:xfrm>
            <a:off x="1409227" y="399578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1" name="Forma libre 420"/>
          <p:cNvSpPr/>
          <p:nvPr/>
        </p:nvSpPr>
        <p:spPr>
          <a:xfrm>
            <a:off x="5830816" y="3424565"/>
            <a:ext cx="815836" cy="682183"/>
          </a:xfrm>
          <a:custGeom>
            <a:avLst/>
            <a:gdLst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1305 w 812758"/>
              <a:gd name="connsiteY8" fmla="*/ 124948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8233 w 812758"/>
              <a:gd name="connsiteY8" fmla="*/ 249639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27054"/>
              <a:gd name="connsiteY0" fmla="*/ 7184 h 1271381"/>
              <a:gd name="connsiteX1" fmla="*/ 568905 w 827054"/>
              <a:gd name="connsiteY1" fmla="*/ 7184 h 1271381"/>
              <a:gd name="connsiteX2" fmla="*/ 742087 w 827054"/>
              <a:gd name="connsiteY2" fmla="*/ 7184 h 1271381"/>
              <a:gd name="connsiteX3" fmla="*/ 783651 w 827054"/>
              <a:gd name="connsiteY3" fmla="*/ 48748 h 1271381"/>
              <a:gd name="connsiteX4" fmla="*/ 825214 w 827054"/>
              <a:gd name="connsiteY4" fmla="*/ 360475 h 1271381"/>
              <a:gd name="connsiteX5" fmla="*/ 804433 w 827054"/>
              <a:gd name="connsiteY5" fmla="*/ 1205603 h 1271381"/>
              <a:gd name="connsiteX6" fmla="*/ 672815 w 827054"/>
              <a:gd name="connsiteY6" fmla="*/ 1212530 h 1271381"/>
              <a:gd name="connsiteX7" fmla="*/ 714378 w 827054"/>
              <a:gd name="connsiteY7" fmla="*/ 1184820 h 1271381"/>
              <a:gd name="connsiteX8" fmla="*/ 721306 w 827054"/>
              <a:gd name="connsiteY8" fmla="*/ 270421 h 1271381"/>
              <a:gd name="connsiteX9" fmla="*/ 589687 w 827054"/>
              <a:gd name="connsiteY9" fmla="*/ 111094 h 1271381"/>
              <a:gd name="connsiteX10" fmla="*/ 35505 w 827054"/>
              <a:gd name="connsiteY10" fmla="*/ 104166 h 1271381"/>
              <a:gd name="connsiteX11" fmla="*/ 118633 w 827054"/>
              <a:gd name="connsiteY11" fmla="*/ 7184 h 1271381"/>
              <a:gd name="connsiteX0" fmla="*/ 118633 w 821922"/>
              <a:gd name="connsiteY0" fmla="*/ 7184 h 1266771"/>
              <a:gd name="connsiteX1" fmla="*/ 568905 w 821922"/>
              <a:gd name="connsiteY1" fmla="*/ 7184 h 1266771"/>
              <a:gd name="connsiteX2" fmla="*/ 742087 w 821922"/>
              <a:gd name="connsiteY2" fmla="*/ 7184 h 1266771"/>
              <a:gd name="connsiteX3" fmla="*/ 783651 w 821922"/>
              <a:gd name="connsiteY3" fmla="*/ 48748 h 1266771"/>
              <a:gd name="connsiteX4" fmla="*/ 818286 w 821922"/>
              <a:gd name="connsiteY4" fmla="*/ 422820 h 1266771"/>
              <a:gd name="connsiteX5" fmla="*/ 804433 w 821922"/>
              <a:gd name="connsiteY5" fmla="*/ 1205603 h 1266771"/>
              <a:gd name="connsiteX6" fmla="*/ 672815 w 821922"/>
              <a:gd name="connsiteY6" fmla="*/ 1212530 h 1266771"/>
              <a:gd name="connsiteX7" fmla="*/ 714378 w 821922"/>
              <a:gd name="connsiteY7" fmla="*/ 1184820 h 1266771"/>
              <a:gd name="connsiteX8" fmla="*/ 721306 w 821922"/>
              <a:gd name="connsiteY8" fmla="*/ 270421 h 1266771"/>
              <a:gd name="connsiteX9" fmla="*/ 589687 w 821922"/>
              <a:gd name="connsiteY9" fmla="*/ 111094 h 1266771"/>
              <a:gd name="connsiteX10" fmla="*/ 35505 w 821922"/>
              <a:gd name="connsiteY10" fmla="*/ 104166 h 1266771"/>
              <a:gd name="connsiteX11" fmla="*/ 118633 w 821922"/>
              <a:gd name="connsiteY11" fmla="*/ 7184 h 1266771"/>
              <a:gd name="connsiteX0" fmla="*/ 118633 w 820499"/>
              <a:gd name="connsiteY0" fmla="*/ 7184 h 1266771"/>
              <a:gd name="connsiteX1" fmla="*/ 568905 w 820499"/>
              <a:gd name="connsiteY1" fmla="*/ 7184 h 1266771"/>
              <a:gd name="connsiteX2" fmla="*/ 742087 w 820499"/>
              <a:gd name="connsiteY2" fmla="*/ 7184 h 1266771"/>
              <a:gd name="connsiteX3" fmla="*/ 804433 w 820499"/>
              <a:gd name="connsiteY3" fmla="*/ 97239 h 1266771"/>
              <a:gd name="connsiteX4" fmla="*/ 818286 w 820499"/>
              <a:gd name="connsiteY4" fmla="*/ 422820 h 1266771"/>
              <a:gd name="connsiteX5" fmla="*/ 804433 w 820499"/>
              <a:gd name="connsiteY5" fmla="*/ 1205603 h 1266771"/>
              <a:gd name="connsiteX6" fmla="*/ 672815 w 820499"/>
              <a:gd name="connsiteY6" fmla="*/ 1212530 h 1266771"/>
              <a:gd name="connsiteX7" fmla="*/ 714378 w 820499"/>
              <a:gd name="connsiteY7" fmla="*/ 1184820 h 1266771"/>
              <a:gd name="connsiteX8" fmla="*/ 721306 w 820499"/>
              <a:gd name="connsiteY8" fmla="*/ 270421 h 1266771"/>
              <a:gd name="connsiteX9" fmla="*/ 589687 w 820499"/>
              <a:gd name="connsiteY9" fmla="*/ 111094 h 1266771"/>
              <a:gd name="connsiteX10" fmla="*/ 35505 w 820499"/>
              <a:gd name="connsiteY10" fmla="*/ 104166 h 1266771"/>
              <a:gd name="connsiteX11" fmla="*/ 118633 w 820499"/>
              <a:gd name="connsiteY11" fmla="*/ 7184 h 1266771"/>
              <a:gd name="connsiteX0" fmla="*/ 118633 w 824480"/>
              <a:gd name="connsiteY0" fmla="*/ 14880 h 1274467"/>
              <a:gd name="connsiteX1" fmla="*/ 568905 w 824480"/>
              <a:gd name="connsiteY1" fmla="*/ 14880 h 1274467"/>
              <a:gd name="connsiteX2" fmla="*/ 742087 w 824480"/>
              <a:gd name="connsiteY2" fmla="*/ 14880 h 1274467"/>
              <a:gd name="connsiteX3" fmla="*/ 818287 w 824480"/>
              <a:gd name="connsiteY3" fmla="*/ 215771 h 1274467"/>
              <a:gd name="connsiteX4" fmla="*/ 818286 w 824480"/>
              <a:gd name="connsiteY4" fmla="*/ 430516 h 1274467"/>
              <a:gd name="connsiteX5" fmla="*/ 804433 w 824480"/>
              <a:gd name="connsiteY5" fmla="*/ 1213299 h 1274467"/>
              <a:gd name="connsiteX6" fmla="*/ 672815 w 824480"/>
              <a:gd name="connsiteY6" fmla="*/ 1220226 h 1274467"/>
              <a:gd name="connsiteX7" fmla="*/ 714378 w 824480"/>
              <a:gd name="connsiteY7" fmla="*/ 1192516 h 1274467"/>
              <a:gd name="connsiteX8" fmla="*/ 721306 w 824480"/>
              <a:gd name="connsiteY8" fmla="*/ 278117 h 1274467"/>
              <a:gd name="connsiteX9" fmla="*/ 589687 w 824480"/>
              <a:gd name="connsiteY9" fmla="*/ 118790 h 1274467"/>
              <a:gd name="connsiteX10" fmla="*/ 35505 w 824480"/>
              <a:gd name="connsiteY10" fmla="*/ 111862 h 1274467"/>
              <a:gd name="connsiteX11" fmla="*/ 118633 w 824480"/>
              <a:gd name="connsiteY11" fmla="*/ 14880 h 1274467"/>
              <a:gd name="connsiteX0" fmla="*/ 118633 w 821945"/>
              <a:gd name="connsiteY0" fmla="*/ 8325 h 1267912"/>
              <a:gd name="connsiteX1" fmla="*/ 568905 w 821945"/>
              <a:gd name="connsiteY1" fmla="*/ 8325 h 1267912"/>
              <a:gd name="connsiteX2" fmla="*/ 776723 w 821945"/>
              <a:gd name="connsiteY2" fmla="*/ 36034 h 1267912"/>
              <a:gd name="connsiteX3" fmla="*/ 818287 w 821945"/>
              <a:gd name="connsiteY3" fmla="*/ 209216 h 1267912"/>
              <a:gd name="connsiteX4" fmla="*/ 818286 w 821945"/>
              <a:gd name="connsiteY4" fmla="*/ 423961 h 1267912"/>
              <a:gd name="connsiteX5" fmla="*/ 804433 w 821945"/>
              <a:gd name="connsiteY5" fmla="*/ 1206744 h 1267912"/>
              <a:gd name="connsiteX6" fmla="*/ 672815 w 821945"/>
              <a:gd name="connsiteY6" fmla="*/ 1213671 h 1267912"/>
              <a:gd name="connsiteX7" fmla="*/ 714378 w 821945"/>
              <a:gd name="connsiteY7" fmla="*/ 1185961 h 1267912"/>
              <a:gd name="connsiteX8" fmla="*/ 721306 w 821945"/>
              <a:gd name="connsiteY8" fmla="*/ 271562 h 1267912"/>
              <a:gd name="connsiteX9" fmla="*/ 589687 w 821945"/>
              <a:gd name="connsiteY9" fmla="*/ 112235 h 1267912"/>
              <a:gd name="connsiteX10" fmla="*/ 35505 w 821945"/>
              <a:gd name="connsiteY10" fmla="*/ 105307 h 1267912"/>
              <a:gd name="connsiteX11" fmla="*/ 118633 w 821945"/>
              <a:gd name="connsiteY11" fmla="*/ 8325 h 1267912"/>
              <a:gd name="connsiteX0" fmla="*/ 113036 w 816348"/>
              <a:gd name="connsiteY0" fmla="*/ 7318 h 1266905"/>
              <a:gd name="connsiteX1" fmla="*/ 563308 w 816348"/>
              <a:gd name="connsiteY1" fmla="*/ 7318 h 1266905"/>
              <a:gd name="connsiteX2" fmla="*/ 771126 w 816348"/>
              <a:gd name="connsiteY2" fmla="*/ 35027 h 1266905"/>
              <a:gd name="connsiteX3" fmla="*/ 812690 w 816348"/>
              <a:gd name="connsiteY3" fmla="*/ 208209 h 1266905"/>
              <a:gd name="connsiteX4" fmla="*/ 812689 w 816348"/>
              <a:gd name="connsiteY4" fmla="*/ 422954 h 1266905"/>
              <a:gd name="connsiteX5" fmla="*/ 798836 w 816348"/>
              <a:gd name="connsiteY5" fmla="*/ 1205737 h 1266905"/>
              <a:gd name="connsiteX6" fmla="*/ 667218 w 816348"/>
              <a:gd name="connsiteY6" fmla="*/ 1212664 h 1266905"/>
              <a:gd name="connsiteX7" fmla="*/ 708781 w 816348"/>
              <a:gd name="connsiteY7" fmla="*/ 1184954 h 1266905"/>
              <a:gd name="connsiteX8" fmla="*/ 715709 w 816348"/>
              <a:gd name="connsiteY8" fmla="*/ 270555 h 1266905"/>
              <a:gd name="connsiteX9" fmla="*/ 584090 w 816348"/>
              <a:gd name="connsiteY9" fmla="*/ 111228 h 1266905"/>
              <a:gd name="connsiteX10" fmla="*/ 36835 w 816348"/>
              <a:gd name="connsiteY10" fmla="*/ 90445 h 1266905"/>
              <a:gd name="connsiteX11" fmla="*/ 113036 w 816348"/>
              <a:gd name="connsiteY11" fmla="*/ 7318 h 1266905"/>
              <a:gd name="connsiteX0" fmla="*/ 112524 w 815836"/>
              <a:gd name="connsiteY0" fmla="*/ 7318 h 1266905"/>
              <a:gd name="connsiteX1" fmla="*/ 562796 w 815836"/>
              <a:gd name="connsiteY1" fmla="*/ 7318 h 1266905"/>
              <a:gd name="connsiteX2" fmla="*/ 770614 w 815836"/>
              <a:gd name="connsiteY2" fmla="*/ 35027 h 1266905"/>
              <a:gd name="connsiteX3" fmla="*/ 812178 w 815836"/>
              <a:gd name="connsiteY3" fmla="*/ 208209 h 1266905"/>
              <a:gd name="connsiteX4" fmla="*/ 812177 w 815836"/>
              <a:gd name="connsiteY4" fmla="*/ 422954 h 1266905"/>
              <a:gd name="connsiteX5" fmla="*/ 798324 w 815836"/>
              <a:gd name="connsiteY5" fmla="*/ 1205737 h 1266905"/>
              <a:gd name="connsiteX6" fmla="*/ 666706 w 815836"/>
              <a:gd name="connsiteY6" fmla="*/ 1212664 h 1266905"/>
              <a:gd name="connsiteX7" fmla="*/ 708269 w 815836"/>
              <a:gd name="connsiteY7" fmla="*/ 1184954 h 1266905"/>
              <a:gd name="connsiteX8" fmla="*/ 715197 w 815836"/>
              <a:gd name="connsiteY8" fmla="*/ 270555 h 1266905"/>
              <a:gd name="connsiteX9" fmla="*/ 604359 w 815836"/>
              <a:gd name="connsiteY9" fmla="*/ 104301 h 1266905"/>
              <a:gd name="connsiteX10" fmla="*/ 36323 w 815836"/>
              <a:gd name="connsiteY10" fmla="*/ 90445 h 1266905"/>
              <a:gd name="connsiteX11" fmla="*/ 112524 w 815836"/>
              <a:gd name="connsiteY11" fmla="*/ 7318 h 12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836" h="1266905">
                <a:moveTo>
                  <a:pt x="112524" y="7318"/>
                </a:moveTo>
                <a:cubicBezTo>
                  <a:pt x="200270" y="-6537"/>
                  <a:pt x="453114" y="2700"/>
                  <a:pt x="562796" y="7318"/>
                </a:cubicBezTo>
                <a:cubicBezTo>
                  <a:pt x="672478" y="11936"/>
                  <a:pt x="729050" y="1545"/>
                  <a:pt x="770614" y="35027"/>
                </a:cubicBezTo>
                <a:cubicBezTo>
                  <a:pt x="812178" y="68509"/>
                  <a:pt x="805251" y="143554"/>
                  <a:pt x="812178" y="208209"/>
                </a:cubicBezTo>
                <a:cubicBezTo>
                  <a:pt x="819105" y="272864"/>
                  <a:pt x="814486" y="256699"/>
                  <a:pt x="812177" y="422954"/>
                </a:cubicBezTo>
                <a:cubicBezTo>
                  <a:pt x="809868" y="589209"/>
                  <a:pt x="822569" y="1074119"/>
                  <a:pt x="798324" y="1205737"/>
                </a:cubicBezTo>
                <a:cubicBezTo>
                  <a:pt x="774079" y="1337355"/>
                  <a:pt x="681715" y="1216128"/>
                  <a:pt x="666706" y="1212664"/>
                </a:cubicBezTo>
                <a:cubicBezTo>
                  <a:pt x="651697" y="1209200"/>
                  <a:pt x="700187" y="1341972"/>
                  <a:pt x="708269" y="1184954"/>
                </a:cubicBezTo>
                <a:cubicBezTo>
                  <a:pt x="716351" y="1027936"/>
                  <a:pt x="732515" y="450664"/>
                  <a:pt x="715197" y="270555"/>
                </a:cubicBezTo>
                <a:cubicBezTo>
                  <a:pt x="697879" y="90446"/>
                  <a:pt x="718659" y="107765"/>
                  <a:pt x="604359" y="104301"/>
                </a:cubicBezTo>
                <a:cubicBezTo>
                  <a:pt x="490059" y="100837"/>
                  <a:pt x="118295" y="106609"/>
                  <a:pt x="36323" y="90445"/>
                </a:cubicBezTo>
                <a:cubicBezTo>
                  <a:pt x="-45649" y="74281"/>
                  <a:pt x="24778" y="21173"/>
                  <a:pt x="112524" y="73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4" name="Rectángulo 373"/>
          <p:cNvSpPr/>
          <p:nvPr/>
        </p:nvSpPr>
        <p:spPr>
          <a:xfrm>
            <a:off x="6819027" y="39688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71646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1" name="Rectángulo 300"/>
          <p:cNvSpPr/>
          <p:nvPr/>
        </p:nvSpPr>
        <p:spPr>
          <a:xfrm>
            <a:off x="5800417" y="40044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073440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1" name="Rectángulo 180"/>
          <p:cNvSpPr/>
          <p:nvPr/>
        </p:nvSpPr>
        <p:spPr>
          <a:xfrm>
            <a:off x="1367528" y="1697316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Rectángulo 176"/>
          <p:cNvSpPr/>
          <p:nvPr/>
        </p:nvSpPr>
        <p:spPr>
          <a:xfrm>
            <a:off x="5747968" y="4694256"/>
            <a:ext cx="765477" cy="89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3" name="Rectángulo 232"/>
          <p:cNvSpPr/>
          <p:nvPr/>
        </p:nvSpPr>
        <p:spPr>
          <a:xfrm>
            <a:off x="5959368" y="2299420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834335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929130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956802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099634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795142" y="2071949"/>
            <a:ext cx="4320914" cy="505458"/>
            <a:chOff x="2349801" y="2646179"/>
            <a:chExt cx="4320914" cy="505458"/>
          </a:xfrm>
        </p:grpSpPr>
        <p:sp>
          <p:nvSpPr>
            <p:cNvPr id="206" name="Rectángulo redondeado 205"/>
            <p:cNvSpPr/>
            <p:nvPr/>
          </p:nvSpPr>
          <p:spPr>
            <a:xfrm>
              <a:off x="2349801" y="2646179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2459149" y="2722578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5991117" y="2897333"/>
              <a:ext cx="6795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0" name="Imagen 2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00" y="2655592"/>
              <a:ext cx="504003" cy="496045"/>
            </a:xfrm>
            <a:prstGeom prst="rect">
              <a:avLst/>
            </a:prstGeom>
          </p:spPr>
        </p:pic>
        <p:sp>
          <p:nvSpPr>
            <p:cNvPr id="211" name="CuadroTexto 210"/>
            <p:cNvSpPr txBox="1"/>
            <p:nvPr/>
          </p:nvSpPr>
          <p:spPr>
            <a:xfrm>
              <a:off x="3563014" y="2777945"/>
              <a:ext cx="2626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Document the 5 Problem Solving Tricks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2580300" y="2796851"/>
              <a:ext cx="214157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87" y="2759389"/>
              <a:ext cx="197636" cy="196798"/>
            </a:xfrm>
            <a:prstGeom prst="rect">
              <a:avLst/>
            </a:prstGeom>
          </p:spPr>
        </p:pic>
      </p:grpSp>
      <p:grpSp>
        <p:nvGrpSpPr>
          <p:cNvPr id="261" name="Agrupar 260"/>
          <p:cNvGrpSpPr/>
          <p:nvPr/>
        </p:nvGrpSpPr>
        <p:grpSpPr>
          <a:xfrm>
            <a:off x="1792848" y="2701655"/>
            <a:ext cx="4299935" cy="490378"/>
            <a:chOff x="1737517" y="2291856"/>
            <a:chExt cx="4983130" cy="716305"/>
          </a:xfrm>
        </p:grpSpPr>
        <p:sp>
          <p:nvSpPr>
            <p:cNvPr id="265" name="Rectángulo redondeado 264"/>
            <p:cNvSpPr/>
            <p:nvPr/>
          </p:nvSpPr>
          <p:spPr>
            <a:xfrm>
              <a:off x="1737517" y="2291856"/>
              <a:ext cx="4983130" cy="71630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6" name="Rectángulo redondeado 265"/>
            <p:cNvSpPr/>
            <p:nvPr/>
          </p:nvSpPr>
          <p:spPr>
            <a:xfrm>
              <a:off x="1872686" y="2392665"/>
              <a:ext cx="4655730" cy="5019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62" name="CuadroTexto 261"/>
          <p:cNvSpPr txBox="1"/>
          <p:nvPr/>
        </p:nvSpPr>
        <p:spPr>
          <a:xfrm>
            <a:off x="2974949" y="2827586"/>
            <a:ext cx="255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Present Landscaping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38" y="2795277"/>
            <a:ext cx="197636" cy="196798"/>
          </a:xfrm>
          <a:prstGeom prst="rect">
            <a:avLst/>
          </a:prstGeom>
        </p:spPr>
      </p:pic>
      <p:sp>
        <p:nvSpPr>
          <p:cNvPr id="146" name="Rectángulo 145"/>
          <p:cNvSpPr/>
          <p:nvPr/>
        </p:nvSpPr>
        <p:spPr>
          <a:xfrm>
            <a:off x="5481192" y="2938109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26" name="Agrupar 225"/>
          <p:cNvGrpSpPr/>
          <p:nvPr/>
        </p:nvGrpSpPr>
        <p:grpSpPr>
          <a:xfrm>
            <a:off x="1785680" y="325947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55374" y="3951341"/>
              <a:ext cx="23358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Complete monuments.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600160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6252683" y="1922437"/>
            <a:ext cx="912009" cy="676821"/>
            <a:chOff x="6280359" y="2504296"/>
            <a:chExt cx="912009" cy="676821"/>
          </a:xfrm>
        </p:grpSpPr>
        <p:grpSp>
          <p:nvGrpSpPr>
            <p:cNvPr id="303" name="Grupo 302"/>
            <p:cNvGrpSpPr/>
            <p:nvPr/>
          </p:nvGrpSpPr>
          <p:grpSpPr>
            <a:xfrm>
              <a:off x="6280359" y="2504296"/>
              <a:ext cx="912009" cy="676821"/>
              <a:chOff x="6176452" y="2519533"/>
              <a:chExt cx="912009" cy="676821"/>
            </a:xfrm>
          </p:grpSpPr>
          <p:sp>
            <p:nvSpPr>
              <p:cNvPr id="144" name="Rectángulo redondeado 143"/>
              <p:cNvSpPr/>
              <p:nvPr/>
            </p:nvSpPr>
            <p:spPr>
              <a:xfrm>
                <a:off x="6177652" y="2727837"/>
                <a:ext cx="910809" cy="468517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30" name="Forma libre 229"/>
              <p:cNvSpPr/>
              <p:nvPr/>
            </p:nvSpPr>
            <p:spPr>
              <a:xfrm>
                <a:off x="6176452" y="2519533"/>
                <a:ext cx="911904" cy="332704"/>
              </a:xfrm>
              <a:custGeom>
                <a:avLst/>
                <a:gdLst>
                  <a:gd name="connsiteX0" fmla="*/ 0 w 1595619"/>
                  <a:gd name="connsiteY0" fmla="*/ 465372 h 1067256"/>
                  <a:gd name="connsiteX1" fmla="*/ 23149 w 1595619"/>
                  <a:gd name="connsiteY1" fmla="*/ 199154 h 1067256"/>
                  <a:gd name="connsiteX2" fmla="*/ 104172 w 1595619"/>
                  <a:gd name="connsiteY2" fmla="*/ 94982 h 1067256"/>
                  <a:gd name="connsiteX3" fmla="*/ 289367 w 1595619"/>
                  <a:gd name="connsiteY3" fmla="*/ 2385 h 1067256"/>
                  <a:gd name="connsiteX4" fmla="*/ 613458 w 1595619"/>
                  <a:gd name="connsiteY4" fmla="*/ 37109 h 1067256"/>
                  <a:gd name="connsiteX5" fmla="*/ 810228 w 1595619"/>
                  <a:gd name="connsiteY5" fmla="*/ 141281 h 1067256"/>
                  <a:gd name="connsiteX6" fmla="*/ 1006997 w 1595619"/>
                  <a:gd name="connsiteY6" fmla="*/ 268602 h 1067256"/>
                  <a:gd name="connsiteX7" fmla="*/ 1307939 w 1595619"/>
                  <a:gd name="connsiteY7" fmla="*/ 314901 h 1067256"/>
                  <a:gd name="connsiteX8" fmla="*/ 1458410 w 1595619"/>
                  <a:gd name="connsiteY8" fmla="*/ 326476 h 1067256"/>
                  <a:gd name="connsiteX9" fmla="*/ 1574157 w 1595619"/>
                  <a:gd name="connsiteY9" fmla="*/ 430648 h 1067256"/>
                  <a:gd name="connsiteX10" fmla="*/ 1574157 w 1595619"/>
                  <a:gd name="connsiteY10" fmla="*/ 1067256 h 1067256"/>
                  <a:gd name="connsiteX0" fmla="*/ 0 w 1686025"/>
                  <a:gd name="connsiteY0" fmla="*/ 465372 h 812613"/>
                  <a:gd name="connsiteX1" fmla="*/ 23149 w 1686025"/>
                  <a:gd name="connsiteY1" fmla="*/ 199154 h 812613"/>
                  <a:gd name="connsiteX2" fmla="*/ 104172 w 1686025"/>
                  <a:gd name="connsiteY2" fmla="*/ 94982 h 812613"/>
                  <a:gd name="connsiteX3" fmla="*/ 289367 w 1686025"/>
                  <a:gd name="connsiteY3" fmla="*/ 2385 h 812613"/>
                  <a:gd name="connsiteX4" fmla="*/ 613458 w 1686025"/>
                  <a:gd name="connsiteY4" fmla="*/ 37109 h 812613"/>
                  <a:gd name="connsiteX5" fmla="*/ 810228 w 1686025"/>
                  <a:gd name="connsiteY5" fmla="*/ 141281 h 812613"/>
                  <a:gd name="connsiteX6" fmla="*/ 1006997 w 1686025"/>
                  <a:gd name="connsiteY6" fmla="*/ 268602 h 812613"/>
                  <a:gd name="connsiteX7" fmla="*/ 1307939 w 1686025"/>
                  <a:gd name="connsiteY7" fmla="*/ 314901 h 812613"/>
                  <a:gd name="connsiteX8" fmla="*/ 1458410 w 1686025"/>
                  <a:gd name="connsiteY8" fmla="*/ 326476 h 812613"/>
                  <a:gd name="connsiteX9" fmla="*/ 1574157 w 1686025"/>
                  <a:gd name="connsiteY9" fmla="*/ 430648 h 812613"/>
                  <a:gd name="connsiteX10" fmla="*/ 1678329 w 1686025"/>
                  <a:gd name="connsiteY10" fmla="*/ 812613 h 812613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1006997 w 1642882"/>
                  <a:gd name="connsiteY6" fmla="*/ 268602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949124 w 1642882"/>
                  <a:gd name="connsiteY6" fmla="*/ 233878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307939 w 1642882"/>
                  <a:gd name="connsiteY7" fmla="*/ 314541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169043 w 1642882"/>
                  <a:gd name="connsiteY7" fmla="*/ 279817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4963"/>
                  <a:gd name="connsiteY0" fmla="*/ 465012 h 603909"/>
                  <a:gd name="connsiteX1" fmla="*/ 23149 w 1644963"/>
                  <a:gd name="connsiteY1" fmla="*/ 198794 h 603909"/>
                  <a:gd name="connsiteX2" fmla="*/ 104172 w 1644963"/>
                  <a:gd name="connsiteY2" fmla="*/ 94622 h 603909"/>
                  <a:gd name="connsiteX3" fmla="*/ 289367 w 1644963"/>
                  <a:gd name="connsiteY3" fmla="*/ 2025 h 603909"/>
                  <a:gd name="connsiteX4" fmla="*/ 613458 w 1644963"/>
                  <a:gd name="connsiteY4" fmla="*/ 36749 h 603909"/>
                  <a:gd name="connsiteX5" fmla="*/ 763929 w 1644963"/>
                  <a:gd name="connsiteY5" fmla="*/ 106197 h 603909"/>
                  <a:gd name="connsiteX6" fmla="*/ 949124 w 1644963"/>
                  <a:gd name="connsiteY6" fmla="*/ 233518 h 603909"/>
                  <a:gd name="connsiteX7" fmla="*/ 1169043 w 1644963"/>
                  <a:gd name="connsiteY7" fmla="*/ 279817 h 603909"/>
                  <a:gd name="connsiteX8" fmla="*/ 1354238 w 1644963"/>
                  <a:gd name="connsiteY8" fmla="*/ 256668 h 603909"/>
                  <a:gd name="connsiteX9" fmla="*/ 1574157 w 1644963"/>
                  <a:gd name="connsiteY9" fmla="*/ 430288 h 603909"/>
                  <a:gd name="connsiteX10" fmla="*/ 1632031 w 1644963"/>
                  <a:gd name="connsiteY10" fmla="*/ 603909 h 603909"/>
                  <a:gd name="connsiteX0" fmla="*/ 0 w 1640288"/>
                  <a:gd name="connsiteY0" fmla="*/ 465012 h 603909"/>
                  <a:gd name="connsiteX1" fmla="*/ 23149 w 1640288"/>
                  <a:gd name="connsiteY1" fmla="*/ 198794 h 603909"/>
                  <a:gd name="connsiteX2" fmla="*/ 104172 w 1640288"/>
                  <a:gd name="connsiteY2" fmla="*/ 94622 h 603909"/>
                  <a:gd name="connsiteX3" fmla="*/ 289367 w 1640288"/>
                  <a:gd name="connsiteY3" fmla="*/ 2025 h 603909"/>
                  <a:gd name="connsiteX4" fmla="*/ 613458 w 1640288"/>
                  <a:gd name="connsiteY4" fmla="*/ 36749 h 603909"/>
                  <a:gd name="connsiteX5" fmla="*/ 763929 w 1640288"/>
                  <a:gd name="connsiteY5" fmla="*/ 106197 h 603909"/>
                  <a:gd name="connsiteX6" fmla="*/ 949124 w 1640288"/>
                  <a:gd name="connsiteY6" fmla="*/ 233518 h 603909"/>
                  <a:gd name="connsiteX7" fmla="*/ 1169043 w 1640288"/>
                  <a:gd name="connsiteY7" fmla="*/ 279817 h 603909"/>
                  <a:gd name="connsiteX8" fmla="*/ 1354238 w 1640288"/>
                  <a:gd name="connsiteY8" fmla="*/ 256668 h 603909"/>
                  <a:gd name="connsiteX9" fmla="*/ 1527858 w 1640288"/>
                  <a:gd name="connsiteY9" fmla="*/ 302966 h 603909"/>
                  <a:gd name="connsiteX10" fmla="*/ 1632031 w 1640288"/>
                  <a:gd name="connsiteY10" fmla="*/ 603909 h 603909"/>
                  <a:gd name="connsiteX0" fmla="*/ 0 w 1577813"/>
                  <a:gd name="connsiteY0" fmla="*/ 465012 h 534461"/>
                  <a:gd name="connsiteX1" fmla="*/ 23149 w 1577813"/>
                  <a:gd name="connsiteY1" fmla="*/ 198794 h 534461"/>
                  <a:gd name="connsiteX2" fmla="*/ 104172 w 1577813"/>
                  <a:gd name="connsiteY2" fmla="*/ 94622 h 534461"/>
                  <a:gd name="connsiteX3" fmla="*/ 289367 w 1577813"/>
                  <a:gd name="connsiteY3" fmla="*/ 2025 h 534461"/>
                  <a:gd name="connsiteX4" fmla="*/ 613458 w 1577813"/>
                  <a:gd name="connsiteY4" fmla="*/ 36749 h 534461"/>
                  <a:gd name="connsiteX5" fmla="*/ 763929 w 1577813"/>
                  <a:gd name="connsiteY5" fmla="*/ 106197 h 534461"/>
                  <a:gd name="connsiteX6" fmla="*/ 949124 w 1577813"/>
                  <a:gd name="connsiteY6" fmla="*/ 233518 h 534461"/>
                  <a:gd name="connsiteX7" fmla="*/ 1169043 w 1577813"/>
                  <a:gd name="connsiteY7" fmla="*/ 279817 h 534461"/>
                  <a:gd name="connsiteX8" fmla="*/ 1354238 w 1577813"/>
                  <a:gd name="connsiteY8" fmla="*/ 256668 h 534461"/>
                  <a:gd name="connsiteX9" fmla="*/ 1527858 w 1577813"/>
                  <a:gd name="connsiteY9" fmla="*/ 302966 h 534461"/>
                  <a:gd name="connsiteX10" fmla="*/ 1562583 w 1577813"/>
                  <a:gd name="connsiteY10" fmla="*/ 534461 h 534461"/>
                  <a:gd name="connsiteX0" fmla="*/ 0 w 1571736"/>
                  <a:gd name="connsiteY0" fmla="*/ 465012 h 534461"/>
                  <a:gd name="connsiteX1" fmla="*/ 23149 w 1571736"/>
                  <a:gd name="connsiteY1" fmla="*/ 198794 h 534461"/>
                  <a:gd name="connsiteX2" fmla="*/ 104172 w 1571736"/>
                  <a:gd name="connsiteY2" fmla="*/ 94622 h 534461"/>
                  <a:gd name="connsiteX3" fmla="*/ 289367 w 1571736"/>
                  <a:gd name="connsiteY3" fmla="*/ 2025 h 534461"/>
                  <a:gd name="connsiteX4" fmla="*/ 613458 w 1571736"/>
                  <a:gd name="connsiteY4" fmla="*/ 36749 h 534461"/>
                  <a:gd name="connsiteX5" fmla="*/ 763929 w 1571736"/>
                  <a:gd name="connsiteY5" fmla="*/ 106197 h 534461"/>
                  <a:gd name="connsiteX6" fmla="*/ 949124 w 1571736"/>
                  <a:gd name="connsiteY6" fmla="*/ 233518 h 534461"/>
                  <a:gd name="connsiteX7" fmla="*/ 1169043 w 1571736"/>
                  <a:gd name="connsiteY7" fmla="*/ 279817 h 534461"/>
                  <a:gd name="connsiteX8" fmla="*/ 1354238 w 1571736"/>
                  <a:gd name="connsiteY8" fmla="*/ 256668 h 534461"/>
                  <a:gd name="connsiteX9" fmla="*/ 1481559 w 1571736"/>
                  <a:gd name="connsiteY9" fmla="*/ 245092 h 534461"/>
                  <a:gd name="connsiteX10" fmla="*/ 1562583 w 1571736"/>
                  <a:gd name="connsiteY10" fmla="*/ 534461 h 534461"/>
                  <a:gd name="connsiteX0" fmla="*/ 0 w 1571736"/>
                  <a:gd name="connsiteY0" fmla="*/ 492565 h 562014"/>
                  <a:gd name="connsiteX1" fmla="*/ 23149 w 1571736"/>
                  <a:gd name="connsiteY1" fmla="*/ 226347 h 562014"/>
                  <a:gd name="connsiteX2" fmla="*/ 104172 w 1571736"/>
                  <a:gd name="connsiteY2" fmla="*/ 122175 h 562014"/>
                  <a:gd name="connsiteX3" fmla="*/ 289367 w 1571736"/>
                  <a:gd name="connsiteY3" fmla="*/ 29578 h 562014"/>
                  <a:gd name="connsiteX4" fmla="*/ 497711 w 1571736"/>
                  <a:gd name="connsiteY4" fmla="*/ 6429 h 562014"/>
                  <a:gd name="connsiteX5" fmla="*/ 763929 w 1571736"/>
                  <a:gd name="connsiteY5" fmla="*/ 133750 h 562014"/>
                  <a:gd name="connsiteX6" fmla="*/ 949124 w 1571736"/>
                  <a:gd name="connsiteY6" fmla="*/ 261071 h 562014"/>
                  <a:gd name="connsiteX7" fmla="*/ 1169043 w 1571736"/>
                  <a:gd name="connsiteY7" fmla="*/ 307370 h 562014"/>
                  <a:gd name="connsiteX8" fmla="*/ 1354238 w 1571736"/>
                  <a:gd name="connsiteY8" fmla="*/ 284221 h 562014"/>
                  <a:gd name="connsiteX9" fmla="*/ 1481559 w 1571736"/>
                  <a:gd name="connsiteY9" fmla="*/ 272645 h 562014"/>
                  <a:gd name="connsiteX10" fmla="*/ 1562583 w 1571736"/>
                  <a:gd name="connsiteY10" fmla="*/ 562014 h 562014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949124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064871 w 1571736"/>
                  <a:gd name="connsiteY7" fmla="*/ 281780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3046"/>
                  <a:gd name="connsiteY0" fmla="*/ 490124 h 559573"/>
                  <a:gd name="connsiteX1" fmla="*/ 23149 w 1573046"/>
                  <a:gd name="connsiteY1" fmla="*/ 223906 h 559573"/>
                  <a:gd name="connsiteX2" fmla="*/ 104172 w 1573046"/>
                  <a:gd name="connsiteY2" fmla="*/ 119734 h 559573"/>
                  <a:gd name="connsiteX3" fmla="*/ 289367 w 1573046"/>
                  <a:gd name="connsiteY3" fmla="*/ 27137 h 559573"/>
                  <a:gd name="connsiteX4" fmla="*/ 497711 w 1573046"/>
                  <a:gd name="connsiteY4" fmla="*/ 3988 h 559573"/>
                  <a:gd name="connsiteX5" fmla="*/ 717631 w 1573046"/>
                  <a:gd name="connsiteY5" fmla="*/ 96585 h 559573"/>
                  <a:gd name="connsiteX6" fmla="*/ 879676 w 1573046"/>
                  <a:gd name="connsiteY6" fmla="*/ 258630 h 559573"/>
                  <a:gd name="connsiteX7" fmla="*/ 1064871 w 1573046"/>
                  <a:gd name="connsiteY7" fmla="*/ 281780 h 559573"/>
                  <a:gd name="connsiteX8" fmla="*/ 1261640 w 1573046"/>
                  <a:gd name="connsiteY8" fmla="*/ 281780 h 559573"/>
                  <a:gd name="connsiteX9" fmla="*/ 1481559 w 1573046"/>
                  <a:gd name="connsiteY9" fmla="*/ 270204 h 559573"/>
                  <a:gd name="connsiteX10" fmla="*/ 1562583 w 1573046"/>
                  <a:gd name="connsiteY10" fmla="*/ 559573 h 559573"/>
                  <a:gd name="connsiteX0" fmla="*/ 0 w 1569727"/>
                  <a:gd name="connsiteY0" fmla="*/ 490124 h 559573"/>
                  <a:gd name="connsiteX1" fmla="*/ 23149 w 1569727"/>
                  <a:gd name="connsiteY1" fmla="*/ 223906 h 559573"/>
                  <a:gd name="connsiteX2" fmla="*/ 104172 w 1569727"/>
                  <a:gd name="connsiteY2" fmla="*/ 119734 h 559573"/>
                  <a:gd name="connsiteX3" fmla="*/ 289367 w 1569727"/>
                  <a:gd name="connsiteY3" fmla="*/ 27137 h 559573"/>
                  <a:gd name="connsiteX4" fmla="*/ 497711 w 1569727"/>
                  <a:gd name="connsiteY4" fmla="*/ 3988 h 559573"/>
                  <a:gd name="connsiteX5" fmla="*/ 717631 w 1569727"/>
                  <a:gd name="connsiteY5" fmla="*/ 96585 h 559573"/>
                  <a:gd name="connsiteX6" fmla="*/ 879676 w 1569727"/>
                  <a:gd name="connsiteY6" fmla="*/ 258630 h 559573"/>
                  <a:gd name="connsiteX7" fmla="*/ 1064871 w 1569727"/>
                  <a:gd name="connsiteY7" fmla="*/ 281780 h 559573"/>
                  <a:gd name="connsiteX8" fmla="*/ 1261640 w 1569727"/>
                  <a:gd name="connsiteY8" fmla="*/ 281780 h 559573"/>
                  <a:gd name="connsiteX9" fmla="*/ 1435260 w 1569727"/>
                  <a:gd name="connsiteY9" fmla="*/ 328077 h 559573"/>
                  <a:gd name="connsiteX10" fmla="*/ 1562583 w 1569727"/>
                  <a:gd name="connsiteY10" fmla="*/ 559573 h 559573"/>
                  <a:gd name="connsiteX0" fmla="*/ 0 w 1579755"/>
                  <a:gd name="connsiteY0" fmla="*/ 490124 h 490124"/>
                  <a:gd name="connsiteX1" fmla="*/ 23149 w 1579755"/>
                  <a:gd name="connsiteY1" fmla="*/ 223906 h 490124"/>
                  <a:gd name="connsiteX2" fmla="*/ 104172 w 1579755"/>
                  <a:gd name="connsiteY2" fmla="*/ 119734 h 490124"/>
                  <a:gd name="connsiteX3" fmla="*/ 289367 w 1579755"/>
                  <a:gd name="connsiteY3" fmla="*/ 27137 h 490124"/>
                  <a:gd name="connsiteX4" fmla="*/ 497711 w 1579755"/>
                  <a:gd name="connsiteY4" fmla="*/ 3988 h 490124"/>
                  <a:gd name="connsiteX5" fmla="*/ 717631 w 1579755"/>
                  <a:gd name="connsiteY5" fmla="*/ 96585 h 490124"/>
                  <a:gd name="connsiteX6" fmla="*/ 879676 w 1579755"/>
                  <a:gd name="connsiteY6" fmla="*/ 258630 h 490124"/>
                  <a:gd name="connsiteX7" fmla="*/ 1064871 w 1579755"/>
                  <a:gd name="connsiteY7" fmla="*/ 281780 h 490124"/>
                  <a:gd name="connsiteX8" fmla="*/ 1261640 w 1579755"/>
                  <a:gd name="connsiteY8" fmla="*/ 281780 h 490124"/>
                  <a:gd name="connsiteX9" fmla="*/ 1435260 w 1579755"/>
                  <a:gd name="connsiteY9" fmla="*/ 328077 h 490124"/>
                  <a:gd name="connsiteX10" fmla="*/ 1573022 w 1579755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35260 w 1573022"/>
                  <a:gd name="connsiteY9" fmla="*/ 328077 h 490124"/>
                  <a:gd name="connsiteX10" fmla="*/ 1573022 w 1573022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19602 w 1573022"/>
                  <a:gd name="connsiteY9" fmla="*/ 301981 h 490124"/>
                  <a:gd name="connsiteX10" fmla="*/ 1573022 w 1573022"/>
                  <a:gd name="connsiteY10" fmla="*/ 470847 h 490124"/>
                  <a:gd name="connsiteX0" fmla="*/ 0 w 1567802"/>
                  <a:gd name="connsiteY0" fmla="*/ 490124 h 575231"/>
                  <a:gd name="connsiteX1" fmla="*/ 23149 w 1567802"/>
                  <a:gd name="connsiteY1" fmla="*/ 223906 h 575231"/>
                  <a:gd name="connsiteX2" fmla="*/ 104172 w 1567802"/>
                  <a:gd name="connsiteY2" fmla="*/ 119734 h 575231"/>
                  <a:gd name="connsiteX3" fmla="*/ 289367 w 1567802"/>
                  <a:gd name="connsiteY3" fmla="*/ 27137 h 575231"/>
                  <a:gd name="connsiteX4" fmla="*/ 497711 w 1567802"/>
                  <a:gd name="connsiteY4" fmla="*/ 3988 h 575231"/>
                  <a:gd name="connsiteX5" fmla="*/ 717631 w 1567802"/>
                  <a:gd name="connsiteY5" fmla="*/ 96585 h 575231"/>
                  <a:gd name="connsiteX6" fmla="*/ 879676 w 1567802"/>
                  <a:gd name="connsiteY6" fmla="*/ 258630 h 575231"/>
                  <a:gd name="connsiteX7" fmla="*/ 1064871 w 1567802"/>
                  <a:gd name="connsiteY7" fmla="*/ 281780 h 575231"/>
                  <a:gd name="connsiteX8" fmla="*/ 1261640 w 1567802"/>
                  <a:gd name="connsiteY8" fmla="*/ 281780 h 575231"/>
                  <a:gd name="connsiteX9" fmla="*/ 1419602 w 1567802"/>
                  <a:gd name="connsiteY9" fmla="*/ 301981 h 575231"/>
                  <a:gd name="connsiteX10" fmla="*/ 1567802 w 1567802"/>
                  <a:gd name="connsiteY10" fmla="*/ 575231 h 575231"/>
                  <a:gd name="connsiteX0" fmla="*/ 0 w 1568525"/>
                  <a:gd name="connsiteY0" fmla="*/ 490124 h 575231"/>
                  <a:gd name="connsiteX1" fmla="*/ 23149 w 1568525"/>
                  <a:gd name="connsiteY1" fmla="*/ 223906 h 575231"/>
                  <a:gd name="connsiteX2" fmla="*/ 104172 w 1568525"/>
                  <a:gd name="connsiteY2" fmla="*/ 119734 h 575231"/>
                  <a:gd name="connsiteX3" fmla="*/ 289367 w 1568525"/>
                  <a:gd name="connsiteY3" fmla="*/ 27137 h 575231"/>
                  <a:gd name="connsiteX4" fmla="*/ 497711 w 1568525"/>
                  <a:gd name="connsiteY4" fmla="*/ 3988 h 575231"/>
                  <a:gd name="connsiteX5" fmla="*/ 717631 w 1568525"/>
                  <a:gd name="connsiteY5" fmla="*/ 96585 h 575231"/>
                  <a:gd name="connsiteX6" fmla="*/ 879676 w 1568525"/>
                  <a:gd name="connsiteY6" fmla="*/ 258630 h 575231"/>
                  <a:gd name="connsiteX7" fmla="*/ 1064871 w 1568525"/>
                  <a:gd name="connsiteY7" fmla="*/ 281780 h 575231"/>
                  <a:gd name="connsiteX8" fmla="*/ 1261640 w 1568525"/>
                  <a:gd name="connsiteY8" fmla="*/ 281780 h 575231"/>
                  <a:gd name="connsiteX9" fmla="*/ 1419602 w 1568525"/>
                  <a:gd name="connsiteY9" fmla="*/ 301981 h 575231"/>
                  <a:gd name="connsiteX10" fmla="*/ 1567802 w 1568525"/>
                  <a:gd name="connsiteY10" fmla="*/ 575231 h 575231"/>
                  <a:gd name="connsiteX0" fmla="*/ 0 w 1568911"/>
                  <a:gd name="connsiteY0" fmla="*/ 490124 h 575231"/>
                  <a:gd name="connsiteX1" fmla="*/ 23149 w 1568911"/>
                  <a:gd name="connsiteY1" fmla="*/ 223906 h 575231"/>
                  <a:gd name="connsiteX2" fmla="*/ 104172 w 1568911"/>
                  <a:gd name="connsiteY2" fmla="*/ 119734 h 575231"/>
                  <a:gd name="connsiteX3" fmla="*/ 289367 w 1568911"/>
                  <a:gd name="connsiteY3" fmla="*/ 27137 h 575231"/>
                  <a:gd name="connsiteX4" fmla="*/ 497711 w 1568911"/>
                  <a:gd name="connsiteY4" fmla="*/ 3988 h 575231"/>
                  <a:gd name="connsiteX5" fmla="*/ 717631 w 1568911"/>
                  <a:gd name="connsiteY5" fmla="*/ 96585 h 575231"/>
                  <a:gd name="connsiteX6" fmla="*/ 879676 w 1568911"/>
                  <a:gd name="connsiteY6" fmla="*/ 258630 h 575231"/>
                  <a:gd name="connsiteX7" fmla="*/ 1064871 w 1568911"/>
                  <a:gd name="connsiteY7" fmla="*/ 281780 h 575231"/>
                  <a:gd name="connsiteX8" fmla="*/ 1261640 w 1568911"/>
                  <a:gd name="connsiteY8" fmla="*/ 281780 h 575231"/>
                  <a:gd name="connsiteX9" fmla="*/ 1419602 w 1568911"/>
                  <a:gd name="connsiteY9" fmla="*/ 301981 h 575231"/>
                  <a:gd name="connsiteX10" fmla="*/ 1567802 w 1568911"/>
                  <a:gd name="connsiteY10" fmla="*/ 575231 h 575231"/>
                  <a:gd name="connsiteX0" fmla="*/ 0 w 1572765"/>
                  <a:gd name="connsiteY0" fmla="*/ 490124 h 575231"/>
                  <a:gd name="connsiteX1" fmla="*/ 23149 w 1572765"/>
                  <a:gd name="connsiteY1" fmla="*/ 223906 h 575231"/>
                  <a:gd name="connsiteX2" fmla="*/ 104172 w 1572765"/>
                  <a:gd name="connsiteY2" fmla="*/ 119734 h 575231"/>
                  <a:gd name="connsiteX3" fmla="*/ 289367 w 1572765"/>
                  <a:gd name="connsiteY3" fmla="*/ 27137 h 575231"/>
                  <a:gd name="connsiteX4" fmla="*/ 497711 w 1572765"/>
                  <a:gd name="connsiteY4" fmla="*/ 3988 h 575231"/>
                  <a:gd name="connsiteX5" fmla="*/ 717631 w 1572765"/>
                  <a:gd name="connsiteY5" fmla="*/ 96585 h 575231"/>
                  <a:gd name="connsiteX6" fmla="*/ 879676 w 1572765"/>
                  <a:gd name="connsiteY6" fmla="*/ 258630 h 575231"/>
                  <a:gd name="connsiteX7" fmla="*/ 1064871 w 1572765"/>
                  <a:gd name="connsiteY7" fmla="*/ 281780 h 575231"/>
                  <a:gd name="connsiteX8" fmla="*/ 1261640 w 1572765"/>
                  <a:gd name="connsiteY8" fmla="*/ 281780 h 575231"/>
                  <a:gd name="connsiteX9" fmla="*/ 1487452 w 1572765"/>
                  <a:gd name="connsiteY9" fmla="*/ 317638 h 575231"/>
                  <a:gd name="connsiteX10" fmla="*/ 1567802 w 1572765"/>
                  <a:gd name="connsiteY10" fmla="*/ 575231 h 575231"/>
                  <a:gd name="connsiteX0" fmla="*/ 0 w 1569114"/>
                  <a:gd name="connsiteY0" fmla="*/ 490124 h 575231"/>
                  <a:gd name="connsiteX1" fmla="*/ 23149 w 1569114"/>
                  <a:gd name="connsiteY1" fmla="*/ 223906 h 575231"/>
                  <a:gd name="connsiteX2" fmla="*/ 104172 w 1569114"/>
                  <a:gd name="connsiteY2" fmla="*/ 119734 h 575231"/>
                  <a:gd name="connsiteX3" fmla="*/ 289367 w 1569114"/>
                  <a:gd name="connsiteY3" fmla="*/ 27137 h 575231"/>
                  <a:gd name="connsiteX4" fmla="*/ 497711 w 1569114"/>
                  <a:gd name="connsiteY4" fmla="*/ 3988 h 575231"/>
                  <a:gd name="connsiteX5" fmla="*/ 717631 w 1569114"/>
                  <a:gd name="connsiteY5" fmla="*/ 96585 h 575231"/>
                  <a:gd name="connsiteX6" fmla="*/ 879676 w 1569114"/>
                  <a:gd name="connsiteY6" fmla="*/ 258630 h 575231"/>
                  <a:gd name="connsiteX7" fmla="*/ 1064871 w 1569114"/>
                  <a:gd name="connsiteY7" fmla="*/ 281780 h 575231"/>
                  <a:gd name="connsiteX8" fmla="*/ 1261640 w 1569114"/>
                  <a:gd name="connsiteY8" fmla="*/ 281780 h 575231"/>
                  <a:gd name="connsiteX9" fmla="*/ 1487452 w 1569114"/>
                  <a:gd name="connsiteY9" fmla="*/ 317638 h 575231"/>
                  <a:gd name="connsiteX10" fmla="*/ 1567802 w 1569114"/>
                  <a:gd name="connsiteY10" fmla="*/ 575231 h 575231"/>
                  <a:gd name="connsiteX0" fmla="*/ 0 w 1599083"/>
                  <a:gd name="connsiteY0" fmla="*/ 500049 h 575231"/>
                  <a:gd name="connsiteX1" fmla="*/ 53118 w 1599083"/>
                  <a:gd name="connsiteY1" fmla="*/ 223906 h 575231"/>
                  <a:gd name="connsiteX2" fmla="*/ 134141 w 1599083"/>
                  <a:gd name="connsiteY2" fmla="*/ 119734 h 575231"/>
                  <a:gd name="connsiteX3" fmla="*/ 319336 w 1599083"/>
                  <a:gd name="connsiteY3" fmla="*/ 27137 h 575231"/>
                  <a:gd name="connsiteX4" fmla="*/ 527680 w 1599083"/>
                  <a:gd name="connsiteY4" fmla="*/ 3988 h 575231"/>
                  <a:gd name="connsiteX5" fmla="*/ 747600 w 1599083"/>
                  <a:gd name="connsiteY5" fmla="*/ 96585 h 575231"/>
                  <a:gd name="connsiteX6" fmla="*/ 909645 w 1599083"/>
                  <a:gd name="connsiteY6" fmla="*/ 258630 h 575231"/>
                  <a:gd name="connsiteX7" fmla="*/ 1094840 w 1599083"/>
                  <a:gd name="connsiteY7" fmla="*/ 281780 h 575231"/>
                  <a:gd name="connsiteX8" fmla="*/ 1291609 w 1599083"/>
                  <a:gd name="connsiteY8" fmla="*/ 281780 h 575231"/>
                  <a:gd name="connsiteX9" fmla="*/ 1517421 w 1599083"/>
                  <a:gd name="connsiteY9" fmla="*/ 317638 h 575231"/>
                  <a:gd name="connsiteX10" fmla="*/ 1597771 w 1599083"/>
                  <a:gd name="connsiteY10" fmla="*/ 575231 h 575231"/>
                  <a:gd name="connsiteX0" fmla="*/ 0 w 1587028"/>
                  <a:gd name="connsiteY0" fmla="*/ 524004 h 575231"/>
                  <a:gd name="connsiteX1" fmla="*/ 41063 w 1587028"/>
                  <a:gd name="connsiteY1" fmla="*/ 223906 h 575231"/>
                  <a:gd name="connsiteX2" fmla="*/ 122086 w 1587028"/>
                  <a:gd name="connsiteY2" fmla="*/ 119734 h 575231"/>
                  <a:gd name="connsiteX3" fmla="*/ 307281 w 1587028"/>
                  <a:gd name="connsiteY3" fmla="*/ 27137 h 575231"/>
                  <a:gd name="connsiteX4" fmla="*/ 515625 w 1587028"/>
                  <a:gd name="connsiteY4" fmla="*/ 3988 h 575231"/>
                  <a:gd name="connsiteX5" fmla="*/ 735545 w 1587028"/>
                  <a:gd name="connsiteY5" fmla="*/ 96585 h 575231"/>
                  <a:gd name="connsiteX6" fmla="*/ 897590 w 1587028"/>
                  <a:gd name="connsiteY6" fmla="*/ 258630 h 575231"/>
                  <a:gd name="connsiteX7" fmla="*/ 1082785 w 1587028"/>
                  <a:gd name="connsiteY7" fmla="*/ 281780 h 575231"/>
                  <a:gd name="connsiteX8" fmla="*/ 1279554 w 1587028"/>
                  <a:gd name="connsiteY8" fmla="*/ 281780 h 575231"/>
                  <a:gd name="connsiteX9" fmla="*/ 1505366 w 1587028"/>
                  <a:gd name="connsiteY9" fmla="*/ 317638 h 575231"/>
                  <a:gd name="connsiteX10" fmla="*/ 1585716 w 1587028"/>
                  <a:gd name="connsiteY10" fmla="*/ 575231 h 57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028" h="575231">
                    <a:moveTo>
                      <a:pt x="0" y="524004"/>
                    </a:moveTo>
                    <a:cubicBezTo>
                      <a:pt x="2893" y="421761"/>
                      <a:pt x="20715" y="291284"/>
                      <a:pt x="41063" y="223906"/>
                    </a:cubicBezTo>
                    <a:cubicBezTo>
                      <a:pt x="61411" y="156528"/>
                      <a:pt x="77716" y="152529"/>
                      <a:pt x="122086" y="119734"/>
                    </a:cubicBezTo>
                    <a:cubicBezTo>
                      <a:pt x="166456" y="86939"/>
                      <a:pt x="241691" y="46428"/>
                      <a:pt x="307281" y="27137"/>
                    </a:cubicBezTo>
                    <a:cubicBezTo>
                      <a:pt x="372871" y="7846"/>
                      <a:pt x="444248" y="-7587"/>
                      <a:pt x="515625" y="3988"/>
                    </a:cubicBezTo>
                    <a:cubicBezTo>
                      <a:pt x="587002" y="15563"/>
                      <a:pt x="671884" y="54145"/>
                      <a:pt x="735545" y="96585"/>
                    </a:cubicBezTo>
                    <a:cubicBezTo>
                      <a:pt x="799206" y="139025"/>
                      <a:pt x="839717" y="227764"/>
                      <a:pt x="897590" y="258630"/>
                    </a:cubicBezTo>
                    <a:cubicBezTo>
                      <a:pt x="955463" y="289496"/>
                      <a:pt x="1019124" y="277922"/>
                      <a:pt x="1082785" y="281780"/>
                    </a:cubicBezTo>
                    <a:cubicBezTo>
                      <a:pt x="1146446" y="285638"/>
                      <a:pt x="1209124" y="275804"/>
                      <a:pt x="1279554" y="281780"/>
                    </a:cubicBezTo>
                    <a:cubicBezTo>
                      <a:pt x="1349984" y="287756"/>
                      <a:pt x="1469997" y="289607"/>
                      <a:pt x="1505366" y="317638"/>
                    </a:cubicBezTo>
                    <a:cubicBezTo>
                      <a:pt x="1540735" y="345669"/>
                      <a:pt x="1596273" y="333538"/>
                      <a:pt x="1585716" y="575231"/>
                    </a:cubicBezTo>
                  </a:path>
                </a:pathLst>
              </a:cu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29" name="Rectángulo redondeado 228"/>
              <p:cNvSpPr/>
              <p:nvPr/>
            </p:nvSpPr>
            <p:spPr>
              <a:xfrm>
                <a:off x="6233249" y="2751109"/>
                <a:ext cx="799215" cy="3649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51" name="CuadroTexto 150"/>
            <p:cNvSpPr txBox="1"/>
            <p:nvPr/>
          </p:nvSpPr>
          <p:spPr>
            <a:xfrm>
              <a:off x="6306666" y="2754441"/>
              <a:ext cx="84087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Power Point </a:t>
              </a:r>
            </a:p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Skills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19878" y="198607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>
                <a:latin typeface="Comic Sans MS" charset="0"/>
                <a:ea typeface="Comic Sans MS" charset="0"/>
                <a:cs typeface="Comic Sans MS" charset="0"/>
              </a:rPr>
              <a:t>3</a:t>
            </a:r>
          </a:p>
        </p:txBody>
      </p:sp>
      <p:sp>
        <p:nvSpPr>
          <p:cNvPr id="240" name="CuadroTexto 239"/>
          <p:cNvSpPr txBox="1"/>
          <p:nvPr/>
        </p:nvSpPr>
        <p:spPr>
          <a:xfrm>
            <a:off x="2729620" y="432527"/>
            <a:ext cx="2118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“Problem Solving / Landscaping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pic>
        <p:nvPicPr>
          <p:cNvPr id="61" name="Imagen 6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8" y="1541015"/>
            <a:ext cx="755438" cy="406407"/>
          </a:xfrm>
          <a:prstGeom prst="rect">
            <a:avLst/>
          </a:prstGeom>
        </p:spPr>
      </p:pic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7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304" name="Grupo 303"/>
          <p:cNvGrpSpPr/>
          <p:nvPr/>
        </p:nvGrpSpPr>
        <p:grpSpPr>
          <a:xfrm>
            <a:off x="6238734" y="3579296"/>
            <a:ext cx="912009" cy="760364"/>
            <a:chOff x="6176452" y="2519533"/>
            <a:chExt cx="912009" cy="676821"/>
          </a:xfrm>
        </p:grpSpPr>
        <p:sp>
          <p:nvSpPr>
            <p:cNvPr id="305" name="Rectángulo redondeado 304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6" name="Forma libre 305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7" name="Rectángulo redondeado 306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08" name="Grupo 307"/>
          <p:cNvGrpSpPr/>
          <p:nvPr/>
        </p:nvGrpSpPr>
        <p:grpSpPr>
          <a:xfrm>
            <a:off x="6238734" y="4355633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64" name="CuadroTexto 163"/>
          <p:cNvSpPr txBox="1"/>
          <p:nvPr/>
        </p:nvSpPr>
        <p:spPr>
          <a:xfrm>
            <a:off x="6267962" y="3825691"/>
            <a:ext cx="83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Thinking like an architect skills.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5" name="CuadroTexto 174"/>
          <p:cNvSpPr txBox="1"/>
          <p:nvPr/>
        </p:nvSpPr>
        <p:spPr>
          <a:xfrm>
            <a:off x="6276674" y="4610826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29568" y="4509801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31199" y="4581906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879544" y="387574"/>
            <a:ext cx="2077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Document problem solving tricks.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Complete monuments.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To understand what is landscape.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939579"/>
            <a:ext cx="755438" cy="40640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541298" y="2748282"/>
            <a:ext cx="1451197" cy="2205961"/>
            <a:chOff x="7507169" y="1984357"/>
            <a:chExt cx="1451197" cy="2205961"/>
          </a:xfrm>
        </p:grpSpPr>
        <p:grpSp>
          <p:nvGrpSpPr>
            <p:cNvPr id="241" name="Grupo 240"/>
            <p:cNvGrpSpPr/>
            <p:nvPr/>
          </p:nvGrpSpPr>
          <p:grpSpPr>
            <a:xfrm>
              <a:off x="7507169" y="1984357"/>
              <a:ext cx="1451197" cy="2205961"/>
              <a:chOff x="7368444" y="2467924"/>
              <a:chExt cx="1451197" cy="777366"/>
            </a:xfrm>
          </p:grpSpPr>
          <p:sp>
            <p:nvSpPr>
              <p:cNvPr id="376" name="Rectángulo redondeado 375"/>
              <p:cNvSpPr/>
              <p:nvPr/>
            </p:nvSpPr>
            <p:spPr>
              <a:xfrm>
                <a:off x="7368444" y="2467924"/>
                <a:ext cx="1451197" cy="777366"/>
              </a:xfrm>
              <a:prstGeom prst="roundRect">
                <a:avLst/>
              </a:prstGeom>
              <a:gradFill>
                <a:gsLst>
                  <a:gs pos="34000">
                    <a:srgbClr val="DE224F"/>
                  </a:gs>
                  <a:gs pos="0">
                    <a:schemeClr val="accent2"/>
                  </a:gs>
                  <a:gs pos="68000">
                    <a:srgbClr val="7030A0"/>
                  </a:gs>
                  <a:gs pos="100000">
                    <a:srgbClr val="1F3CCC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77" name="Rectángulo redondeado 376"/>
              <p:cNvSpPr/>
              <p:nvPr/>
            </p:nvSpPr>
            <p:spPr>
              <a:xfrm>
                <a:off x="7431030" y="2537291"/>
                <a:ext cx="1314568" cy="590690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37000">
                    <a:srgbClr val="143C27"/>
                  </a:gs>
                  <a:gs pos="97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7" name="Elipse 56"/>
            <p:cNvSpPr/>
            <p:nvPr/>
          </p:nvSpPr>
          <p:spPr>
            <a:xfrm>
              <a:off x="7673748" y="3957686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0" name="Elipse 269"/>
            <p:cNvSpPr/>
            <p:nvPr/>
          </p:nvSpPr>
          <p:spPr>
            <a:xfrm>
              <a:off x="7918331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8174380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5" name="Elipse 274"/>
            <p:cNvSpPr/>
            <p:nvPr/>
          </p:nvSpPr>
          <p:spPr>
            <a:xfrm>
              <a:off x="8423221" y="3959877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8" name="Elipse 277"/>
            <p:cNvSpPr/>
            <p:nvPr/>
          </p:nvSpPr>
          <p:spPr>
            <a:xfrm>
              <a:off x="8641855" y="3952484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80" name="Grupo 279"/>
          <p:cNvGrpSpPr/>
          <p:nvPr/>
        </p:nvGrpSpPr>
        <p:grpSpPr>
          <a:xfrm>
            <a:off x="143597" y="3295004"/>
            <a:ext cx="1451197" cy="959363"/>
            <a:chOff x="122639" y="4509801"/>
            <a:chExt cx="1451197" cy="480576"/>
          </a:xfrm>
        </p:grpSpPr>
        <p:sp>
          <p:nvSpPr>
            <p:cNvPr id="295" name="Rectángulo redondeado 294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6" name="Rectángulo redondeado 295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98" name="CuadroTexto 297"/>
          <p:cNvSpPr txBox="1"/>
          <p:nvPr/>
        </p:nvSpPr>
        <p:spPr>
          <a:xfrm>
            <a:off x="158481" y="3460115"/>
            <a:ext cx="14148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Remember: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“Everything we should build should get landscaped”.</a:t>
            </a:r>
            <a:endParaRPr lang="en-US" sz="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02" name="Imagen 3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2762702"/>
            <a:ext cx="755438" cy="406407"/>
          </a:xfrm>
          <a:prstGeom prst="rect">
            <a:avLst/>
          </a:prstGeom>
        </p:spPr>
      </p:pic>
      <p:grpSp>
        <p:nvGrpSpPr>
          <p:cNvPr id="235" name="Agrupar 225"/>
          <p:cNvGrpSpPr/>
          <p:nvPr/>
        </p:nvGrpSpPr>
        <p:grpSpPr>
          <a:xfrm>
            <a:off x="1778852" y="3825691"/>
            <a:ext cx="4307470" cy="505458"/>
            <a:chOff x="2354060" y="3826673"/>
            <a:chExt cx="4307470" cy="505458"/>
          </a:xfrm>
        </p:grpSpPr>
        <p:sp>
          <p:nvSpPr>
            <p:cNvPr id="236" name="Rectángulo redondeado 235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9" name="Rectángulo redondeado 23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2" name="Imagen 2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44" name="CuadroTexto 243"/>
            <p:cNvSpPr txBox="1"/>
            <p:nvPr/>
          </p:nvSpPr>
          <p:spPr>
            <a:xfrm>
              <a:off x="3555374" y="3951341"/>
              <a:ext cx="23358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Landscape around monument.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67" name="Rectángulo redondeado 266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2" name="Imagen 3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313" name="Rectángulo 312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7655062" y="2947021"/>
            <a:ext cx="115448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Additional Tasks: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* Build interior to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monument like the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Statue of Liberty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 NY.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* List cool features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of laboratory.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(To fill in time or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 challenge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during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week)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8" name="Imagen 2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958" y="787279"/>
            <a:ext cx="405719" cy="569430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1792848" y="1410258"/>
            <a:ext cx="4307470" cy="590876"/>
            <a:chOff x="1792848" y="1410258"/>
            <a:chExt cx="4307470" cy="590876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92848" y="1510756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78978" y="1938485"/>
                <a:ext cx="2965705" cy="28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Present “Problem solving tricks” </a:t>
                </a: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369" y="1611638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83729" y="1754470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3" name="Imagen 2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0958" y="1410258"/>
              <a:ext cx="405719" cy="569430"/>
            </a:xfrm>
            <a:prstGeom prst="rect">
              <a:avLst/>
            </a:prstGeom>
          </p:spPr>
        </p:pic>
      </p:grpSp>
      <p:pic>
        <p:nvPicPr>
          <p:cNvPr id="245" name="Imagen 2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2812" y="2608869"/>
            <a:ext cx="405719" cy="569430"/>
          </a:xfrm>
          <a:prstGeom prst="rect">
            <a:avLst/>
          </a:prstGeom>
        </p:spPr>
      </p:pic>
      <p:pic>
        <p:nvPicPr>
          <p:cNvPr id="263" name="Imagen 2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195" y="4382737"/>
            <a:ext cx="405719" cy="569430"/>
          </a:xfrm>
          <a:prstGeom prst="rect">
            <a:avLst/>
          </a:prstGeom>
        </p:spPr>
      </p:pic>
      <p:sp>
        <p:nvSpPr>
          <p:cNvPr id="264" name="Forma libre 263"/>
          <p:cNvSpPr/>
          <p:nvPr/>
        </p:nvSpPr>
        <p:spPr>
          <a:xfrm>
            <a:off x="2051529" y="217250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4" name="Forma libre 313"/>
          <p:cNvSpPr/>
          <p:nvPr/>
        </p:nvSpPr>
        <p:spPr>
          <a:xfrm>
            <a:off x="2051529" y="3378302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0" name="Forma libre 319"/>
          <p:cNvSpPr/>
          <p:nvPr/>
        </p:nvSpPr>
        <p:spPr>
          <a:xfrm>
            <a:off x="2058542" y="3925157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6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ángulo 207"/>
          <p:cNvSpPr/>
          <p:nvPr/>
        </p:nvSpPr>
        <p:spPr>
          <a:xfrm>
            <a:off x="1406902" y="2286044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8" name="Rectángulo 317"/>
          <p:cNvSpPr/>
          <p:nvPr/>
        </p:nvSpPr>
        <p:spPr>
          <a:xfrm>
            <a:off x="1367528" y="3472212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1" name="Forma libre 420"/>
          <p:cNvSpPr/>
          <p:nvPr/>
        </p:nvSpPr>
        <p:spPr>
          <a:xfrm>
            <a:off x="5830816" y="3424565"/>
            <a:ext cx="815836" cy="682183"/>
          </a:xfrm>
          <a:custGeom>
            <a:avLst/>
            <a:gdLst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1305 w 812758"/>
              <a:gd name="connsiteY8" fmla="*/ 124948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8233 w 812758"/>
              <a:gd name="connsiteY8" fmla="*/ 249639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27054"/>
              <a:gd name="connsiteY0" fmla="*/ 7184 h 1271381"/>
              <a:gd name="connsiteX1" fmla="*/ 568905 w 827054"/>
              <a:gd name="connsiteY1" fmla="*/ 7184 h 1271381"/>
              <a:gd name="connsiteX2" fmla="*/ 742087 w 827054"/>
              <a:gd name="connsiteY2" fmla="*/ 7184 h 1271381"/>
              <a:gd name="connsiteX3" fmla="*/ 783651 w 827054"/>
              <a:gd name="connsiteY3" fmla="*/ 48748 h 1271381"/>
              <a:gd name="connsiteX4" fmla="*/ 825214 w 827054"/>
              <a:gd name="connsiteY4" fmla="*/ 360475 h 1271381"/>
              <a:gd name="connsiteX5" fmla="*/ 804433 w 827054"/>
              <a:gd name="connsiteY5" fmla="*/ 1205603 h 1271381"/>
              <a:gd name="connsiteX6" fmla="*/ 672815 w 827054"/>
              <a:gd name="connsiteY6" fmla="*/ 1212530 h 1271381"/>
              <a:gd name="connsiteX7" fmla="*/ 714378 w 827054"/>
              <a:gd name="connsiteY7" fmla="*/ 1184820 h 1271381"/>
              <a:gd name="connsiteX8" fmla="*/ 721306 w 827054"/>
              <a:gd name="connsiteY8" fmla="*/ 270421 h 1271381"/>
              <a:gd name="connsiteX9" fmla="*/ 589687 w 827054"/>
              <a:gd name="connsiteY9" fmla="*/ 111094 h 1271381"/>
              <a:gd name="connsiteX10" fmla="*/ 35505 w 827054"/>
              <a:gd name="connsiteY10" fmla="*/ 104166 h 1271381"/>
              <a:gd name="connsiteX11" fmla="*/ 118633 w 827054"/>
              <a:gd name="connsiteY11" fmla="*/ 7184 h 1271381"/>
              <a:gd name="connsiteX0" fmla="*/ 118633 w 821922"/>
              <a:gd name="connsiteY0" fmla="*/ 7184 h 1266771"/>
              <a:gd name="connsiteX1" fmla="*/ 568905 w 821922"/>
              <a:gd name="connsiteY1" fmla="*/ 7184 h 1266771"/>
              <a:gd name="connsiteX2" fmla="*/ 742087 w 821922"/>
              <a:gd name="connsiteY2" fmla="*/ 7184 h 1266771"/>
              <a:gd name="connsiteX3" fmla="*/ 783651 w 821922"/>
              <a:gd name="connsiteY3" fmla="*/ 48748 h 1266771"/>
              <a:gd name="connsiteX4" fmla="*/ 818286 w 821922"/>
              <a:gd name="connsiteY4" fmla="*/ 422820 h 1266771"/>
              <a:gd name="connsiteX5" fmla="*/ 804433 w 821922"/>
              <a:gd name="connsiteY5" fmla="*/ 1205603 h 1266771"/>
              <a:gd name="connsiteX6" fmla="*/ 672815 w 821922"/>
              <a:gd name="connsiteY6" fmla="*/ 1212530 h 1266771"/>
              <a:gd name="connsiteX7" fmla="*/ 714378 w 821922"/>
              <a:gd name="connsiteY7" fmla="*/ 1184820 h 1266771"/>
              <a:gd name="connsiteX8" fmla="*/ 721306 w 821922"/>
              <a:gd name="connsiteY8" fmla="*/ 270421 h 1266771"/>
              <a:gd name="connsiteX9" fmla="*/ 589687 w 821922"/>
              <a:gd name="connsiteY9" fmla="*/ 111094 h 1266771"/>
              <a:gd name="connsiteX10" fmla="*/ 35505 w 821922"/>
              <a:gd name="connsiteY10" fmla="*/ 104166 h 1266771"/>
              <a:gd name="connsiteX11" fmla="*/ 118633 w 821922"/>
              <a:gd name="connsiteY11" fmla="*/ 7184 h 1266771"/>
              <a:gd name="connsiteX0" fmla="*/ 118633 w 820499"/>
              <a:gd name="connsiteY0" fmla="*/ 7184 h 1266771"/>
              <a:gd name="connsiteX1" fmla="*/ 568905 w 820499"/>
              <a:gd name="connsiteY1" fmla="*/ 7184 h 1266771"/>
              <a:gd name="connsiteX2" fmla="*/ 742087 w 820499"/>
              <a:gd name="connsiteY2" fmla="*/ 7184 h 1266771"/>
              <a:gd name="connsiteX3" fmla="*/ 804433 w 820499"/>
              <a:gd name="connsiteY3" fmla="*/ 97239 h 1266771"/>
              <a:gd name="connsiteX4" fmla="*/ 818286 w 820499"/>
              <a:gd name="connsiteY4" fmla="*/ 422820 h 1266771"/>
              <a:gd name="connsiteX5" fmla="*/ 804433 w 820499"/>
              <a:gd name="connsiteY5" fmla="*/ 1205603 h 1266771"/>
              <a:gd name="connsiteX6" fmla="*/ 672815 w 820499"/>
              <a:gd name="connsiteY6" fmla="*/ 1212530 h 1266771"/>
              <a:gd name="connsiteX7" fmla="*/ 714378 w 820499"/>
              <a:gd name="connsiteY7" fmla="*/ 1184820 h 1266771"/>
              <a:gd name="connsiteX8" fmla="*/ 721306 w 820499"/>
              <a:gd name="connsiteY8" fmla="*/ 270421 h 1266771"/>
              <a:gd name="connsiteX9" fmla="*/ 589687 w 820499"/>
              <a:gd name="connsiteY9" fmla="*/ 111094 h 1266771"/>
              <a:gd name="connsiteX10" fmla="*/ 35505 w 820499"/>
              <a:gd name="connsiteY10" fmla="*/ 104166 h 1266771"/>
              <a:gd name="connsiteX11" fmla="*/ 118633 w 820499"/>
              <a:gd name="connsiteY11" fmla="*/ 7184 h 1266771"/>
              <a:gd name="connsiteX0" fmla="*/ 118633 w 824480"/>
              <a:gd name="connsiteY0" fmla="*/ 14880 h 1274467"/>
              <a:gd name="connsiteX1" fmla="*/ 568905 w 824480"/>
              <a:gd name="connsiteY1" fmla="*/ 14880 h 1274467"/>
              <a:gd name="connsiteX2" fmla="*/ 742087 w 824480"/>
              <a:gd name="connsiteY2" fmla="*/ 14880 h 1274467"/>
              <a:gd name="connsiteX3" fmla="*/ 818287 w 824480"/>
              <a:gd name="connsiteY3" fmla="*/ 215771 h 1274467"/>
              <a:gd name="connsiteX4" fmla="*/ 818286 w 824480"/>
              <a:gd name="connsiteY4" fmla="*/ 430516 h 1274467"/>
              <a:gd name="connsiteX5" fmla="*/ 804433 w 824480"/>
              <a:gd name="connsiteY5" fmla="*/ 1213299 h 1274467"/>
              <a:gd name="connsiteX6" fmla="*/ 672815 w 824480"/>
              <a:gd name="connsiteY6" fmla="*/ 1220226 h 1274467"/>
              <a:gd name="connsiteX7" fmla="*/ 714378 w 824480"/>
              <a:gd name="connsiteY7" fmla="*/ 1192516 h 1274467"/>
              <a:gd name="connsiteX8" fmla="*/ 721306 w 824480"/>
              <a:gd name="connsiteY8" fmla="*/ 278117 h 1274467"/>
              <a:gd name="connsiteX9" fmla="*/ 589687 w 824480"/>
              <a:gd name="connsiteY9" fmla="*/ 118790 h 1274467"/>
              <a:gd name="connsiteX10" fmla="*/ 35505 w 824480"/>
              <a:gd name="connsiteY10" fmla="*/ 111862 h 1274467"/>
              <a:gd name="connsiteX11" fmla="*/ 118633 w 824480"/>
              <a:gd name="connsiteY11" fmla="*/ 14880 h 1274467"/>
              <a:gd name="connsiteX0" fmla="*/ 118633 w 821945"/>
              <a:gd name="connsiteY0" fmla="*/ 8325 h 1267912"/>
              <a:gd name="connsiteX1" fmla="*/ 568905 w 821945"/>
              <a:gd name="connsiteY1" fmla="*/ 8325 h 1267912"/>
              <a:gd name="connsiteX2" fmla="*/ 776723 w 821945"/>
              <a:gd name="connsiteY2" fmla="*/ 36034 h 1267912"/>
              <a:gd name="connsiteX3" fmla="*/ 818287 w 821945"/>
              <a:gd name="connsiteY3" fmla="*/ 209216 h 1267912"/>
              <a:gd name="connsiteX4" fmla="*/ 818286 w 821945"/>
              <a:gd name="connsiteY4" fmla="*/ 423961 h 1267912"/>
              <a:gd name="connsiteX5" fmla="*/ 804433 w 821945"/>
              <a:gd name="connsiteY5" fmla="*/ 1206744 h 1267912"/>
              <a:gd name="connsiteX6" fmla="*/ 672815 w 821945"/>
              <a:gd name="connsiteY6" fmla="*/ 1213671 h 1267912"/>
              <a:gd name="connsiteX7" fmla="*/ 714378 w 821945"/>
              <a:gd name="connsiteY7" fmla="*/ 1185961 h 1267912"/>
              <a:gd name="connsiteX8" fmla="*/ 721306 w 821945"/>
              <a:gd name="connsiteY8" fmla="*/ 271562 h 1267912"/>
              <a:gd name="connsiteX9" fmla="*/ 589687 w 821945"/>
              <a:gd name="connsiteY9" fmla="*/ 112235 h 1267912"/>
              <a:gd name="connsiteX10" fmla="*/ 35505 w 821945"/>
              <a:gd name="connsiteY10" fmla="*/ 105307 h 1267912"/>
              <a:gd name="connsiteX11" fmla="*/ 118633 w 821945"/>
              <a:gd name="connsiteY11" fmla="*/ 8325 h 1267912"/>
              <a:gd name="connsiteX0" fmla="*/ 113036 w 816348"/>
              <a:gd name="connsiteY0" fmla="*/ 7318 h 1266905"/>
              <a:gd name="connsiteX1" fmla="*/ 563308 w 816348"/>
              <a:gd name="connsiteY1" fmla="*/ 7318 h 1266905"/>
              <a:gd name="connsiteX2" fmla="*/ 771126 w 816348"/>
              <a:gd name="connsiteY2" fmla="*/ 35027 h 1266905"/>
              <a:gd name="connsiteX3" fmla="*/ 812690 w 816348"/>
              <a:gd name="connsiteY3" fmla="*/ 208209 h 1266905"/>
              <a:gd name="connsiteX4" fmla="*/ 812689 w 816348"/>
              <a:gd name="connsiteY4" fmla="*/ 422954 h 1266905"/>
              <a:gd name="connsiteX5" fmla="*/ 798836 w 816348"/>
              <a:gd name="connsiteY5" fmla="*/ 1205737 h 1266905"/>
              <a:gd name="connsiteX6" fmla="*/ 667218 w 816348"/>
              <a:gd name="connsiteY6" fmla="*/ 1212664 h 1266905"/>
              <a:gd name="connsiteX7" fmla="*/ 708781 w 816348"/>
              <a:gd name="connsiteY7" fmla="*/ 1184954 h 1266905"/>
              <a:gd name="connsiteX8" fmla="*/ 715709 w 816348"/>
              <a:gd name="connsiteY8" fmla="*/ 270555 h 1266905"/>
              <a:gd name="connsiteX9" fmla="*/ 584090 w 816348"/>
              <a:gd name="connsiteY9" fmla="*/ 111228 h 1266905"/>
              <a:gd name="connsiteX10" fmla="*/ 36835 w 816348"/>
              <a:gd name="connsiteY10" fmla="*/ 90445 h 1266905"/>
              <a:gd name="connsiteX11" fmla="*/ 113036 w 816348"/>
              <a:gd name="connsiteY11" fmla="*/ 7318 h 1266905"/>
              <a:gd name="connsiteX0" fmla="*/ 112524 w 815836"/>
              <a:gd name="connsiteY0" fmla="*/ 7318 h 1266905"/>
              <a:gd name="connsiteX1" fmla="*/ 562796 w 815836"/>
              <a:gd name="connsiteY1" fmla="*/ 7318 h 1266905"/>
              <a:gd name="connsiteX2" fmla="*/ 770614 w 815836"/>
              <a:gd name="connsiteY2" fmla="*/ 35027 h 1266905"/>
              <a:gd name="connsiteX3" fmla="*/ 812178 w 815836"/>
              <a:gd name="connsiteY3" fmla="*/ 208209 h 1266905"/>
              <a:gd name="connsiteX4" fmla="*/ 812177 w 815836"/>
              <a:gd name="connsiteY4" fmla="*/ 422954 h 1266905"/>
              <a:gd name="connsiteX5" fmla="*/ 798324 w 815836"/>
              <a:gd name="connsiteY5" fmla="*/ 1205737 h 1266905"/>
              <a:gd name="connsiteX6" fmla="*/ 666706 w 815836"/>
              <a:gd name="connsiteY6" fmla="*/ 1212664 h 1266905"/>
              <a:gd name="connsiteX7" fmla="*/ 708269 w 815836"/>
              <a:gd name="connsiteY7" fmla="*/ 1184954 h 1266905"/>
              <a:gd name="connsiteX8" fmla="*/ 715197 w 815836"/>
              <a:gd name="connsiteY8" fmla="*/ 270555 h 1266905"/>
              <a:gd name="connsiteX9" fmla="*/ 604359 w 815836"/>
              <a:gd name="connsiteY9" fmla="*/ 104301 h 1266905"/>
              <a:gd name="connsiteX10" fmla="*/ 36323 w 815836"/>
              <a:gd name="connsiteY10" fmla="*/ 90445 h 1266905"/>
              <a:gd name="connsiteX11" fmla="*/ 112524 w 815836"/>
              <a:gd name="connsiteY11" fmla="*/ 7318 h 12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836" h="1266905">
                <a:moveTo>
                  <a:pt x="112524" y="7318"/>
                </a:moveTo>
                <a:cubicBezTo>
                  <a:pt x="200270" y="-6537"/>
                  <a:pt x="453114" y="2700"/>
                  <a:pt x="562796" y="7318"/>
                </a:cubicBezTo>
                <a:cubicBezTo>
                  <a:pt x="672478" y="11936"/>
                  <a:pt x="729050" y="1545"/>
                  <a:pt x="770614" y="35027"/>
                </a:cubicBezTo>
                <a:cubicBezTo>
                  <a:pt x="812178" y="68509"/>
                  <a:pt x="805251" y="143554"/>
                  <a:pt x="812178" y="208209"/>
                </a:cubicBezTo>
                <a:cubicBezTo>
                  <a:pt x="819105" y="272864"/>
                  <a:pt x="814486" y="256699"/>
                  <a:pt x="812177" y="422954"/>
                </a:cubicBezTo>
                <a:cubicBezTo>
                  <a:pt x="809868" y="589209"/>
                  <a:pt x="822569" y="1074119"/>
                  <a:pt x="798324" y="1205737"/>
                </a:cubicBezTo>
                <a:cubicBezTo>
                  <a:pt x="774079" y="1337355"/>
                  <a:pt x="681715" y="1216128"/>
                  <a:pt x="666706" y="1212664"/>
                </a:cubicBezTo>
                <a:cubicBezTo>
                  <a:pt x="651697" y="1209200"/>
                  <a:pt x="700187" y="1341972"/>
                  <a:pt x="708269" y="1184954"/>
                </a:cubicBezTo>
                <a:cubicBezTo>
                  <a:pt x="716351" y="1027936"/>
                  <a:pt x="732515" y="450664"/>
                  <a:pt x="715197" y="270555"/>
                </a:cubicBezTo>
                <a:cubicBezTo>
                  <a:pt x="697879" y="90446"/>
                  <a:pt x="718659" y="107765"/>
                  <a:pt x="604359" y="104301"/>
                </a:cubicBezTo>
                <a:cubicBezTo>
                  <a:pt x="490059" y="100837"/>
                  <a:pt x="118295" y="106609"/>
                  <a:pt x="36323" y="90445"/>
                </a:cubicBezTo>
                <a:cubicBezTo>
                  <a:pt x="-45649" y="74281"/>
                  <a:pt x="24778" y="21173"/>
                  <a:pt x="112524" y="73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4" name="Rectángulo 373"/>
          <p:cNvSpPr/>
          <p:nvPr/>
        </p:nvSpPr>
        <p:spPr>
          <a:xfrm>
            <a:off x="6819027" y="39688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71646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1" name="Rectángulo 300"/>
          <p:cNvSpPr/>
          <p:nvPr/>
        </p:nvSpPr>
        <p:spPr>
          <a:xfrm>
            <a:off x="5800417" y="400442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101148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1" name="Rectángulo 180"/>
          <p:cNvSpPr/>
          <p:nvPr/>
        </p:nvSpPr>
        <p:spPr>
          <a:xfrm>
            <a:off x="1367528" y="1697316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Rectángulo 176"/>
          <p:cNvSpPr/>
          <p:nvPr/>
        </p:nvSpPr>
        <p:spPr>
          <a:xfrm>
            <a:off x="5747968" y="4694256"/>
            <a:ext cx="765477" cy="89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3" name="Rectángulo 232"/>
          <p:cNvSpPr/>
          <p:nvPr/>
        </p:nvSpPr>
        <p:spPr>
          <a:xfrm>
            <a:off x="5959368" y="2299420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862043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956838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984510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127342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1792848" y="1510756"/>
            <a:ext cx="4307470" cy="490378"/>
            <a:chOff x="1792848" y="1510756"/>
            <a:chExt cx="4307470" cy="490378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92848" y="1510756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78978" y="1938485"/>
                <a:ext cx="2965705" cy="28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Present “Floor Plans” </a:t>
                </a: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369" y="1611638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83729" y="1754470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1795142" y="2071949"/>
            <a:ext cx="4320914" cy="505458"/>
            <a:chOff x="2349801" y="2646179"/>
            <a:chExt cx="4320914" cy="505458"/>
          </a:xfrm>
        </p:grpSpPr>
        <p:sp>
          <p:nvSpPr>
            <p:cNvPr id="206" name="Rectángulo redondeado 205"/>
            <p:cNvSpPr/>
            <p:nvPr/>
          </p:nvSpPr>
          <p:spPr>
            <a:xfrm>
              <a:off x="2349801" y="2646179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2459149" y="2722578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5991117" y="2897333"/>
              <a:ext cx="6795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2</a:t>
              </a:r>
              <a:r>
                <a:rPr lang="es-ES_tradnl" sz="800" dirty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0</a:t>
              </a:r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0" name="Imagen 2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00" y="2655592"/>
              <a:ext cx="504003" cy="496045"/>
            </a:xfrm>
            <a:prstGeom prst="rect">
              <a:avLst/>
            </a:prstGeom>
          </p:spPr>
        </p:pic>
        <p:sp>
          <p:nvSpPr>
            <p:cNvPr id="211" name="CuadroTexto 210"/>
            <p:cNvSpPr txBox="1"/>
            <p:nvPr/>
          </p:nvSpPr>
          <p:spPr>
            <a:xfrm>
              <a:off x="3563014" y="2777945"/>
              <a:ext cx="2626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Exercise – Create floor plan in lab book.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2580300" y="2796851"/>
              <a:ext cx="214157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87" y="2759389"/>
              <a:ext cx="197636" cy="196798"/>
            </a:xfrm>
            <a:prstGeom prst="rect">
              <a:avLst/>
            </a:prstGeom>
          </p:spPr>
        </p:pic>
      </p:grpSp>
      <p:grpSp>
        <p:nvGrpSpPr>
          <p:cNvPr id="261" name="Agrupar 260"/>
          <p:cNvGrpSpPr/>
          <p:nvPr/>
        </p:nvGrpSpPr>
        <p:grpSpPr>
          <a:xfrm>
            <a:off x="1792848" y="2701655"/>
            <a:ext cx="4299935" cy="490378"/>
            <a:chOff x="1737517" y="2291856"/>
            <a:chExt cx="4983130" cy="716305"/>
          </a:xfrm>
        </p:grpSpPr>
        <p:sp>
          <p:nvSpPr>
            <p:cNvPr id="265" name="Rectángulo redondeado 264"/>
            <p:cNvSpPr/>
            <p:nvPr/>
          </p:nvSpPr>
          <p:spPr>
            <a:xfrm>
              <a:off x="1737517" y="2291856"/>
              <a:ext cx="4983130" cy="71630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6" name="Rectángulo redondeado 265"/>
            <p:cNvSpPr/>
            <p:nvPr/>
          </p:nvSpPr>
          <p:spPr>
            <a:xfrm>
              <a:off x="1872686" y="2392665"/>
              <a:ext cx="4655730" cy="5019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62" name="CuadroTexto 261"/>
          <p:cNvSpPr txBox="1"/>
          <p:nvPr/>
        </p:nvSpPr>
        <p:spPr>
          <a:xfrm>
            <a:off x="2954168" y="2827586"/>
            <a:ext cx="277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Present “Demonstrate laying out floor plan.”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38" y="2795277"/>
            <a:ext cx="197636" cy="196798"/>
          </a:xfrm>
          <a:prstGeom prst="rect">
            <a:avLst/>
          </a:prstGeom>
        </p:spPr>
      </p:pic>
      <p:sp>
        <p:nvSpPr>
          <p:cNvPr id="146" name="Rectángulo 145"/>
          <p:cNvSpPr/>
          <p:nvPr/>
        </p:nvSpPr>
        <p:spPr>
          <a:xfrm>
            <a:off x="5481192" y="2938109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26" name="Agrupar 225"/>
          <p:cNvGrpSpPr/>
          <p:nvPr/>
        </p:nvGrpSpPr>
        <p:grpSpPr>
          <a:xfrm>
            <a:off x="1785680" y="325947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55374" y="396519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Execute floor plan in Minecraft.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600160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6252683" y="1922437"/>
            <a:ext cx="912009" cy="676821"/>
            <a:chOff x="6280359" y="2504296"/>
            <a:chExt cx="912009" cy="676821"/>
          </a:xfrm>
        </p:grpSpPr>
        <p:grpSp>
          <p:nvGrpSpPr>
            <p:cNvPr id="303" name="Grupo 302"/>
            <p:cNvGrpSpPr/>
            <p:nvPr/>
          </p:nvGrpSpPr>
          <p:grpSpPr>
            <a:xfrm>
              <a:off x="6280359" y="2504296"/>
              <a:ext cx="912009" cy="676821"/>
              <a:chOff x="6176452" y="2519533"/>
              <a:chExt cx="912009" cy="676821"/>
            </a:xfrm>
          </p:grpSpPr>
          <p:sp>
            <p:nvSpPr>
              <p:cNvPr id="144" name="Rectángulo redondeado 143"/>
              <p:cNvSpPr/>
              <p:nvPr/>
            </p:nvSpPr>
            <p:spPr>
              <a:xfrm>
                <a:off x="6177652" y="2727837"/>
                <a:ext cx="910809" cy="468517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30" name="Forma libre 229"/>
              <p:cNvSpPr/>
              <p:nvPr/>
            </p:nvSpPr>
            <p:spPr>
              <a:xfrm>
                <a:off x="6176452" y="2519533"/>
                <a:ext cx="911904" cy="332704"/>
              </a:xfrm>
              <a:custGeom>
                <a:avLst/>
                <a:gdLst>
                  <a:gd name="connsiteX0" fmla="*/ 0 w 1595619"/>
                  <a:gd name="connsiteY0" fmla="*/ 465372 h 1067256"/>
                  <a:gd name="connsiteX1" fmla="*/ 23149 w 1595619"/>
                  <a:gd name="connsiteY1" fmla="*/ 199154 h 1067256"/>
                  <a:gd name="connsiteX2" fmla="*/ 104172 w 1595619"/>
                  <a:gd name="connsiteY2" fmla="*/ 94982 h 1067256"/>
                  <a:gd name="connsiteX3" fmla="*/ 289367 w 1595619"/>
                  <a:gd name="connsiteY3" fmla="*/ 2385 h 1067256"/>
                  <a:gd name="connsiteX4" fmla="*/ 613458 w 1595619"/>
                  <a:gd name="connsiteY4" fmla="*/ 37109 h 1067256"/>
                  <a:gd name="connsiteX5" fmla="*/ 810228 w 1595619"/>
                  <a:gd name="connsiteY5" fmla="*/ 141281 h 1067256"/>
                  <a:gd name="connsiteX6" fmla="*/ 1006997 w 1595619"/>
                  <a:gd name="connsiteY6" fmla="*/ 268602 h 1067256"/>
                  <a:gd name="connsiteX7" fmla="*/ 1307939 w 1595619"/>
                  <a:gd name="connsiteY7" fmla="*/ 314901 h 1067256"/>
                  <a:gd name="connsiteX8" fmla="*/ 1458410 w 1595619"/>
                  <a:gd name="connsiteY8" fmla="*/ 326476 h 1067256"/>
                  <a:gd name="connsiteX9" fmla="*/ 1574157 w 1595619"/>
                  <a:gd name="connsiteY9" fmla="*/ 430648 h 1067256"/>
                  <a:gd name="connsiteX10" fmla="*/ 1574157 w 1595619"/>
                  <a:gd name="connsiteY10" fmla="*/ 1067256 h 1067256"/>
                  <a:gd name="connsiteX0" fmla="*/ 0 w 1686025"/>
                  <a:gd name="connsiteY0" fmla="*/ 465372 h 812613"/>
                  <a:gd name="connsiteX1" fmla="*/ 23149 w 1686025"/>
                  <a:gd name="connsiteY1" fmla="*/ 199154 h 812613"/>
                  <a:gd name="connsiteX2" fmla="*/ 104172 w 1686025"/>
                  <a:gd name="connsiteY2" fmla="*/ 94982 h 812613"/>
                  <a:gd name="connsiteX3" fmla="*/ 289367 w 1686025"/>
                  <a:gd name="connsiteY3" fmla="*/ 2385 h 812613"/>
                  <a:gd name="connsiteX4" fmla="*/ 613458 w 1686025"/>
                  <a:gd name="connsiteY4" fmla="*/ 37109 h 812613"/>
                  <a:gd name="connsiteX5" fmla="*/ 810228 w 1686025"/>
                  <a:gd name="connsiteY5" fmla="*/ 141281 h 812613"/>
                  <a:gd name="connsiteX6" fmla="*/ 1006997 w 1686025"/>
                  <a:gd name="connsiteY6" fmla="*/ 268602 h 812613"/>
                  <a:gd name="connsiteX7" fmla="*/ 1307939 w 1686025"/>
                  <a:gd name="connsiteY7" fmla="*/ 314901 h 812613"/>
                  <a:gd name="connsiteX8" fmla="*/ 1458410 w 1686025"/>
                  <a:gd name="connsiteY8" fmla="*/ 326476 h 812613"/>
                  <a:gd name="connsiteX9" fmla="*/ 1574157 w 1686025"/>
                  <a:gd name="connsiteY9" fmla="*/ 430648 h 812613"/>
                  <a:gd name="connsiteX10" fmla="*/ 1678329 w 1686025"/>
                  <a:gd name="connsiteY10" fmla="*/ 812613 h 812613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1006997 w 1642882"/>
                  <a:gd name="connsiteY6" fmla="*/ 268602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949124 w 1642882"/>
                  <a:gd name="connsiteY6" fmla="*/ 233878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307939 w 1642882"/>
                  <a:gd name="connsiteY7" fmla="*/ 314541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169043 w 1642882"/>
                  <a:gd name="connsiteY7" fmla="*/ 279817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4963"/>
                  <a:gd name="connsiteY0" fmla="*/ 465012 h 603909"/>
                  <a:gd name="connsiteX1" fmla="*/ 23149 w 1644963"/>
                  <a:gd name="connsiteY1" fmla="*/ 198794 h 603909"/>
                  <a:gd name="connsiteX2" fmla="*/ 104172 w 1644963"/>
                  <a:gd name="connsiteY2" fmla="*/ 94622 h 603909"/>
                  <a:gd name="connsiteX3" fmla="*/ 289367 w 1644963"/>
                  <a:gd name="connsiteY3" fmla="*/ 2025 h 603909"/>
                  <a:gd name="connsiteX4" fmla="*/ 613458 w 1644963"/>
                  <a:gd name="connsiteY4" fmla="*/ 36749 h 603909"/>
                  <a:gd name="connsiteX5" fmla="*/ 763929 w 1644963"/>
                  <a:gd name="connsiteY5" fmla="*/ 106197 h 603909"/>
                  <a:gd name="connsiteX6" fmla="*/ 949124 w 1644963"/>
                  <a:gd name="connsiteY6" fmla="*/ 233518 h 603909"/>
                  <a:gd name="connsiteX7" fmla="*/ 1169043 w 1644963"/>
                  <a:gd name="connsiteY7" fmla="*/ 279817 h 603909"/>
                  <a:gd name="connsiteX8" fmla="*/ 1354238 w 1644963"/>
                  <a:gd name="connsiteY8" fmla="*/ 256668 h 603909"/>
                  <a:gd name="connsiteX9" fmla="*/ 1574157 w 1644963"/>
                  <a:gd name="connsiteY9" fmla="*/ 430288 h 603909"/>
                  <a:gd name="connsiteX10" fmla="*/ 1632031 w 1644963"/>
                  <a:gd name="connsiteY10" fmla="*/ 603909 h 603909"/>
                  <a:gd name="connsiteX0" fmla="*/ 0 w 1640288"/>
                  <a:gd name="connsiteY0" fmla="*/ 465012 h 603909"/>
                  <a:gd name="connsiteX1" fmla="*/ 23149 w 1640288"/>
                  <a:gd name="connsiteY1" fmla="*/ 198794 h 603909"/>
                  <a:gd name="connsiteX2" fmla="*/ 104172 w 1640288"/>
                  <a:gd name="connsiteY2" fmla="*/ 94622 h 603909"/>
                  <a:gd name="connsiteX3" fmla="*/ 289367 w 1640288"/>
                  <a:gd name="connsiteY3" fmla="*/ 2025 h 603909"/>
                  <a:gd name="connsiteX4" fmla="*/ 613458 w 1640288"/>
                  <a:gd name="connsiteY4" fmla="*/ 36749 h 603909"/>
                  <a:gd name="connsiteX5" fmla="*/ 763929 w 1640288"/>
                  <a:gd name="connsiteY5" fmla="*/ 106197 h 603909"/>
                  <a:gd name="connsiteX6" fmla="*/ 949124 w 1640288"/>
                  <a:gd name="connsiteY6" fmla="*/ 233518 h 603909"/>
                  <a:gd name="connsiteX7" fmla="*/ 1169043 w 1640288"/>
                  <a:gd name="connsiteY7" fmla="*/ 279817 h 603909"/>
                  <a:gd name="connsiteX8" fmla="*/ 1354238 w 1640288"/>
                  <a:gd name="connsiteY8" fmla="*/ 256668 h 603909"/>
                  <a:gd name="connsiteX9" fmla="*/ 1527858 w 1640288"/>
                  <a:gd name="connsiteY9" fmla="*/ 302966 h 603909"/>
                  <a:gd name="connsiteX10" fmla="*/ 1632031 w 1640288"/>
                  <a:gd name="connsiteY10" fmla="*/ 603909 h 603909"/>
                  <a:gd name="connsiteX0" fmla="*/ 0 w 1577813"/>
                  <a:gd name="connsiteY0" fmla="*/ 465012 h 534461"/>
                  <a:gd name="connsiteX1" fmla="*/ 23149 w 1577813"/>
                  <a:gd name="connsiteY1" fmla="*/ 198794 h 534461"/>
                  <a:gd name="connsiteX2" fmla="*/ 104172 w 1577813"/>
                  <a:gd name="connsiteY2" fmla="*/ 94622 h 534461"/>
                  <a:gd name="connsiteX3" fmla="*/ 289367 w 1577813"/>
                  <a:gd name="connsiteY3" fmla="*/ 2025 h 534461"/>
                  <a:gd name="connsiteX4" fmla="*/ 613458 w 1577813"/>
                  <a:gd name="connsiteY4" fmla="*/ 36749 h 534461"/>
                  <a:gd name="connsiteX5" fmla="*/ 763929 w 1577813"/>
                  <a:gd name="connsiteY5" fmla="*/ 106197 h 534461"/>
                  <a:gd name="connsiteX6" fmla="*/ 949124 w 1577813"/>
                  <a:gd name="connsiteY6" fmla="*/ 233518 h 534461"/>
                  <a:gd name="connsiteX7" fmla="*/ 1169043 w 1577813"/>
                  <a:gd name="connsiteY7" fmla="*/ 279817 h 534461"/>
                  <a:gd name="connsiteX8" fmla="*/ 1354238 w 1577813"/>
                  <a:gd name="connsiteY8" fmla="*/ 256668 h 534461"/>
                  <a:gd name="connsiteX9" fmla="*/ 1527858 w 1577813"/>
                  <a:gd name="connsiteY9" fmla="*/ 302966 h 534461"/>
                  <a:gd name="connsiteX10" fmla="*/ 1562583 w 1577813"/>
                  <a:gd name="connsiteY10" fmla="*/ 534461 h 534461"/>
                  <a:gd name="connsiteX0" fmla="*/ 0 w 1571736"/>
                  <a:gd name="connsiteY0" fmla="*/ 465012 h 534461"/>
                  <a:gd name="connsiteX1" fmla="*/ 23149 w 1571736"/>
                  <a:gd name="connsiteY1" fmla="*/ 198794 h 534461"/>
                  <a:gd name="connsiteX2" fmla="*/ 104172 w 1571736"/>
                  <a:gd name="connsiteY2" fmla="*/ 94622 h 534461"/>
                  <a:gd name="connsiteX3" fmla="*/ 289367 w 1571736"/>
                  <a:gd name="connsiteY3" fmla="*/ 2025 h 534461"/>
                  <a:gd name="connsiteX4" fmla="*/ 613458 w 1571736"/>
                  <a:gd name="connsiteY4" fmla="*/ 36749 h 534461"/>
                  <a:gd name="connsiteX5" fmla="*/ 763929 w 1571736"/>
                  <a:gd name="connsiteY5" fmla="*/ 106197 h 534461"/>
                  <a:gd name="connsiteX6" fmla="*/ 949124 w 1571736"/>
                  <a:gd name="connsiteY6" fmla="*/ 233518 h 534461"/>
                  <a:gd name="connsiteX7" fmla="*/ 1169043 w 1571736"/>
                  <a:gd name="connsiteY7" fmla="*/ 279817 h 534461"/>
                  <a:gd name="connsiteX8" fmla="*/ 1354238 w 1571736"/>
                  <a:gd name="connsiteY8" fmla="*/ 256668 h 534461"/>
                  <a:gd name="connsiteX9" fmla="*/ 1481559 w 1571736"/>
                  <a:gd name="connsiteY9" fmla="*/ 245092 h 534461"/>
                  <a:gd name="connsiteX10" fmla="*/ 1562583 w 1571736"/>
                  <a:gd name="connsiteY10" fmla="*/ 534461 h 534461"/>
                  <a:gd name="connsiteX0" fmla="*/ 0 w 1571736"/>
                  <a:gd name="connsiteY0" fmla="*/ 492565 h 562014"/>
                  <a:gd name="connsiteX1" fmla="*/ 23149 w 1571736"/>
                  <a:gd name="connsiteY1" fmla="*/ 226347 h 562014"/>
                  <a:gd name="connsiteX2" fmla="*/ 104172 w 1571736"/>
                  <a:gd name="connsiteY2" fmla="*/ 122175 h 562014"/>
                  <a:gd name="connsiteX3" fmla="*/ 289367 w 1571736"/>
                  <a:gd name="connsiteY3" fmla="*/ 29578 h 562014"/>
                  <a:gd name="connsiteX4" fmla="*/ 497711 w 1571736"/>
                  <a:gd name="connsiteY4" fmla="*/ 6429 h 562014"/>
                  <a:gd name="connsiteX5" fmla="*/ 763929 w 1571736"/>
                  <a:gd name="connsiteY5" fmla="*/ 133750 h 562014"/>
                  <a:gd name="connsiteX6" fmla="*/ 949124 w 1571736"/>
                  <a:gd name="connsiteY6" fmla="*/ 261071 h 562014"/>
                  <a:gd name="connsiteX7" fmla="*/ 1169043 w 1571736"/>
                  <a:gd name="connsiteY7" fmla="*/ 307370 h 562014"/>
                  <a:gd name="connsiteX8" fmla="*/ 1354238 w 1571736"/>
                  <a:gd name="connsiteY8" fmla="*/ 284221 h 562014"/>
                  <a:gd name="connsiteX9" fmla="*/ 1481559 w 1571736"/>
                  <a:gd name="connsiteY9" fmla="*/ 272645 h 562014"/>
                  <a:gd name="connsiteX10" fmla="*/ 1562583 w 1571736"/>
                  <a:gd name="connsiteY10" fmla="*/ 562014 h 562014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949124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064871 w 1571736"/>
                  <a:gd name="connsiteY7" fmla="*/ 281780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3046"/>
                  <a:gd name="connsiteY0" fmla="*/ 490124 h 559573"/>
                  <a:gd name="connsiteX1" fmla="*/ 23149 w 1573046"/>
                  <a:gd name="connsiteY1" fmla="*/ 223906 h 559573"/>
                  <a:gd name="connsiteX2" fmla="*/ 104172 w 1573046"/>
                  <a:gd name="connsiteY2" fmla="*/ 119734 h 559573"/>
                  <a:gd name="connsiteX3" fmla="*/ 289367 w 1573046"/>
                  <a:gd name="connsiteY3" fmla="*/ 27137 h 559573"/>
                  <a:gd name="connsiteX4" fmla="*/ 497711 w 1573046"/>
                  <a:gd name="connsiteY4" fmla="*/ 3988 h 559573"/>
                  <a:gd name="connsiteX5" fmla="*/ 717631 w 1573046"/>
                  <a:gd name="connsiteY5" fmla="*/ 96585 h 559573"/>
                  <a:gd name="connsiteX6" fmla="*/ 879676 w 1573046"/>
                  <a:gd name="connsiteY6" fmla="*/ 258630 h 559573"/>
                  <a:gd name="connsiteX7" fmla="*/ 1064871 w 1573046"/>
                  <a:gd name="connsiteY7" fmla="*/ 281780 h 559573"/>
                  <a:gd name="connsiteX8" fmla="*/ 1261640 w 1573046"/>
                  <a:gd name="connsiteY8" fmla="*/ 281780 h 559573"/>
                  <a:gd name="connsiteX9" fmla="*/ 1481559 w 1573046"/>
                  <a:gd name="connsiteY9" fmla="*/ 270204 h 559573"/>
                  <a:gd name="connsiteX10" fmla="*/ 1562583 w 1573046"/>
                  <a:gd name="connsiteY10" fmla="*/ 559573 h 559573"/>
                  <a:gd name="connsiteX0" fmla="*/ 0 w 1569727"/>
                  <a:gd name="connsiteY0" fmla="*/ 490124 h 559573"/>
                  <a:gd name="connsiteX1" fmla="*/ 23149 w 1569727"/>
                  <a:gd name="connsiteY1" fmla="*/ 223906 h 559573"/>
                  <a:gd name="connsiteX2" fmla="*/ 104172 w 1569727"/>
                  <a:gd name="connsiteY2" fmla="*/ 119734 h 559573"/>
                  <a:gd name="connsiteX3" fmla="*/ 289367 w 1569727"/>
                  <a:gd name="connsiteY3" fmla="*/ 27137 h 559573"/>
                  <a:gd name="connsiteX4" fmla="*/ 497711 w 1569727"/>
                  <a:gd name="connsiteY4" fmla="*/ 3988 h 559573"/>
                  <a:gd name="connsiteX5" fmla="*/ 717631 w 1569727"/>
                  <a:gd name="connsiteY5" fmla="*/ 96585 h 559573"/>
                  <a:gd name="connsiteX6" fmla="*/ 879676 w 1569727"/>
                  <a:gd name="connsiteY6" fmla="*/ 258630 h 559573"/>
                  <a:gd name="connsiteX7" fmla="*/ 1064871 w 1569727"/>
                  <a:gd name="connsiteY7" fmla="*/ 281780 h 559573"/>
                  <a:gd name="connsiteX8" fmla="*/ 1261640 w 1569727"/>
                  <a:gd name="connsiteY8" fmla="*/ 281780 h 559573"/>
                  <a:gd name="connsiteX9" fmla="*/ 1435260 w 1569727"/>
                  <a:gd name="connsiteY9" fmla="*/ 328077 h 559573"/>
                  <a:gd name="connsiteX10" fmla="*/ 1562583 w 1569727"/>
                  <a:gd name="connsiteY10" fmla="*/ 559573 h 559573"/>
                  <a:gd name="connsiteX0" fmla="*/ 0 w 1579755"/>
                  <a:gd name="connsiteY0" fmla="*/ 490124 h 490124"/>
                  <a:gd name="connsiteX1" fmla="*/ 23149 w 1579755"/>
                  <a:gd name="connsiteY1" fmla="*/ 223906 h 490124"/>
                  <a:gd name="connsiteX2" fmla="*/ 104172 w 1579755"/>
                  <a:gd name="connsiteY2" fmla="*/ 119734 h 490124"/>
                  <a:gd name="connsiteX3" fmla="*/ 289367 w 1579755"/>
                  <a:gd name="connsiteY3" fmla="*/ 27137 h 490124"/>
                  <a:gd name="connsiteX4" fmla="*/ 497711 w 1579755"/>
                  <a:gd name="connsiteY4" fmla="*/ 3988 h 490124"/>
                  <a:gd name="connsiteX5" fmla="*/ 717631 w 1579755"/>
                  <a:gd name="connsiteY5" fmla="*/ 96585 h 490124"/>
                  <a:gd name="connsiteX6" fmla="*/ 879676 w 1579755"/>
                  <a:gd name="connsiteY6" fmla="*/ 258630 h 490124"/>
                  <a:gd name="connsiteX7" fmla="*/ 1064871 w 1579755"/>
                  <a:gd name="connsiteY7" fmla="*/ 281780 h 490124"/>
                  <a:gd name="connsiteX8" fmla="*/ 1261640 w 1579755"/>
                  <a:gd name="connsiteY8" fmla="*/ 281780 h 490124"/>
                  <a:gd name="connsiteX9" fmla="*/ 1435260 w 1579755"/>
                  <a:gd name="connsiteY9" fmla="*/ 328077 h 490124"/>
                  <a:gd name="connsiteX10" fmla="*/ 1573022 w 1579755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35260 w 1573022"/>
                  <a:gd name="connsiteY9" fmla="*/ 328077 h 490124"/>
                  <a:gd name="connsiteX10" fmla="*/ 1573022 w 1573022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19602 w 1573022"/>
                  <a:gd name="connsiteY9" fmla="*/ 301981 h 490124"/>
                  <a:gd name="connsiteX10" fmla="*/ 1573022 w 1573022"/>
                  <a:gd name="connsiteY10" fmla="*/ 470847 h 490124"/>
                  <a:gd name="connsiteX0" fmla="*/ 0 w 1567802"/>
                  <a:gd name="connsiteY0" fmla="*/ 490124 h 575231"/>
                  <a:gd name="connsiteX1" fmla="*/ 23149 w 1567802"/>
                  <a:gd name="connsiteY1" fmla="*/ 223906 h 575231"/>
                  <a:gd name="connsiteX2" fmla="*/ 104172 w 1567802"/>
                  <a:gd name="connsiteY2" fmla="*/ 119734 h 575231"/>
                  <a:gd name="connsiteX3" fmla="*/ 289367 w 1567802"/>
                  <a:gd name="connsiteY3" fmla="*/ 27137 h 575231"/>
                  <a:gd name="connsiteX4" fmla="*/ 497711 w 1567802"/>
                  <a:gd name="connsiteY4" fmla="*/ 3988 h 575231"/>
                  <a:gd name="connsiteX5" fmla="*/ 717631 w 1567802"/>
                  <a:gd name="connsiteY5" fmla="*/ 96585 h 575231"/>
                  <a:gd name="connsiteX6" fmla="*/ 879676 w 1567802"/>
                  <a:gd name="connsiteY6" fmla="*/ 258630 h 575231"/>
                  <a:gd name="connsiteX7" fmla="*/ 1064871 w 1567802"/>
                  <a:gd name="connsiteY7" fmla="*/ 281780 h 575231"/>
                  <a:gd name="connsiteX8" fmla="*/ 1261640 w 1567802"/>
                  <a:gd name="connsiteY8" fmla="*/ 281780 h 575231"/>
                  <a:gd name="connsiteX9" fmla="*/ 1419602 w 1567802"/>
                  <a:gd name="connsiteY9" fmla="*/ 301981 h 575231"/>
                  <a:gd name="connsiteX10" fmla="*/ 1567802 w 1567802"/>
                  <a:gd name="connsiteY10" fmla="*/ 575231 h 575231"/>
                  <a:gd name="connsiteX0" fmla="*/ 0 w 1568525"/>
                  <a:gd name="connsiteY0" fmla="*/ 490124 h 575231"/>
                  <a:gd name="connsiteX1" fmla="*/ 23149 w 1568525"/>
                  <a:gd name="connsiteY1" fmla="*/ 223906 h 575231"/>
                  <a:gd name="connsiteX2" fmla="*/ 104172 w 1568525"/>
                  <a:gd name="connsiteY2" fmla="*/ 119734 h 575231"/>
                  <a:gd name="connsiteX3" fmla="*/ 289367 w 1568525"/>
                  <a:gd name="connsiteY3" fmla="*/ 27137 h 575231"/>
                  <a:gd name="connsiteX4" fmla="*/ 497711 w 1568525"/>
                  <a:gd name="connsiteY4" fmla="*/ 3988 h 575231"/>
                  <a:gd name="connsiteX5" fmla="*/ 717631 w 1568525"/>
                  <a:gd name="connsiteY5" fmla="*/ 96585 h 575231"/>
                  <a:gd name="connsiteX6" fmla="*/ 879676 w 1568525"/>
                  <a:gd name="connsiteY6" fmla="*/ 258630 h 575231"/>
                  <a:gd name="connsiteX7" fmla="*/ 1064871 w 1568525"/>
                  <a:gd name="connsiteY7" fmla="*/ 281780 h 575231"/>
                  <a:gd name="connsiteX8" fmla="*/ 1261640 w 1568525"/>
                  <a:gd name="connsiteY8" fmla="*/ 281780 h 575231"/>
                  <a:gd name="connsiteX9" fmla="*/ 1419602 w 1568525"/>
                  <a:gd name="connsiteY9" fmla="*/ 301981 h 575231"/>
                  <a:gd name="connsiteX10" fmla="*/ 1567802 w 1568525"/>
                  <a:gd name="connsiteY10" fmla="*/ 575231 h 575231"/>
                  <a:gd name="connsiteX0" fmla="*/ 0 w 1568911"/>
                  <a:gd name="connsiteY0" fmla="*/ 490124 h 575231"/>
                  <a:gd name="connsiteX1" fmla="*/ 23149 w 1568911"/>
                  <a:gd name="connsiteY1" fmla="*/ 223906 h 575231"/>
                  <a:gd name="connsiteX2" fmla="*/ 104172 w 1568911"/>
                  <a:gd name="connsiteY2" fmla="*/ 119734 h 575231"/>
                  <a:gd name="connsiteX3" fmla="*/ 289367 w 1568911"/>
                  <a:gd name="connsiteY3" fmla="*/ 27137 h 575231"/>
                  <a:gd name="connsiteX4" fmla="*/ 497711 w 1568911"/>
                  <a:gd name="connsiteY4" fmla="*/ 3988 h 575231"/>
                  <a:gd name="connsiteX5" fmla="*/ 717631 w 1568911"/>
                  <a:gd name="connsiteY5" fmla="*/ 96585 h 575231"/>
                  <a:gd name="connsiteX6" fmla="*/ 879676 w 1568911"/>
                  <a:gd name="connsiteY6" fmla="*/ 258630 h 575231"/>
                  <a:gd name="connsiteX7" fmla="*/ 1064871 w 1568911"/>
                  <a:gd name="connsiteY7" fmla="*/ 281780 h 575231"/>
                  <a:gd name="connsiteX8" fmla="*/ 1261640 w 1568911"/>
                  <a:gd name="connsiteY8" fmla="*/ 281780 h 575231"/>
                  <a:gd name="connsiteX9" fmla="*/ 1419602 w 1568911"/>
                  <a:gd name="connsiteY9" fmla="*/ 301981 h 575231"/>
                  <a:gd name="connsiteX10" fmla="*/ 1567802 w 1568911"/>
                  <a:gd name="connsiteY10" fmla="*/ 575231 h 575231"/>
                  <a:gd name="connsiteX0" fmla="*/ 0 w 1572765"/>
                  <a:gd name="connsiteY0" fmla="*/ 490124 h 575231"/>
                  <a:gd name="connsiteX1" fmla="*/ 23149 w 1572765"/>
                  <a:gd name="connsiteY1" fmla="*/ 223906 h 575231"/>
                  <a:gd name="connsiteX2" fmla="*/ 104172 w 1572765"/>
                  <a:gd name="connsiteY2" fmla="*/ 119734 h 575231"/>
                  <a:gd name="connsiteX3" fmla="*/ 289367 w 1572765"/>
                  <a:gd name="connsiteY3" fmla="*/ 27137 h 575231"/>
                  <a:gd name="connsiteX4" fmla="*/ 497711 w 1572765"/>
                  <a:gd name="connsiteY4" fmla="*/ 3988 h 575231"/>
                  <a:gd name="connsiteX5" fmla="*/ 717631 w 1572765"/>
                  <a:gd name="connsiteY5" fmla="*/ 96585 h 575231"/>
                  <a:gd name="connsiteX6" fmla="*/ 879676 w 1572765"/>
                  <a:gd name="connsiteY6" fmla="*/ 258630 h 575231"/>
                  <a:gd name="connsiteX7" fmla="*/ 1064871 w 1572765"/>
                  <a:gd name="connsiteY7" fmla="*/ 281780 h 575231"/>
                  <a:gd name="connsiteX8" fmla="*/ 1261640 w 1572765"/>
                  <a:gd name="connsiteY8" fmla="*/ 281780 h 575231"/>
                  <a:gd name="connsiteX9" fmla="*/ 1487452 w 1572765"/>
                  <a:gd name="connsiteY9" fmla="*/ 317638 h 575231"/>
                  <a:gd name="connsiteX10" fmla="*/ 1567802 w 1572765"/>
                  <a:gd name="connsiteY10" fmla="*/ 575231 h 575231"/>
                  <a:gd name="connsiteX0" fmla="*/ 0 w 1569114"/>
                  <a:gd name="connsiteY0" fmla="*/ 490124 h 575231"/>
                  <a:gd name="connsiteX1" fmla="*/ 23149 w 1569114"/>
                  <a:gd name="connsiteY1" fmla="*/ 223906 h 575231"/>
                  <a:gd name="connsiteX2" fmla="*/ 104172 w 1569114"/>
                  <a:gd name="connsiteY2" fmla="*/ 119734 h 575231"/>
                  <a:gd name="connsiteX3" fmla="*/ 289367 w 1569114"/>
                  <a:gd name="connsiteY3" fmla="*/ 27137 h 575231"/>
                  <a:gd name="connsiteX4" fmla="*/ 497711 w 1569114"/>
                  <a:gd name="connsiteY4" fmla="*/ 3988 h 575231"/>
                  <a:gd name="connsiteX5" fmla="*/ 717631 w 1569114"/>
                  <a:gd name="connsiteY5" fmla="*/ 96585 h 575231"/>
                  <a:gd name="connsiteX6" fmla="*/ 879676 w 1569114"/>
                  <a:gd name="connsiteY6" fmla="*/ 258630 h 575231"/>
                  <a:gd name="connsiteX7" fmla="*/ 1064871 w 1569114"/>
                  <a:gd name="connsiteY7" fmla="*/ 281780 h 575231"/>
                  <a:gd name="connsiteX8" fmla="*/ 1261640 w 1569114"/>
                  <a:gd name="connsiteY8" fmla="*/ 281780 h 575231"/>
                  <a:gd name="connsiteX9" fmla="*/ 1487452 w 1569114"/>
                  <a:gd name="connsiteY9" fmla="*/ 317638 h 575231"/>
                  <a:gd name="connsiteX10" fmla="*/ 1567802 w 1569114"/>
                  <a:gd name="connsiteY10" fmla="*/ 575231 h 575231"/>
                  <a:gd name="connsiteX0" fmla="*/ 0 w 1599083"/>
                  <a:gd name="connsiteY0" fmla="*/ 500049 h 575231"/>
                  <a:gd name="connsiteX1" fmla="*/ 53118 w 1599083"/>
                  <a:gd name="connsiteY1" fmla="*/ 223906 h 575231"/>
                  <a:gd name="connsiteX2" fmla="*/ 134141 w 1599083"/>
                  <a:gd name="connsiteY2" fmla="*/ 119734 h 575231"/>
                  <a:gd name="connsiteX3" fmla="*/ 319336 w 1599083"/>
                  <a:gd name="connsiteY3" fmla="*/ 27137 h 575231"/>
                  <a:gd name="connsiteX4" fmla="*/ 527680 w 1599083"/>
                  <a:gd name="connsiteY4" fmla="*/ 3988 h 575231"/>
                  <a:gd name="connsiteX5" fmla="*/ 747600 w 1599083"/>
                  <a:gd name="connsiteY5" fmla="*/ 96585 h 575231"/>
                  <a:gd name="connsiteX6" fmla="*/ 909645 w 1599083"/>
                  <a:gd name="connsiteY6" fmla="*/ 258630 h 575231"/>
                  <a:gd name="connsiteX7" fmla="*/ 1094840 w 1599083"/>
                  <a:gd name="connsiteY7" fmla="*/ 281780 h 575231"/>
                  <a:gd name="connsiteX8" fmla="*/ 1291609 w 1599083"/>
                  <a:gd name="connsiteY8" fmla="*/ 281780 h 575231"/>
                  <a:gd name="connsiteX9" fmla="*/ 1517421 w 1599083"/>
                  <a:gd name="connsiteY9" fmla="*/ 317638 h 575231"/>
                  <a:gd name="connsiteX10" fmla="*/ 1597771 w 1599083"/>
                  <a:gd name="connsiteY10" fmla="*/ 575231 h 575231"/>
                  <a:gd name="connsiteX0" fmla="*/ 0 w 1587028"/>
                  <a:gd name="connsiteY0" fmla="*/ 524004 h 575231"/>
                  <a:gd name="connsiteX1" fmla="*/ 41063 w 1587028"/>
                  <a:gd name="connsiteY1" fmla="*/ 223906 h 575231"/>
                  <a:gd name="connsiteX2" fmla="*/ 122086 w 1587028"/>
                  <a:gd name="connsiteY2" fmla="*/ 119734 h 575231"/>
                  <a:gd name="connsiteX3" fmla="*/ 307281 w 1587028"/>
                  <a:gd name="connsiteY3" fmla="*/ 27137 h 575231"/>
                  <a:gd name="connsiteX4" fmla="*/ 515625 w 1587028"/>
                  <a:gd name="connsiteY4" fmla="*/ 3988 h 575231"/>
                  <a:gd name="connsiteX5" fmla="*/ 735545 w 1587028"/>
                  <a:gd name="connsiteY5" fmla="*/ 96585 h 575231"/>
                  <a:gd name="connsiteX6" fmla="*/ 897590 w 1587028"/>
                  <a:gd name="connsiteY6" fmla="*/ 258630 h 575231"/>
                  <a:gd name="connsiteX7" fmla="*/ 1082785 w 1587028"/>
                  <a:gd name="connsiteY7" fmla="*/ 281780 h 575231"/>
                  <a:gd name="connsiteX8" fmla="*/ 1279554 w 1587028"/>
                  <a:gd name="connsiteY8" fmla="*/ 281780 h 575231"/>
                  <a:gd name="connsiteX9" fmla="*/ 1505366 w 1587028"/>
                  <a:gd name="connsiteY9" fmla="*/ 317638 h 575231"/>
                  <a:gd name="connsiteX10" fmla="*/ 1585716 w 1587028"/>
                  <a:gd name="connsiteY10" fmla="*/ 575231 h 57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028" h="575231">
                    <a:moveTo>
                      <a:pt x="0" y="524004"/>
                    </a:moveTo>
                    <a:cubicBezTo>
                      <a:pt x="2893" y="421761"/>
                      <a:pt x="20715" y="291284"/>
                      <a:pt x="41063" y="223906"/>
                    </a:cubicBezTo>
                    <a:cubicBezTo>
                      <a:pt x="61411" y="156528"/>
                      <a:pt x="77716" y="152529"/>
                      <a:pt x="122086" y="119734"/>
                    </a:cubicBezTo>
                    <a:cubicBezTo>
                      <a:pt x="166456" y="86939"/>
                      <a:pt x="241691" y="46428"/>
                      <a:pt x="307281" y="27137"/>
                    </a:cubicBezTo>
                    <a:cubicBezTo>
                      <a:pt x="372871" y="7846"/>
                      <a:pt x="444248" y="-7587"/>
                      <a:pt x="515625" y="3988"/>
                    </a:cubicBezTo>
                    <a:cubicBezTo>
                      <a:pt x="587002" y="15563"/>
                      <a:pt x="671884" y="54145"/>
                      <a:pt x="735545" y="96585"/>
                    </a:cubicBezTo>
                    <a:cubicBezTo>
                      <a:pt x="799206" y="139025"/>
                      <a:pt x="839717" y="227764"/>
                      <a:pt x="897590" y="258630"/>
                    </a:cubicBezTo>
                    <a:cubicBezTo>
                      <a:pt x="955463" y="289496"/>
                      <a:pt x="1019124" y="277922"/>
                      <a:pt x="1082785" y="281780"/>
                    </a:cubicBezTo>
                    <a:cubicBezTo>
                      <a:pt x="1146446" y="285638"/>
                      <a:pt x="1209124" y="275804"/>
                      <a:pt x="1279554" y="281780"/>
                    </a:cubicBezTo>
                    <a:cubicBezTo>
                      <a:pt x="1349984" y="287756"/>
                      <a:pt x="1469997" y="289607"/>
                      <a:pt x="1505366" y="317638"/>
                    </a:cubicBezTo>
                    <a:cubicBezTo>
                      <a:pt x="1540735" y="345669"/>
                      <a:pt x="1596273" y="333538"/>
                      <a:pt x="1585716" y="575231"/>
                    </a:cubicBezTo>
                  </a:path>
                </a:pathLst>
              </a:cu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29" name="Rectángulo redondeado 228"/>
              <p:cNvSpPr/>
              <p:nvPr/>
            </p:nvSpPr>
            <p:spPr>
              <a:xfrm>
                <a:off x="6233249" y="2751109"/>
                <a:ext cx="799215" cy="3649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51" name="CuadroTexto 150"/>
            <p:cNvSpPr txBox="1"/>
            <p:nvPr/>
          </p:nvSpPr>
          <p:spPr>
            <a:xfrm>
              <a:off x="6306666" y="2754441"/>
              <a:ext cx="84087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Power Point </a:t>
              </a:r>
            </a:p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Skills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19878" y="198607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4</a:t>
            </a:r>
            <a:endParaRPr lang="en-US" sz="1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0" name="CuadroTexto 239"/>
          <p:cNvSpPr txBox="1"/>
          <p:nvPr/>
        </p:nvSpPr>
        <p:spPr>
          <a:xfrm>
            <a:off x="2729620" y="432527"/>
            <a:ext cx="2118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“Create floor plan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pic>
        <p:nvPicPr>
          <p:cNvPr id="61" name="Imagen 6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8" y="1541015"/>
            <a:ext cx="755438" cy="406407"/>
          </a:xfrm>
          <a:prstGeom prst="rect">
            <a:avLst/>
          </a:prstGeom>
        </p:spPr>
      </p:pic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7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304" name="Grupo 303"/>
          <p:cNvGrpSpPr/>
          <p:nvPr/>
        </p:nvGrpSpPr>
        <p:grpSpPr>
          <a:xfrm>
            <a:off x="6238734" y="3579296"/>
            <a:ext cx="912009" cy="760364"/>
            <a:chOff x="6176452" y="2519533"/>
            <a:chExt cx="912009" cy="676821"/>
          </a:xfrm>
        </p:grpSpPr>
        <p:sp>
          <p:nvSpPr>
            <p:cNvPr id="305" name="Rectángulo redondeado 304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6" name="Forma libre 305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7" name="Rectángulo redondeado 306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08" name="Grupo 307"/>
          <p:cNvGrpSpPr/>
          <p:nvPr/>
        </p:nvGrpSpPr>
        <p:grpSpPr>
          <a:xfrm>
            <a:off x="6238734" y="4355633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64" name="CuadroTexto 163"/>
          <p:cNvSpPr txBox="1"/>
          <p:nvPr/>
        </p:nvSpPr>
        <p:spPr>
          <a:xfrm>
            <a:off x="6267962" y="3825691"/>
            <a:ext cx="83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Thinking like an architect skills.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5" name="CuadroTexto 174"/>
          <p:cNvSpPr txBox="1"/>
          <p:nvPr/>
        </p:nvSpPr>
        <p:spPr>
          <a:xfrm>
            <a:off x="6276674" y="4610826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29568" y="4509801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24272" y="4581906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879544" y="387574"/>
            <a:ext cx="207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Learn how to plan projects.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To learn how good architects think.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967287"/>
            <a:ext cx="755438" cy="40640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541298" y="3259473"/>
            <a:ext cx="1451197" cy="1694770"/>
            <a:chOff x="7507169" y="1984357"/>
            <a:chExt cx="1451197" cy="2205961"/>
          </a:xfrm>
        </p:grpSpPr>
        <p:grpSp>
          <p:nvGrpSpPr>
            <p:cNvPr id="241" name="Grupo 240"/>
            <p:cNvGrpSpPr/>
            <p:nvPr/>
          </p:nvGrpSpPr>
          <p:grpSpPr>
            <a:xfrm>
              <a:off x="7507169" y="1984357"/>
              <a:ext cx="1451197" cy="2205961"/>
              <a:chOff x="7368444" y="2467924"/>
              <a:chExt cx="1451197" cy="777366"/>
            </a:xfrm>
          </p:grpSpPr>
          <p:sp>
            <p:nvSpPr>
              <p:cNvPr id="376" name="Rectángulo redondeado 375"/>
              <p:cNvSpPr/>
              <p:nvPr/>
            </p:nvSpPr>
            <p:spPr>
              <a:xfrm>
                <a:off x="7368444" y="2467924"/>
                <a:ext cx="1451197" cy="777366"/>
              </a:xfrm>
              <a:prstGeom prst="roundRect">
                <a:avLst/>
              </a:prstGeom>
              <a:gradFill>
                <a:gsLst>
                  <a:gs pos="34000">
                    <a:srgbClr val="DE224F"/>
                  </a:gs>
                  <a:gs pos="0">
                    <a:schemeClr val="accent2"/>
                  </a:gs>
                  <a:gs pos="68000">
                    <a:srgbClr val="7030A0"/>
                  </a:gs>
                  <a:gs pos="100000">
                    <a:srgbClr val="1F3CCC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77" name="Rectángulo redondeado 376"/>
              <p:cNvSpPr/>
              <p:nvPr/>
            </p:nvSpPr>
            <p:spPr>
              <a:xfrm>
                <a:off x="7431030" y="2537291"/>
                <a:ext cx="1314568" cy="590690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37000">
                    <a:srgbClr val="143C27"/>
                  </a:gs>
                  <a:gs pos="97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7" name="Elipse 56"/>
            <p:cNvSpPr/>
            <p:nvPr/>
          </p:nvSpPr>
          <p:spPr>
            <a:xfrm>
              <a:off x="7673748" y="3957686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0" name="Elipse 269"/>
            <p:cNvSpPr/>
            <p:nvPr/>
          </p:nvSpPr>
          <p:spPr>
            <a:xfrm>
              <a:off x="7918331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8174380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5" name="Elipse 274"/>
            <p:cNvSpPr/>
            <p:nvPr/>
          </p:nvSpPr>
          <p:spPr>
            <a:xfrm>
              <a:off x="8423221" y="3959877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8" name="Elipse 277"/>
            <p:cNvSpPr/>
            <p:nvPr/>
          </p:nvSpPr>
          <p:spPr>
            <a:xfrm>
              <a:off x="8641855" y="3952484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7687622" y="3528412"/>
            <a:ext cx="11144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Additional Tasks: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* Finish laboratory.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(To fill in time or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challenge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during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week)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" name="Rectángulo redondeado 244"/>
          <p:cNvSpPr/>
          <p:nvPr/>
        </p:nvSpPr>
        <p:spPr>
          <a:xfrm>
            <a:off x="255491" y="2055998"/>
            <a:ext cx="1290502" cy="974769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83000">
                <a:srgbClr val="00B0F0"/>
              </a:gs>
              <a:gs pos="100000">
                <a:srgbClr val="00206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3" name="Rectángulo redondeado 262"/>
          <p:cNvSpPr/>
          <p:nvPr/>
        </p:nvSpPr>
        <p:spPr>
          <a:xfrm>
            <a:off x="314271" y="2124624"/>
            <a:ext cx="1182573" cy="828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4" name="Rectángulo 263"/>
          <p:cNvSpPr/>
          <p:nvPr/>
        </p:nvSpPr>
        <p:spPr>
          <a:xfrm>
            <a:off x="523925" y="2154334"/>
            <a:ext cx="10083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List features/ functions for rooms, draw plan, share progress.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4365" r="24243" b="4004"/>
          <a:stretch/>
        </p:blipFill>
        <p:spPr>
          <a:xfrm>
            <a:off x="355674" y="2491999"/>
            <a:ext cx="280906" cy="261164"/>
          </a:xfrm>
          <a:prstGeom prst="rect">
            <a:avLst/>
          </a:prstGeom>
        </p:spPr>
      </p:pic>
      <p:grpSp>
        <p:nvGrpSpPr>
          <p:cNvPr id="320" name="Agrupar 225"/>
          <p:cNvGrpSpPr/>
          <p:nvPr/>
        </p:nvGrpSpPr>
        <p:grpSpPr>
          <a:xfrm>
            <a:off x="1778852" y="3849530"/>
            <a:ext cx="4307470" cy="505458"/>
            <a:chOff x="2354060" y="3826673"/>
            <a:chExt cx="4307470" cy="505458"/>
          </a:xfrm>
        </p:grpSpPr>
        <p:sp>
          <p:nvSpPr>
            <p:cNvPr id="321" name="Rectángulo redondeado 320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2" name="Rectángulo redondeado 321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23" name="Imagen 3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324" name="CuadroTexto 323"/>
            <p:cNvSpPr txBox="1"/>
            <p:nvPr/>
          </p:nvSpPr>
          <p:spPr>
            <a:xfrm>
              <a:off x="3555374" y="396519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Start laboratory.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325" name="Rectángulo redondeado 324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26" name="Imagen 3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327" name="Rectángulo 326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328" name="Grupo 327"/>
          <p:cNvGrpSpPr/>
          <p:nvPr/>
        </p:nvGrpSpPr>
        <p:grpSpPr>
          <a:xfrm>
            <a:off x="255618" y="3158352"/>
            <a:ext cx="1340512" cy="852489"/>
            <a:chOff x="228698" y="3215812"/>
            <a:chExt cx="1340512" cy="852489"/>
          </a:xfrm>
        </p:grpSpPr>
        <p:sp>
          <p:nvSpPr>
            <p:cNvPr id="329" name="Rectángulo redondeado 328"/>
            <p:cNvSpPr/>
            <p:nvPr/>
          </p:nvSpPr>
          <p:spPr>
            <a:xfrm>
              <a:off x="228698" y="3215812"/>
              <a:ext cx="1290502" cy="852489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0" name="Rectángulo redondeado 329"/>
            <p:cNvSpPr/>
            <p:nvPr/>
          </p:nvSpPr>
          <p:spPr>
            <a:xfrm>
              <a:off x="287478" y="3284438"/>
              <a:ext cx="1182573" cy="7087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1" name="Rectángulo 330"/>
            <p:cNvSpPr/>
            <p:nvPr/>
          </p:nvSpPr>
          <p:spPr>
            <a:xfrm>
              <a:off x="560883" y="3373582"/>
              <a:ext cx="100832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Show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how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to extrude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walls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in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Minecraft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  <a:endParaRPr lang="es-ES_tradnl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332" name="Imagen 3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62" y="3455013"/>
              <a:ext cx="364600" cy="364600"/>
            </a:xfrm>
            <a:prstGeom prst="rect">
              <a:avLst/>
            </a:prstGeom>
          </p:spPr>
        </p:pic>
      </p:grpSp>
      <p:pic>
        <p:nvPicPr>
          <p:cNvPr id="213" name="Imagen 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958" y="787279"/>
            <a:ext cx="405719" cy="569430"/>
          </a:xfrm>
          <a:prstGeom prst="rect">
            <a:avLst/>
          </a:prstGeom>
        </p:spPr>
      </p:pic>
      <p:pic>
        <p:nvPicPr>
          <p:cNvPr id="235" name="Imagen 2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958" y="1431704"/>
            <a:ext cx="405719" cy="569430"/>
          </a:xfrm>
          <a:prstGeom prst="rect">
            <a:avLst/>
          </a:prstGeom>
        </p:spPr>
      </p:pic>
      <p:pic>
        <p:nvPicPr>
          <p:cNvPr id="236" name="Imagen 2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958" y="2608649"/>
            <a:ext cx="405719" cy="569430"/>
          </a:xfrm>
          <a:prstGeom prst="rect">
            <a:avLst/>
          </a:prstGeom>
        </p:spPr>
      </p:pic>
      <p:pic>
        <p:nvPicPr>
          <p:cNvPr id="239" name="Imagen 2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958" y="4382737"/>
            <a:ext cx="405719" cy="569430"/>
          </a:xfrm>
          <a:prstGeom prst="rect">
            <a:avLst/>
          </a:prstGeom>
        </p:spPr>
      </p:pic>
      <p:sp>
        <p:nvSpPr>
          <p:cNvPr id="242" name="Forma libre 241"/>
          <p:cNvSpPr/>
          <p:nvPr/>
        </p:nvSpPr>
        <p:spPr>
          <a:xfrm>
            <a:off x="2051529" y="217250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4" name="Forma libre 243"/>
          <p:cNvSpPr/>
          <p:nvPr/>
        </p:nvSpPr>
        <p:spPr>
          <a:xfrm>
            <a:off x="2057998" y="3369056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7" name="Forma libre 266"/>
          <p:cNvSpPr/>
          <p:nvPr/>
        </p:nvSpPr>
        <p:spPr>
          <a:xfrm>
            <a:off x="2051529" y="3973797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2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ángulo 207"/>
          <p:cNvSpPr/>
          <p:nvPr/>
        </p:nvSpPr>
        <p:spPr>
          <a:xfrm>
            <a:off x="1406902" y="2417662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4" name="Rectángulo 373"/>
          <p:cNvSpPr/>
          <p:nvPr/>
        </p:nvSpPr>
        <p:spPr>
          <a:xfrm>
            <a:off x="6749719" y="3486991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557133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1" name="Rectángulo 300"/>
          <p:cNvSpPr/>
          <p:nvPr/>
        </p:nvSpPr>
        <p:spPr>
          <a:xfrm>
            <a:off x="5815180" y="3476854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336683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Rectángulo 176"/>
          <p:cNvSpPr/>
          <p:nvPr/>
        </p:nvSpPr>
        <p:spPr>
          <a:xfrm>
            <a:off x="5747968" y="4534928"/>
            <a:ext cx="765477" cy="89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3" name="Rectángulo 232"/>
          <p:cNvSpPr/>
          <p:nvPr/>
        </p:nvSpPr>
        <p:spPr>
          <a:xfrm>
            <a:off x="5959368" y="2431038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6564" cy="475354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1097578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1192373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1220045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362877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805250" y="2190389"/>
            <a:ext cx="4320914" cy="505458"/>
            <a:chOff x="2349801" y="2646179"/>
            <a:chExt cx="4320914" cy="505458"/>
          </a:xfrm>
        </p:grpSpPr>
        <p:sp>
          <p:nvSpPr>
            <p:cNvPr id="206" name="Rectángulo redondeado 205"/>
            <p:cNvSpPr/>
            <p:nvPr/>
          </p:nvSpPr>
          <p:spPr>
            <a:xfrm>
              <a:off x="2349801" y="2646179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2459149" y="2722578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5991117" y="2897333"/>
              <a:ext cx="6795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</a:t>
              </a:r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0" name="Imagen 2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00" y="2655592"/>
              <a:ext cx="504003" cy="496045"/>
            </a:xfrm>
            <a:prstGeom prst="rect">
              <a:avLst/>
            </a:prstGeom>
          </p:spPr>
        </p:pic>
        <p:sp>
          <p:nvSpPr>
            <p:cNvPr id="211" name="CuadroTexto 210"/>
            <p:cNvSpPr txBox="1"/>
            <p:nvPr/>
          </p:nvSpPr>
          <p:spPr>
            <a:xfrm>
              <a:off x="3563014" y="2777945"/>
              <a:ext cx="2626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Exercise – Review floor plans.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2580300" y="2796851"/>
              <a:ext cx="214157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87" y="2759389"/>
              <a:ext cx="197636" cy="196798"/>
            </a:xfrm>
            <a:prstGeom prst="rect">
              <a:avLst/>
            </a:prstGeom>
          </p:spPr>
        </p:pic>
      </p:grpSp>
      <p:grpSp>
        <p:nvGrpSpPr>
          <p:cNvPr id="226" name="Agrupar 225"/>
          <p:cNvGrpSpPr/>
          <p:nvPr/>
        </p:nvGrpSpPr>
        <p:grpSpPr>
          <a:xfrm>
            <a:off x="1785680" y="325947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55374" y="396519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Complete laboratory structure.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4</a:t>
              </a:r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302396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378795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440832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406777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556121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6252683" y="2054055"/>
            <a:ext cx="912009" cy="676821"/>
            <a:chOff x="6280359" y="2504296"/>
            <a:chExt cx="912009" cy="676821"/>
          </a:xfrm>
        </p:grpSpPr>
        <p:grpSp>
          <p:nvGrpSpPr>
            <p:cNvPr id="303" name="Grupo 302"/>
            <p:cNvGrpSpPr/>
            <p:nvPr/>
          </p:nvGrpSpPr>
          <p:grpSpPr>
            <a:xfrm>
              <a:off x="6280359" y="2504296"/>
              <a:ext cx="912009" cy="676821"/>
              <a:chOff x="6176452" y="2519533"/>
              <a:chExt cx="912009" cy="676821"/>
            </a:xfrm>
          </p:grpSpPr>
          <p:sp>
            <p:nvSpPr>
              <p:cNvPr id="144" name="Rectángulo redondeado 143"/>
              <p:cNvSpPr/>
              <p:nvPr/>
            </p:nvSpPr>
            <p:spPr>
              <a:xfrm>
                <a:off x="6177652" y="2727837"/>
                <a:ext cx="910809" cy="468517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30" name="Forma libre 229"/>
              <p:cNvSpPr/>
              <p:nvPr/>
            </p:nvSpPr>
            <p:spPr>
              <a:xfrm>
                <a:off x="6176452" y="2519533"/>
                <a:ext cx="911904" cy="332704"/>
              </a:xfrm>
              <a:custGeom>
                <a:avLst/>
                <a:gdLst>
                  <a:gd name="connsiteX0" fmla="*/ 0 w 1595619"/>
                  <a:gd name="connsiteY0" fmla="*/ 465372 h 1067256"/>
                  <a:gd name="connsiteX1" fmla="*/ 23149 w 1595619"/>
                  <a:gd name="connsiteY1" fmla="*/ 199154 h 1067256"/>
                  <a:gd name="connsiteX2" fmla="*/ 104172 w 1595619"/>
                  <a:gd name="connsiteY2" fmla="*/ 94982 h 1067256"/>
                  <a:gd name="connsiteX3" fmla="*/ 289367 w 1595619"/>
                  <a:gd name="connsiteY3" fmla="*/ 2385 h 1067256"/>
                  <a:gd name="connsiteX4" fmla="*/ 613458 w 1595619"/>
                  <a:gd name="connsiteY4" fmla="*/ 37109 h 1067256"/>
                  <a:gd name="connsiteX5" fmla="*/ 810228 w 1595619"/>
                  <a:gd name="connsiteY5" fmla="*/ 141281 h 1067256"/>
                  <a:gd name="connsiteX6" fmla="*/ 1006997 w 1595619"/>
                  <a:gd name="connsiteY6" fmla="*/ 268602 h 1067256"/>
                  <a:gd name="connsiteX7" fmla="*/ 1307939 w 1595619"/>
                  <a:gd name="connsiteY7" fmla="*/ 314901 h 1067256"/>
                  <a:gd name="connsiteX8" fmla="*/ 1458410 w 1595619"/>
                  <a:gd name="connsiteY8" fmla="*/ 326476 h 1067256"/>
                  <a:gd name="connsiteX9" fmla="*/ 1574157 w 1595619"/>
                  <a:gd name="connsiteY9" fmla="*/ 430648 h 1067256"/>
                  <a:gd name="connsiteX10" fmla="*/ 1574157 w 1595619"/>
                  <a:gd name="connsiteY10" fmla="*/ 1067256 h 1067256"/>
                  <a:gd name="connsiteX0" fmla="*/ 0 w 1686025"/>
                  <a:gd name="connsiteY0" fmla="*/ 465372 h 812613"/>
                  <a:gd name="connsiteX1" fmla="*/ 23149 w 1686025"/>
                  <a:gd name="connsiteY1" fmla="*/ 199154 h 812613"/>
                  <a:gd name="connsiteX2" fmla="*/ 104172 w 1686025"/>
                  <a:gd name="connsiteY2" fmla="*/ 94982 h 812613"/>
                  <a:gd name="connsiteX3" fmla="*/ 289367 w 1686025"/>
                  <a:gd name="connsiteY3" fmla="*/ 2385 h 812613"/>
                  <a:gd name="connsiteX4" fmla="*/ 613458 w 1686025"/>
                  <a:gd name="connsiteY4" fmla="*/ 37109 h 812613"/>
                  <a:gd name="connsiteX5" fmla="*/ 810228 w 1686025"/>
                  <a:gd name="connsiteY5" fmla="*/ 141281 h 812613"/>
                  <a:gd name="connsiteX6" fmla="*/ 1006997 w 1686025"/>
                  <a:gd name="connsiteY6" fmla="*/ 268602 h 812613"/>
                  <a:gd name="connsiteX7" fmla="*/ 1307939 w 1686025"/>
                  <a:gd name="connsiteY7" fmla="*/ 314901 h 812613"/>
                  <a:gd name="connsiteX8" fmla="*/ 1458410 w 1686025"/>
                  <a:gd name="connsiteY8" fmla="*/ 326476 h 812613"/>
                  <a:gd name="connsiteX9" fmla="*/ 1574157 w 1686025"/>
                  <a:gd name="connsiteY9" fmla="*/ 430648 h 812613"/>
                  <a:gd name="connsiteX10" fmla="*/ 1678329 w 1686025"/>
                  <a:gd name="connsiteY10" fmla="*/ 812613 h 812613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1006997 w 1642882"/>
                  <a:gd name="connsiteY6" fmla="*/ 268602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949124 w 1642882"/>
                  <a:gd name="connsiteY6" fmla="*/ 233878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307939 w 1642882"/>
                  <a:gd name="connsiteY7" fmla="*/ 314541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169043 w 1642882"/>
                  <a:gd name="connsiteY7" fmla="*/ 279817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4963"/>
                  <a:gd name="connsiteY0" fmla="*/ 465012 h 603909"/>
                  <a:gd name="connsiteX1" fmla="*/ 23149 w 1644963"/>
                  <a:gd name="connsiteY1" fmla="*/ 198794 h 603909"/>
                  <a:gd name="connsiteX2" fmla="*/ 104172 w 1644963"/>
                  <a:gd name="connsiteY2" fmla="*/ 94622 h 603909"/>
                  <a:gd name="connsiteX3" fmla="*/ 289367 w 1644963"/>
                  <a:gd name="connsiteY3" fmla="*/ 2025 h 603909"/>
                  <a:gd name="connsiteX4" fmla="*/ 613458 w 1644963"/>
                  <a:gd name="connsiteY4" fmla="*/ 36749 h 603909"/>
                  <a:gd name="connsiteX5" fmla="*/ 763929 w 1644963"/>
                  <a:gd name="connsiteY5" fmla="*/ 106197 h 603909"/>
                  <a:gd name="connsiteX6" fmla="*/ 949124 w 1644963"/>
                  <a:gd name="connsiteY6" fmla="*/ 233518 h 603909"/>
                  <a:gd name="connsiteX7" fmla="*/ 1169043 w 1644963"/>
                  <a:gd name="connsiteY7" fmla="*/ 279817 h 603909"/>
                  <a:gd name="connsiteX8" fmla="*/ 1354238 w 1644963"/>
                  <a:gd name="connsiteY8" fmla="*/ 256668 h 603909"/>
                  <a:gd name="connsiteX9" fmla="*/ 1574157 w 1644963"/>
                  <a:gd name="connsiteY9" fmla="*/ 430288 h 603909"/>
                  <a:gd name="connsiteX10" fmla="*/ 1632031 w 1644963"/>
                  <a:gd name="connsiteY10" fmla="*/ 603909 h 603909"/>
                  <a:gd name="connsiteX0" fmla="*/ 0 w 1640288"/>
                  <a:gd name="connsiteY0" fmla="*/ 465012 h 603909"/>
                  <a:gd name="connsiteX1" fmla="*/ 23149 w 1640288"/>
                  <a:gd name="connsiteY1" fmla="*/ 198794 h 603909"/>
                  <a:gd name="connsiteX2" fmla="*/ 104172 w 1640288"/>
                  <a:gd name="connsiteY2" fmla="*/ 94622 h 603909"/>
                  <a:gd name="connsiteX3" fmla="*/ 289367 w 1640288"/>
                  <a:gd name="connsiteY3" fmla="*/ 2025 h 603909"/>
                  <a:gd name="connsiteX4" fmla="*/ 613458 w 1640288"/>
                  <a:gd name="connsiteY4" fmla="*/ 36749 h 603909"/>
                  <a:gd name="connsiteX5" fmla="*/ 763929 w 1640288"/>
                  <a:gd name="connsiteY5" fmla="*/ 106197 h 603909"/>
                  <a:gd name="connsiteX6" fmla="*/ 949124 w 1640288"/>
                  <a:gd name="connsiteY6" fmla="*/ 233518 h 603909"/>
                  <a:gd name="connsiteX7" fmla="*/ 1169043 w 1640288"/>
                  <a:gd name="connsiteY7" fmla="*/ 279817 h 603909"/>
                  <a:gd name="connsiteX8" fmla="*/ 1354238 w 1640288"/>
                  <a:gd name="connsiteY8" fmla="*/ 256668 h 603909"/>
                  <a:gd name="connsiteX9" fmla="*/ 1527858 w 1640288"/>
                  <a:gd name="connsiteY9" fmla="*/ 302966 h 603909"/>
                  <a:gd name="connsiteX10" fmla="*/ 1632031 w 1640288"/>
                  <a:gd name="connsiteY10" fmla="*/ 603909 h 603909"/>
                  <a:gd name="connsiteX0" fmla="*/ 0 w 1577813"/>
                  <a:gd name="connsiteY0" fmla="*/ 465012 h 534461"/>
                  <a:gd name="connsiteX1" fmla="*/ 23149 w 1577813"/>
                  <a:gd name="connsiteY1" fmla="*/ 198794 h 534461"/>
                  <a:gd name="connsiteX2" fmla="*/ 104172 w 1577813"/>
                  <a:gd name="connsiteY2" fmla="*/ 94622 h 534461"/>
                  <a:gd name="connsiteX3" fmla="*/ 289367 w 1577813"/>
                  <a:gd name="connsiteY3" fmla="*/ 2025 h 534461"/>
                  <a:gd name="connsiteX4" fmla="*/ 613458 w 1577813"/>
                  <a:gd name="connsiteY4" fmla="*/ 36749 h 534461"/>
                  <a:gd name="connsiteX5" fmla="*/ 763929 w 1577813"/>
                  <a:gd name="connsiteY5" fmla="*/ 106197 h 534461"/>
                  <a:gd name="connsiteX6" fmla="*/ 949124 w 1577813"/>
                  <a:gd name="connsiteY6" fmla="*/ 233518 h 534461"/>
                  <a:gd name="connsiteX7" fmla="*/ 1169043 w 1577813"/>
                  <a:gd name="connsiteY7" fmla="*/ 279817 h 534461"/>
                  <a:gd name="connsiteX8" fmla="*/ 1354238 w 1577813"/>
                  <a:gd name="connsiteY8" fmla="*/ 256668 h 534461"/>
                  <a:gd name="connsiteX9" fmla="*/ 1527858 w 1577813"/>
                  <a:gd name="connsiteY9" fmla="*/ 302966 h 534461"/>
                  <a:gd name="connsiteX10" fmla="*/ 1562583 w 1577813"/>
                  <a:gd name="connsiteY10" fmla="*/ 534461 h 534461"/>
                  <a:gd name="connsiteX0" fmla="*/ 0 w 1571736"/>
                  <a:gd name="connsiteY0" fmla="*/ 465012 h 534461"/>
                  <a:gd name="connsiteX1" fmla="*/ 23149 w 1571736"/>
                  <a:gd name="connsiteY1" fmla="*/ 198794 h 534461"/>
                  <a:gd name="connsiteX2" fmla="*/ 104172 w 1571736"/>
                  <a:gd name="connsiteY2" fmla="*/ 94622 h 534461"/>
                  <a:gd name="connsiteX3" fmla="*/ 289367 w 1571736"/>
                  <a:gd name="connsiteY3" fmla="*/ 2025 h 534461"/>
                  <a:gd name="connsiteX4" fmla="*/ 613458 w 1571736"/>
                  <a:gd name="connsiteY4" fmla="*/ 36749 h 534461"/>
                  <a:gd name="connsiteX5" fmla="*/ 763929 w 1571736"/>
                  <a:gd name="connsiteY5" fmla="*/ 106197 h 534461"/>
                  <a:gd name="connsiteX6" fmla="*/ 949124 w 1571736"/>
                  <a:gd name="connsiteY6" fmla="*/ 233518 h 534461"/>
                  <a:gd name="connsiteX7" fmla="*/ 1169043 w 1571736"/>
                  <a:gd name="connsiteY7" fmla="*/ 279817 h 534461"/>
                  <a:gd name="connsiteX8" fmla="*/ 1354238 w 1571736"/>
                  <a:gd name="connsiteY8" fmla="*/ 256668 h 534461"/>
                  <a:gd name="connsiteX9" fmla="*/ 1481559 w 1571736"/>
                  <a:gd name="connsiteY9" fmla="*/ 245092 h 534461"/>
                  <a:gd name="connsiteX10" fmla="*/ 1562583 w 1571736"/>
                  <a:gd name="connsiteY10" fmla="*/ 534461 h 534461"/>
                  <a:gd name="connsiteX0" fmla="*/ 0 w 1571736"/>
                  <a:gd name="connsiteY0" fmla="*/ 492565 h 562014"/>
                  <a:gd name="connsiteX1" fmla="*/ 23149 w 1571736"/>
                  <a:gd name="connsiteY1" fmla="*/ 226347 h 562014"/>
                  <a:gd name="connsiteX2" fmla="*/ 104172 w 1571736"/>
                  <a:gd name="connsiteY2" fmla="*/ 122175 h 562014"/>
                  <a:gd name="connsiteX3" fmla="*/ 289367 w 1571736"/>
                  <a:gd name="connsiteY3" fmla="*/ 29578 h 562014"/>
                  <a:gd name="connsiteX4" fmla="*/ 497711 w 1571736"/>
                  <a:gd name="connsiteY4" fmla="*/ 6429 h 562014"/>
                  <a:gd name="connsiteX5" fmla="*/ 763929 w 1571736"/>
                  <a:gd name="connsiteY5" fmla="*/ 133750 h 562014"/>
                  <a:gd name="connsiteX6" fmla="*/ 949124 w 1571736"/>
                  <a:gd name="connsiteY6" fmla="*/ 261071 h 562014"/>
                  <a:gd name="connsiteX7" fmla="*/ 1169043 w 1571736"/>
                  <a:gd name="connsiteY7" fmla="*/ 307370 h 562014"/>
                  <a:gd name="connsiteX8" fmla="*/ 1354238 w 1571736"/>
                  <a:gd name="connsiteY8" fmla="*/ 284221 h 562014"/>
                  <a:gd name="connsiteX9" fmla="*/ 1481559 w 1571736"/>
                  <a:gd name="connsiteY9" fmla="*/ 272645 h 562014"/>
                  <a:gd name="connsiteX10" fmla="*/ 1562583 w 1571736"/>
                  <a:gd name="connsiteY10" fmla="*/ 562014 h 562014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949124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064871 w 1571736"/>
                  <a:gd name="connsiteY7" fmla="*/ 281780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3046"/>
                  <a:gd name="connsiteY0" fmla="*/ 490124 h 559573"/>
                  <a:gd name="connsiteX1" fmla="*/ 23149 w 1573046"/>
                  <a:gd name="connsiteY1" fmla="*/ 223906 h 559573"/>
                  <a:gd name="connsiteX2" fmla="*/ 104172 w 1573046"/>
                  <a:gd name="connsiteY2" fmla="*/ 119734 h 559573"/>
                  <a:gd name="connsiteX3" fmla="*/ 289367 w 1573046"/>
                  <a:gd name="connsiteY3" fmla="*/ 27137 h 559573"/>
                  <a:gd name="connsiteX4" fmla="*/ 497711 w 1573046"/>
                  <a:gd name="connsiteY4" fmla="*/ 3988 h 559573"/>
                  <a:gd name="connsiteX5" fmla="*/ 717631 w 1573046"/>
                  <a:gd name="connsiteY5" fmla="*/ 96585 h 559573"/>
                  <a:gd name="connsiteX6" fmla="*/ 879676 w 1573046"/>
                  <a:gd name="connsiteY6" fmla="*/ 258630 h 559573"/>
                  <a:gd name="connsiteX7" fmla="*/ 1064871 w 1573046"/>
                  <a:gd name="connsiteY7" fmla="*/ 281780 h 559573"/>
                  <a:gd name="connsiteX8" fmla="*/ 1261640 w 1573046"/>
                  <a:gd name="connsiteY8" fmla="*/ 281780 h 559573"/>
                  <a:gd name="connsiteX9" fmla="*/ 1481559 w 1573046"/>
                  <a:gd name="connsiteY9" fmla="*/ 270204 h 559573"/>
                  <a:gd name="connsiteX10" fmla="*/ 1562583 w 1573046"/>
                  <a:gd name="connsiteY10" fmla="*/ 559573 h 559573"/>
                  <a:gd name="connsiteX0" fmla="*/ 0 w 1569727"/>
                  <a:gd name="connsiteY0" fmla="*/ 490124 h 559573"/>
                  <a:gd name="connsiteX1" fmla="*/ 23149 w 1569727"/>
                  <a:gd name="connsiteY1" fmla="*/ 223906 h 559573"/>
                  <a:gd name="connsiteX2" fmla="*/ 104172 w 1569727"/>
                  <a:gd name="connsiteY2" fmla="*/ 119734 h 559573"/>
                  <a:gd name="connsiteX3" fmla="*/ 289367 w 1569727"/>
                  <a:gd name="connsiteY3" fmla="*/ 27137 h 559573"/>
                  <a:gd name="connsiteX4" fmla="*/ 497711 w 1569727"/>
                  <a:gd name="connsiteY4" fmla="*/ 3988 h 559573"/>
                  <a:gd name="connsiteX5" fmla="*/ 717631 w 1569727"/>
                  <a:gd name="connsiteY5" fmla="*/ 96585 h 559573"/>
                  <a:gd name="connsiteX6" fmla="*/ 879676 w 1569727"/>
                  <a:gd name="connsiteY6" fmla="*/ 258630 h 559573"/>
                  <a:gd name="connsiteX7" fmla="*/ 1064871 w 1569727"/>
                  <a:gd name="connsiteY7" fmla="*/ 281780 h 559573"/>
                  <a:gd name="connsiteX8" fmla="*/ 1261640 w 1569727"/>
                  <a:gd name="connsiteY8" fmla="*/ 281780 h 559573"/>
                  <a:gd name="connsiteX9" fmla="*/ 1435260 w 1569727"/>
                  <a:gd name="connsiteY9" fmla="*/ 328077 h 559573"/>
                  <a:gd name="connsiteX10" fmla="*/ 1562583 w 1569727"/>
                  <a:gd name="connsiteY10" fmla="*/ 559573 h 559573"/>
                  <a:gd name="connsiteX0" fmla="*/ 0 w 1579755"/>
                  <a:gd name="connsiteY0" fmla="*/ 490124 h 490124"/>
                  <a:gd name="connsiteX1" fmla="*/ 23149 w 1579755"/>
                  <a:gd name="connsiteY1" fmla="*/ 223906 h 490124"/>
                  <a:gd name="connsiteX2" fmla="*/ 104172 w 1579755"/>
                  <a:gd name="connsiteY2" fmla="*/ 119734 h 490124"/>
                  <a:gd name="connsiteX3" fmla="*/ 289367 w 1579755"/>
                  <a:gd name="connsiteY3" fmla="*/ 27137 h 490124"/>
                  <a:gd name="connsiteX4" fmla="*/ 497711 w 1579755"/>
                  <a:gd name="connsiteY4" fmla="*/ 3988 h 490124"/>
                  <a:gd name="connsiteX5" fmla="*/ 717631 w 1579755"/>
                  <a:gd name="connsiteY5" fmla="*/ 96585 h 490124"/>
                  <a:gd name="connsiteX6" fmla="*/ 879676 w 1579755"/>
                  <a:gd name="connsiteY6" fmla="*/ 258630 h 490124"/>
                  <a:gd name="connsiteX7" fmla="*/ 1064871 w 1579755"/>
                  <a:gd name="connsiteY7" fmla="*/ 281780 h 490124"/>
                  <a:gd name="connsiteX8" fmla="*/ 1261640 w 1579755"/>
                  <a:gd name="connsiteY8" fmla="*/ 281780 h 490124"/>
                  <a:gd name="connsiteX9" fmla="*/ 1435260 w 1579755"/>
                  <a:gd name="connsiteY9" fmla="*/ 328077 h 490124"/>
                  <a:gd name="connsiteX10" fmla="*/ 1573022 w 1579755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35260 w 1573022"/>
                  <a:gd name="connsiteY9" fmla="*/ 328077 h 490124"/>
                  <a:gd name="connsiteX10" fmla="*/ 1573022 w 1573022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19602 w 1573022"/>
                  <a:gd name="connsiteY9" fmla="*/ 301981 h 490124"/>
                  <a:gd name="connsiteX10" fmla="*/ 1573022 w 1573022"/>
                  <a:gd name="connsiteY10" fmla="*/ 470847 h 490124"/>
                  <a:gd name="connsiteX0" fmla="*/ 0 w 1567802"/>
                  <a:gd name="connsiteY0" fmla="*/ 490124 h 575231"/>
                  <a:gd name="connsiteX1" fmla="*/ 23149 w 1567802"/>
                  <a:gd name="connsiteY1" fmla="*/ 223906 h 575231"/>
                  <a:gd name="connsiteX2" fmla="*/ 104172 w 1567802"/>
                  <a:gd name="connsiteY2" fmla="*/ 119734 h 575231"/>
                  <a:gd name="connsiteX3" fmla="*/ 289367 w 1567802"/>
                  <a:gd name="connsiteY3" fmla="*/ 27137 h 575231"/>
                  <a:gd name="connsiteX4" fmla="*/ 497711 w 1567802"/>
                  <a:gd name="connsiteY4" fmla="*/ 3988 h 575231"/>
                  <a:gd name="connsiteX5" fmla="*/ 717631 w 1567802"/>
                  <a:gd name="connsiteY5" fmla="*/ 96585 h 575231"/>
                  <a:gd name="connsiteX6" fmla="*/ 879676 w 1567802"/>
                  <a:gd name="connsiteY6" fmla="*/ 258630 h 575231"/>
                  <a:gd name="connsiteX7" fmla="*/ 1064871 w 1567802"/>
                  <a:gd name="connsiteY7" fmla="*/ 281780 h 575231"/>
                  <a:gd name="connsiteX8" fmla="*/ 1261640 w 1567802"/>
                  <a:gd name="connsiteY8" fmla="*/ 281780 h 575231"/>
                  <a:gd name="connsiteX9" fmla="*/ 1419602 w 1567802"/>
                  <a:gd name="connsiteY9" fmla="*/ 301981 h 575231"/>
                  <a:gd name="connsiteX10" fmla="*/ 1567802 w 1567802"/>
                  <a:gd name="connsiteY10" fmla="*/ 575231 h 575231"/>
                  <a:gd name="connsiteX0" fmla="*/ 0 w 1568525"/>
                  <a:gd name="connsiteY0" fmla="*/ 490124 h 575231"/>
                  <a:gd name="connsiteX1" fmla="*/ 23149 w 1568525"/>
                  <a:gd name="connsiteY1" fmla="*/ 223906 h 575231"/>
                  <a:gd name="connsiteX2" fmla="*/ 104172 w 1568525"/>
                  <a:gd name="connsiteY2" fmla="*/ 119734 h 575231"/>
                  <a:gd name="connsiteX3" fmla="*/ 289367 w 1568525"/>
                  <a:gd name="connsiteY3" fmla="*/ 27137 h 575231"/>
                  <a:gd name="connsiteX4" fmla="*/ 497711 w 1568525"/>
                  <a:gd name="connsiteY4" fmla="*/ 3988 h 575231"/>
                  <a:gd name="connsiteX5" fmla="*/ 717631 w 1568525"/>
                  <a:gd name="connsiteY5" fmla="*/ 96585 h 575231"/>
                  <a:gd name="connsiteX6" fmla="*/ 879676 w 1568525"/>
                  <a:gd name="connsiteY6" fmla="*/ 258630 h 575231"/>
                  <a:gd name="connsiteX7" fmla="*/ 1064871 w 1568525"/>
                  <a:gd name="connsiteY7" fmla="*/ 281780 h 575231"/>
                  <a:gd name="connsiteX8" fmla="*/ 1261640 w 1568525"/>
                  <a:gd name="connsiteY8" fmla="*/ 281780 h 575231"/>
                  <a:gd name="connsiteX9" fmla="*/ 1419602 w 1568525"/>
                  <a:gd name="connsiteY9" fmla="*/ 301981 h 575231"/>
                  <a:gd name="connsiteX10" fmla="*/ 1567802 w 1568525"/>
                  <a:gd name="connsiteY10" fmla="*/ 575231 h 575231"/>
                  <a:gd name="connsiteX0" fmla="*/ 0 w 1568911"/>
                  <a:gd name="connsiteY0" fmla="*/ 490124 h 575231"/>
                  <a:gd name="connsiteX1" fmla="*/ 23149 w 1568911"/>
                  <a:gd name="connsiteY1" fmla="*/ 223906 h 575231"/>
                  <a:gd name="connsiteX2" fmla="*/ 104172 w 1568911"/>
                  <a:gd name="connsiteY2" fmla="*/ 119734 h 575231"/>
                  <a:gd name="connsiteX3" fmla="*/ 289367 w 1568911"/>
                  <a:gd name="connsiteY3" fmla="*/ 27137 h 575231"/>
                  <a:gd name="connsiteX4" fmla="*/ 497711 w 1568911"/>
                  <a:gd name="connsiteY4" fmla="*/ 3988 h 575231"/>
                  <a:gd name="connsiteX5" fmla="*/ 717631 w 1568911"/>
                  <a:gd name="connsiteY5" fmla="*/ 96585 h 575231"/>
                  <a:gd name="connsiteX6" fmla="*/ 879676 w 1568911"/>
                  <a:gd name="connsiteY6" fmla="*/ 258630 h 575231"/>
                  <a:gd name="connsiteX7" fmla="*/ 1064871 w 1568911"/>
                  <a:gd name="connsiteY7" fmla="*/ 281780 h 575231"/>
                  <a:gd name="connsiteX8" fmla="*/ 1261640 w 1568911"/>
                  <a:gd name="connsiteY8" fmla="*/ 281780 h 575231"/>
                  <a:gd name="connsiteX9" fmla="*/ 1419602 w 1568911"/>
                  <a:gd name="connsiteY9" fmla="*/ 301981 h 575231"/>
                  <a:gd name="connsiteX10" fmla="*/ 1567802 w 1568911"/>
                  <a:gd name="connsiteY10" fmla="*/ 575231 h 575231"/>
                  <a:gd name="connsiteX0" fmla="*/ 0 w 1572765"/>
                  <a:gd name="connsiteY0" fmla="*/ 490124 h 575231"/>
                  <a:gd name="connsiteX1" fmla="*/ 23149 w 1572765"/>
                  <a:gd name="connsiteY1" fmla="*/ 223906 h 575231"/>
                  <a:gd name="connsiteX2" fmla="*/ 104172 w 1572765"/>
                  <a:gd name="connsiteY2" fmla="*/ 119734 h 575231"/>
                  <a:gd name="connsiteX3" fmla="*/ 289367 w 1572765"/>
                  <a:gd name="connsiteY3" fmla="*/ 27137 h 575231"/>
                  <a:gd name="connsiteX4" fmla="*/ 497711 w 1572765"/>
                  <a:gd name="connsiteY4" fmla="*/ 3988 h 575231"/>
                  <a:gd name="connsiteX5" fmla="*/ 717631 w 1572765"/>
                  <a:gd name="connsiteY5" fmla="*/ 96585 h 575231"/>
                  <a:gd name="connsiteX6" fmla="*/ 879676 w 1572765"/>
                  <a:gd name="connsiteY6" fmla="*/ 258630 h 575231"/>
                  <a:gd name="connsiteX7" fmla="*/ 1064871 w 1572765"/>
                  <a:gd name="connsiteY7" fmla="*/ 281780 h 575231"/>
                  <a:gd name="connsiteX8" fmla="*/ 1261640 w 1572765"/>
                  <a:gd name="connsiteY8" fmla="*/ 281780 h 575231"/>
                  <a:gd name="connsiteX9" fmla="*/ 1487452 w 1572765"/>
                  <a:gd name="connsiteY9" fmla="*/ 317638 h 575231"/>
                  <a:gd name="connsiteX10" fmla="*/ 1567802 w 1572765"/>
                  <a:gd name="connsiteY10" fmla="*/ 575231 h 575231"/>
                  <a:gd name="connsiteX0" fmla="*/ 0 w 1569114"/>
                  <a:gd name="connsiteY0" fmla="*/ 490124 h 575231"/>
                  <a:gd name="connsiteX1" fmla="*/ 23149 w 1569114"/>
                  <a:gd name="connsiteY1" fmla="*/ 223906 h 575231"/>
                  <a:gd name="connsiteX2" fmla="*/ 104172 w 1569114"/>
                  <a:gd name="connsiteY2" fmla="*/ 119734 h 575231"/>
                  <a:gd name="connsiteX3" fmla="*/ 289367 w 1569114"/>
                  <a:gd name="connsiteY3" fmla="*/ 27137 h 575231"/>
                  <a:gd name="connsiteX4" fmla="*/ 497711 w 1569114"/>
                  <a:gd name="connsiteY4" fmla="*/ 3988 h 575231"/>
                  <a:gd name="connsiteX5" fmla="*/ 717631 w 1569114"/>
                  <a:gd name="connsiteY5" fmla="*/ 96585 h 575231"/>
                  <a:gd name="connsiteX6" fmla="*/ 879676 w 1569114"/>
                  <a:gd name="connsiteY6" fmla="*/ 258630 h 575231"/>
                  <a:gd name="connsiteX7" fmla="*/ 1064871 w 1569114"/>
                  <a:gd name="connsiteY7" fmla="*/ 281780 h 575231"/>
                  <a:gd name="connsiteX8" fmla="*/ 1261640 w 1569114"/>
                  <a:gd name="connsiteY8" fmla="*/ 281780 h 575231"/>
                  <a:gd name="connsiteX9" fmla="*/ 1487452 w 1569114"/>
                  <a:gd name="connsiteY9" fmla="*/ 317638 h 575231"/>
                  <a:gd name="connsiteX10" fmla="*/ 1567802 w 1569114"/>
                  <a:gd name="connsiteY10" fmla="*/ 575231 h 575231"/>
                  <a:gd name="connsiteX0" fmla="*/ 0 w 1599083"/>
                  <a:gd name="connsiteY0" fmla="*/ 500049 h 575231"/>
                  <a:gd name="connsiteX1" fmla="*/ 53118 w 1599083"/>
                  <a:gd name="connsiteY1" fmla="*/ 223906 h 575231"/>
                  <a:gd name="connsiteX2" fmla="*/ 134141 w 1599083"/>
                  <a:gd name="connsiteY2" fmla="*/ 119734 h 575231"/>
                  <a:gd name="connsiteX3" fmla="*/ 319336 w 1599083"/>
                  <a:gd name="connsiteY3" fmla="*/ 27137 h 575231"/>
                  <a:gd name="connsiteX4" fmla="*/ 527680 w 1599083"/>
                  <a:gd name="connsiteY4" fmla="*/ 3988 h 575231"/>
                  <a:gd name="connsiteX5" fmla="*/ 747600 w 1599083"/>
                  <a:gd name="connsiteY5" fmla="*/ 96585 h 575231"/>
                  <a:gd name="connsiteX6" fmla="*/ 909645 w 1599083"/>
                  <a:gd name="connsiteY6" fmla="*/ 258630 h 575231"/>
                  <a:gd name="connsiteX7" fmla="*/ 1094840 w 1599083"/>
                  <a:gd name="connsiteY7" fmla="*/ 281780 h 575231"/>
                  <a:gd name="connsiteX8" fmla="*/ 1291609 w 1599083"/>
                  <a:gd name="connsiteY8" fmla="*/ 281780 h 575231"/>
                  <a:gd name="connsiteX9" fmla="*/ 1517421 w 1599083"/>
                  <a:gd name="connsiteY9" fmla="*/ 317638 h 575231"/>
                  <a:gd name="connsiteX10" fmla="*/ 1597771 w 1599083"/>
                  <a:gd name="connsiteY10" fmla="*/ 575231 h 575231"/>
                  <a:gd name="connsiteX0" fmla="*/ 0 w 1587028"/>
                  <a:gd name="connsiteY0" fmla="*/ 524004 h 575231"/>
                  <a:gd name="connsiteX1" fmla="*/ 41063 w 1587028"/>
                  <a:gd name="connsiteY1" fmla="*/ 223906 h 575231"/>
                  <a:gd name="connsiteX2" fmla="*/ 122086 w 1587028"/>
                  <a:gd name="connsiteY2" fmla="*/ 119734 h 575231"/>
                  <a:gd name="connsiteX3" fmla="*/ 307281 w 1587028"/>
                  <a:gd name="connsiteY3" fmla="*/ 27137 h 575231"/>
                  <a:gd name="connsiteX4" fmla="*/ 515625 w 1587028"/>
                  <a:gd name="connsiteY4" fmla="*/ 3988 h 575231"/>
                  <a:gd name="connsiteX5" fmla="*/ 735545 w 1587028"/>
                  <a:gd name="connsiteY5" fmla="*/ 96585 h 575231"/>
                  <a:gd name="connsiteX6" fmla="*/ 897590 w 1587028"/>
                  <a:gd name="connsiteY6" fmla="*/ 258630 h 575231"/>
                  <a:gd name="connsiteX7" fmla="*/ 1082785 w 1587028"/>
                  <a:gd name="connsiteY7" fmla="*/ 281780 h 575231"/>
                  <a:gd name="connsiteX8" fmla="*/ 1279554 w 1587028"/>
                  <a:gd name="connsiteY8" fmla="*/ 281780 h 575231"/>
                  <a:gd name="connsiteX9" fmla="*/ 1505366 w 1587028"/>
                  <a:gd name="connsiteY9" fmla="*/ 317638 h 575231"/>
                  <a:gd name="connsiteX10" fmla="*/ 1585716 w 1587028"/>
                  <a:gd name="connsiteY10" fmla="*/ 575231 h 57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028" h="575231">
                    <a:moveTo>
                      <a:pt x="0" y="524004"/>
                    </a:moveTo>
                    <a:cubicBezTo>
                      <a:pt x="2893" y="421761"/>
                      <a:pt x="20715" y="291284"/>
                      <a:pt x="41063" y="223906"/>
                    </a:cubicBezTo>
                    <a:cubicBezTo>
                      <a:pt x="61411" y="156528"/>
                      <a:pt x="77716" y="152529"/>
                      <a:pt x="122086" y="119734"/>
                    </a:cubicBezTo>
                    <a:cubicBezTo>
                      <a:pt x="166456" y="86939"/>
                      <a:pt x="241691" y="46428"/>
                      <a:pt x="307281" y="27137"/>
                    </a:cubicBezTo>
                    <a:cubicBezTo>
                      <a:pt x="372871" y="7846"/>
                      <a:pt x="444248" y="-7587"/>
                      <a:pt x="515625" y="3988"/>
                    </a:cubicBezTo>
                    <a:cubicBezTo>
                      <a:pt x="587002" y="15563"/>
                      <a:pt x="671884" y="54145"/>
                      <a:pt x="735545" y="96585"/>
                    </a:cubicBezTo>
                    <a:cubicBezTo>
                      <a:pt x="799206" y="139025"/>
                      <a:pt x="839717" y="227764"/>
                      <a:pt x="897590" y="258630"/>
                    </a:cubicBezTo>
                    <a:cubicBezTo>
                      <a:pt x="955463" y="289496"/>
                      <a:pt x="1019124" y="277922"/>
                      <a:pt x="1082785" y="281780"/>
                    </a:cubicBezTo>
                    <a:cubicBezTo>
                      <a:pt x="1146446" y="285638"/>
                      <a:pt x="1209124" y="275804"/>
                      <a:pt x="1279554" y="281780"/>
                    </a:cubicBezTo>
                    <a:cubicBezTo>
                      <a:pt x="1349984" y="287756"/>
                      <a:pt x="1469997" y="289607"/>
                      <a:pt x="1505366" y="317638"/>
                    </a:cubicBezTo>
                    <a:cubicBezTo>
                      <a:pt x="1540735" y="345669"/>
                      <a:pt x="1596273" y="333538"/>
                      <a:pt x="1585716" y="575231"/>
                    </a:cubicBezTo>
                  </a:path>
                </a:pathLst>
              </a:cu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29" name="Rectángulo redondeado 228"/>
              <p:cNvSpPr/>
              <p:nvPr/>
            </p:nvSpPr>
            <p:spPr>
              <a:xfrm>
                <a:off x="6233249" y="2751109"/>
                <a:ext cx="799215" cy="3649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51" name="CuadroTexto 150"/>
            <p:cNvSpPr txBox="1"/>
            <p:nvPr/>
          </p:nvSpPr>
          <p:spPr>
            <a:xfrm>
              <a:off x="6306666" y="2754441"/>
              <a:ext cx="84087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Power Point </a:t>
              </a:r>
            </a:p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Skills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19878" y="198607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>
                <a:latin typeface="Comic Sans MS" charset="0"/>
                <a:ea typeface="Comic Sans MS" charset="0"/>
                <a:cs typeface="Comic Sans MS" charset="0"/>
              </a:rPr>
              <a:t>5</a:t>
            </a:r>
          </a:p>
        </p:txBody>
      </p:sp>
      <p:sp>
        <p:nvSpPr>
          <p:cNvPr id="240" name="CuadroTexto 239"/>
          <p:cNvSpPr txBox="1"/>
          <p:nvPr/>
        </p:nvSpPr>
        <p:spPr>
          <a:xfrm>
            <a:off x="2729620" y="432527"/>
            <a:ext cx="2118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“Build laboratory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5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308" name="Grupo 307"/>
          <p:cNvGrpSpPr/>
          <p:nvPr/>
        </p:nvGrpSpPr>
        <p:grpSpPr>
          <a:xfrm>
            <a:off x="6238734" y="4196305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6252578" y="3095417"/>
            <a:ext cx="912009" cy="760364"/>
            <a:chOff x="6238734" y="3579296"/>
            <a:chExt cx="912009" cy="760364"/>
          </a:xfrm>
        </p:grpSpPr>
        <p:grpSp>
          <p:nvGrpSpPr>
            <p:cNvPr id="304" name="Grupo 303"/>
            <p:cNvGrpSpPr/>
            <p:nvPr/>
          </p:nvGrpSpPr>
          <p:grpSpPr>
            <a:xfrm>
              <a:off x="6238734" y="3579296"/>
              <a:ext cx="912009" cy="760364"/>
              <a:chOff x="6176452" y="2519533"/>
              <a:chExt cx="912009" cy="676821"/>
            </a:xfrm>
          </p:grpSpPr>
          <p:sp>
            <p:nvSpPr>
              <p:cNvPr id="305" name="Rectángulo redondeado 304"/>
              <p:cNvSpPr/>
              <p:nvPr/>
            </p:nvSpPr>
            <p:spPr>
              <a:xfrm>
                <a:off x="6177652" y="2727837"/>
                <a:ext cx="910809" cy="468517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6" name="Forma libre 305"/>
              <p:cNvSpPr/>
              <p:nvPr/>
            </p:nvSpPr>
            <p:spPr>
              <a:xfrm>
                <a:off x="6176452" y="2519533"/>
                <a:ext cx="911904" cy="332704"/>
              </a:xfrm>
              <a:custGeom>
                <a:avLst/>
                <a:gdLst>
                  <a:gd name="connsiteX0" fmla="*/ 0 w 1595619"/>
                  <a:gd name="connsiteY0" fmla="*/ 465372 h 1067256"/>
                  <a:gd name="connsiteX1" fmla="*/ 23149 w 1595619"/>
                  <a:gd name="connsiteY1" fmla="*/ 199154 h 1067256"/>
                  <a:gd name="connsiteX2" fmla="*/ 104172 w 1595619"/>
                  <a:gd name="connsiteY2" fmla="*/ 94982 h 1067256"/>
                  <a:gd name="connsiteX3" fmla="*/ 289367 w 1595619"/>
                  <a:gd name="connsiteY3" fmla="*/ 2385 h 1067256"/>
                  <a:gd name="connsiteX4" fmla="*/ 613458 w 1595619"/>
                  <a:gd name="connsiteY4" fmla="*/ 37109 h 1067256"/>
                  <a:gd name="connsiteX5" fmla="*/ 810228 w 1595619"/>
                  <a:gd name="connsiteY5" fmla="*/ 141281 h 1067256"/>
                  <a:gd name="connsiteX6" fmla="*/ 1006997 w 1595619"/>
                  <a:gd name="connsiteY6" fmla="*/ 268602 h 1067256"/>
                  <a:gd name="connsiteX7" fmla="*/ 1307939 w 1595619"/>
                  <a:gd name="connsiteY7" fmla="*/ 314901 h 1067256"/>
                  <a:gd name="connsiteX8" fmla="*/ 1458410 w 1595619"/>
                  <a:gd name="connsiteY8" fmla="*/ 326476 h 1067256"/>
                  <a:gd name="connsiteX9" fmla="*/ 1574157 w 1595619"/>
                  <a:gd name="connsiteY9" fmla="*/ 430648 h 1067256"/>
                  <a:gd name="connsiteX10" fmla="*/ 1574157 w 1595619"/>
                  <a:gd name="connsiteY10" fmla="*/ 1067256 h 1067256"/>
                  <a:gd name="connsiteX0" fmla="*/ 0 w 1686025"/>
                  <a:gd name="connsiteY0" fmla="*/ 465372 h 812613"/>
                  <a:gd name="connsiteX1" fmla="*/ 23149 w 1686025"/>
                  <a:gd name="connsiteY1" fmla="*/ 199154 h 812613"/>
                  <a:gd name="connsiteX2" fmla="*/ 104172 w 1686025"/>
                  <a:gd name="connsiteY2" fmla="*/ 94982 h 812613"/>
                  <a:gd name="connsiteX3" fmla="*/ 289367 w 1686025"/>
                  <a:gd name="connsiteY3" fmla="*/ 2385 h 812613"/>
                  <a:gd name="connsiteX4" fmla="*/ 613458 w 1686025"/>
                  <a:gd name="connsiteY4" fmla="*/ 37109 h 812613"/>
                  <a:gd name="connsiteX5" fmla="*/ 810228 w 1686025"/>
                  <a:gd name="connsiteY5" fmla="*/ 141281 h 812613"/>
                  <a:gd name="connsiteX6" fmla="*/ 1006997 w 1686025"/>
                  <a:gd name="connsiteY6" fmla="*/ 268602 h 812613"/>
                  <a:gd name="connsiteX7" fmla="*/ 1307939 w 1686025"/>
                  <a:gd name="connsiteY7" fmla="*/ 314901 h 812613"/>
                  <a:gd name="connsiteX8" fmla="*/ 1458410 w 1686025"/>
                  <a:gd name="connsiteY8" fmla="*/ 326476 h 812613"/>
                  <a:gd name="connsiteX9" fmla="*/ 1574157 w 1686025"/>
                  <a:gd name="connsiteY9" fmla="*/ 430648 h 812613"/>
                  <a:gd name="connsiteX10" fmla="*/ 1678329 w 1686025"/>
                  <a:gd name="connsiteY10" fmla="*/ 812613 h 812613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1006997 w 1642882"/>
                  <a:gd name="connsiteY6" fmla="*/ 268602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949124 w 1642882"/>
                  <a:gd name="connsiteY6" fmla="*/ 233878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307939 w 1642882"/>
                  <a:gd name="connsiteY7" fmla="*/ 314541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169043 w 1642882"/>
                  <a:gd name="connsiteY7" fmla="*/ 279817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4963"/>
                  <a:gd name="connsiteY0" fmla="*/ 465012 h 603909"/>
                  <a:gd name="connsiteX1" fmla="*/ 23149 w 1644963"/>
                  <a:gd name="connsiteY1" fmla="*/ 198794 h 603909"/>
                  <a:gd name="connsiteX2" fmla="*/ 104172 w 1644963"/>
                  <a:gd name="connsiteY2" fmla="*/ 94622 h 603909"/>
                  <a:gd name="connsiteX3" fmla="*/ 289367 w 1644963"/>
                  <a:gd name="connsiteY3" fmla="*/ 2025 h 603909"/>
                  <a:gd name="connsiteX4" fmla="*/ 613458 w 1644963"/>
                  <a:gd name="connsiteY4" fmla="*/ 36749 h 603909"/>
                  <a:gd name="connsiteX5" fmla="*/ 763929 w 1644963"/>
                  <a:gd name="connsiteY5" fmla="*/ 106197 h 603909"/>
                  <a:gd name="connsiteX6" fmla="*/ 949124 w 1644963"/>
                  <a:gd name="connsiteY6" fmla="*/ 233518 h 603909"/>
                  <a:gd name="connsiteX7" fmla="*/ 1169043 w 1644963"/>
                  <a:gd name="connsiteY7" fmla="*/ 279817 h 603909"/>
                  <a:gd name="connsiteX8" fmla="*/ 1354238 w 1644963"/>
                  <a:gd name="connsiteY8" fmla="*/ 256668 h 603909"/>
                  <a:gd name="connsiteX9" fmla="*/ 1574157 w 1644963"/>
                  <a:gd name="connsiteY9" fmla="*/ 430288 h 603909"/>
                  <a:gd name="connsiteX10" fmla="*/ 1632031 w 1644963"/>
                  <a:gd name="connsiteY10" fmla="*/ 603909 h 603909"/>
                  <a:gd name="connsiteX0" fmla="*/ 0 w 1640288"/>
                  <a:gd name="connsiteY0" fmla="*/ 465012 h 603909"/>
                  <a:gd name="connsiteX1" fmla="*/ 23149 w 1640288"/>
                  <a:gd name="connsiteY1" fmla="*/ 198794 h 603909"/>
                  <a:gd name="connsiteX2" fmla="*/ 104172 w 1640288"/>
                  <a:gd name="connsiteY2" fmla="*/ 94622 h 603909"/>
                  <a:gd name="connsiteX3" fmla="*/ 289367 w 1640288"/>
                  <a:gd name="connsiteY3" fmla="*/ 2025 h 603909"/>
                  <a:gd name="connsiteX4" fmla="*/ 613458 w 1640288"/>
                  <a:gd name="connsiteY4" fmla="*/ 36749 h 603909"/>
                  <a:gd name="connsiteX5" fmla="*/ 763929 w 1640288"/>
                  <a:gd name="connsiteY5" fmla="*/ 106197 h 603909"/>
                  <a:gd name="connsiteX6" fmla="*/ 949124 w 1640288"/>
                  <a:gd name="connsiteY6" fmla="*/ 233518 h 603909"/>
                  <a:gd name="connsiteX7" fmla="*/ 1169043 w 1640288"/>
                  <a:gd name="connsiteY7" fmla="*/ 279817 h 603909"/>
                  <a:gd name="connsiteX8" fmla="*/ 1354238 w 1640288"/>
                  <a:gd name="connsiteY8" fmla="*/ 256668 h 603909"/>
                  <a:gd name="connsiteX9" fmla="*/ 1527858 w 1640288"/>
                  <a:gd name="connsiteY9" fmla="*/ 302966 h 603909"/>
                  <a:gd name="connsiteX10" fmla="*/ 1632031 w 1640288"/>
                  <a:gd name="connsiteY10" fmla="*/ 603909 h 603909"/>
                  <a:gd name="connsiteX0" fmla="*/ 0 w 1577813"/>
                  <a:gd name="connsiteY0" fmla="*/ 465012 h 534461"/>
                  <a:gd name="connsiteX1" fmla="*/ 23149 w 1577813"/>
                  <a:gd name="connsiteY1" fmla="*/ 198794 h 534461"/>
                  <a:gd name="connsiteX2" fmla="*/ 104172 w 1577813"/>
                  <a:gd name="connsiteY2" fmla="*/ 94622 h 534461"/>
                  <a:gd name="connsiteX3" fmla="*/ 289367 w 1577813"/>
                  <a:gd name="connsiteY3" fmla="*/ 2025 h 534461"/>
                  <a:gd name="connsiteX4" fmla="*/ 613458 w 1577813"/>
                  <a:gd name="connsiteY4" fmla="*/ 36749 h 534461"/>
                  <a:gd name="connsiteX5" fmla="*/ 763929 w 1577813"/>
                  <a:gd name="connsiteY5" fmla="*/ 106197 h 534461"/>
                  <a:gd name="connsiteX6" fmla="*/ 949124 w 1577813"/>
                  <a:gd name="connsiteY6" fmla="*/ 233518 h 534461"/>
                  <a:gd name="connsiteX7" fmla="*/ 1169043 w 1577813"/>
                  <a:gd name="connsiteY7" fmla="*/ 279817 h 534461"/>
                  <a:gd name="connsiteX8" fmla="*/ 1354238 w 1577813"/>
                  <a:gd name="connsiteY8" fmla="*/ 256668 h 534461"/>
                  <a:gd name="connsiteX9" fmla="*/ 1527858 w 1577813"/>
                  <a:gd name="connsiteY9" fmla="*/ 302966 h 534461"/>
                  <a:gd name="connsiteX10" fmla="*/ 1562583 w 1577813"/>
                  <a:gd name="connsiteY10" fmla="*/ 534461 h 534461"/>
                  <a:gd name="connsiteX0" fmla="*/ 0 w 1571736"/>
                  <a:gd name="connsiteY0" fmla="*/ 465012 h 534461"/>
                  <a:gd name="connsiteX1" fmla="*/ 23149 w 1571736"/>
                  <a:gd name="connsiteY1" fmla="*/ 198794 h 534461"/>
                  <a:gd name="connsiteX2" fmla="*/ 104172 w 1571736"/>
                  <a:gd name="connsiteY2" fmla="*/ 94622 h 534461"/>
                  <a:gd name="connsiteX3" fmla="*/ 289367 w 1571736"/>
                  <a:gd name="connsiteY3" fmla="*/ 2025 h 534461"/>
                  <a:gd name="connsiteX4" fmla="*/ 613458 w 1571736"/>
                  <a:gd name="connsiteY4" fmla="*/ 36749 h 534461"/>
                  <a:gd name="connsiteX5" fmla="*/ 763929 w 1571736"/>
                  <a:gd name="connsiteY5" fmla="*/ 106197 h 534461"/>
                  <a:gd name="connsiteX6" fmla="*/ 949124 w 1571736"/>
                  <a:gd name="connsiteY6" fmla="*/ 233518 h 534461"/>
                  <a:gd name="connsiteX7" fmla="*/ 1169043 w 1571736"/>
                  <a:gd name="connsiteY7" fmla="*/ 279817 h 534461"/>
                  <a:gd name="connsiteX8" fmla="*/ 1354238 w 1571736"/>
                  <a:gd name="connsiteY8" fmla="*/ 256668 h 534461"/>
                  <a:gd name="connsiteX9" fmla="*/ 1481559 w 1571736"/>
                  <a:gd name="connsiteY9" fmla="*/ 245092 h 534461"/>
                  <a:gd name="connsiteX10" fmla="*/ 1562583 w 1571736"/>
                  <a:gd name="connsiteY10" fmla="*/ 534461 h 534461"/>
                  <a:gd name="connsiteX0" fmla="*/ 0 w 1571736"/>
                  <a:gd name="connsiteY0" fmla="*/ 492565 h 562014"/>
                  <a:gd name="connsiteX1" fmla="*/ 23149 w 1571736"/>
                  <a:gd name="connsiteY1" fmla="*/ 226347 h 562014"/>
                  <a:gd name="connsiteX2" fmla="*/ 104172 w 1571736"/>
                  <a:gd name="connsiteY2" fmla="*/ 122175 h 562014"/>
                  <a:gd name="connsiteX3" fmla="*/ 289367 w 1571736"/>
                  <a:gd name="connsiteY3" fmla="*/ 29578 h 562014"/>
                  <a:gd name="connsiteX4" fmla="*/ 497711 w 1571736"/>
                  <a:gd name="connsiteY4" fmla="*/ 6429 h 562014"/>
                  <a:gd name="connsiteX5" fmla="*/ 763929 w 1571736"/>
                  <a:gd name="connsiteY5" fmla="*/ 133750 h 562014"/>
                  <a:gd name="connsiteX6" fmla="*/ 949124 w 1571736"/>
                  <a:gd name="connsiteY6" fmla="*/ 261071 h 562014"/>
                  <a:gd name="connsiteX7" fmla="*/ 1169043 w 1571736"/>
                  <a:gd name="connsiteY7" fmla="*/ 307370 h 562014"/>
                  <a:gd name="connsiteX8" fmla="*/ 1354238 w 1571736"/>
                  <a:gd name="connsiteY8" fmla="*/ 284221 h 562014"/>
                  <a:gd name="connsiteX9" fmla="*/ 1481559 w 1571736"/>
                  <a:gd name="connsiteY9" fmla="*/ 272645 h 562014"/>
                  <a:gd name="connsiteX10" fmla="*/ 1562583 w 1571736"/>
                  <a:gd name="connsiteY10" fmla="*/ 562014 h 562014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949124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064871 w 1571736"/>
                  <a:gd name="connsiteY7" fmla="*/ 281780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3046"/>
                  <a:gd name="connsiteY0" fmla="*/ 490124 h 559573"/>
                  <a:gd name="connsiteX1" fmla="*/ 23149 w 1573046"/>
                  <a:gd name="connsiteY1" fmla="*/ 223906 h 559573"/>
                  <a:gd name="connsiteX2" fmla="*/ 104172 w 1573046"/>
                  <a:gd name="connsiteY2" fmla="*/ 119734 h 559573"/>
                  <a:gd name="connsiteX3" fmla="*/ 289367 w 1573046"/>
                  <a:gd name="connsiteY3" fmla="*/ 27137 h 559573"/>
                  <a:gd name="connsiteX4" fmla="*/ 497711 w 1573046"/>
                  <a:gd name="connsiteY4" fmla="*/ 3988 h 559573"/>
                  <a:gd name="connsiteX5" fmla="*/ 717631 w 1573046"/>
                  <a:gd name="connsiteY5" fmla="*/ 96585 h 559573"/>
                  <a:gd name="connsiteX6" fmla="*/ 879676 w 1573046"/>
                  <a:gd name="connsiteY6" fmla="*/ 258630 h 559573"/>
                  <a:gd name="connsiteX7" fmla="*/ 1064871 w 1573046"/>
                  <a:gd name="connsiteY7" fmla="*/ 281780 h 559573"/>
                  <a:gd name="connsiteX8" fmla="*/ 1261640 w 1573046"/>
                  <a:gd name="connsiteY8" fmla="*/ 281780 h 559573"/>
                  <a:gd name="connsiteX9" fmla="*/ 1481559 w 1573046"/>
                  <a:gd name="connsiteY9" fmla="*/ 270204 h 559573"/>
                  <a:gd name="connsiteX10" fmla="*/ 1562583 w 1573046"/>
                  <a:gd name="connsiteY10" fmla="*/ 559573 h 559573"/>
                  <a:gd name="connsiteX0" fmla="*/ 0 w 1569727"/>
                  <a:gd name="connsiteY0" fmla="*/ 490124 h 559573"/>
                  <a:gd name="connsiteX1" fmla="*/ 23149 w 1569727"/>
                  <a:gd name="connsiteY1" fmla="*/ 223906 h 559573"/>
                  <a:gd name="connsiteX2" fmla="*/ 104172 w 1569727"/>
                  <a:gd name="connsiteY2" fmla="*/ 119734 h 559573"/>
                  <a:gd name="connsiteX3" fmla="*/ 289367 w 1569727"/>
                  <a:gd name="connsiteY3" fmla="*/ 27137 h 559573"/>
                  <a:gd name="connsiteX4" fmla="*/ 497711 w 1569727"/>
                  <a:gd name="connsiteY4" fmla="*/ 3988 h 559573"/>
                  <a:gd name="connsiteX5" fmla="*/ 717631 w 1569727"/>
                  <a:gd name="connsiteY5" fmla="*/ 96585 h 559573"/>
                  <a:gd name="connsiteX6" fmla="*/ 879676 w 1569727"/>
                  <a:gd name="connsiteY6" fmla="*/ 258630 h 559573"/>
                  <a:gd name="connsiteX7" fmla="*/ 1064871 w 1569727"/>
                  <a:gd name="connsiteY7" fmla="*/ 281780 h 559573"/>
                  <a:gd name="connsiteX8" fmla="*/ 1261640 w 1569727"/>
                  <a:gd name="connsiteY8" fmla="*/ 281780 h 559573"/>
                  <a:gd name="connsiteX9" fmla="*/ 1435260 w 1569727"/>
                  <a:gd name="connsiteY9" fmla="*/ 328077 h 559573"/>
                  <a:gd name="connsiteX10" fmla="*/ 1562583 w 1569727"/>
                  <a:gd name="connsiteY10" fmla="*/ 559573 h 559573"/>
                  <a:gd name="connsiteX0" fmla="*/ 0 w 1579755"/>
                  <a:gd name="connsiteY0" fmla="*/ 490124 h 490124"/>
                  <a:gd name="connsiteX1" fmla="*/ 23149 w 1579755"/>
                  <a:gd name="connsiteY1" fmla="*/ 223906 h 490124"/>
                  <a:gd name="connsiteX2" fmla="*/ 104172 w 1579755"/>
                  <a:gd name="connsiteY2" fmla="*/ 119734 h 490124"/>
                  <a:gd name="connsiteX3" fmla="*/ 289367 w 1579755"/>
                  <a:gd name="connsiteY3" fmla="*/ 27137 h 490124"/>
                  <a:gd name="connsiteX4" fmla="*/ 497711 w 1579755"/>
                  <a:gd name="connsiteY4" fmla="*/ 3988 h 490124"/>
                  <a:gd name="connsiteX5" fmla="*/ 717631 w 1579755"/>
                  <a:gd name="connsiteY5" fmla="*/ 96585 h 490124"/>
                  <a:gd name="connsiteX6" fmla="*/ 879676 w 1579755"/>
                  <a:gd name="connsiteY6" fmla="*/ 258630 h 490124"/>
                  <a:gd name="connsiteX7" fmla="*/ 1064871 w 1579755"/>
                  <a:gd name="connsiteY7" fmla="*/ 281780 h 490124"/>
                  <a:gd name="connsiteX8" fmla="*/ 1261640 w 1579755"/>
                  <a:gd name="connsiteY8" fmla="*/ 281780 h 490124"/>
                  <a:gd name="connsiteX9" fmla="*/ 1435260 w 1579755"/>
                  <a:gd name="connsiteY9" fmla="*/ 328077 h 490124"/>
                  <a:gd name="connsiteX10" fmla="*/ 1573022 w 1579755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35260 w 1573022"/>
                  <a:gd name="connsiteY9" fmla="*/ 328077 h 490124"/>
                  <a:gd name="connsiteX10" fmla="*/ 1573022 w 1573022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19602 w 1573022"/>
                  <a:gd name="connsiteY9" fmla="*/ 301981 h 490124"/>
                  <a:gd name="connsiteX10" fmla="*/ 1573022 w 1573022"/>
                  <a:gd name="connsiteY10" fmla="*/ 470847 h 490124"/>
                  <a:gd name="connsiteX0" fmla="*/ 0 w 1567802"/>
                  <a:gd name="connsiteY0" fmla="*/ 490124 h 575231"/>
                  <a:gd name="connsiteX1" fmla="*/ 23149 w 1567802"/>
                  <a:gd name="connsiteY1" fmla="*/ 223906 h 575231"/>
                  <a:gd name="connsiteX2" fmla="*/ 104172 w 1567802"/>
                  <a:gd name="connsiteY2" fmla="*/ 119734 h 575231"/>
                  <a:gd name="connsiteX3" fmla="*/ 289367 w 1567802"/>
                  <a:gd name="connsiteY3" fmla="*/ 27137 h 575231"/>
                  <a:gd name="connsiteX4" fmla="*/ 497711 w 1567802"/>
                  <a:gd name="connsiteY4" fmla="*/ 3988 h 575231"/>
                  <a:gd name="connsiteX5" fmla="*/ 717631 w 1567802"/>
                  <a:gd name="connsiteY5" fmla="*/ 96585 h 575231"/>
                  <a:gd name="connsiteX6" fmla="*/ 879676 w 1567802"/>
                  <a:gd name="connsiteY6" fmla="*/ 258630 h 575231"/>
                  <a:gd name="connsiteX7" fmla="*/ 1064871 w 1567802"/>
                  <a:gd name="connsiteY7" fmla="*/ 281780 h 575231"/>
                  <a:gd name="connsiteX8" fmla="*/ 1261640 w 1567802"/>
                  <a:gd name="connsiteY8" fmla="*/ 281780 h 575231"/>
                  <a:gd name="connsiteX9" fmla="*/ 1419602 w 1567802"/>
                  <a:gd name="connsiteY9" fmla="*/ 301981 h 575231"/>
                  <a:gd name="connsiteX10" fmla="*/ 1567802 w 1567802"/>
                  <a:gd name="connsiteY10" fmla="*/ 575231 h 575231"/>
                  <a:gd name="connsiteX0" fmla="*/ 0 w 1568525"/>
                  <a:gd name="connsiteY0" fmla="*/ 490124 h 575231"/>
                  <a:gd name="connsiteX1" fmla="*/ 23149 w 1568525"/>
                  <a:gd name="connsiteY1" fmla="*/ 223906 h 575231"/>
                  <a:gd name="connsiteX2" fmla="*/ 104172 w 1568525"/>
                  <a:gd name="connsiteY2" fmla="*/ 119734 h 575231"/>
                  <a:gd name="connsiteX3" fmla="*/ 289367 w 1568525"/>
                  <a:gd name="connsiteY3" fmla="*/ 27137 h 575231"/>
                  <a:gd name="connsiteX4" fmla="*/ 497711 w 1568525"/>
                  <a:gd name="connsiteY4" fmla="*/ 3988 h 575231"/>
                  <a:gd name="connsiteX5" fmla="*/ 717631 w 1568525"/>
                  <a:gd name="connsiteY5" fmla="*/ 96585 h 575231"/>
                  <a:gd name="connsiteX6" fmla="*/ 879676 w 1568525"/>
                  <a:gd name="connsiteY6" fmla="*/ 258630 h 575231"/>
                  <a:gd name="connsiteX7" fmla="*/ 1064871 w 1568525"/>
                  <a:gd name="connsiteY7" fmla="*/ 281780 h 575231"/>
                  <a:gd name="connsiteX8" fmla="*/ 1261640 w 1568525"/>
                  <a:gd name="connsiteY8" fmla="*/ 281780 h 575231"/>
                  <a:gd name="connsiteX9" fmla="*/ 1419602 w 1568525"/>
                  <a:gd name="connsiteY9" fmla="*/ 301981 h 575231"/>
                  <a:gd name="connsiteX10" fmla="*/ 1567802 w 1568525"/>
                  <a:gd name="connsiteY10" fmla="*/ 575231 h 575231"/>
                  <a:gd name="connsiteX0" fmla="*/ 0 w 1568911"/>
                  <a:gd name="connsiteY0" fmla="*/ 490124 h 575231"/>
                  <a:gd name="connsiteX1" fmla="*/ 23149 w 1568911"/>
                  <a:gd name="connsiteY1" fmla="*/ 223906 h 575231"/>
                  <a:gd name="connsiteX2" fmla="*/ 104172 w 1568911"/>
                  <a:gd name="connsiteY2" fmla="*/ 119734 h 575231"/>
                  <a:gd name="connsiteX3" fmla="*/ 289367 w 1568911"/>
                  <a:gd name="connsiteY3" fmla="*/ 27137 h 575231"/>
                  <a:gd name="connsiteX4" fmla="*/ 497711 w 1568911"/>
                  <a:gd name="connsiteY4" fmla="*/ 3988 h 575231"/>
                  <a:gd name="connsiteX5" fmla="*/ 717631 w 1568911"/>
                  <a:gd name="connsiteY5" fmla="*/ 96585 h 575231"/>
                  <a:gd name="connsiteX6" fmla="*/ 879676 w 1568911"/>
                  <a:gd name="connsiteY6" fmla="*/ 258630 h 575231"/>
                  <a:gd name="connsiteX7" fmla="*/ 1064871 w 1568911"/>
                  <a:gd name="connsiteY7" fmla="*/ 281780 h 575231"/>
                  <a:gd name="connsiteX8" fmla="*/ 1261640 w 1568911"/>
                  <a:gd name="connsiteY8" fmla="*/ 281780 h 575231"/>
                  <a:gd name="connsiteX9" fmla="*/ 1419602 w 1568911"/>
                  <a:gd name="connsiteY9" fmla="*/ 301981 h 575231"/>
                  <a:gd name="connsiteX10" fmla="*/ 1567802 w 1568911"/>
                  <a:gd name="connsiteY10" fmla="*/ 575231 h 575231"/>
                  <a:gd name="connsiteX0" fmla="*/ 0 w 1572765"/>
                  <a:gd name="connsiteY0" fmla="*/ 490124 h 575231"/>
                  <a:gd name="connsiteX1" fmla="*/ 23149 w 1572765"/>
                  <a:gd name="connsiteY1" fmla="*/ 223906 h 575231"/>
                  <a:gd name="connsiteX2" fmla="*/ 104172 w 1572765"/>
                  <a:gd name="connsiteY2" fmla="*/ 119734 h 575231"/>
                  <a:gd name="connsiteX3" fmla="*/ 289367 w 1572765"/>
                  <a:gd name="connsiteY3" fmla="*/ 27137 h 575231"/>
                  <a:gd name="connsiteX4" fmla="*/ 497711 w 1572765"/>
                  <a:gd name="connsiteY4" fmla="*/ 3988 h 575231"/>
                  <a:gd name="connsiteX5" fmla="*/ 717631 w 1572765"/>
                  <a:gd name="connsiteY5" fmla="*/ 96585 h 575231"/>
                  <a:gd name="connsiteX6" fmla="*/ 879676 w 1572765"/>
                  <a:gd name="connsiteY6" fmla="*/ 258630 h 575231"/>
                  <a:gd name="connsiteX7" fmla="*/ 1064871 w 1572765"/>
                  <a:gd name="connsiteY7" fmla="*/ 281780 h 575231"/>
                  <a:gd name="connsiteX8" fmla="*/ 1261640 w 1572765"/>
                  <a:gd name="connsiteY8" fmla="*/ 281780 h 575231"/>
                  <a:gd name="connsiteX9" fmla="*/ 1487452 w 1572765"/>
                  <a:gd name="connsiteY9" fmla="*/ 317638 h 575231"/>
                  <a:gd name="connsiteX10" fmla="*/ 1567802 w 1572765"/>
                  <a:gd name="connsiteY10" fmla="*/ 575231 h 575231"/>
                  <a:gd name="connsiteX0" fmla="*/ 0 w 1569114"/>
                  <a:gd name="connsiteY0" fmla="*/ 490124 h 575231"/>
                  <a:gd name="connsiteX1" fmla="*/ 23149 w 1569114"/>
                  <a:gd name="connsiteY1" fmla="*/ 223906 h 575231"/>
                  <a:gd name="connsiteX2" fmla="*/ 104172 w 1569114"/>
                  <a:gd name="connsiteY2" fmla="*/ 119734 h 575231"/>
                  <a:gd name="connsiteX3" fmla="*/ 289367 w 1569114"/>
                  <a:gd name="connsiteY3" fmla="*/ 27137 h 575231"/>
                  <a:gd name="connsiteX4" fmla="*/ 497711 w 1569114"/>
                  <a:gd name="connsiteY4" fmla="*/ 3988 h 575231"/>
                  <a:gd name="connsiteX5" fmla="*/ 717631 w 1569114"/>
                  <a:gd name="connsiteY5" fmla="*/ 96585 h 575231"/>
                  <a:gd name="connsiteX6" fmla="*/ 879676 w 1569114"/>
                  <a:gd name="connsiteY6" fmla="*/ 258630 h 575231"/>
                  <a:gd name="connsiteX7" fmla="*/ 1064871 w 1569114"/>
                  <a:gd name="connsiteY7" fmla="*/ 281780 h 575231"/>
                  <a:gd name="connsiteX8" fmla="*/ 1261640 w 1569114"/>
                  <a:gd name="connsiteY8" fmla="*/ 281780 h 575231"/>
                  <a:gd name="connsiteX9" fmla="*/ 1487452 w 1569114"/>
                  <a:gd name="connsiteY9" fmla="*/ 317638 h 575231"/>
                  <a:gd name="connsiteX10" fmla="*/ 1567802 w 1569114"/>
                  <a:gd name="connsiteY10" fmla="*/ 575231 h 575231"/>
                  <a:gd name="connsiteX0" fmla="*/ 0 w 1599083"/>
                  <a:gd name="connsiteY0" fmla="*/ 500049 h 575231"/>
                  <a:gd name="connsiteX1" fmla="*/ 53118 w 1599083"/>
                  <a:gd name="connsiteY1" fmla="*/ 223906 h 575231"/>
                  <a:gd name="connsiteX2" fmla="*/ 134141 w 1599083"/>
                  <a:gd name="connsiteY2" fmla="*/ 119734 h 575231"/>
                  <a:gd name="connsiteX3" fmla="*/ 319336 w 1599083"/>
                  <a:gd name="connsiteY3" fmla="*/ 27137 h 575231"/>
                  <a:gd name="connsiteX4" fmla="*/ 527680 w 1599083"/>
                  <a:gd name="connsiteY4" fmla="*/ 3988 h 575231"/>
                  <a:gd name="connsiteX5" fmla="*/ 747600 w 1599083"/>
                  <a:gd name="connsiteY5" fmla="*/ 96585 h 575231"/>
                  <a:gd name="connsiteX6" fmla="*/ 909645 w 1599083"/>
                  <a:gd name="connsiteY6" fmla="*/ 258630 h 575231"/>
                  <a:gd name="connsiteX7" fmla="*/ 1094840 w 1599083"/>
                  <a:gd name="connsiteY7" fmla="*/ 281780 h 575231"/>
                  <a:gd name="connsiteX8" fmla="*/ 1291609 w 1599083"/>
                  <a:gd name="connsiteY8" fmla="*/ 281780 h 575231"/>
                  <a:gd name="connsiteX9" fmla="*/ 1517421 w 1599083"/>
                  <a:gd name="connsiteY9" fmla="*/ 317638 h 575231"/>
                  <a:gd name="connsiteX10" fmla="*/ 1597771 w 1599083"/>
                  <a:gd name="connsiteY10" fmla="*/ 575231 h 575231"/>
                  <a:gd name="connsiteX0" fmla="*/ 0 w 1587028"/>
                  <a:gd name="connsiteY0" fmla="*/ 524004 h 575231"/>
                  <a:gd name="connsiteX1" fmla="*/ 41063 w 1587028"/>
                  <a:gd name="connsiteY1" fmla="*/ 223906 h 575231"/>
                  <a:gd name="connsiteX2" fmla="*/ 122086 w 1587028"/>
                  <a:gd name="connsiteY2" fmla="*/ 119734 h 575231"/>
                  <a:gd name="connsiteX3" fmla="*/ 307281 w 1587028"/>
                  <a:gd name="connsiteY3" fmla="*/ 27137 h 575231"/>
                  <a:gd name="connsiteX4" fmla="*/ 515625 w 1587028"/>
                  <a:gd name="connsiteY4" fmla="*/ 3988 h 575231"/>
                  <a:gd name="connsiteX5" fmla="*/ 735545 w 1587028"/>
                  <a:gd name="connsiteY5" fmla="*/ 96585 h 575231"/>
                  <a:gd name="connsiteX6" fmla="*/ 897590 w 1587028"/>
                  <a:gd name="connsiteY6" fmla="*/ 258630 h 575231"/>
                  <a:gd name="connsiteX7" fmla="*/ 1082785 w 1587028"/>
                  <a:gd name="connsiteY7" fmla="*/ 281780 h 575231"/>
                  <a:gd name="connsiteX8" fmla="*/ 1279554 w 1587028"/>
                  <a:gd name="connsiteY8" fmla="*/ 281780 h 575231"/>
                  <a:gd name="connsiteX9" fmla="*/ 1505366 w 1587028"/>
                  <a:gd name="connsiteY9" fmla="*/ 317638 h 575231"/>
                  <a:gd name="connsiteX10" fmla="*/ 1585716 w 1587028"/>
                  <a:gd name="connsiteY10" fmla="*/ 575231 h 57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028" h="575231">
                    <a:moveTo>
                      <a:pt x="0" y="524004"/>
                    </a:moveTo>
                    <a:cubicBezTo>
                      <a:pt x="2893" y="421761"/>
                      <a:pt x="20715" y="291284"/>
                      <a:pt x="41063" y="223906"/>
                    </a:cubicBezTo>
                    <a:cubicBezTo>
                      <a:pt x="61411" y="156528"/>
                      <a:pt x="77716" y="152529"/>
                      <a:pt x="122086" y="119734"/>
                    </a:cubicBezTo>
                    <a:cubicBezTo>
                      <a:pt x="166456" y="86939"/>
                      <a:pt x="241691" y="46428"/>
                      <a:pt x="307281" y="27137"/>
                    </a:cubicBezTo>
                    <a:cubicBezTo>
                      <a:pt x="372871" y="7846"/>
                      <a:pt x="444248" y="-7587"/>
                      <a:pt x="515625" y="3988"/>
                    </a:cubicBezTo>
                    <a:cubicBezTo>
                      <a:pt x="587002" y="15563"/>
                      <a:pt x="671884" y="54145"/>
                      <a:pt x="735545" y="96585"/>
                    </a:cubicBezTo>
                    <a:cubicBezTo>
                      <a:pt x="799206" y="139025"/>
                      <a:pt x="839717" y="227764"/>
                      <a:pt x="897590" y="258630"/>
                    </a:cubicBezTo>
                    <a:cubicBezTo>
                      <a:pt x="955463" y="289496"/>
                      <a:pt x="1019124" y="277922"/>
                      <a:pt x="1082785" y="281780"/>
                    </a:cubicBezTo>
                    <a:cubicBezTo>
                      <a:pt x="1146446" y="285638"/>
                      <a:pt x="1209124" y="275804"/>
                      <a:pt x="1279554" y="281780"/>
                    </a:cubicBezTo>
                    <a:cubicBezTo>
                      <a:pt x="1349984" y="287756"/>
                      <a:pt x="1469997" y="289607"/>
                      <a:pt x="1505366" y="317638"/>
                    </a:cubicBezTo>
                    <a:cubicBezTo>
                      <a:pt x="1540735" y="345669"/>
                      <a:pt x="1596273" y="333538"/>
                      <a:pt x="1585716" y="575231"/>
                    </a:cubicBezTo>
                  </a:path>
                </a:pathLst>
              </a:cu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7" name="Rectángulo redondeado 306"/>
              <p:cNvSpPr/>
              <p:nvPr/>
            </p:nvSpPr>
            <p:spPr>
              <a:xfrm>
                <a:off x="6233249" y="2751109"/>
                <a:ext cx="799215" cy="3649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64" name="CuadroTexto 163"/>
            <p:cNvSpPr txBox="1"/>
            <p:nvPr/>
          </p:nvSpPr>
          <p:spPr>
            <a:xfrm>
              <a:off x="6267962" y="3825691"/>
              <a:ext cx="834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Comic Sans MS" charset="0"/>
                  <a:ea typeface="Comic Sans MS" charset="0"/>
                  <a:cs typeface="Comic Sans MS" charset="0"/>
                </a:rPr>
                <a:t>Thinking like an architect skills.</a:t>
              </a:r>
              <a:endParaRPr lang="en-US" sz="8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175" name="CuadroTexto 174"/>
          <p:cNvSpPr txBox="1"/>
          <p:nvPr/>
        </p:nvSpPr>
        <p:spPr>
          <a:xfrm>
            <a:off x="6276674" y="4451498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29568" y="4350473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24272" y="4422578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871576" y="332248"/>
            <a:ext cx="207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To demonstrate the value of planning.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To understand how to use time limits to set building expectations.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1202822"/>
            <a:ext cx="755438" cy="40640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461612" y="2667445"/>
            <a:ext cx="1451197" cy="1842356"/>
            <a:chOff x="7507169" y="1984357"/>
            <a:chExt cx="1451197" cy="2205961"/>
          </a:xfrm>
        </p:grpSpPr>
        <p:grpSp>
          <p:nvGrpSpPr>
            <p:cNvPr id="241" name="Grupo 240"/>
            <p:cNvGrpSpPr/>
            <p:nvPr/>
          </p:nvGrpSpPr>
          <p:grpSpPr>
            <a:xfrm>
              <a:off x="7507169" y="1984357"/>
              <a:ext cx="1451197" cy="2205961"/>
              <a:chOff x="7368444" y="2467924"/>
              <a:chExt cx="1451197" cy="777366"/>
            </a:xfrm>
          </p:grpSpPr>
          <p:sp>
            <p:nvSpPr>
              <p:cNvPr id="376" name="Rectángulo redondeado 375"/>
              <p:cNvSpPr/>
              <p:nvPr/>
            </p:nvSpPr>
            <p:spPr>
              <a:xfrm>
                <a:off x="7368444" y="2467924"/>
                <a:ext cx="1451197" cy="777366"/>
              </a:xfrm>
              <a:prstGeom prst="roundRect">
                <a:avLst/>
              </a:prstGeom>
              <a:gradFill>
                <a:gsLst>
                  <a:gs pos="34000">
                    <a:srgbClr val="DE224F"/>
                  </a:gs>
                  <a:gs pos="0">
                    <a:schemeClr val="accent2"/>
                  </a:gs>
                  <a:gs pos="68000">
                    <a:srgbClr val="7030A0"/>
                  </a:gs>
                  <a:gs pos="100000">
                    <a:srgbClr val="1F3CCC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77" name="Rectángulo redondeado 376"/>
              <p:cNvSpPr/>
              <p:nvPr/>
            </p:nvSpPr>
            <p:spPr>
              <a:xfrm>
                <a:off x="7431030" y="2537291"/>
                <a:ext cx="1314568" cy="590690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37000">
                    <a:srgbClr val="143C27"/>
                  </a:gs>
                  <a:gs pos="97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7" name="Elipse 56"/>
            <p:cNvSpPr/>
            <p:nvPr/>
          </p:nvSpPr>
          <p:spPr>
            <a:xfrm>
              <a:off x="7673748" y="3957686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0" name="Elipse 269"/>
            <p:cNvSpPr/>
            <p:nvPr/>
          </p:nvSpPr>
          <p:spPr>
            <a:xfrm>
              <a:off x="7918331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8174380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5" name="Elipse 274"/>
            <p:cNvSpPr/>
            <p:nvPr/>
          </p:nvSpPr>
          <p:spPr>
            <a:xfrm>
              <a:off x="8423221" y="3959877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8" name="Elipse 277"/>
            <p:cNvSpPr/>
            <p:nvPr/>
          </p:nvSpPr>
          <p:spPr>
            <a:xfrm>
              <a:off x="8641855" y="3952484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7561078" y="2973401"/>
            <a:ext cx="12522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Additional Tasks: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Practice Redstone.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Add </a:t>
            </a:r>
            <a:r>
              <a:rPr lang="en-US" sz="800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edstone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to laboratory.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(To fill in time or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challenge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during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week)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3" name="Grupo 212"/>
          <p:cNvGrpSpPr/>
          <p:nvPr/>
        </p:nvGrpSpPr>
        <p:grpSpPr>
          <a:xfrm>
            <a:off x="170933" y="1944571"/>
            <a:ext cx="1451197" cy="1236102"/>
            <a:chOff x="122639" y="4509801"/>
            <a:chExt cx="1451197" cy="480576"/>
          </a:xfrm>
        </p:grpSpPr>
        <p:sp>
          <p:nvSpPr>
            <p:cNvPr id="235" name="Rectángulo redondeado 234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6" name="Rectángulo redondeado 235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39" name="CuadroTexto 238"/>
          <p:cNvSpPr txBox="1"/>
          <p:nvPr/>
        </p:nvSpPr>
        <p:spPr>
          <a:xfrm>
            <a:off x="172181" y="2085039"/>
            <a:ext cx="14148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Review drawn floor plans to sync building goals and focus. If anyone began laying out floor plan share with the group.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54" name="Imagen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009" y="1028376"/>
            <a:ext cx="405719" cy="569430"/>
          </a:xfrm>
          <a:prstGeom prst="rect">
            <a:avLst/>
          </a:prstGeom>
        </p:spPr>
      </p:pic>
      <p:pic>
        <p:nvPicPr>
          <p:cNvPr id="155" name="Imagen 1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185" y="4228090"/>
            <a:ext cx="405719" cy="569430"/>
          </a:xfrm>
          <a:prstGeom prst="rect">
            <a:avLst/>
          </a:prstGeom>
        </p:spPr>
      </p:pic>
      <p:sp>
        <p:nvSpPr>
          <p:cNvPr id="156" name="Forma libre 155"/>
          <p:cNvSpPr/>
          <p:nvPr/>
        </p:nvSpPr>
        <p:spPr>
          <a:xfrm>
            <a:off x="2073575" y="2309218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Forma libre 157"/>
          <p:cNvSpPr/>
          <p:nvPr/>
        </p:nvSpPr>
        <p:spPr>
          <a:xfrm>
            <a:off x="2051529" y="339181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3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ángulo 207"/>
          <p:cNvSpPr/>
          <p:nvPr/>
        </p:nvSpPr>
        <p:spPr>
          <a:xfrm>
            <a:off x="1406902" y="2888713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4" name="Rectángulo 373"/>
          <p:cNvSpPr/>
          <p:nvPr/>
        </p:nvSpPr>
        <p:spPr>
          <a:xfrm>
            <a:off x="6879224" y="3683664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71646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1" name="Rectángulo 300"/>
          <p:cNvSpPr/>
          <p:nvPr/>
        </p:nvSpPr>
        <p:spPr>
          <a:xfrm>
            <a:off x="5860614" y="3719264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211982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1" name="Rectángulo 180"/>
          <p:cNvSpPr/>
          <p:nvPr/>
        </p:nvSpPr>
        <p:spPr>
          <a:xfrm>
            <a:off x="1367528" y="2015964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Rectángulo 176"/>
          <p:cNvSpPr/>
          <p:nvPr/>
        </p:nvSpPr>
        <p:spPr>
          <a:xfrm>
            <a:off x="5747968" y="4694256"/>
            <a:ext cx="765477" cy="893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3" name="Rectángulo 232"/>
          <p:cNvSpPr/>
          <p:nvPr/>
        </p:nvSpPr>
        <p:spPr>
          <a:xfrm>
            <a:off x="5959368" y="2902089"/>
            <a:ext cx="765477" cy="792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972877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1067672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1095344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238176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44" name="Grupo 243"/>
          <p:cNvGrpSpPr/>
          <p:nvPr/>
        </p:nvGrpSpPr>
        <p:grpSpPr>
          <a:xfrm>
            <a:off x="1792848" y="1829404"/>
            <a:ext cx="4307470" cy="490378"/>
            <a:chOff x="1792848" y="1829404"/>
            <a:chExt cx="4307470" cy="490378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92848" y="1829404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78978" y="1938485"/>
                <a:ext cx="2965705" cy="28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Present “Entrances” </a:t>
                </a: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369" y="1930286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83729" y="2073118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1795142" y="2674618"/>
            <a:ext cx="4320914" cy="505458"/>
            <a:chOff x="2349801" y="2646179"/>
            <a:chExt cx="4320914" cy="505458"/>
          </a:xfrm>
        </p:grpSpPr>
        <p:sp>
          <p:nvSpPr>
            <p:cNvPr id="206" name="Rectángulo redondeado 205"/>
            <p:cNvSpPr/>
            <p:nvPr/>
          </p:nvSpPr>
          <p:spPr>
            <a:xfrm>
              <a:off x="2349801" y="2646179"/>
              <a:ext cx="4299935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2459149" y="2722578"/>
              <a:ext cx="401742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5991117" y="2897333"/>
              <a:ext cx="6795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1</a:t>
              </a:r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10" name="Imagen 2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00" y="2655592"/>
              <a:ext cx="504003" cy="496045"/>
            </a:xfrm>
            <a:prstGeom prst="rect">
              <a:avLst/>
            </a:prstGeom>
          </p:spPr>
        </p:pic>
        <p:sp>
          <p:nvSpPr>
            <p:cNvPr id="211" name="CuadroTexto 210"/>
            <p:cNvSpPr txBox="1"/>
            <p:nvPr/>
          </p:nvSpPr>
          <p:spPr>
            <a:xfrm>
              <a:off x="3556105" y="2708039"/>
              <a:ext cx="26262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 charset="0"/>
                  <a:ea typeface="Comic Sans MS" charset="0"/>
                  <a:cs typeface="Comic Sans MS" charset="0"/>
                </a:rPr>
                <a:t>Exercise – Research and brainstorm entrance ideas in Lab Book.</a:t>
              </a:r>
              <a:endParaRPr lang="en-US" sz="10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2580300" y="2796851"/>
              <a:ext cx="214157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87" y="2759389"/>
              <a:ext cx="197636" cy="196798"/>
            </a:xfrm>
            <a:prstGeom prst="rect">
              <a:avLst/>
            </a:prstGeom>
          </p:spPr>
        </p:pic>
      </p:grpSp>
      <p:grpSp>
        <p:nvGrpSpPr>
          <p:cNvPr id="226" name="Agrupar 225"/>
          <p:cNvGrpSpPr/>
          <p:nvPr/>
        </p:nvGrpSpPr>
        <p:grpSpPr>
          <a:xfrm>
            <a:off x="1785680" y="351578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55374" y="396519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Build entrance.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35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600160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6252683" y="2525106"/>
            <a:ext cx="912009" cy="676821"/>
            <a:chOff x="6280359" y="2504296"/>
            <a:chExt cx="912009" cy="676821"/>
          </a:xfrm>
        </p:grpSpPr>
        <p:grpSp>
          <p:nvGrpSpPr>
            <p:cNvPr id="303" name="Grupo 302"/>
            <p:cNvGrpSpPr/>
            <p:nvPr/>
          </p:nvGrpSpPr>
          <p:grpSpPr>
            <a:xfrm>
              <a:off x="6280359" y="2504296"/>
              <a:ext cx="912009" cy="676821"/>
              <a:chOff x="6176452" y="2519533"/>
              <a:chExt cx="912009" cy="676821"/>
            </a:xfrm>
          </p:grpSpPr>
          <p:sp>
            <p:nvSpPr>
              <p:cNvPr id="144" name="Rectángulo redondeado 143"/>
              <p:cNvSpPr/>
              <p:nvPr/>
            </p:nvSpPr>
            <p:spPr>
              <a:xfrm>
                <a:off x="6177652" y="2727837"/>
                <a:ext cx="910809" cy="468517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30" name="Forma libre 229"/>
              <p:cNvSpPr/>
              <p:nvPr/>
            </p:nvSpPr>
            <p:spPr>
              <a:xfrm>
                <a:off x="6176452" y="2519533"/>
                <a:ext cx="911904" cy="332704"/>
              </a:xfrm>
              <a:custGeom>
                <a:avLst/>
                <a:gdLst>
                  <a:gd name="connsiteX0" fmla="*/ 0 w 1595619"/>
                  <a:gd name="connsiteY0" fmla="*/ 465372 h 1067256"/>
                  <a:gd name="connsiteX1" fmla="*/ 23149 w 1595619"/>
                  <a:gd name="connsiteY1" fmla="*/ 199154 h 1067256"/>
                  <a:gd name="connsiteX2" fmla="*/ 104172 w 1595619"/>
                  <a:gd name="connsiteY2" fmla="*/ 94982 h 1067256"/>
                  <a:gd name="connsiteX3" fmla="*/ 289367 w 1595619"/>
                  <a:gd name="connsiteY3" fmla="*/ 2385 h 1067256"/>
                  <a:gd name="connsiteX4" fmla="*/ 613458 w 1595619"/>
                  <a:gd name="connsiteY4" fmla="*/ 37109 h 1067256"/>
                  <a:gd name="connsiteX5" fmla="*/ 810228 w 1595619"/>
                  <a:gd name="connsiteY5" fmla="*/ 141281 h 1067256"/>
                  <a:gd name="connsiteX6" fmla="*/ 1006997 w 1595619"/>
                  <a:gd name="connsiteY6" fmla="*/ 268602 h 1067256"/>
                  <a:gd name="connsiteX7" fmla="*/ 1307939 w 1595619"/>
                  <a:gd name="connsiteY7" fmla="*/ 314901 h 1067256"/>
                  <a:gd name="connsiteX8" fmla="*/ 1458410 w 1595619"/>
                  <a:gd name="connsiteY8" fmla="*/ 326476 h 1067256"/>
                  <a:gd name="connsiteX9" fmla="*/ 1574157 w 1595619"/>
                  <a:gd name="connsiteY9" fmla="*/ 430648 h 1067256"/>
                  <a:gd name="connsiteX10" fmla="*/ 1574157 w 1595619"/>
                  <a:gd name="connsiteY10" fmla="*/ 1067256 h 1067256"/>
                  <a:gd name="connsiteX0" fmla="*/ 0 w 1686025"/>
                  <a:gd name="connsiteY0" fmla="*/ 465372 h 812613"/>
                  <a:gd name="connsiteX1" fmla="*/ 23149 w 1686025"/>
                  <a:gd name="connsiteY1" fmla="*/ 199154 h 812613"/>
                  <a:gd name="connsiteX2" fmla="*/ 104172 w 1686025"/>
                  <a:gd name="connsiteY2" fmla="*/ 94982 h 812613"/>
                  <a:gd name="connsiteX3" fmla="*/ 289367 w 1686025"/>
                  <a:gd name="connsiteY3" fmla="*/ 2385 h 812613"/>
                  <a:gd name="connsiteX4" fmla="*/ 613458 w 1686025"/>
                  <a:gd name="connsiteY4" fmla="*/ 37109 h 812613"/>
                  <a:gd name="connsiteX5" fmla="*/ 810228 w 1686025"/>
                  <a:gd name="connsiteY5" fmla="*/ 141281 h 812613"/>
                  <a:gd name="connsiteX6" fmla="*/ 1006997 w 1686025"/>
                  <a:gd name="connsiteY6" fmla="*/ 268602 h 812613"/>
                  <a:gd name="connsiteX7" fmla="*/ 1307939 w 1686025"/>
                  <a:gd name="connsiteY7" fmla="*/ 314901 h 812613"/>
                  <a:gd name="connsiteX8" fmla="*/ 1458410 w 1686025"/>
                  <a:gd name="connsiteY8" fmla="*/ 326476 h 812613"/>
                  <a:gd name="connsiteX9" fmla="*/ 1574157 w 1686025"/>
                  <a:gd name="connsiteY9" fmla="*/ 430648 h 812613"/>
                  <a:gd name="connsiteX10" fmla="*/ 1678329 w 1686025"/>
                  <a:gd name="connsiteY10" fmla="*/ 812613 h 812613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1006997 w 1642882"/>
                  <a:gd name="connsiteY6" fmla="*/ 268602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372 h 604269"/>
                  <a:gd name="connsiteX1" fmla="*/ 23149 w 1642882"/>
                  <a:gd name="connsiteY1" fmla="*/ 199154 h 604269"/>
                  <a:gd name="connsiteX2" fmla="*/ 104172 w 1642882"/>
                  <a:gd name="connsiteY2" fmla="*/ 94982 h 604269"/>
                  <a:gd name="connsiteX3" fmla="*/ 289367 w 1642882"/>
                  <a:gd name="connsiteY3" fmla="*/ 2385 h 604269"/>
                  <a:gd name="connsiteX4" fmla="*/ 613458 w 1642882"/>
                  <a:gd name="connsiteY4" fmla="*/ 37109 h 604269"/>
                  <a:gd name="connsiteX5" fmla="*/ 810228 w 1642882"/>
                  <a:gd name="connsiteY5" fmla="*/ 141281 h 604269"/>
                  <a:gd name="connsiteX6" fmla="*/ 949124 w 1642882"/>
                  <a:gd name="connsiteY6" fmla="*/ 233878 h 604269"/>
                  <a:gd name="connsiteX7" fmla="*/ 1307939 w 1642882"/>
                  <a:gd name="connsiteY7" fmla="*/ 314901 h 604269"/>
                  <a:gd name="connsiteX8" fmla="*/ 1458410 w 1642882"/>
                  <a:gd name="connsiteY8" fmla="*/ 326476 h 604269"/>
                  <a:gd name="connsiteX9" fmla="*/ 1574157 w 1642882"/>
                  <a:gd name="connsiteY9" fmla="*/ 430648 h 604269"/>
                  <a:gd name="connsiteX10" fmla="*/ 1632031 w 1642882"/>
                  <a:gd name="connsiteY10" fmla="*/ 604269 h 60426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307939 w 1642882"/>
                  <a:gd name="connsiteY7" fmla="*/ 314541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2882"/>
                  <a:gd name="connsiteY0" fmla="*/ 465012 h 603909"/>
                  <a:gd name="connsiteX1" fmla="*/ 23149 w 1642882"/>
                  <a:gd name="connsiteY1" fmla="*/ 198794 h 603909"/>
                  <a:gd name="connsiteX2" fmla="*/ 104172 w 1642882"/>
                  <a:gd name="connsiteY2" fmla="*/ 94622 h 603909"/>
                  <a:gd name="connsiteX3" fmla="*/ 289367 w 1642882"/>
                  <a:gd name="connsiteY3" fmla="*/ 2025 h 603909"/>
                  <a:gd name="connsiteX4" fmla="*/ 613458 w 1642882"/>
                  <a:gd name="connsiteY4" fmla="*/ 36749 h 603909"/>
                  <a:gd name="connsiteX5" fmla="*/ 763929 w 1642882"/>
                  <a:gd name="connsiteY5" fmla="*/ 106197 h 603909"/>
                  <a:gd name="connsiteX6" fmla="*/ 949124 w 1642882"/>
                  <a:gd name="connsiteY6" fmla="*/ 233518 h 603909"/>
                  <a:gd name="connsiteX7" fmla="*/ 1169043 w 1642882"/>
                  <a:gd name="connsiteY7" fmla="*/ 279817 h 603909"/>
                  <a:gd name="connsiteX8" fmla="*/ 1458410 w 1642882"/>
                  <a:gd name="connsiteY8" fmla="*/ 326116 h 603909"/>
                  <a:gd name="connsiteX9" fmla="*/ 1574157 w 1642882"/>
                  <a:gd name="connsiteY9" fmla="*/ 430288 h 603909"/>
                  <a:gd name="connsiteX10" fmla="*/ 1632031 w 1642882"/>
                  <a:gd name="connsiteY10" fmla="*/ 603909 h 603909"/>
                  <a:gd name="connsiteX0" fmla="*/ 0 w 1644963"/>
                  <a:gd name="connsiteY0" fmla="*/ 465012 h 603909"/>
                  <a:gd name="connsiteX1" fmla="*/ 23149 w 1644963"/>
                  <a:gd name="connsiteY1" fmla="*/ 198794 h 603909"/>
                  <a:gd name="connsiteX2" fmla="*/ 104172 w 1644963"/>
                  <a:gd name="connsiteY2" fmla="*/ 94622 h 603909"/>
                  <a:gd name="connsiteX3" fmla="*/ 289367 w 1644963"/>
                  <a:gd name="connsiteY3" fmla="*/ 2025 h 603909"/>
                  <a:gd name="connsiteX4" fmla="*/ 613458 w 1644963"/>
                  <a:gd name="connsiteY4" fmla="*/ 36749 h 603909"/>
                  <a:gd name="connsiteX5" fmla="*/ 763929 w 1644963"/>
                  <a:gd name="connsiteY5" fmla="*/ 106197 h 603909"/>
                  <a:gd name="connsiteX6" fmla="*/ 949124 w 1644963"/>
                  <a:gd name="connsiteY6" fmla="*/ 233518 h 603909"/>
                  <a:gd name="connsiteX7" fmla="*/ 1169043 w 1644963"/>
                  <a:gd name="connsiteY7" fmla="*/ 279817 h 603909"/>
                  <a:gd name="connsiteX8" fmla="*/ 1354238 w 1644963"/>
                  <a:gd name="connsiteY8" fmla="*/ 256668 h 603909"/>
                  <a:gd name="connsiteX9" fmla="*/ 1574157 w 1644963"/>
                  <a:gd name="connsiteY9" fmla="*/ 430288 h 603909"/>
                  <a:gd name="connsiteX10" fmla="*/ 1632031 w 1644963"/>
                  <a:gd name="connsiteY10" fmla="*/ 603909 h 603909"/>
                  <a:gd name="connsiteX0" fmla="*/ 0 w 1640288"/>
                  <a:gd name="connsiteY0" fmla="*/ 465012 h 603909"/>
                  <a:gd name="connsiteX1" fmla="*/ 23149 w 1640288"/>
                  <a:gd name="connsiteY1" fmla="*/ 198794 h 603909"/>
                  <a:gd name="connsiteX2" fmla="*/ 104172 w 1640288"/>
                  <a:gd name="connsiteY2" fmla="*/ 94622 h 603909"/>
                  <a:gd name="connsiteX3" fmla="*/ 289367 w 1640288"/>
                  <a:gd name="connsiteY3" fmla="*/ 2025 h 603909"/>
                  <a:gd name="connsiteX4" fmla="*/ 613458 w 1640288"/>
                  <a:gd name="connsiteY4" fmla="*/ 36749 h 603909"/>
                  <a:gd name="connsiteX5" fmla="*/ 763929 w 1640288"/>
                  <a:gd name="connsiteY5" fmla="*/ 106197 h 603909"/>
                  <a:gd name="connsiteX6" fmla="*/ 949124 w 1640288"/>
                  <a:gd name="connsiteY6" fmla="*/ 233518 h 603909"/>
                  <a:gd name="connsiteX7" fmla="*/ 1169043 w 1640288"/>
                  <a:gd name="connsiteY7" fmla="*/ 279817 h 603909"/>
                  <a:gd name="connsiteX8" fmla="*/ 1354238 w 1640288"/>
                  <a:gd name="connsiteY8" fmla="*/ 256668 h 603909"/>
                  <a:gd name="connsiteX9" fmla="*/ 1527858 w 1640288"/>
                  <a:gd name="connsiteY9" fmla="*/ 302966 h 603909"/>
                  <a:gd name="connsiteX10" fmla="*/ 1632031 w 1640288"/>
                  <a:gd name="connsiteY10" fmla="*/ 603909 h 603909"/>
                  <a:gd name="connsiteX0" fmla="*/ 0 w 1577813"/>
                  <a:gd name="connsiteY0" fmla="*/ 465012 h 534461"/>
                  <a:gd name="connsiteX1" fmla="*/ 23149 w 1577813"/>
                  <a:gd name="connsiteY1" fmla="*/ 198794 h 534461"/>
                  <a:gd name="connsiteX2" fmla="*/ 104172 w 1577813"/>
                  <a:gd name="connsiteY2" fmla="*/ 94622 h 534461"/>
                  <a:gd name="connsiteX3" fmla="*/ 289367 w 1577813"/>
                  <a:gd name="connsiteY3" fmla="*/ 2025 h 534461"/>
                  <a:gd name="connsiteX4" fmla="*/ 613458 w 1577813"/>
                  <a:gd name="connsiteY4" fmla="*/ 36749 h 534461"/>
                  <a:gd name="connsiteX5" fmla="*/ 763929 w 1577813"/>
                  <a:gd name="connsiteY5" fmla="*/ 106197 h 534461"/>
                  <a:gd name="connsiteX6" fmla="*/ 949124 w 1577813"/>
                  <a:gd name="connsiteY6" fmla="*/ 233518 h 534461"/>
                  <a:gd name="connsiteX7" fmla="*/ 1169043 w 1577813"/>
                  <a:gd name="connsiteY7" fmla="*/ 279817 h 534461"/>
                  <a:gd name="connsiteX8" fmla="*/ 1354238 w 1577813"/>
                  <a:gd name="connsiteY8" fmla="*/ 256668 h 534461"/>
                  <a:gd name="connsiteX9" fmla="*/ 1527858 w 1577813"/>
                  <a:gd name="connsiteY9" fmla="*/ 302966 h 534461"/>
                  <a:gd name="connsiteX10" fmla="*/ 1562583 w 1577813"/>
                  <a:gd name="connsiteY10" fmla="*/ 534461 h 534461"/>
                  <a:gd name="connsiteX0" fmla="*/ 0 w 1571736"/>
                  <a:gd name="connsiteY0" fmla="*/ 465012 h 534461"/>
                  <a:gd name="connsiteX1" fmla="*/ 23149 w 1571736"/>
                  <a:gd name="connsiteY1" fmla="*/ 198794 h 534461"/>
                  <a:gd name="connsiteX2" fmla="*/ 104172 w 1571736"/>
                  <a:gd name="connsiteY2" fmla="*/ 94622 h 534461"/>
                  <a:gd name="connsiteX3" fmla="*/ 289367 w 1571736"/>
                  <a:gd name="connsiteY3" fmla="*/ 2025 h 534461"/>
                  <a:gd name="connsiteX4" fmla="*/ 613458 w 1571736"/>
                  <a:gd name="connsiteY4" fmla="*/ 36749 h 534461"/>
                  <a:gd name="connsiteX5" fmla="*/ 763929 w 1571736"/>
                  <a:gd name="connsiteY5" fmla="*/ 106197 h 534461"/>
                  <a:gd name="connsiteX6" fmla="*/ 949124 w 1571736"/>
                  <a:gd name="connsiteY6" fmla="*/ 233518 h 534461"/>
                  <a:gd name="connsiteX7" fmla="*/ 1169043 w 1571736"/>
                  <a:gd name="connsiteY7" fmla="*/ 279817 h 534461"/>
                  <a:gd name="connsiteX8" fmla="*/ 1354238 w 1571736"/>
                  <a:gd name="connsiteY8" fmla="*/ 256668 h 534461"/>
                  <a:gd name="connsiteX9" fmla="*/ 1481559 w 1571736"/>
                  <a:gd name="connsiteY9" fmla="*/ 245092 h 534461"/>
                  <a:gd name="connsiteX10" fmla="*/ 1562583 w 1571736"/>
                  <a:gd name="connsiteY10" fmla="*/ 534461 h 534461"/>
                  <a:gd name="connsiteX0" fmla="*/ 0 w 1571736"/>
                  <a:gd name="connsiteY0" fmla="*/ 492565 h 562014"/>
                  <a:gd name="connsiteX1" fmla="*/ 23149 w 1571736"/>
                  <a:gd name="connsiteY1" fmla="*/ 226347 h 562014"/>
                  <a:gd name="connsiteX2" fmla="*/ 104172 w 1571736"/>
                  <a:gd name="connsiteY2" fmla="*/ 122175 h 562014"/>
                  <a:gd name="connsiteX3" fmla="*/ 289367 w 1571736"/>
                  <a:gd name="connsiteY3" fmla="*/ 29578 h 562014"/>
                  <a:gd name="connsiteX4" fmla="*/ 497711 w 1571736"/>
                  <a:gd name="connsiteY4" fmla="*/ 6429 h 562014"/>
                  <a:gd name="connsiteX5" fmla="*/ 763929 w 1571736"/>
                  <a:gd name="connsiteY5" fmla="*/ 133750 h 562014"/>
                  <a:gd name="connsiteX6" fmla="*/ 949124 w 1571736"/>
                  <a:gd name="connsiteY6" fmla="*/ 261071 h 562014"/>
                  <a:gd name="connsiteX7" fmla="*/ 1169043 w 1571736"/>
                  <a:gd name="connsiteY7" fmla="*/ 307370 h 562014"/>
                  <a:gd name="connsiteX8" fmla="*/ 1354238 w 1571736"/>
                  <a:gd name="connsiteY8" fmla="*/ 284221 h 562014"/>
                  <a:gd name="connsiteX9" fmla="*/ 1481559 w 1571736"/>
                  <a:gd name="connsiteY9" fmla="*/ 272645 h 562014"/>
                  <a:gd name="connsiteX10" fmla="*/ 1562583 w 1571736"/>
                  <a:gd name="connsiteY10" fmla="*/ 562014 h 562014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949124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169043 w 1571736"/>
                  <a:gd name="connsiteY7" fmla="*/ 304929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1736"/>
                  <a:gd name="connsiteY0" fmla="*/ 490124 h 559573"/>
                  <a:gd name="connsiteX1" fmla="*/ 23149 w 1571736"/>
                  <a:gd name="connsiteY1" fmla="*/ 223906 h 559573"/>
                  <a:gd name="connsiteX2" fmla="*/ 104172 w 1571736"/>
                  <a:gd name="connsiteY2" fmla="*/ 119734 h 559573"/>
                  <a:gd name="connsiteX3" fmla="*/ 289367 w 1571736"/>
                  <a:gd name="connsiteY3" fmla="*/ 27137 h 559573"/>
                  <a:gd name="connsiteX4" fmla="*/ 497711 w 1571736"/>
                  <a:gd name="connsiteY4" fmla="*/ 3988 h 559573"/>
                  <a:gd name="connsiteX5" fmla="*/ 717631 w 1571736"/>
                  <a:gd name="connsiteY5" fmla="*/ 96585 h 559573"/>
                  <a:gd name="connsiteX6" fmla="*/ 879676 w 1571736"/>
                  <a:gd name="connsiteY6" fmla="*/ 258630 h 559573"/>
                  <a:gd name="connsiteX7" fmla="*/ 1064871 w 1571736"/>
                  <a:gd name="connsiteY7" fmla="*/ 281780 h 559573"/>
                  <a:gd name="connsiteX8" fmla="*/ 1354238 w 1571736"/>
                  <a:gd name="connsiteY8" fmla="*/ 281780 h 559573"/>
                  <a:gd name="connsiteX9" fmla="*/ 1481559 w 1571736"/>
                  <a:gd name="connsiteY9" fmla="*/ 270204 h 559573"/>
                  <a:gd name="connsiteX10" fmla="*/ 1562583 w 1571736"/>
                  <a:gd name="connsiteY10" fmla="*/ 559573 h 559573"/>
                  <a:gd name="connsiteX0" fmla="*/ 0 w 1573046"/>
                  <a:gd name="connsiteY0" fmla="*/ 490124 h 559573"/>
                  <a:gd name="connsiteX1" fmla="*/ 23149 w 1573046"/>
                  <a:gd name="connsiteY1" fmla="*/ 223906 h 559573"/>
                  <a:gd name="connsiteX2" fmla="*/ 104172 w 1573046"/>
                  <a:gd name="connsiteY2" fmla="*/ 119734 h 559573"/>
                  <a:gd name="connsiteX3" fmla="*/ 289367 w 1573046"/>
                  <a:gd name="connsiteY3" fmla="*/ 27137 h 559573"/>
                  <a:gd name="connsiteX4" fmla="*/ 497711 w 1573046"/>
                  <a:gd name="connsiteY4" fmla="*/ 3988 h 559573"/>
                  <a:gd name="connsiteX5" fmla="*/ 717631 w 1573046"/>
                  <a:gd name="connsiteY5" fmla="*/ 96585 h 559573"/>
                  <a:gd name="connsiteX6" fmla="*/ 879676 w 1573046"/>
                  <a:gd name="connsiteY6" fmla="*/ 258630 h 559573"/>
                  <a:gd name="connsiteX7" fmla="*/ 1064871 w 1573046"/>
                  <a:gd name="connsiteY7" fmla="*/ 281780 h 559573"/>
                  <a:gd name="connsiteX8" fmla="*/ 1261640 w 1573046"/>
                  <a:gd name="connsiteY8" fmla="*/ 281780 h 559573"/>
                  <a:gd name="connsiteX9" fmla="*/ 1481559 w 1573046"/>
                  <a:gd name="connsiteY9" fmla="*/ 270204 h 559573"/>
                  <a:gd name="connsiteX10" fmla="*/ 1562583 w 1573046"/>
                  <a:gd name="connsiteY10" fmla="*/ 559573 h 559573"/>
                  <a:gd name="connsiteX0" fmla="*/ 0 w 1569727"/>
                  <a:gd name="connsiteY0" fmla="*/ 490124 h 559573"/>
                  <a:gd name="connsiteX1" fmla="*/ 23149 w 1569727"/>
                  <a:gd name="connsiteY1" fmla="*/ 223906 h 559573"/>
                  <a:gd name="connsiteX2" fmla="*/ 104172 w 1569727"/>
                  <a:gd name="connsiteY2" fmla="*/ 119734 h 559573"/>
                  <a:gd name="connsiteX3" fmla="*/ 289367 w 1569727"/>
                  <a:gd name="connsiteY3" fmla="*/ 27137 h 559573"/>
                  <a:gd name="connsiteX4" fmla="*/ 497711 w 1569727"/>
                  <a:gd name="connsiteY4" fmla="*/ 3988 h 559573"/>
                  <a:gd name="connsiteX5" fmla="*/ 717631 w 1569727"/>
                  <a:gd name="connsiteY5" fmla="*/ 96585 h 559573"/>
                  <a:gd name="connsiteX6" fmla="*/ 879676 w 1569727"/>
                  <a:gd name="connsiteY6" fmla="*/ 258630 h 559573"/>
                  <a:gd name="connsiteX7" fmla="*/ 1064871 w 1569727"/>
                  <a:gd name="connsiteY7" fmla="*/ 281780 h 559573"/>
                  <a:gd name="connsiteX8" fmla="*/ 1261640 w 1569727"/>
                  <a:gd name="connsiteY8" fmla="*/ 281780 h 559573"/>
                  <a:gd name="connsiteX9" fmla="*/ 1435260 w 1569727"/>
                  <a:gd name="connsiteY9" fmla="*/ 328077 h 559573"/>
                  <a:gd name="connsiteX10" fmla="*/ 1562583 w 1569727"/>
                  <a:gd name="connsiteY10" fmla="*/ 559573 h 559573"/>
                  <a:gd name="connsiteX0" fmla="*/ 0 w 1579755"/>
                  <a:gd name="connsiteY0" fmla="*/ 490124 h 490124"/>
                  <a:gd name="connsiteX1" fmla="*/ 23149 w 1579755"/>
                  <a:gd name="connsiteY1" fmla="*/ 223906 h 490124"/>
                  <a:gd name="connsiteX2" fmla="*/ 104172 w 1579755"/>
                  <a:gd name="connsiteY2" fmla="*/ 119734 h 490124"/>
                  <a:gd name="connsiteX3" fmla="*/ 289367 w 1579755"/>
                  <a:gd name="connsiteY3" fmla="*/ 27137 h 490124"/>
                  <a:gd name="connsiteX4" fmla="*/ 497711 w 1579755"/>
                  <a:gd name="connsiteY4" fmla="*/ 3988 h 490124"/>
                  <a:gd name="connsiteX5" fmla="*/ 717631 w 1579755"/>
                  <a:gd name="connsiteY5" fmla="*/ 96585 h 490124"/>
                  <a:gd name="connsiteX6" fmla="*/ 879676 w 1579755"/>
                  <a:gd name="connsiteY6" fmla="*/ 258630 h 490124"/>
                  <a:gd name="connsiteX7" fmla="*/ 1064871 w 1579755"/>
                  <a:gd name="connsiteY7" fmla="*/ 281780 h 490124"/>
                  <a:gd name="connsiteX8" fmla="*/ 1261640 w 1579755"/>
                  <a:gd name="connsiteY8" fmla="*/ 281780 h 490124"/>
                  <a:gd name="connsiteX9" fmla="*/ 1435260 w 1579755"/>
                  <a:gd name="connsiteY9" fmla="*/ 328077 h 490124"/>
                  <a:gd name="connsiteX10" fmla="*/ 1573022 w 1579755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35260 w 1573022"/>
                  <a:gd name="connsiteY9" fmla="*/ 328077 h 490124"/>
                  <a:gd name="connsiteX10" fmla="*/ 1573022 w 1573022"/>
                  <a:gd name="connsiteY10" fmla="*/ 470847 h 490124"/>
                  <a:gd name="connsiteX0" fmla="*/ 0 w 1573022"/>
                  <a:gd name="connsiteY0" fmla="*/ 490124 h 490124"/>
                  <a:gd name="connsiteX1" fmla="*/ 23149 w 1573022"/>
                  <a:gd name="connsiteY1" fmla="*/ 223906 h 490124"/>
                  <a:gd name="connsiteX2" fmla="*/ 104172 w 1573022"/>
                  <a:gd name="connsiteY2" fmla="*/ 119734 h 490124"/>
                  <a:gd name="connsiteX3" fmla="*/ 289367 w 1573022"/>
                  <a:gd name="connsiteY3" fmla="*/ 27137 h 490124"/>
                  <a:gd name="connsiteX4" fmla="*/ 497711 w 1573022"/>
                  <a:gd name="connsiteY4" fmla="*/ 3988 h 490124"/>
                  <a:gd name="connsiteX5" fmla="*/ 717631 w 1573022"/>
                  <a:gd name="connsiteY5" fmla="*/ 96585 h 490124"/>
                  <a:gd name="connsiteX6" fmla="*/ 879676 w 1573022"/>
                  <a:gd name="connsiteY6" fmla="*/ 258630 h 490124"/>
                  <a:gd name="connsiteX7" fmla="*/ 1064871 w 1573022"/>
                  <a:gd name="connsiteY7" fmla="*/ 281780 h 490124"/>
                  <a:gd name="connsiteX8" fmla="*/ 1261640 w 1573022"/>
                  <a:gd name="connsiteY8" fmla="*/ 281780 h 490124"/>
                  <a:gd name="connsiteX9" fmla="*/ 1419602 w 1573022"/>
                  <a:gd name="connsiteY9" fmla="*/ 301981 h 490124"/>
                  <a:gd name="connsiteX10" fmla="*/ 1573022 w 1573022"/>
                  <a:gd name="connsiteY10" fmla="*/ 470847 h 490124"/>
                  <a:gd name="connsiteX0" fmla="*/ 0 w 1567802"/>
                  <a:gd name="connsiteY0" fmla="*/ 490124 h 575231"/>
                  <a:gd name="connsiteX1" fmla="*/ 23149 w 1567802"/>
                  <a:gd name="connsiteY1" fmla="*/ 223906 h 575231"/>
                  <a:gd name="connsiteX2" fmla="*/ 104172 w 1567802"/>
                  <a:gd name="connsiteY2" fmla="*/ 119734 h 575231"/>
                  <a:gd name="connsiteX3" fmla="*/ 289367 w 1567802"/>
                  <a:gd name="connsiteY3" fmla="*/ 27137 h 575231"/>
                  <a:gd name="connsiteX4" fmla="*/ 497711 w 1567802"/>
                  <a:gd name="connsiteY4" fmla="*/ 3988 h 575231"/>
                  <a:gd name="connsiteX5" fmla="*/ 717631 w 1567802"/>
                  <a:gd name="connsiteY5" fmla="*/ 96585 h 575231"/>
                  <a:gd name="connsiteX6" fmla="*/ 879676 w 1567802"/>
                  <a:gd name="connsiteY6" fmla="*/ 258630 h 575231"/>
                  <a:gd name="connsiteX7" fmla="*/ 1064871 w 1567802"/>
                  <a:gd name="connsiteY7" fmla="*/ 281780 h 575231"/>
                  <a:gd name="connsiteX8" fmla="*/ 1261640 w 1567802"/>
                  <a:gd name="connsiteY8" fmla="*/ 281780 h 575231"/>
                  <a:gd name="connsiteX9" fmla="*/ 1419602 w 1567802"/>
                  <a:gd name="connsiteY9" fmla="*/ 301981 h 575231"/>
                  <a:gd name="connsiteX10" fmla="*/ 1567802 w 1567802"/>
                  <a:gd name="connsiteY10" fmla="*/ 575231 h 575231"/>
                  <a:gd name="connsiteX0" fmla="*/ 0 w 1568525"/>
                  <a:gd name="connsiteY0" fmla="*/ 490124 h 575231"/>
                  <a:gd name="connsiteX1" fmla="*/ 23149 w 1568525"/>
                  <a:gd name="connsiteY1" fmla="*/ 223906 h 575231"/>
                  <a:gd name="connsiteX2" fmla="*/ 104172 w 1568525"/>
                  <a:gd name="connsiteY2" fmla="*/ 119734 h 575231"/>
                  <a:gd name="connsiteX3" fmla="*/ 289367 w 1568525"/>
                  <a:gd name="connsiteY3" fmla="*/ 27137 h 575231"/>
                  <a:gd name="connsiteX4" fmla="*/ 497711 w 1568525"/>
                  <a:gd name="connsiteY4" fmla="*/ 3988 h 575231"/>
                  <a:gd name="connsiteX5" fmla="*/ 717631 w 1568525"/>
                  <a:gd name="connsiteY5" fmla="*/ 96585 h 575231"/>
                  <a:gd name="connsiteX6" fmla="*/ 879676 w 1568525"/>
                  <a:gd name="connsiteY6" fmla="*/ 258630 h 575231"/>
                  <a:gd name="connsiteX7" fmla="*/ 1064871 w 1568525"/>
                  <a:gd name="connsiteY7" fmla="*/ 281780 h 575231"/>
                  <a:gd name="connsiteX8" fmla="*/ 1261640 w 1568525"/>
                  <a:gd name="connsiteY8" fmla="*/ 281780 h 575231"/>
                  <a:gd name="connsiteX9" fmla="*/ 1419602 w 1568525"/>
                  <a:gd name="connsiteY9" fmla="*/ 301981 h 575231"/>
                  <a:gd name="connsiteX10" fmla="*/ 1567802 w 1568525"/>
                  <a:gd name="connsiteY10" fmla="*/ 575231 h 575231"/>
                  <a:gd name="connsiteX0" fmla="*/ 0 w 1568911"/>
                  <a:gd name="connsiteY0" fmla="*/ 490124 h 575231"/>
                  <a:gd name="connsiteX1" fmla="*/ 23149 w 1568911"/>
                  <a:gd name="connsiteY1" fmla="*/ 223906 h 575231"/>
                  <a:gd name="connsiteX2" fmla="*/ 104172 w 1568911"/>
                  <a:gd name="connsiteY2" fmla="*/ 119734 h 575231"/>
                  <a:gd name="connsiteX3" fmla="*/ 289367 w 1568911"/>
                  <a:gd name="connsiteY3" fmla="*/ 27137 h 575231"/>
                  <a:gd name="connsiteX4" fmla="*/ 497711 w 1568911"/>
                  <a:gd name="connsiteY4" fmla="*/ 3988 h 575231"/>
                  <a:gd name="connsiteX5" fmla="*/ 717631 w 1568911"/>
                  <a:gd name="connsiteY5" fmla="*/ 96585 h 575231"/>
                  <a:gd name="connsiteX6" fmla="*/ 879676 w 1568911"/>
                  <a:gd name="connsiteY6" fmla="*/ 258630 h 575231"/>
                  <a:gd name="connsiteX7" fmla="*/ 1064871 w 1568911"/>
                  <a:gd name="connsiteY7" fmla="*/ 281780 h 575231"/>
                  <a:gd name="connsiteX8" fmla="*/ 1261640 w 1568911"/>
                  <a:gd name="connsiteY8" fmla="*/ 281780 h 575231"/>
                  <a:gd name="connsiteX9" fmla="*/ 1419602 w 1568911"/>
                  <a:gd name="connsiteY9" fmla="*/ 301981 h 575231"/>
                  <a:gd name="connsiteX10" fmla="*/ 1567802 w 1568911"/>
                  <a:gd name="connsiteY10" fmla="*/ 575231 h 575231"/>
                  <a:gd name="connsiteX0" fmla="*/ 0 w 1572765"/>
                  <a:gd name="connsiteY0" fmla="*/ 490124 h 575231"/>
                  <a:gd name="connsiteX1" fmla="*/ 23149 w 1572765"/>
                  <a:gd name="connsiteY1" fmla="*/ 223906 h 575231"/>
                  <a:gd name="connsiteX2" fmla="*/ 104172 w 1572765"/>
                  <a:gd name="connsiteY2" fmla="*/ 119734 h 575231"/>
                  <a:gd name="connsiteX3" fmla="*/ 289367 w 1572765"/>
                  <a:gd name="connsiteY3" fmla="*/ 27137 h 575231"/>
                  <a:gd name="connsiteX4" fmla="*/ 497711 w 1572765"/>
                  <a:gd name="connsiteY4" fmla="*/ 3988 h 575231"/>
                  <a:gd name="connsiteX5" fmla="*/ 717631 w 1572765"/>
                  <a:gd name="connsiteY5" fmla="*/ 96585 h 575231"/>
                  <a:gd name="connsiteX6" fmla="*/ 879676 w 1572765"/>
                  <a:gd name="connsiteY6" fmla="*/ 258630 h 575231"/>
                  <a:gd name="connsiteX7" fmla="*/ 1064871 w 1572765"/>
                  <a:gd name="connsiteY7" fmla="*/ 281780 h 575231"/>
                  <a:gd name="connsiteX8" fmla="*/ 1261640 w 1572765"/>
                  <a:gd name="connsiteY8" fmla="*/ 281780 h 575231"/>
                  <a:gd name="connsiteX9" fmla="*/ 1487452 w 1572765"/>
                  <a:gd name="connsiteY9" fmla="*/ 317638 h 575231"/>
                  <a:gd name="connsiteX10" fmla="*/ 1567802 w 1572765"/>
                  <a:gd name="connsiteY10" fmla="*/ 575231 h 575231"/>
                  <a:gd name="connsiteX0" fmla="*/ 0 w 1569114"/>
                  <a:gd name="connsiteY0" fmla="*/ 490124 h 575231"/>
                  <a:gd name="connsiteX1" fmla="*/ 23149 w 1569114"/>
                  <a:gd name="connsiteY1" fmla="*/ 223906 h 575231"/>
                  <a:gd name="connsiteX2" fmla="*/ 104172 w 1569114"/>
                  <a:gd name="connsiteY2" fmla="*/ 119734 h 575231"/>
                  <a:gd name="connsiteX3" fmla="*/ 289367 w 1569114"/>
                  <a:gd name="connsiteY3" fmla="*/ 27137 h 575231"/>
                  <a:gd name="connsiteX4" fmla="*/ 497711 w 1569114"/>
                  <a:gd name="connsiteY4" fmla="*/ 3988 h 575231"/>
                  <a:gd name="connsiteX5" fmla="*/ 717631 w 1569114"/>
                  <a:gd name="connsiteY5" fmla="*/ 96585 h 575231"/>
                  <a:gd name="connsiteX6" fmla="*/ 879676 w 1569114"/>
                  <a:gd name="connsiteY6" fmla="*/ 258630 h 575231"/>
                  <a:gd name="connsiteX7" fmla="*/ 1064871 w 1569114"/>
                  <a:gd name="connsiteY7" fmla="*/ 281780 h 575231"/>
                  <a:gd name="connsiteX8" fmla="*/ 1261640 w 1569114"/>
                  <a:gd name="connsiteY8" fmla="*/ 281780 h 575231"/>
                  <a:gd name="connsiteX9" fmla="*/ 1487452 w 1569114"/>
                  <a:gd name="connsiteY9" fmla="*/ 317638 h 575231"/>
                  <a:gd name="connsiteX10" fmla="*/ 1567802 w 1569114"/>
                  <a:gd name="connsiteY10" fmla="*/ 575231 h 575231"/>
                  <a:gd name="connsiteX0" fmla="*/ 0 w 1599083"/>
                  <a:gd name="connsiteY0" fmla="*/ 500049 h 575231"/>
                  <a:gd name="connsiteX1" fmla="*/ 53118 w 1599083"/>
                  <a:gd name="connsiteY1" fmla="*/ 223906 h 575231"/>
                  <a:gd name="connsiteX2" fmla="*/ 134141 w 1599083"/>
                  <a:gd name="connsiteY2" fmla="*/ 119734 h 575231"/>
                  <a:gd name="connsiteX3" fmla="*/ 319336 w 1599083"/>
                  <a:gd name="connsiteY3" fmla="*/ 27137 h 575231"/>
                  <a:gd name="connsiteX4" fmla="*/ 527680 w 1599083"/>
                  <a:gd name="connsiteY4" fmla="*/ 3988 h 575231"/>
                  <a:gd name="connsiteX5" fmla="*/ 747600 w 1599083"/>
                  <a:gd name="connsiteY5" fmla="*/ 96585 h 575231"/>
                  <a:gd name="connsiteX6" fmla="*/ 909645 w 1599083"/>
                  <a:gd name="connsiteY6" fmla="*/ 258630 h 575231"/>
                  <a:gd name="connsiteX7" fmla="*/ 1094840 w 1599083"/>
                  <a:gd name="connsiteY7" fmla="*/ 281780 h 575231"/>
                  <a:gd name="connsiteX8" fmla="*/ 1291609 w 1599083"/>
                  <a:gd name="connsiteY8" fmla="*/ 281780 h 575231"/>
                  <a:gd name="connsiteX9" fmla="*/ 1517421 w 1599083"/>
                  <a:gd name="connsiteY9" fmla="*/ 317638 h 575231"/>
                  <a:gd name="connsiteX10" fmla="*/ 1597771 w 1599083"/>
                  <a:gd name="connsiteY10" fmla="*/ 575231 h 575231"/>
                  <a:gd name="connsiteX0" fmla="*/ 0 w 1587028"/>
                  <a:gd name="connsiteY0" fmla="*/ 524004 h 575231"/>
                  <a:gd name="connsiteX1" fmla="*/ 41063 w 1587028"/>
                  <a:gd name="connsiteY1" fmla="*/ 223906 h 575231"/>
                  <a:gd name="connsiteX2" fmla="*/ 122086 w 1587028"/>
                  <a:gd name="connsiteY2" fmla="*/ 119734 h 575231"/>
                  <a:gd name="connsiteX3" fmla="*/ 307281 w 1587028"/>
                  <a:gd name="connsiteY3" fmla="*/ 27137 h 575231"/>
                  <a:gd name="connsiteX4" fmla="*/ 515625 w 1587028"/>
                  <a:gd name="connsiteY4" fmla="*/ 3988 h 575231"/>
                  <a:gd name="connsiteX5" fmla="*/ 735545 w 1587028"/>
                  <a:gd name="connsiteY5" fmla="*/ 96585 h 575231"/>
                  <a:gd name="connsiteX6" fmla="*/ 897590 w 1587028"/>
                  <a:gd name="connsiteY6" fmla="*/ 258630 h 575231"/>
                  <a:gd name="connsiteX7" fmla="*/ 1082785 w 1587028"/>
                  <a:gd name="connsiteY7" fmla="*/ 281780 h 575231"/>
                  <a:gd name="connsiteX8" fmla="*/ 1279554 w 1587028"/>
                  <a:gd name="connsiteY8" fmla="*/ 281780 h 575231"/>
                  <a:gd name="connsiteX9" fmla="*/ 1505366 w 1587028"/>
                  <a:gd name="connsiteY9" fmla="*/ 317638 h 575231"/>
                  <a:gd name="connsiteX10" fmla="*/ 1585716 w 1587028"/>
                  <a:gd name="connsiteY10" fmla="*/ 575231 h 57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028" h="575231">
                    <a:moveTo>
                      <a:pt x="0" y="524004"/>
                    </a:moveTo>
                    <a:cubicBezTo>
                      <a:pt x="2893" y="421761"/>
                      <a:pt x="20715" y="291284"/>
                      <a:pt x="41063" y="223906"/>
                    </a:cubicBezTo>
                    <a:cubicBezTo>
                      <a:pt x="61411" y="156528"/>
                      <a:pt x="77716" y="152529"/>
                      <a:pt x="122086" y="119734"/>
                    </a:cubicBezTo>
                    <a:cubicBezTo>
                      <a:pt x="166456" y="86939"/>
                      <a:pt x="241691" y="46428"/>
                      <a:pt x="307281" y="27137"/>
                    </a:cubicBezTo>
                    <a:cubicBezTo>
                      <a:pt x="372871" y="7846"/>
                      <a:pt x="444248" y="-7587"/>
                      <a:pt x="515625" y="3988"/>
                    </a:cubicBezTo>
                    <a:cubicBezTo>
                      <a:pt x="587002" y="15563"/>
                      <a:pt x="671884" y="54145"/>
                      <a:pt x="735545" y="96585"/>
                    </a:cubicBezTo>
                    <a:cubicBezTo>
                      <a:pt x="799206" y="139025"/>
                      <a:pt x="839717" y="227764"/>
                      <a:pt x="897590" y="258630"/>
                    </a:cubicBezTo>
                    <a:cubicBezTo>
                      <a:pt x="955463" y="289496"/>
                      <a:pt x="1019124" y="277922"/>
                      <a:pt x="1082785" y="281780"/>
                    </a:cubicBezTo>
                    <a:cubicBezTo>
                      <a:pt x="1146446" y="285638"/>
                      <a:pt x="1209124" y="275804"/>
                      <a:pt x="1279554" y="281780"/>
                    </a:cubicBezTo>
                    <a:cubicBezTo>
                      <a:pt x="1349984" y="287756"/>
                      <a:pt x="1469997" y="289607"/>
                      <a:pt x="1505366" y="317638"/>
                    </a:cubicBezTo>
                    <a:cubicBezTo>
                      <a:pt x="1540735" y="345669"/>
                      <a:pt x="1596273" y="333538"/>
                      <a:pt x="1585716" y="575231"/>
                    </a:cubicBezTo>
                  </a:path>
                </a:pathLst>
              </a:cu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29" name="Rectángulo redondeado 228"/>
              <p:cNvSpPr/>
              <p:nvPr/>
            </p:nvSpPr>
            <p:spPr>
              <a:xfrm>
                <a:off x="6233249" y="2751109"/>
                <a:ext cx="799215" cy="3649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51" name="CuadroTexto 150"/>
            <p:cNvSpPr txBox="1"/>
            <p:nvPr/>
          </p:nvSpPr>
          <p:spPr>
            <a:xfrm>
              <a:off x="6306666" y="2754441"/>
              <a:ext cx="84087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Power Point </a:t>
              </a:r>
            </a:p>
            <a:p>
              <a:pPr algn="ctr"/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Skills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19878" y="198607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>
                <a:latin typeface="Comic Sans MS" charset="0"/>
                <a:ea typeface="Comic Sans MS" charset="0"/>
                <a:cs typeface="Comic Sans MS" charset="0"/>
              </a:rPr>
              <a:t>6</a:t>
            </a:r>
          </a:p>
        </p:txBody>
      </p:sp>
      <p:sp>
        <p:nvSpPr>
          <p:cNvPr id="240" name="CuadroTexto 239"/>
          <p:cNvSpPr txBox="1"/>
          <p:nvPr/>
        </p:nvSpPr>
        <p:spPr>
          <a:xfrm>
            <a:off x="2729620" y="432527"/>
            <a:ext cx="2118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“Build entrance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pic>
        <p:nvPicPr>
          <p:cNvPr id="61" name="Imagen 6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8" y="1859663"/>
            <a:ext cx="755438" cy="406407"/>
          </a:xfrm>
          <a:prstGeom prst="rect">
            <a:avLst/>
          </a:prstGeom>
        </p:spPr>
      </p:pic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7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304" name="Grupo 303"/>
          <p:cNvGrpSpPr/>
          <p:nvPr/>
        </p:nvGrpSpPr>
        <p:grpSpPr>
          <a:xfrm>
            <a:off x="6298931" y="3294131"/>
            <a:ext cx="912009" cy="760364"/>
            <a:chOff x="6176452" y="2519533"/>
            <a:chExt cx="912009" cy="676821"/>
          </a:xfrm>
        </p:grpSpPr>
        <p:sp>
          <p:nvSpPr>
            <p:cNvPr id="305" name="Rectángulo redondeado 304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6" name="Forma libre 305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7" name="Rectángulo redondeado 306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08" name="Grupo 307"/>
          <p:cNvGrpSpPr/>
          <p:nvPr/>
        </p:nvGrpSpPr>
        <p:grpSpPr>
          <a:xfrm>
            <a:off x="6238734" y="4355633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64" name="CuadroTexto 163"/>
          <p:cNvSpPr txBox="1"/>
          <p:nvPr/>
        </p:nvSpPr>
        <p:spPr>
          <a:xfrm>
            <a:off x="6328159" y="3540526"/>
            <a:ext cx="83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Thinking like an architect skills.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5" name="CuadroTexto 174"/>
          <p:cNvSpPr txBox="1"/>
          <p:nvPr/>
        </p:nvSpPr>
        <p:spPr>
          <a:xfrm>
            <a:off x="6276674" y="4610826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29568" y="4509801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24272" y="4581906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879544" y="387574"/>
            <a:ext cx="2077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Understand the importance of first impressions.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Practice values of presenting ideas.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1078121"/>
            <a:ext cx="755438" cy="40640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600032" y="2774043"/>
            <a:ext cx="1451197" cy="1864663"/>
            <a:chOff x="7507169" y="1984357"/>
            <a:chExt cx="1451197" cy="2205961"/>
          </a:xfrm>
        </p:grpSpPr>
        <p:grpSp>
          <p:nvGrpSpPr>
            <p:cNvPr id="241" name="Grupo 240"/>
            <p:cNvGrpSpPr/>
            <p:nvPr/>
          </p:nvGrpSpPr>
          <p:grpSpPr>
            <a:xfrm>
              <a:off x="7507169" y="1984357"/>
              <a:ext cx="1451197" cy="2205961"/>
              <a:chOff x="7368444" y="2467924"/>
              <a:chExt cx="1451197" cy="777366"/>
            </a:xfrm>
          </p:grpSpPr>
          <p:sp>
            <p:nvSpPr>
              <p:cNvPr id="376" name="Rectángulo redondeado 375"/>
              <p:cNvSpPr/>
              <p:nvPr/>
            </p:nvSpPr>
            <p:spPr>
              <a:xfrm>
                <a:off x="7368444" y="2467924"/>
                <a:ext cx="1451197" cy="777366"/>
              </a:xfrm>
              <a:prstGeom prst="roundRect">
                <a:avLst/>
              </a:prstGeom>
              <a:gradFill>
                <a:gsLst>
                  <a:gs pos="34000">
                    <a:srgbClr val="DE224F"/>
                  </a:gs>
                  <a:gs pos="0">
                    <a:schemeClr val="accent2"/>
                  </a:gs>
                  <a:gs pos="68000">
                    <a:srgbClr val="7030A0"/>
                  </a:gs>
                  <a:gs pos="100000">
                    <a:srgbClr val="1F3CCC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77" name="Rectángulo redondeado 376"/>
              <p:cNvSpPr/>
              <p:nvPr/>
            </p:nvSpPr>
            <p:spPr>
              <a:xfrm>
                <a:off x="7431030" y="2537291"/>
                <a:ext cx="1314568" cy="590690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37000">
                    <a:srgbClr val="143C27"/>
                  </a:gs>
                  <a:gs pos="97000">
                    <a:schemeClr val="tx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7" name="Elipse 56"/>
            <p:cNvSpPr/>
            <p:nvPr/>
          </p:nvSpPr>
          <p:spPr>
            <a:xfrm>
              <a:off x="7673748" y="3957686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0" name="Elipse 269"/>
            <p:cNvSpPr/>
            <p:nvPr/>
          </p:nvSpPr>
          <p:spPr>
            <a:xfrm>
              <a:off x="7918331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1" name="Elipse 270"/>
            <p:cNvSpPr/>
            <p:nvPr/>
          </p:nvSpPr>
          <p:spPr>
            <a:xfrm>
              <a:off x="8174380" y="3964905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5" name="Elipse 274"/>
            <p:cNvSpPr/>
            <p:nvPr/>
          </p:nvSpPr>
          <p:spPr>
            <a:xfrm>
              <a:off x="8423221" y="3959877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8" name="Elipse 277"/>
            <p:cNvSpPr/>
            <p:nvPr/>
          </p:nvSpPr>
          <p:spPr>
            <a:xfrm>
              <a:off x="8641855" y="3952484"/>
              <a:ext cx="146584" cy="1323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rgbClr val="7030A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7686319" y="3025370"/>
            <a:ext cx="1237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Additional Tasks: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Use </a:t>
            </a:r>
            <a:r>
              <a:rPr lang="en-US" sz="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redstone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 entrance (piston doors)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(To fill in time or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challenge </a:t>
            </a:r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during 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week)</a:t>
            </a:r>
          </a:p>
          <a:p>
            <a:endParaRPr lang="en-US" sz="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3" name="Grupo 212"/>
          <p:cNvGrpSpPr/>
          <p:nvPr/>
        </p:nvGrpSpPr>
        <p:grpSpPr>
          <a:xfrm>
            <a:off x="283970" y="2469712"/>
            <a:ext cx="1290502" cy="852489"/>
            <a:chOff x="258642" y="3775777"/>
            <a:chExt cx="1290502" cy="907513"/>
          </a:xfrm>
        </p:grpSpPr>
        <p:sp>
          <p:nvSpPr>
            <p:cNvPr id="235" name="Rectángulo redondeado 234"/>
            <p:cNvSpPr/>
            <p:nvPr/>
          </p:nvSpPr>
          <p:spPr>
            <a:xfrm>
              <a:off x="258642" y="3775777"/>
              <a:ext cx="1290502" cy="907513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6" name="Rectángulo redondeado 235"/>
            <p:cNvSpPr/>
            <p:nvPr/>
          </p:nvSpPr>
          <p:spPr>
            <a:xfrm>
              <a:off x="317422" y="3848833"/>
              <a:ext cx="1182573" cy="7544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9" name="Rectángulo 238"/>
            <p:cNvSpPr/>
            <p:nvPr/>
          </p:nvSpPr>
          <p:spPr>
            <a:xfrm>
              <a:off x="527076" y="3880460"/>
              <a:ext cx="10083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Google </a:t>
              </a:r>
              <a:r>
                <a:rPr lang="es-ES_tradnl" sz="900" dirty="0" err="1">
                  <a:latin typeface="Comic Sans MS" charset="0"/>
                  <a:ea typeface="Comic Sans MS" charset="0"/>
                  <a:cs typeface="Comic Sans MS" charset="0"/>
                </a:rPr>
                <a:t>image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endParaRPr lang="es-ES_tradnl" sz="900" dirty="0" smtClean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/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search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</a:p>
            <a:p>
              <a:pPr algn="ctr"/>
              <a:r>
                <a:rPr lang="es-ES_tradnl" sz="900" dirty="0" err="1">
                  <a:latin typeface="Comic Sans MS" charset="0"/>
                  <a:ea typeface="Comic Sans MS" charset="0"/>
                  <a:cs typeface="Comic Sans MS" charset="0"/>
                </a:rPr>
                <a:t>Copy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 and paste </a:t>
              </a:r>
              <a:endParaRPr lang="es-ES_tradnl" sz="900" dirty="0" smtClean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ctr"/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into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 err="1">
                  <a:latin typeface="Comic Sans MS" charset="0"/>
                  <a:ea typeface="Comic Sans MS" charset="0"/>
                  <a:cs typeface="Comic Sans MS" charset="0"/>
                </a:rPr>
                <a:t>lab</a:t>
              </a:r>
              <a:r>
                <a:rPr lang="es-ES_tradnl" sz="900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s-ES_tradnl" sz="900" dirty="0" err="1" smtClean="0">
                  <a:latin typeface="Comic Sans MS" charset="0"/>
                  <a:ea typeface="Comic Sans MS" charset="0"/>
                  <a:cs typeface="Comic Sans MS" charset="0"/>
                </a:rPr>
                <a:t>book</a:t>
              </a:r>
              <a:r>
                <a:rPr lang="es-ES_tradnl" sz="900" dirty="0" smtClean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  <a:endParaRPr lang="es-ES_tradnl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242" name="Imagen 2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274" y="3970767"/>
              <a:ext cx="274647" cy="274647"/>
            </a:xfrm>
            <a:prstGeom prst="rect">
              <a:avLst/>
            </a:prstGeom>
          </p:spPr>
        </p:pic>
      </p:grpSp>
      <p:pic>
        <p:nvPicPr>
          <p:cNvPr id="176" name="Imagen 1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156" y="916970"/>
            <a:ext cx="405719" cy="569430"/>
          </a:xfrm>
          <a:prstGeom prst="rect">
            <a:avLst/>
          </a:prstGeom>
        </p:spPr>
      </p:pic>
      <p:pic>
        <p:nvPicPr>
          <p:cNvPr id="179" name="Imagen 1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540" y="1743970"/>
            <a:ext cx="405719" cy="569430"/>
          </a:xfrm>
          <a:prstGeom prst="rect">
            <a:avLst/>
          </a:prstGeom>
        </p:spPr>
      </p:pic>
      <p:pic>
        <p:nvPicPr>
          <p:cNvPr id="180" name="Imagen 1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533" y="4394648"/>
            <a:ext cx="405719" cy="569430"/>
          </a:xfrm>
          <a:prstGeom prst="rect">
            <a:avLst/>
          </a:prstGeom>
        </p:spPr>
      </p:pic>
      <p:sp>
        <p:nvSpPr>
          <p:cNvPr id="182" name="Forma libre 181"/>
          <p:cNvSpPr/>
          <p:nvPr/>
        </p:nvSpPr>
        <p:spPr>
          <a:xfrm>
            <a:off x="2039137" y="2800959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3" name="Forma libre 182"/>
          <p:cNvSpPr/>
          <p:nvPr/>
        </p:nvSpPr>
        <p:spPr>
          <a:xfrm>
            <a:off x="2057857" y="3640478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7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ángulo 252"/>
          <p:cNvSpPr/>
          <p:nvPr/>
        </p:nvSpPr>
        <p:spPr>
          <a:xfrm>
            <a:off x="6755946" y="4230190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2" name="Forma libre 251"/>
          <p:cNvSpPr/>
          <p:nvPr/>
        </p:nvSpPr>
        <p:spPr>
          <a:xfrm flipV="1">
            <a:off x="5802970" y="4094127"/>
            <a:ext cx="815836" cy="703335"/>
          </a:xfrm>
          <a:custGeom>
            <a:avLst/>
            <a:gdLst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1305 w 812758"/>
              <a:gd name="connsiteY8" fmla="*/ 124948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8233 w 812758"/>
              <a:gd name="connsiteY8" fmla="*/ 249639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27054"/>
              <a:gd name="connsiteY0" fmla="*/ 7184 h 1271381"/>
              <a:gd name="connsiteX1" fmla="*/ 568905 w 827054"/>
              <a:gd name="connsiteY1" fmla="*/ 7184 h 1271381"/>
              <a:gd name="connsiteX2" fmla="*/ 742087 w 827054"/>
              <a:gd name="connsiteY2" fmla="*/ 7184 h 1271381"/>
              <a:gd name="connsiteX3" fmla="*/ 783651 w 827054"/>
              <a:gd name="connsiteY3" fmla="*/ 48748 h 1271381"/>
              <a:gd name="connsiteX4" fmla="*/ 825214 w 827054"/>
              <a:gd name="connsiteY4" fmla="*/ 360475 h 1271381"/>
              <a:gd name="connsiteX5" fmla="*/ 804433 w 827054"/>
              <a:gd name="connsiteY5" fmla="*/ 1205603 h 1271381"/>
              <a:gd name="connsiteX6" fmla="*/ 672815 w 827054"/>
              <a:gd name="connsiteY6" fmla="*/ 1212530 h 1271381"/>
              <a:gd name="connsiteX7" fmla="*/ 714378 w 827054"/>
              <a:gd name="connsiteY7" fmla="*/ 1184820 h 1271381"/>
              <a:gd name="connsiteX8" fmla="*/ 721306 w 827054"/>
              <a:gd name="connsiteY8" fmla="*/ 270421 h 1271381"/>
              <a:gd name="connsiteX9" fmla="*/ 589687 w 827054"/>
              <a:gd name="connsiteY9" fmla="*/ 111094 h 1271381"/>
              <a:gd name="connsiteX10" fmla="*/ 35505 w 827054"/>
              <a:gd name="connsiteY10" fmla="*/ 104166 h 1271381"/>
              <a:gd name="connsiteX11" fmla="*/ 118633 w 827054"/>
              <a:gd name="connsiteY11" fmla="*/ 7184 h 1271381"/>
              <a:gd name="connsiteX0" fmla="*/ 118633 w 821922"/>
              <a:gd name="connsiteY0" fmla="*/ 7184 h 1266771"/>
              <a:gd name="connsiteX1" fmla="*/ 568905 w 821922"/>
              <a:gd name="connsiteY1" fmla="*/ 7184 h 1266771"/>
              <a:gd name="connsiteX2" fmla="*/ 742087 w 821922"/>
              <a:gd name="connsiteY2" fmla="*/ 7184 h 1266771"/>
              <a:gd name="connsiteX3" fmla="*/ 783651 w 821922"/>
              <a:gd name="connsiteY3" fmla="*/ 48748 h 1266771"/>
              <a:gd name="connsiteX4" fmla="*/ 818286 w 821922"/>
              <a:gd name="connsiteY4" fmla="*/ 422820 h 1266771"/>
              <a:gd name="connsiteX5" fmla="*/ 804433 w 821922"/>
              <a:gd name="connsiteY5" fmla="*/ 1205603 h 1266771"/>
              <a:gd name="connsiteX6" fmla="*/ 672815 w 821922"/>
              <a:gd name="connsiteY6" fmla="*/ 1212530 h 1266771"/>
              <a:gd name="connsiteX7" fmla="*/ 714378 w 821922"/>
              <a:gd name="connsiteY7" fmla="*/ 1184820 h 1266771"/>
              <a:gd name="connsiteX8" fmla="*/ 721306 w 821922"/>
              <a:gd name="connsiteY8" fmla="*/ 270421 h 1266771"/>
              <a:gd name="connsiteX9" fmla="*/ 589687 w 821922"/>
              <a:gd name="connsiteY9" fmla="*/ 111094 h 1266771"/>
              <a:gd name="connsiteX10" fmla="*/ 35505 w 821922"/>
              <a:gd name="connsiteY10" fmla="*/ 104166 h 1266771"/>
              <a:gd name="connsiteX11" fmla="*/ 118633 w 821922"/>
              <a:gd name="connsiteY11" fmla="*/ 7184 h 1266771"/>
              <a:gd name="connsiteX0" fmla="*/ 118633 w 820499"/>
              <a:gd name="connsiteY0" fmla="*/ 7184 h 1266771"/>
              <a:gd name="connsiteX1" fmla="*/ 568905 w 820499"/>
              <a:gd name="connsiteY1" fmla="*/ 7184 h 1266771"/>
              <a:gd name="connsiteX2" fmla="*/ 742087 w 820499"/>
              <a:gd name="connsiteY2" fmla="*/ 7184 h 1266771"/>
              <a:gd name="connsiteX3" fmla="*/ 804433 w 820499"/>
              <a:gd name="connsiteY3" fmla="*/ 97239 h 1266771"/>
              <a:gd name="connsiteX4" fmla="*/ 818286 w 820499"/>
              <a:gd name="connsiteY4" fmla="*/ 422820 h 1266771"/>
              <a:gd name="connsiteX5" fmla="*/ 804433 w 820499"/>
              <a:gd name="connsiteY5" fmla="*/ 1205603 h 1266771"/>
              <a:gd name="connsiteX6" fmla="*/ 672815 w 820499"/>
              <a:gd name="connsiteY6" fmla="*/ 1212530 h 1266771"/>
              <a:gd name="connsiteX7" fmla="*/ 714378 w 820499"/>
              <a:gd name="connsiteY7" fmla="*/ 1184820 h 1266771"/>
              <a:gd name="connsiteX8" fmla="*/ 721306 w 820499"/>
              <a:gd name="connsiteY8" fmla="*/ 270421 h 1266771"/>
              <a:gd name="connsiteX9" fmla="*/ 589687 w 820499"/>
              <a:gd name="connsiteY9" fmla="*/ 111094 h 1266771"/>
              <a:gd name="connsiteX10" fmla="*/ 35505 w 820499"/>
              <a:gd name="connsiteY10" fmla="*/ 104166 h 1266771"/>
              <a:gd name="connsiteX11" fmla="*/ 118633 w 820499"/>
              <a:gd name="connsiteY11" fmla="*/ 7184 h 1266771"/>
              <a:gd name="connsiteX0" fmla="*/ 118633 w 824480"/>
              <a:gd name="connsiteY0" fmla="*/ 14880 h 1274467"/>
              <a:gd name="connsiteX1" fmla="*/ 568905 w 824480"/>
              <a:gd name="connsiteY1" fmla="*/ 14880 h 1274467"/>
              <a:gd name="connsiteX2" fmla="*/ 742087 w 824480"/>
              <a:gd name="connsiteY2" fmla="*/ 14880 h 1274467"/>
              <a:gd name="connsiteX3" fmla="*/ 818287 w 824480"/>
              <a:gd name="connsiteY3" fmla="*/ 215771 h 1274467"/>
              <a:gd name="connsiteX4" fmla="*/ 818286 w 824480"/>
              <a:gd name="connsiteY4" fmla="*/ 430516 h 1274467"/>
              <a:gd name="connsiteX5" fmla="*/ 804433 w 824480"/>
              <a:gd name="connsiteY5" fmla="*/ 1213299 h 1274467"/>
              <a:gd name="connsiteX6" fmla="*/ 672815 w 824480"/>
              <a:gd name="connsiteY6" fmla="*/ 1220226 h 1274467"/>
              <a:gd name="connsiteX7" fmla="*/ 714378 w 824480"/>
              <a:gd name="connsiteY7" fmla="*/ 1192516 h 1274467"/>
              <a:gd name="connsiteX8" fmla="*/ 721306 w 824480"/>
              <a:gd name="connsiteY8" fmla="*/ 278117 h 1274467"/>
              <a:gd name="connsiteX9" fmla="*/ 589687 w 824480"/>
              <a:gd name="connsiteY9" fmla="*/ 118790 h 1274467"/>
              <a:gd name="connsiteX10" fmla="*/ 35505 w 824480"/>
              <a:gd name="connsiteY10" fmla="*/ 111862 h 1274467"/>
              <a:gd name="connsiteX11" fmla="*/ 118633 w 824480"/>
              <a:gd name="connsiteY11" fmla="*/ 14880 h 1274467"/>
              <a:gd name="connsiteX0" fmla="*/ 118633 w 821945"/>
              <a:gd name="connsiteY0" fmla="*/ 8325 h 1267912"/>
              <a:gd name="connsiteX1" fmla="*/ 568905 w 821945"/>
              <a:gd name="connsiteY1" fmla="*/ 8325 h 1267912"/>
              <a:gd name="connsiteX2" fmla="*/ 776723 w 821945"/>
              <a:gd name="connsiteY2" fmla="*/ 36034 h 1267912"/>
              <a:gd name="connsiteX3" fmla="*/ 818287 w 821945"/>
              <a:gd name="connsiteY3" fmla="*/ 209216 h 1267912"/>
              <a:gd name="connsiteX4" fmla="*/ 818286 w 821945"/>
              <a:gd name="connsiteY4" fmla="*/ 423961 h 1267912"/>
              <a:gd name="connsiteX5" fmla="*/ 804433 w 821945"/>
              <a:gd name="connsiteY5" fmla="*/ 1206744 h 1267912"/>
              <a:gd name="connsiteX6" fmla="*/ 672815 w 821945"/>
              <a:gd name="connsiteY6" fmla="*/ 1213671 h 1267912"/>
              <a:gd name="connsiteX7" fmla="*/ 714378 w 821945"/>
              <a:gd name="connsiteY7" fmla="*/ 1185961 h 1267912"/>
              <a:gd name="connsiteX8" fmla="*/ 721306 w 821945"/>
              <a:gd name="connsiteY8" fmla="*/ 271562 h 1267912"/>
              <a:gd name="connsiteX9" fmla="*/ 589687 w 821945"/>
              <a:gd name="connsiteY9" fmla="*/ 112235 h 1267912"/>
              <a:gd name="connsiteX10" fmla="*/ 35505 w 821945"/>
              <a:gd name="connsiteY10" fmla="*/ 105307 h 1267912"/>
              <a:gd name="connsiteX11" fmla="*/ 118633 w 821945"/>
              <a:gd name="connsiteY11" fmla="*/ 8325 h 1267912"/>
              <a:gd name="connsiteX0" fmla="*/ 113036 w 816348"/>
              <a:gd name="connsiteY0" fmla="*/ 7318 h 1266905"/>
              <a:gd name="connsiteX1" fmla="*/ 563308 w 816348"/>
              <a:gd name="connsiteY1" fmla="*/ 7318 h 1266905"/>
              <a:gd name="connsiteX2" fmla="*/ 771126 w 816348"/>
              <a:gd name="connsiteY2" fmla="*/ 35027 h 1266905"/>
              <a:gd name="connsiteX3" fmla="*/ 812690 w 816348"/>
              <a:gd name="connsiteY3" fmla="*/ 208209 h 1266905"/>
              <a:gd name="connsiteX4" fmla="*/ 812689 w 816348"/>
              <a:gd name="connsiteY4" fmla="*/ 422954 h 1266905"/>
              <a:gd name="connsiteX5" fmla="*/ 798836 w 816348"/>
              <a:gd name="connsiteY5" fmla="*/ 1205737 h 1266905"/>
              <a:gd name="connsiteX6" fmla="*/ 667218 w 816348"/>
              <a:gd name="connsiteY6" fmla="*/ 1212664 h 1266905"/>
              <a:gd name="connsiteX7" fmla="*/ 708781 w 816348"/>
              <a:gd name="connsiteY7" fmla="*/ 1184954 h 1266905"/>
              <a:gd name="connsiteX8" fmla="*/ 715709 w 816348"/>
              <a:gd name="connsiteY8" fmla="*/ 270555 h 1266905"/>
              <a:gd name="connsiteX9" fmla="*/ 584090 w 816348"/>
              <a:gd name="connsiteY9" fmla="*/ 111228 h 1266905"/>
              <a:gd name="connsiteX10" fmla="*/ 36835 w 816348"/>
              <a:gd name="connsiteY10" fmla="*/ 90445 h 1266905"/>
              <a:gd name="connsiteX11" fmla="*/ 113036 w 816348"/>
              <a:gd name="connsiteY11" fmla="*/ 7318 h 1266905"/>
              <a:gd name="connsiteX0" fmla="*/ 112524 w 815836"/>
              <a:gd name="connsiteY0" fmla="*/ 7318 h 1266905"/>
              <a:gd name="connsiteX1" fmla="*/ 562796 w 815836"/>
              <a:gd name="connsiteY1" fmla="*/ 7318 h 1266905"/>
              <a:gd name="connsiteX2" fmla="*/ 770614 w 815836"/>
              <a:gd name="connsiteY2" fmla="*/ 35027 h 1266905"/>
              <a:gd name="connsiteX3" fmla="*/ 812178 w 815836"/>
              <a:gd name="connsiteY3" fmla="*/ 208209 h 1266905"/>
              <a:gd name="connsiteX4" fmla="*/ 812177 w 815836"/>
              <a:gd name="connsiteY4" fmla="*/ 422954 h 1266905"/>
              <a:gd name="connsiteX5" fmla="*/ 798324 w 815836"/>
              <a:gd name="connsiteY5" fmla="*/ 1205737 h 1266905"/>
              <a:gd name="connsiteX6" fmla="*/ 666706 w 815836"/>
              <a:gd name="connsiteY6" fmla="*/ 1212664 h 1266905"/>
              <a:gd name="connsiteX7" fmla="*/ 708269 w 815836"/>
              <a:gd name="connsiteY7" fmla="*/ 1184954 h 1266905"/>
              <a:gd name="connsiteX8" fmla="*/ 715197 w 815836"/>
              <a:gd name="connsiteY8" fmla="*/ 270555 h 1266905"/>
              <a:gd name="connsiteX9" fmla="*/ 604359 w 815836"/>
              <a:gd name="connsiteY9" fmla="*/ 104301 h 1266905"/>
              <a:gd name="connsiteX10" fmla="*/ 36323 w 815836"/>
              <a:gd name="connsiteY10" fmla="*/ 90445 h 1266905"/>
              <a:gd name="connsiteX11" fmla="*/ 112524 w 815836"/>
              <a:gd name="connsiteY11" fmla="*/ 7318 h 1266905"/>
              <a:gd name="connsiteX0" fmla="*/ 112524 w 815836"/>
              <a:gd name="connsiteY0" fmla="*/ 7318 h 1304458"/>
              <a:gd name="connsiteX1" fmla="*/ 562796 w 815836"/>
              <a:gd name="connsiteY1" fmla="*/ 7318 h 1304458"/>
              <a:gd name="connsiteX2" fmla="*/ 770614 w 815836"/>
              <a:gd name="connsiteY2" fmla="*/ 35027 h 1304458"/>
              <a:gd name="connsiteX3" fmla="*/ 812178 w 815836"/>
              <a:gd name="connsiteY3" fmla="*/ 208209 h 1304458"/>
              <a:gd name="connsiteX4" fmla="*/ 812177 w 815836"/>
              <a:gd name="connsiteY4" fmla="*/ 422954 h 1304458"/>
              <a:gd name="connsiteX5" fmla="*/ 798324 w 815836"/>
              <a:gd name="connsiteY5" fmla="*/ 1205737 h 1304458"/>
              <a:gd name="connsiteX6" fmla="*/ 666706 w 815836"/>
              <a:gd name="connsiteY6" fmla="*/ 1212664 h 1304458"/>
              <a:gd name="connsiteX7" fmla="*/ 715196 w 815836"/>
              <a:gd name="connsiteY7" fmla="*/ 471445 h 1304458"/>
              <a:gd name="connsiteX8" fmla="*/ 715197 w 815836"/>
              <a:gd name="connsiteY8" fmla="*/ 270555 h 1304458"/>
              <a:gd name="connsiteX9" fmla="*/ 604359 w 815836"/>
              <a:gd name="connsiteY9" fmla="*/ 104301 h 1304458"/>
              <a:gd name="connsiteX10" fmla="*/ 36323 w 815836"/>
              <a:gd name="connsiteY10" fmla="*/ 90445 h 1304458"/>
              <a:gd name="connsiteX11" fmla="*/ 112524 w 815836"/>
              <a:gd name="connsiteY11" fmla="*/ 7318 h 1304458"/>
              <a:gd name="connsiteX0" fmla="*/ 112524 w 815836"/>
              <a:gd name="connsiteY0" fmla="*/ 7318 h 1209409"/>
              <a:gd name="connsiteX1" fmla="*/ 562796 w 815836"/>
              <a:gd name="connsiteY1" fmla="*/ 7318 h 1209409"/>
              <a:gd name="connsiteX2" fmla="*/ 770614 w 815836"/>
              <a:gd name="connsiteY2" fmla="*/ 35027 h 1209409"/>
              <a:gd name="connsiteX3" fmla="*/ 812178 w 815836"/>
              <a:gd name="connsiteY3" fmla="*/ 208209 h 1209409"/>
              <a:gd name="connsiteX4" fmla="*/ 812177 w 815836"/>
              <a:gd name="connsiteY4" fmla="*/ 422954 h 1209409"/>
              <a:gd name="connsiteX5" fmla="*/ 798324 w 815836"/>
              <a:gd name="connsiteY5" fmla="*/ 1205737 h 1209409"/>
              <a:gd name="connsiteX6" fmla="*/ 729051 w 815836"/>
              <a:gd name="connsiteY6" fmla="*/ 706973 h 1209409"/>
              <a:gd name="connsiteX7" fmla="*/ 715196 w 815836"/>
              <a:gd name="connsiteY7" fmla="*/ 471445 h 1209409"/>
              <a:gd name="connsiteX8" fmla="*/ 715197 w 815836"/>
              <a:gd name="connsiteY8" fmla="*/ 270555 h 1209409"/>
              <a:gd name="connsiteX9" fmla="*/ 604359 w 815836"/>
              <a:gd name="connsiteY9" fmla="*/ 104301 h 1209409"/>
              <a:gd name="connsiteX10" fmla="*/ 36323 w 815836"/>
              <a:gd name="connsiteY10" fmla="*/ 90445 h 1209409"/>
              <a:gd name="connsiteX11" fmla="*/ 112524 w 815836"/>
              <a:gd name="connsiteY11" fmla="*/ 7318 h 1209409"/>
              <a:gd name="connsiteX0" fmla="*/ 112524 w 815836"/>
              <a:gd name="connsiteY0" fmla="*/ 7318 h 716200"/>
              <a:gd name="connsiteX1" fmla="*/ 562796 w 815836"/>
              <a:gd name="connsiteY1" fmla="*/ 7318 h 716200"/>
              <a:gd name="connsiteX2" fmla="*/ 770614 w 815836"/>
              <a:gd name="connsiteY2" fmla="*/ 35027 h 716200"/>
              <a:gd name="connsiteX3" fmla="*/ 812178 w 815836"/>
              <a:gd name="connsiteY3" fmla="*/ 208209 h 716200"/>
              <a:gd name="connsiteX4" fmla="*/ 812177 w 815836"/>
              <a:gd name="connsiteY4" fmla="*/ 422954 h 716200"/>
              <a:gd name="connsiteX5" fmla="*/ 798324 w 815836"/>
              <a:gd name="connsiteY5" fmla="*/ 644628 h 716200"/>
              <a:gd name="connsiteX6" fmla="*/ 729051 w 815836"/>
              <a:gd name="connsiteY6" fmla="*/ 706973 h 716200"/>
              <a:gd name="connsiteX7" fmla="*/ 715196 w 815836"/>
              <a:gd name="connsiteY7" fmla="*/ 471445 h 716200"/>
              <a:gd name="connsiteX8" fmla="*/ 715197 w 815836"/>
              <a:gd name="connsiteY8" fmla="*/ 270555 h 716200"/>
              <a:gd name="connsiteX9" fmla="*/ 604359 w 815836"/>
              <a:gd name="connsiteY9" fmla="*/ 104301 h 716200"/>
              <a:gd name="connsiteX10" fmla="*/ 36323 w 815836"/>
              <a:gd name="connsiteY10" fmla="*/ 90445 h 716200"/>
              <a:gd name="connsiteX11" fmla="*/ 112524 w 815836"/>
              <a:gd name="connsiteY11" fmla="*/ 7318 h 7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836" h="716200">
                <a:moveTo>
                  <a:pt x="112524" y="7318"/>
                </a:moveTo>
                <a:cubicBezTo>
                  <a:pt x="200270" y="-6537"/>
                  <a:pt x="453114" y="2700"/>
                  <a:pt x="562796" y="7318"/>
                </a:cubicBezTo>
                <a:cubicBezTo>
                  <a:pt x="672478" y="11936"/>
                  <a:pt x="729050" y="1545"/>
                  <a:pt x="770614" y="35027"/>
                </a:cubicBezTo>
                <a:cubicBezTo>
                  <a:pt x="812178" y="68509"/>
                  <a:pt x="805251" y="143554"/>
                  <a:pt x="812178" y="208209"/>
                </a:cubicBezTo>
                <a:cubicBezTo>
                  <a:pt x="819105" y="272864"/>
                  <a:pt x="814486" y="350218"/>
                  <a:pt x="812177" y="422954"/>
                </a:cubicBezTo>
                <a:cubicBezTo>
                  <a:pt x="809868" y="495690"/>
                  <a:pt x="812178" y="597292"/>
                  <a:pt x="798324" y="644628"/>
                </a:cubicBezTo>
                <a:cubicBezTo>
                  <a:pt x="784470" y="691964"/>
                  <a:pt x="742906" y="735837"/>
                  <a:pt x="729051" y="706973"/>
                </a:cubicBezTo>
                <a:cubicBezTo>
                  <a:pt x="715196" y="678109"/>
                  <a:pt x="717505" y="544181"/>
                  <a:pt x="715196" y="471445"/>
                </a:cubicBezTo>
                <a:cubicBezTo>
                  <a:pt x="712887" y="398709"/>
                  <a:pt x="733670" y="331746"/>
                  <a:pt x="715197" y="270555"/>
                </a:cubicBezTo>
                <a:cubicBezTo>
                  <a:pt x="696724" y="209364"/>
                  <a:pt x="718659" y="107765"/>
                  <a:pt x="604359" y="104301"/>
                </a:cubicBezTo>
                <a:cubicBezTo>
                  <a:pt x="490059" y="100837"/>
                  <a:pt x="118295" y="106609"/>
                  <a:pt x="36323" y="90445"/>
                </a:cubicBezTo>
                <a:cubicBezTo>
                  <a:pt x="-45649" y="74281"/>
                  <a:pt x="24778" y="21173"/>
                  <a:pt x="112524" y="73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1" name="Forma libre 250"/>
          <p:cNvSpPr/>
          <p:nvPr/>
        </p:nvSpPr>
        <p:spPr>
          <a:xfrm>
            <a:off x="5810105" y="3716425"/>
            <a:ext cx="815836" cy="716200"/>
          </a:xfrm>
          <a:custGeom>
            <a:avLst/>
            <a:gdLst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1305 w 812758"/>
              <a:gd name="connsiteY8" fmla="*/ 124948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7300"/>
              <a:gd name="connsiteX1" fmla="*/ 568905 w 812758"/>
              <a:gd name="connsiteY1" fmla="*/ 7184 h 1287300"/>
              <a:gd name="connsiteX2" fmla="*/ 742087 w 812758"/>
              <a:gd name="connsiteY2" fmla="*/ 7184 h 1287300"/>
              <a:gd name="connsiteX3" fmla="*/ 783651 w 812758"/>
              <a:gd name="connsiteY3" fmla="*/ 48748 h 1287300"/>
              <a:gd name="connsiteX4" fmla="*/ 797505 w 812758"/>
              <a:gd name="connsiteY4" fmla="*/ 152657 h 1287300"/>
              <a:gd name="connsiteX5" fmla="*/ 804433 w 812758"/>
              <a:gd name="connsiteY5" fmla="*/ 1205603 h 1287300"/>
              <a:gd name="connsiteX6" fmla="*/ 672815 w 812758"/>
              <a:gd name="connsiteY6" fmla="*/ 1212530 h 1287300"/>
              <a:gd name="connsiteX7" fmla="*/ 735160 w 812758"/>
              <a:gd name="connsiteY7" fmla="*/ 1170966 h 1287300"/>
              <a:gd name="connsiteX8" fmla="*/ 728233 w 812758"/>
              <a:gd name="connsiteY8" fmla="*/ 249639 h 1287300"/>
              <a:gd name="connsiteX9" fmla="*/ 589687 w 812758"/>
              <a:gd name="connsiteY9" fmla="*/ 111094 h 1287300"/>
              <a:gd name="connsiteX10" fmla="*/ 35505 w 812758"/>
              <a:gd name="connsiteY10" fmla="*/ 104166 h 1287300"/>
              <a:gd name="connsiteX11" fmla="*/ 118633 w 812758"/>
              <a:gd name="connsiteY11" fmla="*/ 7184 h 1287300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8233 w 812758"/>
              <a:gd name="connsiteY8" fmla="*/ 249639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12758"/>
              <a:gd name="connsiteY0" fmla="*/ 7184 h 1286756"/>
              <a:gd name="connsiteX1" fmla="*/ 568905 w 812758"/>
              <a:gd name="connsiteY1" fmla="*/ 7184 h 1286756"/>
              <a:gd name="connsiteX2" fmla="*/ 742087 w 812758"/>
              <a:gd name="connsiteY2" fmla="*/ 7184 h 1286756"/>
              <a:gd name="connsiteX3" fmla="*/ 783651 w 812758"/>
              <a:gd name="connsiteY3" fmla="*/ 48748 h 1286756"/>
              <a:gd name="connsiteX4" fmla="*/ 797505 w 812758"/>
              <a:gd name="connsiteY4" fmla="*/ 152657 h 1286756"/>
              <a:gd name="connsiteX5" fmla="*/ 804433 w 812758"/>
              <a:gd name="connsiteY5" fmla="*/ 1205603 h 1286756"/>
              <a:gd name="connsiteX6" fmla="*/ 672815 w 812758"/>
              <a:gd name="connsiteY6" fmla="*/ 1212530 h 1286756"/>
              <a:gd name="connsiteX7" fmla="*/ 714378 w 812758"/>
              <a:gd name="connsiteY7" fmla="*/ 1184820 h 1286756"/>
              <a:gd name="connsiteX8" fmla="*/ 721306 w 812758"/>
              <a:gd name="connsiteY8" fmla="*/ 270421 h 1286756"/>
              <a:gd name="connsiteX9" fmla="*/ 589687 w 812758"/>
              <a:gd name="connsiteY9" fmla="*/ 111094 h 1286756"/>
              <a:gd name="connsiteX10" fmla="*/ 35505 w 812758"/>
              <a:gd name="connsiteY10" fmla="*/ 104166 h 1286756"/>
              <a:gd name="connsiteX11" fmla="*/ 118633 w 812758"/>
              <a:gd name="connsiteY11" fmla="*/ 7184 h 1286756"/>
              <a:gd name="connsiteX0" fmla="*/ 118633 w 827054"/>
              <a:gd name="connsiteY0" fmla="*/ 7184 h 1271381"/>
              <a:gd name="connsiteX1" fmla="*/ 568905 w 827054"/>
              <a:gd name="connsiteY1" fmla="*/ 7184 h 1271381"/>
              <a:gd name="connsiteX2" fmla="*/ 742087 w 827054"/>
              <a:gd name="connsiteY2" fmla="*/ 7184 h 1271381"/>
              <a:gd name="connsiteX3" fmla="*/ 783651 w 827054"/>
              <a:gd name="connsiteY3" fmla="*/ 48748 h 1271381"/>
              <a:gd name="connsiteX4" fmla="*/ 825214 w 827054"/>
              <a:gd name="connsiteY4" fmla="*/ 360475 h 1271381"/>
              <a:gd name="connsiteX5" fmla="*/ 804433 w 827054"/>
              <a:gd name="connsiteY5" fmla="*/ 1205603 h 1271381"/>
              <a:gd name="connsiteX6" fmla="*/ 672815 w 827054"/>
              <a:gd name="connsiteY6" fmla="*/ 1212530 h 1271381"/>
              <a:gd name="connsiteX7" fmla="*/ 714378 w 827054"/>
              <a:gd name="connsiteY7" fmla="*/ 1184820 h 1271381"/>
              <a:gd name="connsiteX8" fmla="*/ 721306 w 827054"/>
              <a:gd name="connsiteY8" fmla="*/ 270421 h 1271381"/>
              <a:gd name="connsiteX9" fmla="*/ 589687 w 827054"/>
              <a:gd name="connsiteY9" fmla="*/ 111094 h 1271381"/>
              <a:gd name="connsiteX10" fmla="*/ 35505 w 827054"/>
              <a:gd name="connsiteY10" fmla="*/ 104166 h 1271381"/>
              <a:gd name="connsiteX11" fmla="*/ 118633 w 827054"/>
              <a:gd name="connsiteY11" fmla="*/ 7184 h 1271381"/>
              <a:gd name="connsiteX0" fmla="*/ 118633 w 821922"/>
              <a:gd name="connsiteY0" fmla="*/ 7184 h 1266771"/>
              <a:gd name="connsiteX1" fmla="*/ 568905 w 821922"/>
              <a:gd name="connsiteY1" fmla="*/ 7184 h 1266771"/>
              <a:gd name="connsiteX2" fmla="*/ 742087 w 821922"/>
              <a:gd name="connsiteY2" fmla="*/ 7184 h 1266771"/>
              <a:gd name="connsiteX3" fmla="*/ 783651 w 821922"/>
              <a:gd name="connsiteY3" fmla="*/ 48748 h 1266771"/>
              <a:gd name="connsiteX4" fmla="*/ 818286 w 821922"/>
              <a:gd name="connsiteY4" fmla="*/ 422820 h 1266771"/>
              <a:gd name="connsiteX5" fmla="*/ 804433 w 821922"/>
              <a:gd name="connsiteY5" fmla="*/ 1205603 h 1266771"/>
              <a:gd name="connsiteX6" fmla="*/ 672815 w 821922"/>
              <a:gd name="connsiteY6" fmla="*/ 1212530 h 1266771"/>
              <a:gd name="connsiteX7" fmla="*/ 714378 w 821922"/>
              <a:gd name="connsiteY7" fmla="*/ 1184820 h 1266771"/>
              <a:gd name="connsiteX8" fmla="*/ 721306 w 821922"/>
              <a:gd name="connsiteY8" fmla="*/ 270421 h 1266771"/>
              <a:gd name="connsiteX9" fmla="*/ 589687 w 821922"/>
              <a:gd name="connsiteY9" fmla="*/ 111094 h 1266771"/>
              <a:gd name="connsiteX10" fmla="*/ 35505 w 821922"/>
              <a:gd name="connsiteY10" fmla="*/ 104166 h 1266771"/>
              <a:gd name="connsiteX11" fmla="*/ 118633 w 821922"/>
              <a:gd name="connsiteY11" fmla="*/ 7184 h 1266771"/>
              <a:gd name="connsiteX0" fmla="*/ 118633 w 820499"/>
              <a:gd name="connsiteY0" fmla="*/ 7184 h 1266771"/>
              <a:gd name="connsiteX1" fmla="*/ 568905 w 820499"/>
              <a:gd name="connsiteY1" fmla="*/ 7184 h 1266771"/>
              <a:gd name="connsiteX2" fmla="*/ 742087 w 820499"/>
              <a:gd name="connsiteY2" fmla="*/ 7184 h 1266771"/>
              <a:gd name="connsiteX3" fmla="*/ 804433 w 820499"/>
              <a:gd name="connsiteY3" fmla="*/ 97239 h 1266771"/>
              <a:gd name="connsiteX4" fmla="*/ 818286 w 820499"/>
              <a:gd name="connsiteY4" fmla="*/ 422820 h 1266771"/>
              <a:gd name="connsiteX5" fmla="*/ 804433 w 820499"/>
              <a:gd name="connsiteY5" fmla="*/ 1205603 h 1266771"/>
              <a:gd name="connsiteX6" fmla="*/ 672815 w 820499"/>
              <a:gd name="connsiteY6" fmla="*/ 1212530 h 1266771"/>
              <a:gd name="connsiteX7" fmla="*/ 714378 w 820499"/>
              <a:gd name="connsiteY7" fmla="*/ 1184820 h 1266771"/>
              <a:gd name="connsiteX8" fmla="*/ 721306 w 820499"/>
              <a:gd name="connsiteY8" fmla="*/ 270421 h 1266771"/>
              <a:gd name="connsiteX9" fmla="*/ 589687 w 820499"/>
              <a:gd name="connsiteY9" fmla="*/ 111094 h 1266771"/>
              <a:gd name="connsiteX10" fmla="*/ 35505 w 820499"/>
              <a:gd name="connsiteY10" fmla="*/ 104166 h 1266771"/>
              <a:gd name="connsiteX11" fmla="*/ 118633 w 820499"/>
              <a:gd name="connsiteY11" fmla="*/ 7184 h 1266771"/>
              <a:gd name="connsiteX0" fmla="*/ 118633 w 824480"/>
              <a:gd name="connsiteY0" fmla="*/ 14880 h 1274467"/>
              <a:gd name="connsiteX1" fmla="*/ 568905 w 824480"/>
              <a:gd name="connsiteY1" fmla="*/ 14880 h 1274467"/>
              <a:gd name="connsiteX2" fmla="*/ 742087 w 824480"/>
              <a:gd name="connsiteY2" fmla="*/ 14880 h 1274467"/>
              <a:gd name="connsiteX3" fmla="*/ 818287 w 824480"/>
              <a:gd name="connsiteY3" fmla="*/ 215771 h 1274467"/>
              <a:gd name="connsiteX4" fmla="*/ 818286 w 824480"/>
              <a:gd name="connsiteY4" fmla="*/ 430516 h 1274467"/>
              <a:gd name="connsiteX5" fmla="*/ 804433 w 824480"/>
              <a:gd name="connsiteY5" fmla="*/ 1213299 h 1274467"/>
              <a:gd name="connsiteX6" fmla="*/ 672815 w 824480"/>
              <a:gd name="connsiteY6" fmla="*/ 1220226 h 1274467"/>
              <a:gd name="connsiteX7" fmla="*/ 714378 w 824480"/>
              <a:gd name="connsiteY7" fmla="*/ 1192516 h 1274467"/>
              <a:gd name="connsiteX8" fmla="*/ 721306 w 824480"/>
              <a:gd name="connsiteY8" fmla="*/ 278117 h 1274467"/>
              <a:gd name="connsiteX9" fmla="*/ 589687 w 824480"/>
              <a:gd name="connsiteY9" fmla="*/ 118790 h 1274467"/>
              <a:gd name="connsiteX10" fmla="*/ 35505 w 824480"/>
              <a:gd name="connsiteY10" fmla="*/ 111862 h 1274467"/>
              <a:gd name="connsiteX11" fmla="*/ 118633 w 824480"/>
              <a:gd name="connsiteY11" fmla="*/ 14880 h 1274467"/>
              <a:gd name="connsiteX0" fmla="*/ 118633 w 821945"/>
              <a:gd name="connsiteY0" fmla="*/ 8325 h 1267912"/>
              <a:gd name="connsiteX1" fmla="*/ 568905 w 821945"/>
              <a:gd name="connsiteY1" fmla="*/ 8325 h 1267912"/>
              <a:gd name="connsiteX2" fmla="*/ 776723 w 821945"/>
              <a:gd name="connsiteY2" fmla="*/ 36034 h 1267912"/>
              <a:gd name="connsiteX3" fmla="*/ 818287 w 821945"/>
              <a:gd name="connsiteY3" fmla="*/ 209216 h 1267912"/>
              <a:gd name="connsiteX4" fmla="*/ 818286 w 821945"/>
              <a:gd name="connsiteY4" fmla="*/ 423961 h 1267912"/>
              <a:gd name="connsiteX5" fmla="*/ 804433 w 821945"/>
              <a:gd name="connsiteY5" fmla="*/ 1206744 h 1267912"/>
              <a:gd name="connsiteX6" fmla="*/ 672815 w 821945"/>
              <a:gd name="connsiteY6" fmla="*/ 1213671 h 1267912"/>
              <a:gd name="connsiteX7" fmla="*/ 714378 w 821945"/>
              <a:gd name="connsiteY7" fmla="*/ 1185961 h 1267912"/>
              <a:gd name="connsiteX8" fmla="*/ 721306 w 821945"/>
              <a:gd name="connsiteY8" fmla="*/ 271562 h 1267912"/>
              <a:gd name="connsiteX9" fmla="*/ 589687 w 821945"/>
              <a:gd name="connsiteY9" fmla="*/ 112235 h 1267912"/>
              <a:gd name="connsiteX10" fmla="*/ 35505 w 821945"/>
              <a:gd name="connsiteY10" fmla="*/ 105307 h 1267912"/>
              <a:gd name="connsiteX11" fmla="*/ 118633 w 821945"/>
              <a:gd name="connsiteY11" fmla="*/ 8325 h 1267912"/>
              <a:gd name="connsiteX0" fmla="*/ 113036 w 816348"/>
              <a:gd name="connsiteY0" fmla="*/ 7318 h 1266905"/>
              <a:gd name="connsiteX1" fmla="*/ 563308 w 816348"/>
              <a:gd name="connsiteY1" fmla="*/ 7318 h 1266905"/>
              <a:gd name="connsiteX2" fmla="*/ 771126 w 816348"/>
              <a:gd name="connsiteY2" fmla="*/ 35027 h 1266905"/>
              <a:gd name="connsiteX3" fmla="*/ 812690 w 816348"/>
              <a:gd name="connsiteY3" fmla="*/ 208209 h 1266905"/>
              <a:gd name="connsiteX4" fmla="*/ 812689 w 816348"/>
              <a:gd name="connsiteY4" fmla="*/ 422954 h 1266905"/>
              <a:gd name="connsiteX5" fmla="*/ 798836 w 816348"/>
              <a:gd name="connsiteY5" fmla="*/ 1205737 h 1266905"/>
              <a:gd name="connsiteX6" fmla="*/ 667218 w 816348"/>
              <a:gd name="connsiteY6" fmla="*/ 1212664 h 1266905"/>
              <a:gd name="connsiteX7" fmla="*/ 708781 w 816348"/>
              <a:gd name="connsiteY7" fmla="*/ 1184954 h 1266905"/>
              <a:gd name="connsiteX8" fmla="*/ 715709 w 816348"/>
              <a:gd name="connsiteY8" fmla="*/ 270555 h 1266905"/>
              <a:gd name="connsiteX9" fmla="*/ 584090 w 816348"/>
              <a:gd name="connsiteY9" fmla="*/ 111228 h 1266905"/>
              <a:gd name="connsiteX10" fmla="*/ 36835 w 816348"/>
              <a:gd name="connsiteY10" fmla="*/ 90445 h 1266905"/>
              <a:gd name="connsiteX11" fmla="*/ 113036 w 816348"/>
              <a:gd name="connsiteY11" fmla="*/ 7318 h 1266905"/>
              <a:gd name="connsiteX0" fmla="*/ 112524 w 815836"/>
              <a:gd name="connsiteY0" fmla="*/ 7318 h 1266905"/>
              <a:gd name="connsiteX1" fmla="*/ 562796 w 815836"/>
              <a:gd name="connsiteY1" fmla="*/ 7318 h 1266905"/>
              <a:gd name="connsiteX2" fmla="*/ 770614 w 815836"/>
              <a:gd name="connsiteY2" fmla="*/ 35027 h 1266905"/>
              <a:gd name="connsiteX3" fmla="*/ 812178 w 815836"/>
              <a:gd name="connsiteY3" fmla="*/ 208209 h 1266905"/>
              <a:gd name="connsiteX4" fmla="*/ 812177 w 815836"/>
              <a:gd name="connsiteY4" fmla="*/ 422954 h 1266905"/>
              <a:gd name="connsiteX5" fmla="*/ 798324 w 815836"/>
              <a:gd name="connsiteY5" fmla="*/ 1205737 h 1266905"/>
              <a:gd name="connsiteX6" fmla="*/ 666706 w 815836"/>
              <a:gd name="connsiteY6" fmla="*/ 1212664 h 1266905"/>
              <a:gd name="connsiteX7" fmla="*/ 708269 w 815836"/>
              <a:gd name="connsiteY7" fmla="*/ 1184954 h 1266905"/>
              <a:gd name="connsiteX8" fmla="*/ 715197 w 815836"/>
              <a:gd name="connsiteY8" fmla="*/ 270555 h 1266905"/>
              <a:gd name="connsiteX9" fmla="*/ 604359 w 815836"/>
              <a:gd name="connsiteY9" fmla="*/ 104301 h 1266905"/>
              <a:gd name="connsiteX10" fmla="*/ 36323 w 815836"/>
              <a:gd name="connsiteY10" fmla="*/ 90445 h 1266905"/>
              <a:gd name="connsiteX11" fmla="*/ 112524 w 815836"/>
              <a:gd name="connsiteY11" fmla="*/ 7318 h 1266905"/>
              <a:gd name="connsiteX0" fmla="*/ 112524 w 815836"/>
              <a:gd name="connsiteY0" fmla="*/ 7318 h 1304458"/>
              <a:gd name="connsiteX1" fmla="*/ 562796 w 815836"/>
              <a:gd name="connsiteY1" fmla="*/ 7318 h 1304458"/>
              <a:gd name="connsiteX2" fmla="*/ 770614 w 815836"/>
              <a:gd name="connsiteY2" fmla="*/ 35027 h 1304458"/>
              <a:gd name="connsiteX3" fmla="*/ 812178 w 815836"/>
              <a:gd name="connsiteY3" fmla="*/ 208209 h 1304458"/>
              <a:gd name="connsiteX4" fmla="*/ 812177 w 815836"/>
              <a:gd name="connsiteY4" fmla="*/ 422954 h 1304458"/>
              <a:gd name="connsiteX5" fmla="*/ 798324 w 815836"/>
              <a:gd name="connsiteY5" fmla="*/ 1205737 h 1304458"/>
              <a:gd name="connsiteX6" fmla="*/ 666706 w 815836"/>
              <a:gd name="connsiteY6" fmla="*/ 1212664 h 1304458"/>
              <a:gd name="connsiteX7" fmla="*/ 715196 w 815836"/>
              <a:gd name="connsiteY7" fmla="*/ 471445 h 1304458"/>
              <a:gd name="connsiteX8" fmla="*/ 715197 w 815836"/>
              <a:gd name="connsiteY8" fmla="*/ 270555 h 1304458"/>
              <a:gd name="connsiteX9" fmla="*/ 604359 w 815836"/>
              <a:gd name="connsiteY9" fmla="*/ 104301 h 1304458"/>
              <a:gd name="connsiteX10" fmla="*/ 36323 w 815836"/>
              <a:gd name="connsiteY10" fmla="*/ 90445 h 1304458"/>
              <a:gd name="connsiteX11" fmla="*/ 112524 w 815836"/>
              <a:gd name="connsiteY11" fmla="*/ 7318 h 1304458"/>
              <a:gd name="connsiteX0" fmla="*/ 112524 w 815836"/>
              <a:gd name="connsiteY0" fmla="*/ 7318 h 1209409"/>
              <a:gd name="connsiteX1" fmla="*/ 562796 w 815836"/>
              <a:gd name="connsiteY1" fmla="*/ 7318 h 1209409"/>
              <a:gd name="connsiteX2" fmla="*/ 770614 w 815836"/>
              <a:gd name="connsiteY2" fmla="*/ 35027 h 1209409"/>
              <a:gd name="connsiteX3" fmla="*/ 812178 w 815836"/>
              <a:gd name="connsiteY3" fmla="*/ 208209 h 1209409"/>
              <a:gd name="connsiteX4" fmla="*/ 812177 w 815836"/>
              <a:gd name="connsiteY4" fmla="*/ 422954 h 1209409"/>
              <a:gd name="connsiteX5" fmla="*/ 798324 w 815836"/>
              <a:gd name="connsiteY5" fmla="*/ 1205737 h 1209409"/>
              <a:gd name="connsiteX6" fmla="*/ 729051 w 815836"/>
              <a:gd name="connsiteY6" fmla="*/ 706973 h 1209409"/>
              <a:gd name="connsiteX7" fmla="*/ 715196 w 815836"/>
              <a:gd name="connsiteY7" fmla="*/ 471445 h 1209409"/>
              <a:gd name="connsiteX8" fmla="*/ 715197 w 815836"/>
              <a:gd name="connsiteY8" fmla="*/ 270555 h 1209409"/>
              <a:gd name="connsiteX9" fmla="*/ 604359 w 815836"/>
              <a:gd name="connsiteY9" fmla="*/ 104301 h 1209409"/>
              <a:gd name="connsiteX10" fmla="*/ 36323 w 815836"/>
              <a:gd name="connsiteY10" fmla="*/ 90445 h 1209409"/>
              <a:gd name="connsiteX11" fmla="*/ 112524 w 815836"/>
              <a:gd name="connsiteY11" fmla="*/ 7318 h 1209409"/>
              <a:gd name="connsiteX0" fmla="*/ 112524 w 815836"/>
              <a:gd name="connsiteY0" fmla="*/ 7318 h 716200"/>
              <a:gd name="connsiteX1" fmla="*/ 562796 w 815836"/>
              <a:gd name="connsiteY1" fmla="*/ 7318 h 716200"/>
              <a:gd name="connsiteX2" fmla="*/ 770614 w 815836"/>
              <a:gd name="connsiteY2" fmla="*/ 35027 h 716200"/>
              <a:gd name="connsiteX3" fmla="*/ 812178 w 815836"/>
              <a:gd name="connsiteY3" fmla="*/ 208209 h 716200"/>
              <a:gd name="connsiteX4" fmla="*/ 812177 w 815836"/>
              <a:gd name="connsiteY4" fmla="*/ 422954 h 716200"/>
              <a:gd name="connsiteX5" fmla="*/ 798324 w 815836"/>
              <a:gd name="connsiteY5" fmla="*/ 644628 h 716200"/>
              <a:gd name="connsiteX6" fmla="*/ 729051 w 815836"/>
              <a:gd name="connsiteY6" fmla="*/ 706973 h 716200"/>
              <a:gd name="connsiteX7" fmla="*/ 715196 w 815836"/>
              <a:gd name="connsiteY7" fmla="*/ 471445 h 716200"/>
              <a:gd name="connsiteX8" fmla="*/ 715197 w 815836"/>
              <a:gd name="connsiteY8" fmla="*/ 270555 h 716200"/>
              <a:gd name="connsiteX9" fmla="*/ 604359 w 815836"/>
              <a:gd name="connsiteY9" fmla="*/ 104301 h 716200"/>
              <a:gd name="connsiteX10" fmla="*/ 36323 w 815836"/>
              <a:gd name="connsiteY10" fmla="*/ 90445 h 716200"/>
              <a:gd name="connsiteX11" fmla="*/ 112524 w 815836"/>
              <a:gd name="connsiteY11" fmla="*/ 7318 h 7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5836" h="716200">
                <a:moveTo>
                  <a:pt x="112524" y="7318"/>
                </a:moveTo>
                <a:cubicBezTo>
                  <a:pt x="200270" y="-6537"/>
                  <a:pt x="453114" y="2700"/>
                  <a:pt x="562796" y="7318"/>
                </a:cubicBezTo>
                <a:cubicBezTo>
                  <a:pt x="672478" y="11936"/>
                  <a:pt x="729050" y="1545"/>
                  <a:pt x="770614" y="35027"/>
                </a:cubicBezTo>
                <a:cubicBezTo>
                  <a:pt x="812178" y="68509"/>
                  <a:pt x="805251" y="143554"/>
                  <a:pt x="812178" y="208209"/>
                </a:cubicBezTo>
                <a:cubicBezTo>
                  <a:pt x="819105" y="272864"/>
                  <a:pt x="814486" y="350218"/>
                  <a:pt x="812177" y="422954"/>
                </a:cubicBezTo>
                <a:cubicBezTo>
                  <a:pt x="809868" y="495690"/>
                  <a:pt x="812178" y="597292"/>
                  <a:pt x="798324" y="644628"/>
                </a:cubicBezTo>
                <a:cubicBezTo>
                  <a:pt x="784470" y="691964"/>
                  <a:pt x="742906" y="735837"/>
                  <a:pt x="729051" y="706973"/>
                </a:cubicBezTo>
                <a:cubicBezTo>
                  <a:pt x="715196" y="678109"/>
                  <a:pt x="717505" y="544181"/>
                  <a:pt x="715196" y="471445"/>
                </a:cubicBezTo>
                <a:cubicBezTo>
                  <a:pt x="712887" y="398709"/>
                  <a:pt x="733670" y="331746"/>
                  <a:pt x="715197" y="270555"/>
                </a:cubicBezTo>
                <a:cubicBezTo>
                  <a:pt x="696724" y="209364"/>
                  <a:pt x="718659" y="107765"/>
                  <a:pt x="604359" y="104301"/>
                </a:cubicBezTo>
                <a:cubicBezTo>
                  <a:pt x="490059" y="100837"/>
                  <a:pt x="118295" y="106609"/>
                  <a:pt x="36323" y="90445"/>
                </a:cubicBezTo>
                <a:cubicBezTo>
                  <a:pt x="-45649" y="74281"/>
                  <a:pt x="24778" y="21173"/>
                  <a:pt x="112524" y="73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9" name="Rectángulo 248"/>
          <p:cNvSpPr/>
          <p:nvPr/>
        </p:nvSpPr>
        <p:spPr>
          <a:xfrm>
            <a:off x="1404709" y="3684131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9" name="Rectángulo 188"/>
          <p:cNvSpPr/>
          <p:nvPr/>
        </p:nvSpPr>
        <p:spPr>
          <a:xfrm>
            <a:off x="1409227" y="2887396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5" name="Rectángulo 314"/>
          <p:cNvSpPr/>
          <p:nvPr/>
        </p:nvSpPr>
        <p:spPr>
          <a:xfrm>
            <a:off x="1395198" y="4716461"/>
            <a:ext cx="682798" cy="6467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5">
                  <a:lumMod val="75000"/>
                </a:schemeClr>
              </a:gs>
              <a:gs pos="99000">
                <a:srgbClr val="143C27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7" name="Rectángulo 186"/>
          <p:cNvSpPr/>
          <p:nvPr/>
        </p:nvSpPr>
        <p:spPr>
          <a:xfrm>
            <a:off x="1409902" y="1211982"/>
            <a:ext cx="682798" cy="902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5" name="Rectángulo 164"/>
          <p:cNvSpPr/>
          <p:nvPr/>
        </p:nvSpPr>
        <p:spPr>
          <a:xfrm>
            <a:off x="1373987" y="424933"/>
            <a:ext cx="1679057" cy="8389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Rectángulo 177"/>
          <p:cNvSpPr/>
          <p:nvPr/>
        </p:nvSpPr>
        <p:spPr>
          <a:xfrm>
            <a:off x="4685109" y="438799"/>
            <a:ext cx="2522213" cy="8236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9" name="Rectángulo 298"/>
          <p:cNvSpPr/>
          <p:nvPr/>
        </p:nvSpPr>
        <p:spPr>
          <a:xfrm>
            <a:off x="3706326" y="-22471"/>
            <a:ext cx="133761" cy="489040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97" name="Grupo 296"/>
          <p:cNvGrpSpPr/>
          <p:nvPr/>
        </p:nvGrpSpPr>
        <p:grpSpPr>
          <a:xfrm>
            <a:off x="1778852" y="972877"/>
            <a:ext cx="4299935" cy="552203"/>
            <a:chOff x="1674945" y="834335"/>
            <a:chExt cx="4299935" cy="552203"/>
          </a:xfrm>
        </p:grpSpPr>
        <p:sp>
          <p:nvSpPr>
            <p:cNvPr id="4" name="Rectángulo redondeado 3"/>
            <p:cNvSpPr/>
            <p:nvPr/>
          </p:nvSpPr>
          <p:spPr>
            <a:xfrm>
              <a:off x="1674945" y="834335"/>
              <a:ext cx="4299935" cy="552203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791582" y="930513"/>
              <a:ext cx="4017422" cy="347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192572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249993" y="864426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2574264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897539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3220813" y="86442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544088" y="857107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386736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91634" y="868585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5905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839179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162454" y="86858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85729" y="86126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09004" y="864425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92572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249993" y="13057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2574264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2897539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20813" y="130574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Elipse 25"/>
            <p:cNvSpPr/>
            <p:nvPr/>
          </p:nvSpPr>
          <p:spPr>
            <a:xfrm>
              <a:off x="3544088" y="129842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86736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/>
            <p:cNvSpPr/>
            <p:nvPr/>
          </p:nvSpPr>
          <p:spPr>
            <a:xfrm>
              <a:off x="4191634" y="1309900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Elipse 28"/>
            <p:cNvSpPr/>
            <p:nvPr/>
          </p:nvSpPr>
          <p:spPr>
            <a:xfrm>
              <a:off x="4515905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Elipse 29"/>
            <p:cNvSpPr/>
            <p:nvPr/>
          </p:nvSpPr>
          <p:spPr>
            <a:xfrm>
              <a:off x="4839179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/>
            <p:cNvSpPr/>
            <p:nvPr/>
          </p:nvSpPr>
          <p:spPr>
            <a:xfrm>
              <a:off x="5162454" y="130990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Elipse 31"/>
            <p:cNvSpPr/>
            <p:nvPr/>
          </p:nvSpPr>
          <p:spPr>
            <a:xfrm>
              <a:off x="5485729" y="1302581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Elipse 32"/>
            <p:cNvSpPr/>
            <p:nvPr/>
          </p:nvSpPr>
          <p:spPr>
            <a:xfrm>
              <a:off x="5809004" y="1305740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Elipse 34"/>
            <p:cNvSpPr/>
            <p:nvPr/>
          </p:nvSpPr>
          <p:spPr>
            <a:xfrm>
              <a:off x="5856554" y="993734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Elipse 35"/>
            <p:cNvSpPr/>
            <p:nvPr/>
          </p:nvSpPr>
          <p:spPr>
            <a:xfrm>
              <a:off x="5852520" y="1190136"/>
              <a:ext cx="50835" cy="40363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Elipse 38"/>
            <p:cNvSpPr/>
            <p:nvPr/>
          </p:nvSpPr>
          <p:spPr>
            <a:xfrm>
              <a:off x="1707349" y="993041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Elipse 39"/>
            <p:cNvSpPr/>
            <p:nvPr/>
          </p:nvSpPr>
          <p:spPr>
            <a:xfrm>
              <a:off x="1707349" y="1188753"/>
              <a:ext cx="51831" cy="41746"/>
            </a:xfrm>
            <a:prstGeom prst="ellipse">
              <a:avLst/>
            </a:prstGeom>
            <a:solidFill>
              <a:srgbClr val="B8A0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033788" y="1067672"/>
            <a:ext cx="2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Review Problem and Mission</a:t>
            </a:r>
          </a:p>
          <a:p>
            <a:r>
              <a:rPr lang="en-US" sz="900" dirty="0" smtClean="0">
                <a:latin typeface="Comic Sans MS" charset="0"/>
                <a:ea typeface="Comic Sans MS" charset="0"/>
                <a:cs typeface="Comic Sans MS" charset="0"/>
              </a:rPr>
              <a:t>Discussion / Goals</a:t>
            </a:r>
            <a:endParaRPr lang="en-US" sz="9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8" y="1095344"/>
            <a:ext cx="197636" cy="196798"/>
          </a:xfrm>
          <a:prstGeom prst="rect">
            <a:avLst/>
          </a:prstGeom>
        </p:spPr>
      </p:pic>
      <p:sp>
        <p:nvSpPr>
          <p:cNvPr id="191" name="Rectángulo 190"/>
          <p:cNvSpPr/>
          <p:nvPr/>
        </p:nvSpPr>
        <p:spPr>
          <a:xfrm>
            <a:off x="5470012" y="1238176"/>
            <a:ext cx="462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226" name="Agrupar 225"/>
          <p:cNvGrpSpPr/>
          <p:nvPr/>
        </p:nvGrpSpPr>
        <p:grpSpPr>
          <a:xfrm>
            <a:off x="1785680" y="3515783"/>
            <a:ext cx="4307470" cy="505458"/>
            <a:chOff x="2354060" y="3826673"/>
            <a:chExt cx="4307470" cy="505458"/>
          </a:xfrm>
        </p:grpSpPr>
        <p:sp>
          <p:nvSpPr>
            <p:cNvPr id="268" name="Rectángulo redondeado 267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9" name="Rectángulo redondeado 268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2" name="Imagen 2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273" name="CuadroTexto 272"/>
            <p:cNvSpPr txBox="1"/>
            <p:nvPr/>
          </p:nvSpPr>
          <p:spPr>
            <a:xfrm>
              <a:off x="3555374" y="396519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Practice Presenting.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4" name="Rectángulo redondeado 273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7" name="Imagen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48" name="Rectángulo 14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2</a:t>
              </a:r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76" name="Rectángulo redondeado 275"/>
          <p:cNvSpPr/>
          <p:nvPr/>
        </p:nvSpPr>
        <p:spPr>
          <a:xfrm>
            <a:off x="1758889" y="4461724"/>
            <a:ext cx="4307470" cy="502354"/>
          </a:xfrm>
          <a:prstGeom prst="roundRect">
            <a:avLst/>
          </a:prstGeom>
          <a:gradFill flip="none" rotWithShape="1">
            <a:gsLst>
              <a:gs pos="0">
                <a:srgbClr val="106E24"/>
              </a:gs>
              <a:gs pos="50000">
                <a:srgbClr val="92D050"/>
              </a:gs>
              <a:gs pos="100000">
                <a:srgbClr val="1F3C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7" name="Rectángulo redondeado 276"/>
          <p:cNvSpPr/>
          <p:nvPr/>
        </p:nvSpPr>
        <p:spPr>
          <a:xfrm>
            <a:off x="1875731" y="4538123"/>
            <a:ext cx="4024462" cy="3522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1" name="CuadroTexto 280"/>
          <p:cNvSpPr txBox="1"/>
          <p:nvPr/>
        </p:nvSpPr>
        <p:spPr>
          <a:xfrm>
            <a:off x="2967542" y="4600160"/>
            <a:ext cx="2335892" cy="19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Show and tell.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566105"/>
            <a:ext cx="197636" cy="196798"/>
          </a:xfrm>
          <a:prstGeom prst="rect">
            <a:avLst/>
          </a:prstGeom>
        </p:spPr>
      </p:pic>
      <p:sp>
        <p:nvSpPr>
          <p:cNvPr id="150" name="Rectángulo 149"/>
          <p:cNvSpPr/>
          <p:nvPr/>
        </p:nvSpPr>
        <p:spPr>
          <a:xfrm>
            <a:off x="5428307" y="4715449"/>
            <a:ext cx="573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min</a:t>
            </a:r>
            <a:endParaRPr lang="es-ES_tradnl" sz="8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4" name="Rectángulo redondeado 233"/>
          <p:cNvSpPr/>
          <p:nvPr/>
        </p:nvSpPr>
        <p:spPr>
          <a:xfrm>
            <a:off x="6713681" y="83126"/>
            <a:ext cx="2307677" cy="1782399"/>
          </a:xfrm>
          <a:prstGeom prst="round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Rectángulo redondeado 156"/>
          <p:cNvSpPr/>
          <p:nvPr/>
        </p:nvSpPr>
        <p:spPr>
          <a:xfrm>
            <a:off x="6867474" y="291462"/>
            <a:ext cx="2008850" cy="12769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7000">
                <a:srgbClr val="143C27"/>
              </a:gs>
              <a:gs pos="97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1" name="Forma libre 230"/>
          <p:cNvSpPr/>
          <p:nvPr/>
        </p:nvSpPr>
        <p:spPr>
          <a:xfrm>
            <a:off x="6755946" y="125656"/>
            <a:ext cx="770876" cy="798246"/>
          </a:xfrm>
          <a:custGeom>
            <a:avLst/>
            <a:gdLst>
              <a:gd name="connsiteX0" fmla="*/ 4267 w 812156"/>
              <a:gd name="connsiteY0" fmla="*/ 836670 h 841192"/>
              <a:gd name="connsiteX1" fmla="*/ 18122 w 812156"/>
              <a:gd name="connsiteY1" fmla="*/ 337906 h 841192"/>
              <a:gd name="connsiteX2" fmla="*/ 142813 w 812156"/>
              <a:gd name="connsiteY2" fmla="*/ 102379 h 841192"/>
              <a:gd name="connsiteX3" fmla="*/ 281358 w 812156"/>
              <a:gd name="connsiteY3" fmla="*/ 12324 h 841192"/>
              <a:gd name="connsiteX4" fmla="*/ 606940 w 812156"/>
              <a:gd name="connsiteY4" fmla="*/ 5397 h 841192"/>
              <a:gd name="connsiteX5" fmla="*/ 800904 w 812156"/>
              <a:gd name="connsiteY5" fmla="*/ 5397 h 841192"/>
              <a:gd name="connsiteX6" fmla="*/ 274431 w 812156"/>
              <a:gd name="connsiteY6" fmla="*/ 74670 h 841192"/>
              <a:gd name="connsiteX7" fmla="*/ 52758 w 812156"/>
              <a:gd name="connsiteY7" fmla="*/ 310197 h 841192"/>
              <a:gd name="connsiteX8" fmla="*/ 52758 w 812156"/>
              <a:gd name="connsiteY8" fmla="*/ 566506 h 841192"/>
              <a:gd name="connsiteX9" fmla="*/ 4267 w 812156"/>
              <a:gd name="connsiteY9" fmla="*/ 836670 h 8411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  <a:gd name="connsiteX0" fmla="*/ 4267 w 812156"/>
              <a:gd name="connsiteY0" fmla="*/ 836670 h 840992"/>
              <a:gd name="connsiteX1" fmla="*/ 18122 w 812156"/>
              <a:gd name="connsiteY1" fmla="*/ 337906 h 840992"/>
              <a:gd name="connsiteX2" fmla="*/ 142813 w 812156"/>
              <a:gd name="connsiteY2" fmla="*/ 102379 h 840992"/>
              <a:gd name="connsiteX3" fmla="*/ 281358 w 812156"/>
              <a:gd name="connsiteY3" fmla="*/ 12324 h 840992"/>
              <a:gd name="connsiteX4" fmla="*/ 606940 w 812156"/>
              <a:gd name="connsiteY4" fmla="*/ 5397 h 840992"/>
              <a:gd name="connsiteX5" fmla="*/ 800904 w 812156"/>
              <a:gd name="connsiteY5" fmla="*/ 5397 h 840992"/>
              <a:gd name="connsiteX6" fmla="*/ 274431 w 812156"/>
              <a:gd name="connsiteY6" fmla="*/ 74670 h 840992"/>
              <a:gd name="connsiteX7" fmla="*/ 87395 w 812156"/>
              <a:gd name="connsiteY7" fmla="*/ 330979 h 840992"/>
              <a:gd name="connsiteX8" fmla="*/ 52758 w 812156"/>
              <a:gd name="connsiteY8" fmla="*/ 566506 h 840992"/>
              <a:gd name="connsiteX9" fmla="*/ 4267 w 812156"/>
              <a:gd name="connsiteY9" fmla="*/ 836670 h 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56" h="840992">
                <a:moveTo>
                  <a:pt x="4267" y="836670"/>
                </a:moveTo>
                <a:cubicBezTo>
                  <a:pt x="-1506" y="798570"/>
                  <a:pt x="-4969" y="460288"/>
                  <a:pt x="18122" y="337906"/>
                </a:cubicBezTo>
                <a:cubicBezTo>
                  <a:pt x="41213" y="215524"/>
                  <a:pt x="98940" y="156643"/>
                  <a:pt x="142813" y="102379"/>
                </a:cubicBezTo>
                <a:cubicBezTo>
                  <a:pt x="186686" y="48115"/>
                  <a:pt x="204004" y="28488"/>
                  <a:pt x="281358" y="12324"/>
                </a:cubicBezTo>
                <a:cubicBezTo>
                  <a:pt x="358713" y="-3840"/>
                  <a:pt x="520349" y="6551"/>
                  <a:pt x="606940" y="5397"/>
                </a:cubicBezTo>
                <a:cubicBezTo>
                  <a:pt x="693531" y="4242"/>
                  <a:pt x="856322" y="-6148"/>
                  <a:pt x="800904" y="5397"/>
                </a:cubicBezTo>
                <a:cubicBezTo>
                  <a:pt x="745486" y="16942"/>
                  <a:pt x="393349" y="20406"/>
                  <a:pt x="274431" y="74670"/>
                </a:cubicBezTo>
                <a:cubicBezTo>
                  <a:pt x="155513" y="128934"/>
                  <a:pt x="124341" y="249006"/>
                  <a:pt x="87395" y="330979"/>
                </a:cubicBezTo>
                <a:cubicBezTo>
                  <a:pt x="92014" y="447588"/>
                  <a:pt x="66613" y="482224"/>
                  <a:pt x="52758" y="566506"/>
                </a:cubicBezTo>
                <a:cubicBezTo>
                  <a:pt x="38903" y="650788"/>
                  <a:pt x="10040" y="874770"/>
                  <a:pt x="4267" y="8366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Rectángulo redondeado 161"/>
          <p:cNvSpPr/>
          <p:nvPr/>
        </p:nvSpPr>
        <p:spPr>
          <a:xfrm>
            <a:off x="2629380" y="98085"/>
            <a:ext cx="2342893" cy="68183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3" name="Rectángulo redondeado 162"/>
          <p:cNvSpPr/>
          <p:nvPr/>
        </p:nvSpPr>
        <p:spPr>
          <a:xfrm>
            <a:off x="2803987" y="203442"/>
            <a:ext cx="1997019" cy="4914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8" name="Rectángulo 237"/>
          <p:cNvSpPr/>
          <p:nvPr/>
        </p:nvSpPr>
        <p:spPr>
          <a:xfrm>
            <a:off x="2825999" y="170274"/>
            <a:ext cx="1827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Minecraft 101: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Lab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200" b="1" dirty="0" smtClean="0">
                <a:latin typeface="Comic Sans MS" charset="0"/>
                <a:ea typeface="Comic Sans MS" charset="0"/>
                <a:cs typeface="Comic Sans MS" charset="0"/>
              </a:rPr>
              <a:t>7</a:t>
            </a:r>
            <a:endParaRPr lang="en-US" sz="1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0" name="CuadroTexto 239"/>
          <p:cNvSpPr txBox="1"/>
          <p:nvPr/>
        </p:nvSpPr>
        <p:spPr>
          <a:xfrm>
            <a:off x="2729620" y="351326"/>
            <a:ext cx="211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omic Sans MS" panose="030F0702030302020204" pitchFamily="66" charset="0"/>
              </a:rPr>
              <a:t>“Complete entrances / Practice presenting</a:t>
            </a:r>
            <a:r>
              <a:rPr lang="es-ES" sz="900" dirty="0" smtClean="0">
                <a:latin typeface="Comic Sans MS" panose="030F0702030302020204" pitchFamily="66" charset="0"/>
              </a:rPr>
              <a:t>”</a:t>
            </a:r>
            <a:endParaRPr lang="es-MX" sz="900" dirty="0">
              <a:latin typeface="Comic Sans MS" panose="030F0702030302020204" pitchFamily="66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254735" y="191746"/>
            <a:ext cx="1550515" cy="480520"/>
            <a:chOff x="164090" y="288756"/>
            <a:chExt cx="1550515" cy="480520"/>
          </a:xfrm>
        </p:grpSpPr>
        <p:grpSp>
          <p:nvGrpSpPr>
            <p:cNvPr id="62" name="Grupo 61"/>
            <p:cNvGrpSpPr/>
            <p:nvPr/>
          </p:nvGrpSpPr>
          <p:grpSpPr>
            <a:xfrm>
              <a:off x="164090" y="288756"/>
              <a:ext cx="1550515" cy="480520"/>
              <a:chOff x="208665" y="159371"/>
              <a:chExt cx="1550515" cy="480520"/>
            </a:xfrm>
          </p:grpSpPr>
          <p:sp>
            <p:nvSpPr>
              <p:cNvPr id="203" name="Rectángulo redondeado 202"/>
              <p:cNvSpPr/>
              <p:nvPr/>
            </p:nvSpPr>
            <p:spPr>
              <a:xfrm>
                <a:off x="208665" y="159371"/>
                <a:ext cx="1550515" cy="480520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04" name="Rectángulo redondeado 203"/>
              <p:cNvSpPr/>
              <p:nvPr/>
            </p:nvSpPr>
            <p:spPr>
              <a:xfrm>
                <a:off x="282864" y="219079"/>
                <a:ext cx="1401022" cy="342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243" name="Imagen 242"/>
            <p:cNvPicPr>
              <a:picLocks noChangeAspect="1"/>
            </p:cNvPicPr>
            <p:nvPr/>
          </p:nvPicPr>
          <p:blipFill rotWithShape="1">
            <a:blip r:embed="rId5"/>
            <a:srcRect l="7417" t="17196" r="6173" b="20579"/>
            <a:stretch/>
          </p:blipFill>
          <p:spPr>
            <a:xfrm>
              <a:off x="268714" y="401127"/>
              <a:ext cx="1316182" cy="242455"/>
            </a:xfrm>
            <a:prstGeom prst="rect">
              <a:avLst/>
            </a:prstGeom>
          </p:spPr>
        </p:pic>
      </p:grpSp>
      <p:grpSp>
        <p:nvGrpSpPr>
          <p:cNvPr id="64" name="Grupo 63"/>
          <p:cNvGrpSpPr/>
          <p:nvPr/>
        </p:nvGrpSpPr>
        <p:grpSpPr>
          <a:xfrm>
            <a:off x="129568" y="4509801"/>
            <a:ext cx="1451197" cy="480576"/>
            <a:chOff x="122639" y="4509801"/>
            <a:chExt cx="1451197" cy="480576"/>
          </a:xfrm>
        </p:grpSpPr>
        <p:sp>
          <p:nvSpPr>
            <p:cNvPr id="316" name="Rectángulo redondeado 315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7" name="Rectángulo redondeado 316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9" name="CuadroTexto 318"/>
          <p:cNvSpPr txBox="1"/>
          <p:nvPr/>
        </p:nvSpPr>
        <p:spPr>
          <a:xfrm>
            <a:off x="124272" y="4581906"/>
            <a:ext cx="14523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do you like?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What could be better?</a:t>
            </a:r>
            <a:endParaRPr lang="en-US" sz="9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7" name="CuadroTexto 236"/>
          <p:cNvSpPr txBox="1"/>
          <p:nvPr/>
        </p:nvSpPr>
        <p:spPr>
          <a:xfrm>
            <a:off x="6879544" y="387574"/>
            <a:ext cx="2077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Objectives: 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Understand the importance of first impressions.</a:t>
            </a:r>
          </a:p>
          <a:p>
            <a:endParaRPr lang="en-US" sz="9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Practice values of presenting ideas.</a:t>
            </a:r>
          </a:p>
        </p:txBody>
      </p:sp>
      <p:grpSp>
        <p:nvGrpSpPr>
          <p:cNvPr id="246" name="Grupo 245"/>
          <p:cNvGrpSpPr/>
          <p:nvPr/>
        </p:nvGrpSpPr>
        <p:grpSpPr>
          <a:xfrm>
            <a:off x="6811253" y="1615453"/>
            <a:ext cx="2081724" cy="306330"/>
            <a:chOff x="6855438" y="2125144"/>
            <a:chExt cx="2081724" cy="306330"/>
          </a:xfrm>
        </p:grpSpPr>
        <p:sp>
          <p:nvSpPr>
            <p:cNvPr id="232" name="Forma libre 231"/>
            <p:cNvSpPr/>
            <p:nvPr/>
          </p:nvSpPr>
          <p:spPr>
            <a:xfrm>
              <a:off x="6856337" y="2195946"/>
              <a:ext cx="2072997" cy="235528"/>
            </a:xfrm>
            <a:custGeom>
              <a:avLst/>
              <a:gdLst>
                <a:gd name="connsiteX0" fmla="*/ 26682 w 2108495"/>
                <a:gd name="connsiteY0" fmla="*/ 76923 h 236251"/>
                <a:gd name="connsiteX1" fmla="*/ 26682 w 2108495"/>
                <a:gd name="connsiteY1" fmla="*/ 187760 h 236251"/>
                <a:gd name="connsiteX2" fmla="*/ 40537 w 2108495"/>
                <a:gd name="connsiteY2" fmla="*/ 201614 h 236251"/>
                <a:gd name="connsiteX3" fmla="*/ 82100 w 2108495"/>
                <a:gd name="connsiteY3" fmla="*/ 215469 h 236251"/>
                <a:gd name="connsiteX4" fmla="*/ 463100 w 2108495"/>
                <a:gd name="connsiteY4" fmla="*/ 236251 h 236251"/>
                <a:gd name="connsiteX5" fmla="*/ 1710009 w 2108495"/>
                <a:gd name="connsiteY5" fmla="*/ 229323 h 236251"/>
                <a:gd name="connsiteX6" fmla="*/ 1931682 w 2108495"/>
                <a:gd name="connsiteY6" fmla="*/ 215469 h 236251"/>
                <a:gd name="connsiteX7" fmla="*/ 2077155 w 2108495"/>
                <a:gd name="connsiteY7" fmla="*/ 194687 h 236251"/>
                <a:gd name="connsiteX8" fmla="*/ 2104864 w 2108495"/>
                <a:gd name="connsiteY8" fmla="*/ 76923 h 236251"/>
                <a:gd name="connsiteX9" fmla="*/ 2021737 w 2108495"/>
                <a:gd name="connsiteY9" fmla="*/ 35360 h 236251"/>
                <a:gd name="connsiteX10" fmla="*/ 1474482 w 2108495"/>
                <a:gd name="connsiteY10" fmla="*/ 7651 h 236251"/>
                <a:gd name="connsiteX11" fmla="*/ 823318 w 2108495"/>
                <a:gd name="connsiteY11" fmla="*/ 723 h 236251"/>
                <a:gd name="connsiteX12" fmla="*/ 386900 w 2108495"/>
                <a:gd name="connsiteY12" fmla="*/ 21505 h 236251"/>
                <a:gd name="connsiteX13" fmla="*/ 26682 w 2108495"/>
                <a:gd name="connsiteY13" fmla="*/ 76923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15469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83476"/>
                <a:gd name="connsiteY0" fmla="*/ 14577 h 236251"/>
                <a:gd name="connsiteX1" fmla="*/ 1663 w 2083476"/>
                <a:gd name="connsiteY1" fmla="*/ 187760 h 236251"/>
                <a:gd name="connsiteX2" fmla="*/ 15518 w 2083476"/>
                <a:gd name="connsiteY2" fmla="*/ 201614 h 236251"/>
                <a:gd name="connsiteX3" fmla="*/ 57081 w 2083476"/>
                <a:gd name="connsiteY3" fmla="*/ 215469 h 236251"/>
                <a:gd name="connsiteX4" fmla="*/ 438081 w 2083476"/>
                <a:gd name="connsiteY4" fmla="*/ 236251 h 236251"/>
                <a:gd name="connsiteX5" fmla="*/ 1684990 w 2083476"/>
                <a:gd name="connsiteY5" fmla="*/ 229323 h 236251"/>
                <a:gd name="connsiteX6" fmla="*/ 1906663 w 2083476"/>
                <a:gd name="connsiteY6" fmla="*/ 222396 h 236251"/>
                <a:gd name="connsiteX7" fmla="*/ 2052136 w 2083476"/>
                <a:gd name="connsiteY7" fmla="*/ 194687 h 236251"/>
                <a:gd name="connsiteX8" fmla="*/ 2079845 w 2083476"/>
                <a:gd name="connsiteY8" fmla="*/ 76923 h 236251"/>
                <a:gd name="connsiteX9" fmla="*/ 1996718 w 2083476"/>
                <a:gd name="connsiteY9" fmla="*/ 35360 h 236251"/>
                <a:gd name="connsiteX10" fmla="*/ 1449463 w 2083476"/>
                <a:gd name="connsiteY10" fmla="*/ 7651 h 236251"/>
                <a:gd name="connsiteX11" fmla="*/ 798299 w 2083476"/>
                <a:gd name="connsiteY11" fmla="*/ 723 h 236251"/>
                <a:gd name="connsiteX12" fmla="*/ 361881 w 2083476"/>
                <a:gd name="connsiteY12" fmla="*/ 21505 h 236251"/>
                <a:gd name="connsiteX13" fmla="*/ 50154 w 2083476"/>
                <a:gd name="connsiteY13" fmla="*/ 14577 h 236251"/>
                <a:gd name="connsiteX0" fmla="*/ 50154 w 2093062"/>
                <a:gd name="connsiteY0" fmla="*/ 13854 h 235528"/>
                <a:gd name="connsiteX1" fmla="*/ 1663 w 2093062"/>
                <a:gd name="connsiteY1" fmla="*/ 187037 h 235528"/>
                <a:gd name="connsiteX2" fmla="*/ 15518 w 2093062"/>
                <a:gd name="connsiteY2" fmla="*/ 200891 h 235528"/>
                <a:gd name="connsiteX3" fmla="*/ 57081 w 2093062"/>
                <a:gd name="connsiteY3" fmla="*/ 214746 h 235528"/>
                <a:gd name="connsiteX4" fmla="*/ 438081 w 2093062"/>
                <a:gd name="connsiteY4" fmla="*/ 235528 h 235528"/>
                <a:gd name="connsiteX5" fmla="*/ 1684990 w 2093062"/>
                <a:gd name="connsiteY5" fmla="*/ 228600 h 235528"/>
                <a:gd name="connsiteX6" fmla="*/ 1906663 w 2093062"/>
                <a:gd name="connsiteY6" fmla="*/ 221673 h 235528"/>
                <a:gd name="connsiteX7" fmla="*/ 2052136 w 2093062"/>
                <a:gd name="connsiteY7" fmla="*/ 193964 h 235528"/>
                <a:gd name="connsiteX8" fmla="*/ 2079845 w 2093062"/>
                <a:gd name="connsiteY8" fmla="*/ 76200 h 235528"/>
                <a:gd name="connsiteX9" fmla="*/ 1865100 w 2093062"/>
                <a:gd name="connsiteY9" fmla="*/ 20783 h 235528"/>
                <a:gd name="connsiteX10" fmla="*/ 1449463 w 2093062"/>
                <a:gd name="connsiteY10" fmla="*/ 6928 h 235528"/>
                <a:gd name="connsiteX11" fmla="*/ 798299 w 2093062"/>
                <a:gd name="connsiteY11" fmla="*/ 0 h 235528"/>
                <a:gd name="connsiteX12" fmla="*/ 361881 w 2093062"/>
                <a:gd name="connsiteY12" fmla="*/ 20782 h 235528"/>
                <a:gd name="connsiteX13" fmla="*/ 50154 w 2093062"/>
                <a:gd name="connsiteY13" fmla="*/ 13854 h 235528"/>
                <a:gd name="connsiteX0" fmla="*/ 50154 w 2072997"/>
                <a:gd name="connsiteY0" fmla="*/ 13854 h 235528"/>
                <a:gd name="connsiteX1" fmla="*/ 1663 w 2072997"/>
                <a:gd name="connsiteY1" fmla="*/ 187037 h 235528"/>
                <a:gd name="connsiteX2" fmla="*/ 15518 w 2072997"/>
                <a:gd name="connsiteY2" fmla="*/ 200891 h 235528"/>
                <a:gd name="connsiteX3" fmla="*/ 57081 w 2072997"/>
                <a:gd name="connsiteY3" fmla="*/ 214746 h 235528"/>
                <a:gd name="connsiteX4" fmla="*/ 438081 w 2072997"/>
                <a:gd name="connsiteY4" fmla="*/ 235528 h 235528"/>
                <a:gd name="connsiteX5" fmla="*/ 1684990 w 2072997"/>
                <a:gd name="connsiteY5" fmla="*/ 228600 h 235528"/>
                <a:gd name="connsiteX6" fmla="*/ 1906663 w 2072997"/>
                <a:gd name="connsiteY6" fmla="*/ 221673 h 235528"/>
                <a:gd name="connsiteX7" fmla="*/ 2052136 w 2072997"/>
                <a:gd name="connsiteY7" fmla="*/ 193964 h 235528"/>
                <a:gd name="connsiteX8" fmla="*/ 2052135 w 2072997"/>
                <a:gd name="connsiteY8" fmla="*/ 55418 h 235528"/>
                <a:gd name="connsiteX9" fmla="*/ 1865100 w 2072997"/>
                <a:gd name="connsiteY9" fmla="*/ 20783 h 235528"/>
                <a:gd name="connsiteX10" fmla="*/ 1449463 w 2072997"/>
                <a:gd name="connsiteY10" fmla="*/ 6928 h 235528"/>
                <a:gd name="connsiteX11" fmla="*/ 798299 w 2072997"/>
                <a:gd name="connsiteY11" fmla="*/ 0 h 235528"/>
                <a:gd name="connsiteX12" fmla="*/ 361881 w 2072997"/>
                <a:gd name="connsiteY12" fmla="*/ 20782 h 235528"/>
                <a:gd name="connsiteX13" fmla="*/ 50154 w 2072997"/>
                <a:gd name="connsiteY13" fmla="*/ 13854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2997" h="235528">
                  <a:moveTo>
                    <a:pt x="50154" y="13854"/>
                  </a:moveTo>
                  <a:cubicBezTo>
                    <a:pt x="-9882" y="41563"/>
                    <a:pt x="7436" y="155864"/>
                    <a:pt x="1663" y="187037"/>
                  </a:cubicBezTo>
                  <a:cubicBezTo>
                    <a:pt x="-4110" y="218210"/>
                    <a:pt x="6282" y="196273"/>
                    <a:pt x="15518" y="200891"/>
                  </a:cubicBezTo>
                  <a:cubicBezTo>
                    <a:pt x="24754" y="205509"/>
                    <a:pt x="-13346" y="208973"/>
                    <a:pt x="57081" y="214746"/>
                  </a:cubicBezTo>
                  <a:cubicBezTo>
                    <a:pt x="127508" y="220519"/>
                    <a:pt x="438081" y="235528"/>
                    <a:pt x="438081" y="235528"/>
                  </a:cubicBezTo>
                  <a:lnTo>
                    <a:pt x="1684990" y="228600"/>
                  </a:lnTo>
                  <a:cubicBezTo>
                    <a:pt x="1929754" y="226291"/>
                    <a:pt x="1845472" y="227446"/>
                    <a:pt x="1906663" y="221673"/>
                  </a:cubicBezTo>
                  <a:cubicBezTo>
                    <a:pt x="1967854" y="215900"/>
                    <a:pt x="2027891" y="221673"/>
                    <a:pt x="2052136" y="193964"/>
                  </a:cubicBezTo>
                  <a:cubicBezTo>
                    <a:pt x="2076381" y="166255"/>
                    <a:pt x="2083308" y="84281"/>
                    <a:pt x="2052135" y="55418"/>
                  </a:cubicBezTo>
                  <a:cubicBezTo>
                    <a:pt x="2020962" y="26555"/>
                    <a:pt x="1965545" y="28865"/>
                    <a:pt x="1865100" y="20783"/>
                  </a:cubicBezTo>
                  <a:cubicBezTo>
                    <a:pt x="1764655" y="12701"/>
                    <a:pt x="1627263" y="10392"/>
                    <a:pt x="1449463" y="6928"/>
                  </a:cubicBezTo>
                  <a:lnTo>
                    <a:pt x="798299" y="0"/>
                  </a:lnTo>
                  <a:cubicBezTo>
                    <a:pt x="617035" y="2309"/>
                    <a:pt x="486572" y="18473"/>
                    <a:pt x="361881" y="20782"/>
                  </a:cubicBezTo>
                  <a:cubicBezTo>
                    <a:pt x="237190" y="23091"/>
                    <a:pt x="110190" y="-13855"/>
                    <a:pt x="50154" y="138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8" name="Forma libre 227"/>
            <p:cNvSpPr/>
            <p:nvPr/>
          </p:nvSpPr>
          <p:spPr>
            <a:xfrm>
              <a:off x="6855438" y="2125144"/>
              <a:ext cx="2081724" cy="210729"/>
            </a:xfrm>
            <a:custGeom>
              <a:avLst/>
              <a:gdLst>
                <a:gd name="connsiteX0" fmla="*/ 200085 w 2296205"/>
                <a:gd name="connsiteY0" fmla="*/ 16980 h 217907"/>
                <a:gd name="connsiteX1" fmla="*/ 80815 w 2296205"/>
                <a:gd name="connsiteY1" fmla="*/ 189258 h 217907"/>
                <a:gd name="connsiteX2" fmla="*/ 418745 w 2296205"/>
                <a:gd name="connsiteY2" fmla="*/ 209136 h 217907"/>
                <a:gd name="connsiteX3" fmla="*/ 2095145 w 2296205"/>
                <a:gd name="connsiteY3" fmla="*/ 209136 h 217907"/>
                <a:gd name="connsiteX4" fmla="*/ 2240919 w 2296205"/>
                <a:gd name="connsiteY4" fmla="*/ 202510 h 217907"/>
                <a:gd name="connsiteX5" fmla="*/ 2095145 w 2296205"/>
                <a:gd name="connsiteY5" fmla="*/ 23606 h 217907"/>
                <a:gd name="connsiteX6" fmla="*/ 200085 w 2296205"/>
                <a:gd name="connsiteY6" fmla="*/ 16980 h 217907"/>
                <a:gd name="connsiteX0" fmla="*/ 126470 w 2222590"/>
                <a:gd name="connsiteY0" fmla="*/ 22634 h 223561"/>
                <a:gd name="connsiteX1" fmla="*/ 7200 w 2222590"/>
                <a:gd name="connsiteY1" fmla="*/ 194912 h 223561"/>
                <a:gd name="connsiteX2" fmla="*/ 345130 w 2222590"/>
                <a:gd name="connsiteY2" fmla="*/ 214790 h 223561"/>
                <a:gd name="connsiteX3" fmla="*/ 2021530 w 2222590"/>
                <a:gd name="connsiteY3" fmla="*/ 214790 h 223561"/>
                <a:gd name="connsiteX4" fmla="*/ 2167304 w 2222590"/>
                <a:gd name="connsiteY4" fmla="*/ 208164 h 223561"/>
                <a:gd name="connsiteX5" fmla="*/ 2021530 w 2222590"/>
                <a:gd name="connsiteY5" fmla="*/ 29260 h 223561"/>
                <a:gd name="connsiteX6" fmla="*/ 126470 w 2222590"/>
                <a:gd name="connsiteY6" fmla="*/ 22634 h 22356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8411"/>
                <a:gd name="connsiteY0" fmla="*/ 22634 h 229391"/>
                <a:gd name="connsiteX1" fmla="*/ 7200 w 2258411"/>
                <a:gd name="connsiteY1" fmla="*/ 194912 h 229391"/>
                <a:gd name="connsiteX2" fmla="*/ 345130 w 2258411"/>
                <a:gd name="connsiteY2" fmla="*/ 214790 h 229391"/>
                <a:gd name="connsiteX3" fmla="*/ 2021530 w 2258411"/>
                <a:gd name="connsiteY3" fmla="*/ 214790 h 229391"/>
                <a:gd name="connsiteX4" fmla="*/ 2167304 w 2258411"/>
                <a:gd name="connsiteY4" fmla="*/ 208164 h 229391"/>
                <a:gd name="connsiteX5" fmla="*/ 2021530 w 2258411"/>
                <a:gd name="connsiteY5" fmla="*/ 29260 h 229391"/>
                <a:gd name="connsiteX6" fmla="*/ 126470 w 2258411"/>
                <a:gd name="connsiteY6" fmla="*/ 22634 h 229391"/>
                <a:gd name="connsiteX0" fmla="*/ 126470 w 2252003"/>
                <a:gd name="connsiteY0" fmla="*/ 22634 h 217050"/>
                <a:gd name="connsiteX1" fmla="*/ 7200 w 2252003"/>
                <a:gd name="connsiteY1" fmla="*/ 194912 h 217050"/>
                <a:gd name="connsiteX2" fmla="*/ 345130 w 2252003"/>
                <a:gd name="connsiteY2" fmla="*/ 214790 h 217050"/>
                <a:gd name="connsiteX3" fmla="*/ 2021530 w 2252003"/>
                <a:gd name="connsiteY3" fmla="*/ 214790 h 217050"/>
                <a:gd name="connsiteX4" fmla="*/ 2167304 w 2252003"/>
                <a:gd name="connsiteY4" fmla="*/ 208164 h 217050"/>
                <a:gd name="connsiteX5" fmla="*/ 2021530 w 2252003"/>
                <a:gd name="connsiteY5" fmla="*/ 29260 h 217050"/>
                <a:gd name="connsiteX6" fmla="*/ 126470 w 2252003"/>
                <a:gd name="connsiteY6" fmla="*/ 22634 h 217050"/>
                <a:gd name="connsiteX0" fmla="*/ 126470 w 2244954"/>
                <a:gd name="connsiteY0" fmla="*/ 24630 h 219046"/>
                <a:gd name="connsiteX1" fmla="*/ 7200 w 2244954"/>
                <a:gd name="connsiteY1" fmla="*/ 196908 h 219046"/>
                <a:gd name="connsiteX2" fmla="*/ 345130 w 2244954"/>
                <a:gd name="connsiteY2" fmla="*/ 216786 h 219046"/>
                <a:gd name="connsiteX3" fmla="*/ 2021530 w 2244954"/>
                <a:gd name="connsiteY3" fmla="*/ 216786 h 219046"/>
                <a:gd name="connsiteX4" fmla="*/ 2021530 w 2244954"/>
                <a:gd name="connsiteY4" fmla="*/ 31256 h 219046"/>
                <a:gd name="connsiteX5" fmla="*/ 126470 w 2244954"/>
                <a:gd name="connsiteY5" fmla="*/ 24630 h 219046"/>
                <a:gd name="connsiteX0" fmla="*/ 126470 w 2178107"/>
                <a:gd name="connsiteY0" fmla="*/ 24630 h 233474"/>
                <a:gd name="connsiteX1" fmla="*/ 7200 w 2178107"/>
                <a:gd name="connsiteY1" fmla="*/ 196908 h 233474"/>
                <a:gd name="connsiteX2" fmla="*/ 345130 w 2178107"/>
                <a:gd name="connsiteY2" fmla="*/ 216786 h 233474"/>
                <a:gd name="connsiteX3" fmla="*/ 2021530 w 2178107"/>
                <a:gd name="connsiteY3" fmla="*/ 216786 h 233474"/>
                <a:gd name="connsiteX4" fmla="*/ 2021530 w 2178107"/>
                <a:gd name="connsiteY4" fmla="*/ 31256 h 233474"/>
                <a:gd name="connsiteX5" fmla="*/ 126470 w 2178107"/>
                <a:gd name="connsiteY5" fmla="*/ 24630 h 233474"/>
                <a:gd name="connsiteX0" fmla="*/ 126470 w 2068400"/>
                <a:gd name="connsiteY0" fmla="*/ 20811 h 229655"/>
                <a:gd name="connsiteX1" fmla="*/ 7200 w 2068400"/>
                <a:gd name="connsiteY1" fmla="*/ 193089 h 229655"/>
                <a:gd name="connsiteX2" fmla="*/ 345130 w 2068400"/>
                <a:gd name="connsiteY2" fmla="*/ 212967 h 229655"/>
                <a:gd name="connsiteX3" fmla="*/ 2021530 w 2068400"/>
                <a:gd name="connsiteY3" fmla="*/ 212967 h 229655"/>
                <a:gd name="connsiteX4" fmla="*/ 2021530 w 2068400"/>
                <a:gd name="connsiteY4" fmla="*/ 27437 h 229655"/>
                <a:gd name="connsiteX5" fmla="*/ 126470 w 2068400"/>
                <a:gd name="connsiteY5" fmla="*/ 20811 h 229655"/>
                <a:gd name="connsiteX0" fmla="*/ 195673 w 2205855"/>
                <a:gd name="connsiteY0" fmla="*/ 17999 h 224388"/>
                <a:gd name="connsiteX1" fmla="*/ 76403 w 2205855"/>
                <a:gd name="connsiteY1" fmla="*/ 190277 h 224388"/>
                <a:gd name="connsiteX2" fmla="*/ 414333 w 2205855"/>
                <a:gd name="connsiteY2" fmla="*/ 210155 h 224388"/>
                <a:gd name="connsiteX3" fmla="*/ 2090733 w 2205855"/>
                <a:gd name="connsiteY3" fmla="*/ 210155 h 224388"/>
                <a:gd name="connsiteX4" fmla="*/ 2024472 w 2205855"/>
                <a:gd name="connsiteY4" fmla="*/ 17998 h 224388"/>
                <a:gd name="connsiteX5" fmla="*/ 195673 w 2205855"/>
                <a:gd name="connsiteY5" fmla="*/ 17999 h 224388"/>
                <a:gd name="connsiteX0" fmla="*/ 130418 w 2140600"/>
                <a:gd name="connsiteY0" fmla="*/ 8858 h 215247"/>
                <a:gd name="connsiteX1" fmla="*/ 11148 w 2140600"/>
                <a:gd name="connsiteY1" fmla="*/ 181136 h 215247"/>
                <a:gd name="connsiteX2" fmla="*/ 349078 w 2140600"/>
                <a:gd name="connsiteY2" fmla="*/ 201014 h 215247"/>
                <a:gd name="connsiteX3" fmla="*/ 2025478 w 2140600"/>
                <a:gd name="connsiteY3" fmla="*/ 201014 h 215247"/>
                <a:gd name="connsiteX4" fmla="*/ 1959217 w 2140600"/>
                <a:gd name="connsiteY4" fmla="*/ 8857 h 215247"/>
                <a:gd name="connsiteX5" fmla="*/ 130418 w 2140600"/>
                <a:gd name="connsiteY5" fmla="*/ 8858 h 215247"/>
                <a:gd name="connsiteX0" fmla="*/ 130418 w 2090704"/>
                <a:gd name="connsiteY0" fmla="*/ 8858 h 203274"/>
                <a:gd name="connsiteX1" fmla="*/ 11148 w 2090704"/>
                <a:gd name="connsiteY1" fmla="*/ 181136 h 203274"/>
                <a:gd name="connsiteX2" fmla="*/ 349078 w 2090704"/>
                <a:gd name="connsiteY2" fmla="*/ 201014 h 203274"/>
                <a:gd name="connsiteX3" fmla="*/ 2025478 w 2090704"/>
                <a:gd name="connsiteY3" fmla="*/ 201014 h 203274"/>
                <a:gd name="connsiteX4" fmla="*/ 1959217 w 2090704"/>
                <a:gd name="connsiteY4" fmla="*/ 8857 h 203274"/>
                <a:gd name="connsiteX5" fmla="*/ 130418 w 2090704"/>
                <a:gd name="connsiteY5" fmla="*/ 8858 h 203274"/>
                <a:gd name="connsiteX0" fmla="*/ 158911 w 2162571"/>
                <a:gd name="connsiteY0" fmla="*/ 7115 h 215510"/>
                <a:gd name="connsiteX1" fmla="*/ 6511 w 2162571"/>
                <a:gd name="connsiteY1" fmla="*/ 192645 h 215510"/>
                <a:gd name="connsiteX2" fmla="*/ 344441 w 2162571"/>
                <a:gd name="connsiteY2" fmla="*/ 212523 h 215510"/>
                <a:gd name="connsiteX3" fmla="*/ 2020841 w 2162571"/>
                <a:gd name="connsiteY3" fmla="*/ 212523 h 215510"/>
                <a:gd name="connsiteX4" fmla="*/ 1954580 w 2162571"/>
                <a:gd name="connsiteY4" fmla="*/ 20366 h 215510"/>
                <a:gd name="connsiteX5" fmla="*/ 158911 w 2162571"/>
                <a:gd name="connsiteY5" fmla="*/ 7115 h 215510"/>
                <a:gd name="connsiteX0" fmla="*/ 158911 w 2157759"/>
                <a:gd name="connsiteY0" fmla="*/ 7115 h 215510"/>
                <a:gd name="connsiteX1" fmla="*/ 6511 w 2157759"/>
                <a:gd name="connsiteY1" fmla="*/ 192645 h 215510"/>
                <a:gd name="connsiteX2" fmla="*/ 344441 w 2157759"/>
                <a:gd name="connsiteY2" fmla="*/ 212523 h 215510"/>
                <a:gd name="connsiteX3" fmla="*/ 2020841 w 2157759"/>
                <a:gd name="connsiteY3" fmla="*/ 212523 h 215510"/>
                <a:gd name="connsiteX4" fmla="*/ 1954580 w 2157759"/>
                <a:gd name="connsiteY4" fmla="*/ 20366 h 215510"/>
                <a:gd name="connsiteX5" fmla="*/ 158911 w 2157759"/>
                <a:gd name="connsiteY5" fmla="*/ 7115 h 215510"/>
                <a:gd name="connsiteX0" fmla="*/ 158911 w 2081724"/>
                <a:gd name="connsiteY0" fmla="*/ 2334 h 210729"/>
                <a:gd name="connsiteX1" fmla="*/ 6511 w 2081724"/>
                <a:gd name="connsiteY1" fmla="*/ 187864 h 210729"/>
                <a:gd name="connsiteX2" fmla="*/ 344441 w 2081724"/>
                <a:gd name="connsiteY2" fmla="*/ 207742 h 210729"/>
                <a:gd name="connsiteX3" fmla="*/ 2020841 w 2081724"/>
                <a:gd name="connsiteY3" fmla="*/ 207742 h 210729"/>
                <a:gd name="connsiteX4" fmla="*/ 1954580 w 2081724"/>
                <a:gd name="connsiteY4" fmla="*/ 15585 h 210729"/>
                <a:gd name="connsiteX5" fmla="*/ 158911 w 2081724"/>
                <a:gd name="connsiteY5" fmla="*/ 2334 h 2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24" h="210729">
                  <a:moveTo>
                    <a:pt x="158911" y="2334"/>
                  </a:moveTo>
                  <a:cubicBezTo>
                    <a:pt x="59520" y="4542"/>
                    <a:pt x="-24411" y="153629"/>
                    <a:pt x="6511" y="187864"/>
                  </a:cubicBezTo>
                  <a:cubicBezTo>
                    <a:pt x="37433" y="222099"/>
                    <a:pt x="344441" y="207742"/>
                    <a:pt x="344441" y="207742"/>
                  </a:cubicBezTo>
                  <a:lnTo>
                    <a:pt x="2020841" y="207742"/>
                  </a:lnTo>
                  <a:cubicBezTo>
                    <a:pt x="2163301" y="195595"/>
                    <a:pt x="2019737" y="36568"/>
                    <a:pt x="1954580" y="15585"/>
                  </a:cubicBezTo>
                  <a:cubicBezTo>
                    <a:pt x="1889423" y="-5398"/>
                    <a:pt x="258302" y="126"/>
                    <a:pt x="158911" y="2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986498" y="1505470"/>
            <a:ext cx="291961" cy="264812"/>
            <a:chOff x="7649125" y="2668535"/>
            <a:chExt cx="329540" cy="344761"/>
          </a:xfrm>
        </p:grpSpPr>
        <p:sp>
          <p:nvSpPr>
            <p:cNvPr id="227" name="Forma libre 226"/>
            <p:cNvSpPr/>
            <p:nvPr/>
          </p:nvSpPr>
          <p:spPr>
            <a:xfrm>
              <a:off x="7649125" y="2835759"/>
              <a:ext cx="329540" cy="17753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8" name="Forma libre 247"/>
            <p:cNvSpPr/>
            <p:nvPr/>
          </p:nvSpPr>
          <p:spPr>
            <a:xfrm>
              <a:off x="7779073" y="2695626"/>
              <a:ext cx="104183" cy="251681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7" name="Elipse 246"/>
            <p:cNvSpPr/>
            <p:nvPr/>
          </p:nvSpPr>
          <p:spPr>
            <a:xfrm>
              <a:off x="7658622" y="2668535"/>
              <a:ext cx="240901" cy="11096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C00000"/>
                </a:gs>
                <a:gs pos="97000">
                  <a:srgbClr val="360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355291" y="1526278"/>
            <a:ext cx="283547" cy="244003"/>
            <a:chOff x="8346877" y="1505470"/>
            <a:chExt cx="291961" cy="264812"/>
          </a:xfrm>
        </p:grpSpPr>
        <p:sp>
          <p:nvSpPr>
            <p:cNvPr id="201" name="Forma libre 200"/>
            <p:cNvSpPr/>
            <p:nvPr/>
          </p:nvSpPr>
          <p:spPr>
            <a:xfrm>
              <a:off x="8346877" y="1633915"/>
              <a:ext cx="291961" cy="136367"/>
            </a:xfrm>
            <a:custGeom>
              <a:avLst/>
              <a:gdLst>
                <a:gd name="connsiteX0" fmla="*/ 97431 w 365823"/>
                <a:gd name="connsiteY0" fmla="*/ 17599 h 207476"/>
                <a:gd name="connsiteX1" fmla="*/ 11291 w 365823"/>
                <a:gd name="connsiteY1" fmla="*/ 183251 h 207476"/>
                <a:gd name="connsiteX2" fmla="*/ 335970 w 365823"/>
                <a:gd name="connsiteY2" fmla="*/ 189877 h 207476"/>
                <a:gd name="connsiteX3" fmla="*/ 322718 w 365823"/>
                <a:gd name="connsiteY3" fmla="*/ 24225 h 207476"/>
                <a:gd name="connsiteX4" fmla="*/ 97431 w 365823"/>
                <a:gd name="connsiteY4" fmla="*/ 17599 h 207476"/>
                <a:gd name="connsiteX0" fmla="*/ 93850 w 362242"/>
                <a:gd name="connsiteY0" fmla="*/ 6397 h 196274"/>
                <a:gd name="connsiteX1" fmla="*/ 7710 w 362242"/>
                <a:gd name="connsiteY1" fmla="*/ 172049 h 196274"/>
                <a:gd name="connsiteX2" fmla="*/ 332389 w 362242"/>
                <a:gd name="connsiteY2" fmla="*/ 178675 h 196274"/>
                <a:gd name="connsiteX3" fmla="*/ 319137 w 362242"/>
                <a:gd name="connsiteY3" fmla="*/ 13023 h 196274"/>
                <a:gd name="connsiteX4" fmla="*/ 93850 w 362242"/>
                <a:gd name="connsiteY4" fmla="*/ 6397 h 196274"/>
                <a:gd name="connsiteX0" fmla="*/ 93850 w 351714"/>
                <a:gd name="connsiteY0" fmla="*/ 223 h 190100"/>
                <a:gd name="connsiteX1" fmla="*/ 7710 w 351714"/>
                <a:gd name="connsiteY1" fmla="*/ 165875 h 190100"/>
                <a:gd name="connsiteX2" fmla="*/ 332389 w 351714"/>
                <a:gd name="connsiteY2" fmla="*/ 172501 h 190100"/>
                <a:gd name="connsiteX3" fmla="*/ 319137 w 351714"/>
                <a:gd name="connsiteY3" fmla="*/ 6849 h 190100"/>
                <a:gd name="connsiteX4" fmla="*/ 93850 w 351714"/>
                <a:gd name="connsiteY4" fmla="*/ 223 h 190100"/>
                <a:gd name="connsiteX0" fmla="*/ 93850 w 333244"/>
                <a:gd name="connsiteY0" fmla="*/ 223 h 190100"/>
                <a:gd name="connsiteX1" fmla="*/ 7710 w 333244"/>
                <a:gd name="connsiteY1" fmla="*/ 165875 h 190100"/>
                <a:gd name="connsiteX2" fmla="*/ 332389 w 333244"/>
                <a:gd name="connsiteY2" fmla="*/ 172501 h 190100"/>
                <a:gd name="connsiteX3" fmla="*/ 319137 w 333244"/>
                <a:gd name="connsiteY3" fmla="*/ 6849 h 190100"/>
                <a:gd name="connsiteX4" fmla="*/ 93850 w 333244"/>
                <a:gd name="connsiteY4" fmla="*/ 223 h 190100"/>
                <a:gd name="connsiteX0" fmla="*/ 93850 w 333244"/>
                <a:gd name="connsiteY0" fmla="*/ 223 h 182635"/>
                <a:gd name="connsiteX1" fmla="*/ 7710 w 333244"/>
                <a:gd name="connsiteY1" fmla="*/ 165875 h 182635"/>
                <a:gd name="connsiteX2" fmla="*/ 332389 w 333244"/>
                <a:gd name="connsiteY2" fmla="*/ 172501 h 182635"/>
                <a:gd name="connsiteX3" fmla="*/ 319137 w 333244"/>
                <a:gd name="connsiteY3" fmla="*/ 6849 h 182635"/>
                <a:gd name="connsiteX4" fmla="*/ 93850 w 333244"/>
                <a:gd name="connsiteY4" fmla="*/ 223 h 182635"/>
                <a:gd name="connsiteX0" fmla="*/ 90146 w 329540"/>
                <a:gd name="connsiteY0" fmla="*/ 205 h 177537"/>
                <a:gd name="connsiteX1" fmla="*/ 4006 w 329540"/>
                <a:gd name="connsiteY1" fmla="*/ 165857 h 177537"/>
                <a:gd name="connsiteX2" fmla="*/ 328685 w 329540"/>
                <a:gd name="connsiteY2" fmla="*/ 172483 h 177537"/>
                <a:gd name="connsiteX3" fmla="*/ 315433 w 329540"/>
                <a:gd name="connsiteY3" fmla="*/ 6831 h 177537"/>
                <a:gd name="connsiteX4" fmla="*/ 90146 w 329540"/>
                <a:gd name="connsiteY4" fmla="*/ 205 h 1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40" h="177537">
                  <a:moveTo>
                    <a:pt x="90146" y="205"/>
                  </a:moveTo>
                  <a:cubicBezTo>
                    <a:pt x="91251" y="-6421"/>
                    <a:pt x="-22498" y="150396"/>
                    <a:pt x="4006" y="165857"/>
                  </a:cubicBezTo>
                  <a:cubicBezTo>
                    <a:pt x="30510" y="181318"/>
                    <a:pt x="323164" y="179109"/>
                    <a:pt x="328685" y="172483"/>
                  </a:cubicBezTo>
                  <a:cubicBezTo>
                    <a:pt x="334207" y="172483"/>
                    <a:pt x="311016" y="9039"/>
                    <a:pt x="315433" y="6831"/>
                  </a:cubicBezTo>
                  <a:cubicBezTo>
                    <a:pt x="319850" y="4623"/>
                    <a:pt x="89041" y="6831"/>
                    <a:pt x="90146" y="2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2" name="Forma libre 201"/>
            <p:cNvSpPr/>
            <p:nvPr/>
          </p:nvSpPr>
          <p:spPr>
            <a:xfrm>
              <a:off x="8462006" y="1526279"/>
              <a:ext cx="92303" cy="193317"/>
            </a:xfrm>
            <a:custGeom>
              <a:avLst/>
              <a:gdLst>
                <a:gd name="connsiteX0" fmla="*/ 1681 w 112538"/>
                <a:gd name="connsiteY0" fmla="*/ 7 h 176405"/>
                <a:gd name="connsiteX1" fmla="*/ 50172 w 112538"/>
                <a:gd name="connsiteY1" fmla="*/ 159334 h 176405"/>
                <a:gd name="connsiteX2" fmla="*/ 112517 w 112538"/>
                <a:gd name="connsiteY2" fmla="*/ 152407 h 176405"/>
                <a:gd name="connsiteX3" fmla="*/ 1681 w 112538"/>
                <a:gd name="connsiteY3" fmla="*/ 7 h 17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38" h="176405">
                  <a:moveTo>
                    <a:pt x="1681" y="7"/>
                  </a:moveTo>
                  <a:cubicBezTo>
                    <a:pt x="-8710" y="1161"/>
                    <a:pt x="31699" y="133934"/>
                    <a:pt x="50172" y="159334"/>
                  </a:cubicBezTo>
                  <a:cubicBezTo>
                    <a:pt x="68645" y="184734"/>
                    <a:pt x="113671" y="181270"/>
                    <a:pt x="112517" y="152407"/>
                  </a:cubicBezTo>
                  <a:cubicBezTo>
                    <a:pt x="111363" y="123544"/>
                    <a:pt x="12072" y="-1147"/>
                    <a:pt x="1681" y="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30000">
                  <a:schemeClr val="bg1">
                    <a:lumMod val="50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8355291" y="1505470"/>
              <a:ext cx="213430" cy="85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15" name="Imagen 4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" y="1078121"/>
            <a:ext cx="755438" cy="406407"/>
          </a:xfrm>
          <a:prstGeom prst="rect">
            <a:avLst/>
          </a:prstGeom>
        </p:spPr>
      </p:pic>
      <p:grpSp>
        <p:nvGrpSpPr>
          <p:cNvPr id="179" name="Agrupar 225"/>
          <p:cNvGrpSpPr/>
          <p:nvPr/>
        </p:nvGrpSpPr>
        <p:grpSpPr>
          <a:xfrm>
            <a:off x="1785680" y="1867895"/>
            <a:ext cx="4307470" cy="505458"/>
            <a:chOff x="2354060" y="3826673"/>
            <a:chExt cx="4307470" cy="505458"/>
          </a:xfrm>
        </p:grpSpPr>
        <p:sp>
          <p:nvSpPr>
            <p:cNvPr id="180" name="Rectángulo redondeado 179"/>
            <p:cNvSpPr/>
            <p:nvPr/>
          </p:nvSpPr>
          <p:spPr>
            <a:xfrm>
              <a:off x="2354060" y="3826673"/>
              <a:ext cx="4307470" cy="502354"/>
            </a:xfrm>
            <a:prstGeom prst="roundRect">
              <a:avLst/>
            </a:prstGeom>
            <a:gradFill flip="none" rotWithShape="1">
              <a:gsLst>
                <a:gs pos="0">
                  <a:srgbClr val="106E24"/>
                </a:gs>
                <a:gs pos="50000">
                  <a:srgbClr val="92D050"/>
                </a:gs>
                <a:gs pos="100000">
                  <a:srgbClr val="1F3C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2" name="Rectángulo redondeado 181"/>
            <p:cNvSpPr/>
            <p:nvPr/>
          </p:nvSpPr>
          <p:spPr>
            <a:xfrm>
              <a:off x="2470902" y="3903072"/>
              <a:ext cx="4024462" cy="352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83" name="Imagen 1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780" y="3836086"/>
              <a:ext cx="538541" cy="496045"/>
            </a:xfrm>
            <a:prstGeom prst="rect">
              <a:avLst/>
            </a:prstGeom>
          </p:spPr>
        </p:pic>
        <p:sp>
          <p:nvSpPr>
            <p:cNvPr id="184" name="CuadroTexto 183"/>
            <p:cNvSpPr txBox="1"/>
            <p:nvPr/>
          </p:nvSpPr>
          <p:spPr>
            <a:xfrm>
              <a:off x="3555374" y="3965195"/>
              <a:ext cx="25404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omic Sans MS" charset="0"/>
                  <a:ea typeface="Comic Sans MS" charset="0"/>
                  <a:cs typeface="Comic Sans MS" charset="0"/>
                </a:rPr>
                <a:t>Exercise – Finish entrances.</a:t>
              </a:r>
              <a:endParaRPr lang="en-US" sz="9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85" name="Rectángulo redondeado 184"/>
            <p:cNvSpPr/>
            <p:nvPr/>
          </p:nvSpPr>
          <p:spPr>
            <a:xfrm>
              <a:off x="2600355" y="3977345"/>
              <a:ext cx="228833" cy="2141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86" name="Imagen 1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201" y="3928916"/>
              <a:ext cx="197636" cy="196798"/>
            </a:xfrm>
            <a:prstGeom prst="rect">
              <a:avLst/>
            </a:prstGeom>
          </p:spPr>
        </p:pic>
        <p:sp>
          <p:nvSpPr>
            <p:cNvPr id="188" name="Rectángulo 187"/>
            <p:cNvSpPr/>
            <p:nvPr/>
          </p:nvSpPr>
          <p:spPr>
            <a:xfrm>
              <a:off x="6013978" y="4071748"/>
              <a:ext cx="5739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20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92" name="Grupo 191"/>
          <p:cNvGrpSpPr/>
          <p:nvPr/>
        </p:nvGrpSpPr>
        <p:grpSpPr>
          <a:xfrm>
            <a:off x="143597" y="2666882"/>
            <a:ext cx="1451197" cy="655302"/>
            <a:chOff x="122639" y="4509801"/>
            <a:chExt cx="1451197" cy="480576"/>
          </a:xfrm>
        </p:grpSpPr>
        <p:sp>
          <p:nvSpPr>
            <p:cNvPr id="193" name="Rectángulo redondeado 192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4" name="Rectángulo redondeado 193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95" name="CuadroTexto 194"/>
          <p:cNvSpPr txBox="1"/>
          <p:nvPr/>
        </p:nvSpPr>
        <p:spPr>
          <a:xfrm>
            <a:off x="152155" y="2752841"/>
            <a:ext cx="1414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Describe format for presentations, set expectations.</a:t>
            </a:r>
            <a:endParaRPr lang="en-US" sz="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98" name="Grupo 197"/>
          <p:cNvGrpSpPr/>
          <p:nvPr/>
        </p:nvGrpSpPr>
        <p:grpSpPr>
          <a:xfrm>
            <a:off x="7358003" y="3944858"/>
            <a:ext cx="1451197" cy="655302"/>
            <a:chOff x="122639" y="4509801"/>
            <a:chExt cx="1451197" cy="480576"/>
          </a:xfrm>
        </p:grpSpPr>
        <p:sp>
          <p:nvSpPr>
            <p:cNvPr id="199" name="Rectángulo redondeado 198"/>
            <p:cNvSpPr/>
            <p:nvPr/>
          </p:nvSpPr>
          <p:spPr>
            <a:xfrm>
              <a:off x="122639" y="4509801"/>
              <a:ext cx="1451197" cy="480576"/>
            </a:xfrm>
            <a:prstGeom prst="roundRect">
              <a:avLst/>
            </a:prstGeom>
            <a:gradFill>
              <a:gsLst>
                <a:gs pos="0">
                  <a:srgbClr val="6A6868"/>
                </a:gs>
                <a:gs pos="68000">
                  <a:srgbClr val="BDBDBD"/>
                </a:gs>
                <a:gs pos="100000">
                  <a:schemeClr val="tx1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0" name="Rectángulo redondeado 199"/>
            <p:cNvSpPr/>
            <p:nvPr/>
          </p:nvSpPr>
          <p:spPr>
            <a:xfrm>
              <a:off x="185225" y="4572613"/>
              <a:ext cx="1314568" cy="34257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7000">
                  <a:srgbClr val="143C27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45" name="CuadroTexto 244"/>
          <p:cNvSpPr txBox="1"/>
          <p:nvPr/>
        </p:nvSpPr>
        <p:spPr>
          <a:xfrm>
            <a:off x="7366561" y="4030817"/>
            <a:ext cx="1414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 min max per person.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Last members practice next week.</a:t>
            </a:r>
            <a:endParaRPr lang="en-US" sz="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50" name="Imagen 2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" y="3550270"/>
            <a:ext cx="755438" cy="406407"/>
          </a:xfrm>
          <a:prstGeom prst="rect">
            <a:avLst/>
          </a:prstGeom>
        </p:spPr>
      </p:pic>
      <p:grpSp>
        <p:nvGrpSpPr>
          <p:cNvPr id="308" name="Grupo 307"/>
          <p:cNvGrpSpPr/>
          <p:nvPr/>
        </p:nvGrpSpPr>
        <p:grpSpPr>
          <a:xfrm>
            <a:off x="6217847" y="3863973"/>
            <a:ext cx="912009" cy="676821"/>
            <a:chOff x="6176452" y="2519533"/>
            <a:chExt cx="912009" cy="676821"/>
          </a:xfrm>
        </p:grpSpPr>
        <p:sp>
          <p:nvSpPr>
            <p:cNvPr id="309" name="Rectángulo redondeado 308"/>
            <p:cNvSpPr/>
            <p:nvPr/>
          </p:nvSpPr>
          <p:spPr>
            <a:xfrm>
              <a:off x="6177652" y="2727837"/>
              <a:ext cx="910809" cy="46851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0" name="Forma libre 309"/>
            <p:cNvSpPr/>
            <p:nvPr/>
          </p:nvSpPr>
          <p:spPr>
            <a:xfrm>
              <a:off x="6176452" y="2519533"/>
              <a:ext cx="911904" cy="332704"/>
            </a:xfrm>
            <a:custGeom>
              <a:avLst/>
              <a:gdLst>
                <a:gd name="connsiteX0" fmla="*/ 0 w 1595619"/>
                <a:gd name="connsiteY0" fmla="*/ 465372 h 1067256"/>
                <a:gd name="connsiteX1" fmla="*/ 23149 w 1595619"/>
                <a:gd name="connsiteY1" fmla="*/ 199154 h 1067256"/>
                <a:gd name="connsiteX2" fmla="*/ 104172 w 1595619"/>
                <a:gd name="connsiteY2" fmla="*/ 94982 h 1067256"/>
                <a:gd name="connsiteX3" fmla="*/ 289367 w 1595619"/>
                <a:gd name="connsiteY3" fmla="*/ 2385 h 1067256"/>
                <a:gd name="connsiteX4" fmla="*/ 613458 w 1595619"/>
                <a:gd name="connsiteY4" fmla="*/ 37109 h 1067256"/>
                <a:gd name="connsiteX5" fmla="*/ 810228 w 1595619"/>
                <a:gd name="connsiteY5" fmla="*/ 141281 h 1067256"/>
                <a:gd name="connsiteX6" fmla="*/ 1006997 w 1595619"/>
                <a:gd name="connsiteY6" fmla="*/ 268602 h 1067256"/>
                <a:gd name="connsiteX7" fmla="*/ 1307939 w 1595619"/>
                <a:gd name="connsiteY7" fmla="*/ 314901 h 1067256"/>
                <a:gd name="connsiteX8" fmla="*/ 1458410 w 1595619"/>
                <a:gd name="connsiteY8" fmla="*/ 326476 h 1067256"/>
                <a:gd name="connsiteX9" fmla="*/ 1574157 w 1595619"/>
                <a:gd name="connsiteY9" fmla="*/ 430648 h 1067256"/>
                <a:gd name="connsiteX10" fmla="*/ 1574157 w 1595619"/>
                <a:gd name="connsiteY10" fmla="*/ 1067256 h 1067256"/>
                <a:gd name="connsiteX0" fmla="*/ 0 w 1686025"/>
                <a:gd name="connsiteY0" fmla="*/ 465372 h 812613"/>
                <a:gd name="connsiteX1" fmla="*/ 23149 w 1686025"/>
                <a:gd name="connsiteY1" fmla="*/ 199154 h 812613"/>
                <a:gd name="connsiteX2" fmla="*/ 104172 w 1686025"/>
                <a:gd name="connsiteY2" fmla="*/ 94982 h 812613"/>
                <a:gd name="connsiteX3" fmla="*/ 289367 w 1686025"/>
                <a:gd name="connsiteY3" fmla="*/ 2385 h 812613"/>
                <a:gd name="connsiteX4" fmla="*/ 613458 w 1686025"/>
                <a:gd name="connsiteY4" fmla="*/ 37109 h 812613"/>
                <a:gd name="connsiteX5" fmla="*/ 810228 w 1686025"/>
                <a:gd name="connsiteY5" fmla="*/ 141281 h 812613"/>
                <a:gd name="connsiteX6" fmla="*/ 1006997 w 1686025"/>
                <a:gd name="connsiteY6" fmla="*/ 268602 h 812613"/>
                <a:gd name="connsiteX7" fmla="*/ 1307939 w 1686025"/>
                <a:gd name="connsiteY7" fmla="*/ 314901 h 812613"/>
                <a:gd name="connsiteX8" fmla="*/ 1458410 w 1686025"/>
                <a:gd name="connsiteY8" fmla="*/ 326476 h 812613"/>
                <a:gd name="connsiteX9" fmla="*/ 1574157 w 1686025"/>
                <a:gd name="connsiteY9" fmla="*/ 430648 h 812613"/>
                <a:gd name="connsiteX10" fmla="*/ 1678329 w 1686025"/>
                <a:gd name="connsiteY10" fmla="*/ 812613 h 812613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1006997 w 1642882"/>
                <a:gd name="connsiteY6" fmla="*/ 268602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372 h 604269"/>
                <a:gd name="connsiteX1" fmla="*/ 23149 w 1642882"/>
                <a:gd name="connsiteY1" fmla="*/ 199154 h 604269"/>
                <a:gd name="connsiteX2" fmla="*/ 104172 w 1642882"/>
                <a:gd name="connsiteY2" fmla="*/ 94982 h 604269"/>
                <a:gd name="connsiteX3" fmla="*/ 289367 w 1642882"/>
                <a:gd name="connsiteY3" fmla="*/ 2385 h 604269"/>
                <a:gd name="connsiteX4" fmla="*/ 613458 w 1642882"/>
                <a:gd name="connsiteY4" fmla="*/ 37109 h 604269"/>
                <a:gd name="connsiteX5" fmla="*/ 810228 w 1642882"/>
                <a:gd name="connsiteY5" fmla="*/ 141281 h 604269"/>
                <a:gd name="connsiteX6" fmla="*/ 949124 w 1642882"/>
                <a:gd name="connsiteY6" fmla="*/ 233878 h 604269"/>
                <a:gd name="connsiteX7" fmla="*/ 1307939 w 1642882"/>
                <a:gd name="connsiteY7" fmla="*/ 314901 h 604269"/>
                <a:gd name="connsiteX8" fmla="*/ 1458410 w 1642882"/>
                <a:gd name="connsiteY8" fmla="*/ 326476 h 604269"/>
                <a:gd name="connsiteX9" fmla="*/ 1574157 w 1642882"/>
                <a:gd name="connsiteY9" fmla="*/ 430648 h 604269"/>
                <a:gd name="connsiteX10" fmla="*/ 1632031 w 1642882"/>
                <a:gd name="connsiteY10" fmla="*/ 604269 h 60426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307939 w 1642882"/>
                <a:gd name="connsiteY7" fmla="*/ 314541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2882"/>
                <a:gd name="connsiteY0" fmla="*/ 465012 h 603909"/>
                <a:gd name="connsiteX1" fmla="*/ 23149 w 1642882"/>
                <a:gd name="connsiteY1" fmla="*/ 198794 h 603909"/>
                <a:gd name="connsiteX2" fmla="*/ 104172 w 1642882"/>
                <a:gd name="connsiteY2" fmla="*/ 94622 h 603909"/>
                <a:gd name="connsiteX3" fmla="*/ 289367 w 1642882"/>
                <a:gd name="connsiteY3" fmla="*/ 2025 h 603909"/>
                <a:gd name="connsiteX4" fmla="*/ 613458 w 1642882"/>
                <a:gd name="connsiteY4" fmla="*/ 36749 h 603909"/>
                <a:gd name="connsiteX5" fmla="*/ 763929 w 1642882"/>
                <a:gd name="connsiteY5" fmla="*/ 106197 h 603909"/>
                <a:gd name="connsiteX6" fmla="*/ 949124 w 1642882"/>
                <a:gd name="connsiteY6" fmla="*/ 233518 h 603909"/>
                <a:gd name="connsiteX7" fmla="*/ 1169043 w 1642882"/>
                <a:gd name="connsiteY7" fmla="*/ 279817 h 603909"/>
                <a:gd name="connsiteX8" fmla="*/ 1458410 w 1642882"/>
                <a:gd name="connsiteY8" fmla="*/ 326116 h 603909"/>
                <a:gd name="connsiteX9" fmla="*/ 1574157 w 1642882"/>
                <a:gd name="connsiteY9" fmla="*/ 430288 h 603909"/>
                <a:gd name="connsiteX10" fmla="*/ 1632031 w 1642882"/>
                <a:gd name="connsiteY10" fmla="*/ 603909 h 603909"/>
                <a:gd name="connsiteX0" fmla="*/ 0 w 1644963"/>
                <a:gd name="connsiteY0" fmla="*/ 465012 h 603909"/>
                <a:gd name="connsiteX1" fmla="*/ 23149 w 1644963"/>
                <a:gd name="connsiteY1" fmla="*/ 198794 h 603909"/>
                <a:gd name="connsiteX2" fmla="*/ 104172 w 1644963"/>
                <a:gd name="connsiteY2" fmla="*/ 94622 h 603909"/>
                <a:gd name="connsiteX3" fmla="*/ 289367 w 1644963"/>
                <a:gd name="connsiteY3" fmla="*/ 2025 h 603909"/>
                <a:gd name="connsiteX4" fmla="*/ 613458 w 1644963"/>
                <a:gd name="connsiteY4" fmla="*/ 36749 h 603909"/>
                <a:gd name="connsiteX5" fmla="*/ 763929 w 1644963"/>
                <a:gd name="connsiteY5" fmla="*/ 106197 h 603909"/>
                <a:gd name="connsiteX6" fmla="*/ 949124 w 1644963"/>
                <a:gd name="connsiteY6" fmla="*/ 233518 h 603909"/>
                <a:gd name="connsiteX7" fmla="*/ 1169043 w 1644963"/>
                <a:gd name="connsiteY7" fmla="*/ 279817 h 603909"/>
                <a:gd name="connsiteX8" fmla="*/ 1354238 w 1644963"/>
                <a:gd name="connsiteY8" fmla="*/ 256668 h 603909"/>
                <a:gd name="connsiteX9" fmla="*/ 1574157 w 1644963"/>
                <a:gd name="connsiteY9" fmla="*/ 430288 h 603909"/>
                <a:gd name="connsiteX10" fmla="*/ 1632031 w 1644963"/>
                <a:gd name="connsiteY10" fmla="*/ 603909 h 603909"/>
                <a:gd name="connsiteX0" fmla="*/ 0 w 1640288"/>
                <a:gd name="connsiteY0" fmla="*/ 465012 h 603909"/>
                <a:gd name="connsiteX1" fmla="*/ 23149 w 1640288"/>
                <a:gd name="connsiteY1" fmla="*/ 198794 h 603909"/>
                <a:gd name="connsiteX2" fmla="*/ 104172 w 1640288"/>
                <a:gd name="connsiteY2" fmla="*/ 94622 h 603909"/>
                <a:gd name="connsiteX3" fmla="*/ 289367 w 1640288"/>
                <a:gd name="connsiteY3" fmla="*/ 2025 h 603909"/>
                <a:gd name="connsiteX4" fmla="*/ 613458 w 1640288"/>
                <a:gd name="connsiteY4" fmla="*/ 36749 h 603909"/>
                <a:gd name="connsiteX5" fmla="*/ 763929 w 1640288"/>
                <a:gd name="connsiteY5" fmla="*/ 106197 h 603909"/>
                <a:gd name="connsiteX6" fmla="*/ 949124 w 1640288"/>
                <a:gd name="connsiteY6" fmla="*/ 233518 h 603909"/>
                <a:gd name="connsiteX7" fmla="*/ 1169043 w 1640288"/>
                <a:gd name="connsiteY7" fmla="*/ 279817 h 603909"/>
                <a:gd name="connsiteX8" fmla="*/ 1354238 w 1640288"/>
                <a:gd name="connsiteY8" fmla="*/ 256668 h 603909"/>
                <a:gd name="connsiteX9" fmla="*/ 1527858 w 1640288"/>
                <a:gd name="connsiteY9" fmla="*/ 302966 h 603909"/>
                <a:gd name="connsiteX10" fmla="*/ 1632031 w 1640288"/>
                <a:gd name="connsiteY10" fmla="*/ 603909 h 603909"/>
                <a:gd name="connsiteX0" fmla="*/ 0 w 1577813"/>
                <a:gd name="connsiteY0" fmla="*/ 465012 h 534461"/>
                <a:gd name="connsiteX1" fmla="*/ 23149 w 1577813"/>
                <a:gd name="connsiteY1" fmla="*/ 198794 h 534461"/>
                <a:gd name="connsiteX2" fmla="*/ 104172 w 1577813"/>
                <a:gd name="connsiteY2" fmla="*/ 94622 h 534461"/>
                <a:gd name="connsiteX3" fmla="*/ 289367 w 1577813"/>
                <a:gd name="connsiteY3" fmla="*/ 2025 h 534461"/>
                <a:gd name="connsiteX4" fmla="*/ 613458 w 1577813"/>
                <a:gd name="connsiteY4" fmla="*/ 36749 h 534461"/>
                <a:gd name="connsiteX5" fmla="*/ 763929 w 1577813"/>
                <a:gd name="connsiteY5" fmla="*/ 106197 h 534461"/>
                <a:gd name="connsiteX6" fmla="*/ 949124 w 1577813"/>
                <a:gd name="connsiteY6" fmla="*/ 233518 h 534461"/>
                <a:gd name="connsiteX7" fmla="*/ 1169043 w 1577813"/>
                <a:gd name="connsiteY7" fmla="*/ 279817 h 534461"/>
                <a:gd name="connsiteX8" fmla="*/ 1354238 w 1577813"/>
                <a:gd name="connsiteY8" fmla="*/ 256668 h 534461"/>
                <a:gd name="connsiteX9" fmla="*/ 1527858 w 1577813"/>
                <a:gd name="connsiteY9" fmla="*/ 302966 h 534461"/>
                <a:gd name="connsiteX10" fmla="*/ 1562583 w 1577813"/>
                <a:gd name="connsiteY10" fmla="*/ 534461 h 534461"/>
                <a:gd name="connsiteX0" fmla="*/ 0 w 1571736"/>
                <a:gd name="connsiteY0" fmla="*/ 465012 h 534461"/>
                <a:gd name="connsiteX1" fmla="*/ 23149 w 1571736"/>
                <a:gd name="connsiteY1" fmla="*/ 198794 h 534461"/>
                <a:gd name="connsiteX2" fmla="*/ 104172 w 1571736"/>
                <a:gd name="connsiteY2" fmla="*/ 94622 h 534461"/>
                <a:gd name="connsiteX3" fmla="*/ 289367 w 1571736"/>
                <a:gd name="connsiteY3" fmla="*/ 2025 h 534461"/>
                <a:gd name="connsiteX4" fmla="*/ 613458 w 1571736"/>
                <a:gd name="connsiteY4" fmla="*/ 36749 h 534461"/>
                <a:gd name="connsiteX5" fmla="*/ 763929 w 1571736"/>
                <a:gd name="connsiteY5" fmla="*/ 106197 h 534461"/>
                <a:gd name="connsiteX6" fmla="*/ 949124 w 1571736"/>
                <a:gd name="connsiteY6" fmla="*/ 233518 h 534461"/>
                <a:gd name="connsiteX7" fmla="*/ 1169043 w 1571736"/>
                <a:gd name="connsiteY7" fmla="*/ 279817 h 534461"/>
                <a:gd name="connsiteX8" fmla="*/ 1354238 w 1571736"/>
                <a:gd name="connsiteY8" fmla="*/ 256668 h 534461"/>
                <a:gd name="connsiteX9" fmla="*/ 1481559 w 1571736"/>
                <a:gd name="connsiteY9" fmla="*/ 245092 h 534461"/>
                <a:gd name="connsiteX10" fmla="*/ 1562583 w 1571736"/>
                <a:gd name="connsiteY10" fmla="*/ 534461 h 534461"/>
                <a:gd name="connsiteX0" fmla="*/ 0 w 1571736"/>
                <a:gd name="connsiteY0" fmla="*/ 492565 h 562014"/>
                <a:gd name="connsiteX1" fmla="*/ 23149 w 1571736"/>
                <a:gd name="connsiteY1" fmla="*/ 226347 h 562014"/>
                <a:gd name="connsiteX2" fmla="*/ 104172 w 1571736"/>
                <a:gd name="connsiteY2" fmla="*/ 122175 h 562014"/>
                <a:gd name="connsiteX3" fmla="*/ 289367 w 1571736"/>
                <a:gd name="connsiteY3" fmla="*/ 29578 h 562014"/>
                <a:gd name="connsiteX4" fmla="*/ 497711 w 1571736"/>
                <a:gd name="connsiteY4" fmla="*/ 6429 h 562014"/>
                <a:gd name="connsiteX5" fmla="*/ 763929 w 1571736"/>
                <a:gd name="connsiteY5" fmla="*/ 133750 h 562014"/>
                <a:gd name="connsiteX6" fmla="*/ 949124 w 1571736"/>
                <a:gd name="connsiteY6" fmla="*/ 261071 h 562014"/>
                <a:gd name="connsiteX7" fmla="*/ 1169043 w 1571736"/>
                <a:gd name="connsiteY7" fmla="*/ 307370 h 562014"/>
                <a:gd name="connsiteX8" fmla="*/ 1354238 w 1571736"/>
                <a:gd name="connsiteY8" fmla="*/ 284221 h 562014"/>
                <a:gd name="connsiteX9" fmla="*/ 1481559 w 1571736"/>
                <a:gd name="connsiteY9" fmla="*/ 272645 h 562014"/>
                <a:gd name="connsiteX10" fmla="*/ 1562583 w 1571736"/>
                <a:gd name="connsiteY10" fmla="*/ 562014 h 562014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949124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169043 w 1571736"/>
                <a:gd name="connsiteY7" fmla="*/ 304929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1736"/>
                <a:gd name="connsiteY0" fmla="*/ 490124 h 559573"/>
                <a:gd name="connsiteX1" fmla="*/ 23149 w 1571736"/>
                <a:gd name="connsiteY1" fmla="*/ 223906 h 559573"/>
                <a:gd name="connsiteX2" fmla="*/ 104172 w 1571736"/>
                <a:gd name="connsiteY2" fmla="*/ 119734 h 559573"/>
                <a:gd name="connsiteX3" fmla="*/ 289367 w 1571736"/>
                <a:gd name="connsiteY3" fmla="*/ 27137 h 559573"/>
                <a:gd name="connsiteX4" fmla="*/ 497711 w 1571736"/>
                <a:gd name="connsiteY4" fmla="*/ 3988 h 559573"/>
                <a:gd name="connsiteX5" fmla="*/ 717631 w 1571736"/>
                <a:gd name="connsiteY5" fmla="*/ 96585 h 559573"/>
                <a:gd name="connsiteX6" fmla="*/ 879676 w 1571736"/>
                <a:gd name="connsiteY6" fmla="*/ 258630 h 559573"/>
                <a:gd name="connsiteX7" fmla="*/ 1064871 w 1571736"/>
                <a:gd name="connsiteY7" fmla="*/ 281780 h 559573"/>
                <a:gd name="connsiteX8" fmla="*/ 1354238 w 1571736"/>
                <a:gd name="connsiteY8" fmla="*/ 281780 h 559573"/>
                <a:gd name="connsiteX9" fmla="*/ 1481559 w 1571736"/>
                <a:gd name="connsiteY9" fmla="*/ 270204 h 559573"/>
                <a:gd name="connsiteX10" fmla="*/ 1562583 w 1571736"/>
                <a:gd name="connsiteY10" fmla="*/ 559573 h 559573"/>
                <a:gd name="connsiteX0" fmla="*/ 0 w 1573046"/>
                <a:gd name="connsiteY0" fmla="*/ 490124 h 559573"/>
                <a:gd name="connsiteX1" fmla="*/ 23149 w 1573046"/>
                <a:gd name="connsiteY1" fmla="*/ 223906 h 559573"/>
                <a:gd name="connsiteX2" fmla="*/ 104172 w 1573046"/>
                <a:gd name="connsiteY2" fmla="*/ 119734 h 559573"/>
                <a:gd name="connsiteX3" fmla="*/ 289367 w 1573046"/>
                <a:gd name="connsiteY3" fmla="*/ 27137 h 559573"/>
                <a:gd name="connsiteX4" fmla="*/ 497711 w 1573046"/>
                <a:gd name="connsiteY4" fmla="*/ 3988 h 559573"/>
                <a:gd name="connsiteX5" fmla="*/ 717631 w 1573046"/>
                <a:gd name="connsiteY5" fmla="*/ 96585 h 559573"/>
                <a:gd name="connsiteX6" fmla="*/ 879676 w 1573046"/>
                <a:gd name="connsiteY6" fmla="*/ 258630 h 559573"/>
                <a:gd name="connsiteX7" fmla="*/ 1064871 w 1573046"/>
                <a:gd name="connsiteY7" fmla="*/ 281780 h 559573"/>
                <a:gd name="connsiteX8" fmla="*/ 1261640 w 1573046"/>
                <a:gd name="connsiteY8" fmla="*/ 281780 h 559573"/>
                <a:gd name="connsiteX9" fmla="*/ 1481559 w 1573046"/>
                <a:gd name="connsiteY9" fmla="*/ 270204 h 559573"/>
                <a:gd name="connsiteX10" fmla="*/ 1562583 w 1573046"/>
                <a:gd name="connsiteY10" fmla="*/ 559573 h 559573"/>
                <a:gd name="connsiteX0" fmla="*/ 0 w 1569727"/>
                <a:gd name="connsiteY0" fmla="*/ 490124 h 559573"/>
                <a:gd name="connsiteX1" fmla="*/ 23149 w 1569727"/>
                <a:gd name="connsiteY1" fmla="*/ 223906 h 559573"/>
                <a:gd name="connsiteX2" fmla="*/ 104172 w 1569727"/>
                <a:gd name="connsiteY2" fmla="*/ 119734 h 559573"/>
                <a:gd name="connsiteX3" fmla="*/ 289367 w 1569727"/>
                <a:gd name="connsiteY3" fmla="*/ 27137 h 559573"/>
                <a:gd name="connsiteX4" fmla="*/ 497711 w 1569727"/>
                <a:gd name="connsiteY4" fmla="*/ 3988 h 559573"/>
                <a:gd name="connsiteX5" fmla="*/ 717631 w 1569727"/>
                <a:gd name="connsiteY5" fmla="*/ 96585 h 559573"/>
                <a:gd name="connsiteX6" fmla="*/ 879676 w 1569727"/>
                <a:gd name="connsiteY6" fmla="*/ 258630 h 559573"/>
                <a:gd name="connsiteX7" fmla="*/ 1064871 w 1569727"/>
                <a:gd name="connsiteY7" fmla="*/ 281780 h 559573"/>
                <a:gd name="connsiteX8" fmla="*/ 1261640 w 1569727"/>
                <a:gd name="connsiteY8" fmla="*/ 281780 h 559573"/>
                <a:gd name="connsiteX9" fmla="*/ 1435260 w 1569727"/>
                <a:gd name="connsiteY9" fmla="*/ 328077 h 559573"/>
                <a:gd name="connsiteX10" fmla="*/ 1562583 w 1569727"/>
                <a:gd name="connsiteY10" fmla="*/ 559573 h 559573"/>
                <a:gd name="connsiteX0" fmla="*/ 0 w 1579755"/>
                <a:gd name="connsiteY0" fmla="*/ 490124 h 490124"/>
                <a:gd name="connsiteX1" fmla="*/ 23149 w 1579755"/>
                <a:gd name="connsiteY1" fmla="*/ 223906 h 490124"/>
                <a:gd name="connsiteX2" fmla="*/ 104172 w 1579755"/>
                <a:gd name="connsiteY2" fmla="*/ 119734 h 490124"/>
                <a:gd name="connsiteX3" fmla="*/ 289367 w 1579755"/>
                <a:gd name="connsiteY3" fmla="*/ 27137 h 490124"/>
                <a:gd name="connsiteX4" fmla="*/ 497711 w 1579755"/>
                <a:gd name="connsiteY4" fmla="*/ 3988 h 490124"/>
                <a:gd name="connsiteX5" fmla="*/ 717631 w 1579755"/>
                <a:gd name="connsiteY5" fmla="*/ 96585 h 490124"/>
                <a:gd name="connsiteX6" fmla="*/ 879676 w 1579755"/>
                <a:gd name="connsiteY6" fmla="*/ 258630 h 490124"/>
                <a:gd name="connsiteX7" fmla="*/ 1064871 w 1579755"/>
                <a:gd name="connsiteY7" fmla="*/ 281780 h 490124"/>
                <a:gd name="connsiteX8" fmla="*/ 1261640 w 1579755"/>
                <a:gd name="connsiteY8" fmla="*/ 281780 h 490124"/>
                <a:gd name="connsiteX9" fmla="*/ 1435260 w 1579755"/>
                <a:gd name="connsiteY9" fmla="*/ 328077 h 490124"/>
                <a:gd name="connsiteX10" fmla="*/ 1573022 w 1579755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35260 w 1573022"/>
                <a:gd name="connsiteY9" fmla="*/ 328077 h 490124"/>
                <a:gd name="connsiteX10" fmla="*/ 1573022 w 1573022"/>
                <a:gd name="connsiteY10" fmla="*/ 470847 h 490124"/>
                <a:gd name="connsiteX0" fmla="*/ 0 w 1573022"/>
                <a:gd name="connsiteY0" fmla="*/ 490124 h 490124"/>
                <a:gd name="connsiteX1" fmla="*/ 23149 w 1573022"/>
                <a:gd name="connsiteY1" fmla="*/ 223906 h 490124"/>
                <a:gd name="connsiteX2" fmla="*/ 104172 w 1573022"/>
                <a:gd name="connsiteY2" fmla="*/ 119734 h 490124"/>
                <a:gd name="connsiteX3" fmla="*/ 289367 w 1573022"/>
                <a:gd name="connsiteY3" fmla="*/ 27137 h 490124"/>
                <a:gd name="connsiteX4" fmla="*/ 497711 w 1573022"/>
                <a:gd name="connsiteY4" fmla="*/ 3988 h 490124"/>
                <a:gd name="connsiteX5" fmla="*/ 717631 w 1573022"/>
                <a:gd name="connsiteY5" fmla="*/ 96585 h 490124"/>
                <a:gd name="connsiteX6" fmla="*/ 879676 w 1573022"/>
                <a:gd name="connsiteY6" fmla="*/ 258630 h 490124"/>
                <a:gd name="connsiteX7" fmla="*/ 1064871 w 1573022"/>
                <a:gd name="connsiteY7" fmla="*/ 281780 h 490124"/>
                <a:gd name="connsiteX8" fmla="*/ 1261640 w 1573022"/>
                <a:gd name="connsiteY8" fmla="*/ 281780 h 490124"/>
                <a:gd name="connsiteX9" fmla="*/ 1419602 w 1573022"/>
                <a:gd name="connsiteY9" fmla="*/ 301981 h 490124"/>
                <a:gd name="connsiteX10" fmla="*/ 1573022 w 1573022"/>
                <a:gd name="connsiteY10" fmla="*/ 470847 h 490124"/>
                <a:gd name="connsiteX0" fmla="*/ 0 w 1567802"/>
                <a:gd name="connsiteY0" fmla="*/ 490124 h 575231"/>
                <a:gd name="connsiteX1" fmla="*/ 23149 w 1567802"/>
                <a:gd name="connsiteY1" fmla="*/ 223906 h 575231"/>
                <a:gd name="connsiteX2" fmla="*/ 104172 w 1567802"/>
                <a:gd name="connsiteY2" fmla="*/ 119734 h 575231"/>
                <a:gd name="connsiteX3" fmla="*/ 289367 w 1567802"/>
                <a:gd name="connsiteY3" fmla="*/ 27137 h 575231"/>
                <a:gd name="connsiteX4" fmla="*/ 497711 w 1567802"/>
                <a:gd name="connsiteY4" fmla="*/ 3988 h 575231"/>
                <a:gd name="connsiteX5" fmla="*/ 717631 w 1567802"/>
                <a:gd name="connsiteY5" fmla="*/ 96585 h 575231"/>
                <a:gd name="connsiteX6" fmla="*/ 879676 w 1567802"/>
                <a:gd name="connsiteY6" fmla="*/ 258630 h 575231"/>
                <a:gd name="connsiteX7" fmla="*/ 1064871 w 1567802"/>
                <a:gd name="connsiteY7" fmla="*/ 281780 h 575231"/>
                <a:gd name="connsiteX8" fmla="*/ 1261640 w 1567802"/>
                <a:gd name="connsiteY8" fmla="*/ 281780 h 575231"/>
                <a:gd name="connsiteX9" fmla="*/ 1419602 w 1567802"/>
                <a:gd name="connsiteY9" fmla="*/ 301981 h 575231"/>
                <a:gd name="connsiteX10" fmla="*/ 1567802 w 1567802"/>
                <a:gd name="connsiteY10" fmla="*/ 575231 h 575231"/>
                <a:gd name="connsiteX0" fmla="*/ 0 w 1568525"/>
                <a:gd name="connsiteY0" fmla="*/ 490124 h 575231"/>
                <a:gd name="connsiteX1" fmla="*/ 23149 w 1568525"/>
                <a:gd name="connsiteY1" fmla="*/ 223906 h 575231"/>
                <a:gd name="connsiteX2" fmla="*/ 104172 w 1568525"/>
                <a:gd name="connsiteY2" fmla="*/ 119734 h 575231"/>
                <a:gd name="connsiteX3" fmla="*/ 289367 w 1568525"/>
                <a:gd name="connsiteY3" fmla="*/ 27137 h 575231"/>
                <a:gd name="connsiteX4" fmla="*/ 497711 w 1568525"/>
                <a:gd name="connsiteY4" fmla="*/ 3988 h 575231"/>
                <a:gd name="connsiteX5" fmla="*/ 717631 w 1568525"/>
                <a:gd name="connsiteY5" fmla="*/ 96585 h 575231"/>
                <a:gd name="connsiteX6" fmla="*/ 879676 w 1568525"/>
                <a:gd name="connsiteY6" fmla="*/ 258630 h 575231"/>
                <a:gd name="connsiteX7" fmla="*/ 1064871 w 1568525"/>
                <a:gd name="connsiteY7" fmla="*/ 281780 h 575231"/>
                <a:gd name="connsiteX8" fmla="*/ 1261640 w 1568525"/>
                <a:gd name="connsiteY8" fmla="*/ 281780 h 575231"/>
                <a:gd name="connsiteX9" fmla="*/ 1419602 w 1568525"/>
                <a:gd name="connsiteY9" fmla="*/ 301981 h 575231"/>
                <a:gd name="connsiteX10" fmla="*/ 1567802 w 1568525"/>
                <a:gd name="connsiteY10" fmla="*/ 575231 h 575231"/>
                <a:gd name="connsiteX0" fmla="*/ 0 w 1568911"/>
                <a:gd name="connsiteY0" fmla="*/ 490124 h 575231"/>
                <a:gd name="connsiteX1" fmla="*/ 23149 w 1568911"/>
                <a:gd name="connsiteY1" fmla="*/ 223906 h 575231"/>
                <a:gd name="connsiteX2" fmla="*/ 104172 w 1568911"/>
                <a:gd name="connsiteY2" fmla="*/ 119734 h 575231"/>
                <a:gd name="connsiteX3" fmla="*/ 289367 w 1568911"/>
                <a:gd name="connsiteY3" fmla="*/ 27137 h 575231"/>
                <a:gd name="connsiteX4" fmla="*/ 497711 w 1568911"/>
                <a:gd name="connsiteY4" fmla="*/ 3988 h 575231"/>
                <a:gd name="connsiteX5" fmla="*/ 717631 w 1568911"/>
                <a:gd name="connsiteY5" fmla="*/ 96585 h 575231"/>
                <a:gd name="connsiteX6" fmla="*/ 879676 w 1568911"/>
                <a:gd name="connsiteY6" fmla="*/ 258630 h 575231"/>
                <a:gd name="connsiteX7" fmla="*/ 1064871 w 1568911"/>
                <a:gd name="connsiteY7" fmla="*/ 281780 h 575231"/>
                <a:gd name="connsiteX8" fmla="*/ 1261640 w 1568911"/>
                <a:gd name="connsiteY8" fmla="*/ 281780 h 575231"/>
                <a:gd name="connsiteX9" fmla="*/ 1419602 w 1568911"/>
                <a:gd name="connsiteY9" fmla="*/ 301981 h 575231"/>
                <a:gd name="connsiteX10" fmla="*/ 1567802 w 1568911"/>
                <a:gd name="connsiteY10" fmla="*/ 575231 h 575231"/>
                <a:gd name="connsiteX0" fmla="*/ 0 w 1572765"/>
                <a:gd name="connsiteY0" fmla="*/ 490124 h 575231"/>
                <a:gd name="connsiteX1" fmla="*/ 23149 w 1572765"/>
                <a:gd name="connsiteY1" fmla="*/ 223906 h 575231"/>
                <a:gd name="connsiteX2" fmla="*/ 104172 w 1572765"/>
                <a:gd name="connsiteY2" fmla="*/ 119734 h 575231"/>
                <a:gd name="connsiteX3" fmla="*/ 289367 w 1572765"/>
                <a:gd name="connsiteY3" fmla="*/ 27137 h 575231"/>
                <a:gd name="connsiteX4" fmla="*/ 497711 w 1572765"/>
                <a:gd name="connsiteY4" fmla="*/ 3988 h 575231"/>
                <a:gd name="connsiteX5" fmla="*/ 717631 w 1572765"/>
                <a:gd name="connsiteY5" fmla="*/ 96585 h 575231"/>
                <a:gd name="connsiteX6" fmla="*/ 879676 w 1572765"/>
                <a:gd name="connsiteY6" fmla="*/ 258630 h 575231"/>
                <a:gd name="connsiteX7" fmla="*/ 1064871 w 1572765"/>
                <a:gd name="connsiteY7" fmla="*/ 281780 h 575231"/>
                <a:gd name="connsiteX8" fmla="*/ 1261640 w 1572765"/>
                <a:gd name="connsiteY8" fmla="*/ 281780 h 575231"/>
                <a:gd name="connsiteX9" fmla="*/ 1487452 w 1572765"/>
                <a:gd name="connsiteY9" fmla="*/ 317638 h 575231"/>
                <a:gd name="connsiteX10" fmla="*/ 1567802 w 1572765"/>
                <a:gd name="connsiteY10" fmla="*/ 575231 h 575231"/>
                <a:gd name="connsiteX0" fmla="*/ 0 w 1569114"/>
                <a:gd name="connsiteY0" fmla="*/ 490124 h 575231"/>
                <a:gd name="connsiteX1" fmla="*/ 23149 w 1569114"/>
                <a:gd name="connsiteY1" fmla="*/ 223906 h 575231"/>
                <a:gd name="connsiteX2" fmla="*/ 104172 w 1569114"/>
                <a:gd name="connsiteY2" fmla="*/ 119734 h 575231"/>
                <a:gd name="connsiteX3" fmla="*/ 289367 w 1569114"/>
                <a:gd name="connsiteY3" fmla="*/ 27137 h 575231"/>
                <a:gd name="connsiteX4" fmla="*/ 497711 w 1569114"/>
                <a:gd name="connsiteY4" fmla="*/ 3988 h 575231"/>
                <a:gd name="connsiteX5" fmla="*/ 717631 w 1569114"/>
                <a:gd name="connsiteY5" fmla="*/ 96585 h 575231"/>
                <a:gd name="connsiteX6" fmla="*/ 879676 w 1569114"/>
                <a:gd name="connsiteY6" fmla="*/ 258630 h 575231"/>
                <a:gd name="connsiteX7" fmla="*/ 1064871 w 1569114"/>
                <a:gd name="connsiteY7" fmla="*/ 281780 h 575231"/>
                <a:gd name="connsiteX8" fmla="*/ 1261640 w 1569114"/>
                <a:gd name="connsiteY8" fmla="*/ 281780 h 575231"/>
                <a:gd name="connsiteX9" fmla="*/ 1487452 w 1569114"/>
                <a:gd name="connsiteY9" fmla="*/ 317638 h 575231"/>
                <a:gd name="connsiteX10" fmla="*/ 1567802 w 1569114"/>
                <a:gd name="connsiteY10" fmla="*/ 575231 h 575231"/>
                <a:gd name="connsiteX0" fmla="*/ 0 w 1599083"/>
                <a:gd name="connsiteY0" fmla="*/ 500049 h 575231"/>
                <a:gd name="connsiteX1" fmla="*/ 53118 w 1599083"/>
                <a:gd name="connsiteY1" fmla="*/ 223906 h 575231"/>
                <a:gd name="connsiteX2" fmla="*/ 134141 w 1599083"/>
                <a:gd name="connsiteY2" fmla="*/ 119734 h 575231"/>
                <a:gd name="connsiteX3" fmla="*/ 319336 w 1599083"/>
                <a:gd name="connsiteY3" fmla="*/ 27137 h 575231"/>
                <a:gd name="connsiteX4" fmla="*/ 527680 w 1599083"/>
                <a:gd name="connsiteY4" fmla="*/ 3988 h 575231"/>
                <a:gd name="connsiteX5" fmla="*/ 747600 w 1599083"/>
                <a:gd name="connsiteY5" fmla="*/ 96585 h 575231"/>
                <a:gd name="connsiteX6" fmla="*/ 909645 w 1599083"/>
                <a:gd name="connsiteY6" fmla="*/ 258630 h 575231"/>
                <a:gd name="connsiteX7" fmla="*/ 1094840 w 1599083"/>
                <a:gd name="connsiteY7" fmla="*/ 281780 h 575231"/>
                <a:gd name="connsiteX8" fmla="*/ 1291609 w 1599083"/>
                <a:gd name="connsiteY8" fmla="*/ 281780 h 575231"/>
                <a:gd name="connsiteX9" fmla="*/ 1517421 w 1599083"/>
                <a:gd name="connsiteY9" fmla="*/ 317638 h 575231"/>
                <a:gd name="connsiteX10" fmla="*/ 1597771 w 1599083"/>
                <a:gd name="connsiteY10" fmla="*/ 575231 h 575231"/>
                <a:gd name="connsiteX0" fmla="*/ 0 w 1587028"/>
                <a:gd name="connsiteY0" fmla="*/ 524004 h 575231"/>
                <a:gd name="connsiteX1" fmla="*/ 41063 w 1587028"/>
                <a:gd name="connsiteY1" fmla="*/ 223906 h 575231"/>
                <a:gd name="connsiteX2" fmla="*/ 122086 w 1587028"/>
                <a:gd name="connsiteY2" fmla="*/ 119734 h 575231"/>
                <a:gd name="connsiteX3" fmla="*/ 307281 w 1587028"/>
                <a:gd name="connsiteY3" fmla="*/ 27137 h 575231"/>
                <a:gd name="connsiteX4" fmla="*/ 515625 w 1587028"/>
                <a:gd name="connsiteY4" fmla="*/ 3988 h 575231"/>
                <a:gd name="connsiteX5" fmla="*/ 735545 w 1587028"/>
                <a:gd name="connsiteY5" fmla="*/ 96585 h 575231"/>
                <a:gd name="connsiteX6" fmla="*/ 897590 w 1587028"/>
                <a:gd name="connsiteY6" fmla="*/ 258630 h 575231"/>
                <a:gd name="connsiteX7" fmla="*/ 1082785 w 1587028"/>
                <a:gd name="connsiteY7" fmla="*/ 281780 h 575231"/>
                <a:gd name="connsiteX8" fmla="*/ 1279554 w 1587028"/>
                <a:gd name="connsiteY8" fmla="*/ 281780 h 575231"/>
                <a:gd name="connsiteX9" fmla="*/ 1505366 w 1587028"/>
                <a:gd name="connsiteY9" fmla="*/ 317638 h 575231"/>
                <a:gd name="connsiteX10" fmla="*/ 1585716 w 1587028"/>
                <a:gd name="connsiteY10" fmla="*/ 575231 h 5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028" h="575231">
                  <a:moveTo>
                    <a:pt x="0" y="524004"/>
                  </a:moveTo>
                  <a:cubicBezTo>
                    <a:pt x="2893" y="421761"/>
                    <a:pt x="20715" y="291284"/>
                    <a:pt x="41063" y="223906"/>
                  </a:cubicBezTo>
                  <a:cubicBezTo>
                    <a:pt x="61411" y="156528"/>
                    <a:pt x="77716" y="152529"/>
                    <a:pt x="122086" y="119734"/>
                  </a:cubicBezTo>
                  <a:cubicBezTo>
                    <a:pt x="166456" y="86939"/>
                    <a:pt x="241691" y="46428"/>
                    <a:pt x="307281" y="27137"/>
                  </a:cubicBezTo>
                  <a:cubicBezTo>
                    <a:pt x="372871" y="7846"/>
                    <a:pt x="444248" y="-7587"/>
                    <a:pt x="515625" y="3988"/>
                  </a:cubicBezTo>
                  <a:cubicBezTo>
                    <a:pt x="587002" y="15563"/>
                    <a:pt x="671884" y="54145"/>
                    <a:pt x="735545" y="96585"/>
                  </a:cubicBezTo>
                  <a:cubicBezTo>
                    <a:pt x="799206" y="139025"/>
                    <a:pt x="839717" y="227764"/>
                    <a:pt x="897590" y="258630"/>
                  </a:cubicBezTo>
                  <a:cubicBezTo>
                    <a:pt x="955463" y="289496"/>
                    <a:pt x="1019124" y="277922"/>
                    <a:pt x="1082785" y="281780"/>
                  </a:cubicBezTo>
                  <a:cubicBezTo>
                    <a:pt x="1146446" y="285638"/>
                    <a:pt x="1209124" y="275804"/>
                    <a:pt x="1279554" y="281780"/>
                  </a:cubicBezTo>
                  <a:cubicBezTo>
                    <a:pt x="1349984" y="287756"/>
                    <a:pt x="1469997" y="289607"/>
                    <a:pt x="1505366" y="317638"/>
                  </a:cubicBezTo>
                  <a:cubicBezTo>
                    <a:pt x="1540735" y="345669"/>
                    <a:pt x="1596273" y="333538"/>
                    <a:pt x="1585716" y="575231"/>
                  </a:cubicBezTo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99000">
                  <a:schemeClr val="accent2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1" name="Rectángulo redondeado 310"/>
            <p:cNvSpPr/>
            <p:nvPr/>
          </p:nvSpPr>
          <p:spPr>
            <a:xfrm>
              <a:off x="6233249" y="2751109"/>
              <a:ext cx="799215" cy="364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75" name="CuadroTexto 174"/>
          <p:cNvSpPr txBox="1"/>
          <p:nvPr/>
        </p:nvSpPr>
        <p:spPr>
          <a:xfrm>
            <a:off x="6255787" y="4119166"/>
            <a:ext cx="8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Presentation</a:t>
            </a:r>
          </a:p>
          <a:p>
            <a:pPr algn="ctr"/>
            <a:r>
              <a:rPr lang="en-US" sz="800" dirty="0" smtClean="0">
                <a:latin typeface="Comic Sans MS" charset="0"/>
                <a:ea typeface="Comic Sans MS" charset="0"/>
                <a:cs typeface="Comic Sans MS" charset="0"/>
              </a:rPr>
              <a:t>Skills</a:t>
            </a: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8" name="Forma libre 157"/>
          <p:cNvSpPr/>
          <p:nvPr/>
        </p:nvSpPr>
        <p:spPr>
          <a:xfrm>
            <a:off x="2042896" y="1984077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Forma libre 158"/>
          <p:cNvSpPr/>
          <p:nvPr/>
        </p:nvSpPr>
        <p:spPr>
          <a:xfrm>
            <a:off x="2046714" y="3632371"/>
            <a:ext cx="205338" cy="219829"/>
          </a:xfrm>
          <a:custGeom>
            <a:avLst/>
            <a:gdLst>
              <a:gd name="connsiteX0" fmla="*/ 494 w 365358"/>
              <a:gd name="connsiteY0" fmla="*/ 222391 h 329522"/>
              <a:gd name="connsiteX1" fmla="*/ 73381 w 365358"/>
              <a:gd name="connsiteY1" fmla="*/ 162756 h 329522"/>
              <a:gd name="connsiteX2" fmla="*/ 106512 w 365358"/>
              <a:gd name="connsiteY2" fmla="*/ 229017 h 329522"/>
              <a:gd name="connsiteX3" fmla="*/ 199277 w 365358"/>
              <a:gd name="connsiteY3" fmla="*/ 129626 h 329522"/>
              <a:gd name="connsiteX4" fmla="*/ 272164 w 365358"/>
              <a:gd name="connsiteY4" fmla="*/ 56739 h 329522"/>
              <a:gd name="connsiteX5" fmla="*/ 364929 w 365358"/>
              <a:gd name="connsiteY5" fmla="*/ 3730 h 329522"/>
              <a:gd name="connsiteX6" fmla="*/ 232407 w 365358"/>
              <a:gd name="connsiteY6" fmla="*/ 162756 h 329522"/>
              <a:gd name="connsiteX7" fmla="*/ 113138 w 365358"/>
              <a:gd name="connsiteY7" fmla="*/ 328408 h 329522"/>
              <a:gd name="connsiteX8" fmla="*/ 494 w 365358"/>
              <a:gd name="connsiteY8" fmla="*/ 222391 h 3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358" h="329522">
                <a:moveTo>
                  <a:pt x="494" y="222391"/>
                </a:moveTo>
                <a:cubicBezTo>
                  <a:pt x="-6132" y="194782"/>
                  <a:pt x="55712" y="161652"/>
                  <a:pt x="73381" y="162756"/>
                </a:cubicBezTo>
                <a:cubicBezTo>
                  <a:pt x="91050" y="163860"/>
                  <a:pt x="85529" y="234539"/>
                  <a:pt x="106512" y="229017"/>
                </a:cubicBezTo>
                <a:cubicBezTo>
                  <a:pt x="127495" y="223495"/>
                  <a:pt x="171668" y="158339"/>
                  <a:pt x="199277" y="129626"/>
                </a:cubicBezTo>
                <a:cubicBezTo>
                  <a:pt x="226886" y="100913"/>
                  <a:pt x="244555" y="77722"/>
                  <a:pt x="272164" y="56739"/>
                </a:cubicBezTo>
                <a:cubicBezTo>
                  <a:pt x="299773" y="35756"/>
                  <a:pt x="371555" y="-13940"/>
                  <a:pt x="364929" y="3730"/>
                </a:cubicBezTo>
                <a:cubicBezTo>
                  <a:pt x="358303" y="21400"/>
                  <a:pt x="274372" y="108643"/>
                  <a:pt x="232407" y="162756"/>
                </a:cubicBezTo>
                <a:cubicBezTo>
                  <a:pt x="190442" y="216869"/>
                  <a:pt x="150686" y="316260"/>
                  <a:pt x="113138" y="328408"/>
                </a:cubicBezTo>
                <a:cubicBezTo>
                  <a:pt x="75590" y="340556"/>
                  <a:pt x="7120" y="250000"/>
                  <a:pt x="494" y="222391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0" name="Imagen 1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582" y="923902"/>
            <a:ext cx="405719" cy="56943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758889" y="2602346"/>
            <a:ext cx="4307470" cy="569430"/>
            <a:chOff x="1758889" y="2602346"/>
            <a:chExt cx="4307470" cy="569430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1758889" y="2681398"/>
              <a:ext cx="4307470" cy="490378"/>
              <a:chOff x="2383864" y="1794391"/>
              <a:chExt cx="4983130" cy="606173"/>
            </a:xfrm>
          </p:grpSpPr>
          <p:grpSp>
            <p:nvGrpSpPr>
              <p:cNvPr id="174" name="Agrupar 173"/>
              <p:cNvGrpSpPr/>
              <p:nvPr/>
            </p:nvGrpSpPr>
            <p:grpSpPr>
              <a:xfrm>
                <a:off x="2383864" y="1794391"/>
                <a:ext cx="4983130" cy="606173"/>
                <a:chOff x="1737517" y="2291856"/>
                <a:chExt cx="4983130" cy="716305"/>
              </a:xfrm>
            </p:grpSpPr>
            <p:sp>
              <p:nvSpPr>
                <p:cNvPr id="93" name="Rectángulo redondeado 92"/>
                <p:cNvSpPr/>
                <p:nvPr/>
              </p:nvSpPr>
              <p:spPr>
                <a:xfrm>
                  <a:off x="1737517" y="2291856"/>
                  <a:ext cx="4983130" cy="716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4" name="Rectángulo redondeado 93"/>
                <p:cNvSpPr/>
                <p:nvPr/>
              </p:nvSpPr>
              <p:spPr>
                <a:xfrm>
                  <a:off x="1872686" y="2392665"/>
                  <a:ext cx="4655730" cy="5019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37" name="CuadroTexto 136"/>
              <p:cNvSpPr txBox="1"/>
              <p:nvPr/>
            </p:nvSpPr>
            <p:spPr>
              <a:xfrm>
                <a:off x="3778978" y="1938485"/>
                <a:ext cx="2965705" cy="28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omic Sans MS" charset="0"/>
                    <a:ea typeface="Comic Sans MS" charset="0"/>
                    <a:cs typeface="Comic Sans MS" charset="0"/>
                  </a:rPr>
                  <a:t>Explain Presentations.</a:t>
                </a:r>
              </a:p>
            </p:txBody>
          </p:sp>
        </p:grpSp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410" y="2782280"/>
              <a:ext cx="197636" cy="196798"/>
            </a:xfrm>
            <a:prstGeom prst="rect">
              <a:avLst/>
            </a:prstGeom>
          </p:spPr>
        </p:pic>
        <p:sp>
          <p:nvSpPr>
            <p:cNvPr id="141" name="Rectángulo 140"/>
            <p:cNvSpPr/>
            <p:nvPr/>
          </p:nvSpPr>
          <p:spPr>
            <a:xfrm>
              <a:off x="5449770" y="2925112"/>
              <a:ext cx="4621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dirty="0" smtClean="0">
                  <a:solidFill>
                    <a:schemeClr val="bg1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rPr>
                <a:t>5 min</a:t>
              </a:r>
              <a:endParaRPr lang="es-ES_tradnl" sz="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161" name="Imagen 1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4888" y="2602346"/>
              <a:ext cx="405719" cy="569430"/>
            </a:xfrm>
            <a:prstGeom prst="rect">
              <a:avLst/>
            </a:prstGeom>
          </p:spPr>
        </p:pic>
      </p:grpSp>
      <p:pic>
        <p:nvPicPr>
          <p:cNvPr id="164" name="Imagen 1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761" y="4379789"/>
            <a:ext cx="405719" cy="5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1109</Words>
  <Application>Microsoft Office PowerPoint</Application>
  <PresentationFormat>Presentación en pantalla (16:9)</PresentationFormat>
  <Paragraphs>324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Espacio de Tecnología Creativa</cp:lastModifiedBy>
  <cp:revision>117</cp:revision>
  <dcterms:created xsi:type="dcterms:W3CDTF">2020-06-29T15:43:03Z</dcterms:created>
  <dcterms:modified xsi:type="dcterms:W3CDTF">2020-07-14T19:17:22Z</dcterms:modified>
</cp:coreProperties>
</file>