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7" r:id="rId5"/>
    <p:sldId id="257" r:id="rId6"/>
    <p:sldId id="260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427A-250E-4FC1-8083-B18A72408C1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5851-2E02-43AD-9074-BC81D9C268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minecraft.net/en-us/store/minecraft-java-edition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172786" y="1601261"/>
            <a:ext cx="609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31" descr="F:\Users\John\Dropbox\administration\stationary\biy-logos\biy-logo-35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66" y="537029"/>
            <a:ext cx="5074640" cy="9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105986" y="1274090"/>
            <a:ext cx="8229600" cy="1102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Minecraft Pre-Workshop Guide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05986" y="2417770"/>
            <a:ext cx="8229600" cy="285750"/>
          </a:xfrm>
        </p:spPr>
        <p:txBody>
          <a:bodyPr>
            <a:noAutofit/>
          </a:bodyPr>
          <a:lstStyle/>
          <a:p>
            <a:r>
              <a:rPr lang="en-US" altLang="en-US" sz="1600" dirty="0">
                <a:latin typeface="Comic Sans MS" panose="030F0702030302020204" pitchFamily="66" charset="0"/>
              </a:rPr>
              <a:t>How to Set Up Minecraft for a Build-It-Yourself Workshop.</a:t>
            </a:r>
            <a:endParaRPr lang="en-US" alt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 descr="Minecraft Movie Release Date Announced by Mojang and Warner Bro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03" y="3005454"/>
            <a:ext cx="6047766" cy="34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596900"/>
            <a:ext cx="7164705" cy="534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Set Difficulty</a:t>
            </a:r>
            <a:endParaRPr lang="en-US" sz="3200" b="1" dirty="0"/>
          </a:p>
          <a:p>
            <a:r>
              <a:rPr lang="en-US" dirty="0">
                <a:sym typeface="+mn-ea"/>
              </a:rPr>
              <a:t>Click on </a:t>
            </a:r>
            <a:r>
              <a:rPr lang="en-US" b="1" dirty="0">
                <a:sym typeface="+mn-ea"/>
              </a:rPr>
              <a:t>Difficulty</a:t>
            </a:r>
            <a:r>
              <a:rPr lang="en-US" dirty="0">
                <a:sym typeface="+mn-ea"/>
              </a:rPr>
              <a:t> until it displays “Peaceful”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72865" y="2378075"/>
            <a:ext cx="3975735" cy="710565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596900"/>
            <a:ext cx="7164705" cy="534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More World Options</a:t>
            </a:r>
            <a:endParaRPr lang="en-US" sz="3200" b="1" dirty="0"/>
          </a:p>
          <a:p>
            <a:r>
              <a:rPr lang="en-US" dirty="0">
                <a:sym typeface="+mn-ea"/>
              </a:rPr>
              <a:t>Click on </a:t>
            </a:r>
            <a:r>
              <a:rPr lang="en-US" b="1" dirty="0">
                <a:sym typeface="+mn-ea"/>
              </a:rPr>
              <a:t>More World Options...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23665" y="4270375"/>
            <a:ext cx="3975735" cy="710565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4606" t="3742" r="5876"/>
          <a:stretch>
            <a:fillRect/>
          </a:stretch>
        </p:blipFill>
        <p:spPr>
          <a:xfrm>
            <a:off x="461645" y="615315"/>
            <a:ext cx="7158355" cy="5553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Set World Type</a:t>
            </a:r>
            <a:endParaRPr lang="en-US" sz="3200" b="1" dirty="0"/>
          </a:p>
          <a:p>
            <a:r>
              <a:rPr lang="en-US" dirty="0">
                <a:sym typeface="+mn-ea"/>
              </a:rPr>
              <a:t>Click on </a:t>
            </a:r>
            <a:r>
              <a:rPr lang="en-US" b="1" dirty="0">
                <a:sym typeface="+mn-ea"/>
              </a:rPr>
              <a:t>World Type</a:t>
            </a:r>
            <a:r>
              <a:rPr lang="en-US" dirty="0">
                <a:sym typeface="+mn-ea"/>
              </a:rPr>
              <a:t> until it displays “World Type: Superflat”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72865" y="2378075"/>
            <a:ext cx="3975735" cy="710565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4606" t="3742" r="5876"/>
          <a:stretch>
            <a:fillRect/>
          </a:stretch>
        </p:blipFill>
        <p:spPr>
          <a:xfrm>
            <a:off x="461645" y="615315"/>
            <a:ext cx="7158355" cy="5553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Create New World</a:t>
            </a:r>
            <a:endParaRPr lang="en-US" sz="3200" b="1" dirty="0"/>
          </a:p>
          <a:p>
            <a:r>
              <a:rPr lang="en-US" dirty="0">
                <a:sym typeface="+mn-ea"/>
              </a:rPr>
              <a:t>Click on </a:t>
            </a:r>
            <a:r>
              <a:rPr lang="en-US" b="1" dirty="0">
                <a:sym typeface="+mn-ea"/>
              </a:rPr>
              <a:t>Create New World</a:t>
            </a:r>
            <a:r>
              <a:rPr lang="en-US" dirty="0">
                <a:sym typeface="+mn-ea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7165" y="5337175"/>
            <a:ext cx="3975735" cy="710565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ecraft box art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225421" y="1122006"/>
            <a:ext cx="3075992" cy="33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7984" y="954055"/>
            <a:ext cx="64754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Minecraft Java Edition</a:t>
            </a:r>
            <a:endParaRPr lang="en-US" sz="3200" b="1" dirty="0"/>
          </a:p>
          <a:p>
            <a:r>
              <a:rPr lang="en-US" dirty="0"/>
              <a:t>For Build-It-Yourself workshops, we use the </a:t>
            </a:r>
            <a:r>
              <a:rPr lang="en-US" b="1" dirty="0"/>
              <a:t>Java edition </a:t>
            </a:r>
            <a:r>
              <a:rPr lang="en-US" dirty="0"/>
              <a:t>of Minecraft. This version costs $35 USD as of May 2020. We use this version as it works Windows and Mac.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This is not the same as the phone, tablet, console or Windows 10 edition.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“The original version of Minecraft! Java Edition has cross-platform play between Windows, Linux and macOS, and also supports user-created skins and mods. Includes a decade’s worth of updates, with much more to come!” ~Mojang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mazon.com: JINX Minecraft Creeper Inside (Plus Pig and Cow ...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94034" y="1106735"/>
            <a:ext cx="3159852" cy="33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6373" y="962444"/>
            <a:ext cx="647544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Minecraft Java Edition Instructions</a:t>
            </a:r>
            <a:endParaRPr lang="en-US" sz="3200" b="1" dirty="0"/>
          </a:p>
          <a:p>
            <a:r>
              <a:rPr lang="en-US" dirty="0"/>
              <a:t>Please carefully follow the instruction below to get the correct version of Minecraft. </a:t>
            </a:r>
            <a:endParaRPr 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 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https://www.minecraft.net/en-us/store/minecraft-java-edition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'BUY MINECRAFT'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for a Mojang account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account via email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the license for the game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installation file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 the game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***Remember to check that you are on the Java edition before completing your purchase***</a:t>
            </a:r>
            <a:endParaRPr lang="en-US" alt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91268"/>
            <a:ext cx="79248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Launch Minecraft</a:t>
            </a:r>
            <a:endParaRPr lang="en-US" sz="3200" b="1" dirty="0"/>
          </a:p>
          <a:p>
            <a:r>
              <a:rPr lang="en-US" dirty="0"/>
              <a:t>Search 'Minecraft' on your computer and open the Minecraft app after installation.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01240" y="2797175"/>
            <a:ext cx="7672070" cy="339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0" y="2112010"/>
            <a:ext cx="4533265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15" y="2112010"/>
            <a:ext cx="2994660" cy="419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91268"/>
            <a:ext cx="79248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Login </a:t>
            </a:r>
            <a:endParaRPr lang="en-US" sz="3200" b="1" dirty="0"/>
          </a:p>
          <a:p>
            <a:r>
              <a:rPr lang="en-US" dirty="0"/>
              <a:t>Enter the email you signed up with and your password.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925955"/>
            <a:ext cx="784606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925955"/>
            <a:ext cx="7858125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91268"/>
            <a:ext cx="79248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Play</a:t>
            </a:r>
            <a:endParaRPr lang="en-US" sz="3200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92775" y="5577840"/>
            <a:ext cx="1687195" cy="805180"/>
          </a:xfrm>
          <a:prstGeom prst="ellipse">
            <a:avLst/>
          </a:prstGeom>
          <a:noFill/>
          <a:ln w="920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925955"/>
            <a:ext cx="7846060" cy="4242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91268"/>
            <a:ext cx="7924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Single Player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3165" y="3785235"/>
            <a:ext cx="2185035" cy="380365"/>
          </a:xfrm>
          <a:prstGeom prst="ellipse">
            <a:avLst/>
          </a:prstGeom>
          <a:noFill/>
          <a:ln w="92075" cmpd="sng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596900"/>
            <a:ext cx="7164705" cy="534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Name World</a:t>
            </a:r>
            <a:endParaRPr lang="en-US" sz="3200" b="1" dirty="0"/>
          </a:p>
          <a:p>
            <a:r>
              <a:rPr lang="en-US" dirty="0">
                <a:sym typeface="+mn-ea"/>
              </a:rPr>
              <a:t>Enter a World Name you will remember. We recommend 'BIY' or 'Build-It-Yourself'.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15365" y="1032510"/>
            <a:ext cx="5626735" cy="1332230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596900"/>
            <a:ext cx="7164705" cy="5340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830" y="491490"/>
            <a:ext cx="414147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Set Game Mode</a:t>
            </a:r>
            <a:endParaRPr lang="en-US" sz="3200" b="1" dirty="0"/>
          </a:p>
          <a:p>
            <a:r>
              <a:rPr lang="en-US" dirty="0">
                <a:sym typeface="+mn-ea"/>
              </a:rPr>
              <a:t>Click on </a:t>
            </a:r>
            <a:r>
              <a:rPr lang="en-US" b="1" dirty="0">
                <a:sym typeface="+mn-ea"/>
              </a:rPr>
              <a:t>Game Mode</a:t>
            </a:r>
            <a:r>
              <a:rPr lang="en-US" dirty="0">
                <a:sym typeface="+mn-ea"/>
              </a:rPr>
              <a:t> until it displays “Game Mode: Creative”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965" y="648866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www.Build-It-Yourself.com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3365" y="2378075"/>
            <a:ext cx="3975735" cy="710565"/>
          </a:xfrm>
          <a:prstGeom prst="ellipse">
            <a:avLst/>
          </a:prstGeom>
          <a:noFill/>
          <a:ln w="920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Presentation</Application>
  <PresentationFormat>Custom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Office Theme</vt:lpstr>
      <vt:lpstr>1_Office Theme</vt:lpstr>
      <vt:lpstr>Minecraft Pre-Workshop Guide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design</cp:lastModifiedBy>
  <cp:revision>17</cp:revision>
  <dcterms:created xsi:type="dcterms:W3CDTF">2020-05-13T19:32:00Z</dcterms:created>
  <dcterms:modified xsi:type="dcterms:W3CDTF">2020-10-31T14:30:48Z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