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3004800" cy="97536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806" y="19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4632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/>
              <a:t>-people that make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/>
              <a:t>-incredible, awesome, mind-blowing inventions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/>
              <a:t>-peaceful</a:t>
            </a: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6612" y="3659187"/>
            <a:ext cx="113792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31837" indent="9366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31887" indent="1127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589087" indent="492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2046286" indent="4921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503487" indent="214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960687" indent="214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4178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8750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977900" y="546100"/>
            <a:ext cx="11049000" cy="2273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31837" indent="9366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31887" indent="1127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589087" indent="492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2046286" indent="4921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503487" indent="214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960687" indent="214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4178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8750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6612" y="3659187"/>
            <a:ext cx="113793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31837" indent="9366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31887" indent="1127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589087" indent="492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2046286" indent="492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5034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9606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4178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875087" indent="214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977900" y="546100"/>
            <a:ext cx="11049000" cy="227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10504488" y="8890000"/>
            <a:ext cx="342899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77900" y="546100"/>
            <a:ext cx="11049000" cy="227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10504488" y="8890000"/>
            <a:ext cx="342899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77900" y="546100"/>
            <a:ext cx="11049000" cy="227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10504488" y="8890000"/>
            <a:ext cx="342899" cy="35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 flipH="1">
            <a:off x="2062162" y="2603500"/>
            <a:ext cx="8813800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/>
          <p:nvPr/>
        </p:nvSpPr>
        <p:spPr>
          <a:xfrm>
            <a:off x="3340100" y="1238250"/>
            <a:ext cx="6324600" cy="1168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2092325" y="2735263"/>
            <a:ext cx="8804275" cy="8763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>
                <a:solidFill>
                  <a:srgbClr val="808080"/>
                </a:solidFill>
              </a:rPr>
              <a:t>Hotshot 102</a:t>
            </a:r>
          </a:p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>
              <a:solidFill>
                <a:srgbClr val="808080"/>
              </a:solidFill>
            </a:endParaRP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292600" y="5181600"/>
            <a:ext cx="4038599" cy="376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378200" y="3581400"/>
            <a:ext cx="6134099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hape 148"/>
          <p:cNvCxnSpPr/>
          <p:nvPr/>
        </p:nvCxnSpPr>
        <p:spPr>
          <a:xfrm flipH="1">
            <a:off x="546100" y="609600"/>
            <a:ext cx="12012612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Shape 149"/>
          <p:cNvSpPr txBox="1"/>
          <p:nvPr/>
        </p:nvSpPr>
        <p:spPr>
          <a:xfrm>
            <a:off x="11153775" y="98425"/>
            <a:ext cx="1490662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150" name="Shape 150"/>
          <p:cNvSpPr/>
          <p:nvPr/>
        </p:nvSpPr>
        <p:spPr>
          <a:xfrm>
            <a:off x="6896100" y="2398713"/>
            <a:ext cx="16557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406400" y="730250"/>
            <a:ext cx="7772400" cy="5969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baseline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727075" y="1347787"/>
            <a:ext cx="11290299" cy="25780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Combo Lock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Blackshadow sees us enter a door, how do we stop them?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D4D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combination lock, thats how!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6060" y="3483000"/>
            <a:ext cx="9512687" cy="5350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hape 36"/>
          <p:cNvCxnSpPr/>
          <p:nvPr/>
        </p:nvCxnSpPr>
        <p:spPr>
          <a:xfrm flipH="1">
            <a:off x="546113" y="609600"/>
            <a:ext cx="12012599" cy="1500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37"/>
          <p:cNvSpPr txBox="1"/>
          <p:nvPr/>
        </p:nvSpPr>
        <p:spPr>
          <a:xfrm>
            <a:off x="11153775" y="98425"/>
            <a:ext cx="1490699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38" name="Shape 38"/>
          <p:cNvSpPr/>
          <p:nvPr/>
        </p:nvSpPr>
        <p:spPr>
          <a:xfrm>
            <a:off x="-63500" y="-25400"/>
            <a:ext cx="279299" cy="116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6896100" y="2398713"/>
            <a:ext cx="1655700" cy="12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546100" y="698100"/>
            <a:ext cx="7772400" cy="5970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rgbClr val="7F7F7F"/>
                </a:solidFill>
              </a:rPr>
              <a:t>The Amaterasu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60925" y="9278950"/>
            <a:ext cx="31578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Build-It-Yourself.com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6099" y="1492750"/>
            <a:ext cx="6452299" cy="362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43133" y="5284450"/>
            <a:ext cx="6901338" cy="3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hape 48"/>
          <p:cNvCxnSpPr/>
          <p:nvPr/>
        </p:nvCxnSpPr>
        <p:spPr>
          <a:xfrm flipH="1">
            <a:off x="546100" y="609600"/>
            <a:ext cx="12012612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/>
          <p:nvPr/>
        </p:nvSpPr>
        <p:spPr>
          <a:xfrm>
            <a:off x="11153775" y="98425"/>
            <a:ext cx="1490662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50" name="Shape 50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6896100" y="2398713"/>
            <a:ext cx="16557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65088" y="1588"/>
            <a:ext cx="38099" cy="1104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406400" y="730250"/>
            <a:ext cx="7772400" cy="5969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Problem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612775" y="1322387"/>
            <a:ext cx="11290299" cy="15874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Amaterasu stronghold is under attack! </a:t>
            </a: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Blackshadow is searching for the knowledge that the Amaterasu hold, and plan to use it for evil!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383318" y="2689737"/>
            <a:ext cx="7910099" cy="6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flipH="1">
            <a:off x="546100" y="609600"/>
            <a:ext cx="12012612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/>
          <p:nvPr/>
        </p:nvSpPr>
        <p:spPr>
          <a:xfrm>
            <a:off x="11153775" y="98425"/>
            <a:ext cx="1490662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66" name="Shape 66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896100" y="2398713"/>
            <a:ext cx="16557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5088" y="1588"/>
            <a:ext cx="38099" cy="1104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406400" y="730250"/>
            <a:ext cx="7772400" cy="5969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The Mission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27075" y="1347787"/>
            <a:ext cx="11290299" cy="15874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must construct a high-tech fortress using redstone technology that will protect Amaterasu's intelligence and ward off evil.</a:t>
            </a:r>
          </a:p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rgbClr val="4D4D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17043" y="3117861"/>
            <a:ext cx="10705607" cy="56070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 flipH="1">
            <a:off x="546100" y="609600"/>
            <a:ext cx="12012612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Shape 81"/>
          <p:cNvSpPr txBox="1"/>
          <p:nvPr/>
        </p:nvSpPr>
        <p:spPr>
          <a:xfrm>
            <a:off x="11153775" y="98425"/>
            <a:ext cx="1490662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82" name="Shape 82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6896100" y="2398713"/>
            <a:ext cx="16557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5088" y="1588"/>
            <a:ext cx="38099" cy="1104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406400" y="730250"/>
            <a:ext cx="7772400" cy="5969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Teams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727075" y="1347787"/>
            <a:ext cx="11290299" cy="20828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25000"/>
              <a:buFont typeface="Comic Sans MS"/>
              <a:buChar char="•"/>
            </a:pPr>
            <a:r>
              <a:rPr lang="en-US" sz="28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will be split into teams of 2-3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25000"/>
              <a:buFont typeface="Comic Sans MS"/>
              <a:buChar char="•"/>
            </a:pPr>
            <a:r>
              <a:rPr lang="en-US" sz="28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team will be assigned a building site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25000"/>
              <a:buFont typeface="Comic Sans MS"/>
              <a:buChar char="•"/>
            </a:pPr>
            <a:r>
              <a:rPr lang="en-US" sz="28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to know your teams usernames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25000"/>
              <a:buFont typeface="Comic Sans MS"/>
              <a:buChar char="•"/>
            </a:pPr>
            <a:r>
              <a:rPr lang="en-US" sz="28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Communicate with your team</a:t>
            </a:r>
          </a:p>
        </p:txBody>
      </p:sp>
      <p:sp>
        <p:nvSpPr>
          <p:cNvPr id="90" name="Shape 90"/>
          <p:cNvSpPr/>
          <p:nvPr/>
        </p:nvSpPr>
        <p:spPr>
          <a:xfrm>
            <a:off x="547687" y="3657600"/>
            <a:ext cx="5370512" cy="14478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6216650" y="3657600"/>
            <a:ext cx="5549899" cy="14478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 flipH="1">
            <a:off x="546100" y="609600"/>
            <a:ext cx="12012612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Shape 98"/>
          <p:cNvSpPr txBox="1"/>
          <p:nvPr/>
        </p:nvSpPr>
        <p:spPr>
          <a:xfrm>
            <a:off x="11153775" y="98425"/>
            <a:ext cx="1490662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99" name="Shape 99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896100" y="2398713"/>
            <a:ext cx="16557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65088" y="1588"/>
            <a:ext cx="38099" cy="1104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65088" y="33338"/>
            <a:ext cx="38099" cy="1038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727075" y="1347787"/>
            <a:ext cx="11290299" cy="3529012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Structure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need a stronghold! Can you build the best of the best?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71848" y="3078125"/>
            <a:ext cx="10615323" cy="555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hape 112"/>
          <p:cNvCxnSpPr/>
          <p:nvPr/>
        </p:nvCxnSpPr>
        <p:spPr>
          <a:xfrm flipH="1">
            <a:off x="546100" y="609600"/>
            <a:ext cx="12012612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 txBox="1"/>
          <p:nvPr/>
        </p:nvSpPr>
        <p:spPr>
          <a:xfrm>
            <a:off x="11153775" y="98425"/>
            <a:ext cx="1490662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114" name="Shape 114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896100" y="2398713"/>
            <a:ext cx="16557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406400" y="730250"/>
            <a:ext cx="7772400" cy="5969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baseline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27075" y="1347787"/>
            <a:ext cx="11290299" cy="25780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Warning System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need a detection system to prevent spies. 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D4D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tripwires, pressure plates, and redstone!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61712" y="3301025"/>
            <a:ext cx="10221024" cy="574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hape 124"/>
          <p:cNvCxnSpPr/>
          <p:nvPr/>
        </p:nvCxnSpPr>
        <p:spPr>
          <a:xfrm flipH="1">
            <a:off x="546100" y="609600"/>
            <a:ext cx="12012612" cy="1587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11153775" y="98425"/>
            <a:ext cx="1490662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126" name="Shape 126"/>
          <p:cNvSpPr/>
          <p:nvPr/>
        </p:nvSpPr>
        <p:spPr>
          <a:xfrm>
            <a:off x="-63500" y="-25400"/>
            <a:ext cx="2793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896100" y="2398713"/>
            <a:ext cx="16557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776375" y="1291887"/>
            <a:ext cx="11290200" cy="25781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Redstone Pulser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need a way to time our traps right…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D4D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redstone pulser can work as a clock!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>
              <a:solidFill>
                <a:srgbClr val="4D4D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860925" y="9278950"/>
            <a:ext cx="3121200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Build-It-Yourself.c</a:t>
            </a:r>
            <a:r>
              <a:rPr lang="en-US" sz="220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200" b="0" i="0" u="none" strike="noStrike" cap="none" baseline="0">
                <a:solidFill>
                  <a:srgbClr val="969696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61937" y="3236075"/>
            <a:ext cx="9880924" cy="55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hape 135"/>
          <p:cNvCxnSpPr/>
          <p:nvPr/>
        </p:nvCxnSpPr>
        <p:spPr>
          <a:xfrm flipH="1">
            <a:off x="546113" y="609600"/>
            <a:ext cx="12012599" cy="1500"/>
          </a:xfrm>
          <a:prstGeom prst="straightConnector1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11153775" y="98425"/>
            <a:ext cx="1490699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57150" marR="0" lvl="0" indent="-63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2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Minecraft</a:t>
            </a:r>
          </a:p>
        </p:txBody>
      </p:sp>
      <p:sp>
        <p:nvSpPr>
          <p:cNvPr id="137" name="Shape 137"/>
          <p:cNvSpPr/>
          <p:nvPr/>
        </p:nvSpPr>
        <p:spPr>
          <a:xfrm>
            <a:off x="-63500" y="-25400"/>
            <a:ext cx="279299" cy="116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896100" y="2398713"/>
            <a:ext cx="1655700" cy="12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65088" y="33338"/>
            <a:ext cx="38099" cy="10383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5088" y="1588"/>
            <a:ext cx="38099" cy="1104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727075" y="1347787"/>
            <a:ext cx="11290200" cy="3528900"/>
          </a:xfrm>
          <a:prstGeom prst="rect">
            <a:avLst/>
          </a:prstGeom>
          <a:noFill/>
          <a:ln>
            <a:noFill/>
          </a:ln>
        </p:spPr>
        <p:txBody>
          <a:bodyPr lIns="0" tIns="0" rIns="57775" bIns="0" anchor="t" anchorCtr="0">
            <a:noAutofit/>
          </a:bodyPr>
          <a:lstStyle/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Piston Door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need a hidden passageway.</a:t>
            </a: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D4D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Using this door, we can escape anytime!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6725" y="3634875"/>
            <a:ext cx="5923948" cy="42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789450" y="3632050"/>
            <a:ext cx="5923950" cy="427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CC99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CC99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CC99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208</Words>
  <Application>Microsoft Office PowerPoint</Application>
  <PresentationFormat>Custom</PresentationFormat>
  <Paragraphs>50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Galinato</cp:lastModifiedBy>
  <cp:revision>1</cp:revision>
  <dcterms:modified xsi:type="dcterms:W3CDTF">2014-07-06T20:49:22Z</dcterms:modified>
</cp:coreProperties>
</file>