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B7B2-6751-45BB-A343-1026E8C338CF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24E9-6F45-4EB0-BAA5-31FC54B7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3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B7B2-6751-45BB-A343-1026E8C338CF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24E9-6F45-4EB0-BAA5-31FC54B7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6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B7B2-6751-45BB-A343-1026E8C338CF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24E9-6F45-4EB0-BAA5-31FC54B7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3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B7B2-6751-45BB-A343-1026E8C338CF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24E9-6F45-4EB0-BAA5-31FC54B7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0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B7B2-6751-45BB-A343-1026E8C338CF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24E9-6F45-4EB0-BAA5-31FC54B7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1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B7B2-6751-45BB-A343-1026E8C338CF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24E9-6F45-4EB0-BAA5-31FC54B7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5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B7B2-6751-45BB-A343-1026E8C338CF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24E9-6F45-4EB0-BAA5-31FC54B7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5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B7B2-6751-45BB-A343-1026E8C338CF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24E9-6F45-4EB0-BAA5-31FC54B7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B7B2-6751-45BB-A343-1026E8C338CF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24E9-6F45-4EB0-BAA5-31FC54B7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9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B7B2-6751-45BB-A343-1026E8C338CF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24E9-6F45-4EB0-BAA5-31FC54B7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5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B7B2-6751-45BB-A343-1026E8C338CF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24E9-6F45-4EB0-BAA5-31FC54B7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CB7B2-6751-45BB-A343-1026E8C338CF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C24E9-6F45-4EB0-BAA5-31FC54B70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0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p1PID91sEW8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8963" y="2573338"/>
            <a:ext cx="8001000" cy="4810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dirty="0" smtClean="0">
                <a:solidFill>
                  <a:schemeClr val="accent2"/>
                </a:solidFill>
                <a:latin typeface="Comic Sans MS" pitchFamily="66" charset="0"/>
              </a:rPr>
              <a:t>Nature, Art and Engineering</a:t>
            </a:r>
            <a:endParaRPr lang="en-US" altLang="en-US" sz="3200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051" name="Line 8"/>
          <p:cNvSpPr>
            <a:spLocks noChangeShapeType="1"/>
          </p:cNvSpPr>
          <p:nvPr/>
        </p:nvSpPr>
        <p:spPr bwMode="auto">
          <a:xfrm flipH="1">
            <a:off x="1450975" y="1828800"/>
            <a:ext cx="6197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2" name="Picture 15" descr="C:\Users\John\Documents\Pictures\biy-bus-dev-images\logos\biy-logo-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0" y="871538"/>
            <a:ext cx="4445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16"/>
          <p:cNvSpPr txBox="1">
            <a:spLocks noChangeArrowheads="1"/>
          </p:cNvSpPr>
          <p:nvPr/>
        </p:nvSpPr>
        <p:spPr bwMode="auto">
          <a:xfrm>
            <a:off x="1327150" y="1924050"/>
            <a:ext cx="6467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Creative Technology Laboratory</a:t>
            </a:r>
          </a:p>
        </p:txBody>
      </p:sp>
    </p:spTree>
    <p:extLst>
      <p:ext uri="{BB962C8B-B14F-4D97-AF65-F5344CB8AC3E}">
        <p14:creationId xmlns:p14="http://schemas.microsoft.com/office/powerpoint/2010/main" val="340068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4401" y="990600"/>
            <a:ext cx="43433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Archimedes, </a:t>
            </a:r>
            <a:r>
              <a:rPr lang="en-US" dirty="0" err="1" smtClean="0"/>
              <a:t>DaVinci</a:t>
            </a:r>
            <a:r>
              <a:rPr lang="en-US" dirty="0" smtClean="0"/>
              <a:t>, Bell, Tesla, Edison, Ford, Eiffel, Wozniak, Gates - just a handful of the men whose names are regularly included on lists of the greatest engineers who ever lived.</a:t>
            </a:r>
          </a:p>
          <a:p>
            <a:r>
              <a:rPr lang="en-US" dirty="0" smtClean="0"/>
              <a:t>But each of these men would readily agree that the greatest engineer of all time wasn't a man at all. The first, and greatest of all engineers, was a woman. We all know her as Mother Nature - "Mom" to her closest friends - and her list of engineering feats is impressive, to say the least.</a:t>
            </a:r>
            <a:endParaRPr lang="en-US" dirty="0"/>
          </a:p>
        </p:txBody>
      </p:sp>
      <p:pic>
        <p:nvPicPr>
          <p:cNvPr id="2050" name="Picture 2" descr="http://build-it-yourself.com/k-missions/proj-nature-engr/images/proj-nature-engr-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ine 3"/>
          <p:cNvSpPr>
            <a:spLocks noChangeShapeType="1"/>
          </p:cNvSpPr>
          <p:nvPr/>
        </p:nvSpPr>
        <p:spPr bwMode="auto">
          <a:xfrm flipH="1">
            <a:off x="381000" y="428625"/>
            <a:ext cx="8447088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6039649" y="69850"/>
            <a:ext cx="28392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4D4D4D"/>
                </a:solidFill>
                <a:latin typeface="Comic Sans MS" pitchFamily="66" charset="0"/>
              </a:rPr>
              <a:t>Nature Art and Engineering</a:t>
            </a:r>
            <a:endParaRPr lang="en-US" altLang="en-US" sz="1600" dirty="0">
              <a:solidFill>
                <a:srgbClr val="4D4D4D"/>
              </a:solidFill>
              <a:latin typeface="Comic Sans MS" pitchFamily="66" charset="0"/>
            </a:endParaRP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285750" y="457200"/>
            <a:ext cx="5449888" cy="2571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1600" b="1" kern="0" dirty="0" smtClean="0">
                <a:solidFill>
                  <a:schemeClr val="accent2"/>
                </a:solidFill>
                <a:latin typeface="Comic Sans MS" pitchFamily="66" charset="0"/>
              </a:rPr>
              <a:t>Overview</a:t>
            </a:r>
            <a:endParaRPr lang="en-US" sz="1600" b="1" kern="0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071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4401" y="905470"/>
            <a:ext cx="4343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 humans interfering with nature's plan? Maybe we can learn a lot from the way animals and plants operate.</a:t>
            </a:r>
            <a:endParaRPr lang="en-US" dirty="0"/>
          </a:p>
        </p:txBody>
      </p:sp>
      <p:pic>
        <p:nvPicPr>
          <p:cNvPr id="3074" name="Picture 2" descr="http://build-it-yourself.com/k-missions/proj-nature-engr/images/proj-nature-engr-proble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407002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381000" y="428625"/>
            <a:ext cx="8447088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285750" y="457200"/>
            <a:ext cx="5449888" cy="2571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1600" b="1" kern="0" dirty="0" smtClean="0">
                <a:solidFill>
                  <a:schemeClr val="accent2"/>
                </a:solidFill>
                <a:latin typeface="Comic Sans MS" pitchFamily="66" charset="0"/>
              </a:rPr>
              <a:t>The Problem</a:t>
            </a:r>
            <a:endParaRPr lang="en-US" sz="1600" b="1" kern="0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6039649" y="69850"/>
            <a:ext cx="28392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4D4D4D"/>
                </a:solidFill>
                <a:latin typeface="Comic Sans MS" pitchFamily="66" charset="0"/>
              </a:rPr>
              <a:t>Nature Art and Engineering</a:t>
            </a:r>
            <a:endParaRPr lang="en-US" altLang="en-US" sz="1600" dirty="0">
              <a:solidFill>
                <a:srgbClr val="4D4D4D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2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24401" y="975479"/>
            <a:ext cx="43433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 and environment where nature, art and technology can live in harmony.</a:t>
            </a:r>
          </a:p>
          <a:p>
            <a:r>
              <a:rPr lang="en-US" dirty="0" smtClean="0"/>
              <a:t>In the Build-It-Yourself Jungle Garden we will pretend to be: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bees building a honey comb to store food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birds building a nest home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ants digging a tunnel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plants growing a structure that will not bend or break in the wind</a:t>
            </a:r>
            <a:endParaRPr lang="en-US" dirty="0"/>
          </a:p>
        </p:txBody>
      </p:sp>
      <p:pic>
        <p:nvPicPr>
          <p:cNvPr id="4098" name="Picture 2" descr="http://build-it-yourself.com/k-missions/proj-nature-engr/images/proj-nature-engr-mission-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416052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381000" y="428625"/>
            <a:ext cx="8447088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285750" y="457200"/>
            <a:ext cx="5449888" cy="2571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1600" b="1" kern="0" dirty="0" smtClean="0">
                <a:solidFill>
                  <a:schemeClr val="accent2"/>
                </a:solidFill>
                <a:latin typeface="Comic Sans MS" pitchFamily="66" charset="0"/>
              </a:rPr>
              <a:t>The Mission</a:t>
            </a:r>
            <a:endParaRPr lang="en-US" sz="1600" b="1" kern="0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6039649" y="69850"/>
            <a:ext cx="28392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4D4D4D"/>
                </a:solidFill>
                <a:latin typeface="Comic Sans MS" pitchFamily="66" charset="0"/>
              </a:rPr>
              <a:t>Nature Art and Engineering</a:t>
            </a:r>
            <a:endParaRPr lang="en-US" altLang="en-US" sz="1600" dirty="0">
              <a:solidFill>
                <a:srgbClr val="4D4D4D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38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0" y="975479"/>
            <a:ext cx="57800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Puffer Fish</a:t>
            </a:r>
          </a:p>
          <a:p>
            <a:r>
              <a:rPr lang="en-US" dirty="0" smtClean="0">
                <a:hlinkClick r:id="rId2"/>
              </a:rPr>
              <a:t>https://www.youtube.com/watch?v=p1PID91sEW8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Weaver Birds and nests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Bees and hives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Venus Fly Trap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Tree Roots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Flowers</a:t>
            </a:r>
          </a:p>
          <a:p>
            <a:endParaRPr lang="en-US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381000" y="428625"/>
            <a:ext cx="8447088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285750" y="457200"/>
            <a:ext cx="5449888" cy="2571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1600" b="1" kern="0" dirty="0" smtClean="0">
                <a:solidFill>
                  <a:schemeClr val="accent2"/>
                </a:solidFill>
                <a:latin typeface="Comic Sans MS" pitchFamily="66" charset="0"/>
              </a:rPr>
              <a:t>Inspirations</a:t>
            </a:r>
            <a:endParaRPr lang="en-US" sz="1600" b="1" kern="0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5122" name="Picture 2" descr="https://i.ytimg.com/vi/t_psCg4A4XY/hqdefault.jpg?sqp=-oaymwEWCKgBEF5IWvKriqkDCQgBFQAAiEIYAQ==&amp;rs=AOn4CLCMQHJEmOWFC35F0Zg0tEF0UfLLn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33649"/>
            <a:ext cx="1600200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85750" y="975479"/>
            <a:ext cx="2476500" cy="1478042"/>
            <a:chOff x="285750" y="975479"/>
            <a:chExt cx="2476500" cy="1478042"/>
          </a:xfrm>
        </p:grpSpPr>
        <p:pic>
          <p:nvPicPr>
            <p:cNvPr id="5124" name="Picture 4" descr="https://i.ytimg.com/vi/yaPmYYWsixU/hqdefault.jpg?sqp=-oaymwEXCPYBEIoBSFryq4qpAwkIARUAAIhCGAE=&amp;rs=AOn4CLBQel0GN-V0SRaUd5ZG_l_JR6vGM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687" y="1066800"/>
              <a:ext cx="2343150" cy="13144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85750" y="975479"/>
              <a:ext cx="400050" cy="14629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62200" y="990600"/>
              <a:ext cx="400050" cy="14629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039649" y="69850"/>
            <a:ext cx="28392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4D4D4D"/>
                </a:solidFill>
                <a:latin typeface="Comic Sans MS" pitchFamily="66" charset="0"/>
              </a:rPr>
              <a:t>Nature Art and Engineering</a:t>
            </a:r>
            <a:endParaRPr lang="en-US" altLang="en-US" sz="1600" dirty="0">
              <a:solidFill>
                <a:srgbClr val="4D4D4D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0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227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Nature, Art and Engineering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Flying Machines</dc:title>
  <dc:creator>John</dc:creator>
  <cp:lastModifiedBy>John</cp:lastModifiedBy>
  <cp:revision>6</cp:revision>
  <dcterms:created xsi:type="dcterms:W3CDTF">2017-01-16T14:19:31Z</dcterms:created>
  <dcterms:modified xsi:type="dcterms:W3CDTF">2017-01-17T23:53:48Z</dcterms:modified>
</cp:coreProperties>
</file>