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522" r:id="rId2"/>
    <p:sldId id="513" r:id="rId3"/>
    <p:sldId id="515" r:id="rId4"/>
    <p:sldId id="517" r:id="rId5"/>
    <p:sldId id="538" r:id="rId6"/>
    <p:sldId id="485" r:id="rId7"/>
    <p:sldId id="526" r:id="rId8"/>
    <p:sldId id="540" r:id="rId9"/>
    <p:sldId id="539" r:id="rId10"/>
    <p:sldId id="541" r:id="rId11"/>
    <p:sldId id="519" r:id="rId12"/>
    <p:sldId id="516" r:id="rId13"/>
    <p:sldId id="527" r:id="rId14"/>
    <p:sldId id="520" r:id="rId15"/>
  </p:sldIdLst>
  <p:sldSz cx="9144000" cy="5143500" type="screen16x9"/>
  <p:notesSz cx="7102475" cy="9388475"/>
  <p:defaultTextStyle>
    <a:defPPr>
      <a:defRPr lang="en-US"/>
    </a:defPPr>
    <a:lvl1pPr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5pPr>
    <a:lvl6pPr marL="2286000" algn="l" defTabSz="914400" rtl="0" eaLnBrk="1" latinLnBrk="0" hangingPunct="1">
      <a:defRPr sz="2400" kern="1200">
        <a:solidFill>
          <a:schemeClr val="bg2"/>
        </a:solidFill>
        <a:latin typeface="Times New Roman" panose="02020603050405020304" pitchFamily="18" charset="0"/>
        <a:ea typeface="+mn-ea"/>
        <a:cs typeface="+mn-cs"/>
      </a:defRPr>
    </a:lvl6pPr>
    <a:lvl7pPr marL="2743200" algn="l" defTabSz="914400" rtl="0" eaLnBrk="1" latinLnBrk="0" hangingPunct="1">
      <a:defRPr sz="2400" kern="1200">
        <a:solidFill>
          <a:schemeClr val="bg2"/>
        </a:solidFill>
        <a:latin typeface="Times New Roman" panose="02020603050405020304" pitchFamily="18" charset="0"/>
        <a:ea typeface="+mn-ea"/>
        <a:cs typeface="+mn-cs"/>
      </a:defRPr>
    </a:lvl7pPr>
    <a:lvl8pPr marL="3200400" algn="l" defTabSz="914400" rtl="0" eaLnBrk="1" latinLnBrk="0" hangingPunct="1">
      <a:defRPr sz="2400" kern="1200">
        <a:solidFill>
          <a:schemeClr val="bg2"/>
        </a:solidFill>
        <a:latin typeface="Times New Roman" panose="02020603050405020304" pitchFamily="18" charset="0"/>
        <a:ea typeface="+mn-ea"/>
        <a:cs typeface="+mn-cs"/>
      </a:defRPr>
    </a:lvl8pPr>
    <a:lvl9pPr marL="3657600" algn="l" defTabSz="914400" rtl="0" eaLnBrk="1" latinLnBrk="0" hangingPunct="1">
      <a:defRPr sz="24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CC00"/>
    <a:srgbClr val="008000"/>
    <a:srgbClr val="000099"/>
    <a:srgbClr val="A50021"/>
    <a:srgbClr val="FF0000"/>
    <a:srgbClr val="FFCCFF"/>
    <a:srgbClr val="C0C0C0"/>
    <a:srgbClr val="B2B2B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86156" autoAdjust="0"/>
  </p:normalViewPr>
  <p:slideViewPr>
    <p:cSldViewPr>
      <p:cViewPr varScale="1">
        <p:scale>
          <a:sx n="134" d="100"/>
          <a:sy n="134" d="100"/>
        </p:scale>
        <p:origin x="-954" y="-78"/>
      </p:cViewPr>
      <p:guideLst>
        <p:guide orient="horz" pos="2160"/>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26DA3AE2-9321-44CC-957D-461A03C8F944}"/>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3" name="Rectangle 3">
            <a:extLst>
              <a:ext uri="{FF2B5EF4-FFF2-40B4-BE49-F238E27FC236}">
                <a16:creationId xmlns:a16="http://schemas.microsoft.com/office/drawing/2014/main" xmlns="" id="{540BD8F4-2319-403F-AA7F-74F5EC95770D}"/>
              </a:ext>
            </a:extLst>
          </p:cNvPr>
          <p:cNvSpPr>
            <a:spLocks noGrp="1" noChangeArrowheads="1"/>
          </p:cNvSpPr>
          <p:nvPr>
            <p:ph type="dt" sz="quarter"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56324" name="Rectangle 4">
            <a:extLst>
              <a:ext uri="{FF2B5EF4-FFF2-40B4-BE49-F238E27FC236}">
                <a16:creationId xmlns:a16="http://schemas.microsoft.com/office/drawing/2014/main" xmlns="" id="{240ACD6B-D767-418E-92E2-B317BBD768BC}"/>
              </a:ext>
            </a:extLst>
          </p:cNvPr>
          <p:cNvSpPr>
            <a:spLocks noGrp="1" noChangeArrowheads="1"/>
          </p:cNvSpPr>
          <p:nvPr>
            <p:ph type="ftr" sz="quarter" idx="2"/>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5" name="Rectangle 5">
            <a:extLst>
              <a:ext uri="{FF2B5EF4-FFF2-40B4-BE49-F238E27FC236}">
                <a16:creationId xmlns:a16="http://schemas.microsoft.com/office/drawing/2014/main" xmlns="" id="{3F104DF2-9DDC-4E82-9165-2C288A23A8F5}"/>
              </a:ext>
            </a:extLst>
          </p:cNvPr>
          <p:cNvSpPr>
            <a:spLocks noGrp="1" noChangeArrowheads="1"/>
          </p:cNvSpPr>
          <p:nvPr>
            <p:ph type="sldNum" sz="quarter" idx="3"/>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3ED3A73D-AB0A-4742-AB50-469854B995BB}" type="slidenum">
              <a:rPr lang="en-US" altLang="en-US"/>
              <a:pPr>
                <a:defRPr/>
              </a:pPr>
              <a:t>‹#›</a:t>
            </a:fld>
            <a:endParaRPr lang="en-US" altLang="en-US"/>
          </a:p>
        </p:txBody>
      </p:sp>
    </p:spTree>
    <p:extLst>
      <p:ext uri="{BB962C8B-B14F-4D97-AF65-F5344CB8AC3E}">
        <p14:creationId xmlns:p14="http://schemas.microsoft.com/office/powerpoint/2010/main" val="342356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A0A6D79A-92F8-4591-A549-A3B1B1B0E971}"/>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3" name="Rectangle 3">
            <a:extLst>
              <a:ext uri="{FF2B5EF4-FFF2-40B4-BE49-F238E27FC236}">
                <a16:creationId xmlns:a16="http://schemas.microsoft.com/office/drawing/2014/main" xmlns="" id="{9BF2FB88-A0A9-4B76-B8CE-3D20679F58C6}"/>
              </a:ext>
            </a:extLst>
          </p:cNvPr>
          <p:cNvSpPr>
            <a:spLocks noGrp="1" noChangeArrowheads="1"/>
          </p:cNvSpPr>
          <p:nvPr>
            <p:ph type="dt"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2052" name="Rectangle 4">
            <a:extLst>
              <a:ext uri="{FF2B5EF4-FFF2-40B4-BE49-F238E27FC236}">
                <a16:creationId xmlns:a16="http://schemas.microsoft.com/office/drawing/2014/main" xmlns="" id="{D5732A91-FDD6-48BF-A75F-3AD369094D1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xmlns="" id="{25E66B62-C85A-4CF8-AB15-0667980C9086}"/>
              </a:ext>
            </a:extLst>
          </p:cNvPr>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846" name="Rectangle 6">
            <a:extLst>
              <a:ext uri="{FF2B5EF4-FFF2-40B4-BE49-F238E27FC236}">
                <a16:creationId xmlns:a16="http://schemas.microsoft.com/office/drawing/2014/main" xmlns="" id="{7B4C1B7F-F361-481F-9BE9-8C4D22ABBF2E}"/>
              </a:ext>
            </a:extLst>
          </p:cNvPr>
          <p:cNvSpPr>
            <a:spLocks noGrp="1" noChangeArrowheads="1"/>
          </p:cNvSpPr>
          <p:nvPr>
            <p:ph type="ftr" sz="quarter" idx="4"/>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7" name="Rectangle 7">
            <a:extLst>
              <a:ext uri="{FF2B5EF4-FFF2-40B4-BE49-F238E27FC236}">
                <a16:creationId xmlns:a16="http://schemas.microsoft.com/office/drawing/2014/main" xmlns="" id="{BF04E7BF-CFA7-4060-9858-1CDCF2126716}"/>
              </a:ext>
            </a:extLst>
          </p:cNvPr>
          <p:cNvSpPr>
            <a:spLocks noGrp="1" noChangeArrowheads="1"/>
          </p:cNvSpPr>
          <p:nvPr>
            <p:ph type="sldNum" sz="quarter" idx="5"/>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94CE8462-E729-4D65-8636-3662B2CD2862}" type="slidenum">
              <a:rPr lang="en-US" altLang="en-US"/>
              <a:pPr>
                <a:defRPr/>
              </a:pPr>
              <a:t>‹#›</a:t>
            </a:fld>
            <a:endParaRPr lang="en-US" altLang="en-US"/>
          </a:p>
        </p:txBody>
      </p:sp>
    </p:spTree>
    <p:extLst>
      <p:ext uri="{BB962C8B-B14F-4D97-AF65-F5344CB8AC3E}">
        <p14:creationId xmlns:p14="http://schemas.microsoft.com/office/powerpoint/2010/main" val="304766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ild-it-yourself.com/s-lessons/index-lessons.ph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7176BA77-2258-4281-9AF8-79D3D95C3418}"/>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F7E0C5-8C5C-40AE-9A06-80756A66168D}" type="slidenum">
              <a:rPr lang="en-US" altLang="en-US" smtClean="0"/>
              <a:pPr>
                <a:spcBef>
                  <a:spcPct val="0"/>
                </a:spcBef>
              </a:pPr>
              <a:t>1</a:t>
            </a:fld>
            <a:endParaRPr lang="en-US" altLang="en-US"/>
          </a:p>
        </p:txBody>
      </p:sp>
      <p:sp>
        <p:nvSpPr>
          <p:cNvPr id="5123" name="Rectangle 2">
            <a:extLst>
              <a:ext uri="{FF2B5EF4-FFF2-40B4-BE49-F238E27FC236}">
                <a16:creationId xmlns="" xmlns:a16="http://schemas.microsoft.com/office/drawing/2014/main" id="{F103BFCD-3F85-4A76-9696-D6CA5737AAC1}"/>
              </a:ext>
            </a:extLst>
          </p:cNvPr>
          <p:cNvSpPr>
            <a:spLocks noGrp="1" noRot="1" noChangeAspect="1" noChangeArrowheads="1" noTextEdit="1"/>
          </p:cNvSpPr>
          <p:nvPr>
            <p:ph type="sldImg"/>
          </p:nvPr>
        </p:nvSpPr>
        <p:spPr>
          <a:xfrm>
            <a:off x="423863" y="704850"/>
            <a:ext cx="6254750" cy="3519488"/>
          </a:xfrm>
          <a:solidFill>
            <a:srgbClr val="FFFFFF"/>
          </a:solidFill>
          <a:ln/>
        </p:spPr>
      </p:sp>
      <p:sp>
        <p:nvSpPr>
          <p:cNvPr id="5124" name="Rectangle 3">
            <a:extLst>
              <a:ext uri="{FF2B5EF4-FFF2-40B4-BE49-F238E27FC236}">
                <a16:creationId xmlns="" xmlns:a16="http://schemas.microsoft.com/office/drawing/2014/main" id="{30F59FBA-E0BD-4DBE-A7A6-83F4DAFF16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Welcome to the </a:t>
            </a:r>
            <a:r>
              <a:rPr lang="en-US" altLang="en-US" dirty="0" smtClean="0"/>
              <a:t>Build-It-Yourself music studio where</a:t>
            </a:r>
            <a:r>
              <a:rPr lang="en-US" altLang="en-US" baseline="0" dirty="0" smtClean="0"/>
              <a:t> rock n robots rule!</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5572" indent="-235572" eaLnBrk="1" hangingPunct="1">
              <a:spcBef>
                <a:spcPct val="0"/>
              </a:spcBef>
              <a:buFont typeface="Calibri" pitchFamily="34" charset="0"/>
              <a:buAutoNum type="arabicPeriod"/>
            </a:pPr>
            <a:r>
              <a:rPr lang="en-US" altLang="en-US" dirty="0" smtClean="0"/>
              <a:t>Keep the problem and the mission in mind when building</a:t>
            </a:r>
          </a:p>
          <a:p>
            <a:pPr marL="235572" indent="-235572" eaLnBrk="1" hangingPunct="1">
              <a:spcBef>
                <a:spcPct val="0"/>
              </a:spcBef>
              <a:buFont typeface="Calibri" pitchFamily="34" charset="0"/>
              <a:buAutoNum type="arabicPeriod"/>
            </a:pPr>
            <a:r>
              <a:rPr lang="en-US" altLang="en-US" dirty="0" smtClean="0"/>
              <a:t>Practice TEAMWORK.  Help each other out.</a:t>
            </a:r>
          </a:p>
          <a:p>
            <a:pPr marL="235572" indent="-235572" eaLnBrk="1" hangingPunct="1">
              <a:spcBef>
                <a:spcPct val="0"/>
              </a:spcBef>
              <a:buFont typeface="Calibri" pitchFamily="34" charset="0"/>
              <a:buAutoNum type="arabicPeriod"/>
            </a:pPr>
            <a:r>
              <a:rPr lang="en-US" altLang="en-US" dirty="0" smtClean="0"/>
              <a:t>Cut and fold the ‘way cool way.’  This will make your inventions stronger and more reliable.  And cool looking inventions will attract more attention.</a:t>
            </a:r>
          </a:p>
          <a:p>
            <a:pPr marL="235572" indent="-235572" eaLnBrk="1" hangingPunct="1">
              <a:spcBef>
                <a:spcPct val="0"/>
              </a:spcBef>
              <a:buFont typeface="Calibri" pitchFamily="34" charset="0"/>
              <a:buAutoNum type="arabicPeriod"/>
            </a:pPr>
            <a:r>
              <a:rPr lang="en-US" altLang="en-US" dirty="0" smtClean="0"/>
              <a:t>Build and test one section of your bumper machine before you work on the second and third sections.  Practice modular construction.</a:t>
            </a:r>
          </a:p>
          <a:p>
            <a:pPr marL="235572" indent="-235572" eaLnBrk="1" hangingPunct="1">
              <a:spcBef>
                <a:spcPct val="0"/>
              </a:spcBef>
              <a:buFont typeface="Calibri" pitchFamily="34" charset="0"/>
              <a:buAutoNum type="arabicPeriod"/>
            </a:pPr>
            <a:r>
              <a:rPr lang="en-US" altLang="en-US" dirty="0" smtClean="0"/>
              <a:t>Don’t give up.  Remember Thomas Edison.</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F0751E-E771-4B45-B0C1-7CFF746FC03F}" type="slidenum">
              <a:rPr lang="en-US" altLang="en-US" smtClean="0">
                <a:latin typeface="Times New Roman" pitchFamily="18" charset="0"/>
              </a:rPr>
              <a:pPr eaLnBrk="1" hangingPunct="1">
                <a:spcBef>
                  <a:spcPct val="0"/>
                </a:spcBef>
              </a:pPr>
              <a:t>14</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333333"/>
                </a:solidFill>
                <a:latin typeface="Arial" pitchFamily="34" charset="0"/>
              </a:rPr>
              <a:t>Many people are mad, unhappy and in a funk about life and the world around them.</a:t>
            </a:r>
          </a:p>
          <a:p>
            <a:pPr eaLnBrk="1" hangingPunct="1">
              <a:spcBef>
                <a:spcPct val="0"/>
              </a:spcBef>
            </a:pPr>
            <a:endParaRPr lang="en-US" altLang="en-US" dirty="0" smtClean="0">
              <a:solidFill>
                <a:srgbClr val="333333"/>
              </a:solidFill>
              <a:latin typeface="Arial" pitchFamily="34" charset="0"/>
            </a:endParaRPr>
          </a:p>
          <a:p>
            <a:pPr eaLnBrk="1" hangingPunct="1">
              <a:spcBef>
                <a:spcPct val="0"/>
              </a:spcBef>
            </a:pPr>
            <a:r>
              <a:rPr lang="en-US" altLang="en-US" dirty="0" smtClean="0">
                <a:solidFill>
                  <a:srgbClr val="333333"/>
                </a:solidFill>
                <a:latin typeface="Arial" pitchFamily="34" charset="0"/>
              </a:rPr>
              <a:t>Build a band of hip hop, rock n robot music makers who will turn a frown into a smile.</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96A6C6-CF8D-447F-9036-AA550B9B6DF7}" type="slidenum">
              <a:rPr lang="en-US" altLang="en-US" smtClean="0">
                <a:latin typeface="Times New Roman" pitchFamily="18" charset="0"/>
              </a:rPr>
              <a:pPr eaLnBrk="1" hangingPunct="1">
                <a:spcBef>
                  <a:spcPct val="0"/>
                </a:spcBef>
              </a:pPr>
              <a:t>2</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is an important part of the engineering process.</a:t>
            </a:r>
          </a:p>
          <a:p>
            <a:r>
              <a:rPr lang="en-US" dirty="0" smtClean="0"/>
              <a:t>We do not need to reinvent the wheel.</a:t>
            </a:r>
          </a:p>
          <a:p>
            <a:r>
              <a:rPr lang="en-US" dirty="0" smtClean="0"/>
              <a:t>Let’s improve on the ideas of others.</a:t>
            </a:r>
            <a:endParaRPr lang="en-US" dirty="0"/>
          </a:p>
        </p:txBody>
      </p:sp>
      <p:sp>
        <p:nvSpPr>
          <p:cNvPr id="4" name="Slide Number Placeholder 3"/>
          <p:cNvSpPr>
            <a:spLocks noGrp="1"/>
          </p:cNvSpPr>
          <p:nvPr>
            <p:ph type="sldNum" sz="quarter" idx="10"/>
          </p:nvPr>
        </p:nvSpPr>
        <p:spPr/>
        <p:txBody>
          <a:bodyPr/>
          <a:lstStyle/>
          <a:p>
            <a:pPr>
              <a:defRPr/>
            </a:pPr>
            <a:fld id="{94CE8462-E729-4D65-8636-3662B2CD2862}" type="slidenum">
              <a:rPr lang="en-US" altLang="en-US" smtClean="0"/>
              <a:pPr>
                <a:defRPr/>
              </a:pPr>
              <a:t>3</a:t>
            </a:fld>
            <a:endParaRPr lang="en-US" altLang="en-US"/>
          </a:p>
        </p:txBody>
      </p:sp>
    </p:spTree>
    <p:extLst>
      <p:ext uri="{BB962C8B-B14F-4D97-AF65-F5344CB8AC3E}">
        <p14:creationId xmlns:p14="http://schemas.microsoft.com/office/powerpoint/2010/main" val="147343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6</a:t>
            </a:fld>
            <a:endParaRPr lang="en-US" altLang="en-US"/>
          </a:p>
        </p:txBody>
      </p:sp>
      <p:sp>
        <p:nvSpPr>
          <p:cNvPr id="19459" name="Rectangle 2">
            <a:extLst>
              <a:ext uri="{FF2B5EF4-FFF2-40B4-BE49-F238E27FC236}">
                <a16:creationId xmlns:a16="http://schemas.microsoft.com/office/drawing/2014/main" xmlns=""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xmlns="" id="{E4A32470-C0BB-4CC2-9808-57F7B5286CDB}"/>
              </a:ext>
            </a:extLst>
          </p:cNvPr>
          <p:cNvSpPr>
            <a:spLocks noGrp="1" noChangeArrowheads="1"/>
          </p:cNvSpPr>
          <p:nvPr>
            <p:ph type="body" idx="1"/>
          </p:nvPr>
        </p:nvSpPr>
        <p:spPr>
          <a:noFill/>
        </p:spPr>
        <p:txBody>
          <a:bodyPr/>
          <a:lstStyle/>
          <a:p>
            <a:pPr eaLnBrk="1" hangingPunct="1"/>
            <a:r>
              <a:rPr lang="en-US" altLang="en-US" dirty="0"/>
              <a:t>Module for candy to be delivered. What simple machine is this?</a:t>
            </a:r>
          </a:p>
        </p:txBody>
      </p:sp>
    </p:spTree>
    <p:extLst>
      <p:ext uri="{BB962C8B-B14F-4D97-AF65-F5344CB8AC3E}">
        <p14:creationId xmlns:p14="http://schemas.microsoft.com/office/powerpoint/2010/main" val="7283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 xmlns:a16="http://schemas.microsoft.com/office/drawing/2014/main"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7</a:t>
            </a:fld>
            <a:endParaRPr lang="en-US" altLang="en-US"/>
          </a:p>
        </p:txBody>
      </p:sp>
      <p:sp>
        <p:nvSpPr>
          <p:cNvPr id="19459" name="Rectangle 2">
            <a:extLst>
              <a:ext uri="{FF2B5EF4-FFF2-40B4-BE49-F238E27FC236}">
                <a16:creationId xmlns="" xmlns:a16="http://schemas.microsoft.com/office/drawing/2014/main"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 xmlns:a16="http://schemas.microsoft.com/office/drawing/2014/main" id="{E4A32470-C0BB-4CC2-9808-57F7B5286CDB}"/>
              </a:ext>
            </a:extLst>
          </p:cNvPr>
          <p:cNvSpPr>
            <a:spLocks noGrp="1" noChangeArrowheads="1"/>
          </p:cNvSpPr>
          <p:nvPr>
            <p:ph type="body" idx="1"/>
          </p:nvPr>
        </p:nvSpPr>
        <p:spPr>
          <a:noFill/>
        </p:spPr>
        <p:txBody>
          <a:bodyPr/>
          <a:lstStyle/>
          <a:p>
            <a:pPr eaLnBrk="1" hangingPunct="1"/>
            <a:r>
              <a:rPr lang="en-US" altLang="en-US" dirty="0"/>
              <a:t>Module is a sign. This can be attached to the catapult, coin spillway, or another part of the chain reaction contraption. Emphasize art and it’s importance in drawing attention.   Typically created in power point unless time is short.</a:t>
            </a:r>
          </a:p>
          <a:p>
            <a:pPr eaLnBrk="1" hangingPunct="1"/>
            <a:endParaRPr lang="en-US" altLang="en-US" dirty="0"/>
          </a:p>
          <a:p>
            <a:pPr eaLnBrk="1" hangingPunct="1"/>
            <a:r>
              <a:rPr lang="en-US" altLang="en-US" dirty="0"/>
              <a:t>Lesson: Graffiti is under lessons page on Build-It-Yourself.com</a:t>
            </a:r>
          </a:p>
          <a:p>
            <a:pPr eaLnBrk="1" hangingPunct="1"/>
            <a:r>
              <a:rPr lang="en-US" dirty="0">
                <a:solidFill>
                  <a:srgbClr val="000099"/>
                </a:solidFill>
                <a:hlinkClick r:id="rId3">
                  <a:extLst>
                    <a:ext uri="{A12FA001-AC4F-418D-AE19-62706E023703}">
                      <ahyp:hlinkClr xmlns="" xmlns:ahyp="http://schemas.microsoft.com/office/drawing/2018/hyperlinkcolor" val="tx"/>
                    </a:ext>
                  </a:extLst>
                </a:hlinkClick>
              </a:rPr>
              <a:t>https://build-it-yourself.com/s-lessons/index-lessons.php</a:t>
            </a:r>
            <a:endParaRPr lang="en-US" dirty="0">
              <a:solidFill>
                <a:srgbClr val="000099"/>
              </a:solidFill>
            </a:endParaRPr>
          </a:p>
          <a:p>
            <a:pPr eaLnBrk="1" hangingPunct="1"/>
            <a:endParaRPr lang="en-US" altLang="en-US" dirty="0">
              <a:solidFill>
                <a:srgbClr val="000099"/>
              </a:solidFill>
            </a:endParaRPr>
          </a:p>
          <a:p>
            <a:pPr eaLnBrk="1" hangingPunct="1">
              <a:defRPr/>
            </a:pPr>
            <a:r>
              <a:rPr lang="en-US" altLang="en-US" sz="1200" b="1" u="sng" dirty="0">
                <a:solidFill>
                  <a:srgbClr val="000099"/>
                </a:solidFill>
                <a:latin typeface="Arial" charset="0"/>
              </a:rPr>
              <a:t>Look Good!</a:t>
            </a:r>
          </a:p>
          <a:p>
            <a:pPr eaLnBrk="1" hangingPunct="1">
              <a:defRPr/>
            </a:pPr>
            <a:r>
              <a:rPr lang="en-US" altLang="en-US" sz="1200" dirty="0">
                <a:solidFill>
                  <a:srgbClr val="333333"/>
                </a:solidFill>
                <a:latin typeface="Arial" charset="0"/>
              </a:rPr>
              <a:t>Decorate our modules!</a:t>
            </a:r>
          </a:p>
          <a:p>
            <a:pPr marL="0" indent="0" eaLnBrk="1" hangingPunct="1">
              <a:buFontTx/>
              <a:buNone/>
              <a:defRPr/>
            </a:pPr>
            <a:r>
              <a:rPr lang="en-US" altLang="en-US" sz="1200" dirty="0">
                <a:solidFill>
                  <a:srgbClr val="333333"/>
                </a:solidFill>
                <a:latin typeface="Arial" charset="0"/>
              </a:rPr>
              <a:t>  -make cool characters</a:t>
            </a:r>
          </a:p>
          <a:p>
            <a:pPr marL="0" indent="0" eaLnBrk="1" hangingPunct="1">
              <a:buFontTx/>
              <a:buNone/>
              <a:defRPr/>
            </a:pPr>
            <a:r>
              <a:rPr lang="en-US" altLang="en-US" sz="1200" dirty="0">
                <a:solidFill>
                  <a:srgbClr val="333333"/>
                </a:solidFill>
                <a:latin typeface="Arial" charset="0"/>
              </a:rPr>
              <a:t>  -draw signs the way cool way</a:t>
            </a:r>
          </a:p>
          <a:p>
            <a:pPr marL="0" indent="0" eaLnBrk="1" hangingPunct="1">
              <a:buFontTx/>
              <a:buNone/>
              <a:defRPr/>
            </a:pPr>
            <a:r>
              <a:rPr lang="en-US" altLang="en-US" sz="1200" dirty="0">
                <a:solidFill>
                  <a:srgbClr val="333333"/>
                </a:solidFill>
                <a:latin typeface="Arial" charset="0"/>
              </a:rPr>
              <a:t>  -use many colors and shapes</a:t>
            </a:r>
          </a:p>
          <a:p>
            <a:pPr marL="0" indent="0" eaLnBrk="1" hangingPunct="1">
              <a:buFontTx/>
              <a:buNone/>
              <a:defRPr/>
            </a:pPr>
            <a:r>
              <a:rPr lang="en-US" altLang="en-US" sz="1200" dirty="0">
                <a:solidFill>
                  <a:srgbClr val="333333"/>
                </a:solidFill>
                <a:latin typeface="Arial" charset="0"/>
              </a:rPr>
              <a:t>  -be neat and organized</a:t>
            </a:r>
          </a:p>
          <a:p>
            <a:pPr eaLnBrk="1" hangingPunct="1">
              <a:defRPr/>
            </a:pPr>
            <a:endParaRPr lang="en-US" altLang="en-US" sz="1200" dirty="0">
              <a:solidFill>
                <a:srgbClr val="333333"/>
              </a:solidFill>
              <a:latin typeface="Arial" charset="0"/>
            </a:endParaRPr>
          </a:p>
          <a:p>
            <a:pPr eaLnBrk="1" hangingPunct="1">
              <a:defRPr/>
            </a:pPr>
            <a:r>
              <a:rPr lang="en-US" altLang="en-US" sz="1200" dirty="0">
                <a:solidFill>
                  <a:srgbClr val="333333"/>
                </a:solidFill>
                <a:latin typeface="Arial" charset="0"/>
              </a:rPr>
              <a:t>A good idea that looks ugly …</a:t>
            </a:r>
          </a:p>
          <a:p>
            <a:pPr eaLnBrk="1" hangingPunct="1">
              <a:defRPr/>
            </a:pPr>
            <a:r>
              <a:rPr lang="en-US" altLang="en-US" sz="1200" dirty="0">
                <a:solidFill>
                  <a:srgbClr val="333333"/>
                </a:solidFill>
                <a:latin typeface="Arial" charset="0"/>
              </a:rPr>
              <a:t>may not get the attention it deserves!</a:t>
            </a:r>
          </a:p>
          <a:p>
            <a:pPr marL="0" indent="0" eaLnBrk="1" hangingPunct="1">
              <a:buFontTx/>
              <a:buNone/>
              <a:defRPr/>
            </a:pPr>
            <a:endParaRPr lang="en-US" altLang="en-US" sz="1200" dirty="0">
              <a:solidFill>
                <a:srgbClr val="333333"/>
              </a:solidFill>
              <a:latin typeface="Arial" charset="0"/>
            </a:endParaRPr>
          </a:p>
          <a:p>
            <a:pPr eaLnBrk="1" hangingPunct="1"/>
            <a:endParaRPr lang="en-US" altLang="en-US" dirty="0">
              <a:solidFill>
                <a:srgbClr val="000099"/>
              </a:solidFill>
            </a:endParaRPr>
          </a:p>
        </p:txBody>
      </p:sp>
    </p:spTree>
    <p:extLst>
      <p:ext uri="{BB962C8B-B14F-4D97-AF65-F5344CB8AC3E}">
        <p14:creationId xmlns:p14="http://schemas.microsoft.com/office/powerpoint/2010/main" val="5403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8</a:t>
            </a:fld>
            <a:endParaRPr lang="en-US" altLang="en-US"/>
          </a:p>
        </p:txBody>
      </p:sp>
      <p:sp>
        <p:nvSpPr>
          <p:cNvPr id="19459" name="Rectangle 2">
            <a:extLst>
              <a:ext uri="{FF2B5EF4-FFF2-40B4-BE49-F238E27FC236}">
                <a16:creationId xmlns:a16="http://schemas.microsoft.com/office/drawing/2014/main" xmlns=""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xmlns="" id="{E4A32470-C0BB-4CC2-9808-57F7B5286CDB}"/>
              </a:ext>
            </a:extLst>
          </p:cNvPr>
          <p:cNvSpPr>
            <a:spLocks noGrp="1" noChangeArrowheads="1"/>
          </p:cNvSpPr>
          <p:nvPr>
            <p:ph type="body" idx="1"/>
          </p:nvPr>
        </p:nvSpPr>
        <p:spPr>
          <a:noFill/>
        </p:spPr>
        <p:txBody>
          <a:bodyPr/>
          <a:lstStyle/>
          <a:p>
            <a:pPr eaLnBrk="1" hangingPunct="1"/>
            <a:r>
              <a:rPr lang="en-US" altLang="en-US" dirty="0"/>
              <a:t>Module for candy to be delivered. What simple machine is this?</a:t>
            </a:r>
          </a:p>
        </p:txBody>
      </p:sp>
    </p:spTree>
    <p:extLst>
      <p:ext uri="{BB962C8B-B14F-4D97-AF65-F5344CB8AC3E}">
        <p14:creationId xmlns:p14="http://schemas.microsoft.com/office/powerpoint/2010/main" val="72830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9</a:t>
            </a:fld>
            <a:endParaRPr lang="en-US" altLang="en-US"/>
          </a:p>
        </p:txBody>
      </p:sp>
      <p:sp>
        <p:nvSpPr>
          <p:cNvPr id="19459" name="Rectangle 2">
            <a:extLst>
              <a:ext uri="{FF2B5EF4-FFF2-40B4-BE49-F238E27FC236}">
                <a16:creationId xmlns:a16="http://schemas.microsoft.com/office/drawing/2014/main" xmlns=""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xmlns="" id="{E4A32470-C0BB-4CC2-9808-57F7B5286CDB}"/>
              </a:ext>
            </a:extLst>
          </p:cNvPr>
          <p:cNvSpPr>
            <a:spLocks noGrp="1" noChangeArrowheads="1"/>
          </p:cNvSpPr>
          <p:nvPr>
            <p:ph type="body" idx="1"/>
          </p:nvPr>
        </p:nvSpPr>
        <p:spPr>
          <a:noFill/>
        </p:spPr>
        <p:txBody>
          <a:bodyPr/>
          <a:lstStyle/>
          <a:p>
            <a:pPr eaLnBrk="1" hangingPunct="1"/>
            <a:r>
              <a:rPr lang="en-US" altLang="en-US" dirty="0"/>
              <a:t>Module for candy to be delivered. What simple machine is this?</a:t>
            </a:r>
          </a:p>
        </p:txBody>
      </p:sp>
    </p:spTree>
    <p:extLst>
      <p:ext uri="{BB962C8B-B14F-4D97-AF65-F5344CB8AC3E}">
        <p14:creationId xmlns:p14="http://schemas.microsoft.com/office/powerpoint/2010/main" val="72830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475FA933-FD22-4801-ACC0-57F704B3E426}"/>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A55675-C237-439E-9B54-BE3FDDE0C0A4}" type="slidenum">
              <a:rPr lang="en-US" altLang="en-US" smtClean="0"/>
              <a:pPr>
                <a:spcBef>
                  <a:spcPct val="0"/>
                </a:spcBef>
              </a:pPr>
              <a:t>10</a:t>
            </a:fld>
            <a:endParaRPr lang="en-US" altLang="en-US"/>
          </a:p>
        </p:txBody>
      </p:sp>
      <p:sp>
        <p:nvSpPr>
          <p:cNvPr id="19459" name="Rectangle 2">
            <a:extLst>
              <a:ext uri="{FF2B5EF4-FFF2-40B4-BE49-F238E27FC236}">
                <a16:creationId xmlns:a16="http://schemas.microsoft.com/office/drawing/2014/main" xmlns="" id="{AAB15C8C-68ED-4359-B7FC-0033D58D44B1}"/>
              </a:ext>
            </a:extLst>
          </p:cNvPr>
          <p:cNvSpPr>
            <a:spLocks noGrp="1" noRot="1" noChangeAspect="1" noChangeArrowheads="1" noTextEdit="1"/>
          </p:cNvSpPr>
          <p:nvPr>
            <p:ph type="sldImg"/>
          </p:nvPr>
        </p:nvSpPr>
        <p:spPr>
          <a:xfrm>
            <a:off x="423863" y="704850"/>
            <a:ext cx="6254750" cy="3519488"/>
          </a:xfrm>
          <a:ln/>
        </p:spPr>
      </p:sp>
      <p:sp>
        <p:nvSpPr>
          <p:cNvPr id="19460" name="Rectangle 3">
            <a:extLst>
              <a:ext uri="{FF2B5EF4-FFF2-40B4-BE49-F238E27FC236}">
                <a16:creationId xmlns:a16="http://schemas.microsoft.com/office/drawing/2014/main" xmlns="" id="{E4A32470-C0BB-4CC2-9808-57F7B5286CDB}"/>
              </a:ext>
            </a:extLst>
          </p:cNvPr>
          <p:cNvSpPr>
            <a:spLocks noGrp="1" noChangeArrowheads="1"/>
          </p:cNvSpPr>
          <p:nvPr>
            <p:ph type="body" idx="1"/>
          </p:nvPr>
        </p:nvSpPr>
        <p:spPr>
          <a:noFill/>
        </p:spPr>
        <p:txBody>
          <a:bodyPr/>
          <a:lstStyle/>
          <a:p>
            <a:pPr eaLnBrk="1" hangingPunct="1"/>
            <a:r>
              <a:rPr lang="en-US" altLang="en-US" dirty="0"/>
              <a:t>Module for candy to be delivered. What simple machine is this?</a:t>
            </a:r>
          </a:p>
        </p:txBody>
      </p:sp>
    </p:spTree>
    <p:extLst>
      <p:ext uri="{BB962C8B-B14F-4D97-AF65-F5344CB8AC3E}">
        <p14:creationId xmlns:p14="http://schemas.microsoft.com/office/powerpoint/2010/main" val="72830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 xmlns:a16="http://schemas.microsoft.com/office/drawing/2014/main" id="{D8E88CB0-6D4C-43CE-AE8D-78BF236C4AB4}"/>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1E73E7-7AF6-43C7-BA5E-FEFFCE35FB68}" type="slidenum">
              <a:rPr lang="en-US" altLang="en-US" smtClean="0"/>
              <a:pPr>
                <a:spcBef>
                  <a:spcPct val="0"/>
                </a:spcBef>
              </a:pPr>
              <a:t>13</a:t>
            </a:fld>
            <a:endParaRPr lang="en-US" altLang="en-US"/>
          </a:p>
        </p:txBody>
      </p:sp>
      <p:sp>
        <p:nvSpPr>
          <p:cNvPr id="37891" name="Rectangle 2">
            <a:extLst>
              <a:ext uri="{FF2B5EF4-FFF2-40B4-BE49-F238E27FC236}">
                <a16:creationId xmlns="" xmlns:a16="http://schemas.microsoft.com/office/drawing/2014/main" id="{B27DB2B5-3C4D-4CB6-A871-C48E0ED1310F}"/>
              </a:ext>
            </a:extLst>
          </p:cNvPr>
          <p:cNvSpPr>
            <a:spLocks noGrp="1" noRot="1" noChangeAspect="1" noChangeArrowheads="1" noTextEdit="1"/>
          </p:cNvSpPr>
          <p:nvPr>
            <p:ph type="sldImg"/>
          </p:nvPr>
        </p:nvSpPr>
        <p:spPr>
          <a:xfrm>
            <a:off x="423863" y="704850"/>
            <a:ext cx="6254750" cy="3519488"/>
          </a:xfrm>
          <a:ln/>
        </p:spPr>
      </p:sp>
      <p:sp>
        <p:nvSpPr>
          <p:cNvPr id="37892" name="Rectangle 3">
            <a:extLst>
              <a:ext uri="{FF2B5EF4-FFF2-40B4-BE49-F238E27FC236}">
                <a16:creationId xmlns="" xmlns:a16="http://schemas.microsoft.com/office/drawing/2014/main" id="{FF2B3181-CC52-4071-9882-9FFA9804AB3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A45093A-7A85-4BAB-ACC8-816A5BE7D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CBA8F0C5-5446-449B-8F56-2067ECF58B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DE1FD3C0-C388-4C9F-B064-D695AC86A172}"/>
              </a:ext>
            </a:extLst>
          </p:cNvPr>
          <p:cNvSpPr>
            <a:spLocks noGrp="1" noChangeArrowheads="1"/>
          </p:cNvSpPr>
          <p:nvPr>
            <p:ph type="sldNum" sz="quarter" idx="12"/>
          </p:nvPr>
        </p:nvSpPr>
        <p:spPr>
          <a:ln/>
        </p:spPr>
        <p:txBody>
          <a:bodyPr/>
          <a:lstStyle>
            <a:lvl1pPr>
              <a:defRPr/>
            </a:lvl1pPr>
          </a:lstStyle>
          <a:p>
            <a:pPr>
              <a:defRPr/>
            </a:pPr>
            <a:fld id="{B66AC2F7-8BD7-4223-BBBA-DC757F85D471}" type="slidenum">
              <a:rPr lang="en-US" altLang="en-US"/>
              <a:pPr>
                <a:defRPr/>
              </a:pPr>
              <a:t>‹#›</a:t>
            </a:fld>
            <a:endParaRPr lang="en-US" altLang="en-US"/>
          </a:p>
        </p:txBody>
      </p:sp>
    </p:spTree>
    <p:extLst>
      <p:ext uri="{BB962C8B-B14F-4D97-AF65-F5344CB8AC3E}">
        <p14:creationId xmlns:p14="http://schemas.microsoft.com/office/powerpoint/2010/main" val="45811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5A5295E-F31E-450D-85DF-47C97262E4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9BBF3038-0B58-41FE-81AC-1DEF9E5D3E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283F2311-642D-4C6F-BCE4-173073BF1C76}"/>
              </a:ext>
            </a:extLst>
          </p:cNvPr>
          <p:cNvSpPr>
            <a:spLocks noGrp="1" noChangeArrowheads="1"/>
          </p:cNvSpPr>
          <p:nvPr>
            <p:ph type="sldNum" sz="quarter" idx="12"/>
          </p:nvPr>
        </p:nvSpPr>
        <p:spPr>
          <a:ln/>
        </p:spPr>
        <p:txBody>
          <a:bodyPr/>
          <a:lstStyle>
            <a:lvl1pPr>
              <a:defRPr/>
            </a:lvl1pPr>
          </a:lstStyle>
          <a:p>
            <a:pPr>
              <a:defRPr/>
            </a:pPr>
            <a:fld id="{6C5681E7-6848-4ECD-9FF5-33C3F5FB26FE}" type="slidenum">
              <a:rPr lang="en-US" altLang="en-US"/>
              <a:pPr>
                <a:defRPr/>
              </a:pPr>
              <a:t>‹#›</a:t>
            </a:fld>
            <a:endParaRPr lang="en-US" altLang="en-US"/>
          </a:p>
        </p:txBody>
      </p:sp>
    </p:spTree>
    <p:extLst>
      <p:ext uri="{BB962C8B-B14F-4D97-AF65-F5344CB8AC3E}">
        <p14:creationId xmlns:p14="http://schemas.microsoft.com/office/powerpoint/2010/main" val="116981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D162227-D35D-4AE5-B0CE-1DE321124A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F61A2EE-0D2C-41EB-8BA9-F53E612BD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1028E06E-AD3A-4E10-B6F4-DE7B1CB34C94}"/>
              </a:ext>
            </a:extLst>
          </p:cNvPr>
          <p:cNvSpPr>
            <a:spLocks noGrp="1" noChangeArrowheads="1"/>
          </p:cNvSpPr>
          <p:nvPr>
            <p:ph type="sldNum" sz="quarter" idx="12"/>
          </p:nvPr>
        </p:nvSpPr>
        <p:spPr>
          <a:ln/>
        </p:spPr>
        <p:txBody>
          <a:bodyPr/>
          <a:lstStyle>
            <a:lvl1pPr>
              <a:defRPr/>
            </a:lvl1pPr>
          </a:lstStyle>
          <a:p>
            <a:pPr>
              <a:defRPr/>
            </a:pPr>
            <a:fld id="{3CF82E49-4FB4-4C39-B4F8-4F95058286A9}" type="slidenum">
              <a:rPr lang="en-US" altLang="en-US"/>
              <a:pPr>
                <a:defRPr/>
              </a:pPr>
              <a:t>‹#›</a:t>
            </a:fld>
            <a:endParaRPr lang="en-US" altLang="en-US"/>
          </a:p>
        </p:txBody>
      </p:sp>
    </p:spTree>
    <p:extLst>
      <p:ext uri="{BB962C8B-B14F-4D97-AF65-F5344CB8AC3E}">
        <p14:creationId xmlns:p14="http://schemas.microsoft.com/office/powerpoint/2010/main" val="48472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95C3379-BC31-47FA-AB4F-7A11438331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7225CE66-8E34-4869-B05E-806F06F6F5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38A18A4F-43A4-4EFC-BF54-3ADDD2B81D60}"/>
              </a:ext>
            </a:extLst>
          </p:cNvPr>
          <p:cNvSpPr>
            <a:spLocks noGrp="1" noChangeArrowheads="1"/>
          </p:cNvSpPr>
          <p:nvPr>
            <p:ph type="sldNum" sz="quarter" idx="12"/>
          </p:nvPr>
        </p:nvSpPr>
        <p:spPr>
          <a:ln/>
        </p:spPr>
        <p:txBody>
          <a:bodyPr/>
          <a:lstStyle>
            <a:lvl1pPr>
              <a:defRPr/>
            </a:lvl1pPr>
          </a:lstStyle>
          <a:p>
            <a:pPr>
              <a:defRPr/>
            </a:pPr>
            <a:fld id="{C90CFBDC-B91A-467F-8E9D-2C49103355AA}" type="slidenum">
              <a:rPr lang="en-US" altLang="en-US"/>
              <a:pPr>
                <a:defRPr/>
              </a:pPr>
              <a:t>‹#›</a:t>
            </a:fld>
            <a:endParaRPr lang="en-US" altLang="en-US"/>
          </a:p>
        </p:txBody>
      </p:sp>
    </p:spTree>
    <p:extLst>
      <p:ext uri="{BB962C8B-B14F-4D97-AF65-F5344CB8AC3E}">
        <p14:creationId xmlns:p14="http://schemas.microsoft.com/office/powerpoint/2010/main" val="232465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082F7C9-EC3E-4458-80C0-AF1B584202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1A81610E-A99F-485B-BA64-EC2008F6E0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B5F2B4D5-0351-47E1-B7FF-F4D3473B497B}"/>
              </a:ext>
            </a:extLst>
          </p:cNvPr>
          <p:cNvSpPr>
            <a:spLocks noGrp="1" noChangeArrowheads="1"/>
          </p:cNvSpPr>
          <p:nvPr>
            <p:ph type="sldNum" sz="quarter" idx="12"/>
          </p:nvPr>
        </p:nvSpPr>
        <p:spPr>
          <a:ln/>
        </p:spPr>
        <p:txBody>
          <a:bodyPr/>
          <a:lstStyle>
            <a:lvl1pPr>
              <a:defRPr/>
            </a:lvl1pPr>
          </a:lstStyle>
          <a:p>
            <a:pPr>
              <a:defRPr/>
            </a:pPr>
            <a:fld id="{69DB1EBE-6944-4F34-9F51-859691BA7BD1}" type="slidenum">
              <a:rPr lang="en-US" altLang="en-US"/>
              <a:pPr>
                <a:defRPr/>
              </a:pPr>
              <a:t>‹#›</a:t>
            </a:fld>
            <a:endParaRPr lang="en-US" altLang="en-US"/>
          </a:p>
        </p:txBody>
      </p:sp>
    </p:spTree>
    <p:extLst>
      <p:ext uri="{BB962C8B-B14F-4D97-AF65-F5344CB8AC3E}">
        <p14:creationId xmlns:p14="http://schemas.microsoft.com/office/powerpoint/2010/main" val="113341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689EAC4-B2FA-414E-89B5-EDD35D65D2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1AC45008-D28C-4220-AEBB-790A4AFEFC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8F4593C4-8EFF-4BEF-9FA4-85083EFB81A3}"/>
              </a:ext>
            </a:extLst>
          </p:cNvPr>
          <p:cNvSpPr>
            <a:spLocks noGrp="1" noChangeArrowheads="1"/>
          </p:cNvSpPr>
          <p:nvPr>
            <p:ph type="sldNum" sz="quarter" idx="12"/>
          </p:nvPr>
        </p:nvSpPr>
        <p:spPr>
          <a:ln/>
        </p:spPr>
        <p:txBody>
          <a:bodyPr/>
          <a:lstStyle>
            <a:lvl1pPr>
              <a:defRPr/>
            </a:lvl1pPr>
          </a:lstStyle>
          <a:p>
            <a:pPr>
              <a:defRPr/>
            </a:pPr>
            <a:fld id="{68C5E514-0367-4D20-A17F-1936DCC6DD81}" type="slidenum">
              <a:rPr lang="en-US" altLang="en-US"/>
              <a:pPr>
                <a:defRPr/>
              </a:pPr>
              <a:t>‹#›</a:t>
            </a:fld>
            <a:endParaRPr lang="en-US" altLang="en-US"/>
          </a:p>
        </p:txBody>
      </p:sp>
    </p:spTree>
    <p:extLst>
      <p:ext uri="{BB962C8B-B14F-4D97-AF65-F5344CB8AC3E}">
        <p14:creationId xmlns:p14="http://schemas.microsoft.com/office/powerpoint/2010/main" val="60719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7CE9BBD-CC16-4827-8811-6B0D172A11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B72644D3-3A5E-46DA-A294-2E8811C605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FA799CF8-9B04-4379-9C83-E73A4C0C7BB5}"/>
              </a:ext>
            </a:extLst>
          </p:cNvPr>
          <p:cNvSpPr>
            <a:spLocks noGrp="1" noChangeArrowheads="1"/>
          </p:cNvSpPr>
          <p:nvPr>
            <p:ph type="sldNum" sz="quarter" idx="12"/>
          </p:nvPr>
        </p:nvSpPr>
        <p:spPr>
          <a:ln/>
        </p:spPr>
        <p:txBody>
          <a:bodyPr/>
          <a:lstStyle>
            <a:lvl1pPr>
              <a:defRPr/>
            </a:lvl1pPr>
          </a:lstStyle>
          <a:p>
            <a:pPr>
              <a:defRPr/>
            </a:pPr>
            <a:fld id="{578C4C24-3B97-4E18-93F4-C554C9E10CFA}" type="slidenum">
              <a:rPr lang="en-US" altLang="en-US"/>
              <a:pPr>
                <a:defRPr/>
              </a:pPr>
              <a:t>‹#›</a:t>
            </a:fld>
            <a:endParaRPr lang="en-US" altLang="en-US"/>
          </a:p>
        </p:txBody>
      </p:sp>
    </p:spTree>
    <p:extLst>
      <p:ext uri="{BB962C8B-B14F-4D97-AF65-F5344CB8AC3E}">
        <p14:creationId xmlns:p14="http://schemas.microsoft.com/office/powerpoint/2010/main" val="42600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C498C94-8596-4AD2-AEE7-DB6DFEF6EB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B2C91265-9F9B-43CF-8CDC-60F3BA0828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80856642-1F40-4CE6-875F-9D6AF699AF24}"/>
              </a:ext>
            </a:extLst>
          </p:cNvPr>
          <p:cNvSpPr>
            <a:spLocks noGrp="1" noChangeArrowheads="1"/>
          </p:cNvSpPr>
          <p:nvPr>
            <p:ph type="sldNum" sz="quarter" idx="12"/>
          </p:nvPr>
        </p:nvSpPr>
        <p:spPr>
          <a:ln/>
        </p:spPr>
        <p:txBody>
          <a:bodyPr/>
          <a:lstStyle>
            <a:lvl1pPr>
              <a:defRPr/>
            </a:lvl1pPr>
          </a:lstStyle>
          <a:p>
            <a:pPr>
              <a:defRPr/>
            </a:pPr>
            <a:fld id="{05841BA1-A957-4C5D-A98E-9C0E285DEDCD}" type="slidenum">
              <a:rPr lang="en-US" altLang="en-US"/>
              <a:pPr>
                <a:defRPr/>
              </a:pPr>
              <a:t>‹#›</a:t>
            </a:fld>
            <a:endParaRPr lang="en-US" altLang="en-US"/>
          </a:p>
        </p:txBody>
      </p:sp>
    </p:spTree>
    <p:extLst>
      <p:ext uri="{BB962C8B-B14F-4D97-AF65-F5344CB8AC3E}">
        <p14:creationId xmlns:p14="http://schemas.microsoft.com/office/powerpoint/2010/main" val="248485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3ADEF0D-30DE-4FC5-B949-145FF57209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A7F6C5AE-7739-47F5-B192-0CA43D1586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8D287E46-2F71-4E97-832B-33F727D53ACF}"/>
              </a:ext>
            </a:extLst>
          </p:cNvPr>
          <p:cNvSpPr>
            <a:spLocks noGrp="1" noChangeArrowheads="1"/>
          </p:cNvSpPr>
          <p:nvPr>
            <p:ph type="sldNum" sz="quarter" idx="12"/>
          </p:nvPr>
        </p:nvSpPr>
        <p:spPr>
          <a:ln/>
        </p:spPr>
        <p:txBody>
          <a:bodyPr/>
          <a:lstStyle>
            <a:lvl1pPr>
              <a:defRPr/>
            </a:lvl1pPr>
          </a:lstStyle>
          <a:p>
            <a:pPr>
              <a:defRPr/>
            </a:pPr>
            <a:fld id="{CF2FDF13-C53B-4C3D-B419-3244FA25AA50}" type="slidenum">
              <a:rPr lang="en-US" altLang="en-US"/>
              <a:pPr>
                <a:defRPr/>
              </a:pPr>
              <a:t>‹#›</a:t>
            </a:fld>
            <a:endParaRPr lang="en-US" altLang="en-US"/>
          </a:p>
        </p:txBody>
      </p:sp>
    </p:spTree>
    <p:extLst>
      <p:ext uri="{BB962C8B-B14F-4D97-AF65-F5344CB8AC3E}">
        <p14:creationId xmlns:p14="http://schemas.microsoft.com/office/powerpoint/2010/main" val="68816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069D358C-C5D1-4410-A31C-84ACF3114B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99FEBD1E-DAAE-485E-96D2-0E38F4C989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63B4AF8-62B1-44A1-B28F-5D1A7FAEA21D}"/>
              </a:ext>
            </a:extLst>
          </p:cNvPr>
          <p:cNvSpPr>
            <a:spLocks noGrp="1" noChangeArrowheads="1"/>
          </p:cNvSpPr>
          <p:nvPr>
            <p:ph type="sldNum" sz="quarter" idx="12"/>
          </p:nvPr>
        </p:nvSpPr>
        <p:spPr>
          <a:ln/>
        </p:spPr>
        <p:txBody>
          <a:bodyPr/>
          <a:lstStyle>
            <a:lvl1pPr>
              <a:defRPr/>
            </a:lvl1pPr>
          </a:lstStyle>
          <a:p>
            <a:pPr>
              <a:defRPr/>
            </a:pPr>
            <a:fld id="{55B6247C-FC85-4CA4-BF9E-D9327334A461}" type="slidenum">
              <a:rPr lang="en-US" altLang="en-US"/>
              <a:pPr>
                <a:defRPr/>
              </a:pPr>
              <a:t>‹#›</a:t>
            </a:fld>
            <a:endParaRPr lang="en-US" altLang="en-US"/>
          </a:p>
        </p:txBody>
      </p:sp>
    </p:spTree>
    <p:extLst>
      <p:ext uri="{BB962C8B-B14F-4D97-AF65-F5344CB8AC3E}">
        <p14:creationId xmlns:p14="http://schemas.microsoft.com/office/powerpoint/2010/main" val="225089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D41BE0E-1A6A-435F-B4D0-99E6FEECB7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EC9C28C-6547-4D8F-8DFE-C8AF58200B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D65004E1-78FC-4D21-B71B-135390EC16CF}"/>
              </a:ext>
            </a:extLst>
          </p:cNvPr>
          <p:cNvSpPr>
            <a:spLocks noGrp="1" noChangeArrowheads="1"/>
          </p:cNvSpPr>
          <p:nvPr>
            <p:ph type="sldNum" sz="quarter" idx="12"/>
          </p:nvPr>
        </p:nvSpPr>
        <p:spPr>
          <a:ln/>
        </p:spPr>
        <p:txBody>
          <a:bodyPr/>
          <a:lstStyle>
            <a:lvl1pPr>
              <a:defRPr/>
            </a:lvl1pPr>
          </a:lstStyle>
          <a:p>
            <a:pPr>
              <a:defRPr/>
            </a:pPr>
            <a:fld id="{B639A979-B5CF-4D73-8D40-78FF0D3893C2}" type="slidenum">
              <a:rPr lang="en-US" altLang="en-US"/>
              <a:pPr>
                <a:defRPr/>
              </a:pPr>
              <a:t>‹#›</a:t>
            </a:fld>
            <a:endParaRPr lang="en-US" altLang="en-US"/>
          </a:p>
        </p:txBody>
      </p:sp>
    </p:spTree>
    <p:extLst>
      <p:ext uri="{BB962C8B-B14F-4D97-AF65-F5344CB8AC3E}">
        <p14:creationId xmlns:p14="http://schemas.microsoft.com/office/powerpoint/2010/main" val="67505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B4B0F31-D2B6-48D8-AFEA-A316FBD349B9}"/>
              </a:ext>
            </a:extLst>
          </p:cNvPr>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8E8F2FD-1507-40A8-8CAC-C48E44750C7A}"/>
              </a:ext>
            </a:extLst>
          </p:cNvPr>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741B7125-B6C5-4B94-8ED3-4058F0BB4000}"/>
              </a:ext>
            </a:extLst>
          </p:cNvPr>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ltLang="en-US"/>
          </a:p>
        </p:txBody>
      </p:sp>
      <p:sp>
        <p:nvSpPr>
          <p:cNvPr id="1029" name="Rectangle 5">
            <a:extLst>
              <a:ext uri="{FF2B5EF4-FFF2-40B4-BE49-F238E27FC236}">
                <a16:creationId xmlns:a16="http://schemas.microsoft.com/office/drawing/2014/main" xmlns="" id="{E41C9528-3C88-4404-A53C-513CA850263C}"/>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ltLang="en-US"/>
          </a:p>
        </p:txBody>
      </p:sp>
      <p:sp>
        <p:nvSpPr>
          <p:cNvPr id="1030" name="Rectangle 6">
            <a:extLst>
              <a:ext uri="{FF2B5EF4-FFF2-40B4-BE49-F238E27FC236}">
                <a16:creationId xmlns:a16="http://schemas.microsoft.com/office/drawing/2014/main" xmlns="" id="{CA3EC111-9B71-4764-80B9-E2138D97E108}"/>
              </a:ext>
            </a:extLst>
          </p:cNvPr>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5B1BE2A6-6CFA-4679-8E3E-A45A037CF386}" type="slidenum">
              <a:rPr lang="en-US" altLang="en-US"/>
              <a:pPr>
                <a:defRPr/>
              </a:pPr>
              <a:t>‹#›</a:t>
            </a:fld>
            <a:endParaRPr lang="en-US" altLang="en-US"/>
          </a:p>
        </p:txBody>
      </p:sp>
      <p:sp>
        <p:nvSpPr>
          <p:cNvPr id="1031" name="Text Box 2061">
            <a:extLst>
              <a:ext uri="{FF2B5EF4-FFF2-40B4-BE49-F238E27FC236}">
                <a16:creationId xmlns:a16="http://schemas.microsoft.com/office/drawing/2014/main" xmlns="" id="{88C68C81-BDA1-4287-93B3-580AE4DBEE97}"/>
              </a:ext>
            </a:extLst>
          </p:cNvPr>
          <p:cNvSpPr txBox="1">
            <a:spLocks noChangeArrowheads="1"/>
          </p:cNvSpPr>
          <p:nvPr/>
        </p:nvSpPr>
        <p:spPr bwMode="auto">
          <a:xfrm>
            <a:off x="3344851" y="4876800"/>
            <a:ext cx="24320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a:latin typeface="Comic Sans MS" pitchFamily="66" charset="0"/>
              </a:rPr>
              <a:t>www.Build-It-Yourself.com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vZFDRMlyEw4"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0DyYLLf3m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CsqKLT4v4x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build-it-yourself.com/s-lessons/lesson-graffiti.ppt" TargetMode="External"/><Relationship Id="rId3" Type="http://schemas.openxmlformats.org/officeDocument/2006/relationships/hyperlink" Target="https://build-it-yourself.com/members/biy-blocks/resources/bib-switch-push-button.ppt" TargetMode="External"/><Relationship Id="rId7" Type="http://schemas.openxmlformats.org/officeDocument/2006/relationships/hyperlink" Target="https://build-it-yourself.com/members/biy-blocks/resources/bib-horiz-vert-spin.ppt"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build-it-yourself.com/members/biy-blocks/resources/bib-up-dwn-turn.ppt" TargetMode="External"/><Relationship Id="rId5" Type="http://schemas.openxmlformats.org/officeDocument/2006/relationships/hyperlink" Target="https://build-it-yourself.com/members/biy-blocks/resources/bib-up-dwn-swing.ppt" TargetMode="External"/><Relationship Id="rId10" Type="http://schemas.openxmlformats.org/officeDocument/2006/relationships/hyperlink" Target="https://scratch.mit.edu/projects/452362164/editor" TargetMode="External"/><Relationship Id="rId4" Type="http://schemas.openxmlformats.org/officeDocument/2006/relationships/hyperlink" Target="https://build-it-yourself.com/members/biy-blocks/resources/bib-motor-mount.ppt" TargetMode="External"/><Relationship Id="rId9" Type="http://schemas.openxmlformats.org/officeDocument/2006/relationships/hyperlink" Target="https://build-it-yourself.com/s-lessons/lesson-hard-heads.p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8">
            <a:extLst>
              <a:ext uri="{FF2B5EF4-FFF2-40B4-BE49-F238E27FC236}">
                <a16:creationId xmlns="" xmlns:a16="http://schemas.microsoft.com/office/drawing/2014/main" id="{2ECDB8C1-F49D-4C10-B4B8-B2C229D0A0BA}"/>
              </a:ext>
            </a:extLst>
          </p:cNvPr>
          <p:cNvSpPr>
            <a:spLocks noChangeShapeType="1"/>
          </p:cNvSpPr>
          <p:nvPr/>
        </p:nvSpPr>
        <p:spPr bwMode="auto">
          <a:xfrm flipH="1">
            <a:off x="1524000" y="1072754"/>
            <a:ext cx="6096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 name="Picture 31" descr="F:\Users\John\Dropbox\administration\stationary\biy-logos\biy-logo-350.jpg">
            <a:extLst>
              <a:ext uri="{FF2B5EF4-FFF2-40B4-BE49-F238E27FC236}">
                <a16:creationId xmlns="" xmlns:a16="http://schemas.microsoft.com/office/drawing/2014/main" id="{932909FF-7F62-47AF-A552-761B698BC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4350"/>
            <a:ext cx="3182938" cy="44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3F1D6423-1C54-4681-A2FE-BD09394C31A1}"/>
              </a:ext>
            </a:extLst>
          </p:cNvPr>
          <p:cNvSpPr>
            <a:spLocks noGrp="1"/>
          </p:cNvSpPr>
          <p:nvPr>
            <p:ph type="ctrTitle"/>
          </p:nvPr>
        </p:nvSpPr>
        <p:spPr>
          <a:xfrm>
            <a:off x="533400" y="844154"/>
            <a:ext cx="8229600" cy="1102519"/>
          </a:xfrm>
        </p:spPr>
        <p:txBody>
          <a:bodyPr/>
          <a:lstStyle/>
          <a:p>
            <a:pPr>
              <a:defRPr/>
            </a:pPr>
            <a:r>
              <a:rPr lang="en-US" sz="3200" dirty="0" smtClean="0">
                <a:solidFill>
                  <a:schemeClr val="bg1">
                    <a:lumMod val="50000"/>
                  </a:schemeClr>
                </a:solidFill>
                <a:latin typeface="Comic Sans MS" panose="030F0702030302020204" pitchFamily="66" charset="0"/>
              </a:rPr>
              <a:t>Rock n Robots</a:t>
            </a:r>
            <a:endParaRPr lang="en-US" sz="3200" dirty="0">
              <a:solidFill>
                <a:schemeClr val="bg1">
                  <a:lumMod val="50000"/>
                </a:schemeClr>
              </a:solidFill>
              <a:latin typeface="Comic Sans MS" panose="030F0702030302020204" pitchFamily="66" charset="0"/>
            </a:endParaRPr>
          </a:p>
        </p:txBody>
      </p:sp>
      <p:sp>
        <p:nvSpPr>
          <p:cNvPr id="4101" name="Subtitle 2">
            <a:extLst>
              <a:ext uri="{FF2B5EF4-FFF2-40B4-BE49-F238E27FC236}">
                <a16:creationId xmlns="" xmlns:a16="http://schemas.microsoft.com/office/drawing/2014/main" id="{A56DA722-609C-41F4-9B02-845168E6153D}"/>
              </a:ext>
            </a:extLst>
          </p:cNvPr>
          <p:cNvSpPr>
            <a:spLocks noGrp="1"/>
          </p:cNvSpPr>
          <p:nvPr>
            <p:ph type="subTitle" idx="1"/>
          </p:nvPr>
        </p:nvSpPr>
        <p:spPr>
          <a:xfrm>
            <a:off x="457200" y="1581150"/>
            <a:ext cx="8229600" cy="285750"/>
          </a:xfrm>
        </p:spPr>
        <p:txBody>
          <a:bodyPr/>
          <a:lstStyle/>
          <a:p>
            <a:r>
              <a:rPr lang="en-US" altLang="en-US" sz="1800" dirty="0" smtClean="0">
                <a:latin typeface="Comic Sans MS" panose="030F0702030302020204" pitchFamily="66" charset="0"/>
              </a:rPr>
              <a:t>Music Studio</a:t>
            </a:r>
            <a:endParaRPr lang="en-US" altLang="en-US" sz="1800" dirty="0">
              <a:latin typeface="Comic Sans MS" panose="030F0702030302020204" pitchFamily="66"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962150"/>
            <a:ext cx="3645317" cy="209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12775" y="4248150"/>
            <a:ext cx="2885726" cy="738664"/>
          </a:xfrm>
          <a:prstGeom prst="rect">
            <a:avLst/>
          </a:prstGeom>
          <a:noFill/>
        </p:spPr>
        <p:txBody>
          <a:bodyPr wrap="none" rtlCol="0">
            <a:spAutoFit/>
          </a:bodyPr>
          <a:lstStyle/>
          <a:p>
            <a:pPr algn="ctr"/>
            <a:r>
              <a:rPr lang="en-US" sz="1400" dirty="0" smtClean="0">
                <a:solidFill>
                  <a:schemeClr val="tx1"/>
                </a:solidFill>
                <a:latin typeface="Comic Sans MS" panose="030F0702030302020204" pitchFamily="66" charset="0"/>
              </a:rPr>
              <a:t>Watch the video</a:t>
            </a:r>
          </a:p>
          <a:p>
            <a:pPr algn="ctr"/>
            <a:r>
              <a:rPr lang="en-US" sz="1400" dirty="0">
                <a:latin typeface="Comic Sans MS" panose="030F0702030302020204" pitchFamily="66" charset="0"/>
                <a:hlinkClick r:id="rId5"/>
              </a:rPr>
              <a:t>https://</a:t>
            </a:r>
            <a:r>
              <a:rPr lang="en-US" sz="1400" dirty="0" smtClean="0">
                <a:latin typeface="Comic Sans MS" panose="030F0702030302020204" pitchFamily="66" charset="0"/>
                <a:hlinkClick r:id="rId5"/>
              </a:rPr>
              <a:t>youtu.be/vZFDRMlyEw4</a:t>
            </a:r>
            <a:endParaRPr lang="en-US" sz="1400" dirty="0" smtClean="0">
              <a:latin typeface="Comic Sans MS" panose="030F0702030302020204" pitchFamily="66" charset="0"/>
            </a:endParaRPr>
          </a:p>
          <a:p>
            <a:pPr algn="ctr"/>
            <a:endParaRPr lang="en-US" sz="1400" dirty="0" smtClean="0">
              <a:latin typeface="Comic Sans MS" panose="030F0702030302020204" pitchFamily="66" charset="0"/>
            </a:endParaRPr>
          </a:p>
        </p:txBody>
      </p:sp>
    </p:spTree>
    <p:extLst>
      <p:ext uri="{BB962C8B-B14F-4D97-AF65-F5344CB8AC3E}">
        <p14:creationId xmlns:p14="http://schemas.microsoft.com/office/powerpoint/2010/main" val="391575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73922B61-1B87-48BC-BB72-CE7DD65C8115}"/>
              </a:ext>
            </a:extLst>
          </p:cNvPr>
          <p:cNvSpPr>
            <a:spLocks noChangeArrowheads="1"/>
          </p:cNvSpPr>
          <p:nvPr/>
        </p:nvSpPr>
        <p:spPr bwMode="auto">
          <a:xfrm>
            <a:off x="5105400" y="81915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a:t>
            </a:r>
            <a:r>
              <a:rPr lang="en-US" altLang="en-US" sz="1800" dirty="0" smtClean="0">
                <a:solidFill>
                  <a:schemeClr val="tx1">
                    <a:lumMod val="75000"/>
                  </a:schemeClr>
                </a:solidFill>
                <a:latin typeface="Comic Sans MS" panose="030F0702030302020204" pitchFamily="66" charset="0"/>
                <a:cs typeface="Arial" panose="020B0604020202020204" pitchFamily="34" charset="0"/>
              </a:rPr>
              <a:t>Up Down Swing</a:t>
            </a:r>
          </a:p>
          <a:p>
            <a:pPr eaLnBrk="1" hangingPunct="1">
              <a:spcBef>
                <a:spcPct val="0"/>
              </a:spcBef>
              <a:buFontTx/>
              <a:buNone/>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Measures of success:</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Strong: Can drop on the floor.</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Reliable: Works 9 of 10 times.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Easy to modify.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08" y="971550"/>
            <a:ext cx="4338892" cy="2422008"/>
          </a:xfrm>
          <a:prstGeom prst="rect">
            <a:avLst/>
          </a:prstGeom>
        </p:spPr>
      </p:pic>
    </p:spTree>
    <p:extLst>
      <p:ext uri="{BB962C8B-B14F-4D97-AF65-F5344CB8AC3E}">
        <p14:creationId xmlns:p14="http://schemas.microsoft.com/office/powerpoint/2010/main" val="186395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381000" y="1428750"/>
            <a:ext cx="8305800" cy="1314450"/>
          </a:xfrm>
        </p:spPr>
        <p:txBody>
          <a:bodyPr/>
          <a:lstStyle/>
          <a:p>
            <a:pPr algn="l" eaLnBrk="1" hangingPunct="1"/>
            <a:r>
              <a:rPr lang="en-US" altLang="en-US" sz="2000" dirty="0" smtClean="0">
                <a:solidFill>
                  <a:srgbClr val="333333"/>
                </a:solidFill>
                <a:latin typeface="Comic Sans MS" panose="030F0702030302020204" pitchFamily="66" charset="0"/>
              </a:rPr>
              <a:t>A good idea that looks ugly …</a:t>
            </a:r>
          </a:p>
          <a:p>
            <a:pPr algn="l" eaLnBrk="1" hangingPunct="1"/>
            <a:r>
              <a:rPr lang="en-US" altLang="en-US" sz="2000" dirty="0" smtClean="0">
                <a:solidFill>
                  <a:srgbClr val="333333"/>
                </a:solidFill>
                <a:latin typeface="Comic Sans MS" panose="030F0702030302020204" pitchFamily="66" charset="0"/>
              </a:rPr>
              <a:t>may not get the attention it deserves!</a:t>
            </a:r>
          </a:p>
          <a:p>
            <a:pPr algn="l" eaLnBrk="1" hangingPunct="1"/>
            <a:endParaRPr lang="en-US" altLang="en-US" sz="2000" dirty="0" smtClean="0">
              <a:solidFill>
                <a:srgbClr val="333333"/>
              </a:solidFill>
              <a:latin typeface="Comic Sans MS" panose="030F0702030302020204" pitchFamily="66" charset="0"/>
            </a:endParaRPr>
          </a:p>
          <a:p>
            <a:pPr algn="l" eaLnBrk="1" hangingPunct="1"/>
            <a:r>
              <a:rPr lang="en-US" altLang="en-US" sz="2000" dirty="0" smtClean="0">
                <a:solidFill>
                  <a:srgbClr val="333333"/>
                </a:solidFill>
                <a:latin typeface="Comic Sans MS" panose="030F0702030302020204" pitchFamily="66" charset="0"/>
              </a:rPr>
              <a:t>Be clear, concise and compelling.</a:t>
            </a:r>
          </a:p>
        </p:txBody>
      </p:sp>
      <p:sp>
        <p:nvSpPr>
          <p:cNvPr id="10245" name="WordArt 6"/>
          <p:cNvSpPr>
            <a:spLocks noChangeArrowheads="1" noChangeShapeType="1" noTextEdit="1"/>
          </p:cNvSpPr>
          <p:nvPr/>
        </p:nvSpPr>
        <p:spPr bwMode="auto">
          <a:xfrm>
            <a:off x="457200" y="790575"/>
            <a:ext cx="27432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Look Good</a:t>
            </a:r>
          </a:p>
        </p:txBody>
      </p:sp>
      <p:sp>
        <p:nvSpPr>
          <p:cNvPr id="10246" name="WordArt 7"/>
          <p:cNvSpPr>
            <a:spLocks noChangeArrowheads="1" noChangeShapeType="1" noTextEdit="1"/>
          </p:cNvSpPr>
          <p:nvPr/>
        </p:nvSpPr>
        <p:spPr bwMode="auto">
          <a:xfrm>
            <a:off x="2019299" y="3257550"/>
            <a:ext cx="2237509" cy="542925"/>
          </a:xfrm>
          <a:prstGeom prst="rect">
            <a:avLst/>
          </a:prstGeom>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66CCFF"/>
                </a:solidFill>
                <a:effectLst>
                  <a:outerShdw dist="35921" dir="2700000" algn="ctr" rotWithShape="0">
                    <a:srgbClr val="C0C0C0"/>
                  </a:outerShdw>
                </a:effectLst>
                <a:latin typeface="Impact"/>
              </a:rPr>
              <a:t>way-cool</a:t>
            </a:r>
          </a:p>
        </p:txBody>
      </p:sp>
      <p:sp>
        <p:nvSpPr>
          <p:cNvPr id="10247" name="WordArt 8"/>
          <p:cNvSpPr>
            <a:spLocks noChangeArrowheads="1" noChangeShapeType="1" noTextEdit="1"/>
          </p:cNvSpPr>
          <p:nvPr/>
        </p:nvSpPr>
        <p:spPr bwMode="auto">
          <a:xfrm>
            <a:off x="5476875" y="3257550"/>
            <a:ext cx="2196348"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colors</a:t>
            </a:r>
          </a:p>
        </p:txBody>
      </p:sp>
      <p:sp>
        <p:nvSpPr>
          <p:cNvPr id="8"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Presentation</a:t>
            </a:r>
            <a:endParaRPr lang="en-US" altLang="en-US" sz="1800" kern="0" dirty="0">
              <a:solidFill>
                <a:schemeClr val="accent6">
                  <a:lumMod val="75000"/>
                </a:schemeClr>
              </a:solidFill>
              <a:latin typeface="Comic Sans MS" pitchFamily="66" charset="0"/>
            </a:endParaRPr>
          </a:p>
        </p:txBody>
      </p:sp>
      <p:pic>
        <p:nvPicPr>
          <p:cNvPr id="10"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492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381000" y="895350"/>
            <a:ext cx="8458200" cy="3200400"/>
          </a:xfrm>
        </p:spPr>
        <p:txBody>
          <a:bodyPr/>
          <a:lstStyle/>
          <a:p>
            <a:pPr marL="533400" indent="-533400" algn="l" eaLnBrk="1" hangingPunct="1">
              <a:buFontTx/>
              <a:buAutoNum type="arabicPeriod"/>
            </a:pPr>
            <a:r>
              <a:rPr lang="en-US" altLang="en-US" sz="2000" dirty="0" smtClean="0">
                <a:solidFill>
                  <a:srgbClr val="333333"/>
                </a:solidFill>
                <a:latin typeface="Comic Sans MS" panose="030F0702030302020204" pitchFamily="66" charset="0"/>
              </a:rPr>
              <a:t>Looking cool</a:t>
            </a:r>
          </a:p>
          <a:p>
            <a:pPr marL="533400" indent="-533400" algn="l" eaLnBrk="1" hangingPunct="1">
              <a:buFontTx/>
              <a:buAutoNum type="arabicPeriod"/>
            </a:pPr>
            <a:r>
              <a:rPr lang="en-US" altLang="en-US" sz="2000" dirty="0" smtClean="0">
                <a:solidFill>
                  <a:srgbClr val="333333"/>
                </a:solidFill>
                <a:latin typeface="Comic Sans MS" panose="030F0702030302020204" pitchFamily="66" charset="0"/>
              </a:rPr>
              <a:t>Sounding smooth</a:t>
            </a:r>
          </a:p>
          <a:p>
            <a:pPr marL="533400" indent="-533400" algn="l" eaLnBrk="1" hangingPunct="1">
              <a:buFontTx/>
              <a:buAutoNum type="arabicPeriod"/>
            </a:pPr>
            <a:r>
              <a:rPr lang="en-US" altLang="en-US" sz="2000" dirty="0" smtClean="0">
                <a:solidFill>
                  <a:srgbClr val="333333"/>
                </a:solidFill>
                <a:latin typeface="Comic Sans MS" panose="030F0702030302020204" pitchFamily="66" charset="0"/>
              </a:rPr>
              <a:t>Creativity</a:t>
            </a:r>
          </a:p>
          <a:p>
            <a:pPr marL="533400" indent="-533400" algn="l" eaLnBrk="1" hangingPunct="1">
              <a:buFontTx/>
              <a:buAutoNum type="arabicPeriod"/>
            </a:pPr>
            <a:r>
              <a:rPr lang="en-US" altLang="en-US" sz="2000" dirty="0" smtClean="0">
                <a:solidFill>
                  <a:srgbClr val="333333"/>
                </a:solidFill>
                <a:latin typeface="Comic Sans MS" panose="030F0702030302020204" pitchFamily="66" charset="0"/>
              </a:rPr>
              <a:t>Reliability</a:t>
            </a:r>
          </a:p>
        </p:txBody>
      </p:sp>
      <p:sp>
        <p:nvSpPr>
          <p:cNvPr id="6"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You get points for …</a:t>
            </a:r>
            <a:endParaRPr lang="en-US" altLang="en-US" sz="1800" kern="0" dirty="0">
              <a:solidFill>
                <a:schemeClr val="accent6">
                  <a:lumMod val="75000"/>
                </a:schemeClr>
              </a:solidFill>
              <a:latin typeface="Comic Sans MS" pitchFamily="66" charset="0"/>
            </a:endParaRPr>
          </a:p>
        </p:txBody>
      </p:sp>
      <p:pic>
        <p:nvPicPr>
          <p:cNvPr id="8"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3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4">
            <a:extLst>
              <a:ext uri="{FF2B5EF4-FFF2-40B4-BE49-F238E27FC236}">
                <a16:creationId xmlns="" xmlns:a16="http://schemas.microsoft.com/office/drawing/2014/main" id="{9FC2E430-606B-4CA8-B3A6-FECEC3A57F36}"/>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 xmlns:a16="http://schemas.microsoft.com/office/drawing/2014/main" id="{7F19BEE3-25A9-41A3-AA77-585816A8E287}"/>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Break your solution into simple parts</a:t>
            </a:r>
            <a:endParaRPr lang="en-US" altLang="en-US" sz="1800" kern="0" dirty="0">
              <a:solidFill>
                <a:schemeClr val="accent6">
                  <a:lumMod val="75000"/>
                </a:schemeClr>
              </a:solidFill>
              <a:latin typeface="Comic Sans MS" pitchFamily="66" charset="0"/>
            </a:endParaRPr>
          </a:p>
        </p:txBody>
      </p:sp>
      <p:pic>
        <p:nvPicPr>
          <p:cNvPr id="36868" name="Picture 28" descr="C:\Users\John\Desktop\biy-site-staging-090909\images\build-it-yourself.gif">
            <a:extLst>
              <a:ext uri="{FF2B5EF4-FFF2-40B4-BE49-F238E27FC236}">
                <a16:creationId xmlns="" xmlns:a16="http://schemas.microsoft.com/office/drawing/2014/main" id="{E2249BFB-3F59-4D94-B758-C6E6D976A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 xmlns:a16="http://schemas.microsoft.com/office/drawing/2014/main" id="{A6B3B5D3-B58A-4FBB-9222-A9ED0651D455}"/>
              </a:ext>
            </a:extLst>
          </p:cNvPr>
          <p:cNvSpPr txBox="1">
            <a:spLocks noChangeArrowheads="1"/>
          </p:cNvSpPr>
          <p:nvPr/>
        </p:nvSpPr>
        <p:spPr>
          <a:xfrm>
            <a:off x="357188" y="851297"/>
            <a:ext cx="8024812" cy="377785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Start your lab book.</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Document the problem and mission.</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Research.</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Build your musician characters.</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Build the sensor, structural and motion modules.</a:t>
            </a:r>
            <a:endParaRPr lang="en-US" altLang="en-US" sz="1400" kern="0" dirty="0">
              <a:solidFill>
                <a:schemeClr val="tx1">
                  <a:lumMod val="75000"/>
                </a:schemeClr>
              </a:solidFill>
              <a:latin typeface="Comic Sans MS" pitchFamily="66" charset="0"/>
            </a:endParaRP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Compose a song.</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Write lyrics.</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Incorporate your song and lyrics in a Scratch project.</a:t>
            </a:r>
          </a:p>
          <a:p>
            <a:pPr eaLnBrk="1" hangingPunct="1">
              <a:buClr>
                <a:srgbClr val="C00000"/>
              </a:buClr>
              <a:buFont typeface="+mj-lt"/>
              <a:buAutoNum type="arabicPeriod"/>
              <a:defRPr/>
            </a:pPr>
            <a:r>
              <a:rPr lang="en-US" altLang="en-US" sz="1400" kern="0" dirty="0">
                <a:solidFill>
                  <a:schemeClr val="tx1">
                    <a:lumMod val="75000"/>
                  </a:schemeClr>
                </a:solidFill>
                <a:latin typeface="Comic Sans MS" pitchFamily="66" charset="0"/>
              </a:rPr>
              <a:t>Build a </a:t>
            </a:r>
            <a:r>
              <a:rPr lang="en-US" altLang="en-US" sz="1400" kern="0" dirty="0" smtClean="0">
                <a:solidFill>
                  <a:schemeClr val="tx1">
                    <a:lumMod val="75000"/>
                  </a:schemeClr>
                </a:solidFill>
                <a:latin typeface="Comic Sans MS" pitchFamily="66" charset="0"/>
              </a:rPr>
              <a:t>stage.</a:t>
            </a:r>
            <a:endParaRPr lang="en-US" altLang="en-US" sz="1400" kern="0" dirty="0">
              <a:solidFill>
                <a:schemeClr val="tx1">
                  <a:lumMod val="75000"/>
                </a:schemeClr>
              </a:solidFill>
              <a:latin typeface="Comic Sans MS" pitchFamily="66" charset="0"/>
            </a:endParaRPr>
          </a:p>
          <a:p>
            <a:pPr eaLnBrk="1" hangingPunct="1">
              <a:buClr>
                <a:srgbClr val="C00000"/>
              </a:buClr>
              <a:buFont typeface="+mj-lt"/>
              <a:buAutoNum type="arabicPeriod"/>
              <a:defRPr/>
            </a:pPr>
            <a:r>
              <a:rPr lang="en-US" altLang="en-US" sz="1400" kern="0" dirty="0">
                <a:solidFill>
                  <a:schemeClr val="tx1">
                    <a:lumMod val="75000"/>
                  </a:schemeClr>
                </a:solidFill>
                <a:latin typeface="Comic Sans MS" pitchFamily="66" charset="0"/>
              </a:rPr>
              <a:t>Design graffiti </a:t>
            </a:r>
            <a:r>
              <a:rPr lang="en-US" altLang="en-US" sz="1400" kern="0" dirty="0" smtClean="0">
                <a:solidFill>
                  <a:schemeClr val="tx1">
                    <a:lumMod val="75000"/>
                  </a:schemeClr>
                </a:solidFill>
                <a:latin typeface="Comic Sans MS" pitchFamily="66" charset="0"/>
              </a:rPr>
              <a:t>signs.</a:t>
            </a: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Integrate, test, and improve your solution.</a:t>
            </a:r>
            <a:endParaRPr lang="en-US" altLang="en-US" sz="1400" kern="0" dirty="0">
              <a:solidFill>
                <a:schemeClr val="tx1">
                  <a:lumMod val="75000"/>
                </a:schemeClr>
              </a:solidFill>
              <a:latin typeface="Comic Sans MS" pitchFamily="66" charset="0"/>
            </a:endParaRPr>
          </a:p>
          <a:p>
            <a:pPr eaLnBrk="1" hangingPunct="1">
              <a:buClr>
                <a:srgbClr val="C00000"/>
              </a:buClr>
              <a:buFont typeface="+mj-lt"/>
              <a:buAutoNum type="arabicPeriod"/>
              <a:defRPr/>
            </a:pPr>
            <a:r>
              <a:rPr lang="en-US" altLang="en-US" sz="1400" kern="0" dirty="0" smtClean="0">
                <a:solidFill>
                  <a:schemeClr val="tx1">
                    <a:lumMod val="75000"/>
                  </a:schemeClr>
                </a:solidFill>
                <a:latin typeface="Comic Sans MS" pitchFamily="66" charset="0"/>
              </a:rPr>
              <a:t>Record a music video and present it to the world.</a:t>
            </a:r>
          </a:p>
          <a:p>
            <a:pPr eaLnBrk="1" hangingPunct="1">
              <a:buClr>
                <a:srgbClr val="C00000"/>
              </a:buClr>
              <a:buFont typeface="+mj-lt"/>
              <a:buAutoNum type="arabicPeriod"/>
              <a:defRPr/>
            </a:pPr>
            <a:endParaRPr lang="en-US" altLang="en-US" sz="1800" kern="0" dirty="0">
              <a:solidFill>
                <a:schemeClr val="tx1">
                  <a:lumMod val="75000"/>
                </a:schemeClr>
              </a:solidFill>
              <a:latin typeface="Comic Sans MS" pitchFamily="66" charset="0"/>
            </a:endParaRPr>
          </a:p>
          <a:p>
            <a:pPr eaLnBrk="1" hangingPunct="1">
              <a:buClr>
                <a:srgbClr val="C00000"/>
              </a:buClr>
              <a:buFont typeface="+mj-lt"/>
              <a:buAutoNum type="arabicPeriod"/>
              <a:defRPr/>
            </a:pPr>
            <a:endParaRPr lang="en-US" altLang="en-US" sz="1800" kern="0" dirty="0">
              <a:solidFill>
                <a:schemeClr val="tx1">
                  <a:lumMod val="75000"/>
                </a:schemeClr>
              </a:solidFill>
              <a:latin typeface="Comic Sans MS" pitchFamily="66" charset="0"/>
            </a:endParaRPr>
          </a:p>
          <a:p>
            <a:pPr eaLnBrk="1" hangingPunct="1">
              <a:buClr>
                <a:srgbClr val="C00000"/>
              </a:buClr>
              <a:buFont typeface="+mj-lt"/>
              <a:buAutoNum type="arabicPeriod"/>
              <a:defRPr/>
            </a:pPr>
            <a:endParaRPr lang="en-US" altLang="en-US" sz="1800" kern="0" dirty="0">
              <a:solidFill>
                <a:schemeClr val="tx1">
                  <a:lumMod val="75000"/>
                </a:schemeClr>
              </a:solidFill>
              <a:latin typeface="Comic Sans MS" pitchFamily="66" charset="0"/>
            </a:endParaRPr>
          </a:p>
          <a:p>
            <a:pPr marL="0" indent="0" eaLnBrk="1" hangingPunct="1">
              <a:buClr>
                <a:srgbClr val="C00000"/>
              </a:buClr>
              <a:buNone/>
              <a:defRPr/>
            </a:pPr>
            <a:endParaRPr lang="en-US" altLang="en-US" sz="1800" kern="0" dirty="0">
              <a:solidFill>
                <a:schemeClr val="tx1">
                  <a:lumMod val="75000"/>
                </a:schemeClr>
              </a:solidFill>
              <a:latin typeface="Comic Sans MS" pitchFamily="66" charset="0"/>
            </a:endParaRPr>
          </a:p>
          <a:p>
            <a:pPr eaLnBrk="1" hangingPunct="1">
              <a:buClr>
                <a:srgbClr val="C00000"/>
              </a:buClr>
              <a:buFont typeface="+mj-lt"/>
              <a:buAutoNum type="arabicPeriod"/>
              <a:defRPr/>
            </a:pPr>
            <a:endParaRPr lang="en-US" altLang="en-US" sz="1800" kern="0" dirty="0">
              <a:solidFill>
                <a:schemeClr val="bg2">
                  <a:lumMod val="75000"/>
                </a:schemeClr>
              </a:solidFill>
              <a:latin typeface="Comic Sans MS" pitchFamily="66" charset="0"/>
            </a:endParaRPr>
          </a:p>
        </p:txBody>
      </p:sp>
    </p:spTree>
    <p:extLst>
      <p:ext uri="{BB962C8B-B14F-4D97-AF65-F5344CB8AC3E}">
        <p14:creationId xmlns:p14="http://schemas.microsoft.com/office/powerpoint/2010/main" val="257443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381000" y="895350"/>
            <a:ext cx="8305800" cy="2593181"/>
          </a:xfrm>
        </p:spPr>
        <p:txBody>
          <a:bodyPr/>
          <a:lstStyle/>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Focus on the problem and the mission.</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Plan.</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Document.</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Work together.  Teamwork</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Think creatively.</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Build and test one module at a time.</a:t>
            </a:r>
          </a:p>
          <a:p>
            <a:pPr marL="514350" indent="-514350" algn="l" eaLnBrk="1" hangingPunct="1">
              <a:buFont typeface="+mj-lt"/>
              <a:buAutoNum type="arabicPeriod"/>
              <a:defRPr/>
            </a:pPr>
            <a:r>
              <a:rPr lang="en-US" altLang="en-US" sz="2000" dirty="0" smtClean="0">
                <a:solidFill>
                  <a:srgbClr val="333333"/>
                </a:solidFill>
                <a:latin typeface="Comic Sans MS" panose="030F0702030302020204" pitchFamily="66" charset="0"/>
              </a:rPr>
              <a:t>Integrate, test and improve.</a:t>
            </a:r>
          </a:p>
          <a:p>
            <a:pPr marL="514350" indent="-514350" algn="l" eaLnBrk="1" hangingPunct="1">
              <a:buFont typeface="+mj-lt"/>
              <a:buAutoNum type="arabicPeriod"/>
              <a:defRPr/>
            </a:pPr>
            <a:r>
              <a:rPr lang="en-US" altLang="en-US" sz="2000" dirty="0">
                <a:solidFill>
                  <a:srgbClr val="333333"/>
                </a:solidFill>
                <a:latin typeface="Comic Sans MS" panose="030F0702030302020204" pitchFamily="66" charset="0"/>
              </a:rPr>
              <a:t>Present ideas in a way that attracts attention.</a:t>
            </a:r>
          </a:p>
          <a:p>
            <a:pPr marL="514350" indent="-514350" algn="l" eaLnBrk="1" hangingPunct="1">
              <a:buFont typeface="+mj-lt"/>
              <a:buAutoNum type="arabicPeriod"/>
              <a:defRPr/>
            </a:pPr>
            <a:endParaRPr lang="en-US" altLang="en-US" sz="2000" dirty="0" smtClean="0">
              <a:solidFill>
                <a:srgbClr val="333333"/>
              </a:solidFill>
              <a:latin typeface="Comic Sans MS" panose="030F0702030302020204" pitchFamily="66" charset="0"/>
            </a:endParaRPr>
          </a:p>
          <a:p>
            <a:pPr algn="l" eaLnBrk="1" hangingPunct="1">
              <a:defRPr/>
            </a:pPr>
            <a:r>
              <a:rPr lang="en-US" altLang="en-US" sz="2000" dirty="0" smtClean="0">
                <a:solidFill>
                  <a:srgbClr val="333333"/>
                </a:solidFill>
                <a:latin typeface="Comic Sans MS" panose="030F0702030302020204" pitchFamily="66" charset="0"/>
              </a:rPr>
              <a:t>	</a:t>
            </a:r>
          </a:p>
        </p:txBody>
      </p:sp>
      <p:sp>
        <p:nvSpPr>
          <p:cNvPr id="6"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Skills you will exercise</a:t>
            </a:r>
            <a:endParaRPr lang="en-US" altLang="en-US" sz="1800" kern="0" dirty="0">
              <a:solidFill>
                <a:schemeClr val="accent6">
                  <a:lumMod val="75000"/>
                </a:schemeClr>
              </a:solidFill>
              <a:latin typeface="Comic Sans MS" pitchFamily="66" charset="0"/>
            </a:endParaRPr>
          </a:p>
        </p:txBody>
      </p:sp>
      <p:pic>
        <p:nvPicPr>
          <p:cNvPr id="8"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30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6"/>
          <p:cNvSpPr>
            <a:spLocks noChangeArrowheads="1" noChangeShapeType="1" noTextEdit="1"/>
          </p:cNvSpPr>
          <p:nvPr/>
        </p:nvSpPr>
        <p:spPr bwMode="auto">
          <a:xfrm>
            <a:off x="381000" y="990539"/>
            <a:ext cx="2819400" cy="3036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6600"/>
                    </a:gs>
                    <a:gs pos="100000">
                      <a:srgbClr val="FF0000"/>
                    </a:gs>
                  </a:gsLst>
                  <a:lin ang="5400000" scaled="1"/>
                </a:gradFill>
                <a:effectLst>
                  <a:outerShdw dist="45791" dir="3378596" algn="ctr" rotWithShape="0">
                    <a:srgbClr val="4D4D4D"/>
                  </a:outerShdw>
                </a:effectLst>
                <a:latin typeface="Arial Black"/>
              </a:rPr>
              <a:t>The Problem</a:t>
            </a:r>
          </a:p>
        </p:txBody>
      </p:sp>
      <p:sp>
        <p:nvSpPr>
          <p:cNvPr id="4101" name="Rectangle 8"/>
          <p:cNvSpPr>
            <a:spLocks noChangeArrowheads="1"/>
          </p:cNvSpPr>
          <p:nvPr/>
        </p:nvSpPr>
        <p:spPr bwMode="auto">
          <a:xfrm>
            <a:off x="347663" y="1419380"/>
            <a:ext cx="397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sz="1600" dirty="0" smtClean="0">
                <a:latin typeface="Comic Sans MS" panose="030F0702030302020204" pitchFamily="66" charset="0"/>
              </a:rPr>
              <a:t>Many people are mad, unhappy and in a funk about life and the world around them.</a:t>
            </a:r>
          </a:p>
        </p:txBody>
      </p:sp>
      <p:sp>
        <p:nvSpPr>
          <p:cNvPr id="4102" name="WordArt 9"/>
          <p:cNvSpPr>
            <a:spLocks noChangeArrowheads="1" noChangeShapeType="1" noTextEdit="1"/>
          </p:cNvSpPr>
          <p:nvPr/>
        </p:nvSpPr>
        <p:spPr bwMode="auto">
          <a:xfrm>
            <a:off x="457200" y="2993170"/>
            <a:ext cx="2909888"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solidFill>
                  <a:srgbClr val="00CC00"/>
                </a:solidFill>
                <a:effectLst>
                  <a:outerShdw dist="45791" dir="3378596" algn="ctr" rotWithShape="0">
                    <a:srgbClr val="4D4D4D"/>
                  </a:outerShdw>
                </a:effectLst>
                <a:latin typeface="Arial Black"/>
              </a:rPr>
              <a:t>Your Mission</a:t>
            </a:r>
          </a:p>
        </p:txBody>
      </p:sp>
      <p:sp>
        <p:nvSpPr>
          <p:cNvPr id="9"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Define the problem and mission</a:t>
            </a:r>
            <a:endParaRPr lang="en-US" altLang="en-US" sz="1800" kern="0" dirty="0">
              <a:solidFill>
                <a:schemeClr val="accent6">
                  <a:lumMod val="75000"/>
                </a:schemeClr>
              </a:solidFill>
              <a:latin typeface="Comic Sans MS" pitchFamily="66" charset="0"/>
            </a:endParaRPr>
          </a:p>
        </p:txBody>
      </p:sp>
      <p:pic>
        <p:nvPicPr>
          <p:cNvPr id="11"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363538" y="3409950"/>
            <a:ext cx="397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US" sz="1600" dirty="0" smtClean="0">
                <a:latin typeface="Comic Sans MS" panose="030F0702030302020204" pitchFamily="66" charset="0"/>
              </a:rPr>
              <a:t>Build a band of hip hop, rock n robot music makers who will turn a frown into a smile.</a:t>
            </a:r>
            <a:endParaRPr lang="en-US" sz="1600" dirty="0">
              <a:latin typeface="Comic Sans MS" panose="030F0702030302020204" pitchFamily="66"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047750"/>
            <a:ext cx="1786984"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67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subTitle" idx="1"/>
          </p:nvPr>
        </p:nvSpPr>
        <p:spPr>
          <a:xfrm>
            <a:off x="381000" y="857250"/>
            <a:ext cx="8305800" cy="1314450"/>
          </a:xfrm>
        </p:spPr>
        <p:txBody>
          <a:bodyPr/>
          <a:lstStyle/>
          <a:p>
            <a:pPr algn="l" eaLnBrk="1" hangingPunct="1">
              <a:lnSpc>
                <a:spcPct val="180000"/>
              </a:lnSpc>
            </a:pPr>
            <a:endParaRPr lang="en-US" altLang="en-US" sz="2000" smtClean="0">
              <a:solidFill>
                <a:srgbClr val="333333"/>
              </a:solidFill>
              <a:latin typeface="Arial" pitchFamily="34" charset="0"/>
            </a:endParaRPr>
          </a:p>
          <a:p>
            <a:pPr algn="l" eaLnBrk="1" hangingPunct="1"/>
            <a:endParaRPr lang="en-US" altLang="en-US" sz="2400" smtClean="0"/>
          </a:p>
        </p:txBody>
      </p:sp>
      <p:sp>
        <p:nvSpPr>
          <p:cNvPr id="6150" name="Text Box 1033"/>
          <p:cNvSpPr txBox="1">
            <a:spLocks noChangeArrowheads="1"/>
          </p:cNvSpPr>
          <p:nvPr/>
        </p:nvSpPr>
        <p:spPr bwMode="auto">
          <a:xfrm>
            <a:off x="304800" y="752654"/>
            <a:ext cx="848518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b="1" dirty="0" smtClean="0">
                <a:latin typeface="Comic Sans MS" panose="030F0702030302020204" pitchFamily="66" charset="0"/>
              </a:rPr>
              <a:t>Battle of the Robot Bands</a:t>
            </a:r>
            <a:endParaRPr lang="en-US" altLang="en-US" sz="2000" b="1" dirty="0">
              <a:latin typeface="Comic Sans MS" panose="030F0702030302020204" pitchFamily="66" charset="0"/>
            </a:endParaRPr>
          </a:p>
          <a:p>
            <a:pPr eaLnBrk="1" hangingPunct="1">
              <a:spcBef>
                <a:spcPct val="0"/>
              </a:spcBef>
              <a:buFontTx/>
              <a:buNone/>
            </a:pPr>
            <a:r>
              <a:rPr lang="en-US" altLang="en-US" sz="1200" dirty="0">
                <a:latin typeface="Comic Sans MS" panose="030F0702030302020204" pitchFamily="66" charset="0"/>
                <a:hlinkClick r:id="rId3"/>
              </a:rPr>
              <a:t>https://</a:t>
            </a:r>
            <a:r>
              <a:rPr lang="en-US" altLang="en-US" sz="1200" dirty="0" smtClean="0">
                <a:latin typeface="Comic Sans MS" panose="030F0702030302020204" pitchFamily="66" charset="0"/>
                <a:hlinkClick r:id="rId3"/>
              </a:rPr>
              <a:t>www.youtube.com/watch?v=h0DyYLLf3m8</a:t>
            </a:r>
            <a:endParaRPr lang="en-US" altLang="en-US" sz="1200" dirty="0" smtClean="0">
              <a:latin typeface="Comic Sans MS" panose="030F0702030302020204" pitchFamily="66" charset="0"/>
            </a:endParaRPr>
          </a:p>
          <a:p>
            <a:pPr eaLnBrk="1" hangingPunct="1">
              <a:spcBef>
                <a:spcPct val="0"/>
              </a:spcBef>
              <a:buNone/>
            </a:pPr>
            <a:endParaRPr lang="en-US" altLang="en-US" sz="1200" dirty="0" smtClean="0">
              <a:latin typeface="Comic Sans MS" panose="030F0702030302020204" pitchFamily="66" charset="0"/>
            </a:endParaRPr>
          </a:p>
          <a:p>
            <a:pPr eaLnBrk="1" hangingPunct="1">
              <a:spcBef>
                <a:spcPct val="0"/>
              </a:spcBef>
              <a:buNone/>
            </a:pPr>
            <a:r>
              <a:rPr lang="en-US" altLang="en-US" sz="1200" dirty="0" smtClean="0">
                <a:latin typeface="Comic Sans MS" panose="030F0702030302020204" pitchFamily="66" charset="0"/>
              </a:rPr>
              <a:t>Robots from Japan and Germany duke it out.</a:t>
            </a:r>
            <a:endParaRPr lang="en-US" altLang="en-US" sz="1200" dirty="0">
              <a:latin typeface="Comic Sans MS" panose="030F0702030302020204" pitchFamily="66" charset="0"/>
            </a:endParaRPr>
          </a:p>
          <a:p>
            <a:pPr eaLnBrk="1" hangingPunct="1">
              <a:spcBef>
                <a:spcPct val="0"/>
              </a:spcBef>
              <a:buFontTx/>
              <a:buNone/>
            </a:pPr>
            <a:endParaRPr lang="en-US" altLang="en-US" sz="1200" dirty="0" smtClean="0">
              <a:latin typeface="Comic Sans MS" panose="030F0702030302020204" pitchFamily="66" charset="0"/>
            </a:endParaRPr>
          </a:p>
          <a:p>
            <a:pPr eaLnBrk="1" hangingPunct="1">
              <a:spcBef>
                <a:spcPct val="0"/>
              </a:spcBef>
              <a:buFontTx/>
              <a:buNone/>
            </a:pPr>
            <a:endParaRPr lang="en-US" altLang="en-US" sz="2000" dirty="0">
              <a:latin typeface="Comic Sans MS" panose="030F0702030302020204" pitchFamily="66" charset="0"/>
            </a:endParaRPr>
          </a:p>
          <a:p>
            <a:pPr eaLnBrk="1" hangingPunct="1">
              <a:spcBef>
                <a:spcPct val="0"/>
              </a:spcBef>
              <a:buFontTx/>
              <a:buNone/>
            </a:pPr>
            <a:r>
              <a:rPr lang="en-US" altLang="en-US" sz="2000" b="1" dirty="0" smtClean="0">
                <a:latin typeface="Comic Sans MS" panose="030F0702030302020204" pitchFamily="66" charset="0"/>
              </a:rPr>
              <a:t>Robot musician puppets</a:t>
            </a:r>
            <a:endParaRPr lang="en-US" altLang="en-US" sz="2000" b="1" dirty="0">
              <a:latin typeface="Comic Sans MS" panose="030F0702030302020204" pitchFamily="66" charset="0"/>
            </a:endParaRPr>
          </a:p>
          <a:p>
            <a:pPr eaLnBrk="1" hangingPunct="1">
              <a:spcBef>
                <a:spcPct val="0"/>
              </a:spcBef>
              <a:buFontTx/>
              <a:buNone/>
            </a:pPr>
            <a:r>
              <a:rPr lang="en-US" sz="1200" dirty="0">
                <a:latin typeface="Comic Sans MS" panose="030F0702030302020204" pitchFamily="66" charset="0"/>
                <a:hlinkClick r:id="rId4"/>
              </a:rPr>
              <a:t>https://</a:t>
            </a:r>
            <a:r>
              <a:rPr lang="en-US" sz="1200" dirty="0" smtClean="0">
                <a:latin typeface="Comic Sans MS" panose="030F0702030302020204" pitchFamily="66" charset="0"/>
                <a:hlinkClick r:id="rId4"/>
              </a:rPr>
              <a:t>youtu.be/CsqKLT4v4x0</a:t>
            </a:r>
            <a:endParaRPr lang="en-US" sz="1200" dirty="0" smtClean="0">
              <a:latin typeface="Comic Sans MS" panose="030F0702030302020204" pitchFamily="66" charset="0"/>
            </a:endParaRPr>
          </a:p>
          <a:p>
            <a:pPr eaLnBrk="1" hangingPunct="1">
              <a:spcBef>
                <a:spcPct val="0"/>
              </a:spcBef>
              <a:buFontTx/>
              <a:buNone/>
            </a:pPr>
            <a:endParaRPr lang="en-US" altLang="en-US" sz="1200" dirty="0" smtClean="0">
              <a:latin typeface="Comic Sans MS" panose="030F0702030302020204" pitchFamily="66" charset="0"/>
            </a:endParaRPr>
          </a:p>
          <a:p>
            <a:pPr eaLnBrk="1" hangingPunct="1">
              <a:spcBef>
                <a:spcPct val="0"/>
              </a:spcBef>
              <a:buFontTx/>
              <a:buNone/>
            </a:pPr>
            <a:r>
              <a:rPr lang="en-US" altLang="en-US" sz="1200" dirty="0" smtClean="0">
                <a:latin typeface="Comic Sans MS" panose="030F0702030302020204" pitchFamily="66" charset="0"/>
              </a:rPr>
              <a:t>Disney calls these robots ‘</a:t>
            </a:r>
            <a:r>
              <a:rPr lang="en-US" altLang="en-US" sz="1200" dirty="0" err="1" smtClean="0">
                <a:latin typeface="Comic Sans MS" panose="030F0702030302020204" pitchFamily="66" charset="0"/>
              </a:rPr>
              <a:t>animatonics</a:t>
            </a:r>
            <a:r>
              <a:rPr lang="en-US" altLang="en-US" sz="1200" dirty="0" smtClean="0">
                <a:latin typeface="Comic Sans MS" panose="030F0702030302020204" pitchFamily="66" charset="0"/>
              </a:rPr>
              <a:t>’</a:t>
            </a:r>
            <a:endParaRPr lang="en-US" altLang="en-US" sz="1200" dirty="0">
              <a:latin typeface="Comic Sans MS" panose="030F0702030302020204" pitchFamily="66" charset="0"/>
            </a:endParaRPr>
          </a:p>
          <a:p>
            <a:pPr eaLnBrk="1" hangingPunct="1">
              <a:spcBef>
                <a:spcPct val="0"/>
              </a:spcBef>
              <a:buFontTx/>
              <a:buNone/>
            </a:pPr>
            <a:endParaRPr lang="en-US" altLang="en-US" sz="1800" dirty="0"/>
          </a:p>
          <a:p>
            <a:pPr eaLnBrk="1" hangingPunct="1">
              <a:spcBef>
                <a:spcPct val="0"/>
              </a:spcBef>
              <a:buFontTx/>
              <a:buNone/>
            </a:pPr>
            <a:endParaRPr lang="en-US" altLang="en-US" sz="2000" dirty="0"/>
          </a:p>
        </p:txBody>
      </p:sp>
      <p:sp>
        <p:nvSpPr>
          <p:cNvPr id="7"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endParaRPr lang="en-US" altLang="en-US" sz="1800" kern="0" dirty="0">
              <a:solidFill>
                <a:schemeClr val="accent6">
                  <a:lumMod val="75000"/>
                </a:schemeClr>
              </a:solidFill>
              <a:latin typeface="Comic Sans MS" pitchFamily="66" charset="0"/>
            </a:endParaRPr>
          </a:p>
        </p:txBody>
      </p:sp>
      <p:pic>
        <p:nvPicPr>
          <p:cNvPr id="9"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1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304800" y="895350"/>
            <a:ext cx="8305800" cy="2775347"/>
          </a:xfrm>
        </p:spPr>
        <p:txBody>
          <a:bodyPr/>
          <a:lstStyle/>
          <a:p>
            <a:pPr marL="457200" indent="-457200" algn="l" eaLnBrk="1" hangingPunct="1">
              <a:spcBef>
                <a:spcPct val="0"/>
              </a:spcBef>
              <a:buFont typeface="+mj-lt"/>
              <a:buAutoNum type="arabicPeriod"/>
            </a:pPr>
            <a:r>
              <a:rPr lang="en-US" altLang="en-US" sz="2000" dirty="0" smtClean="0">
                <a:latin typeface="Comic Sans MS" panose="030F0702030302020204" pitchFamily="66" charset="0"/>
              </a:rPr>
              <a:t>Quick to build</a:t>
            </a:r>
          </a:p>
          <a:p>
            <a:pPr marL="457200" indent="-457200" algn="l" eaLnBrk="1" hangingPunct="1">
              <a:spcBef>
                <a:spcPct val="0"/>
              </a:spcBef>
              <a:buFont typeface="+mj-lt"/>
              <a:buAutoNum type="arabicPeriod"/>
            </a:pPr>
            <a:r>
              <a:rPr lang="en-US" altLang="en-US" sz="2000" dirty="0" smtClean="0">
                <a:latin typeface="Comic Sans MS" panose="030F0702030302020204" pitchFamily="66" charset="0"/>
              </a:rPr>
              <a:t>Easy to edit</a:t>
            </a:r>
          </a:p>
          <a:p>
            <a:pPr marL="457200" indent="-457200" algn="l" eaLnBrk="1" hangingPunct="1">
              <a:spcBef>
                <a:spcPct val="0"/>
              </a:spcBef>
              <a:buFont typeface="+mj-lt"/>
              <a:buAutoNum type="arabicPeriod"/>
            </a:pPr>
            <a:r>
              <a:rPr lang="en-US" altLang="en-US" sz="2000" dirty="0" smtClean="0">
                <a:latin typeface="Comic Sans MS" panose="030F0702030302020204" pitchFamily="66" charset="0"/>
              </a:rPr>
              <a:t>Reliable</a:t>
            </a:r>
          </a:p>
        </p:txBody>
      </p:sp>
      <p:sp>
        <p:nvSpPr>
          <p:cNvPr id="6"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Modular Construction</a:t>
            </a:r>
            <a:endParaRPr lang="en-US" altLang="en-US" sz="1800" kern="0" dirty="0">
              <a:solidFill>
                <a:schemeClr val="accent6">
                  <a:lumMod val="75000"/>
                </a:schemeClr>
              </a:solidFill>
              <a:latin typeface="Comic Sans MS" pitchFamily="66" charset="0"/>
            </a:endParaRPr>
          </a:p>
        </p:txBody>
      </p:sp>
      <p:pic>
        <p:nvPicPr>
          <p:cNvPr id="8"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190999" y="1047750"/>
            <a:ext cx="3491345" cy="1828800"/>
            <a:chOff x="4191000" y="1047750"/>
            <a:chExt cx="1600200" cy="838200"/>
          </a:xfrm>
        </p:grpSpPr>
        <p:sp>
          <p:nvSpPr>
            <p:cNvPr id="3" name="Rectangle 2"/>
            <p:cNvSpPr/>
            <p:nvPr/>
          </p:nvSpPr>
          <p:spPr bwMode="auto">
            <a:xfrm>
              <a:off x="4191000" y="1047750"/>
              <a:ext cx="1600200" cy="838200"/>
            </a:xfrm>
            <a:prstGeom prst="rect">
              <a:avLst/>
            </a:prstGeom>
            <a:solidFill>
              <a:srgbClr val="92D05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anose="030F0702030302020204" pitchFamily="66" charset="0"/>
              </a:endParaRPr>
            </a:p>
          </p:txBody>
        </p:sp>
        <p:sp>
          <p:nvSpPr>
            <p:cNvPr id="2" name="Rectangle 1"/>
            <p:cNvSpPr/>
            <p:nvPr/>
          </p:nvSpPr>
          <p:spPr bwMode="auto">
            <a:xfrm>
              <a:off x="4267200" y="1123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1</a:t>
              </a:r>
            </a:p>
          </p:txBody>
        </p:sp>
        <p:sp>
          <p:nvSpPr>
            <p:cNvPr id="9" name="Rectangle 8"/>
            <p:cNvSpPr/>
            <p:nvPr/>
          </p:nvSpPr>
          <p:spPr bwMode="auto">
            <a:xfrm>
              <a:off x="4648200" y="1123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2</a:t>
              </a:r>
            </a:p>
          </p:txBody>
        </p:sp>
        <p:sp>
          <p:nvSpPr>
            <p:cNvPr id="10" name="Rectangle 9"/>
            <p:cNvSpPr/>
            <p:nvPr/>
          </p:nvSpPr>
          <p:spPr bwMode="auto">
            <a:xfrm>
              <a:off x="5029200" y="1123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3</a:t>
              </a:r>
            </a:p>
          </p:txBody>
        </p:sp>
        <p:sp>
          <p:nvSpPr>
            <p:cNvPr id="11" name="Rectangle 10"/>
            <p:cNvSpPr/>
            <p:nvPr/>
          </p:nvSpPr>
          <p:spPr bwMode="auto">
            <a:xfrm>
              <a:off x="5410200" y="1123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4</a:t>
              </a:r>
            </a:p>
          </p:txBody>
        </p:sp>
        <p:sp>
          <p:nvSpPr>
            <p:cNvPr id="12" name="Rectangle 11"/>
            <p:cNvSpPr/>
            <p:nvPr/>
          </p:nvSpPr>
          <p:spPr bwMode="auto">
            <a:xfrm>
              <a:off x="4267200" y="1504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tx1"/>
                  </a:solidFill>
                  <a:latin typeface="Comic Sans MS" panose="030F0702030302020204" pitchFamily="66" charset="0"/>
                </a:rPr>
                <a:t>5</a:t>
              </a:r>
              <a:endParaRPr kumimoji="0" lang="en-US" sz="1200" b="0" i="0" u="none" strike="noStrike" cap="none" normalizeH="0" baseline="0" dirty="0" smtClean="0">
                <a:ln>
                  <a:noFill/>
                </a:ln>
                <a:solidFill>
                  <a:schemeClr val="tx1"/>
                </a:solidFill>
                <a:effectLst/>
                <a:latin typeface="Comic Sans MS" panose="030F0702030302020204" pitchFamily="66" charset="0"/>
              </a:endParaRPr>
            </a:p>
          </p:txBody>
        </p:sp>
        <p:sp>
          <p:nvSpPr>
            <p:cNvPr id="13" name="Rectangle 12"/>
            <p:cNvSpPr/>
            <p:nvPr/>
          </p:nvSpPr>
          <p:spPr bwMode="auto">
            <a:xfrm>
              <a:off x="4648200" y="1504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6</a:t>
              </a:r>
            </a:p>
          </p:txBody>
        </p:sp>
        <p:sp>
          <p:nvSpPr>
            <p:cNvPr id="14" name="Rectangle 13"/>
            <p:cNvSpPr/>
            <p:nvPr/>
          </p:nvSpPr>
          <p:spPr bwMode="auto">
            <a:xfrm>
              <a:off x="5029200" y="1504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anose="030F0702030302020204" pitchFamily="66" charset="0"/>
                </a:rPr>
                <a:t>7</a:t>
              </a:r>
            </a:p>
          </p:txBody>
        </p:sp>
        <p:sp>
          <p:nvSpPr>
            <p:cNvPr id="15" name="Rectangle 14"/>
            <p:cNvSpPr/>
            <p:nvPr/>
          </p:nvSpPr>
          <p:spPr bwMode="auto">
            <a:xfrm>
              <a:off x="5410200" y="1504950"/>
              <a:ext cx="304800" cy="304800"/>
            </a:xfrm>
            <a:prstGeom prst="rect">
              <a:avLst/>
            </a:prstGeom>
            <a:solidFill>
              <a:srgbClr val="FFC000"/>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tx1"/>
                  </a:solidFill>
                  <a:latin typeface="Comic Sans MS" panose="030F0702030302020204" pitchFamily="66" charset="0"/>
                </a:rPr>
                <a:t>8</a:t>
              </a:r>
              <a:endParaRPr kumimoji="0" lang="en-US" sz="1200" b="0" i="0" u="none" strike="noStrike" cap="none" normalizeH="0" baseline="0" dirty="0" smtClean="0">
                <a:ln>
                  <a:noFill/>
                </a:ln>
                <a:solidFill>
                  <a:schemeClr val="tx1"/>
                </a:solidFill>
                <a:effectLst/>
                <a:latin typeface="Comic Sans MS" panose="030F0702030302020204" pitchFamily="66" charset="0"/>
              </a:endParaRPr>
            </a:p>
          </p:txBody>
        </p:sp>
      </p:grpSp>
    </p:spTree>
    <p:extLst>
      <p:ext uri="{BB962C8B-B14F-4D97-AF65-F5344CB8AC3E}">
        <p14:creationId xmlns:p14="http://schemas.microsoft.com/office/powerpoint/2010/main" val="181368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subTitle" idx="1"/>
          </p:nvPr>
        </p:nvSpPr>
        <p:spPr>
          <a:xfrm>
            <a:off x="381000" y="857250"/>
            <a:ext cx="8305800" cy="1314450"/>
          </a:xfrm>
        </p:spPr>
        <p:txBody>
          <a:bodyPr/>
          <a:lstStyle/>
          <a:p>
            <a:pPr algn="l" eaLnBrk="1" hangingPunct="1">
              <a:lnSpc>
                <a:spcPct val="180000"/>
              </a:lnSpc>
            </a:pPr>
            <a:endParaRPr lang="en-US" altLang="en-US" sz="2000" smtClean="0">
              <a:solidFill>
                <a:srgbClr val="333333"/>
              </a:solidFill>
              <a:latin typeface="Arial" pitchFamily="34" charset="0"/>
            </a:endParaRPr>
          </a:p>
          <a:p>
            <a:pPr algn="l" eaLnBrk="1" hangingPunct="1"/>
            <a:endParaRPr lang="en-US" altLang="en-US" sz="2400" smtClean="0"/>
          </a:p>
        </p:txBody>
      </p:sp>
      <p:sp>
        <p:nvSpPr>
          <p:cNvPr id="7"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Build-It-Block Modules</a:t>
            </a:r>
            <a:endParaRPr lang="en-US" altLang="en-US" sz="1800" kern="0" dirty="0">
              <a:solidFill>
                <a:schemeClr val="accent6">
                  <a:lumMod val="75000"/>
                </a:schemeClr>
              </a:solidFill>
              <a:latin typeface="Comic Sans MS" pitchFamily="66" charset="0"/>
            </a:endParaRPr>
          </a:p>
        </p:txBody>
      </p:sp>
      <p:pic>
        <p:nvPicPr>
          <p:cNvPr id="9"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432490508"/>
              </p:ext>
            </p:extLst>
          </p:nvPr>
        </p:nvGraphicFramePr>
        <p:xfrm>
          <a:off x="409353" y="895350"/>
          <a:ext cx="7896447" cy="3489960"/>
        </p:xfrm>
        <a:graphic>
          <a:graphicData uri="http://schemas.openxmlformats.org/drawingml/2006/table">
            <a:tbl>
              <a:tblPr firstRow="1" bandRow="1">
                <a:tableStyleId>{5C22544A-7EE6-4342-B048-85BDC9FD1C3A}</a:tableStyleId>
              </a:tblPr>
              <a:tblGrid>
                <a:gridCol w="2257647"/>
                <a:gridCol w="5638800"/>
              </a:tblGrid>
              <a:tr h="320040">
                <a:tc>
                  <a:txBody>
                    <a:bodyPr/>
                    <a:lstStyle/>
                    <a:p>
                      <a:r>
                        <a:rPr lang="en-US" sz="1200" dirty="0" smtClean="0">
                          <a:latin typeface="Comic Sans MS" panose="030F0702030302020204" pitchFamily="66" charset="0"/>
                        </a:rPr>
                        <a:t>Module</a:t>
                      </a:r>
                      <a:r>
                        <a:rPr lang="en-US" sz="1200" baseline="0" dirty="0" smtClean="0">
                          <a:latin typeface="Comic Sans MS" panose="030F0702030302020204" pitchFamily="66" charset="0"/>
                        </a:rPr>
                        <a:t> Name</a:t>
                      </a:r>
                      <a:endParaRPr lang="en-US" sz="1200" dirty="0">
                        <a:latin typeface="Comic Sans MS" panose="030F0702030302020204" pitchFamily="66" charset="0"/>
                      </a:endParaRPr>
                    </a:p>
                  </a:txBody>
                  <a:tcPr/>
                </a:tc>
                <a:tc>
                  <a:txBody>
                    <a:bodyPr/>
                    <a:lstStyle/>
                    <a:p>
                      <a:r>
                        <a:rPr lang="en-US" sz="1200" dirty="0" smtClean="0">
                          <a:latin typeface="Comic Sans MS" panose="030F0702030302020204" pitchFamily="66" charset="0"/>
                        </a:rPr>
                        <a:t>Link</a:t>
                      </a:r>
                      <a:endParaRPr lang="en-US" sz="12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Switch</a:t>
                      </a:r>
                    </a:p>
                  </a:txBody>
                  <a:tcPr/>
                </a:tc>
                <a:tc>
                  <a:txBody>
                    <a:bodyPr/>
                    <a:lstStyle/>
                    <a:p>
                      <a:r>
                        <a:rPr lang="en-US" sz="1000" dirty="0" smtClean="0">
                          <a:latin typeface="Comic Sans MS" panose="030F0702030302020204" pitchFamily="66" charset="0"/>
                          <a:hlinkClick r:id="rId3"/>
                        </a:rPr>
                        <a:t>https://build-it-yourself.com/members/biy-blocks/resources/bib-switch-push-button.ppt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Motor Mount</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4"/>
                        </a:rPr>
                        <a:t>https://build-it-yourself.com/members/biy-blocks/resources/bib-motor-mount.ppt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Up Down</a:t>
                      </a:r>
                      <a:r>
                        <a:rPr lang="en-US" sz="1200" baseline="0" dirty="0" smtClean="0">
                          <a:latin typeface="Comic Sans MS" panose="030F0702030302020204" pitchFamily="66" charset="0"/>
                        </a:rPr>
                        <a:t> Swing</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5"/>
                        </a:rPr>
                        <a:t>https://build-it-yourself.com/members/biy-blocks/resources/bib-up-dwn-swing.ppt</a:t>
                      </a:r>
                      <a:endParaRPr lang="en-US" sz="1000" dirty="0" smtClean="0">
                        <a:latin typeface="Comic Sans MS" panose="030F0702030302020204" pitchFamily="66" charset="0"/>
                      </a:endParaRPr>
                    </a:p>
                    <a:p>
                      <a:endParaRPr lang="en-US" sz="1000" dirty="0" smtClean="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Up Down Turn</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6"/>
                        </a:rPr>
                        <a:t>https://</a:t>
                      </a:r>
                      <a:r>
                        <a:rPr lang="en-US" sz="1000" dirty="0" smtClean="0">
                          <a:latin typeface="Comic Sans MS" panose="030F0702030302020204" pitchFamily="66" charset="0"/>
                          <a:hlinkClick r:id="rId6"/>
                        </a:rPr>
                        <a:t>build-it-yourself.com/members/biy-blocks/resources/bib-up-dwn-turn.ppt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Horizontal</a:t>
                      </a:r>
                      <a:r>
                        <a:rPr lang="en-US" sz="1200" baseline="0" dirty="0" smtClean="0">
                          <a:latin typeface="Comic Sans MS" panose="030F0702030302020204" pitchFamily="66" charset="0"/>
                        </a:rPr>
                        <a:t> to Vertical Turn</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7"/>
                        </a:rPr>
                        <a:t>https://build-it-yourself.com/members/biy-blocks/resources/bib-horiz-vert-spin.ppt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Graffiti Signs</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8"/>
                        </a:rPr>
                        <a:t>https://build-it-yourself.com/s-lessons/lesson-graffiti.ppt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Characters</a:t>
                      </a:r>
                      <a:endParaRPr lang="en-US" sz="1200" dirty="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9"/>
                        </a:rPr>
                        <a:t>https://build-it-yourself.com/s-lessons/lesson-hard-heads.ppt</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r h="370840">
                <a:tc>
                  <a:txBody>
                    <a:bodyPr/>
                    <a:lstStyle/>
                    <a:p>
                      <a:r>
                        <a:rPr lang="en-US" sz="1200" dirty="0" smtClean="0">
                          <a:latin typeface="Comic Sans MS" panose="030F0702030302020204" pitchFamily="66" charset="0"/>
                        </a:rPr>
                        <a:t>Scratch</a:t>
                      </a:r>
                      <a:r>
                        <a:rPr lang="en-US" sz="1200" baseline="0" dirty="0" smtClean="0">
                          <a:latin typeface="Comic Sans MS" panose="030F0702030302020204" pitchFamily="66" charset="0"/>
                        </a:rPr>
                        <a:t> Music Program</a:t>
                      </a:r>
                      <a:endParaRPr lang="en-US" sz="1200" dirty="0" smtClean="0">
                        <a:latin typeface="Comic Sans MS" panose="030F0702030302020204" pitchFamily="66" charset="0"/>
                      </a:endParaRPr>
                    </a:p>
                  </a:txBody>
                  <a:tcPr/>
                </a:tc>
                <a:tc>
                  <a:txBody>
                    <a:bodyPr/>
                    <a:lstStyle/>
                    <a:p>
                      <a:r>
                        <a:rPr lang="en-US" sz="1000" dirty="0" smtClean="0">
                          <a:latin typeface="Comic Sans MS" panose="030F0702030302020204" pitchFamily="66" charset="0"/>
                          <a:hlinkClick r:id="rId10"/>
                        </a:rPr>
                        <a:t>https://scratch.mit.edu/projects/452362164/editor</a:t>
                      </a:r>
                      <a:endParaRPr lang="en-US" sz="1000" dirty="0" smtClean="0">
                        <a:latin typeface="Comic Sans MS" panose="030F0702030302020204" pitchFamily="66" charset="0"/>
                      </a:endParaRPr>
                    </a:p>
                    <a:p>
                      <a:endParaRPr lang="en-US" sz="1000"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293848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xmlns="" id="{73922B61-1B87-48BC-BB72-CE7DD65C8115}"/>
              </a:ext>
            </a:extLst>
          </p:cNvPr>
          <p:cNvSpPr>
            <a:spLocks noChangeArrowheads="1"/>
          </p:cNvSpPr>
          <p:nvPr/>
        </p:nvSpPr>
        <p:spPr bwMode="auto">
          <a:xfrm>
            <a:off x="5105400" y="81915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dirty="0">
                <a:solidFill>
                  <a:schemeClr val="tx1">
                    <a:lumMod val="75000"/>
                  </a:schemeClr>
                </a:solidFill>
                <a:latin typeface="Comic Sans MS" panose="030F0702030302020204" pitchFamily="66" charset="0"/>
                <a:cs typeface="Arial" panose="020B0604020202020204" pitchFamily="34" charset="0"/>
              </a:rPr>
              <a:t>Module: P</a:t>
            </a:r>
            <a:r>
              <a:rPr lang="en-US" altLang="en-US" sz="1800" b="1" dirty="0" smtClean="0">
                <a:solidFill>
                  <a:schemeClr val="tx1">
                    <a:lumMod val="75000"/>
                  </a:schemeClr>
                </a:solidFill>
                <a:latin typeface="Comic Sans MS" panose="030F0702030302020204" pitchFamily="66" charset="0"/>
                <a:cs typeface="Arial" panose="020B0604020202020204" pitchFamily="34" charset="0"/>
              </a:rPr>
              <a:t>uppets</a:t>
            </a:r>
          </a:p>
          <a:p>
            <a:pPr eaLnBrk="1" hangingPunct="1">
              <a:spcBef>
                <a:spcPct val="0"/>
              </a:spcBef>
              <a:buFontTx/>
              <a:buNone/>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Measures of success: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Big soulful eyes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Clever use of materials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Colorful</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Exaggerated, unusual shapes</a:t>
            </a:r>
          </a:p>
          <a:p>
            <a:pPr marL="342900" indent="-342900" eaLnBrk="1" hangingPunct="1">
              <a:spcBef>
                <a:spcPct val="0"/>
              </a:spcBef>
              <a:buFontTx/>
              <a:buAutoNum type="arabicParenR"/>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p:txBody>
      </p:sp>
      <p:pic>
        <p:nvPicPr>
          <p:cNvPr id="8" name="Picture 7" descr="C:\Documents and Settings\John Galinato\My Documents\My Pictures\Adobe\Digital Camera Photos\2008-04-30-1632-28\head-cone-stup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16" y="2577970"/>
            <a:ext cx="2128284" cy="20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John Galinato\My Documents\My Pictures\Adobe\Digital Camera Photos\2008-04-30-1632-28\head-chestn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1" y="915650"/>
            <a:ext cx="2133599" cy="138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Documents and Settings\John Galinato\My Documents\My Pictures\Adobe\Digital Camera Photos\2008-04-30-1632-28\head-nut-big-ey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1" y="913454"/>
            <a:ext cx="1981200" cy="19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09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 name="Rectangle 18431">
            <a:extLst>
              <a:ext uri="{FF2B5EF4-FFF2-40B4-BE49-F238E27FC236}">
                <a16:creationId xmlns="" xmlns:a16="http://schemas.microsoft.com/office/drawing/2014/main" id="{1B48C0F1-111F-4E51-9BEB-D204290C0C71}"/>
              </a:ext>
            </a:extLst>
          </p:cNvPr>
          <p:cNvSpPr/>
          <p:nvPr/>
        </p:nvSpPr>
        <p:spPr bwMode="auto">
          <a:xfrm>
            <a:off x="676508" y="794332"/>
            <a:ext cx="3124200" cy="3571874"/>
          </a:xfrm>
          <a:prstGeom prst="rect">
            <a:avLst/>
          </a:prstGeom>
          <a:solidFill>
            <a:srgbClr val="FF0000"/>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77" name="Rectangle 76">
            <a:extLst>
              <a:ext uri="{FF2B5EF4-FFF2-40B4-BE49-F238E27FC236}">
                <a16:creationId xmlns="" xmlns:a16="http://schemas.microsoft.com/office/drawing/2014/main" id="{D233C694-6740-4D6D-A845-EDF3C501FCE9}"/>
              </a:ext>
            </a:extLst>
          </p:cNvPr>
          <p:cNvSpPr/>
          <p:nvPr/>
        </p:nvSpPr>
        <p:spPr bwMode="auto">
          <a:xfrm>
            <a:off x="731876" y="849791"/>
            <a:ext cx="3001924" cy="3431834"/>
          </a:xfrm>
          <a:prstGeom prst="rect">
            <a:avLst/>
          </a:prstGeom>
          <a:solidFill>
            <a:schemeClr val="bg1"/>
          </a:solidFill>
          <a:ln w="1270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New Roman" pitchFamily="18" charset="0"/>
            </a:endParaRPr>
          </a:p>
        </p:txBody>
      </p:sp>
      <p:sp>
        <p:nvSpPr>
          <p:cNvPr id="18434" name="Line 4">
            <a:extLst>
              <a:ext uri="{FF2B5EF4-FFF2-40B4-BE49-F238E27FC236}">
                <a16:creationId xmlns="" xmlns:a16="http://schemas.microsoft.com/office/drawing/2014/main"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 xmlns:a16="http://schemas.microsoft.com/office/drawing/2014/main"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 xmlns:a16="http://schemas.microsoft.com/office/drawing/2014/main"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9">
            <a:extLst>
              <a:ext uri="{FF2B5EF4-FFF2-40B4-BE49-F238E27FC236}">
                <a16:creationId xmlns="" xmlns:a16="http://schemas.microsoft.com/office/drawing/2014/main" id="{FDF643DF-12C9-4CBD-8680-856E2F503647}"/>
              </a:ext>
            </a:extLst>
          </p:cNvPr>
          <p:cNvGrpSpPr>
            <a:grpSpLocks/>
          </p:cNvGrpSpPr>
          <p:nvPr/>
        </p:nvGrpSpPr>
        <p:grpSpPr bwMode="auto">
          <a:xfrm>
            <a:off x="842691" y="963746"/>
            <a:ext cx="2717877" cy="846004"/>
            <a:chOff x="228600" y="228600"/>
            <a:chExt cx="3326378" cy="1035415"/>
          </a:xfrm>
        </p:grpSpPr>
        <p:grpSp>
          <p:nvGrpSpPr>
            <p:cNvPr id="9" name="Group 9">
              <a:extLst>
                <a:ext uri="{FF2B5EF4-FFF2-40B4-BE49-F238E27FC236}">
                  <a16:creationId xmlns="" xmlns:a16="http://schemas.microsoft.com/office/drawing/2014/main" id="{FC063DD4-299B-4FB2-B021-C9CA62D627C0}"/>
                </a:ext>
              </a:extLst>
            </p:cNvPr>
            <p:cNvGrpSpPr>
              <a:grpSpLocks/>
            </p:cNvGrpSpPr>
            <p:nvPr/>
          </p:nvGrpSpPr>
          <p:grpSpPr bwMode="auto">
            <a:xfrm>
              <a:off x="228600" y="247650"/>
              <a:ext cx="1295400" cy="971550"/>
              <a:chOff x="2928" y="3216"/>
              <a:chExt cx="912" cy="720"/>
            </a:xfrm>
            <a:solidFill>
              <a:srgbClr val="000000"/>
            </a:solidFill>
          </p:grpSpPr>
          <p:sp>
            <p:nvSpPr>
              <p:cNvPr id="21" name="Freeform 10">
                <a:extLst>
                  <a:ext uri="{FF2B5EF4-FFF2-40B4-BE49-F238E27FC236}">
                    <a16:creationId xmlns="" xmlns:a16="http://schemas.microsoft.com/office/drawing/2014/main" id="{E0BED69B-10EE-41D4-9C75-3FB875232E59}"/>
                  </a:ext>
                </a:extLst>
              </p:cNvPr>
              <p:cNvSpPr>
                <a:spLocks/>
              </p:cNvSpPr>
              <p:nvPr/>
            </p:nvSpPr>
            <p:spPr bwMode="auto">
              <a:xfrm>
                <a:off x="2928" y="3216"/>
                <a:ext cx="912" cy="720"/>
              </a:xfrm>
              <a:custGeom>
                <a:avLst/>
                <a:gdLst>
                  <a:gd name="T0" fmla="*/ 53 w 1064"/>
                  <a:gd name="T1" fmla="*/ 112 h 904"/>
                  <a:gd name="T2" fmla="*/ 18 w 1064"/>
                  <a:gd name="T3" fmla="*/ 233 h 904"/>
                  <a:gd name="T4" fmla="*/ 18 w 1064"/>
                  <a:gd name="T5" fmla="*/ 295 h 904"/>
                  <a:gd name="T6" fmla="*/ 123 w 1064"/>
                  <a:gd name="T7" fmla="*/ 264 h 904"/>
                  <a:gd name="T8" fmla="*/ 265 w 1064"/>
                  <a:gd name="T9" fmla="*/ 233 h 904"/>
                  <a:gd name="T10" fmla="*/ 300 w 1064"/>
                  <a:gd name="T11" fmla="*/ 233 h 904"/>
                  <a:gd name="T12" fmla="*/ 265 w 1064"/>
                  <a:gd name="T13" fmla="*/ 325 h 904"/>
                  <a:gd name="T14" fmla="*/ 159 w 1064"/>
                  <a:gd name="T15" fmla="*/ 507 h 904"/>
                  <a:gd name="T16" fmla="*/ 159 w 1064"/>
                  <a:gd name="T17" fmla="*/ 569 h 904"/>
                  <a:gd name="T18" fmla="*/ 194 w 1064"/>
                  <a:gd name="T19" fmla="*/ 538 h 904"/>
                  <a:gd name="T20" fmla="*/ 335 w 1064"/>
                  <a:gd name="T21" fmla="*/ 538 h 904"/>
                  <a:gd name="T22" fmla="*/ 582 w 1064"/>
                  <a:gd name="T23" fmla="*/ 569 h 904"/>
                  <a:gd name="T24" fmla="*/ 582 w 1064"/>
                  <a:gd name="T25" fmla="*/ 538 h 904"/>
                  <a:gd name="T26" fmla="*/ 512 w 1064"/>
                  <a:gd name="T27" fmla="*/ 355 h 904"/>
                  <a:gd name="T28" fmla="*/ 441 w 1064"/>
                  <a:gd name="T29" fmla="*/ 233 h 904"/>
                  <a:gd name="T30" fmla="*/ 582 w 1064"/>
                  <a:gd name="T31" fmla="*/ 295 h 904"/>
                  <a:gd name="T32" fmla="*/ 759 w 1064"/>
                  <a:gd name="T33" fmla="*/ 325 h 904"/>
                  <a:gd name="T34" fmla="*/ 723 w 1064"/>
                  <a:gd name="T35" fmla="*/ 142 h 904"/>
                  <a:gd name="T36" fmla="*/ 652 w 1064"/>
                  <a:gd name="T37" fmla="*/ 20 h 904"/>
                  <a:gd name="T38" fmla="*/ 405 w 1064"/>
                  <a:gd name="T39" fmla="*/ 20 h 904"/>
                  <a:gd name="T40" fmla="*/ 159 w 1064"/>
                  <a:gd name="T41" fmla="*/ 81 h 904"/>
                  <a:gd name="T42" fmla="*/ 53 w 1064"/>
                  <a:gd name="T43" fmla="*/ 112 h 9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904">
                    <a:moveTo>
                      <a:pt x="72" y="176"/>
                    </a:moveTo>
                    <a:cubicBezTo>
                      <a:pt x="40" y="216"/>
                      <a:pt x="32" y="320"/>
                      <a:pt x="24" y="368"/>
                    </a:cubicBezTo>
                    <a:cubicBezTo>
                      <a:pt x="16" y="416"/>
                      <a:pt x="0" y="456"/>
                      <a:pt x="24" y="464"/>
                    </a:cubicBezTo>
                    <a:cubicBezTo>
                      <a:pt x="48" y="472"/>
                      <a:pt x="112" y="432"/>
                      <a:pt x="168" y="416"/>
                    </a:cubicBezTo>
                    <a:cubicBezTo>
                      <a:pt x="224" y="400"/>
                      <a:pt x="320" y="376"/>
                      <a:pt x="360" y="368"/>
                    </a:cubicBezTo>
                    <a:cubicBezTo>
                      <a:pt x="400" y="360"/>
                      <a:pt x="408" y="344"/>
                      <a:pt x="408" y="368"/>
                    </a:cubicBezTo>
                    <a:cubicBezTo>
                      <a:pt x="408" y="392"/>
                      <a:pt x="392" y="440"/>
                      <a:pt x="360" y="512"/>
                    </a:cubicBezTo>
                    <a:cubicBezTo>
                      <a:pt x="328" y="584"/>
                      <a:pt x="240" y="736"/>
                      <a:pt x="216" y="800"/>
                    </a:cubicBezTo>
                    <a:cubicBezTo>
                      <a:pt x="192" y="864"/>
                      <a:pt x="208" y="888"/>
                      <a:pt x="216" y="896"/>
                    </a:cubicBezTo>
                    <a:cubicBezTo>
                      <a:pt x="224" y="904"/>
                      <a:pt x="224" y="856"/>
                      <a:pt x="264" y="848"/>
                    </a:cubicBezTo>
                    <a:cubicBezTo>
                      <a:pt x="304" y="840"/>
                      <a:pt x="368" y="840"/>
                      <a:pt x="456" y="848"/>
                    </a:cubicBezTo>
                    <a:cubicBezTo>
                      <a:pt x="544" y="856"/>
                      <a:pt x="736" y="896"/>
                      <a:pt x="792" y="896"/>
                    </a:cubicBezTo>
                    <a:cubicBezTo>
                      <a:pt x="848" y="896"/>
                      <a:pt x="808" y="904"/>
                      <a:pt x="792" y="848"/>
                    </a:cubicBezTo>
                    <a:cubicBezTo>
                      <a:pt x="776" y="792"/>
                      <a:pt x="728" y="640"/>
                      <a:pt x="696" y="560"/>
                    </a:cubicBezTo>
                    <a:cubicBezTo>
                      <a:pt x="664" y="480"/>
                      <a:pt x="584" y="384"/>
                      <a:pt x="600" y="368"/>
                    </a:cubicBezTo>
                    <a:cubicBezTo>
                      <a:pt x="616" y="352"/>
                      <a:pt x="720" y="440"/>
                      <a:pt x="792" y="464"/>
                    </a:cubicBezTo>
                    <a:cubicBezTo>
                      <a:pt x="864" y="488"/>
                      <a:pt x="1000" y="552"/>
                      <a:pt x="1032" y="512"/>
                    </a:cubicBezTo>
                    <a:cubicBezTo>
                      <a:pt x="1064" y="472"/>
                      <a:pt x="1008" y="304"/>
                      <a:pt x="984" y="224"/>
                    </a:cubicBezTo>
                    <a:cubicBezTo>
                      <a:pt x="960" y="144"/>
                      <a:pt x="960" y="64"/>
                      <a:pt x="888" y="32"/>
                    </a:cubicBezTo>
                    <a:cubicBezTo>
                      <a:pt x="816" y="0"/>
                      <a:pt x="664" y="16"/>
                      <a:pt x="552" y="32"/>
                    </a:cubicBezTo>
                    <a:cubicBezTo>
                      <a:pt x="440" y="48"/>
                      <a:pt x="296" y="104"/>
                      <a:pt x="216" y="128"/>
                    </a:cubicBezTo>
                    <a:cubicBezTo>
                      <a:pt x="136" y="152"/>
                      <a:pt x="104" y="136"/>
                      <a:pt x="72" y="176"/>
                    </a:cubicBezTo>
                    <a:close/>
                  </a:path>
                </a:pathLst>
              </a:cu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3200" kern="0">
                  <a:solidFill>
                    <a:srgbClr val="000000"/>
                  </a:solidFill>
                </a:endParaRPr>
              </a:p>
            </p:txBody>
          </p:sp>
          <p:sp>
            <p:nvSpPr>
              <p:cNvPr id="22" name="Oval 11">
                <a:extLst>
                  <a:ext uri="{FF2B5EF4-FFF2-40B4-BE49-F238E27FC236}">
                    <a16:creationId xmlns="" xmlns:a16="http://schemas.microsoft.com/office/drawing/2014/main" id="{9B9082EA-1FC1-4788-ABCB-5F2F0EAB3FDF}"/>
                  </a:ext>
                </a:extLst>
              </p:cNvPr>
              <p:cNvSpPr>
                <a:spLocks noChangeArrowheads="1"/>
              </p:cNvSpPr>
              <p:nvPr/>
            </p:nvSpPr>
            <p:spPr bwMode="auto">
              <a:xfrm>
                <a:off x="3024" y="336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3" name="Oval 12">
                <a:extLst>
                  <a:ext uri="{FF2B5EF4-FFF2-40B4-BE49-F238E27FC236}">
                    <a16:creationId xmlns="" xmlns:a16="http://schemas.microsoft.com/office/drawing/2014/main" id="{41D815A4-8AEF-426C-A581-43A117E333A2}"/>
                  </a:ext>
                </a:extLst>
              </p:cNvPr>
              <p:cNvSpPr>
                <a:spLocks noChangeArrowheads="1"/>
              </p:cNvSpPr>
              <p:nvPr/>
            </p:nvSpPr>
            <p:spPr bwMode="auto">
              <a:xfrm>
                <a:off x="3216" y="3312"/>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4" name="Oval 13">
                <a:extLst>
                  <a:ext uri="{FF2B5EF4-FFF2-40B4-BE49-F238E27FC236}">
                    <a16:creationId xmlns="" xmlns:a16="http://schemas.microsoft.com/office/drawing/2014/main" id="{5EB516A3-424C-4C75-9F1C-683CDA95CEB5}"/>
                  </a:ext>
                </a:extLst>
              </p:cNvPr>
              <p:cNvSpPr>
                <a:spLocks noChangeArrowheads="1"/>
              </p:cNvSpPr>
              <p:nvPr/>
            </p:nvSpPr>
            <p:spPr bwMode="auto">
              <a:xfrm>
                <a:off x="3408" y="3312"/>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5" name="Oval 14">
                <a:extLst>
                  <a:ext uri="{FF2B5EF4-FFF2-40B4-BE49-F238E27FC236}">
                    <a16:creationId xmlns="" xmlns:a16="http://schemas.microsoft.com/office/drawing/2014/main" id="{08508C11-4F72-4EDB-8F09-FAE8E97041FA}"/>
                  </a:ext>
                </a:extLst>
              </p:cNvPr>
              <p:cNvSpPr>
                <a:spLocks noChangeArrowheads="1"/>
              </p:cNvSpPr>
              <p:nvPr/>
            </p:nvSpPr>
            <p:spPr bwMode="auto">
              <a:xfrm>
                <a:off x="3600" y="336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6" name="Oval 15">
                <a:extLst>
                  <a:ext uri="{FF2B5EF4-FFF2-40B4-BE49-F238E27FC236}">
                    <a16:creationId xmlns="" xmlns:a16="http://schemas.microsoft.com/office/drawing/2014/main" id="{7A5BB8DC-6799-4AA1-873D-0B8CDED889EE}"/>
                  </a:ext>
                </a:extLst>
              </p:cNvPr>
              <p:cNvSpPr>
                <a:spLocks noChangeArrowheads="1"/>
              </p:cNvSpPr>
              <p:nvPr/>
            </p:nvSpPr>
            <p:spPr bwMode="auto">
              <a:xfrm>
                <a:off x="3312" y="3456"/>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7" name="Oval 16">
                <a:extLst>
                  <a:ext uri="{FF2B5EF4-FFF2-40B4-BE49-F238E27FC236}">
                    <a16:creationId xmlns="" xmlns:a16="http://schemas.microsoft.com/office/drawing/2014/main" id="{F63166FB-45F8-4455-97F1-D65BF0A07585}"/>
                  </a:ext>
                </a:extLst>
              </p:cNvPr>
              <p:cNvSpPr>
                <a:spLocks noChangeArrowheads="1"/>
              </p:cNvSpPr>
              <p:nvPr/>
            </p:nvSpPr>
            <p:spPr bwMode="auto">
              <a:xfrm>
                <a:off x="3312" y="3600"/>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sp>
            <p:nvSpPr>
              <p:cNvPr id="28" name="Oval 17">
                <a:extLst>
                  <a:ext uri="{FF2B5EF4-FFF2-40B4-BE49-F238E27FC236}">
                    <a16:creationId xmlns="" xmlns:a16="http://schemas.microsoft.com/office/drawing/2014/main" id="{CAAB0DA3-63ED-4081-94C5-C2082A9175E8}"/>
                  </a:ext>
                </a:extLst>
              </p:cNvPr>
              <p:cNvSpPr>
                <a:spLocks noChangeArrowheads="1"/>
              </p:cNvSpPr>
              <p:nvPr/>
            </p:nvSpPr>
            <p:spPr bwMode="auto">
              <a:xfrm>
                <a:off x="3312" y="3744"/>
                <a:ext cx="96" cy="96"/>
              </a:xfrm>
              <a:prstGeom prst="ellipse">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3200" kern="0">
                  <a:solidFill>
                    <a:srgbClr val="000000"/>
                  </a:solidFill>
                </a:endParaRPr>
              </a:p>
            </p:txBody>
          </p:sp>
        </p:grpSp>
        <p:sp>
          <p:nvSpPr>
            <p:cNvPr id="10" name="Text Box 8">
              <a:extLst>
                <a:ext uri="{FF2B5EF4-FFF2-40B4-BE49-F238E27FC236}">
                  <a16:creationId xmlns="" xmlns:a16="http://schemas.microsoft.com/office/drawing/2014/main" id="{4297C9D3-3E94-4869-863E-20848ABC26EE}"/>
                </a:ext>
              </a:extLst>
            </p:cNvPr>
            <p:cNvSpPr txBox="1">
              <a:spLocks noChangeArrowheads="1"/>
            </p:cNvSpPr>
            <p:nvPr/>
          </p:nvSpPr>
          <p:spPr bwMode="auto">
            <a:xfrm>
              <a:off x="1410427" y="587375"/>
              <a:ext cx="2144551" cy="67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kern="0" dirty="0" err="1">
                  <a:solidFill>
                    <a:srgbClr val="000000"/>
                  </a:solidFill>
                  <a:latin typeface="Comic Sans MS" pitchFamily="66" charset="0"/>
                </a:rPr>
                <a:t>eamwork</a:t>
              </a:r>
              <a:endParaRPr lang="en-US" altLang="en-US" kern="0" dirty="0">
                <a:solidFill>
                  <a:srgbClr val="000000"/>
                </a:solidFill>
                <a:latin typeface="Comic Sans MS" pitchFamily="66" charset="0"/>
              </a:endParaRPr>
            </a:p>
          </p:txBody>
        </p:sp>
        <p:grpSp>
          <p:nvGrpSpPr>
            <p:cNvPr id="12" name="Group 9">
              <a:extLst>
                <a:ext uri="{FF2B5EF4-FFF2-40B4-BE49-F238E27FC236}">
                  <a16:creationId xmlns="" xmlns:a16="http://schemas.microsoft.com/office/drawing/2014/main" id="{0AFD5F75-2B07-4F1D-A627-4ED3B7FACC3B}"/>
                </a:ext>
              </a:extLst>
            </p:cNvPr>
            <p:cNvGrpSpPr>
              <a:grpSpLocks/>
            </p:cNvGrpSpPr>
            <p:nvPr/>
          </p:nvGrpSpPr>
          <p:grpSpPr bwMode="auto">
            <a:xfrm>
              <a:off x="304800" y="228600"/>
              <a:ext cx="1295400" cy="971550"/>
              <a:chOff x="2928" y="3216"/>
              <a:chExt cx="912" cy="720"/>
            </a:xfrm>
          </p:grpSpPr>
          <p:sp>
            <p:nvSpPr>
              <p:cNvPr id="13" name="Freeform 10">
                <a:extLst>
                  <a:ext uri="{FF2B5EF4-FFF2-40B4-BE49-F238E27FC236}">
                    <a16:creationId xmlns="" xmlns:a16="http://schemas.microsoft.com/office/drawing/2014/main" id="{D9E2387C-077B-4272-B3E7-3AC1CCFCCF92}"/>
                  </a:ext>
                </a:extLst>
              </p:cNvPr>
              <p:cNvSpPr>
                <a:spLocks/>
              </p:cNvSpPr>
              <p:nvPr/>
            </p:nvSpPr>
            <p:spPr bwMode="auto">
              <a:xfrm>
                <a:off x="2928" y="3216"/>
                <a:ext cx="912" cy="720"/>
              </a:xfrm>
              <a:custGeom>
                <a:avLst/>
                <a:gdLst>
                  <a:gd name="T0" fmla="*/ 7 w 1064"/>
                  <a:gd name="T1" fmla="*/ 6 h 904"/>
                  <a:gd name="T2" fmla="*/ 3 w 1064"/>
                  <a:gd name="T3" fmla="*/ 12 h 904"/>
                  <a:gd name="T4" fmla="*/ 3 w 1064"/>
                  <a:gd name="T5" fmla="*/ 16 h 904"/>
                  <a:gd name="T6" fmla="*/ 17 w 1064"/>
                  <a:gd name="T7" fmla="*/ 14 h 904"/>
                  <a:gd name="T8" fmla="*/ 36 w 1064"/>
                  <a:gd name="T9" fmla="*/ 12 h 904"/>
                  <a:gd name="T10" fmla="*/ 40 w 1064"/>
                  <a:gd name="T11" fmla="*/ 12 h 904"/>
                  <a:gd name="T12" fmla="*/ 36 w 1064"/>
                  <a:gd name="T13" fmla="*/ 17 h 904"/>
                  <a:gd name="T14" fmla="*/ 21 w 1064"/>
                  <a:gd name="T15" fmla="*/ 26 h 904"/>
                  <a:gd name="T16" fmla="*/ 21 w 1064"/>
                  <a:gd name="T17" fmla="*/ 29 h 904"/>
                  <a:gd name="T18" fmla="*/ 27 w 1064"/>
                  <a:gd name="T19" fmla="*/ 29 h 904"/>
                  <a:gd name="T20" fmla="*/ 45 w 1064"/>
                  <a:gd name="T21" fmla="*/ 29 h 904"/>
                  <a:gd name="T22" fmla="*/ 79 w 1064"/>
                  <a:gd name="T23" fmla="*/ 29 h 904"/>
                  <a:gd name="T24" fmla="*/ 79 w 1064"/>
                  <a:gd name="T25" fmla="*/ 29 h 904"/>
                  <a:gd name="T26" fmla="*/ 69 w 1064"/>
                  <a:gd name="T27" fmla="*/ 18 h 904"/>
                  <a:gd name="T28" fmla="*/ 59 w 1064"/>
                  <a:gd name="T29" fmla="*/ 12 h 904"/>
                  <a:gd name="T30" fmla="*/ 79 w 1064"/>
                  <a:gd name="T31" fmla="*/ 16 h 904"/>
                  <a:gd name="T32" fmla="*/ 102 w 1064"/>
                  <a:gd name="T33" fmla="*/ 17 h 904"/>
                  <a:gd name="T34" fmla="*/ 97 w 1064"/>
                  <a:gd name="T35" fmla="*/ 7 h 904"/>
                  <a:gd name="T36" fmla="*/ 88 w 1064"/>
                  <a:gd name="T37" fmla="*/ 2 h 904"/>
                  <a:gd name="T38" fmla="*/ 55 w 1064"/>
                  <a:gd name="T39" fmla="*/ 2 h 904"/>
                  <a:gd name="T40" fmla="*/ 21 w 1064"/>
                  <a:gd name="T41" fmla="*/ 5 h 904"/>
                  <a:gd name="T42" fmla="*/ 7 w 1064"/>
                  <a:gd name="T43" fmla="*/ 6 h 9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904">
                    <a:moveTo>
                      <a:pt x="72" y="176"/>
                    </a:moveTo>
                    <a:cubicBezTo>
                      <a:pt x="40" y="216"/>
                      <a:pt x="32" y="320"/>
                      <a:pt x="24" y="368"/>
                    </a:cubicBezTo>
                    <a:cubicBezTo>
                      <a:pt x="16" y="416"/>
                      <a:pt x="0" y="456"/>
                      <a:pt x="24" y="464"/>
                    </a:cubicBezTo>
                    <a:cubicBezTo>
                      <a:pt x="48" y="472"/>
                      <a:pt x="112" y="432"/>
                      <a:pt x="168" y="416"/>
                    </a:cubicBezTo>
                    <a:cubicBezTo>
                      <a:pt x="224" y="400"/>
                      <a:pt x="320" y="376"/>
                      <a:pt x="360" y="368"/>
                    </a:cubicBezTo>
                    <a:cubicBezTo>
                      <a:pt x="400" y="360"/>
                      <a:pt x="408" y="344"/>
                      <a:pt x="408" y="368"/>
                    </a:cubicBezTo>
                    <a:cubicBezTo>
                      <a:pt x="408" y="392"/>
                      <a:pt x="392" y="440"/>
                      <a:pt x="360" y="512"/>
                    </a:cubicBezTo>
                    <a:cubicBezTo>
                      <a:pt x="328" y="584"/>
                      <a:pt x="240" y="736"/>
                      <a:pt x="216" y="800"/>
                    </a:cubicBezTo>
                    <a:cubicBezTo>
                      <a:pt x="192" y="864"/>
                      <a:pt x="208" y="888"/>
                      <a:pt x="216" y="896"/>
                    </a:cubicBezTo>
                    <a:cubicBezTo>
                      <a:pt x="224" y="904"/>
                      <a:pt x="224" y="856"/>
                      <a:pt x="264" y="848"/>
                    </a:cubicBezTo>
                    <a:cubicBezTo>
                      <a:pt x="304" y="840"/>
                      <a:pt x="368" y="840"/>
                      <a:pt x="456" y="848"/>
                    </a:cubicBezTo>
                    <a:cubicBezTo>
                      <a:pt x="544" y="856"/>
                      <a:pt x="736" y="896"/>
                      <a:pt x="792" y="896"/>
                    </a:cubicBezTo>
                    <a:cubicBezTo>
                      <a:pt x="848" y="896"/>
                      <a:pt x="808" y="904"/>
                      <a:pt x="792" y="848"/>
                    </a:cubicBezTo>
                    <a:cubicBezTo>
                      <a:pt x="776" y="792"/>
                      <a:pt x="728" y="640"/>
                      <a:pt x="696" y="560"/>
                    </a:cubicBezTo>
                    <a:cubicBezTo>
                      <a:pt x="664" y="480"/>
                      <a:pt x="584" y="384"/>
                      <a:pt x="600" y="368"/>
                    </a:cubicBezTo>
                    <a:cubicBezTo>
                      <a:pt x="616" y="352"/>
                      <a:pt x="720" y="440"/>
                      <a:pt x="792" y="464"/>
                    </a:cubicBezTo>
                    <a:cubicBezTo>
                      <a:pt x="864" y="488"/>
                      <a:pt x="1000" y="552"/>
                      <a:pt x="1032" y="512"/>
                    </a:cubicBezTo>
                    <a:cubicBezTo>
                      <a:pt x="1064" y="472"/>
                      <a:pt x="1008" y="304"/>
                      <a:pt x="984" y="224"/>
                    </a:cubicBezTo>
                    <a:cubicBezTo>
                      <a:pt x="960" y="144"/>
                      <a:pt x="960" y="64"/>
                      <a:pt x="888" y="32"/>
                    </a:cubicBezTo>
                    <a:cubicBezTo>
                      <a:pt x="816" y="0"/>
                      <a:pt x="664" y="16"/>
                      <a:pt x="552" y="32"/>
                    </a:cubicBezTo>
                    <a:cubicBezTo>
                      <a:pt x="440" y="48"/>
                      <a:pt x="296" y="104"/>
                      <a:pt x="216" y="128"/>
                    </a:cubicBezTo>
                    <a:cubicBezTo>
                      <a:pt x="136" y="152"/>
                      <a:pt x="104" y="136"/>
                      <a:pt x="72" y="176"/>
                    </a:cubicBezTo>
                    <a:close/>
                  </a:path>
                </a:pathLst>
              </a:custGeom>
              <a:gradFill rotWithShape="0">
                <a:gsLst>
                  <a:gs pos="0">
                    <a:srgbClr val="CCCCFF"/>
                  </a:gs>
                  <a:gs pos="100000">
                    <a:srgbClr val="969696"/>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3200" kern="0">
                  <a:solidFill>
                    <a:srgbClr val="000000"/>
                  </a:solidFill>
                </a:endParaRPr>
              </a:p>
            </p:txBody>
          </p:sp>
          <p:sp>
            <p:nvSpPr>
              <p:cNvPr id="14" name="Oval 11">
                <a:extLst>
                  <a:ext uri="{FF2B5EF4-FFF2-40B4-BE49-F238E27FC236}">
                    <a16:creationId xmlns="" xmlns:a16="http://schemas.microsoft.com/office/drawing/2014/main" id="{09B8BE1F-E9D1-40AD-B639-A671C11D4F7B}"/>
                  </a:ext>
                </a:extLst>
              </p:cNvPr>
              <p:cNvSpPr>
                <a:spLocks noChangeArrowheads="1"/>
              </p:cNvSpPr>
              <p:nvPr/>
            </p:nvSpPr>
            <p:spPr bwMode="auto">
              <a:xfrm>
                <a:off x="3024" y="3360"/>
                <a:ext cx="96"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5" name="Oval 12">
                <a:extLst>
                  <a:ext uri="{FF2B5EF4-FFF2-40B4-BE49-F238E27FC236}">
                    <a16:creationId xmlns="" xmlns:a16="http://schemas.microsoft.com/office/drawing/2014/main" id="{D2DAE51F-E9C9-4641-9317-D6D044F2C74A}"/>
                  </a:ext>
                </a:extLst>
              </p:cNvPr>
              <p:cNvSpPr>
                <a:spLocks noChangeArrowheads="1"/>
              </p:cNvSpPr>
              <p:nvPr/>
            </p:nvSpPr>
            <p:spPr bwMode="auto">
              <a:xfrm>
                <a:off x="3216" y="3312"/>
                <a:ext cx="96"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6" name="Oval 13">
                <a:extLst>
                  <a:ext uri="{FF2B5EF4-FFF2-40B4-BE49-F238E27FC236}">
                    <a16:creationId xmlns="" xmlns:a16="http://schemas.microsoft.com/office/drawing/2014/main" id="{E1E9E34C-C5B7-433C-A5AF-ABF55ABE0236}"/>
                  </a:ext>
                </a:extLst>
              </p:cNvPr>
              <p:cNvSpPr>
                <a:spLocks noChangeArrowheads="1"/>
              </p:cNvSpPr>
              <p:nvPr/>
            </p:nvSpPr>
            <p:spPr bwMode="auto">
              <a:xfrm>
                <a:off x="3407" y="3312"/>
                <a:ext cx="96"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7" name="Oval 14">
                <a:extLst>
                  <a:ext uri="{FF2B5EF4-FFF2-40B4-BE49-F238E27FC236}">
                    <a16:creationId xmlns="" xmlns:a16="http://schemas.microsoft.com/office/drawing/2014/main" id="{F95251E3-DF5E-45E0-926B-38F56297556D}"/>
                  </a:ext>
                </a:extLst>
              </p:cNvPr>
              <p:cNvSpPr>
                <a:spLocks noChangeArrowheads="1"/>
              </p:cNvSpPr>
              <p:nvPr/>
            </p:nvSpPr>
            <p:spPr bwMode="auto">
              <a:xfrm>
                <a:off x="3600" y="3360"/>
                <a:ext cx="96"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8" name="Oval 15">
                <a:extLst>
                  <a:ext uri="{FF2B5EF4-FFF2-40B4-BE49-F238E27FC236}">
                    <a16:creationId xmlns="" xmlns:a16="http://schemas.microsoft.com/office/drawing/2014/main" id="{5AAAC5B1-B91C-4C6A-BD8A-A644EE5DA8E7}"/>
                  </a:ext>
                </a:extLst>
              </p:cNvPr>
              <p:cNvSpPr>
                <a:spLocks noChangeArrowheads="1"/>
              </p:cNvSpPr>
              <p:nvPr/>
            </p:nvSpPr>
            <p:spPr bwMode="auto">
              <a:xfrm>
                <a:off x="3312" y="3456"/>
                <a:ext cx="95"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19" name="Oval 16">
                <a:extLst>
                  <a:ext uri="{FF2B5EF4-FFF2-40B4-BE49-F238E27FC236}">
                    <a16:creationId xmlns="" xmlns:a16="http://schemas.microsoft.com/office/drawing/2014/main" id="{C9685C5C-1C44-4777-B0EA-9F06607A551D}"/>
                  </a:ext>
                </a:extLst>
              </p:cNvPr>
              <p:cNvSpPr>
                <a:spLocks noChangeArrowheads="1"/>
              </p:cNvSpPr>
              <p:nvPr/>
            </p:nvSpPr>
            <p:spPr bwMode="auto">
              <a:xfrm>
                <a:off x="3312" y="3600"/>
                <a:ext cx="95" cy="96"/>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sp>
            <p:nvSpPr>
              <p:cNvPr id="20" name="Oval 17">
                <a:extLst>
                  <a:ext uri="{FF2B5EF4-FFF2-40B4-BE49-F238E27FC236}">
                    <a16:creationId xmlns="" xmlns:a16="http://schemas.microsoft.com/office/drawing/2014/main" id="{2EB91D9E-1DC3-4422-88A7-AF02C0D370D1}"/>
                  </a:ext>
                </a:extLst>
              </p:cNvPr>
              <p:cNvSpPr>
                <a:spLocks noChangeArrowheads="1"/>
              </p:cNvSpPr>
              <p:nvPr/>
            </p:nvSpPr>
            <p:spPr bwMode="auto">
              <a:xfrm>
                <a:off x="3312" y="3744"/>
                <a:ext cx="95" cy="95"/>
              </a:xfrm>
              <a:prstGeom prst="ellipse">
                <a:avLst/>
              </a:prstGeom>
              <a:gradFill rotWithShape="0">
                <a:gsLst>
                  <a:gs pos="0">
                    <a:srgbClr val="FFCC00"/>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endParaRPr lang="en-US" altLang="en-US" kern="0">
                  <a:solidFill>
                    <a:srgbClr val="000000"/>
                  </a:solidFill>
                </a:endParaRPr>
              </a:p>
            </p:txBody>
          </p:sp>
        </p:grpSp>
      </p:grpSp>
      <p:grpSp>
        <p:nvGrpSpPr>
          <p:cNvPr id="29" name="Group 17">
            <a:extLst>
              <a:ext uri="{FF2B5EF4-FFF2-40B4-BE49-F238E27FC236}">
                <a16:creationId xmlns="" xmlns:a16="http://schemas.microsoft.com/office/drawing/2014/main" id="{EA67DFDF-70A7-4626-A012-748A9FD18547}"/>
              </a:ext>
            </a:extLst>
          </p:cNvPr>
          <p:cNvGrpSpPr>
            <a:grpSpLocks/>
          </p:cNvGrpSpPr>
          <p:nvPr/>
        </p:nvGrpSpPr>
        <p:grpSpPr bwMode="auto">
          <a:xfrm>
            <a:off x="842691" y="1928986"/>
            <a:ext cx="2704133" cy="745441"/>
            <a:chOff x="6096000" y="1229400"/>
            <a:chExt cx="2437052" cy="847050"/>
          </a:xfrm>
        </p:grpSpPr>
        <p:grpSp>
          <p:nvGrpSpPr>
            <p:cNvPr id="30" name="Group 29">
              <a:extLst>
                <a:ext uri="{FF2B5EF4-FFF2-40B4-BE49-F238E27FC236}">
                  <a16:creationId xmlns="" xmlns:a16="http://schemas.microsoft.com/office/drawing/2014/main" id="{F34BE42A-4C6C-4047-9823-B2A069CE2AC7}"/>
                </a:ext>
              </a:extLst>
            </p:cNvPr>
            <p:cNvGrpSpPr/>
            <p:nvPr/>
          </p:nvGrpSpPr>
          <p:grpSpPr>
            <a:xfrm>
              <a:off x="6096000" y="1280740"/>
              <a:ext cx="2394757" cy="795710"/>
              <a:chOff x="338705" y="2718340"/>
              <a:chExt cx="2394757" cy="795710"/>
            </a:xfrm>
            <a:solidFill>
              <a:srgbClr val="000000"/>
            </a:solidFill>
          </p:grpSpPr>
          <p:sp>
            <p:nvSpPr>
              <p:cNvPr id="39" name="Freeform 94">
                <a:extLst>
                  <a:ext uri="{FF2B5EF4-FFF2-40B4-BE49-F238E27FC236}">
                    <a16:creationId xmlns="" xmlns:a16="http://schemas.microsoft.com/office/drawing/2014/main" id="{75395BF6-0962-4E1E-9D6A-DAE5A51AE41C}"/>
                  </a:ext>
                </a:extLst>
              </p:cNvPr>
              <p:cNvSpPr/>
              <p:nvPr/>
            </p:nvSpPr>
            <p:spPr>
              <a:xfrm>
                <a:off x="824267" y="3197111"/>
                <a:ext cx="275928" cy="19980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0" name="Freeform 95">
                <a:extLst>
                  <a:ext uri="{FF2B5EF4-FFF2-40B4-BE49-F238E27FC236}">
                    <a16:creationId xmlns="" xmlns:a16="http://schemas.microsoft.com/office/drawing/2014/main" id="{98F1E6F9-865D-45F0-B6B7-E0BD74E91740}"/>
                  </a:ext>
                </a:extLst>
              </p:cNvPr>
              <p:cNvSpPr/>
              <p:nvPr/>
            </p:nvSpPr>
            <p:spPr>
              <a:xfrm>
                <a:off x="1653646" y="2987708"/>
                <a:ext cx="581676" cy="504638"/>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1" name="Freeform 96">
                <a:extLst>
                  <a:ext uri="{FF2B5EF4-FFF2-40B4-BE49-F238E27FC236}">
                    <a16:creationId xmlns="" xmlns:a16="http://schemas.microsoft.com/office/drawing/2014/main" id="{A637B3E8-7D2D-4283-B5F2-8226E3B1E7AD}"/>
                  </a:ext>
                </a:extLst>
              </p:cNvPr>
              <p:cNvSpPr/>
              <p:nvPr/>
            </p:nvSpPr>
            <p:spPr>
              <a:xfrm>
                <a:off x="790362" y="2987708"/>
                <a:ext cx="490354" cy="52634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2" name="Freeform 97">
                <a:extLst>
                  <a:ext uri="{FF2B5EF4-FFF2-40B4-BE49-F238E27FC236}">
                    <a16:creationId xmlns="" xmlns:a16="http://schemas.microsoft.com/office/drawing/2014/main" id="{17A6A01C-1E4D-48DF-BF40-057080127091}"/>
                  </a:ext>
                </a:extLst>
              </p:cNvPr>
              <p:cNvSpPr/>
              <p:nvPr/>
            </p:nvSpPr>
            <p:spPr>
              <a:xfrm>
                <a:off x="895664" y="3129761"/>
                <a:ext cx="275928" cy="199803"/>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3" name="Freeform 98">
                <a:extLst>
                  <a:ext uri="{FF2B5EF4-FFF2-40B4-BE49-F238E27FC236}">
                    <a16:creationId xmlns="" xmlns:a16="http://schemas.microsoft.com/office/drawing/2014/main" id="{614ADE55-5B44-46F1-B75F-27D503C63A39}"/>
                  </a:ext>
                </a:extLst>
              </p:cNvPr>
              <p:cNvSpPr/>
              <p:nvPr/>
            </p:nvSpPr>
            <p:spPr>
              <a:xfrm>
                <a:off x="1206131" y="2868846"/>
                <a:ext cx="508609" cy="607192"/>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4" name="Freeform 99">
                <a:extLst>
                  <a:ext uri="{FF2B5EF4-FFF2-40B4-BE49-F238E27FC236}">
                    <a16:creationId xmlns="" xmlns:a16="http://schemas.microsoft.com/office/drawing/2014/main" id="{E13FC590-BE8F-4CB1-82A4-90DD9E63D428}"/>
                  </a:ext>
                </a:extLst>
              </p:cNvPr>
              <p:cNvSpPr/>
              <p:nvPr/>
            </p:nvSpPr>
            <p:spPr>
              <a:xfrm>
                <a:off x="2101160" y="2916120"/>
                <a:ext cx="632302" cy="573667"/>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45" name="Freeform 100">
                <a:extLst>
                  <a:ext uri="{FF2B5EF4-FFF2-40B4-BE49-F238E27FC236}">
                    <a16:creationId xmlns="" xmlns:a16="http://schemas.microsoft.com/office/drawing/2014/main" id="{D3529FB6-F352-4440-8760-C77C1B950371}"/>
                  </a:ext>
                </a:extLst>
              </p:cNvPr>
              <p:cNvSpPr/>
              <p:nvPr/>
            </p:nvSpPr>
            <p:spPr>
              <a:xfrm>
                <a:off x="338705" y="2718340"/>
                <a:ext cx="728095" cy="786860"/>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p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grpSp>
        <p:sp>
          <p:nvSpPr>
            <p:cNvPr id="31" name="Freeform 86">
              <a:extLst>
                <a:ext uri="{FF2B5EF4-FFF2-40B4-BE49-F238E27FC236}">
                  <a16:creationId xmlns="" xmlns:a16="http://schemas.microsoft.com/office/drawing/2014/main" id="{6D67D926-FE16-4143-8759-D6BFA71B0A57}"/>
                </a:ext>
              </a:extLst>
            </p:cNvPr>
            <p:cNvSpPr/>
            <p:nvPr/>
          </p:nvSpPr>
          <p:spPr>
            <a:xfrm>
              <a:off x="6662794" y="1667201"/>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000000"/>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2" name="Freeform 87">
              <a:extLst>
                <a:ext uri="{FF2B5EF4-FFF2-40B4-BE49-F238E27FC236}">
                  <a16:creationId xmlns="" xmlns:a16="http://schemas.microsoft.com/office/drawing/2014/main" id="{7AF22FF5-E2D4-48D3-9290-1F1C936F6445}"/>
                </a:ext>
              </a:extLst>
            </p:cNvPr>
            <p:cNvSpPr/>
            <p:nvPr/>
          </p:nvSpPr>
          <p:spPr>
            <a:xfrm>
              <a:off x="7453446" y="1499060"/>
              <a:ext cx="581082" cy="504423"/>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adFill flip="none" rotWithShape="1">
              <a:gsLst>
                <a:gs pos="0">
                  <a:srgbClr val="FFC000"/>
                </a:gs>
                <a:gs pos="99000">
                  <a:srgbClr val="FFFF00"/>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3" name="Freeform 88">
              <a:extLst>
                <a:ext uri="{FF2B5EF4-FFF2-40B4-BE49-F238E27FC236}">
                  <a16:creationId xmlns="" xmlns:a16="http://schemas.microsoft.com/office/drawing/2014/main" id="{4871F7E8-4B98-421C-B53C-53019EEADA03}"/>
                </a:ext>
              </a:extLst>
            </p:cNvPr>
            <p:cNvSpPr/>
            <p:nvPr/>
          </p:nvSpPr>
          <p:spPr>
            <a:xfrm>
              <a:off x="6589761" y="1499060"/>
              <a:ext cx="490585" cy="526630"/>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adFill flip="none" rotWithShape="1">
              <a:gsLst>
                <a:gs pos="0">
                  <a:srgbClr val="C00000"/>
                </a:gs>
                <a:gs pos="99000">
                  <a:srgbClr val="FFC000"/>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4" name="Freeform 89">
              <a:extLst>
                <a:ext uri="{FF2B5EF4-FFF2-40B4-BE49-F238E27FC236}">
                  <a16:creationId xmlns="" xmlns:a16="http://schemas.microsoft.com/office/drawing/2014/main" id="{D8ABFD24-D5C2-4EEF-8EBF-3288587D2F10}"/>
                </a:ext>
              </a:extLst>
            </p:cNvPr>
            <p:cNvSpPr/>
            <p:nvPr/>
          </p:nvSpPr>
          <p:spPr>
            <a:xfrm>
              <a:off x="6734238" y="1600579"/>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000000"/>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5" name="Freeform 90">
              <a:extLst>
                <a:ext uri="{FF2B5EF4-FFF2-40B4-BE49-F238E27FC236}">
                  <a16:creationId xmlns="" xmlns:a16="http://schemas.microsoft.com/office/drawing/2014/main" id="{E0943CAA-B9FB-4A6A-80AE-F03061DF4D66}"/>
                </a:ext>
              </a:extLst>
            </p:cNvPr>
            <p:cNvSpPr/>
            <p:nvPr/>
          </p:nvSpPr>
          <p:spPr>
            <a:xfrm>
              <a:off x="7005727" y="1380093"/>
              <a:ext cx="508050" cy="607528"/>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adFill flip="none" rotWithShape="1">
              <a:gsLst>
                <a:gs pos="0">
                  <a:srgbClr val="00B050"/>
                </a:gs>
                <a:gs pos="99000">
                  <a:srgbClr val="00CC99">
                    <a:tint val="44500"/>
                    <a:satMod val="160000"/>
                  </a:srgbClr>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6" name="Freeform 91">
              <a:extLst>
                <a:ext uri="{FF2B5EF4-FFF2-40B4-BE49-F238E27FC236}">
                  <a16:creationId xmlns="" xmlns:a16="http://schemas.microsoft.com/office/drawing/2014/main" id="{14EF6737-49FE-4D6C-805F-56AB6B789857}"/>
                </a:ext>
              </a:extLst>
            </p:cNvPr>
            <p:cNvSpPr/>
            <p:nvPr/>
          </p:nvSpPr>
          <p:spPr>
            <a:xfrm>
              <a:off x="7901165" y="1427680"/>
              <a:ext cx="631887" cy="572631"/>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adFill flip="none" rotWithShape="1">
              <a:gsLst>
                <a:gs pos="0">
                  <a:srgbClr val="7030A0"/>
                </a:gs>
                <a:gs pos="99000">
                  <a:srgbClr val="FF00FF"/>
                </a:gs>
                <a:gs pos="100000">
                  <a:srgbClr val="00CC99">
                    <a:tint val="23500"/>
                    <a:satMod val="160000"/>
                  </a:srgbClr>
                </a:gs>
              </a:gsLst>
              <a:lin ang="0" scaled="1"/>
              <a:tileRect/>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7" name="Freeform 92">
              <a:extLst>
                <a:ext uri="{FF2B5EF4-FFF2-40B4-BE49-F238E27FC236}">
                  <a16:creationId xmlns="" xmlns:a16="http://schemas.microsoft.com/office/drawing/2014/main" id="{F7108212-1887-431E-B0D2-77A2F3853BF0}"/>
                </a:ext>
              </a:extLst>
            </p:cNvPr>
            <p:cNvSpPr/>
            <p:nvPr/>
          </p:nvSpPr>
          <p:spPr>
            <a:xfrm>
              <a:off x="6138867" y="1229400"/>
              <a:ext cx="727146" cy="786773"/>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adFill>
              <a:gsLst>
                <a:gs pos="0">
                  <a:srgbClr val="3333CC">
                    <a:lumMod val="50000"/>
                  </a:srgbClr>
                </a:gs>
                <a:gs pos="99000">
                  <a:srgbClr val="00B0F0"/>
                </a:gs>
                <a:gs pos="98000">
                  <a:srgbClr val="00B0F0"/>
                </a:gs>
              </a:gsLst>
              <a:lin ang="0" scaled="1"/>
            </a:gra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sp>
          <p:nvSpPr>
            <p:cNvPr id="38" name="Freeform 93">
              <a:extLst>
                <a:ext uri="{FF2B5EF4-FFF2-40B4-BE49-F238E27FC236}">
                  <a16:creationId xmlns="" xmlns:a16="http://schemas.microsoft.com/office/drawing/2014/main" id="{C71C96F3-0D6C-4F8F-B08C-5005B7E2D36C}"/>
                </a:ext>
              </a:extLst>
            </p:cNvPr>
            <p:cNvSpPr/>
            <p:nvPr/>
          </p:nvSpPr>
          <p:spPr>
            <a:xfrm>
              <a:off x="6697722" y="1635476"/>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rgbClr val="FFFFFF"/>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US" sz="4800" kern="0">
                <a:solidFill>
                  <a:srgbClr val="FFFFFF"/>
                </a:solidFill>
                <a:latin typeface="Times New Roman"/>
              </a:endParaRPr>
            </a:p>
          </p:txBody>
        </p:sp>
      </p:grpSp>
      <p:grpSp>
        <p:nvGrpSpPr>
          <p:cNvPr id="4" name="Group 3">
            <a:extLst>
              <a:ext uri="{FF2B5EF4-FFF2-40B4-BE49-F238E27FC236}">
                <a16:creationId xmlns="" xmlns:a16="http://schemas.microsoft.com/office/drawing/2014/main" id="{F725781E-C749-4B31-A0D0-97FC004371E6}"/>
              </a:ext>
            </a:extLst>
          </p:cNvPr>
          <p:cNvGrpSpPr/>
          <p:nvPr/>
        </p:nvGrpSpPr>
        <p:grpSpPr>
          <a:xfrm>
            <a:off x="954105" y="2876550"/>
            <a:ext cx="2591361" cy="517132"/>
            <a:chOff x="552450" y="3105150"/>
            <a:chExt cx="3234174" cy="645412"/>
          </a:xfrm>
        </p:grpSpPr>
        <p:sp>
          <p:nvSpPr>
            <p:cNvPr id="47" name="Freeform 1027">
              <a:extLst>
                <a:ext uri="{FF2B5EF4-FFF2-40B4-BE49-F238E27FC236}">
                  <a16:creationId xmlns="" xmlns:a16="http://schemas.microsoft.com/office/drawing/2014/main" id="{FA5B58A5-A2C5-4BDC-B516-D096E1F97B2B}"/>
                </a:ext>
              </a:extLst>
            </p:cNvPr>
            <p:cNvSpPr>
              <a:spLocks/>
            </p:cNvSpPr>
            <p:nvPr/>
          </p:nvSpPr>
          <p:spPr bwMode="auto">
            <a:xfrm flipV="1">
              <a:off x="552450" y="3230847"/>
              <a:ext cx="735211" cy="519715"/>
            </a:xfrm>
            <a:custGeom>
              <a:avLst/>
              <a:gdLst>
                <a:gd name="T0" fmla="*/ 0 w 960"/>
                <a:gd name="T1" fmla="*/ 2147483647 h 576"/>
                <a:gd name="T2" fmla="*/ 2147483647 w 960"/>
                <a:gd name="T3" fmla="*/ 2147483647 h 576"/>
                <a:gd name="T4" fmla="*/ 2147483647 w 960"/>
                <a:gd name="T5" fmla="*/ 2147483647 h 576"/>
                <a:gd name="T6" fmla="*/ 2147483647 w 960"/>
                <a:gd name="T7" fmla="*/ 2147483647 h 576"/>
                <a:gd name="T8" fmla="*/ 2147483647 w 960"/>
                <a:gd name="T9" fmla="*/ 2147483647 h 576"/>
                <a:gd name="T10" fmla="*/ 2147483647 w 960"/>
                <a:gd name="T11" fmla="*/ 0 h 576"/>
                <a:gd name="T12" fmla="*/ 2147483647 w 960"/>
                <a:gd name="T13" fmla="*/ 2147483647 h 576"/>
                <a:gd name="T14" fmla="*/ 2147483647 w 960"/>
                <a:gd name="T15" fmla="*/ 0 h 576"/>
                <a:gd name="T16" fmla="*/ 2147483647 w 960"/>
                <a:gd name="T17" fmla="*/ 2147483647 h 576"/>
                <a:gd name="T18" fmla="*/ 2147483647 w 960"/>
                <a:gd name="T19" fmla="*/ 0 h 576"/>
                <a:gd name="T20" fmla="*/ 0 w 960"/>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0" h="576">
                  <a:moveTo>
                    <a:pt x="0" y="48"/>
                  </a:moveTo>
                  <a:lnTo>
                    <a:pt x="240" y="576"/>
                  </a:lnTo>
                  <a:lnTo>
                    <a:pt x="432" y="336"/>
                  </a:lnTo>
                  <a:lnTo>
                    <a:pt x="624" y="576"/>
                  </a:lnTo>
                  <a:lnTo>
                    <a:pt x="960" y="48"/>
                  </a:lnTo>
                  <a:lnTo>
                    <a:pt x="720" y="0"/>
                  </a:lnTo>
                  <a:lnTo>
                    <a:pt x="576" y="336"/>
                  </a:lnTo>
                  <a:lnTo>
                    <a:pt x="432" y="0"/>
                  </a:lnTo>
                  <a:lnTo>
                    <a:pt x="288" y="336"/>
                  </a:lnTo>
                  <a:lnTo>
                    <a:pt x="144" y="0"/>
                  </a:lnTo>
                  <a:lnTo>
                    <a:pt x="0" y="48"/>
                  </a:lnTo>
                  <a:close/>
                </a:path>
              </a:pathLst>
            </a:custGeom>
            <a:solidFill>
              <a:srgbClr val="000000"/>
            </a:solidFill>
            <a:ln w="9525">
              <a:solidFill>
                <a:srgbClr val="000000"/>
              </a:solidFill>
              <a:round/>
              <a:headEnd/>
              <a:tailEnd/>
            </a:ln>
          </p:spPr>
          <p:txBody>
            <a:bodyPr/>
            <a:lstStyle/>
            <a:p>
              <a:pPr fontAlgn="auto">
                <a:spcBef>
                  <a:spcPts val="0"/>
                </a:spcBef>
                <a:spcAft>
                  <a:spcPts val="0"/>
                </a:spcAft>
                <a:defRPr/>
              </a:pPr>
              <a:endParaRPr lang="en-US" sz="1800" kern="0" dirty="0">
                <a:solidFill>
                  <a:srgbClr val="000000"/>
                </a:solidFill>
              </a:endParaRPr>
            </a:p>
          </p:txBody>
        </p:sp>
        <p:sp>
          <p:nvSpPr>
            <p:cNvPr id="48" name="Text Box 8">
              <a:extLst>
                <a:ext uri="{FF2B5EF4-FFF2-40B4-BE49-F238E27FC236}">
                  <a16:creationId xmlns="" xmlns:a16="http://schemas.microsoft.com/office/drawing/2014/main" id="{5C5662BD-6943-4CD4-90DD-B697288DA0ED}"/>
                </a:ext>
              </a:extLst>
            </p:cNvPr>
            <p:cNvSpPr txBox="1">
              <a:spLocks noChangeArrowheads="1"/>
            </p:cNvSpPr>
            <p:nvPr/>
          </p:nvSpPr>
          <p:spPr bwMode="auto">
            <a:xfrm>
              <a:off x="1185863" y="3215120"/>
              <a:ext cx="1066743" cy="4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1800" kern="0" dirty="0" err="1">
                  <a:solidFill>
                    <a:srgbClr val="000000"/>
                  </a:solidFill>
                  <a:latin typeface="Comic Sans MS" pitchFamily="66" charset="0"/>
                </a:rPr>
                <a:t>odular</a:t>
              </a:r>
              <a:endParaRPr lang="en-US" altLang="en-US" sz="1800" kern="0" dirty="0">
                <a:solidFill>
                  <a:srgbClr val="000000"/>
                </a:solidFill>
                <a:latin typeface="Comic Sans MS" pitchFamily="66" charset="0"/>
              </a:endParaRPr>
            </a:p>
          </p:txBody>
        </p:sp>
        <p:sp>
          <p:nvSpPr>
            <p:cNvPr id="49" name="Text Box 8">
              <a:extLst>
                <a:ext uri="{FF2B5EF4-FFF2-40B4-BE49-F238E27FC236}">
                  <a16:creationId xmlns="" xmlns:a16="http://schemas.microsoft.com/office/drawing/2014/main" id="{206DE58A-1034-444A-B2FC-B2A3CA509210}"/>
                </a:ext>
              </a:extLst>
            </p:cNvPr>
            <p:cNvSpPr txBox="1">
              <a:spLocks noChangeArrowheads="1"/>
            </p:cNvSpPr>
            <p:nvPr/>
          </p:nvSpPr>
          <p:spPr bwMode="auto">
            <a:xfrm>
              <a:off x="2695873" y="3264617"/>
              <a:ext cx="1090751" cy="4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auto" hangingPunct="1">
                <a:spcBef>
                  <a:spcPct val="0"/>
                </a:spcBef>
                <a:spcAft>
                  <a:spcPts val="0"/>
                </a:spcAft>
                <a:buFontTx/>
                <a:buNone/>
                <a:defRPr/>
              </a:pPr>
              <a:r>
                <a:rPr lang="en-US" altLang="en-US" sz="1800" kern="0" dirty="0" err="1">
                  <a:solidFill>
                    <a:srgbClr val="000000"/>
                  </a:solidFill>
                  <a:latin typeface="Comic Sans MS" pitchFamily="66" charset="0"/>
                </a:rPr>
                <a:t>uilding</a:t>
              </a:r>
              <a:endParaRPr lang="en-US" altLang="en-US" sz="1800" kern="0" dirty="0">
                <a:solidFill>
                  <a:srgbClr val="000000"/>
                </a:solidFill>
                <a:latin typeface="Comic Sans MS" pitchFamily="66" charset="0"/>
              </a:endParaRPr>
            </a:p>
          </p:txBody>
        </p:sp>
        <p:sp>
          <p:nvSpPr>
            <p:cNvPr id="50" name="Freeform 1027">
              <a:extLst>
                <a:ext uri="{FF2B5EF4-FFF2-40B4-BE49-F238E27FC236}">
                  <a16:creationId xmlns="" xmlns:a16="http://schemas.microsoft.com/office/drawing/2014/main" id="{5678665F-0B9F-4E0D-9E94-0CAF36C1BC18}"/>
                </a:ext>
              </a:extLst>
            </p:cNvPr>
            <p:cNvSpPr>
              <a:spLocks/>
            </p:cNvSpPr>
            <p:nvPr/>
          </p:nvSpPr>
          <p:spPr bwMode="auto">
            <a:xfrm flipV="1">
              <a:off x="597694" y="3181350"/>
              <a:ext cx="735211" cy="519715"/>
            </a:xfrm>
            <a:custGeom>
              <a:avLst/>
              <a:gdLst>
                <a:gd name="T0" fmla="*/ 0 w 960"/>
                <a:gd name="T1" fmla="*/ 2147483647 h 576"/>
                <a:gd name="T2" fmla="*/ 2147483647 w 960"/>
                <a:gd name="T3" fmla="*/ 2147483647 h 576"/>
                <a:gd name="T4" fmla="*/ 2147483647 w 960"/>
                <a:gd name="T5" fmla="*/ 2147483647 h 576"/>
                <a:gd name="T6" fmla="*/ 2147483647 w 960"/>
                <a:gd name="T7" fmla="*/ 2147483647 h 576"/>
                <a:gd name="T8" fmla="*/ 2147483647 w 960"/>
                <a:gd name="T9" fmla="*/ 2147483647 h 576"/>
                <a:gd name="T10" fmla="*/ 2147483647 w 960"/>
                <a:gd name="T11" fmla="*/ 0 h 576"/>
                <a:gd name="T12" fmla="*/ 2147483647 w 960"/>
                <a:gd name="T13" fmla="*/ 2147483647 h 576"/>
                <a:gd name="T14" fmla="*/ 2147483647 w 960"/>
                <a:gd name="T15" fmla="*/ 0 h 576"/>
                <a:gd name="T16" fmla="*/ 2147483647 w 960"/>
                <a:gd name="T17" fmla="*/ 2147483647 h 576"/>
                <a:gd name="T18" fmla="*/ 2147483647 w 960"/>
                <a:gd name="T19" fmla="*/ 0 h 576"/>
                <a:gd name="T20" fmla="*/ 0 w 960"/>
                <a:gd name="T21" fmla="*/ 2147483647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0" h="576">
                  <a:moveTo>
                    <a:pt x="0" y="48"/>
                  </a:moveTo>
                  <a:lnTo>
                    <a:pt x="240" y="576"/>
                  </a:lnTo>
                  <a:lnTo>
                    <a:pt x="432" y="336"/>
                  </a:lnTo>
                  <a:lnTo>
                    <a:pt x="624" y="576"/>
                  </a:lnTo>
                  <a:lnTo>
                    <a:pt x="960" y="48"/>
                  </a:lnTo>
                  <a:lnTo>
                    <a:pt x="720" y="0"/>
                  </a:lnTo>
                  <a:lnTo>
                    <a:pt x="576" y="336"/>
                  </a:lnTo>
                  <a:lnTo>
                    <a:pt x="432" y="0"/>
                  </a:lnTo>
                  <a:lnTo>
                    <a:pt x="288" y="336"/>
                  </a:lnTo>
                  <a:lnTo>
                    <a:pt x="144" y="0"/>
                  </a:lnTo>
                  <a:lnTo>
                    <a:pt x="0" y="48"/>
                  </a:lnTo>
                  <a:close/>
                </a:path>
              </a:pathLst>
            </a:custGeom>
            <a:gradFill rotWithShape="1">
              <a:gsLst>
                <a:gs pos="0">
                  <a:srgbClr val="FF9900"/>
                </a:gs>
                <a:gs pos="100000">
                  <a:srgbClr val="FF0000"/>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grpSp>
          <p:nvGrpSpPr>
            <p:cNvPr id="51" name="Group 18">
              <a:extLst>
                <a:ext uri="{FF2B5EF4-FFF2-40B4-BE49-F238E27FC236}">
                  <a16:creationId xmlns="" xmlns:a16="http://schemas.microsoft.com/office/drawing/2014/main" id="{EF731F04-A279-43A6-A261-1242E5F04955}"/>
                </a:ext>
              </a:extLst>
            </p:cNvPr>
            <p:cNvGrpSpPr>
              <a:grpSpLocks/>
            </p:cNvGrpSpPr>
            <p:nvPr/>
          </p:nvGrpSpPr>
          <p:grpSpPr bwMode="auto">
            <a:xfrm>
              <a:off x="2153231" y="3105150"/>
              <a:ext cx="585812" cy="593960"/>
              <a:chOff x="2819399" y="1371600"/>
              <a:chExt cx="986631" cy="914400"/>
            </a:xfrm>
          </p:grpSpPr>
          <p:grpSp>
            <p:nvGrpSpPr>
              <p:cNvPr id="52" name="Group 50">
                <a:extLst>
                  <a:ext uri="{FF2B5EF4-FFF2-40B4-BE49-F238E27FC236}">
                    <a16:creationId xmlns="" xmlns:a16="http://schemas.microsoft.com/office/drawing/2014/main" id="{3AF6B225-1877-4431-8CF7-375E945DEACB}"/>
                  </a:ext>
                </a:extLst>
              </p:cNvPr>
              <p:cNvGrpSpPr>
                <a:grpSpLocks/>
              </p:cNvGrpSpPr>
              <p:nvPr/>
            </p:nvGrpSpPr>
            <p:grpSpPr bwMode="auto">
              <a:xfrm>
                <a:off x="2819399" y="1447800"/>
                <a:ext cx="910431" cy="838200"/>
                <a:chOff x="2933700" y="2019300"/>
                <a:chExt cx="685800" cy="762000"/>
              </a:xfrm>
              <a:solidFill>
                <a:srgbClr val="000000"/>
              </a:solidFill>
            </p:grpSpPr>
            <p:sp>
              <p:nvSpPr>
                <p:cNvPr id="57" name="Freeform 1034">
                  <a:extLst>
                    <a:ext uri="{FF2B5EF4-FFF2-40B4-BE49-F238E27FC236}">
                      <a16:creationId xmlns="" xmlns:a16="http://schemas.microsoft.com/office/drawing/2014/main" id="{0D28D6BA-B413-4DE1-86BF-2AE7707C048A}"/>
                    </a:ext>
                  </a:extLst>
                </p:cNvPr>
                <p:cNvSpPr>
                  <a:spLocks/>
                </p:cNvSpPr>
                <p:nvPr/>
              </p:nvSpPr>
              <p:spPr bwMode="auto">
                <a:xfrm>
                  <a:off x="2933700" y="2019300"/>
                  <a:ext cx="685800" cy="762000"/>
                </a:xfrm>
                <a:custGeom>
                  <a:avLst/>
                  <a:gdLst>
                    <a:gd name="T0" fmla="*/ 0 w 480"/>
                    <a:gd name="T1" fmla="*/ 0 h 720"/>
                    <a:gd name="T2" fmla="*/ 61436 w 480"/>
                    <a:gd name="T3" fmla="*/ 609600 h 720"/>
                    <a:gd name="T4" fmla="*/ 555784 w 480"/>
                    <a:gd name="T5" fmla="*/ 609600 h 720"/>
                    <a:gd name="T6" fmla="*/ 617220 w 480"/>
                    <a:gd name="T7" fmla="*/ 487892 h 720"/>
                    <a:gd name="T8" fmla="*/ 555784 w 480"/>
                    <a:gd name="T9" fmla="*/ 366183 h 720"/>
                    <a:gd name="T10" fmla="*/ 431483 w 480"/>
                    <a:gd name="T11" fmla="*/ 366183 h 720"/>
                    <a:gd name="T12" fmla="*/ 555784 w 480"/>
                    <a:gd name="T13" fmla="*/ 243417 h 720"/>
                    <a:gd name="T14" fmla="*/ 617220 w 480"/>
                    <a:gd name="T15" fmla="*/ 81492 h 720"/>
                    <a:gd name="T16" fmla="*/ 431483 w 480"/>
                    <a:gd name="T17" fmla="*/ 40217 h 720"/>
                    <a:gd name="T18" fmla="*/ 0 w 480"/>
                    <a:gd name="T19" fmla="*/ 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 h="720">
                      <a:moveTo>
                        <a:pt x="0" y="0"/>
                      </a:moveTo>
                      <a:lnTo>
                        <a:pt x="48" y="720"/>
                      </a:lnTo>
                      <a:lnTo>
                        <a:pt x="432" y="720"/>
                      </a:lnTo>
                      <a:lnTo>
                        <a:pt x="480" y="576"/>
                      </a:lnTo>
                      <a:lnTo>
                        <a:pt x="432" y="432"/>
                      </a:lnTo>
                      <a:lnTo>
                        <a:pt x="336" y="432"/>
                      </a:lnTo>
                      <a:lnTo>
                        <a:pt x="432" y="288"/>
                      </a:lnTo>
                      <a:lnTo>
                        <a:pt x="480" y="96"/>
                      </a:lnTo>
                      <a:lnTo>
                        <a:pt x="336" y="48"/>
                      </a:lnTo>
                      <a:lnTo>
                        <a:pt x="0" y="0"/>
                      </a:lnTo>
                      <a:close/>
                    </a:path>
                  </a:pathLst>
                </a:cu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sp>
              <p:nvSpPr>
                <p:cNvPr id="58" name="Freeform 1035">
                  <a:extLst>
                    <a:ext uri="{FF2B5EF4-FFF2-40B4-BE49-F238E27FC236}">
                      <a16:creationId xmlns="" xmlns:a16="http://schemas.microsoft.com/office/drawing/2014/main" id="{74322080-CFF1-4042-8BDB-F20C5687C2FE}"/>
                    </a:ext>
                  </a:extLst>
                </p:cNvPr>
                <p:cNvSpPr>
                  <a:spLocks/>
                </p:cNvSpPr>
                <p:nvPr/>
              </p:nvSpPr>
              <p:spPr bwMode="auto">
                <a:xfrm>
                  <a:off x="3162300" y="2209800"/>
                  <a:ext cx="152400" cy="190500"/>
                </a:xfrm>
                <a:custGeom>
                  <a:avLst/>
                  <a:gdLst>
                    <a:gd name="T0" fmla="*/ 0 w 96"/>
                    <a:gd name="T1" fmla="*/ 0 h 144"/>
                    <a:gd name="T2" fmla="*/ 76200 w 96"/>
                    <a:gd name="T3" fmla="*/ 190500 h 144"/>
                    <a:gd name="T4" fmla="*/ 152400 w 96"/>
                    <a:gd name="T5" fmla="*/ 63500 h 144"/>
                    <a:gd name="T6" fmla="*/ 0 w 9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44">
                      <a:moveTo>
                        <a:pt x="0" y="0"/>
                      </a:moveTo>
                      <a:lnTo>
                        <a:pt x="48" y="144"/>
                      </a:lnTo>
                      <a:lnTo>
                        <a:pt x="96" y="48"/>
                      </a:lnTo>
                      <a:lnTo>
                        <a:pt x="0" y="0"/>
                      </a:lnTo>
                      <a:close/>
                    </a:path>
                  </a:pathLst>
                </a:custGeom>
                <a:grp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sp>
              <p:nvSpPr>
                <p:cNvPr id="59" name="Freeform 1036">
                  <a:extLst>
                    <a:ext uri="{FF2B5EF4-FFF2-40B4-BE49-F238E27FC236}">
                      <a16:creationId xmlns="" xmlns:a16="http://schemas.microsoft.com/office/drawing/2014/main" id="{B09368A9-465E-41CC-A4E7-48374AC4E1C4}"/>
                    </a:ext>
                  </a:extLst>
                </p:cNvPr>
                <p:cNvSpPr>
                  <a:spLocks/>
                </p:cNvSpPr>
                <p:nvPr/>
              </p:nvSpPr>
              <p:spPr bwMode="auto">
                <a:xfrm>
                  <a:off x="3162300" y="2590800"/>
                  <a:ext cx="228600" cy="63500"/>
                </a:xfrm>
                <a:custGeom>
                  <a:avLst/>
                  <a:gdLst>
                    <a:gd name="T0" fmla="*/ 0 w 144"/>
                    <a:gd name="T1" fmla="*/ 0 h 48"/>
                    <a:gd name="T2" fmla="*/ 0 w 144"/>
                    <a:gd name="T3" fmla="*/ 63500 h 48"/>
                    <a:gd name="T4" fmla="*/ 228600 w 144"/>
                    <a:gd name="T5" fmla="*/ 63500 h 48"/>
                    <a:gd name="T6" fmla="*/ 0 w 14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48">
                      <a:moveTo>
                        <a:pt x="0" y="0"/>
                      </a:moveTo>
                      <a:lnTo>
                        <a:pt x="0" y="48"/>
                      </a:lnTo>
                      <a:lnTo>
                        <a:pt x="144" y="48"/>
                      </a:lnTo>
                      <a:lnTo>
                        <a:pt x="0" y="0"/>
                      </a:lnTo>
                      <a:close/>
                    </a:path>
                  </a:pathLst>
                </a:custGeom>
                <a:grp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grpSp>
          <p:grpSp>
            <p:nvGrpSpPr>
              <p:cNvPr id="53" name="Group 50">
                <a:extLst>
                  <a:ext uri="{FF2B5EF4-FFF2-40B4-BE49-F238E27FC236}">
                    <a16:creationId xmlns="" xmlns:a16="http://schemas.microsoft.com/office/drawing/2014/main" id="{47AF8877-B4F4-4D1C-9A2F-C9103A020178}"/>
                  </a:ext>
                </a:extLst>
              </p:cNvPr>
              <p:cNvGrpSpPr>
                <a:grpSpLocks/>
              </p:cNvGrpSpPr>
              <p:nvPr/>
            </p:nvGrpSpPr>
            <p:grpSpPr bwMode="auto">
              <a:xfrm>
                <a:off x="2895599" y="1371600"/>
                <a:ext cx="910431" cy="838200"/>
                <a:chOff x="2933700" y="2019300"/>
                <a:chExt cx="685800" cy="762000"/>
              </a:xfrm>
            </p:grpSpPr>
            <p:sp>
              <p:nvSpPr>
                <p:cNvPr id="54" name="Freeform 1034">
                  <a:extLst>
                    <a:ext uri="{FF2B5EF4-FFF2-40B4-BE49-F238E27FC236}">
                      <a16:creationId xmlns="" xmlns:a16="http://schemas.microsoft.com/office/drawing/2014/main" id="{EAA16F8C-4F0A-46F1-BA2D-BAAE67882D9B}"/>
                    </a:ext>
                  </a:extLst>
                </p:cNvPr>
                <p:cNvSpPr>
                  <a:spLocks/>
                </p:cNvSpPr>
                <p:nvPr/>
              </p:nvSpPr>
              <p:spPr bwMode="auto">
                <a:xfrm>
                  <a:off x="2933341" y="2019300"/>
                  <a:ext cx="686398" cy="762000"/>
                </a:xfrm>
                <a:custGeom>
                  <a:avLst/>
                  <a:gdLst>
                    <a:gd name="T0" fmla="*/ 0 w 480"/>
                    <a:gd name="T1" fmla="*/ 0 h 720"/>
                    <a:gd name="T2" fmla="*/ 2147483647 w 480"/>
                    <a:gd name="T3" fmla="*/ 2147483647 h 720"/>
                    <a:gd name="T4" fmla="*/ 2147483647 w 480"/>
                    <a:gd name="T5" fmla="*/ 2147483647 h 720"/>
                    <a:gd name="T6" fmla="*/ 2147483647 w 480"/>
                    <a:gd name="T7" fmla="*/ 2147483647 h 720"/>
                    <a:gd name="T8" fmla="*/ 2147483647 w 480"/>
                    <a:gd name="T9" fmla="*/ 2147483647 h 720"/>
                    <a:gd name="T10" fmla="*/ 2147483647 w 480"/>
                    <a:gd name="T11" fmla="*/ 2147483647 h 720"/>
                    <a:gd name="T12" fmla="*/ 2147483647 w 480"/>
                    <a:gd name="T13" fmla="*/ 2147483647 h 720"/>
                    <a:gd name="T14" fmla="*/ 2147483647 w 480"/>
                    <a:gd name="T15" fmla="*/ 2147483647 h 720"/>
                    <a:gd name="T16" fmla="*/ 2147483647 w 480"/>
                    <a:gd name="T17" fmla="*/ 2147483647 h 720"/>
                    <a:gd name="T18" fmla="*/ 0 w 480"/>
                    <a:gd name="T19" fmla="*/ 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 h="720">
                      <a:moveTo>
                        <a:pt x="0" y="0"/>
                      </a:moveTo>
                      <a:lnTo>
                        <a:pt x="48" y="720"/>
                      </a:lnTo>
                      <a:lnTo>
                        <a:pt x="432" y="720"/>
                      </a:lnTo>
                      <a:lnTo>
                        <a:pt x="480" y="576"/>
                      </a:lnTo>
                      <a:lnTo>
                        <a:pt x="432" y="432"/>
                      </a:lnTo>
                      <a:lnTo>
                        <a:pt x="336" y="432"/>
                      </a:lnTo>
                      <a:lnTo>
                        <a:pt x="432" y="288"/>
                      </a:lnTo>
                      <a:lnTo>
                        <a:pt x="480" y="96"/>
                      </a:lnTo>
                      <a:lnTo>
                        <a:pt x="336" y="48"/>
                      </a:lnTo>
                      <a:lnTo>
                        <a:pt x="0" y="0"/>
                      </a:lnTo>
                      <a:close/>
                    </a:path>
                  </a:pathLst>
                </a:custGeom>
                <a:gradFill rotWithShape="1">
                  <a:gsLst>
                    <a:gs pos="0">
                      <a:srgbClr val="FF9900"/>
                    </a:gs>
                    <a:gs pos="100000">
                      <a:srgbClr val="FF0000"/>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800" kern="0">
                    <a:solidFill>
                      <a:srgbClr val="000000"/>
                    </a:solidFill>
                  </a:endParaRPr>
                </a:p>
              </p:txBody>
            </p:sp>
            <p:sp>
              <p:nvSpPr>
                <p:cNvPr id="55" name="Freeform 1035">
                  <a:extLst>
                    <a:ext uri="{FF2B5EF4-FFF2-40B4-BE49-F238E27FC236}">
                      <a16:creationId xmlns="" xmlns:a16="http://schemas.microsoft.com/office/drawing/2014/main" id="{EA86B2D1-4DE0-4026-B534-56749FE677F9}"/>
                    </a:ext>
                  </a:extLst>
                </p:cNvPr>
                <p:cNvSpPr>
                  <a:spLocks/>
                </p:cNvSpPr>
                <p:nvPr/>
              </p:nvSpPr>
              <p:spPr bwMode="auto">
                <a:xfrm>
                  <a:off x="3161743" y="2209800"/>
                  <a:ext cx="153064" cy="190500"/>
                </a:xfrm>
                <a:custGeom>
                  <a:avLst/>
                  <a:gdLst>
                    <a:gd name="T0" fmla="*/ 0 w 96"/>
                    <a:gd name="T1" fmla="*/ 0 h 144"/>
                    <a:gd name="T2" fmla="*/ 2147483647 w 96"/>
                    <a:gd name="T3" fmla="*/ 2147483647 h 144"/>
                    <a:gd name="T4" fmla="*/ 2147483647 w 96"/>
                    <a:gd name="T5" fmla="*/ 2147483647 h 144"/>
                    <a:gd name="T6" fmla="*/ 0 w 96"/>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44">
                      <a:moveTo>
                        <a:pt x="0" y="0"/>
                      </a:moveTo>
                      <a:lnTo>
                        <a:pt x="48" y="144"/>
                      </a:lnTo>
                      <a:lnTo>
                        <a:pt x="96" y="48"/>
                      </a:lnTo>
                      <a:lnTo>
                        <a:pt x="0" y="0"/>
                      </a:lnTo>
                      <a:close/>
                    </a:path>
                  </a:pathLst>
                </a:custGeom>
                <a:solidFill>
                  <a:srgbClr val="FFFFFF"/>
                </a:solid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sp>
              <p:nvSpPr>
                <p:cNvPr id="56" name="Freeform 1036">
                  <a:extLst>
                    <a:ext uri="{FF2B5EF4-FFF2-40B4-BE49-F238E27FC236}">
                      <a16:creationId xmlns="" xmlns:a16="http://schemas.microsoft.com/office/drawing/2014/main" id="{B6E74C77-AA0A-46B5-93E0-92D5E9A07F14}"/>
                    </a:ext>
                  </a:extLst>
                </p:cNvPr>
                <p:cNvSpPr>
                  <a:spLocks/>
                </p:cNvSpPr>
                <p:nvPr/>
              </p:nvSpPr>
              <p:spPr bwMode="auto">
                <a:xfrm>
                  <a:off x="3161743" y="2590800"/>
                  <a:ext cx="229597" cy="63500"/>
                </a:xfrm>
                <a:custGeom>
                  <a:avLst/>
                  <a:gdLst>
                    <a:gd name="T0" fmla="*/ 0 w 144"/>
                    <a:gd name="T1" fmla="*/ 0 h 48"/>
                    <a:gd name="T2" fmla="*/ 0 w 144"/>
                    <a:gd name="T3" fmla="*/ 2147483647 h 48"/>
                    <a:gd name="T4" fmla="*/ 2147483647 w 144"/>
                    <a:gd name="T5" fmla="*/ 2147483647 h 48"/>
                    <a:gd name="T6" fmla="*/ 0 w 14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48">
                      <a:moveTo>
                        <a:pt x="0" y="0"/>
                      </a:moveTo>
                      <a:lnTo>
                        <a:pt x="0" y="48"/>
                      </a:lnTo>
                      <a:lnTo>
                        <a:pt x="144" y="48"/>
                      </a:lnTo>
                      <a:lnTo>
                        <a:pt x="0" y="0"/>
                      </a:lnTo>
                      <a:close/>
                    </a:path>
                  </a:pathLst>
                </a:custGeom>
                <a:solidFill>
                  <a:srgbClr val="FFFFFF"/>
                </a:solidFill>
                <a:ln w="9525">
                  <a:solidFill>
                    <a:srgbClr val="000000"/>
                  </a:solidFill>
                  <a:round/>
                  <a:headEnd/>
                  <a:tailEnd/>
                </a:ln>
              </p:spPr>
              <p:txBody>
                <a:bodyPr/>
                <a:lstStyle/>
                <a:p>
                  <a:pPr fontAlgn="auto">
                    <a:spcBef>
                      <a:spcPts val="0"/>
                    </a:spcBef>
                    <a:spcAft>
                      <a:spcPts val="0"/>
                    </a:spcAft>
                    <a:defRPr/>
                  </a:pPr>
                  <a:endParaRPr lang="en-US" sz="1800" kern="0">
                    <a:solidFill>
                      <a:srgbClr val="000000"/>
                    </a:solidFill>
                  </a:endParaRPr>
                </a:p>
              </p:txBody>
            </p:sp>
          </p:grpSp>
        </p:grpSp>
      </p:grpSp>
      <p:grpSp>
        <p:nvGrpSpPr>
          <p:cNvPr id="60" name="Group 21">
            <a:extLst>
              <a:ext uri="{FF2B5EF4-FFF2-40B4-BE49-F238E27FC236}">
                <a16:creationId xmlns="" xmlns:a16="http://schemas.microsoft.com/office/drawing/2014/main" id="{B91855F3-CF29-446E-AD8F-824FEA2D0994}"/>
              </a:ext>
            </a:extLst>
          </p:cNvPr>
          <p:cNvGrpSpPr>
            <a:grpSpLocks/>
          </p:cNvGrpSpPr>
          <p:nvPr/>
        </p:nvGrpSpPr>
        <p:grpSpPr bwMode="auto">
          <a:xfrm>
            <a:off x="1065519" y="3486150"/>
            <a:ext cx="1994050" cy="683675"/>
            <a:chOff x="528" y="3168"/>
            <a:chExt cx="1680" cy="576"/>
          </a:xfrm>
        </p:grpSpPr>
        <p:grpSp>
          <p:nvGrpSpPr>
            <p:cNvPr id="61" name="Group 22">
              <a:extLst>
                <a:ext uri="{FF2B5EF4-FFF2-40B4-BE49-F238E27FC236}">
                  <a16:creationId xmlns="" xmlns:a16="http://schemas.microsoft.com/office/drawing/2014/main" id="{8B778B7A-D77B-4C9A-B1BB-682F60923ABE}"/>
                </a:ext>
              </a:extLst>
            </p:cNvPr>
            <p:cNvGrpSpPr>
              <a:grpSpLocks/>
            </p:cNvGrpSpPr>
            <p:nvPr/>
          </p:nvGrpSpPr>
          <p:grpSpPr bwMode="auto">
            <a:xfrm>
              <a:off x="576" y="3216"/>
              <a:ext cx="1632" cy="528"/>
              <a:chOff x="1215" y="756"/>
              <a:chExt cx="2997" cy="945"/>
            </a:xfrm>
          </p:grpSpPr>
          <p:sp>
            <p:nvSpPr>
              <p:cNvPr id="67" name="Freeform 23">
                <a:extLst>
                  <a:ext uri="{FF2B5EF4-FFF2-40B4-BE49-F238E27FC236}">
                    <a16:creationId xmlns="" xmlns:a16="http://schemas.microsoft.com/office/drawing/2014/main" id="{35C4373F-5306-4080-84B8-C0329E57AC10}"/>
                  </a:ext>
                </a:extLst>
              </p:cNvPr>
              <p:cNvSpPr>
                <a:spLocks/>
              </p:cNvSpPr>
              <p:nvPr/>
            </p:nvSpPr>
            <p:spPr bwMode="auto">
              <a:xfrm>
                <a:off x="1215" y="838"/>
                <a:ext cx="872" cy="818"/>
              </a:xfrm>
              <a:custGeom>
                <a:avLst/>
                <a:gdLst>
                  <a:gd name="T0" fmla="*/ 71 w 1017"/>
                  <a:gd name="T1" fmla="*/ 3 h 990"/>
                  <a:gd name="T2" fmla="*/ 103 w 1017"/>
                  <a:gd name="T3" fmla="*/ 0 h 990"/>
                  <a:gd name="T4" fmla="*/ 91 w 1017"/>
                  <a:gd name="T5" fmla="*/ 53 h 990"/>
                  <a:gd name="T6" fmla="*/ 24 w 1017"/>
                  <a:gd name="T7" fmla="*/ 57 h 990"/>
                  <a:gd name="T8" fmla="*/ 0 w 1017"/>
                  <a:gd name="T9" fmla="*/ 37 h 990"/>
                  <a:gd name="T10" fmla="*/ 52 w 1017"/>
                  <a:gd name="T11" fmla="*/ 34 h 990"/>
                  <a:gd name="T12" fmla="*/ 45 w 1017"/>
                  <a:gd name="T13" fmla="*/ 44 h 990"/>
                  <a:gd name="T14" fmla="*/ 81 w 1017"/>
                  <a:gd name="T15" fmla="*/ 27 h 990"/>
                  <a:gd name="T16" fmla="*/ 71 w 1017"/>
                  <a:gd name="T17" fmla="*/ 3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7" h="990">
                    <a:moveTo>
                      <a:pt x="702" y="54"/>
                    </a:moveTo>
                    <a:lnTo>
                      <a:pt x="1017" y="0"/>
                    </a:lnTo>
                    <a:lnTo>
                      <a:pt x="909" y="909"/>
                    </a:lnTo>
                    <a:lnTo>
                      <a:pt x="234" y="990"/>
                    </a:lnTo>
                    <a:lnTo>
                      <a:pt x="0" y="648"/>
                    </a:lnTo>
                    <a:lnTo>
                      <a:pt x="504" y="585"/>
                    </a:lnTo>
                    <a:lnTo>
                      <a:pt x="432" y="756"/>
                    </a:lnTo>
                    <a:lnTo>
                      <a:pt x="792" y="477"/>
                    </a:lnTo>
                    <a:lnTo>
                      <a:pt x="702" y="54"/>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8" name="Freeform 24">
                <a:extLst>
                  <a:ext uri="{FF2B5EF4-FFF2-40B4-BE49-F238E27FC236}">
                    <a16:creationId xmlns="" xmlns:a16="http://schemas.microsoft.com/office/drawing/2014/main" id="{A26313A0-C325-43DC-8A4D-533EE49C7739}"/>
                  </a:ext>
                </a:extLst>
              </p:cNvPr>
              <p:cNvSpPr>
                <a:spLocks/>
              </p:cNvSpPr>
              <p:nvPr/>
            </p:nvSpPr>
            <p:spPr bwMode="auto">
              <a:xfrm>
                <a:off x="1926" y="905"/>
                <a:ext cx="826" cy="736"/>
              </a:xfrm>
              <a:custGeom>
                <a:avLst/>
                <a:gdLst>
                  <a:gd name="T0" fmla="*/ 42 w 963"/>
                  <a:gd name="T1" fmla="*/ 0 h 891"/>
                  <a:gd name="T2" fmla="*/ 33 w 963"/>
                  <a:gd name="T3" fmla="*/ 4 h 891"/>
                  <a:gd name="T4" fmla="*/ 8 w 963"/>
                  <a:gd name="T5" fmla="*/ 17 h 891"/>
                  <a:gd name="T6" fmla="*/ 0 w 963"/>
                  <a:gd name="T7" fmla="*/ 39 h 891"/>
                  <a:gd name="T8" fmla="*/ 51 w 963"/>
                  <a:gd name="T9" fmla="*/ 50 h 891"/>
                  <a:gd name="T10" fmla="*/ 96 w 963"/>
                  <a:gd name="T11" fmla="*/ 19 h 891"/>
                  <a:gd name="T12" fmla="*/ 42 w 963"/>
                  <a:gd name="T13" fmla="*/ 0 h 8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3" h="891">
                    <a:moveTo>
                      <a:pt x="423" y="0"/>
                    </a:moveTo>
                    <a:cubicBezTo>
                      <a:pt x="390" y="24"/>
                      <a:pt x="324" y="72"/>
                      <a:pt x="324" y="72"/>
                    </a:cubicBezTo>
                    <a:lnTo>
                      <a:pt x="81" y="306"/>
                    </a:lnTo>
                    <a:lnTo>
                      <a:pt x="0" y="675"/>
                    </a:lnTo>
                    <a:lnTo>
                      <a:pt x="504" y="891"/>
                    </a:lnTo>
                    <a:lnTo>
                      <a:pt x="963" y="333"/>
                    </a:lnTo>
                    <a:lnTo>
                      <a:pt x="423" y="0"/>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9" name="Freeform 25">
                <a:extLst>
                  <a:ext uri="{FF2B5EF4-FFF2-40B4-BE49-F238E27FC236}">
                    <a16:creationId xmlns="" xmlns:a16="http://schemas.microsoft.com/office/drawing/2014/main" id="{C3A46378-535B-4C81-B1B7-A8A6C3A48B41}"/>
                  </a:ext>
                </a:extLst>
              </p:cNvPr>
              <p:cNvSpPr>
                <a:spLocks/>
              </p:cNvSpPr>
              <p:nvPr/>
            </p:nvSpPr>
            <p:spPr bwMode="auto">
              <a:xfrm>
                <a:off x="2164" y="1187"/>
                <a:ext cx="241" cy="172"/>
              </a:xfrm>
              <a:custGeom>
                <a:avLst/>
                <a:gdLst>
                  <a:gd name="T0" fmla="*/ 15 w 279"/>
                  <a:gd name="T1" fmla="*/ 0 h 207"/>
                  <a:gd name="T2" fmla="*/ 0 w 279"/>
                  <a:gd name="T3" fmla="*/ 12 h 207"/>
                  <a:gd name="T4" fmla="*/ 29 w 279"/>
                  <a:gd name="T5" fmla="*/ 7 h 207"/>
                  <a:gd name="T6" fmla="*/ 15 w 279"/>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207">
                    <a:moveTo>
                      <a:pt x="144" y="0"/>
                    </a:moveTo>
                    <a:lnTo>
                      <a:pt x="0" y="207"/>
                    </a:lnTo>
                    <a:lnTo>
                      <a:pt x="279" y="126"/>
                    </a:lnTo>
                    <a:lnTo>
                      <a:pt x="144" y="0"/>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70" name="Freeform 26">
                <a:extLst>
                  <a:ext uri="{FF2B5EF4-FFF2-40B4-BE49-F238E27FC236}">
                    <a16:creationId xmlns="" xmlns:a16="http://schemas.microsoft.com/office/drawing/2014/main" id="{57A2FD29-76A2-4FB2-A653-27252CE78EFA}"/>
                  </a:ext>
                </a:extLst>
              </p:cNvPr>
              <p:cNvSpPr>
                <a:spLocks/>
              </p:cNvSpPr>
              <p:nvPr/>
            </p:nvSpPr>
            <p:spPr bwMode="auto">
              <a:xfrm>
                <a:off x="2559" y="794"/>
                <a:ext cx="904" cy="907"/>
              </a:xfrm>
              <a:custGeom>
                <a:avLst/>
                <a:gdLst>
                  <a:gd name="T0" fmla="*/ 1 w 1287"/>
                  <a:gd name="T1" fmla="*/ 2 h 1206"/>
                  <a:gd name="T2" fmla="*/ 3 w 1287"/>
                  <a:gd name="T3" fmla="*/ 2 h 1206"/>
                  <a:gd name="T4" fmla="*/ 3 w 1287"/>
                  <a:gd name="T5" fmla="*/ 8 h 1206"/>
                  <a:gd name="T6" fmla="*/ 4 w 1287"/>
                  <a:gd name="T7" fmla="*/ 8 h 1206"/>
                  <a:gd name="T8" fmla="*/ 4 w 1287"/>
                  <a:gd name="T9" fmla="*/ 3 h 1206"/>
                  <a:gd name="T10" fmla="*/ 6 w 1287"/>
                  <a:gd name="T11" fmla="*/ 0 h 1206"/>
                  <a:gd name="T12" fmla="*/ 6 w 1287"/>
                  <a:gd name="T13" fmla="*/ 17 h 1206"/>
                  <a:gd name="T14" fmla="*/ 4 w 1287"/>
                  <a:gd name="T15" fmla="*/ 17 h 1206"/>
                  <a:gd name="T16" fmla="*/ 5 w 1287"/>
                  <a:gd name="T17" fmla="*/ 11 h 1206"/>
                  <a:gd name="T18" fmla="*/ 2 w 1287"/>
                  <a:gd name="T19" fmla="*/ 11 h 1206"/>
                  <a:gd name="T20" fmla="*/ 3 w 1287"/>
                  <a:gd name="T21" fmla="*/ 17 h 1206"/>
                  <a:gd name="T22" fmla="*/ 0 w 1287"/>
                  <a:gd name="T23" fmla="*/ 16 h 1206"/>
                  <a:gd name="T24" fmla="*/ 1 w 1287"/>
                  <a:gd name="T25" fmla="*/ 2 h 1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7" h="1206">
                    <a:moveTo>
                      <a:pt x="216" y="135"/>
                    </a:moveTo>
                    <a:lnTo>
                      <a:pt x="612" y="81"/>
                    </a:lnTo>
                    <a:lnTo>
                      <a:pt x="477" y="594"/>
                    </a:lnTo>
                    <a:lnTo>
                      <a:pt x="873" y="531"/>
                    </a:lnTo>
                    <a:lnTo>
                      <a:pt x="756" y="153"/>
                    </a:lnTo>
                    <a:lnTo>
                      <a:pt x="1089" y="0"/>
                    </a:lnTo>
                    <a:lnTo>
                      <a:pt x="1287" y="1143"/>
                    </a:lnTo>
                    <a:lnTo>
                      <a:pt x="855" y="1179"/>
                    </a:lnTo>
                    <a:lnTo>
                      <a:pt x="972" y="783"/>
                    </a:lnTo>
                    <a:lnTo>
                      <a:pt x="387" y="765"/>
                    </a:lnTo>
                    <a:lnTo>
                      <a:pt x="594" y="1206"/>
                    </a:lnTo>
                    <a:lnTo>
                      <a:pt x="0" y="1107"/>
                    </a:lnTo>
                    <a:lnTo>
                      <a:pt x="216" y="135"/>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71" name="Freeform 27">
                <a:extLst>
                  <a:ext uri="{FF2B5EF4-FFF2-40B4-BE49-F238E27FC236}">
                    <a16:creationId xmlns="" xmlns:a16="http://schemas.microsoft.com/office/drawing/2014/main" id="{50774078-77FC-408F-85E7-3534A0E25BDA}"/>
                  </a:ext>
                </a:extLst>
              </p:cNvPr>
              <p:cNvSpPr>
                <a:spLocks/>
              </p:cNvSpPr>
              <p:nvPr/>
            </p:nvSpPr>
            <p:spPr bwMode="auto">
              <a:xfrm>
                <a:off x="3308" y="756"/>
                <a:ext cx="904" cy="907"/>
              </a:xfrm>
              <a:custGeom>
                <a:avLst/>
                <a:gdLst>
                  <a:gd name="T0" fmla="*/ 5 w 1170"/>
                  <a:gd name="T1" fmla="*/ 1 h 1233"/>
                  <a:gd name="T2" fmla="*/ 5 w 1170"/>
                  <a:gd name="T3" fmla="*/ 1 h 1233"/>
                  <a:gd name="T4" fmla="*/ 0 w 1170"/>
                  <a:gd name="T5" fmla="*/ 10 h 1233"/>
                  <a:gd name="T6" fmla="*/ 8 w 1170"/>
                  <a:gd name="T7" fmla="*/ 13 h 1233"/>
                  <a:gd name="T8" fmla="*/ 8 w 1170"/>
                  <a:gd name="T9" fmla="*/ 4 h 1233"/>
                  <a:gd name="T10" fmla="*/ 15 w 1170"/>
                  <a:gd name="T11" fmla="*/ 13 h 1233"/>
                  <a:gd name="T12" fmla="*/ 25 w 1170"/>
                  <a:gd name="T13" fmla="*/ 13 h 1233"/>
                  <a:gd name="T14" fmla="*/ 22 w 1170"/>
                  <a:gd name="T15" fmla="*/ 1 h 1233"/>
                  <a:gd name="T16" fmla="*/ 13 w 1170"/>
                  <a:gd name="T17" fmla="*/ 1 h 1233"/>
                  <a:gd name="T18" fmla="*/ 18 w 1170"/>
                  <a:gd name="T19" fmla="*/ 10 h 1233"/>
                  <a:gd name="T20" fmla="*/ 10 w 1170"/>
                  <a:gd name="T21" fmla="*/ 0 h 1233"/>
                  <a:gd name="T22" fmla="*/ 5 w 1170"/>
                  <a:gd name="T23" fmla="*/ 1 h 1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0" h="1233">
                    <a:moveTo>
                      <a:pt x="243" y="99"/>
                    </a:moveTo>
                    <a:cubicBezTo>
                      <a:pt x="237" y="117"/>
                      <a:pt x="225" y="153"/>
                      <a:pt x="225" y="153"/>
                    </a:cubicBezTo>
                    <a:lnTo>
                      <a:pt x="0" y="1026"/>
                    </a:lnTo>
                    <a:lnTo>
                      <a:pt x="360" y="1224"/>
                    </a:lnTo>
                    <a:lnTo>
                      <a:pt x="360" y="450"/>
                    </a:lnTo>
                    <a:lnTo>
                      <a:pt x="729" y="1233"/>
                    </a:lnTo>
                    <a:lnTo>
                      <a:pt x="1170" y="1215"/>
                    </a:lnTo>
                    <a:lnTo>
                      <a:pt x="999" y="54"/>
                    </a:lnTo>
                    <a:lnTo>
                      <a:pt x="612" y="72"/>
                    </a:lnTo>
                    <a:lnTo>
                      <a:pt x="873" y="900"/>
                    </a:lnTo>
                    <a:lnTo>
                      <a:pt x="477" y="0"/>
                    </a:lnTo>
                    <a:lnTo>
                      <a:pt x="243" y="99"/>
                    </a:lnTo>
                    <a:close/>
                  </a:path>
                </a:pathLst>
              </a:custGeom>
              <a:solidFill>
                <a:srgbClr val="5F5F5F"/>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grpSp>
        <p:sp>
          <p:nvSpPr>
            <p:cNvPr id="62" name="Freeform 28">
              <a:extLst>
                <a:ext uri="{FF2B5EF4-FFF2-40B4-BE49-F238E27FC236}">
                  <a16:creationId xmlns="" xmlns:a16="http://schemas.microsoft.com/office/drawing/2014/main" id="{AEF20A8B-B2BF-411B-A3F0-F9B70E03370A}"/>
                </a:ext>
              </a:extLst>
            </p:cNvPr>
            <p:cNvSpPr>
              <a:spLocks/>
            </p:cNvSpPr>
            <p:nvPr/>
          </p:nvSpPr>
          <p:spPr bwMode="auto">
            <a:xfrm>
              <a:off x="528" y="3214"/>
              <a:ext cx="475" cy="457"/>
            </a:xfrm>
            <a:custGeom>
              <a:avLst/>
              <a:gdLst>
                <a:gd name="T0" fmla="*/ 0 w 1017"/>
                <a:gd name="T1" fmla="*/ 0 h 990"/>
                <a:gd name="T2" fmla="*/ 0 w 1017"/>
                <a:gd name="T3" fmla="*/ 0 h 990"/>
                <a:gd name="T4" fmla="*/ 0 w 1017"/>
                <a:gd name="T5" fmla="*/ 0 h 990"/>
                <a:gd name="T6" fmla="*/ 0 w 1017"/>
                <a:gd name="T7" fmla="*/ 0 h 990"/>
                <a:gd name="T8" fmla="*/ 0 w 1017"/>
                <a:gd name="T9" fmla="*/ 0 h 990"/>
                <a:gd name="T10" fmla="*/ 0 w 1017"/>
                <a:gd name="T11" fmla="*/ 0 h 990"/>
                <a:gd name="T12" fmla="*/ 0 w 1017"/>
                <a:gd name="T13" fmla="*/ 0 h 990"/>
                <a:gd name="T14" fmla="*/ 0 w 1017"/>
                <a:gd name="T15" fmla="*/ 0 h 990"/>
                <a:gd name="T16" fmla="*/ 0 w 1017"/>
                <a:gd name="T17" fmla="*/ 0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7" h="990">
                  <a:moveTo>
                    <a:pt x="702" y="54"/>
                  </a:moveTo>
                  <a:lnTo>
                    <a:pt x="1017" y="0"/>
                  </a:lnTo>
                  <a:lnTo>
                    <a:pt x="909" y="909"/>
                  </a:lnTo>
                  <a:lnTo>
                    <a:pt x="234" y="990"/>
                  </a:lnTo>
                  <a:lnTo>
                    <a:pt x="0" y="648"/>
                  </a:lnTo>
                  <a:lnTo>
                    <a:pt x="504" y="585"/>
                  </a:lnTo>
                  <a:lnTo>
                    <a:pt x="432" y="756"/>
                  </a:lnTo>
                  <a:lnTo>
                    <a:pt x="792" y="477"/>
                  </a:lnTo>
                  <a:lnTo>
                    <a:pt x="702" y="54"/>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3" name="Freeform 29">
              <a:extLst>
                <a:ext uri="{FF2B5EF4-FFF2-40B4-BE49-F238E27FC236}">
                  <a16:creationId xmlns="" xmlns:a16="http://schemas.microsoft.com/office/drawing/2014/main" id="{564E88E7-C917-435F-A922-480504880055}"/>
                </a:ext>
              </a:extLst>
            </p:cNvPr>
            <p:cNvSpPr>
              <a:spLocks/>
            </p:cNvSpPr>
            <p:nvPr/>
          </p:nvSpPr>
          <p:spPr bwMode="auto">
            <a:xfrm>
              <a:off x="915" y="3251"/>
              <a:ext cx="450" cy="411"/>
            </a:xfrm>
            <a:custGeom>
              <a:avLst/>
              <a:gdLst>
                <a:gd name="T0" fmla="*/ 0 w 963"/>
                <a:gd name="T1" fmla="*/ 0 h 891"/>
                <a:gd name="T2" fmla="*/ 0 w 963"/>
                <a:gd name="T3" fmla="*/ 0 h 891"/>
                <a:gd name="T4" fmla="*/ 0 w 963"/>
                <a:gd name="T5" fmla="*/ 0 h 891"/>
                <a:gd name="T6" fmla="*/ 0 w 963"/>
                <a:gd name="T7" fmla="*/ 0 h 891"/>
                <a:gd name="T8" fmla="*/ 0 w 963"/>
                <a:gd name="T9" fmla="*/ 0 h 891"/>
                <a:gd name="T10" fmla="*/ 0 w 963"/>
                <a:gd name="T11" fmla="*/ 0 h 891"/>
                <a:gd name="T12" fmla="*/ 0 w 963"/>
                <a:gd name="T13" fmla="*/ 0 h 8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3" h="891">
                  <a:moveTo>
                    <a:pt x="423" y="0"/>
                  </a:moveTo>
                  <a:cubicBezTo>
                    <a:pt x="390" y="24"/>
                    <a:pt x="324" y="72"/>
                    <a:pt x="324" y="72"/>
                  </a:cubicBezTo>
                  <a:lnTo>
                    <a:pt x="81" y="306"/>
                  </a:lnTo>
                  <a:lnTo>
                    <a:pt x="0" y="675"/>
                  </a:lnTo>
                  <a:lnTo>
                    <a:pt x="504" y="891"/>
                  </a:lnTo>
                  <a:lnTo>
                    <a:pt x="963" y="333"/>
                  </a:lnTo>
                  <a:lnTo>
                    <a:pt x="423" y="0"/>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4" name="Freeform 30">
              <a:extLst>
                <a:ext uri="{FF2B5EF4-FFF2-40B4-BE49-F238E27FC236}">
                  <a16:creationId xmlns="" xmlns:a16="http://schemas.microsoft.com/office/drawing/2014/main" id="{23C89F7B-BEF8-4AB3-879F-CCC56EF1D136}"/>
                </a:ext>
              </a:extLst>
            </p:cNvPr>
            <p:cNvSpPr>
              <a:spLocks/>
            </p:cNvSpPr>
            <p:nvPr/>
          </p:nvSpPr>
          <p:spPr bwMode="auto">
            <a:xfrm>
              <a:off x="1045" y="3409"/>
              <a:ext cx="131" cy="96"/>
            </a:xfrm>
            <a:custGeom>
              <a:avLst/>
              <a:gdLst>
                <a:gd name="T0" fmla="*/ 0 w 279"/>
                <a:gd name="T1" fmla="*/ 0 h 207"/>
                <a:gd name="T2" fmla="*/ 0 w 279"/>
                <a:gd name="T3" fmla="*/ 0 h 207"/>
                <a:gd name="T4" fmla="*/ 0 w 279"/>
                <a:gd name="T5" fmla="*/ 0 h 207"/>
                <a:gd name="T6" fmla="*/ 0 w 279"/>
                <a:gd name="T7" fmla="*/ 0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207">
                  <a:moveTo>
                    <a:pt x="144" y="0"/>
                  </a:moveTo>
                  <a:lnTo>
                    <a:pt x="0" y="207"/>
                  </a:lnTo>
                  <a:lnTo>
                    <a:pt x="279" y="126"/>
                  </a:lnTo>
                  <a:lnTo>
                    <a:pt x="144" y="0"/>
                  </a:lnTo>
                  <a:close/>
                </a:path>
              </a:pathLst>
            </a:cu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5" name="Freeform 31">
              <a:extLst>
                <a:ext uri="{FF2B5EF4-FFF2-40B4-BE49-F238E27FC236}">
                  <a16:creationId xmlns="" xmlns:a16="http://schemas.microsoft.com/office/drawing/2014/main" id="{1EFBE589-4277-4D22-B370-AF7FF5ECBA4E}"/>
                </a:ext>
              </a:extLst>
            </p:cNvPr>
            <p:cNvSpPr>
              <a:spLocks/>
            </p:cNvSpPr>
            <p:nvPr/>
          </p:nvSpPr>
          <p:spPr bwMode="auto">
            <a:xfrm>
              <a:off x="1260" y="3189"/>
              <a:ext cx="492" cy="507"/>
            </a:xfrm>
            <a:custGeom>
              <a:avLst/>
              <a:gdLst>
                <a:gd name="T0" fmla="*/ 0 w 1287"/>
                <a:gd name="T1" fmla="*/ 0 h 1206"/>
                <a:gd name="T2" fmla="*/ 0 w 1287"/>
                <a:gd name="T3" fmla="*/ 0 h 1206"/>
                <a:gd name="T4" fmla="*/ 0 w 1287"/>
                <a:gd name="T5" fmla="*/ 0 h 1206"/>
                <a:gd name="T6" fmla="*/ 0 w 1287"/>
                <a:gd name="T7" fmla="*/ 0 h 1206"/>
                <a:gd name="T8" fmla="*/ 0 w 1287"/>
                <a:gd name="T9" fmla="*/ 0 h 1206"/>
                <a:gd name="T10" fmla="*/ 0 w 1287"/>
                <a:gd name="T11" fmla="*/ 0 h 1206"/>
                <a:gd name="T12" fmla="*/ 0 w 1287"/>
                <a:gd name="T13" fmla="*/ 0 h 1206"/>
                <a:gd name="T14" fmla="*/ 0 w 1287"/>
                <a:gd name="T15" fmla="*/ 0 h 1206"/>
                <a:gd name="T16" fmla="*/ 0 w 1287"/>
                <a:gd name="T17" fmla="*/ 0 h 1206"/>
                <a:gd name="T18" fmla="*/ 0 w 1287"/>
                <a:gd name="T19" fmla="*/ 0 h 1206"/>
                <a:gd name="T20" fmla="*/ 0 w 1287"/>
                <a:gd name="T21" fmla="*/ 0 h 1206"/>
                <a:gd name="T22" fmla="*/ 0 w 1287"/>
                <a:gd name="T23" fmla="*/ 0 h 1206"/>
                <a:gd name="T24" fmla="*/ 0 w 1287"/>
                <a:gd name="T25" fmla="*/ 0 h 1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7" h="1206">
                  <a:moveTo>
                    <a:pt x="216" y="135"/>
                  </a:moveTo>
                  <a:lnTo>
                    <a:pt x="612" y="81"/>
                  </a:lnTo>
                  <a:lnTo>
                    <a:pt x="477" y="594"/>
                  </a:lnTo>
                  <a:lnTo>
                    <a:pt x="873" y="531"/>
                  </a:lnTo>
                  <a:lnTo>
                    <a:pt x="756" y="153"/>
                  </a:lnTo>
                  <a:lnTo>
                    <a:pt x="1089" y="0"/>
                  </a:lnTo>
                  <a:lnTo>
                    <a:pt x="1287" y="1143"/>
                  </a:lnTo>
                  <a:lnTo>
                    <a:pt x="855" y="1179"/>
                  </a:lnTo>
                  <a:lnTo>
                    <a:pt x="972" y="783"/>
                  </a:lnTo>
                  <a:lnTo>
                    <a:pt x="387" y="765"/>
                  </a:lnTo>
                  <a:lnTo>
                    <a:pt x="594" y="1206"/>
                  </a:lnTo>
                  <a:lnTo>
                    <a:pt x="0" y="1107"/>
                  </a:lnTo>
                  <a:lnTo>
                    <a:pt x="216" y="135"/>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sp>
          <p:nvSpPr>
            <p:cNvPr id="66" name="Freeform 32">
              <a:extLst>
                <a:ext uri="{FF2B5EF4-FFF2-40B4-BE49-F238E27FC236}">
                  <a16:creationId xmlns="" xmlns:a16="http://schemas.microsoft.com/office/drawing/2014/main" id="{19E636CE-0E1B-4179-B842-065AC601CDD3}"/>
                </a:ext>
              </a:extLst>
            </p:cNvPr>
            <p:cNvSpPr>
              <a:spLocks/>
            </p:cNvSpPr>
            <p:nvPr/>
          </p:nvSpPr>
          <p:spPr bwMode="auto">
            <a:xfrm>
              <a:off x="1668" y="3168"/>
              <a:ext cx="492" cy="507"/>
            </a:xfrm>
            <a:custGeom>
              <a:avLst/>
              <a:gdLst>
                <a:gd name="T0" fmla="*/ 0 w 1170"/>
                <a:gd name="T1" fmla="*/ 0 h 1233"/>
                <a:gd name="T2" fmla="*/ 0 w 1170"/>
                <a:gd name="T3" fmla="*/ 0 h 1233"/>
                <a:gd name="T4" fmla="*/ 0 w 1170"/>
                <a:gd name="T5" fmla="*/ 0 h 1233"/>
                <a:gd name="T6" fmla="*/ 0 w 1170"/>
                <a:gd name="T7" fmla="*/ 0 h 1233"/>
                <a:gd name="T8" fmla="*/ 0 w 1170"/>
                <a:gd name="T9" fmla="*/ 0 h 1233"/>
                <a:gd name="T10" fmla="*/ 0 w 1170"/>
                <a:gd name="T11" fmla="*/ 0 h 1233"/>
                <a:gd name="T12" fmla="*/ 0 w 1170"/>
                <a:gd name="T13" fmla="*/ 0 h 1233"/>
                <a:gd name="T14" fmla="*/ 0 w 1170"/>
                <a:gd name="T15" fmla="*/ 0 h 1233"/>
                <a:gd name="T16" fmla="*/ 0 w 1170"/>
                <a:gd name="T17" fmla="*/ 0 h 1233"/>
                <a:gd name="T18" fmla="*/ 0 w 1170"/>
                <a:gd name="T19" fmla="*/ 0 h 1233"/>
                <a:gd name="T20" fmla="*/ 0 w 1170"/>
                <a:gd name="T21" fmla="*/ 0 h 1233"/>
                <a:gd name="T22" fmla="*/ 0 w 1170"/>
                <a:gd name="T23" fmla="*/ 0 h 1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0" h="1233">
                  <a:moveTo>
                    <a:pt x="243" y="99"/>
                  </a:moveTo>
                  <a:cubicBezTo>
                    <a:pt x="237" y="117"/>
                    <a:pt x="225" y="153"/>
                    <a:pt x="225" y="153"/>
                  </a:cubicBezTo>
                  <a:lnTo>
                    <a:pt x="0" y="1026"/>
                  </a:lnTo>
                  <a:lnTo>
                    <a:pt x="360" y="1224"/>
                  </a:lnTo>
                  <a:lnTo>
                    <a:pt x="360" y="450"/>
                  </a:lnTo>
                  <a:lnTo>
                    <a:pt x="729" y="1233"/>
                  </a:lnTo>
                  <a:lnTo>
                    <a:pt x="1170" y="1215"/>
                  </a:lnTo>
                  <a:lnTo>
                    <a:pt x="999" y="54"/>
                  </a:lnTo>
                  <a:lnTo>
                    <a:pt x="612" y="72"/>
                  </a:lnTo>
                  <a:lnTo>
                    <a:pt x="873" y="900"/>
                  </a:lnTo>
                  <a:lnTo>
                    <a:pt x="477" y="0"/>
                  </a:lnTo>
                  <a:lnTo>
                    <a:pt x="243" y="99"/>
                  </a:lnTo>
                  <a:close/>
                </a:path>
              </a:pathLst>
            </a:custGeom>
            <a:gradFill rotWithShape="0">
              <a:gsLst>
                <a:gs pos="0">
                  <a:srgbClr val="FFFF00"/>
                </a:gs>
                <a:gs pos="100000">
                  <a:srgbClr val="FF0000"/>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4800" kern="0">
                <a:solidFill>
                  <a:srgbClr val="000000"/>
                </a:solidFill>
              </a:endParaRPr>
            </a:p>
          </p:txBody>
        </p:sp>
      </p:grpSp>
      <p:sp>
        <p:nvSpPr>
          <p:cNvPr id="75" name="Rectangle 3">
            <a:extLst>
              <a:ext uri="{FF2B5EF4-FFF2-40B4-BE49-F238E27FC236}">
                <a16:creationId xmlns:a16="http://schemas.microsoft.com/office/drawing/2014/main" xmlns="" id="{73922B61-1B87-48BC-BB72-CE7DD65C8115}"/>
              </a:ext>
            </a:extLst>
          </p:cNvPr>
          <p:cNvSpPr>
            <a:spLocks noChangeArrowheads="1"/>
          </p:cNvSpPr>
          <p:nvPr/>
        </p:nvSpPr>
        <p:spPr bwMode="auto">
          <a:xfrm>
            <a:off x="5105400" y="81915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dirty="0">
                <a:solidFill>
                  <a:schemeClr val="tx1">
                    <a:lumMod val="75000"/>
                  </a:schemeClr>
                </a:solidFill>
                <a:latin typeface="Comic Sans MS" panose="030F0702030302020204" pitchFamily="66" charset="0"/>
                <a:cs typeface="Arial" panose="020B0604020202020204" pitchFamily="34" charset="0"/>
              </a:rPr>
              <a:t>Module: </a:t>
            </a:r>
            <a:r>
              <a:rPr lang="en-US" altLang="en-US" sz="1800" b="1" dirty="0" smtClean="0">
                <a:solidFill>
                  <a:schemeClr val="tx1">
                    <a:lumMod val="75000"/>
                  </a:schemeClr>
                </a:solidFill>
                <a:latin typeface="Comic Sans MS" panose="030F0702030302020204" pitchFamily="66" charset="0"/>
                <a:cs typeface="Arial" panose="020B0604020202020204" pitchFamily="34" charset="0"/>
              </a:rPr>
              <a:t>Graffiti Signs</a:t>
            </a:r>
          </a:p>
          <a:p>
            <a:pPr eaLnBrk="1" hangingPunct="1">
              <a:spcBef>
                <a:spcPct val="0"/>
              </a:spcBef>
              <a:buFontTx/>
              <a:buNone/>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Measures of success: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Colorful</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3 dimensional</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Unusual shapes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Readable from a distance</a:t>
            </a:r>
          </a:p>
          <a:p>
            <a:pPr marL="342900" indent="-342900" eaLnBrk="1" hangingPunct="1">
              <a:spcBef>
                <a:spcPct val="0"/>
              </a:spcBef>
              <a:buFontTx/>
              <a:buAutoNum type="arabicParenR"/>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21120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73922B61-1B87-48BC-BB72-CE7DD65C8115}"/>
              </a:ext>
            </a:extLst>
          </p:cNvPr>
          <p:cNvSpPr>
            <a:spLocks noChangeArrowheads="1"/>
          </p:cNvSpPr>
          <p:nvPr/>
        </p:nvSpPr>
        <p:spPr bwMode="auto">
          <a:xfrm>
            <a:off x="5105400" y="81915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a:t>
            </a:r>
            <a:r>
              <a:rPr lang="en-US" altLang="en-US" sz="1800" dirty="0" smtClean="0">
                <a:solidFill>
                  <a:schemeClr val="tx1">
                    <a:lumMod val="75000"/>
                  </a:schemeClr>
                </a:solidFill>
                <a:latin typeface="Comic Sans MS" panose="030F0702030302020204" pitchFamily="66" charset="0"/>
                <a:cs typeface="Arial" panose="020B0604020202020204" pitchFamily="34" charset="0"/>
              </a:rPr>
              <a:t>Switch Push Button</a:t>
            </a:r>
          </a:p>
          <a:p>
            <a:pPr eaLnBrk="1" hangingPunct="1">
              <a:spcBef>
                <a:spcPct val="0"/>
              </a:spcBef>
              <a:buFontTx/>
              <a:buNone/>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Measures of success: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Strong</a:t>
            </a:r>
            <a:r>
              <a:rPr lang="en-US" altLang="en-US" sz="1800" dirty="0">
                <a:solidFill>
                  <a:schemeClr val="tx1">
                    <a:lumMod val="75000"/>
                  </a:schemeClr>
                </a:solidFill>
                <a:latin typeface="Comic Sans MS" panose="030F0702030302020204" pitchFamily="66" charset="0"/>
                <a:cs typeface="Arial" panose="020B0604020202020204" pitchFamily="34" charset="0"/>
              </a:rPr>
              <a:t>:</a:t>
            </a:r>
            <a:r>
              <a:rPr lang="en-US" altLang="en-US" sz="1800" dirty="0" smtClean="0">
                <a:solidFill>
                  <a:schemeClr val="tx1">
                    <a:lumMod val="75000"/>
                  </a:schemeClr>
                </a:solidFill>
                <a:latin typeface="Comic Sans MS" panose="030F0702030302020204" pitchFamily="66" charset="0"/>
                <a:cs typeface="Arial" panose="020B0604020202020204" pitchFamily="34" charset="0"/>
              </a:rPr>
              <a:t> Can drop on the floor.</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Reliable: Works 9 of 10 times.</a:t>
            </a:r>
          </a:p>
          <a:p>
            <a:pPr marL="342900" indent="-342900" eaLnBrk="1" hangingPunct="1">
              <a:spcBef>
                <a:spcPct val="0"/>
              </a:spcBef>
              <a:buFontTx/>
              <a:buAutoNum type="arabicParenR"/>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95350"/>
            <a:ext cx="3352800" cy="2781366"/>
          </a:xfrm>
          <a:prstGeom prst="rect">
            <a:avLst/>
          </a:prstGeom>
        </p:spPr>
      </p:pic>
    </p:spTree>
    <p:extLst>
      <p:ext uri="{BB962C8B-B14F-4D97-AF65-F5344CB8AC3E}">
        <p14:creationId xmlns:p14="http://schemas.microsoft.com/office/powerpoint/2010/main" val="365749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xmlns="" id="{D215D3D5-E880-4CD4-9178-C35CF461FE7A}"/>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xmlns="" id="{3D767F7B-D9D6-49CE-8B07-0AF33A7BE223}"/>
              </a:ext>
            </a:extLst>
          </p:cNvPr>
          <p:cNvSpPr txBox="1">
            <a:spLocks noChangeArrowheads="1"/>
          </p:cNvSpPr>
          <p:nvPr/>
        </p:nvSpPr>
        <p:spPr bwMode="auto">
          <a:xfrm>
            <a:off x="304800" y="342900"/>
            <a:ext cx="6362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Break Mission Into Simple Parts</a:t>
            </a:r>
          </a:p>
        </p:txBody>
      </p:sp>
      <p:pic>
        <p:nvPicPr>
          <p:cNvPr id="18436" name="Picture 28" descr="C:\Users\John\Desktop\biy-site-staging-090909\images\build-it-yourself.gif">
            <a:extLst>
              <a:ext uri="{FF2B5EF4-FFF2-40B4-BE49-F238E27FC236}">
                <a16:creationId xmlns:a16="http://schemas.microsoft.com/office/drawing/2014/main" xmlns="" id="{4D05975A-E5FB-447A-B536-835697F6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73922B61-1B87-48BC-BB72-CE7DD65C8115}"/>
              </a:ext>
            </a:extLst>
          </p:cNvPr>
          <p:cNvSpPr>
            <a:spLocks noChangeArrowheads="1"/>
          </p:cNvSpPr>
          <p:nvPr/>
        </p:nvSpPr>
        <p:spPr bwMode="auto">
          <a:xfrm>
            <a:off x="5105400" y="81915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Module: </a:t>
            </a:r>
            <a:r>
              <a:rPr lang="en-US" altLang="en-US" sz="1800" dirty="0" smtClean="0">
                <a:solidFill>
                  <a:schemeClr val="tx1">
                    <a:lumMod val="75000"/>
                  </a:schemeClr>
                </a:solidFill>
                <a:latin typeface="Comic Sans MS" panose="030F0702030302020204" pitchFamily="66" charset="0"/>
                <a:cs typeface="Arial" panose="020B0604020202020204" pitchFamily="34" charset="0"/>
              </a:rPr>
              <a:t>Motor Mount</a:t>
            </a:r>
          </a:p>
          <a:p>
            <a:pPr eaLnBrk="1" hangingPunct="1">
              <a:spcBef>
                <a:spcPct val="0"/>
              </a:spcBef>
              <a:buFontTx/>
              <a:buNone/>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Measures of success:</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Strong</a:t>
            </a:r>
          </a:p>
          <a:p>
            <a:pPr marL="342900" indent="-342900" eaLnBrk="1" hangingPunct="1">
              <a:spcBef>
                <a:spcPct val="0"/>
              </a:spcBef>
              <a:buFontTx/>
              <a:buAutoNum type="arabicParenR"/>
            </a:pPr>
            <a:r>
              <a:rPr lang="en-US" altLang="en-US" sz="1800" dirty="0" smtClean="0">
                <a:solidFill>
                  <a:schemeClr val="tx1">
                    <a:lumMod val="75000"/>
                  </a:schemeClr>
                </a:solidFill>
                <a:latin typeface="Comic Sans MS" panose="030F0702030302020204" pitchFamily="66" charset="0"/>
                <a:cs typeface="Arial" panose="020B0604020202020204" pitchFamily="34" charset="0"/>
              </a:rPr>
              <a:t>Level</a:t>
            </a:r>
          </a:p>
          <a:p>
            <a:pPr marL="342900" indent="-342900" eaLnBrk="1" hangingPunct="1">
              <a:spcBef>
                <a:spcPct val="0"/>
              </a:spcBef>
              <a:buFontTx/>
              <a:buAutoNum type="arabicParenR"/>
            </a:pPr>
            <a:endParaRPr lang="en-US" altLang="en-US" sz="1800" dirty="0" smtClean="0">
              <a:solidFill>
                <a:schemeClr val="tx1">
                  <a:lumMod val="75000"/>
                </a:schemeClr>
              </a:solidFill>
              <a:latin typeface="Comic Sans MS" panose="030F0702030302020204" pitchFamily="66" charset="0"/>
              <a:cs typeface="Arial" panose="020B0604020202020204" pitchFamily="34" charset="0"/>
            </a:endParaRPr>
          </a:p>
        </p:txBody>
      </p:sp>
      <p:pic>
        <p:nvPicPr>
          <p:cNvPr id="9" name="Picture 2" descr="F:\Users\John\Dropbox\dev-product\construction-system\build-it-blocks\bib-junk\bib-junk-steps\bib-junk-motor-mount-finished-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5350"/>
            <a:ext cx="4038600" cy="267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537588"/>
      </p:ext>
    </p:extLst>
  </p:cSld>
  <p:clrMapOvr>
    <a:masterClrMapping/>
  </p:clrMapOvr>
</p:sld>
</file>

<file path=ppt/theme/theme1.xml><?xml version="1.0" encoding="utf-8"?>
<a:theme xmlns:a="http://schemas.openxmlformats.org/drawingml/2006/main" name="Default Design">
  <a:themeElements>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39520</TotalTime>
  <Words>703</Words>
  <Application>Microsoft Office PowerPoint</Application>
  <PresentationFormat>On-screen Show (16:9)</PresentationFormat>
  <Paragraphs>169</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Rock n Robots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BIY</cp:lastModifiedBy>
  <cp:revision>124</cp:revision>
  <dcterms:created xsi:type="dcterms:W3CDTF">2012-01-21T20:41:34Z</dcterms:created>
  <dcterms:modified xsi:type="dcterms:W3CDTF">2020-12-01T20:48:07Z</dcterms:modified>
</cp:coreProperties>
</file>