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471" r:id="rId2"/>
    <p:sldId id="472" r:id="rId3"/>
    <p:sldId id="473" r:id="rId4"/>
    <p:sldId id="476" r:id="rId5"/>
    <p:sldId id="490" r:id="rId6"/>
    <p:sldId id="474" r:id="rId7"/>
    <p:sldId id="491" r:id="rId8"/>
    <p:sldId id="475" r:id="rId9"/>
    <p:sldId id="478" r:id="rId10"/>
    <p:sldId id="496" r:id="rId11"/>
    <p:sldId id="495" r:id="rId12"/>
    <p:sldId id="492" r:id="rId13"/>
    <p:sldId id="493" r:id="rId14"/>
    <p:sldId id="494" r:id="rId15"/>
    <p:sldId id="480" r:id="rId16"/>
  </p:sldIdLst>
  <p:sldSz cx="9144000" cy="5143500" type="screen16x9"/>
  <p:notesSz cx="7102475" cy="93884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2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2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2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2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2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2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2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2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2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FF0000"/>
    <a:srgbClr val="FFCCFF"/>
    <a:srgbClr val="000099"/>
    <a:srgbClr val="C0C0C0"/>
    <a:srgbClr val="B2B2B2"/>
    <a:srgbClr val="FFCC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0" autoAdjust="0"/>
    <p:restoredTop sz="88543" autoAdjust="0"/>
  </p:normalViewPr>
  <p:slideViewPr>
    <p:cSldViewPr>
      <p:cViewPr>
        <p:scale>
          <a:sx n="150" d="100"/>
          <a:sy n="150" d="100"/>
        </p:scale>
        <p:origin x="-342" y="-996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26DA3AE2-9321-44CC-957D-461A03C8F94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defTabSz="942975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540BD8F4-2319-403F-AA7F-74F5EC95770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 defTabSz="942975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6324" name="Rectangle 4">
            <a:extLst>
              <a:ext uri="{FF2B5EF4-FFF2-40B4-BE49-F238E27FC236}">
                <a16:creationId xmlns:a16="http://schemas.microsoft.com/office/drawing/2014/main" id="{240ACD6B-D767-418E-92E2-B317BBD768B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8575"/>
            <a:ext cx="307816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defTabSz="942975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6325" name="Rectangle 5">
            <a:extLst>
              <a:ext uri="{FF2B5EF4-FFF2-40B4-BE49-F238E27FC236}">
                <a16:creationId xmlns:a16="http://schemas.microsoft.com/office/drawing/2014/main" id="{3F104DF2-9DDC-4E82-9165-2C288A23A8F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8918575"/>
            <a:ext cx="3078162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 defTabSz="942975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ED3A73D-AB0A-4742-AB50-469854B995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3567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A0A6D79A-92F8-4591-A549-A3B1B1B0E97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defTabSz="942975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9BF2FB88-A0A9-4B76-B8CE-3D20679F58C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4313" y="0"/>
            <a:ext cx="3078162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 defTabSz="942975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D5732A91-FDD6-48BF-A75F-3AD369094D1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23863" y="704850"/>
            <a:ext cx="6254750" cy="3519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5845" name="Rectangle 5">
            <a:extLst>
              <a:ext uri="{FF2B5EF4-FFF2-40B4-BE49-F238E27FC236}">
                <a16:creationId xmlns:a16="http://schemas.microsoft.com/office/drawing/2014/main" id="{25E66B62-C85A-4CF8-AB15-0667980C908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459288"/>
            <a:ext cx="5207000" cy="422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35846" name="Rectangle 6">
            <a:extLst>
              <a:ext uri="{FF2B5EF4-FFF2-40B4-BE49-F238E27FC236}">
                <a16:creationId xmlns:a16="http://schemas.microsoft.com/office/drawing/2014/main" id="{7B4C1B7F-F361-481F-9BE9-8C4D22ABBF2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8575"/>
            <a:ext cx="307816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defTabSz="942975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5847" name="Rectangle 7">
            <a:extLst>
              <a:ext uri="{FF2B5EF4-FFF2-40B4-BE49-F238E27FC236}">
                <a16:creationId xmlns:a16="http://schemas.microsoft.com/office/drawing/2014/main" id="{BF04E7BF-CFA7-4060-9858-1CDCF21267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8918575"/>
            <a:ext cx="3078162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 defTabSz="942975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4CE8462-E729-4D65-8636-3662B2CD28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76684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7176BA77-2258-4281-9AF8-79D3D95C34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FF7E0C5-8C5C-40AE-9A06-80756A66168D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F103BFCD-3F85-4A76-9696-D6CA5737AAC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3863" y="704850"/>
            <a:ext cx="6254750" cy="3519488"/>
          </a:xfrm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30F59FBA-E0BD-4DBE-A7A6-83F4DAFF16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/>
              <a:t>Welcome to the Build-It-Yourself galactic laboratory!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475FA933-FD22-4801-ACC0-57F704B3E4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3A55675-C237-439E-9B54-BE3FDDE0C0A4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AAB15C8C-68ED-4359-B7FC-0033D58D44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3863" y="704850"/>
            <a:ext cx="6254750" cy="3519488"/>
          </a:xfrm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E4A32470-C0BB-4CC2-9808-57F7B5286C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/>
              <a:t>Folder structure is critical to success! </a:t>
            </a:r>
          </a:p>
          <a:p>
            <a:pPr eaLnBrk="1" hangingPunct="1"/>
            <a:r>
              <a:rPr lang="en-US" altLang="en-US" dirty="0"/>
              <a:t>Create a folder with your name for your website in your documents folder. This is where your html files will be saved. </a:t>
            </a:r>
          </a:p>
          <a:p>
            <a:pPr eaLnBrk="1" hangingPunct="1"/>
            <a:r>
              <a:rPr lang="en-US" altLang="en-US" dirty="0"/>
              <a:t>Create an images folder in root folder. This is where all of your images will be saved.</a:t>
            </a:r>
          </a:p>
          <a:p>
            <a:pPr eaLnBrk="1" hangingPunct="1"/>
            <a:r>
              <a:rPr lang="en-US" altLang="en-US" dirty="0"/>
              <a:t>All files must use lower case letters, no spaces or underscores, and hyphens where needed. </a:t>
            </a:r>
          </a:p>
          <a:p>
            <a:pPr eaLnBrk="1" hangingPunct="1"/>
            <a:r>
              <a:rPr lang="en-US" altLang="en-US" dirty="0"/>
              <a:t>All file names must be descriptive. Use common categories and zero in on unique </a:t>
            </a:r>
          </a:p>
        </p:txBody>
      </p:sp>
    </p:spTree>
    <p:extLst>
      <p:ext uri="{BB962C8B-B14F-4D97-AF65-F5344CB8AC3E}">
        <p14:creationId xmlns:p14="http://schemas.microsoft.com/office/powerpoint/2010/main" val="14266785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475FA933-FD22-4801-ACC0-57F704B3E4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3A55675-C237-439E-9B54-BE3FDDE0C0A4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AAB15C8C-68ED-4359-B7FC-0033D58D44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3863" y="704850"/>
            <a:ext cx="6254750" cy="3519488"/>
          </a:xfrm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E4A32470-C0BB-4CC2-9808-57F7B5286C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/>
              <a:t>We start with a simple template for your first page.</a:t>
            </a:r>
          </a:p>
        </p:txBody>
      </p:sp>
    </p:spTree>
    <p:extLst>
      <p:ext uri="{BB962C8B-B14F-4D97-AF65-F5344CB8AC3E}">
        <p14:creationId xmlns:p14="http://schemas.microsoft.com/office/powerpoint/2010/main" val="36031033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475FA933-FD22-4801-ACC0-57F704B3E4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3A55675-C237-439E-9B54-BE3FDDE0C0A4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AAB15C8C-68ED-4359-B7FC-0033D58D44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3863" y="704850"/>
            <a:ext cx="6254750" cy="3519488"/>
          </a:xfrm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E4A32470-C0BB-4CC2-9808-57F7B5286C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/>
              <a:t>Then we will build other pages using our table template.</a:t>
            </a:r>
          </a:p>
        </p:txBody>
      </p:sp>
    </p:spTree>
    <p:extLst>
      <p:ext uri="{BB962C8B-B14F-4D97-AF65-F5344CB8AC3E}">
        <p14:creationId xmlns:p14="http://schemas.microsoft.com/office/powerpoint/2010/main" val="2213339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475FA933-FD22-4801-ACC0-57F704B3E4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3A55675-C237-439E-9B54-BE3FDDE0C0A4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AAB15C8C-68ED-4359-B7FC-0033D58D44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3863" y="704850"/>
            <a:ext cx="6254750" cy="3519488"/>
          </a:xfrm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E4A32470-C0BB-4CC2-9808-57F7B5286C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/>
              <a:t>Once this is finished we will make the navigation and add it to all pages.</a:t>
            </a:r>
          </a:p>
        </p:txBody>
      </p:sp>
    </p:spTree>
    <p:extLst>
      <p:ext uri="{BB962C8B-B14F-4D97-AF65-F5344CB8AC3E}">
        <p14:creationId xmlns:p14="http://schemas.microsoft.com/office/powerpoint/2010/main" val="21369274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475FA933-FD22-4801-ACC0-57F704B3E4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3A55675-C237-439E-9B54-BE3FDDE0C0A4}" type="slidenum">
              <a:rPr lang="en-US" altLang="en-US" smtClean="0"/>
              <a:pPr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AAB15C8C-68ED-4359-B7FC-0033D58D44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3863" y="704850"/>
            <a:ext cx="6254750" cy="3519488"/>
          </a:xfrm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E4A32470-C0BB-4CC2-9808-57F7B5286C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/>
              <a:t>And finally upload it to our server! You can access this anywhere in the world!</a:t>
            </a:r>
          </a:p>
        </p:txBody>
      </p:sp>
    </p:spTree>
    <p:extLst>
      <p:ext uri="{BB962C8B-B14F-4D97-AF65-F5344CB8AC3E}">
        <p14:creationId xmlns:p14="http://schemas.microsoft.com/office/powerpoint/2010/main" val="24831207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D8E88CB0-6D4C-43CE-AE8D-78BF236C4A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A1E73E7-7AF6-43C7-BA5E-FEFFCE35FB68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B27DB2B5-3C4D-4CB6-A871-C48E0ED131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3863" y="704850"/>
            <a:ext cx="6254750" cy="3519488"/>
          </a:xfrm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FF2B3181-CC52-4071-9882-9FFA9804AB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/>
              <a:t>By the end of the project you should know the following.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If you get ahead or have the time and interest here are some way cool ideas to expand your website!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4BC009AF-F8D2-43F3-81BA-5A1EB269B4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88A438E-04B6-46B7-858E-EF25EAAD7FAA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DD7790B3-DF44-46FF-9AC7-4C17E0CA45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3863" y="704850"/>
            <a:ext cx="6254750" cy="3519488"/>
          </a:xfrm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54C04461-9C9F-4625-95B5-5DE0D75831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Aliens are scanning the universe for signs of intelligent life. If they find a civilization of dummies they will blow it to smithereens. If they find signs of intelligent life they may want to trade ideas, music and computer games.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0" i="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What do you think aliens would think of Earth and the people on it?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0" i="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The good, the bad???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F1883281-AB47-4CA2-B4D5-C30F2B3C91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2A8749D-5F0F-4DE2-8C61-91E121FF6FAD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BFDECE85-049B-4CAD-91F9-AA0DF8899C7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3863" y="704850"/>
            <a:ext cx="6254750" cy="3519488"/>
          </a:xfrm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E91F354A-8AAB-4B24-8E9D-C58B93C31C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Build a website that will make aliens want to make peace, not war. (And follow you on Instagram.)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We need to make sure aliens see the good in our planet! We need to show our value.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In order to do so we need to become master web developers!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A47BF91F-04DD-4110-8337-F2322B6E3C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ACF6608-697F-473C-8D36-CA777343F3AD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1208C59B-A2E3-4267-A4FB-E8D637844B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3863" y="704850"/>
            <a:ext cx="6254750" cy="3519488"/>
          </a:xfrm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7614C089-A46F-450B-9D32-90FA1DC35B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/>
              <a:t>Before a builder builds it is important to research what others have done! Check out these cool web sites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What do you like? Dislike? What is different, what is similar? 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Get kids engaged in discussion!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A47BF91F-04DD-4110-8337-F2322B6E3C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ACF6608-697F-473C-8D36-CA777343F3AD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1208C59B-A2E3-4267-A4FB-E8D637844B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3863" y="704850"/>
            <a:ext cx="6254750" cy="3519488"/>
          </a:xfrm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7614C089-A46F-450B-9D32-90FA1DC35B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/>
              <a:t>Research your favorite and least favorite websites!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Document why you like and/or dislike each site. What is the site for, does the site help the owner reach their goals?</a:t>
            </a:r>
          </a:p>
        </p:txBody>
      </p:sp>
    </p:spTree>
    <p:extLst>
      <p:ext uri="{BB962C8B-B14F-4D97-AF65-F5344CB8AC3E}">
        <p14:creationId xmlns:p14="http://schemas.microsoft.com/office/powerpoint/2010/main" val="15366053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88F72C4D-BD1F-4E05-8573-3235AA49B9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CFC822A-D222-4CA3-9335-344913621D78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E9432E85-4128-4F70-969F-D6CE06D3CA9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3863" y="704850"/>
            <a:ext cx="6254750" cy="3519488"/>
          </a:xfrm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25C330C3-1B52-425F-9AFF-936099E4BC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/>
              <a:t>Set expectations for next 8 weeks and/or project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88F72C4D-BD1F-4E05-8573-3235AA49B9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CFC822A-D222-4CA3-9335-344913621D78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E9432E85-4128-4F70-969F-D6CE06D3CA9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3863" y="704850"/>
            <a:ext cx="6254750" cy="3519488"/>
          </a:xfrm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25C330C3-1B52-425F-9AFF-936099E4BC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/>
              <a:t>These are the skills you will acquire or further develop.</a:t>
            </a:r>
          </a:p>
        </p:txBody>
      </p:sp>
    </p:spTree>
    <p:extLst>
      <p:ext uri="{BB962C8B-B14F-4D97-AF65-F5344CB8AC3E}">
        <p14:creationId xmlns:p14="http://schemas.microsoft.com/office/powerpoint/2010/main" val="34677651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281A9B08-8279-45A3-B195-BA0B75E5E1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D8F6E43-0592-44CE-A0AD-EE5F9DA39965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6B37F078-9A87-4A7F-BADB-65858A62DA5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3863" y="704850"/>
            <a:ext cx="6254750" cy="3519488"/>
          </a:xfrm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DF9D3DAD-782E-437F-965D-8F342490E7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/>
              <a:t>Here are some hot shot examples of what others have done in the past!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475FA933-FD22-4801-ACC0-57F704B3E4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3A55675-C237-439E-9B54-BE3FDDE0C0A4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AAB15C8C-68ED-4359-B7FC-0033D58D44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3863" y="704850"/>
            <a:ext cx="6254750" cy="3519488"/>
          </a:xfrm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E4A32470-C0BB-4CC2-9808-57F7B5286C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/>
              <a:t>Create a site map! A site map is a map of all the pages of your website and how connect. 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Drive the kids to create a site map. Have a kid share their screen and guide them to make a site map. Start with the home page and branch out. </a:t>
            </a:r>
          </a:p>
          <a:p>
            <a:pPr eaLnBrk="1" hangingPunct="1"/>
            <a:r>
              <a:rPr lang="en-US" altLang="en-US" dirty="0"/>
              <a:t>Draw a box for each page that will appear in the navigation. Connect the home page to each other page.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A45093A-7A85-4BAB-ACC8-816A5BE7DD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BA8F0C5-5446-449B-8F56-2067ECF58B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E1FD3C0-C388-4C9F-B064-D695AC86A1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6AC2F7-8BD7-4223-BBBA-DC757F85D4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8112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5A5295E-F31E-450D-85DF-47C97262E4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BBF3038-0B58-41FE-81AC-1DEF9E5D3E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83F2311-642D-4C6F-BCE4-173073BF1C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681E7-6848-4ECD-9FF5-33C3F5FB26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9813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D162227-D35D-4AE5-B0CE-1DE321124A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F61A2EE-0D2C-41EB-8BA9-F53E612BD9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028E06E-AD3A-4E10-B6F4-DE7B1CB34C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F82E49-4FB4-4C39-B4F8-4F95058286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4722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95C3379-BC31-47FA-AB4F-7A11438331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225CE66-8E34-4869-B05E-806F06F6F5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8A18A4F-43A4-4EFC-BF54-3ADDD2B81D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CFBDC-B91A-467F-8E9D-2C49103355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4658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082F7C9-EC3E-4458-80C0-AF1B584202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A81610E-A99F-485B-BA64-EC2008F6E0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5F2B4D5-0351-47E1-B7FF-F4D3473B49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B1EBE-6944-4F34-9F51-859691BA7B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3415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689EAC4-B2FA-414E-89B5-EDD35D65D2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AC45008-D28C-4220-AEBB-790A4AFEFC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4593C4-8EFF-4BEF-9FA4-85083EFB81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5E514-0367-4D20-A17F-1936DCC6DD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7196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7CE9BBD-CC16-4827-8811-6B0D172A11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72644D3-3A5E-46DA-A294-2E8811C605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A799CF8-9B04-4379-9C83-E73A4C0C7B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8C4C24-3B97-4E18-93F4-C554C9E10C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0080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C498C94-8596-4AD2-AEE7-DB6DFEF6EB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2C91265-9F9B-43CF-8CDC-60F3BA0828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0856642-1F40-4CE6-875F-9D6AF699AF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41BA1-A957-4C5D-A98E-9C0E285DED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4857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3ADEF0D-30DE-4FC5-B949-145FF57209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7F6C5AE-7739-47F5-B192-0CA43D1586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D287E46-2F71-4E97-832B-33F727D53A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2FDF13-C53B-4C3D-B419-3244FA25AA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8169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9D358C-C5D1-4410-A31C-84ACF3114B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9FEBD1E-DAAE-485E-96D2-0E38F4C989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3B4AF8-62B1-44A1-B28F-5D1A7FAEA2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6247C-FC85-4CA4-BF9E-D9327334A4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0898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D41BE0E-1A6A-435F-B4D0-99E6FEECB7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C9C28C-6547-4D8F-8DFE-C8AF58200B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5004E1-78FC-4D21-B71B-135390EC16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39A979-B5CF-4D73-8D40-78FF0D3893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5052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B4B0F31-D2B6-48D8-AFEA-A316FBD349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8E8F2FD-1507-40A8-8CAC-C48E44750C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41B7125-B6C5-4B94-8ED3-4058F0BB400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41C9528-3C88-4404-A53C-513CA850263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A3EC111-9B71-4764-80B9-E2138D97E10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B1BE2A6-6CFA-4679-8E3E-A45A037CF3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Text Box 2061">
            <a:extLst>
              <a:ext uri="{FF2B5EF4-FFF2-40B4-BE49-F238E27FC236}">
                <a16:creationId xmlns:a16="http://schemas.microsoft.com/office/drawing/2014/main" id="{88C68C81-BDA1-4287-93B3-580AE4DBEE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4851" y="4876800"/>
            <a:ext cx="243207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400">
                <a:latin typeface="Comic Sans MS" pitchFamily="66" charset="0"/>
              </a:rPr>
              <a:t>www.Build-It-Yourself.com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microsoft.com/office/2007/relationships/hdphoto" Target="../media/hdphoto2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4.png"/><Relationship Id="rId7" Type="http://schemas.openxmlformats.org/officeDocument/2006/relationships/hyperlink" Target="http://www.pixar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flying-pig.co.uk/mechanisms/" TargetMode="External"/><Relationship Id="rId5" Type="http://schemas.openxmlformats.org/officeDocument/2006/relationships/hyperlink" Target="http://www.cabaret.co.uk/" TargetMode="External"/><Relationship Id="rId4" Type="http://schemas.openxmlformats.org/officeDocument/2006/relationships/hyperlink" Target="http://www.build-it-yourself.com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8">
            <a:extLst>
              <a:ext uri="{FF2B5EF4-FFF2-40B4-BE49-F238E27FC236}">
                <a16:creationId xmlns:a16="http://schemas.microsoft.com/office/drawing/2014/main" id="{2ECDB8C1-F49D-4C10-B4B8-B2C229D0A0B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4000" y="1072754"/>
            <a:ext cx="60960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099" name="Picture 31" descr="F:\Users\John\Dropbox\administration\stationary\biy-logos\biy-logo-350.jpg">
            <a:extLst>
              <a:ext uri="{FF2B5EF4-FFF2-40B4-BE49-F238E27FC236}">
                <a16:creationId xmlns:a16="http://schemas.microsoft.com/office/drawing/2014/main" id="{932909FF-7F62-47AF-A552-761B698BCF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71800" y="514350"/>
            <a:ext cx="3182938" cy="444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F1D6423-1C54-4681-A2FE-BD09394C31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3400" y="844154"/>
            <a:ext cx="8229600" cy="1102519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Web Design 101</a:t>
            </a:r>
          </a:p>
        </p:txBody>
      </p:sp>
      <p:sp>
        <p:nvSpPr>
          <p:cNvPr id="4101" name="Subtitle 2">
            <a:extLst>
              <a:ext uri="{FF2B5EF4-FFF2-40B4-BE49-F238E27FC236}">
                <a16:creationId xmlns:a16="http://schemas.microsoft.com/office/drawing/2014/main" id="{A56DA722-609C-41F4-9B02-845168E615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1714500"/>
            <a:ext cx="8229600" cy="285750"/>
          </a:xfrm>
        </p:spPr>
        <p:txBody>
          <a:bodyPr/>
          <a:lstStyle/>
          <a:p>
            <a:r>
              <a:rPr lang="en-US" altLang="en-US" sz="1800" dirty="0">
                <a:latin typeface="Comic Sans MS" panose="030F0702030302020204" pitchFamily="66" charset="0"/>
              </a:rPr>
              <a:t>Become a Coding Hotshot!</a:t>
            </a:r>
          </a:p>
        </p:txBody>
      </p:sp>
      <p:pic>
        <p:nvPicPr>
          <p:cNvPr id="1026" name="Picture 2" descr="Image result for browser logos">
            <a:extLst>
              <a:ext uri="{FF2B5EF4-FFF2-40B4-BE49-F238E27FC236}">
                <a16:creationId xmlns:a16="http://schemas.microsoft.com/office/drawing/2014/main" id="{BBC773F3-B630-4FCC-8D7B-D9D9C33FD9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36736" y="2714536"/>
            <a:ext cx="5222928" cy="1044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Image result for edge new logo&quot;">
            <a:extLst>
              <a:ext uri="{FF2B5EF4-FFF2-40B4-BE49-F238E27FC236}">
                <a16:creationId xmlns:a16="http://schemas.microsoft.com/office/drawing/2014/main" id="{3140932B-90B6-44A2-BF6D-E99319B9F29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157542" y="2781211"/>
            <a:ext cx="914400" cy="898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4">
            <a:extLst>
              <a:ext uri="{FF2B5EF4-FFF2-40B4-BE49-F238E27FC236}">
                <a16:creationId xmlns:a16="http://schemas.microsoft.com/office/drawing/2014/main" id="{D215D3D5-E880-4CD4-9178-C35CF461FE7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" y="342900"/>
            <a:ext cx="62484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Rectangle 29">
            <a:extLst>
              <a:ext uri="{FF2B5EF4-FFF2-40B4-BE49-F238E27FC236}">
                <a16:creationId xmlns:a16="http://schemas.microsoft.com/office/drawing/2014/main" id="{3D767F7B-D9D6-49CE-8B07-0AF33A7BE2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42900"/>
            <a:ext cx="63627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1800" kern="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Break Mission Into Simple Parts</a:t>
            </a:r>
          </a:p>
        </p:txBody>
      </p:sp>
      <p:pic>
        <p:nvPicPr>
          <p:cNvPr id="18436" name="Picture 28" descr="C:\Users\John\Desktop\biy-site-staging-090909\images\build-it-yourself.gif">
            <a:extLst>
              <a:ext uri="{FF2B5EF4-FFF2-40B4-BE49-F238E27FC236}">
                <a16:creationId xmlns:a16="http://schemas.microsoft.com/office/drawing/2014/main" id="{4D05975A-E5FB-447A-B536-835697F670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29400" y="88106"/>
            <a:ext cx="241300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73922B61-1B87-48BC-BB72-CE7DD65C81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766763"/>
            <a:ext cx="4572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Folder Structure/File Naming</a:t>
            </a:r>
          </a:p>
        </p:txBody>
      </p:sp>
      <p:sp>
        <p:nvSpPr>
          <p:cNvPr id="9" name="Freeform 23">
            <a:extLst>
              <a:ext uri="{FF2B5EF4-FFF2-40B4-BE49-F238E27FC236}">
                <a16:creationId xmlns:a16="http://schemas.microsoft.com/office/drawing/2014/main" id="{632188CD-0C26-4ED8-84A7-C880D8A9F3F5}"/>
              </a:ext>
            </a:extLst>
          </p:cNvPr>
          <p:cNvSpPr>
            <a:spLocks/>
          </p:cNvSpPr>
          <p:nvPr/>
        </p:nvSpPr>
        <p:spPr bwMode="auto">
          <a:xfrm>
            <a:off x="457200" y="819150"/>
            <a:ext cx="1524000" cy="990600"/>
          </a:xfrm>
          <a:custGeom>
            <a:avLst/>
            <a:gdLst>
              <a:gd name="T0" fmla="*/ 0 w 960"/>
              <a:gd name="T1" fmla="*/ 2147483647 h 624"/>
              <a:gd name="T2" fmla="*/ 0 w 960"/>
              <a:gd name="T3" fmla="*/ 2147483647 h 624"/>
              <a:gd name="T4" fmla="*/ 2147483647 w 960"/>
              <a:gd name="T5" fmla="*/ 2147483647 h 624"/>
              <a:gd name="T6" fmla="*/ 2147483647 w 960"/>
              <a:gd name="T7" fmla="*/ 0 h 624"/>
              <a:gd name="T8" fmla="*/ 2147483647 w 960"/>
              <a:gd name="T9" fmla="*/ 0 h 624"/>
              <a:gd name="T10" fmla="*/ 2147483647 w 960"/>
              <a:gd name="T11" fmla="*/ 2147483647 h 624"/>
              <a:gd name="T12" fmla="*/ 0 w 960"/>
              <a:gd name="T13" fmla="*/ 2147483647 h 62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60"/>
              <a:gd name="T22" fmla="*/ 0 h 624"/>
              <a:gd name="T23" fmla="*/ 960 w 960"/>
              <a:gd name="T24" fmla="*/ 624 h 62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60" h="624">
                <a:moveTo>
                  <a:pt x="0" y="624"/>
                </a:moveTo>
                <a:lnTo>
                  <a:pt x="0" y="48"/>
                </a:lnTo>
                <a:lnTo>
                  <a:pt x="528" y="48"/>
                </a:lnTo>
                <a:lnTo>
                  <a:pt x="556" y="0"/>
                </a:lnTo>
                <a:lnTo>
                  <a:pt x="960" y="0"/>
                </a:lnTo>
                <a:lnTo>
                  <a:pt x="960" y="624"/>
                </a:lnTo>
                <a:lnTo>
                  <a:pt x="0" y="624"/>
                </a:lnTo>
                <a:close/>
              </a:path>
            </a:pathLst>
          </a:cu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 dirty="0">
              <a:solidFill>
                <a:srgbClr val="000000"/>
              </a:solidFill>
            </a:endParaRPr>
          </a:p>
        </p:txBody>
      </p:sp>
      <p:sp>
        <p:nvSpPr>
          <p:cNvPr id="10" name="Text Box 24">
            <a:extLst>
              <a:ext uri="{FF2B5EF4-FFF2-40B4-BE49-F238E27FC236}">
                <a16:creationId xmlns:a16="http://schemas.microsoft.com/office/drawing/2014/main" id="{D50B323D-9764-44F4-BA9F-F3BF0B42BA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150" y="1108075"/>
            <a:ext cx="1282700" cy="3968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2000" kern="0" dirty="0">
                <a:solidFill>
                  <a:srgbClr val="000000"/>
                </a:solidFill>
              </a:rPr>
              <a:t>documents</a:t>
            </a:r>
          </a:p>
        </p:txBody>
      </p:sp>
      <p:sp>
        <p:nvSpPr>
          <p:cNvPr id="12" name="Freeform 28">
            <a:extLst>
              <a:ext uri="{FF2B5EF4-FFF2-40B4-BE49-F238E27FC236}">
                <a16:creationId xmlns:a16="http://schemas.microsoft.com/office/drawing/2014/main" id="{A06B831E-7C9C-4169-8DF2-E5290635B756}"/>
              </a:ext>
            </a:extLst>
          </p:cNvPr>
          <p:cNvSpPr>
            <a:spLocks/>
          </p:cNvSpPr>
          <p:nvPr/>
        </p:nvSpPr>
        <p:spPr bwMode="auto">
          <a:xfrm>
            <a:off x="1500188" y="2038350"/>
            <a:ext cx="1524000" cy="990600"/>
          </a:xfrm>
          <a:custGeom>
            <a:avLst/>
            <a:gdLst>
              <a:gd name="T0" fmla="*/ 0 w 960"/>
              <a:gd name="T1" fmla="*/ 2147483647 h 624"/>
              <a:gd name="T2" fmla="*/ 0 w 960"/>
              <a:gd name="T3" fmla="*/ 2147483647 h 624"/>
              <a:gd name="T4" fmla="*/ 2147483647 w 960"/>
              <a:gd name="T5" fmla="*/ 2147483647 h 624"/>
              <a:gd name="T6" fmla="*/ 2147483647 w 960"/>
              <a:gd name="T7" fmla="*/ 0 h 624"/>
              <a:gd name="T8" fmla="*/ 2147483647 w 960"/>
              <a:gd name="T9" fmla="*/ 0 h 624"/>
              <a:gd name="T10" fmla="*/ 2147483647 w 960"/>
              <a:gd name="T11" fmla="*/ 2147483647 h 624"/>
              <a:gd name="T12" fmla="*/ 0 w 960"/>
              <a:gd name="T13" fmla="*/ 2147483647 h 62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60"/>
              <a:gd name="T22" fmla="*/ 0 h 624"/>
              <a:gd name="T23" fmla="*/ 960 w 960"/>
              <a:gd name="T24" fmla="*/ 624 h 62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60" h="624">
                <a:moveTo>
                  <a:pt x="0" y="624"/>
                </a:moveTo>
                <a:lnTo>
                  <a:pt x="0" y="48"/>
                </a:lnTo>
                <a:lnTo>
                  <a:pt x="528" y="48"/>
                </a:lnTo>
                <a:lnTo>
                  <a:pt x="556" y="0"/>
                </a:lnTo>
                <a:lnTo>
                  <a:pt x="960" y="0"/>
                </a:lnTo>
                <a:lnTo>
                  <a:pt x="960" y="624"/>
                </a:lnTo>
                <a:lnTo>
                  <a:pt x="0" y="624"/>
                </a:lnTo>
                <a:close/>
              </a:path>
            </a:pathLst>
          </a:cu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rgbClr val="000000"/>
              </a:solidFill>
            </a:endParaRPr>
          </a:p>
        </p:txBody>
      </p:sp>
      <p:sp>
        <p:nvSpPr>
          <p:cNvPr id="13" name="Text Box 29">
            <a:extLst>
              <a:ext uri="{FF2B5EF4-FFF2-40B4-BE49-F238E27FC236}">
                <a16:creationId xmlns:a16="http://schemas.microsoft.com/office/drawing/2014/main" id="{89B92582-C67B-409E-8F17-B4A4047559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3538" y="2327275"/>
            <a:ext cx="1262062" cy="3968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2000" kern="0">
                <a:solidFill>
                  <a:srgbClr val="000000"/>
                </a:solidFill>
              </a:rPr>
              <a:t>your name</a:t>
            </a:r>
          </a:p>
        </p:txBody>
      </p:sp>
      <p:sp>
        <p:nvSpPr>
          <p:cNvPr id="14" name="Freeform 33">
            <a:extLst>
              <a:ext uri="{FF2B5EF4-FFF2-40B4-BE49-F238E27FC236}">
                <a16:creationId xmlns:a16="http://schemas.microsoft.com/office/drawing/2014/main" id="{43481CA8-EBBE-43A2-8D08-AFC1094AA80D}"/>
              </a:ext>
            </a:extLst>
          </p:cNvPr>
          <p:cNvSpPr>
            <a:spLocks/>
          </p:cNvSpPr>
          <p:nvPr/>
        </p:nvSpPr>
        <p:spPr bwMode="auto">
          <a:xfrm>
            <a:off x="2362200" y="3257550"/>
            <a:ext cx="1524000" cy="990600"/>
          </a:xfrm>
          <a:custGeom>
            <a:avLst/>
            <a:gdLst>
              <a:gd name="T0" fmla="*/ 0 w 960"/>
              <a:gd name="T1" fmla="*/ 2147483647 h 624"/>
              <a:gd name="T2" fmla="*/ 0 w 960"/>
              <a:gd name="T3" fmla="*/ 2147483647 h 624"/>
              <a:gd name="T4" fmla="*/ 2147483647 w 960"/>
              <a:gd name="T5" fmla="*/ 2147483647 h 624"/>
              <a:gd name="T6" fmla="*/ 2147483647 w 960"/>
              <a:gd name="T7" fmla="*/ 0 h 624"/>
              <a:gd name="T8" fmla="*/ 2147483647 w 960"/>
              <a:gd name="T9" fmla="*/ 0 h 624"/>
              <a:gd name="T10" fmla="*/ 2147483647 w 960"/>
              <a:gd name="T11" fmla="*/ 2147483647 h 624"/>
              <a:gd name="T12" fmla="*/ 0 w 960"/>
              <a:gd name="T13" fmla="*/ 2147483647 h 62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60"/>
              <a:gd name="T22" fmla="*/ 0 h 624"/>
              <a:gd name="T23" fmla="*/ 960 w 960"/>
              <a:gd name="T24" fmla="*/ 624 h 62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60" h="624">
                <a:moveTo>
                  <a:pt x="0" y="624"/>
                </a:moveTo>
                <a:lnTo>
                  <a:pt x="0" y="48"/>
                </a:lnTo>
                <a:lnTo>
                  <a:pt x="528" y="48"/>
                </a:lnTo>
                <a:lnTo>
                  <a:pt x="556" y="0"/>
                </a:lnTo>
                <a:lnTo>
                  <a:pt x="960" y="0"/>
                </a:lnTo>
                <a:lnTo>
                  <a:pt x="960" y="624"/>
                </a:lnTo>
                <a:lnTo>
                  <a:pt x="0" y="624"/>
                </a:lnTo>
                <a:close/>
              </a:path>
            </a:pathLst>
          </a:cu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rgbClr val="000000"/>
              </a:solidFill>
            </a:endParaRPr>
          </a:p>
        </p:txBody>
      </p:sp>
      <p:sp>
        <p:nvSpPr>
          <p:cNvPr id="15" name="Text Box 34">
            <a:extLst>
              <a:ext uri="{FF2B5EF4-FFF2-40B4-BE49-F238E27FC236}">
                <a16:creationId xmlns:a16="http://schemas.microsoft.com/office/drawing/2014/main" id="{96B45210-89E9-4D63-A150-92274F0035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9700" y="3546475"/>
            <a:ext cx="901700" cy="3968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2000" kern="0">
                <a:solidFill>
                  <a:srgbClr val="000000"/>
                </a:solidFill>
              </a:rPr>
              <a:t>images</a:t>
            </a:r>
          </a:p>
        </p:txBody>
      </p:sp>
      <p:sp>
        <p:nvSpPr>
          <p:cNvPr id="16" name="Line 38">
            <a:extLst>
              <a:ext uri="{FF2B5EF4-FFF2-40B4-BE49-F238E27FC236}">
                <a16:creationId xmlns:a16="http://schemas.microsoft.com/office/drawing/2014/main" id="{5A5CDD88-F504-4B6F-8BD5-7C18AC69F3BA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180975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rgbClr val="000000"/>
              </a:solidFill>
            </a:endParaRPr>
          </a:p>
        </p:txBody>
      </p:sp>
      <p:sp>
        <p:nvSpPr>
          <p:cNvPr id="17" name="Line 39">
            <a:extLst>
              <a:ext uri="{FF2B5EF4-FFF2-40B4-BE49-F238E27FC236}">
                <a16:creationId xmlns:a16="http://schemas.microsoft.com/office/drawing/2014/main" id="{DFBEE4E1-8EC3-43AC-825F-3E6DF0555AC7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302895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4533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40F75A0-C827-460E-89DE-514210219F5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7200" y="771253"/>
            <a:ext cx="3733800" cy="2086247"/>
          </a:xfrm>
          <a:prstGeom prst="rect">
            <a:avLst/>
          </a:prstGeom>
        </p:spPr>
      </p:pic>
      <p:sp>
        <p:nvSpPr>
          <p:cNvPr id="18434" name="Line 4">
            <a:extLst>
              <a:ext uri="{FF2B5EF4-FFF2-40B4-BE49-F238E27FC236}">
                <a16:creationId xmlns:a16="http://schemas.microsoft.com/office/drawing/2014/main" id="{D215D3D5-E880-4CD4-9178-C35CF461FE7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" y="342900"/>
            <a:ext cx="62484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Rectangle 29">
            <a:extLst>
              <a:ext uri="{FF2B5EF4-FFF2-40B4-BE49-F238E27FC236}">
                <a16:creationId xmlns:a16="http://schemas.microsoft.com/office/drawing/2014/main" id="{3D767F7B-D9D6-49CE-8B07-0AF33A7BE2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42900"/>
            <a:ext cx="63627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1800" kern="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Break Mission Into Simple Parts</a:t>
            </a:r>
          </a:p>
        </p:txBody>
      </p:sp>
      <p:pic>
        <p:nvPicPr>
          <p:cNvPr id="18436" name="Picture 28" descr="C:\Users\John\Desktop\biy-site-staging-090909\images\build-it-yourself.gif">
            <a:extLst>
              <a:ext uri="{FF2B5EF4-FFF2-40B4-BE49-F238E27FC236}">
                <a16:creationId xmlns:a16="http://schemas.microsoft.com/office/drawing/2014/main" id="{4D05975A-E5FB-447A-B536-835697F670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29400" y="88106"/>
            <a:ext cx="241300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73922B61-1B87-48BC-BB72-CE7DD65C81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766763"/>
            <a:ext cx="4572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Title Page HTML Template</a:t>
            </a:r>
          </a:p>
        </p:txBody>
      </p:sp>
    </p:spTree>
    <p:extLst>
      <p:ext uri="{BB962C8B-B14F-4D97-AF65-F5344CB8AC3E}">
        <p14:creationId xmlns:p14="http://schemas.microsoft.com/office/powerpoint/2010/main" val="4221019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CD3B7F7-4F18-4E8C-AF08-8DEED60F880E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1" y="766763"/>
            <a:ext cx="3733800" cy="2086247"/>
          </a:xfrm>
          <a:prstGeom prst="rect">
            <a:avLst/>
          </a:prstGeom>
        </p:spPr>
      </p:pic>
      <p:sp>
        <p:nvSpPr>
          <p:cNvPr id="18434" name="Line 4">
            <a:extLst>
              <a:ext uri="{FF2B5EF4-FFF2-40B4-BE49-F238E27FC236}">
                <a16:creationId xmlns:a16="http://schemas.microsoft.com/office/drawing/2014/main" id="{D215D3D5-E880-4CD4-9178-C35CF461FE7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" y="342900"/>
            <a:ext cx="62484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Rectangle 29">
            <a:extLst>
              <a:ext uri="{FF2B5EF4-FFF2-40B4-BE49-F238E27FC236}">
                <a16:creationId xmlns:a16="http://schemas.microsoft.com/office/drawing/2014/main" id="{3D767F7B-D9D6-49CE-8B07-0AF33A7BE2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42900"/>
            <a:ext cx="63627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1800" kern="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Break Mission Into Simple Parts</a:t>
            </a:r>
          </a:p>
        </p:txBody>
      </p:sp>
      <p:pic>
        <p:nvPicPr>
          <p:cNvPr id="18436" name="Picture 28" descr="C:\Users\John\Desktop\biy-site-staging-090909\images\build-it-yourself.gif">
            <a:extLst>
              <a:ext uri="{FF2B5EF4-FFF2-40B4-BE49-F238E27FC236}">
                <a16:creationId xmlns:a16="http://schemas.microsoft.com/office/drawing/2014/main" id="{4D05975A-E5FB-447A-B536-835697F670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29400" y="88106"/>
            <a:ext cx="241300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73922B61-1B87-48BC-BB72-CE7DD65C81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766763"/>
            <a:ext cx="4572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Table Page HTML Template</a:t>
            </a:r>
          </a:p>
        </p:txBody>
      </p:sp>
    </p:spTree>
    <p:extLst>
      <p:ext uri="{BB962C8B-B14F-4D97-AF65-F5344CB8AC3E}">
        <p14:creationId xmlns:p14="http://schemas.microsoft.com/office/powerpoint/2010/main" val="34851781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95B7B49-8D60-42E1-BDA2-0B2B3A817C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88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57201" y="766764"/>
            <a:ext cx="3733800" cy="2086246"/>
          </a:xfrm>
          <a:prstGeom prst="rect">
            <a:avLst/>
          </a:prstGeom>
        </p:spPr>
      </p:pic>
      <p:sp>
        <p:nvSpPr>
          <p:cNvPr id="18434" name="Line 4">
            <a:extLst>
              <a:ext uri="{FF2B5EF4-FFF2-40B4-BE49-F238E27FC236}">
                <a16:creationId xmlns:a16="http://schemas.microsoft.com/office/drawing/2014/main" id="{D215D3D5-E880-4CD4-9178-C35CF461FE7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" y="342900"/>
            <a:ext cx="62484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Rectangle 29">
            <a:extLst>
              <a:ext uri="{FF2B5EF4-FFF2-40B4-BE49-F238E27FC236}">
                <a16:creationId xmlns:a16="http://schemas.microsoft.com/office/drawing/2014/main" id="{3D767F7B-D9D6-49CE-8B07-0AF33A7BE2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42900"/>
            <a:ext cx="63627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1800" kern="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Break Mission Into Simple Parts</a:t>
            </a:r>
          </a:p>
        </p:txBody>
      </p:sp>
      <p:pic>
        <p:nvPicPr>
          <p:cNvPr id="18436" name="Picture 28" descr="C:\Users\John\Desktop\biy-site-staging-090909\images\build-it-yourself.gif">
            <a:extLst>
              <a:ext uri="{FF2B5EF4-FFF2-40B4-BE49-F238E27FC236}">
                <a16:creationId xmlns:a16="http://schemas.microsoft.com/office/drawing/2014/main" id="{4D05975A-E5FB-447A-B536-835697F670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29400" y="88106"/>
            <a:ext cx="241300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73922B61-1B87-48BC-BB72-CE7DD65C81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766763"/>
            <a:ext cx="4572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Website Navigation</a:t>
            </a:r>
          </a:p>
        </p:txBody>
      </p:sp>
    </p:spTree>
    <p:extLst>
      <p:ext uri="{BB962C8B-B14F-4D97-AF65-F5344CB8AC3E}">
        <p14:creationId xmlns:p14="http://schemas.microsoft.com/office/powerpoint/2010/main" val="32377344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Image result for server cartoon">
            <a:extLst>
              <a:ext uri="{FF2B5EF4-FFF2-40B4-BE49-F238E27FC236}">
                <a16:creationId xmlns:a16="http://schemas.microsoft.com/office/drawing/2014/main" id="{5AE8FBFA-9B2C-4B4C-9EF8-4626ECD67E5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57200" y="773652"/>
            <a:ext cx="3733799" cy="2849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4" name="Line 4">
            <a:extLst>
              <a:ext uri="{FF2B5EF4-FFF2-40B4-BE49-F238E27FC236}">
                <a16:creationId xmlns:a16="http://schemas.microsoft.com/office/drawing/2014/main" id="{D215D3D5-E880-4CD4-9178-C35CF461FE7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" y="342900"/>
            <a:ext cx="62484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Rectangle 29">
            <a:extLst>
              <a:ext uri="{FF2B5EF4-FFF2-40B4-BE49-F238E27FC236}">
                <a16:creationId xmlns:a16="http://schemas.microsoft.com/office/drawing/2014/main" id="{3D767F7B-D9D6-49CE-8B07-0AF33A7BE2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42900"/>
            <a:ext cx="63627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1800" kern="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Break Mission Into Simple Parts</a:t>
            </a:r>
          </a:p>
        </p:txBody>
      </p:sp>
      <p:pic>
        <p:nvPicPr>
          <p:cNvPr id="18436" name="Picture 28" descr="C:\Users\John\Desktop\biy-site-staging-090909\images\build-it-yourself.gif">
            <a:extLst>
              <a:ext uri="{FF2B5EF4-FFF2-40B4-BE49-F238E27FC236}">
                <a16:creationId xmlns:a16="http://schemas.microsoft.com/office/drawing/2014/main" id="{4D05975A-E5FB-447A-B536-835697F670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29400" y="88106"/>
            <a:ext cx="241300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73922B61-1B87-48BC-BB72-CE7DD65C81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766763"/>
            <a:ext cx="4572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Upload to Web Server</a:t>
            </a:r>
          </a:p>
        </p:txBody>
      </p:sp>
    </p:spTree>
    <p:extLst>
      <p:ext uri="{BB962C8B-B14F-4D97-AF65-F5344CB8AC3E}">
        <p14:creationId xmlns:p14="http://schemas.microsoft.com/office/powerpoint/2010/main" val="20149568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Line 4">
            <a:extLst>
              <a:ext uri="{FF2B5EF4-FFF2-40B4-BE49-F238E27FC236}">
                <a16:creationId xmlns:a16="http://schemas.microsoft.com/office/drawing/2014/main" id="{9FC2E430-606B-4CA8-B3A6-FECEC3A57F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" y="342900"/>
            <a:ext cx="62484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Rectangle 29">
            <a:extLst>
              <a:ext uri="{FF2B5EF4-FFF2-40B4-BE49-F238E27FC236}">
                <a16:creationId xmlns:a16="http://schemas.microsoft.com/office/drawing/2014/main" id="{7F19BEE3-25A9-41A3-AA77-585816A8E2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42900"/>
            <a:ext cx="61722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1800" kern="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What we should know</a:t>
            </a:r>
          </a:p>
        </p:txBody>
      </p:sp>
      <p:pic>
        <p:nvPicPr>
          <p:cNvPr id="36868" name="Picture 28" descr="C:\Users\John\Desktop\biy-site-staging-090909\images\build-it-yourself.gif">
            <a:extLst>
              <a:ext uri="{FF2B5EF4-FFF2-40B4-BE49-F238E27FC236}">
                <a16:creationId xmlns:a16="http://schemas.microsoft.com/office/drawing/2014/main" id="{E2249BFB-3F59-4D94-B758-C6E6D976A6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29400" y="88106"/>
            <a:ext cx="241300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4">
            <a:extLst>
              <a:ext uri="{FF2B5EF4-FFF2-40B4-BE49-F238E27FC236}">
                <a16:creationId xmlns:a16="http://schemas.microsoft.com/office/drawing/2014/main" id="{A6B3B5D3-B58A-4FBB-9222-A9ED0651D455}"/>
              </a:ext>
            </a:extLst>
          </p:cNvPr>
          <p:cNvSpPr txBox="1">
            <a:spLocks noChangeArrowheads="1"/>
          </p:cNvSpPr>
          <p:nvPr/>
        </p:nvSpPr>
        <p:spPr>
          <a:xfrm>
            <a:off x="357188" y="658416"/>
            <a:ext cx="8024812" cy="377785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altLang="en-US" sz="18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How to think outside the box</a:t>
            </a:r>
          </a:p>
          <a:p>
            <a:pPr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altLang="en-US" sz="18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How to make people laugh</a:t>
            </a:r>
          </a:p>
          <a:p>
            <a:pPr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altLang="en-US" sz="18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Benefits of modular construction</a:t>
            </a:r>
          </a:p>
          <a:p>
            <a:pPr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altLang="en-US" sz="18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How to tell a compelling story</a:t>
            </a:r>
          </a:p>
          <a:p>
            <a:pPr eaLnBrk="1" hangingPunct="1">
              <a:defRPr/>
            </a:pPr>
            <a:endParaRPr lang="en-US" altLang="en-US" sz="1800" kern="0" dirty="0">
              <a:solidFill>
                <a:schemeClr val="bg2"/>
              </a:solidFill>
              <a:latin typeface="Comic Sans MS" pitchFamily="66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altLang="en-US" sz="1800" kern="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Advanced Projects:</a:t>
            </a:r>
          </a:p>
          <a:p>
            <a:pPr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altLang="en-US" sz="18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Design more animated GIFs</a:t>
            </a:r>
          </a:p>
          <a:p>
            <a:pPr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altLang="en-US" sz="18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Build more elaborate code modules</a:t>
            </a:r>
          </a:p>
          <a:p>
            <a:pPr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altLang="en-US" sz="18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Reduce image file size by cropping, resizing and compression</a:t>
            </a:r>
          </a:p>
          <a:p>
            <a:pPr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altLang="en-US" sz="18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Create a video</a:t>
            </a:r>
          </a:p>
          <a:p>
            <a:pPr eaLnBrk="1" hangingPunct="1">
              <a:buClr>
                <a:srgbClr val="C00000"/>
              </a:buClr>
              <a:buFont typeface="+mj-lt"/>
              <a:buAutoNum type="arabicPeriod"/>
              <a:defRPr/>
            </a:pPr>
            <a:endParaRPr lang="en-US" altLang="en-US" sz="1800" kern="0" dirty="0">
              <a:solidFill>
                <a:schemeClr val="bg2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6">
            <a:extLst>
              <a:ext uri="{FF2B5EF4-FFF2-40B4-BE49-F238E27FC236}">
                <a16:creationId xmlns:a16="http://schemas.microsoft.com/office/drawing/2014/main" id="{191AFAD6-28B7-4989-9A4D-C5D924BF83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685800"/>
            <a:ext cx="43434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00038" indent="-3000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144588" indent="-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639888" indent="-381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97088" indent="-3429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54288" indent="-3429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11488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8688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25888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83088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CC0000"/>
              </a:buClr>
              <a:buFontTx/>
              <a:buNone/>
            </a:pPr>
            <a:endParaRPr lang="en-US" altLang="en-US" sz="1800">
              <a:latin typeface="Comic Sans MS" panose="030F0702030302020204" pitchFamily="66" charset="0"/>
            </a:endParaRPr>
          </a:p>
        </p:txBody>
      </p:sp>
      <p:sp>
        <p:nvSpPr>
          <p:cNvPr id="6148" name="Line 4">
            <a:extLst>
              <a:ext uri="{FF2B5EF4-FFF2-40B4-BE49-F238E27FC236}">
                <a16:creationId xmlns:a16="http://schemas.microsoft.com/office/drawing/2014/main" id="{09DDD012-2D6A-4B1E-A704-E57457E3553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" y="342900"/>
            <a:ext cx="62484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Rectangle 29">
            <a:extLst>
              <a:ext uri="{FF2B5EF4-FFF2-40B4-BE49-F238E27FC236}">
                <a16:creationId xmlns:a16="http://schemas.microsoft.com/office/drawing/2014/main" id="{8F0494E2-BF23-45B9-8271-2B2367F215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42900"/>
            <a:ext cx="61722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1800" kern="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The Problem</a:t>
            </a:r>
          </a:p>
        </p:txBody>
      </p:sp>
      <p:pic>
        <p:nvPicPr>
          <p:cNvPr id="6150" name="Picture 28" descr="C:\Users\John\Desktop\biy-site-staging-090909\images\build-it-yourself.gif">
            <a:extLst>
              <a:ext uri="{FF2B5EF4-FFF2-40B4-BE49-F238E27FC236}">
                <a16:creationId xmlns:a16="http://schemas.microsoft.com/office/drawing/2014/main" id="{25A8420E-2AFD-4A01-9AC6-F4272A3C5F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29400" y="88106"/>
            <a:ext cx="241300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Rectangle 3">
            <a:extLst>
              <a:ext uri="{FF2B5EF4-FFF2-40B4-BE49-F238E27FC236}">
                <a16:creationId xmlns:a16="http://schemas.microsoft.com/office/drawing/2014/main" id="{73922B61-1B87-48BC-BB72-CE7DD65C81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766763"/>
            <a:ext cx="45720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Aliens are scanning the universe for signs of intelligent life.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solidFill>
                <a:schemeClr val="tx1">
                  <a:lumMod val="75000"/>
                </a:schemeClr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If they find a civilization of dummies they will blow it to smithereens.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solidFill>
                <a:schemeClr val="tx1">
                  <a:lumMod val="75000"/>
                </a:schemeClr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If they find signs of intelligent life they may want to trade.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67CCC7E4-1BB7-41EA-8E34-5E9674714E9F}"/>
              </a:ext>
            </a:extLst>
          </p:cNvPr>
          <p:cNvGrpSpPr>
            <a:grpSpLocks/>
          </p:cNvGrpSpPr>
          <p:nvPr/>
        </p:nvGrpSpPr>
        <p:grpSpPr bwMode="auto">
          <a:xfrm>
            <a:off x="2259015" y="823395"/>
            <a:ext cx="1758950" cy="2088451"/>
            <a:chOff x="2251" y="1179"/>
            <a:chExt cx="1891" cy="1994"/>
          </a:xfrm>
        </p:grpSpPr>
        <p:grpSp>
          <p:nvGrpSpPr>
            <p:cNvPr id="119" name="Group 118">
              <a:extLst>
                <a:ext uri="{FF2B5EF4-FFF2-40B4-BE49-F238E27FC236}">
                  <a16:creationId xmlns:a16="http://schemas.microsoft.com/office/drawing/2014/main" id="{5DCC3468-2B3A-4AA9-81E5-F90EC8032160}"/>
                </a:ext>
              </a:extLst>
            </p:cNvPr>
            <p:cNvGrpSpPr>
              <a:grpSpLocks/>
            </p:cNvGrpSpPr>
            <p:nvPr/>
          </p:nvGrpSpPr>
          <p:grpSpPr bwMode="auto">
            <a:xfrm rot="319393">
              <a:off x="3286" y="1179"/>
              <a:ext cx="643" cy="519"/>
              <a:chOff x="3437" y="1256"/>
              <a:chExt cx="365" cy="476"/>
            </a:xfrm>
          </p:grpSpPr>
          <p:sp>
            <p:nvSpPr>
              <p:cNvPr id="169" name="Freeform 35">
                <a:extLst>
                  <a:ext uri="{FF2B5EF4-FFF2-40B4-BE49-F238E27FC236}">
                    <a16:creationId xmlns:a16="http://schemas.microsoft.com/office/drawing/2014/main" id="{1080D362-49EB-48D5-92E5-03D9A0CCC9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37" y="1256"/>
                <a:ext cx="365" cy="476"/>
              </a:xfrm>
              <a:custGeom>
                <a:avLst/>
                <a:gdLst>
                  <a:gd name="T0" fmla="*/ 40 w 365"/>
                  <a:gd name="T1" fmla="*/ 214 h 477"/>
                  <a:gd name="T2" fmla="*/ 4 w 365"/>
                  <a:gd name="T3" fmla="*/ 158 h 477"/>
                  <a:gd name="T4" fmla="*/ 64 w 365"/>
                  <a:gd name="T5" fmla="*/ 102 h 477"/>
                  <a:gd name="T6" fmla="*/ 172 w 365"/>
                  <a:gd name="T7" fmla="*/ 10 h 477"/>
                  <a:gd name="T8" fmla="*/ 160 w 365"/>
                  <a:gd name="T9" fmla="*/ 162 h 477"/>
                  <a:gd name="T10" fmla="*/ 192 w 365"/>
                  <a:gd name="T11" fmla="*/ 194 h 477"/>
                  <a:gd name="T12" fmla="*/ 304 w 365"/>
                  <a:gd name="T13" fmla="*/ 198 h 477"/>
                  <a:gd name="T14" fmla="*/ 228 w 365"/>
                  <a:gd name="T15" fmla="*/ 302 h 477"/>
                  <a:gd name="T16" fmla="*/ 364 w 365"/>
                  <a:gd name="T17" fmla="*/ 374 h 477"/>
                  <a:gd name="T18" fmla="*/ 220 w 365"/>
                  <a:gd name="T19" fmla="*/ 426 h 477"/>
                  <a:gd name="T20" fmla="*/ 132 w 365"/>
                  <a:gd name="T21" fmla="*/ 474 h 477"/>
                  <a:gd name="T22" fmla="*/ 104 w 365"/>
                  <a:gd name="T23" fmla="*/ 406 h 477"/>
                  <a:gd name="T24" fmla="*/ 88 w 365"/>
                  <a:gd name="T25" fmla="*/ 342 h 477"/>
                  <a:gd name="T26" fmla="*/ 56 w 365"/>
                  <a:gd name="T27" fmla="*/ 262 h 477"/>
                  <a:gd name="T28" fmla="*/ 40 w 365"/>
                  <a:gd name="T29" fmla="*/ 214 h 477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65" h="477">
                    <a:moveTo>
                      <a:pt x="40" y="214"/>
                    </a:moveTo>
                    <a:cubicBezTo>
                      <a:pt x="29" y="197"/>
                      <a:pt x="0" y="177"/>
                      <a:pt x="4" y="158"/>
                    </a:cubicBezTo>
                    <a:cubicBezTo>
                      <a:pt x="8" y="139"/>
                      <a:pt x="36" y="127"/>
                      <a:pt x="64" y="102"/>
                    </a:cubicBezTo>
                    <a:cubicBezTo>
                      <a:pt x="92" y="77"/>
                      <a:pt x="156" y="0"/>
                      <a:pt x="172" y="10"/>
                    </a:cubicBezTo>
                    <a:cubicBezTo>
                      <a:pt x="188" y="20"/>
                      <a:pt x="157" y="131"/>
                      <a:pt x="160" y="162"/>
                    </a:cubicBezTo>
                    <a:cubicBezTo>
                      <a:pt x="163" y="193"/>
                      <a:pt x="168" y="188"/>
                      <a:pt x="192" y="194"/>
                    </a:cubicBezTo>
                    <a:cubicBezTo>
                      <a:pt x="216" y="200"/>
                      <a:pt x="298" y="180"/>
                      <a:pt x="304" y="198"/>
                    </a:cubicBezTo>
                    <a:cubicBezTo>
                      <a:pt x="310" y="216"/>
                      <a:pt x="218" y="273"/>
                      <a:pt x="228" y="302"/>
                    </a:cubicBezTo>
                    <a:cubicBezTo>
                      <a:pt x="238" y="331"/>
                      <a:pt x="365" y="353"/>
                      <a:pt x="364" y="374"/>
                    </a:cubicBezTo>
                    <a:cubicBezTo>
                      <a:pt x="363" y="395"/>
                      <a:pt x="259" y="409"/>
                      <a:pt x="220" y="426"/>
                    </a:cubicBezTo>
                    <a:cubicBezTo>
                      <a:pt x="181" y="443"/>
                      <a:pt x="151" y="477"/>
                      <a:pt x="132" y="474"/>
                    </a:cubicBezTo>
                    <a:cubicBezTo>
                      <a:pt x="113" y="471"/>
                      <a:pt x="111" y="428"/>
                      <a:pt x="104" y="406"/>
                    </a:cubicBezTo>
                    <a:cubicBezTo>
                      <a:pt x="97" y="384"/>
                      <a:pt x="96" y="366"/>
                      <a:pt x="88" y="342"/>
                    </a:cubicBezTo>
                    <a:cubicBezTo>
                      <a:pt x="80" y="318"/>
                      <a:pt x="64" y="283"/>
                      <a:pt x="56" y="262"/>
                    </a:cubicBezTo>
                    <a:cubicBezTo>
                      <a:pt x="48" y="241"/>
                      <a:pt x="43" y="224"/>
                      <a:pt x="40" y="214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7A8A2A"/>
                  </a:gs>
                  <a:gs pos="100000">
                    <a:srgbClr val="3C4415"/>
                  </a:gs>
                </a:gsLst>
                <a:lin ang="27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srgbClr val="000000"/>
                  </a:solidFill>
                  <a:cs typeface="Times New Roman" pitchFamily="18" charset="0"/>
                </a:endParaRPr>
              </a:p>
            </p:txBody>
          </p:sp>
          <p:sp>
            <p:nvSpPr>
              <p:cNvPr id="170" name="Freeform 36">
                <a:extLst>
                  <a:ext uri="{FF2B5EF4-FFF2-40B4-BE49-F238E27FC236}">
                    <a16:creationId xmlns:a16="http://schemas.microsoft.com/office/drawing/2014/main" id="{E7CE3E84-F572-4484-A849-8FB214A853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68" y="1406"/>
                <a:ext cx="81" cy="72"/>
              </a:xfrm>
              <a:custGeom>
                <a:avLst/>
                <a:gdLst>
                  <a:gd name="T0" fmla="*/ 0 w 81"/>
                  <a:gd name="T1" fmla="*/ 47 h 72"/>
                  <a:gd name="T2" fmla="*/ 36 w 81"/>
                  <a:gd name="T3" fmla="*/ 35 h 72"/>
                  <a:gd name="T4" fmla="*/ 78 w 81"/>
                  <a:gd name="T5" fmla="*/ 5 h 72"/>
                  <a:gd name="T6" fmla="*/ 16 w 81"/>
                  <a:gd name="T7" fmla="*/ 65 h 72"/>
                  <a:gd name="T8" fmla="*/ 0 w 81"/>
                  <a:gd name="T9" fmla="*/ 47 h 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1" h="72">
                    <a:moveTo>
                      <a:pt x="0" y="47"/>
                    </a:moveTo>
                    <a:cubicBezTo>
                      <a:pt x="2" y="42"/>
                      <a:pt x="23" y="42"/>
                      <a:pt x="36" y="35"/>
                    </a:cubicBezTo>
                    <a:cubicBezTo>
                      <a:pt x="49" y="28"/>
                      <a:pt x="81" y="0"/>
                      <a:pt x="78" y="5"/>
                    </a:cubicBezTo>
                    <a:cubicBezTo>
                      <a:pt x="75" y="10"/>
                      <a:pt x="29" y="58"/>
                      <a:pt x="16" y="65"/>
                    </a:cubicBezTo>
                    <a:cubicBezTo>
                      <a:pt x="3" y="72"/>
                      <a:pt x="3" y="51"/>
                      <a:pt x="0" y="47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srgbClr val="000000"/>
                  </a:solidFill>
                  <a:cs typeface="Times New Roman" pitchFamily="18" charset="0"/>
                </a:endParaRPr>
              </a:p>
            </p:txBody>
          </p:sp>
          <p:sp>
            <p:nvSpPr>
              <p:cNvPr id="171" name="Freeform 37">
                <a:extLst>
                  <a:ext uri="{FF2B5EF4-FFF2-40B4-BE49-F238E27FC236}">
                    <a16:creationId xmlns:a16="http://schemas.microsoft.com/office/drawing/2014/main" id="{8B575C1F-1EE0-4A7D-B67D-CD54517162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8" y="1494"/>
                <a:ext cx="122" cy="88"/>
              </a:xfrm>
              <a:custGeom>
                <a:avLst/>
                <a:gdLst>
                  <a:gd name="T0" fmla="*/ 0 w 122"/>
                  <a:gd name="T1" fmla="*/ 43 h 88"/>
                  <a:gd name="T2" fmla="*/ 20 w 122"/>
                  <a:gd name="T3" fmla="*/ 50 h 88"/>
                  <a:gd name="T4" fmla="*/ 42 w 122"/>
                  <a:gd name="T5" fmla="*/ 52 h 88"/>
                  <a:gd name="T6" fmla="*/ 70 w 122"/>
                  <a:gd name="T7" fmla="*/ 38 h 88"/>
                  <a:gd name="T8" fmla="*/ 114 w 122"/>
                  <a:gd name="T9" fmla="*/ 7 h 88"/>
                  <a:gd name="T10" fmla="*/ 24 w 122"/>
                  <a:gd name="T11" fmla="*/ 78 h 88"/>
                  <a:gd name="T12" fmla="*/ 16 w 122"/>
                  <a:gd name="T13" fmla="*/ 64 h 88"/>
                  <a:gd name="T14" fmla="*/ 0 w 122"/>
                  <a:gd name="T15" fmla="*/ 43 h 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22" h="88">
                    <a:moveTo>
                      <a:pt x="0" y="43"/>
                    </a:moveTo>
                    <a:cubicBezTo>
                      <a:pt x="1" y="41"/>
                      <a:pt x="13" y="49"/>
                      <a:pt x="20" y="50"/>
                    </a:cubicBezTo>
                    <a:cubicBezTo>
                      <a:pt x="27" y="51"/>
                      <a:pt x="34" y="54"/>
                      <a:pt x="42" y="52"/>
                    </a:cubicBezTo>
                    <a:cubicBezTo>
                      <a:pt x="50" y="50"/>
                      <a:pt x="58" y="46"/>
                      <a:pt x="70" y="38"/>
                    </a:cubicBezTo>
                    <a:cubicBezTo>
                      <a:pt x="82" y="30"/>
                      <a:pt x="122" y="0"/>
                      <a:pt x="114" y="7"/>
                    </a:cubicBezTo>
                    <a:cubicBezTo>
                      <a:pt x="106" y="14"/>
                      <a:pt x="40" y="68"/>
                      <a:pt x="24" y="78"/>
                    </a:cubicBezTo>
                    <a:cubicBezTo>
                      <a:pt x="8" y="88"/>
                      <a:pt x="20" y="70"/>
                      <a:pt x="16" y="64"/>
                    </a:cubicBezTo>
                    <a:cubicBezTo>
                      <a:pt x="12" y="58"/>
                      <a:pt x="3" y="48"/>
                      <a:pt x="0" y="43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srgbClr val="000000"/>
                  </a:solidFill>
                  <a:cs typeface="Times New Roman" pitchFamily="18" charset="0"/>
                </a:endParaRPr>
              </a:p>
            </p:txBody>
          </p:sp>
          <p:sp>
            <p:nvSpPr>
              <p:cNvPr id="172" name="Freeform 38">
                <a:extLst>
                  <a:ext uri="{FF2B5EF4-FFF2-40B4-BE49-F238E27FC236}">
                    <a16:creationId xmlns:a16="http://schemas.microsoft.com/office/drawing/2014/main" id="{D1FD43A4-5741-4F45-A4E7-49B9B288E7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0" y="1617"/>
                <a:ext cx="83" cy="55"/>
              </a:xfrm>
              <a:custGeom>
                <a:avLst/>
                <a:gdLst>
                  <a:gd name="T0" fmla="*/ 0 w 83"/>
                  <a:gd name="T1" fmla="*/ 17 h 55"/>
                  <a:gd name="T2" fmla="*/ 28 w 83"/>
                  <a:gd name="T3" fmla="*/ 20 h 55"/>
                  <a:gd name="T4" fmla="*/ 82 w 83"/>
                  <a:gd name="T5" fmla="*/ 1 h 55"/>
                  <a:gd name="T6" fmla="*/ 22 w 83"/>
                  <a:gd name="T7" fmla="*/ 29 h 55"/>
                  <a:gd name="T8" fmla="*/ 8 w 83"/>
                  <a:gd name="T9" fmla="*/ 53 h 55"/>
                  <a:gd name="T10" fmla="*/ 0 w 83"/>
                  <a:gd name="T11" fmla="*/ 17 h 5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83" h="55">
                    <a:moveTo>
                      <a:pt x="0" y="17"/>
                    </a:moveTo>
                    <a:cubicBezTo>
                      <a:pt x="5" y="13"/>
                      <a:pt x="14" y="23"/>
                      <a:pt x="28" y="20"/>
                    </a:cubicBezTo>
                    <a:cubicBezTo>
                      <a:pt x="43" y="17"/>
                      <a:pt x="83" y="0"/>
                      <a:pt x="82" y="1"/>
                    </a:cubicBezTo>
                    <a:cubicBezTo>
                      <a:pt x="81" y="2"/>
                      <a:pt x="34" y="20"/>
                      <a:pt x="22" y="29"/>
                    </a:cubicBezTo>
                    <a:cubicBezTo>
                      <a:pt x="10" y="38"/>
                      <a:pt x="12" y="55"/>
                      <a:pt x="8" y="53"/>
                    </a:cubicBezTo>
                    <a:cubicBezTo>
                      <a:pt x="4" y="51"/>
                      <a:pt x="2" y="24"/>
                      <a:pt x="0" y="17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srgbClr val="000000"/>
                  </a:solidFill>
                  <a:cs typeface="Times New Roman" pitchFamily="18" charset="0"/>
                </a:endParaRPr>
              </a:p>
            </p:txBody>
          </p:sp>
        </p:grpSp>
        <p:sp>
          <p:nvSpPr>
            <p:cNvPr id="120" name="Freeform 39">
              <a:extLst>
                <a:ext uri="{FF2B5EF4-FFF2-40B4-BE49-F238E27FC236}">
                  <a16:creationId xmlns:a16="http://schemas.microsoft.com/office/drawing/2014/main" id="{FAD0C4AD-D7B2-4491-869C-43A9870D957D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9" y="1194"/>
              <a:ext cx="1128" cy="1951"/>
            </a:xfrm>
            <a:custGeom>
              <a:avLst/>
              <a:gdLst>
                <a:gd name="T0" fmla="*/ 1076 w 1129"/>
                <a:gd name="T1" fmla="*/ 472 h 1951"/>
                <a:gd name="T2" fmla="*/ 976 w 1129"/>
                <a:gd name="T3" fmla="*/ 228 h 1951"/>
                <a:gd name="T4" fmla="*/ 784 w 1129"/>
                <a:gd name="T5" fmla="*/ 36 h 1951"/>
                <a:gd name="T6" fmla="*/ 492 w 1129"/>
                <a:gd name="T7" fmla="*/ 16 h 1951"/>
                <a:gd name="T8" fmla="*/ 160 w 1129"/>
                <a:gd name="T9" fmla="*/ 132 h 1951"/>
                <a:gd name="T10" fmla="*/ 16 w 1129"/>
                <a:gd name="T11" fmla="*/ 468 h 1951"/>
                <a:gd name="T12" fmla="*/ 64 w 1129"/>
                <a:gd name="T13" fmla="*/ 708 h 1951"/>
                <a:gd name="T14" fmla="*/ 256 w 1129"/>
                <a:gd name="T15" fmla="*/ 1044 h 1951"/>
                <a:gd name="T16" fmla="*/ 256 w 1129"/>
                <a:gd name="T17" fmla="*/ 1428 h 1951"/>
                <a:gd name="T18" fmla="*/ 320 w 1129"/>
                <a:gd name="T19" fmla="*/ 1752 h 1951"/>
                <a:gd name="T20" fmla="*/ 168 w 1129"/>
                <a:gd name="T21" fmla="*/ 1848 h 1951"/>
                <a:gd name="T22" fmla="*/ 304 w 1129"/>
                <a:gd name="T23" fmla="*/ 1860 h 1951"/>
                <a:gd name="T24" fmla="*/ 280 w 1129"/>
                <a:gd name="T25" fmla="*/ 1924 h 1951"/>
                <a:gd name="T26" fmla="*/ 440 w 1129"/>
                <a:gd name="T27" fmla="*/ 1880 h 1951"/>
                <a:gd name="T28" fmla="*/ 496 w 1129"/>
                <a:gd name="T29" fmla="*/ 1908 h 1951"/>
                <a:gd name="T30" fmla="*/ 536 w 1129"/>
                <a:gd name="T31" fmla="*/ 1620 h 1951"/>
                <a:gd name="T32" fmla="*/ 660 w 1129"/>
                <a:gd name="T33" fmla="*/ 1576 h 1951"/>
                <a:gd name="T34" fmla="*/ 776 w 1129"/>
                <a:gd name="T35" fmla="*/ 1612 h 1951"/>
                <a:gd name="T36" fmla="*/ 816 w 1129"/>
                <a:gd name="T37" fmla="*/ 1776 h 1951"/>
                <a:gd name="T38" fmla="*/ 860 w 1129"/>
                <a:gd name="T39" fmla="*/ 1832 h 1951"/>
                <a:gd name="T40" fmla="*/ 928 w 1129"/>
                <a:gd name="T41" fmla="*/ 1908 h 1951"/>
                <a:gd name="T42" fmla="*/ 944 w 1129"/>
                <a:gd name="T43" fmla="*/ 1844 h 1951"/>
                <a:gd name="T44" fmla="*/ 1036 w 1129"/>
                <a:gd name="T45" fmla="*/ 1868 h 1951"/>
                <a:gd name="T46" fmla="*/ 1036 w 1129"/>
                <a:gd name="T47" fmla="*/ 1784 h 1951"/>
                <a:gd name="T48" fmla="*/ 1120 w 1129"/>
                <a:gd name="T49" fmla="*/ 1764 h 1951"/>
                <a:gd name="T50" fmla="*/ 1024 w 1129"/>
                <a:gd name="T51" fmla="*/ 1716 h 1951"/>
                <a:gd name="T52" fmla="*/ 988 w 1129"/>
                <a:gd name="T53" fmla="*/ 1652 h 1951"/>
                <a:gd name="T54" fmla="*/ 1024 w 1129"/>
                <a:gd name="T55" fmla="*/ 1380 h 1951"/>
                <a:gd name="T56" fmla="*/ 1024 w 1129"/>
                <a:gd name="T57" fmla="*/ 1092 h 1951"/>
                <a:gd name="T58" fmla="*/ 1120 w 1129"/>
                <a:gd name="T59" fmla="*/ 804 h 1951"/>
                <a:gd name="T60" fmla="*/ 1076 w 1129"/>
                <a:gd name="T61" fmla="*/ 472 h 1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129" h="1951">
                  <a:moveTo>
                    <a:pt x="1076" y="472"/>
                  </a:moveTo>
                  <a:cubicBezTo>
                    <a:pt x="1052" y="376"/>
                    <a:pt x="1025" y="301"/>
                    <a:pt x="976" y="228"/>
                  </a:cubicBezTo>
                  <a:cubicBezTo>
                    <a:pt x="927" y="155"/>
                    <a:pt x="865" y="71"/>
                    <a:pt x="784" y="36"/>
                  </a:cubicBezTo>
                  <a:cubicBezTo>
                    <a:pt x="703" y="1"/>
                    <a:pt x="596" y="0"/>
                    <a:pt x="492" y="16"/>
                  </a:cubicBezTo>
                  <a:cubicBezTo>
                    <a:pt x="388" y="32"/>
                    <a:pt x="239" y="57"/>
                    <a:pt x="160" y="132"/>
                  </a:cubicBezTo>
                  <a:cubicBezTo>
                    <a:pt x="81" y="207"/>
                    <a:pt x="32" y="372"/>
                    <a:pt x="16" y="468"/>
                  </a:cubicBezTo>
                  <a:cubicBezTo>
                    <a:pt x="0" y="564"/>
                    <a:pt x="24" y="612"/>
                    <a:pt x="64" y="708"/>
                  </a:cubicBezTo>
                  <a:cubicBezTo>
                    <a:pt x="104" y="804"/>
                    <a:pt x="224" y="924"/>
                    <a:pt x="256" y="1044"/>
                  </a:cubicBezTo>
                  <a:cubicBezTo>
                    <a:pt x="288" y="1164"/>
                    <a:pt x="245" y="1310"/>
                    <a:pt x="256" y="1428"/>
                  </a:cubicBezTo>
                  <a:cubicBezTo>
                    <a:pt x="267" y="1546"/>
                    <a:pt x="335" y="1682"/>
                    <a:pt x="320" y="1752"/>
                  </a:cubicBezTo>
                  <a:cubicBezTo>
                    <a:pt x="305" y="1822"/>
                    <a:pt x="171" y="1830"/>
                    <a:pt x="168" y="1848"/>
                  </a:cubicBezTo>
                  <a:cubicBezTo>
                    <a:pt x="165" y="1866"/>
                    <a:pt x="285" y="1847"/>
                    <a:pt x="304" y="1860"/>
                  </a:cubicBezTo>
                  <a:cubicBezTo>
                    <a:pt x="323" y="1873"/>
                    <a:pt x="257" y="1921"/>
                    <a:pt x="280" y="1924"/>
                  </a:cubicBezTo>
                  <a:cubicBezTo>
                    <a:pt x="303" y="1927"/>
                    <a:pt x="404" y="1883"/>
                    <a:pt x="440" y="1880"/>
                  </a:cubicBezTo>
                  <a:cubicBezTo>
                    <a:pt x="476" y="1877"/>
                    <a:pt x="480" y="1951"/>
                    <a:pt x="496" y="1908"/>
                  </a:cubicBezTo>
                  <a:cubicBezTo>
                    <a:pt x="512" y="1865"/>
                    <a:pt x="509" y="1675"/>
                    <a:pt x="536" y="1620"/>
                  </a:cubicBezTo>
                  <a:cubicBezTo>
                    <a:pt x="563" y="1565"/>
                    <a:pt x="620" y="1577"/>
                    <a:pt x="660" y="1576"/>
                  </a:cubicBezTo>
                  <a:cubicBezTo>
                    <a:pt x="700" y="1575"/>
                    <a:pt x="750" y="1579"/>
                    <a:pt x="776" y="1612"/>
                  </a:cubicBezTo>
                  <a:cubicBezTo>
                    <a:pt x="802" y="1645"/>
                    <a:pt x="802" y="1739"/>
                    <a:pt x="816" y="1776"/>
                  </a:cubicBezTo>
                  <a:cubicBezTo>
                    <a:pt x="830" y="1813"/>
                    <a:pt x="841" y="1810"/>
                    <a:pt x="860" y="1832"/>
                  </a:cubicBezTo>
                  <a:cubicBezTo>
                    <a:pt x="879" y="1854"/>
                    <a:pt x="914" y="1906"/>
                    <a:pt x="928" y="1908"/>
                  </a:cubicBezTo>
                  <a:cubicBezTo>
                    <a:pt x="942" y="1910"/>
                    <a:pt x="926" y="1851"/>
                    <a:pt x="944" y="1844"/>
                  </a:cubicBezTo>
                  <a:cubicBezTo>
                    <a:pt x="962" y="1837"/>
                    <a:pt x="1021" y="1878"/>
                    <a:pt x="1036" y="1868"/>
                  </a:cubicBezTo>
                  <a:cubicBezTo>
                    <a:pt x="1051" y="1858"/>
                    <a:pt x="1022" y="1801"/>
                    <a:pt x="1036" y="1784"/>
                  </a:cubicBezTo>
                  <a:cubicBezTo>
                    <a:pt x="1050" y="1767"/>
                    <a:pt x="1122" y="1775"/>
                    <a:pt x="1120" y="1764"/>
                  </a:cubicBezTo>
                  <a:cubicBezTo>
                    <a:pt x="1118" y="1753"/>
                    <a:pt x="1046" y="1735"/>
                    <a:pt x="1024" y="1716"/>
                  </a:cubicBezTo>
                  <a:cubicBezTo>
                    <a:pt x="1002" y="1697"/>
                    <a:pt x="988" y="1708"/>
                    <a:pt x="988" y="1652"/>
                  </a:cubicBezTo>
                  <a:cubicBezTo>
                    <a:pt x="988" y="1596"/>
                    <a:pt x="1018" y="1473"/>
                    <a:pt x="1024" y="1380"/>
                  </a:cubicBezTo>
                  <a:cubicBezTo>
                    <a:pt x="1030" y="1287"/>
                    <a:pt x="1008" y="1188"/>
                    <a:pt x="1024" y="1092"/>
                  </a:cubicBezTo>
                  <a:cubicBezTo>
                    <a:pt x="1040" y="996"/>
                    <a:pt x="1111" y="907"/>
                    <a:pt x="1120" y="804"/>
                  </a:cubicBezTo>
                  <a:cubicBezTo>
                    <a:pt x="1129" y="701"/>
                    <a:pt x="1100" y="568"/>
                    <a:pt x="1076" y="472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>
                    <a:gamma/>
                    <a:shade val="52941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52941"/>
                    <a:invGamma/>
                  </a:srgbClr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rgbClr val="000000"/>
                </a:solidFill>
                <a:cs typeface="Times New Roman" pitchFamily="18" charset="0"/>
              </a:endParaRPr>
            </a:p>
          </p:txBody>
        </p:sp>
        <p:sp>
          <p:nvSpPr>
            <p:cNvPr id="121" name="Freeform 40">
              <a:extLst>
                <a:ext uri="{FF2B5EF4-FFF2-40B4-BE49-F238E27FC236}">
                  <a16:creationId xmlns:a16="http://schemas.microsoft.com/office/drawing/2014/main" id="{7801C540-2986-4911-A455-07892A89E9F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1" y="1974"/>
              <a:ext cx="1490" cy="1199"/>
            </a:xfrm>
            <a:custGeom>
              <a:avLst/>
              <a:gdLst>
                <a:gd name="T0" fmla="*/ 251 w 1490"/>
                <a:gd name="T1" fmla="*/ 288 h 1199"/>
                <a:gd name="T2" fmla="*/ 243 w 1490"/>
                <a:gd name="T3" fmla="*/ 380 h 1199"/>
                <a:gd name="T4" fmla="*/ 126 w 1490"/>
                <a:gd name="T5" fmla="*/ 434 h 1199"/>
                <a:gd name="T6" fmla="*/ 23 w 1490"/>
                <a:gd name="T7" fmla="*/ 584 h 1199"/>
                <a:gd name="T8" fmla="*/ 262 w 1490"/>
                <a:gd name="T9" fmla="*/ 790 h 1199"/>
                <a:gd name="T10" fmla="*/ 230 w 1490"/>
                <a:gd name="T11" fmla="*/ 673 h 1199"/>
                <a:gd name="T12" fmla="*/ 243 w 1490"/>
                <a:gd name="T13" fmla="*/ 680 h 1199"/>
                <a:gd name="T14" fmla="*/ 275 w 1490"/>
                <a:gd name="T15" fmla="*/ 816 h 1199"/>
                <a:gd name="T16" fmla="*/ 307 w 1490"/>
                <a:gd name="T17" fmla="*/ 976 h 1199"/>
                <a:gd name="T18" fmla="*/ 155 w 1490"/>
                <a:gd name="T19" fmla="*/ 1072 h 1199"/>
                <a:gd name="T20" fmla="*/ 271 w 1490"/>
                <a:gd name="T21" fmla="*/ 1080 h 1199"/>
                <a:gd name="T22" fmla="*/ 295 w 1490"/>
                <a:gd name="T23" fmla="*/ 1072 h 1199"/>
                <a:gd name="T24" fmla="*/ 263 w 1490"/>
                <a:gd name="T25" fmla="*/ 1152 h 1199"/>
                <a:gd name="T26" fmla="*/ 435 w 1490"/>
                <a:gd name="T27" fmla="*/ 1100 h 1199"/>
                <a:gd name="T28" fmla="*/ 499 w 1490"/>
                <a:gd name="T29" fmla="*/ 1156 h 1199"/>
                <a:gd name="T30" fmla="*/ 531 w 1490"/>
                <a:gd name="T31" fmla="*/ 840 h 1199"/>
                <a:gd name="T32" fmla="*/ 543 w 1490"/>
                <a:gd name="T33" fmla="*/ 812 h 1199"/>
                <a:gd name="T34" fmla="*/ 651 w 1490"/>
                <a:gd name="T35" fmla="*/ 812 h 1199"/>
                <a:gd name="T36" fmla="*/ 743 w 1490"/>
                <a:gd name="T37" fmla="*/ 820 h 1199"/>
                <a:gd name="T38" fmla="*/ 787 w 1490"/>
                <a:gd name="T39" fmla="*/ 992 h 1199"/>
                <a:gd name="T40" fmla="*/ 899 w 1490"/>
                <a:gd name="T41" fmla="*/ 1136 h 1199"/>
                <a:gd name="T42" fmla="*/ 935 w 1490"/>
                <a:gd name="T43" fmla="*/ 1064 h 1199"/>
                <a:gd name="T44" fmla="*/ 1011 w 1490"/>
                <a:gd name="T45" fmla="*/ 1088 h 1199"/>
                <a:gd name="T46" fmla="*/ 1043 w 1490"/>
                <a:gd name="T47" fmla="*/ 1028 h 1199"/>
                <a:gd name="T48" fmla="*/ 1119 w 1490"/>
                <a:gd name="T49" fmla="*/ 984 h 1199"/>
                <a:gd name="T50" fmla="*/ 1047 w 1490"/>
                <a:gd name="T51" fmla="*/ 964 h 1199"/>
                <a:gd name="T52" fmla="*/ 1011 w 1490"/>
                <a:gd name="T53" fmla="*/ 928 h 1199"/>
                <a:gd name="T54" fmla="*/ 987 w 1490"/>
                <a:gd name="T55" fmla="*/ 764 h 1199"/>
                <a:gd name="T56" fmla="*/ 995 w 1490"/>
                <a:gd name="T57" fmla="*/ 736 h 1199"/>
                <a:gd name="T58" fmla="*/ 1011 w 1490"/>
                <a:gd name="T59" fmla="*/ 664 h 1199"/>
                <a:gd name="T60" fmla="*/ 1015 w 1490"/>
                <a:gd name="T61" fmla="*/ 556 h 1199"/>
                <a:gd name="T62" fmla="*/ 1265 w 1490"/>
                <a:gd name="T63" fmla="*/ 472 h 1199"/>
                <a:gd name="T64" fmla="*/ 1472 w 1490"/>
                <a:gd name="T65" fmla="*/ 129 h 1199"/>
                <a:gd name="T66" fmla="*/ 1375 w 1490"/>
                <a:gd name="T67" fmla="*/ 19 h 1199"/>
                <a:gd name="T68" fmla="*/ 1233 w 1490"/>
                <a:gd name="T69" fmla="*/ 246 h 1199"/>
                <a:gd name="T70" fmla="*/ 1065 w 1490"/>
                <a:gd name="T71" fmla="*/ 291 h 1199"/>
                <a:gd name="T72" fmla="*/ 1075 w 1490"/>
                <a:gd name="T73" fmla="*/ 184 h 1199"/>
                <a:gd name="T74" fmla="*/ 911 w 1490"/>
                <a:gd name="T75" fmla="*/ 272 h 1199"/>
                <a:gd name="T76" fmla="*/ 571 w 1490"/>
                <a:gd name="T77" fmla="*/ 344 h 1199"/>
                <a:gd name="T78" fmla="*/ 251 w 1490"/>
                <a:gd name="T79" fmla="*/ 288 h 119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490" h="1199">
                  <a:moveTo>
                    <a:pt x="251" y="288"/>
                  </a:moveTo>
                  <a:cubicBezTo>
                    <a:pt x="195" y="291"/>
                    <a:pt x="264" y="356"/>
                    <a:pt x="243" y="380"/>
                  </a:cubicBezTo>
                  <a:cubicBezTo>
                    <a:pt x="222" y="404"/>
                    <a:pt x="163" y="400"/>
                    <a:pt x="126" y="434"/>
                  </a:cubicBezTo>
                  <a:cubicBezTo>
                    <a:pt x="89" y="468"/>
                    <a:pt x="0" y="525"/>
                    <a:pt x="23" y="584"/>
                  </a:cubicBezTo>
                  <a:cubicBezTo>
                    <a:pt x="46" y="643"/>
                    <a:pt x="228" y="775"/>
                    <a:pt x="262" y="790"/>
                  </a:cubicBezTo>
                  <a:cubicBezTo>
                    <a:pt x="296" y="805"/>
                    <a:pt x="233" y="691"/>
                    <a:pt x="230" y="673"/>
                  </a:cubicBezTo>
                  <a:cubicBezTo>
                    <a:pt x="227" y="655"/>
                    <a:pt x="236" y="656"/>
                    <a:pt x="243" y="680"/>
                  </a:cubicBezTo>
                  <a:cubicBezTo>
                    <a:pt x="250" y="704"/>
                    <a:pt x="264" y="767"/>
                    <a:pt x="275" y="816"/>
                  </a:cubicBezTo>
                  <a:cubicBezTo>
                    <a:pt x="286" y="865"/>
                    <a:pt x="327" y="933"/>
                    <a:pt x="307" y="976"/>
                  </a:cubicBezTo>
                  <a:cubicBezTo>
                    <a:pt x="287" y="1019"/>
                    <a:pt x="161" y="1055"/>
                    <a:pt x="155" y="1072"/>
                  </a:cubicBezTo>
                  <a:cubicBezTo>
                    <a:pt x="149" y="1089"/>
                    <a:pt x="248" y="1080"/>
                    <a:pt x="271" y="1080"/>
                  </a:cubicBezTo>
                  <a:cubicBezTo>
                    <a:pt x="294" y="1080"/>
                    <a:pt x="296" y="1060"/>
                    <a:pt x="295" y="1072"/>
                  </a:cubicBezTo>
                  <a:cubicBezTo>
                    <a:pt x="294" y="1084"/>
                    <a:pt x="240" y="1147"/>
                    <a:pt x="263" y="1152"/>
                  </a:cubicBezTo>
                  <a:cubicBezTo>
                    <a:pt x="286" y="1157"/>
                    <a:pt x="396" y="1099"/>
                    <a:pt x="435" y="1100"/>
                  </a:cubicBezTo>
                  <a:cubicBezTo>
                    <a:pt x="474" y="1101"/>
                    <a:pt x="483" y="1199"/>
                    <a:pt x="499" y="1156"/>
                  </a:cubicBezTo>
                  <a:cubicBezTo>
                    <a:pt x="515" y="1113"/>
                    <a:pt x="524" y="897"/>
                    <a:pt x="531" y="840"/>
                  </a:cubicBezTo>
                  <a:cubicBezTo>
                    <a:pt x="538" y="783"/>
                    <a:pt x="523" y="817"/>
                    <a:pt x="543" y="812"/>
                  </a:cubicBezTo>
                  <a:cubicBezTo>
                    <a:pt x="563" y="807"/>
                    <a:pt x="618" y="811"/>
                    <a:pt x="651" y="812"/>
                  </a:cubicBezTo>
                  <a:cubicBezTo>
                    <a:pt x="684" y="813"/>
                    <a:pt x="720" y="790"/>
                    <a:pt x="743" y="820"/>
                  </a:cubicBezTo>
                  <a:cubicBezTo>
                    <a:pt x="766" y="850"/>
                    <a:pt x="761" y="939"/>
                    <a:pt x="787" y="992"/>
                  </a:cubicBezTo>
                  <a:cubicBezTo>
                    <a:pt x="813" y="1045"/>
                    <a:pt x="874" y="1124"/>
                    <a:pt x="899" y="1136"/>
                  </a:cubicBezTo>
                  <a:cubicBezTo>
                    <a:pt x="924" y="1148"/>
                    <a:pt x="916" y="1072"/>
                    <a:pt x="935" y="1064"/>
                  </a:cubicBezTo>
                  <a:cubicBezTo>
                    <a:pt x="954" y="1056"/>
                    <a:pt x="993" y="1094"/>
                    <a:pt x="1011" y="1088"/>
                  </a:cubicBezTo>
                  <a:cubicBezTo>
                    <a:pt x="1029" y="1082"/>
                    <a:pt x="1025" y="1045"/>
                    <a:pt x="1043" y="1028"/>
                  </a:cubicBezTo>
                  <a:cubicBezTo>
                    <a:pt x="1061" y="1011"/>
                    <a:pt x="1118" y="995"/>
                    <a:pt x="1119" y="984"/>
                  </a:cubicBezTo>
                  <a:cubicBezTo>
                    <a:pt x="1120" y="973"/>
                    <a:pt x="1065" y="973"/>
                    <a:pt x="1047" y="964"/>
                  </a:cubicBezTo>
                  <a:cubicBezTo>
                    <a:pt x="1029" y="955"/>
                    <a:pt x="1021" y="961"/>
                    <a:pt x="1011" y="928"/>
                  </a:cubicBezTo>
                  <a:cubicBezTo>
                    <a:pt x="1001" y="895"/>
                    <a:pt x="990" y="796"/>
                    <a:pt x="987" y="764"/>
                  </a:cubicBezTo>
                  <a:cubicBezTo>
                    <a:pt x="984" y="732"/>
                    <a:pt x="991" y="753"/>
                    <a:pt x="995" y="736"/>
                  </a:cubicBezTo>
                  <a:cubicBezTo>
                    <a:pt x="999" y="719"/>
                    <a:pt x="1008" y="694"/>
                    <a:pt x="1011" y="664"/>
                  </a:cubicBezTo>
                  <a:cubicBezTo>
                    <a:pt x="1014" y="634"/>
                    <a:pt x="973" y="588"/>
                    <a:pt x="1015" y="556"/>
                  </a:cubicBezTo>
                  <a:cubicBezTo>
                    <a:pt x="1057" y="524"/>
                    <a:pt x="1189" y="543"/>
                    <a:pt x="1265" y="472"/>
                  </a:cubicBezTo>
                  <a:cubicBezTo>
                    <a:pt x="1341" y="401"/>
                    <a:pt x="1454" y="204"/>
                    <a:pt x="1472" y="129"/>
                  </a:cubicBezTo>
                  <a:cubicBezTo>
                    <a:pt x="1490" y="54"/>
                    <a:pt x="1415" y="0"/>
                    <a:pt x="1375" y="19"/>
                  </a:cubicBezTo>
                  <a:cubicBezTo>
                    <a:pt x="1335" y="38"/>
                    <a:pt x="1285" y="201"/>
                    <a:pt x="1233" y="246"/>
                  </a:cubicBezTo>
                  <a:cubicBezTo>
                    <a:pt x="1181" y="291"/>
                    <a:pt x="1091" y="301"/>
                    <a:pt x="1065" y="291"/>
                  </a:cubicBezTo>
                  <a:cubicBezTo>
                    <a:pt x="1039" y="281"/>
                    <a:pt x="1101" y="187"/>
                    <a:pt x="1075" y="184"/>
                  </a:cubicBezTo>
                  <a:cubicBezTo>
                    <a:pt x="1049" y="181"/>
                    <a:pt x="995" y="245"/>
                    <a:pt x="911" y="272"/>
                  </a:cubicBezTo>
                  <a:cubicBezTo>
                    <a:pt x="827" y="299"/>
                    <a:pt x="681" y="341"/>
                    <a:pt x="571" y="344"/>
                  </a:cubicBezTo>
                  <a:cubicBezTo>
                    <a:pt x="461" y="347"/>
                    <a:pt x="318" y="300"/>
                    <a:pt x="251" y="288"/>
                  </a:cubicBezTo>
                  <a:close/>
                </a:path>
              </a:pathLst>
            </a:custGeom>
            <a:gradFill rotWithShape="0">
              <a:gsLst>
                <a:gs pos="0">
                  <a:srgbClr val="8F9694"/>
                </a:gs>
                <a:gs pos="50000">
                  <a:srgbClr val="E2EEEB"/>
                </a:gs>
                <a:gs pos="100000">
                  <a:srgbClr val="8F9694"/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rgbClr val="000000"/>
                </a:solidFill>
                <a:cs typeface="Times New Roman" pitchFamily="18" charset="0"/>
              </a:endParaRPr>
            </a:p>
          </p:txBody>
        </p:sp>
        <p:sp>
          <p:nvSpPr>
            <p:cNvPr id="122" name="Freeform 41">
              <a:extLst>
                <a:ext uri="{FF2B5EF4-FFF2-40B4-BE49-F238E27FC236}">
                  <a16:creationId xmlns:a16="http://schemas.microsoft.com/office/drawing/2014/main" id="{7E868858-F05E-47E5-97EF-9A2A4FC24C85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2" y="1784"/>
              <a:ext cx="270" cy="267"/>
            </a:xfrm>
            <a:custGeom>
              <a:avLst/>
              <a:gdLst>
                <a:gd name="T0" fmla="*/ 14 w 268"/>
                <a:gd name="T1" fmla="*/ 145 h 268"/>
                <a:gd name="T2" fmla="*/ 34 w 268"/>
                <a:gd name="T3" fmla="*/ 225 h 268"/>
                <a:gd name="T4" fmla="*/ 126 w 268"/>
                <a:gd name="T5" fmla="*/ 268 h 268"/>
                <a:gd name="T6" fmla="*/ 194 w 268"/>
                <a:gd name="T7" fmla="*/ 225 h 268"/>
                <a:gd name="T8" fmla="*/ 255 w 268"/>
                <a:gd name="T9" fmla="*/ 41 h 268"/>
                <a:gd name="T10" fmla="*/ 113 w 268"/>
                <a:gd name="T11" fmla="*/ 132 h 268"/>
                <a:gd name="T12" fmla="*/ 16 w 268"/>
                <a:gd name="T13" fmla="*/ 2 h 268"/>
                <a:gd name="T14" fmla="*/ 14 w 268"/>
                <a:gd name="T15" fmla="*/ 145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8" h="268">
                  <a:moveTo>
                    <a:pt x="14" y="145"/>
                  </a:moveTo>
                  <a:cubicBezTo>
                    <a:pt x="17" y="182"/>
                    <a:pt x="16" y="205"/>
                    <a:pt x="34" y="225"/>
                  </a:cubicBezTo>
                  <a:cubicBezTo>
                    <a:pt x="52" y="245"/>
                    <a:pt x="99" y="268"/>
                    <a:pt x="126" y="268"/>
                  </a:cubicBezTo>
                  <a:cubicBezTo>
                    <a:pt x="153" y="268"/>
                    <a:pt x="172" y="263"/>
                    <a:pt x="194" y="225"/>
                  </a:cubicBezTo>
                  <a:cubicBezTo>
                    <a:pt x="216" y="187"/>
                    <a:pt x="268" y="56"/>
                    <a:pt x="255" y="41"/>
                  </a:cubicBezTo>
                  <a:cubicBezTo>
                    <a:pt x="242" y="26"/>
                    <a:pt x="153" y="138"/>
                    <a:pt x="113" y="132"/>
                  </a:cubicBezTo>
                  <a:cubicBezTo>
                    <a:pt x="73" y="126"/>
                    <a:pt x="32" y="0"/>
                    <a:pt x="16" y="2"/>
                  </a:cubicBezTo>
                  <a:cubicBezTo>
                    <a:pt x="0" y="4"/>
                    <a:pt x="11" y="108"/>
                    <a:pt x="14" y="145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>
                    <a:gamma/>
                    <a:shade val="46275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46275"/>
                    <a:invGamma/>
                  </a:srgbClr>
                </a:gs>
              </a:gsLst>
              <a:lin ang="189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rgbClr val="000000"/>
                </a:solidFill>
                <a:cs typeface="Times New Roman" pitchFamily="18" charset="0"/>
              </a:endParaRPr>
            </a:p>
          </p:txBody>
        </p:sp>
        <p:grpSp>
          <p:nvGrpSpPr>
            <p:cNvPr id="123" name="Group 122">
              <a:extLst>
                <a:ext uri="{FF2B5EF4-FFF2-40B4-BE49-F238E27FC236}">
                  <a16:creationId xmlns:a16="http://schemas.microsoft.com/office/drawing/2014/main" id="{627EFE4D-26EF-4893-8FFD-95DEB1D13AED}"/>
                </a:ext>
              </a:extLst>
            </p:cNvPr>
            <p:cNvGrpSpPr>
              <a:grpSpLocks/>
            </p:cNvGrpSpPr>
            <p:nvPr/>
          </p:nvGrpSpPr>
          <p:grpSpPr bwMode="auto">
            <a:xfrm rot="20544957" flipV="1">
              <a:off x="2776" y="1846"/>
              <a:ext cx="544" cy="355"/>
              <a:chOff x="2776" y="1844"/>
              <a:chExt cx="544" cy="355"/>
            </a:xfrm>
          </p:grpSpPr>
          <p:sp>
            <p:nvSpPr>
              <p:cNvPr id="167" name="Freeform 43">
                <a:extLst>
                  <a:ext uri="{FF2B5EF4-FFF2-40B4-BE49-F238E27FC236}">
                    <a16:creationId xmlns:a16="http://schemas.microsoft.com/office/drawing/2014/main" id="{54204FC3-0C8C-4279-AD64-4076225F48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6" y="1844"/>
                <a:ext cx="544" cy="355"/>
              </a:xfrm>
              <a:custGeom>
                <a:avLst/>
                <a:gdLst>
                  <a:gd name="T0" fmla="*/ 9 w 545"/>
                  <a:gd name="T1" fmla="*/ 297 h 355"/>
                  <a:gd name="T2" fmla="*/ 13 w 545"/>
                  <a:gd name="T3" fmla="*/ 213 h 355"/>
                  <a:gd name="T4" fmla="*/ 85 w 545"/>
                  <a:gd name="T5" fmla="*/ 73 h 355"/>
                  <a:gd name="T6" fmla="*/ 277 w 545"/>
                  <a:gd name="T7" fmla="*/ 5 h 355"/>
                  <a:gd name="T8" fmla="*/ 437 w 545"/>
                  <a:gd name="T9" fmla="*/ 45 h 355"/>
                  <a:gd name="T10" fmla="*/ 501 w 545"/>
                  <a:gd name="T11" fmla="*/ 109 h 355"/>
                  <a:gd name="T12" fmla="*/ 541 w 545"/>
                  <a:gd name="T13" fmla="*/ 209 h 355"/>
                  <a:gd name="T14" fmla="*/ 477 w 545"/>
                  <a:gd name="T15" fmla="*/ 273 h 355"/>
                  <a:gd name="T16" fmla="*/ 393 w 545"/>
                  <a:gd name="T17" fmla="*/ 241 h 355"/>
                  <a:gd name="T18" fmla="*/ 293 w 545"/>
                  <a:gd name="T19" fmla="*/ 133 h 355"/>
                  <a:gd name="T20" fmla="*/ 209 w 545"/>
                  <a:gd name="T21" fmla="*/ 153 h 355"/>
                  <a:gd name="T22" fmla="*/ 157 w 545"/>
                  <a:gd name="T23" fmla="*/ 229 h 355"/>
                  <a:gd name="T24" fmla="*/ 117 w 545"/>
                  <a:gd name="T25" fmla="*/ 333 h 355"/>
                  <a:gd name="T26" fmla="*/ 45 w 545"/>
                  <a:gd name="T27" fmla="*/ 349 h 355"/>
                  <a:gd name="T28" fmla="*/ 9 w 545"/>
                  <a:gd name="T29" fmla="*/ 297 h 35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545" h="355">
                    <a:moveTo>
                      <a:pt x="9" y="297"/>
                    </a:moveTo>
                    <a:cubicBezTo>
                      <a:pt x="4" y="274"/>
                      <a:pt x="0" y="250"/>
                      <a:pt x="13" y="213"/>
                    </a:cubicBezTo>
                    <a:cubicBezTo>
                      <a:pt x="26" y="176"/>
                      <a:pt x="41" y="108"/>
                      <a:pt x="85" y="73"/>
                    </a:cubicBezTo>
                    <a:cubicBezTo>
                      <a:pt x="129" y="38"/>
                      <a:pt x="218" y="10"/>
                      <a:pt x="277" y="5"/>
                    </a:cubicBezTo>
                    <a:cubicBezTo>
                      <a:pt x="336" y="0"/>
                      <a:pt x="400" y="28"/>
                      <a:pt x="437" y="45"/>
                    </a:cubicBezTo>
                    <a:cubicBezTo>
                      <a:pt x="474" y="62"/>
                      <a:pt x="484" y="82"/>
                      <a:pt x="501" y="109"/>
                    </a:cubicBezTo>
                    <a:cubicBezTo>
                      <a:pt x="518" y="136"/>
                      <a:pt x="545" y="182"/>
                      <a:pt x="541" y="209"/>
                    </a:cubicBezTo>
                    <a:cubicBezTo>
                      <a:pt x="537" y="236"/>
                      <a:pt x="502" y="268"/>
                      <a:pt x="477" y="273"/>
                    </a:cubicBezTo>
                    <a:cubicBezTo>
                      <a:pt x="452" y="278"/>
                      <a:pt x="424" y="264"/>
                      <a:pt x="393" y="241"/>
                    </a:cubicBezTo>
                    <a:cubicBezTo>
                      <a:pt x="362" y="218"/>
                      <a:pt x="324" y="148"/>
                      <a:pt x="293" y="133"/>
                    </a:cubicBezTo>
                    <a:cubicBezTo>
                      <a:pt x="262" y="118"/>
                      <a:pt x="232" y="137"/>
                      <a:pt x="209" y="153"/>
                    </a:cubicBezTo>
                    <a:cubicBezTo>
                      <a:pt x="186" y="169"/>
                      <a:pt x="172" y="199"/>
                      <a:pt x="157" y="229"/>
                    </a:cubicBezTo>
                    <a:cubicBezTo>
                      <a:pt x="142" y="259"/>
                      <a:pt x="136" y="313"/>
                      <a:pt x="117" y="333"/>
                    </a:cubicBezTo>
                    <a:cubicBezTo>
                      <a:pt x="98" y="353"/>
                      <a:pt x="63" y="355"/>
                      <a:pt x="45" y="349"/>
                    </a:cubicBezTo>
                    <a:cubicBezTo>
                      <a:pt x="27" y="343"/>
                      <a:pt x="14" y="320"/>
                      <a:pt x="9" y="297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DD6B2D"/>
                  </a:gs>
                  <a:gs pos="100000">
                    <a:srgbClr val="663114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srgbClr val="000000"/>
                  </a:solidFill>
                  <a:cs typeface="Times New Roman" pitchFamily="18" charset="0"/>
                </a:endParaRPr>
              </a:p>
            </p:txBody>
          </p:sp>
          <p:sp>
            <p:nvSpPr>
              <p:cNvPr id="168" name="Freeform 44">
                <a:extLst>
                  <a:ext uri="{FF2B5EF4-FFF2-40B4-BE49-F238E27FC236}">
                    <a16:creationId xmlns:a16="http://schemas.microsoft.com/office/drawing/2014/main" id="{5BADC867-E569-41D1-BD07-2E3B9BFAB4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7" y="1908"/>
                <a:ext cx="442" cy="232"/>
              </a:xfrm>
              <a:custGeom>
                <a:avLst/>
                <a:gdLst>
                  <a:gd name="T0" fmla="*/ 1 w 442"/>
                  <a:gd name="T1" fmla="*/ 225 h 232"/>
                  <a:gd name="T2" fmla="*/ 81 w 442"/>
                  <a:gd name="T3" fmla="*/ 53 h 232"/>
                  <a:gd name="T4" fmla="*/ 313 w 442"/>
                  <a:gd name="T5" fmla="*/ 13 h 232"/>
                  <a:gd name="T6" fmla="*/ 437 w 442"/>
                  <a:gd name="T7" fmla="*/ 129 h 232"/>
                  <a:gd name="T8" fmla="*/ 341 w 442"/>
                  <a:gd name="T9" fmla="*/ 45 h 232"/>
                  <a:gd name="T10" fmla="*/ 201 w 442"/>
                  <a:gd name="T11" fmla="*/ 33 h 232"/>
                  <a:gd name="T12" fmla="*/ 73 w 442"/>
                  <a:gd name="T13" fmla="*/ 93 h 232"/>
                  <a:gd name="T14" fmla="*/ 1 w 442"/>
                  <a:gd name="T15" fmla="*/ 225 h 23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442" h="232">
                    <a:moveTo>
                      <a:pt x="1" y="225"/>
                    </a:moveTo>
                    <a:cubicBezTo>
                      <a:pt x="2" y="218"/>
                      <a:pt x="29" y="88"/>
                      <a:pt x="81" y="53"/>
                    </a:cubicBezTo>
                    <a:cubicBezTo>
                      <a:pt x="133" y="18"/>
                      <a:pt x="254" y="0"/>
                      <a:pt x="313" y="13"/>
                    </a:cubicBezTo>
                    <a:cubicBezTo>
                      <a:pt x="372" y="26"/>
                      <a:pt x="432" y="124"/>
                      <a:pt x="437" y="129"/>
                    </a:cubicBezTo>
                    <a:cubicBezTo>
                      <a:pt x="442" y="134"/>
                      <a:pt x="380" y="61"/>
                      <a:pt x="341" y="45"/>
                    </a:cubicBezTo>
                    <a:cubicBezTo>
                      <a:pt x="302" y="29"/>
                      <a:pt x="246" y="25"/>
                      <a:pt x="201" y="33"/>
                    </a:cubicBezTo>
                    <a:cubicBezTo>
                      <a:pt x="156" y="41"/>
                      <a:pt x="106" y="61"/>
                      <a:pt x="73" y="93"/>
                    </a:cubicBezTo>
                    <a:cubicBezTo>
                      <a:pt x="40" y="125"/>
                      <a:pt x="0" y="232"/>
                      <a:pt x="1" y="225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srgbClr val="000000"/>
                  </a:solidFill>
                  <a:cs typeface="Times New Roman" pitchFamily="18" charset="0"/>
                </a:endParaRPr>
              </a:p>
            </p:txBody>
          </p:sp>
        </p:grpSp>
        <p:sp>
          <p:nvSpPr>
            <p:cNvPr id="124" name="Freeform 45">
              <a:extLst>
                <a:ext uri="{FF2B5EF4-FFF2-40B4-BE49-F238E27FC236}">
                  <a16:creationId xmlns:a16="http://schemas.microsoft.com/office/drawing/2014/main" id="{1EF242B2-F137-4024-8CD9-61F4087FC1F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5" y="2216"/>
              <a:ext cx="123" cy="58"/>
            </a:xfrm>
            <a:custGeom>
              <a:avLst/>
              <a:gdLst>
                <a:gd name="T0" fmla="*/ 4 w 123"/>
                <a:gd name="T1" fmla="*/ 2 h 59"/>
                <a:gd name="T2" fmla="*/ 28 w 123"/>
                <a:gd name="T3" fmla="*/ 30 h 59"/>
                <a:gd name="T4" fmla="*/ 48 w 123"/>
                <a:gd name="T5" fmla="*/ 58 h 59"/>
                <a:gd name="T6" fmla="*/ 116 w 123"/>
                <a:gd name="T7" fmla="*/ 38 h 59"/>
                <a:gd name="T8" fmla="*/ 92 w 123"/>
                <a:gd name="T9" fmla="*/ 42 h 59"/>
                <a:gd name="T10" fmla="*/ 52 w 123"/>
                <a:gd name="T11" fmla="*/ 42 h 59"/>
                <a:gd name="T12" fmla="*/ 4 w 123"/>
                <a:gd name="T13" fmla="*/ 2 h 5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23" h="59">
                  <a:moveTo>
                    <a:pt x="4" y="2"/>
                  </a:moveTo>
                  <a:cubicBezTo>
                    <a:pt x="0" y="0"/>
                    <a:pt x="21" y="21"/>
                    <a:pt x="28" y="30"/>
                  </a:cubicBezTo>
                  <a:cubicBezTo>
                    <a:pt x="35" y="39"/>
                    <a:pt x="33" y="57"/>
                    <a:pt x="48" y="58"/>
                  </a:cubicBezTo>
                  <a:cubicBezTo>
                    <a:pt x="63" y="59"/>
                    <a:pt x="109" y="41"/>
                    <a:pt x="116" y="38"/>
                  </a:cubicBezTo>
                  <a:cubicBezTo>
                    <a:pt x="123" y="35"/>
                    <a:pt x="103" y="41"/>
                    <a:pt x="92" y="42"/>
                  </a:cubicBezTo>
                  <a:cubicBezTo>
                    <a:pt x="81" y="43"/>
                    <a:pt x="67" y="49"/>
                    <a:pt x="52" y="42"/>
                  </a:cubicBezTo>
                  <a:cubicBezTo>
                    <a:pt x="37" y="35"/>
                    <a:pt x="9" y="3"/>
                    <a:pt x="4" y="2"/>
                  </a:cubicBez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rgbClr val="000000"/>
                </a:solidFill>
                <a:cs typeface="Times New Roman" pitchFamily="18" charset="0"/>
              </a:endParaRPr>
            </a:p>
          </p:txBody>
        </p:sp>
        <p:sp>
          <p:nvSpPr>
            <p:cNvPr id="125" name="Freeform 46">
              <a:extLst>
                <a:ext uri="{FF2B5EF4-FFF2-40B4-BE49-F238E27FC236}">
                  <a16:creationId xmlns:a16="http://schemas.microsoft.com/office/drawing/2014/main" id="{B6BED9C9-86E8-49A8-8E26-D085F9A142B4}"/>
                </a:ext>
              </a:extLst>
            </p:cNvPr>
            <p:cNvSpPr>
              <a:spLocks/>
            </p:cNvSpPr>
            <p:nvPr/>
          </p:nvSpPr>
          <p:spPr bwMode="auto">
            <a:xfrm rot="-3011093">
              <a:off x="3249" y="2129"/>
              <a:ext cx="123" cy="58"/>
            </a:xfrm>
            <a:custGeom>
              <a:avLst/>
              <a:gdLst>
                <a:gd name="T0" fmla="*/ 4 w 123"/>
                <a:gd name="T1" fmla="*/ 2 h 59"/>
                <a:gd name="T2" fmla="*/ 28 w 123"/>
                <a:gd name="T3" fmla="*/ 30 h 59"/>
                <a:gd name="T4" fmla="*/ 48 w 123"/>
                <a:gd name="T5" fmla="*/ 58 h 59"/>
                <a:gd name="T6" fmla="*/ 116 w 123"/>
                <a:gd name="T7" fmla="*/ 38 h 59"/>
                <a:gd name="T8" fmla="*/ 92 w 123"/>
                <a:gd name="T9" fmla="*/ 42 h 59"/>
                <a:gd name="T10" fmla="*/ 52 w 123"/>
                <a:gd name="T11" fmla="*/ 42 h 59"/>
                <a:gd name="T12" fmla="*/ 4 w 123"/>
                <a:gd name="T13" fmla="*/ 2 h 5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23" h="59">
                  <a:moveTo>
                    <a:pt x="4" y="2"/>
                  </a:moveTo>
                  <a:cubicBezTo>
                    <a:pt x="0" y="0"/>
                    <a:pt x="21" y="21"/>
                    <a:pt x="28" y="30"/>
                  </a:cubicBezTo>
                  <a:cubicBezTo>
                    <a:pt x="35" y="39"/>
                    <a:pt x="33" y="57"/>
                    <a:pt x="48" y="58"/>
                  </a:cubicBezTo>
                  <a:cubicBezTo>
                    <a:pt x="63" y="59"/>
                    <a:pt x="109" y="41"/>
                    <a:pt x="116" y="38"/>
                  </a:cubicBezTo>
                  <a:cubicBezTo>
                    <a:pt x="123" y="35"/>
                    <a:pt x="103" y="41"/>
                    <a:pt x="92" y="42"/>
                  </a:cubicBezTo>
                  <a:cubicBezTo>
                    <a:pt x="81" y="43"/>
                    <a:pt x="67" y="49"/>
                    <a:pt x="52" y="42"/>
                  </a:cubicBezTo>
                  <a:cubicBezTo>
                    <a:pt x="37" y="35"/>
                    <a:pt x="9" y="3"/>
                    <a:pt x="4" y="2"/>
                  </a:cubicBez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rgbClr val="000000"/>
                </a:solidFill>
                <a:cs typeface="Times New Roman" pitchFamily="18" charset="0"/>
              </a:endParaRPr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CF486B7E-3E80-4A0F-B90C-361C291956D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52" y="2365"/>
              <a:ext cx="213" cy="258"/>
              <a:chOff x="2807" y="1475"/>
              <a:chExt cx="213" cy="258"/>
            </a:xfrm>
          </p:grpSpPr>
          <p:sp>
            <p:nvSpPr>
              <p:cNvPr id="165" name="Oval 164">
                <a:extLst>
                  <a:ext uri="{FF2B5EF4-FFF2-40B4-BE49-F238E27FC236}">
                    <a16:creationId xmlns:a16="http://schemas.microsoft.com/office/drawing/2014/main" id="{F968685A-515C-4C8C-957E-099D2A2F51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07" y="1512"/>
                <a:ext cx="213" cy="179"/>
              </a:xfrm>
              <a:prstGeom prst="ellipse">
                <a:avLst/>
              </a:prstGeom>
              <a:solidFill>
                <a:srgbClr val="633799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9pPr>
              </a:lstStyle>
              <a:p>
                <a:pPr eaLnBrk="1" fontAlgn="auto" hangingPunct="1">
                  <a:spcBef>
                    <a:spcPct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en-US" altLang="en-US" sz="2800" ker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6" name="Freeform 164">
                <a:extLst>
                  <a:ext uri="{FF2B5EF4-FFF2-40B4-BE49-F238E27FC236}">
                    <a16:creationId xmlns:a16="http://schemas.microsoft.com/office/drawing/2014/main" id="{8301B680-4A06-4E2C-B094-C8D2EF849F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67" y="1475"/>
                <a:ext cx="137" cy="258"/>
              </a:xfrm>
              <a:custGeom>
                <a:avLst/>
                <a:gdLst>
                  <a:gd name="T0" fmla="*/ 53 w 136"/>
                  <a:gd name="T1" fmla="*/ 33 h 257"/>
                  <a:gd name="T2" fmla="*/ 1 w 136"/>
                  <a:gd name="T3" fmla="*/ 165 h 257"/>
                  <a:gd name="T4" fmla="*/ 49 w 136"/>
                  <a:gd name="T5" fmla="*/ 157 h 257"/>
                  <a:gd name="T6" fmla="*/ 41 w 136"/>
                  <a:gd name="T7" fmla="*/ 245 h 257"/>
                  <a:gd name="T8" fmla="*/ 133 w 136"/>
                  <a:gd name="T9" fmla="*/ 85 h 257"/>
                  <a:gd name="T10" fmla="*/ 57 w 136"/>
                  <a:gd name="T11" fmla="*/ 105 h 257"/>
                  <a:gd name="T12" fmla="*/ 69 w 136"/>
                  <a:gd name="T13" fmla="*/ 9 h 257"/>
                  <a:gd name="T14" fmla="*/ 53 w 136"/>
                  <a:gd name="T15" fmla="*/ 33 h 25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36" h="257">
                    <a:moveTo>
                      <a:pt x="53" y="33"/>
                    </a:moveTo>
                    <a:cubicBezTo>
                      <a:pt x="42" y="59"/>
                      <a:pt x="2" y="144"/>
                      <a:pt x="1" y="165"/>
                    </a:cubicBezTo>
                    <a:cubicBezTo>
                      <a:pt x="0" y="186"/>
                      <a:pt x="42" y="144"/>
                      <a:pt x="49" y="157"/>
                    </a:cubicBezTo>
                    <a:cubicBezTo>
                      <a:pt x="56" y="170"/>
                      <a:pt x="27" y="257"/>
                      <a:pt x="41" y="245"/>
                    </a:cubicBezTo>
                    <a:cubicBezTo>
                      <a:pt x="55" y="233"/>
                      <a:pt x="130" y="108"/>
                      <a:pt x="133" y="85"/>
                    </a:cubicBezTo>
                    <a:cubicBezTo>
                      <a:pt x="136" y="62"/>
                      <a:pt x="68" y="118"/>
                      <a:pt x="57" y="105"/>
                    </a:cubicBezTo>
                    <a:cubicBezTo>
                      <a:pt x="46" y="92"/>
                      <a:pt x="72" y="18"/>
                      <a:pt x="69" y="9"/>
                    </a:cubicBezTo>
                    <a:cubicBezTo>
                      <a:pt x="66" y="0"/>
                      <a:pt x="64" y="7"/>
                      <a:pt x="53" y="33"/>
                    </a:cubicBezTo>
                    <a:close/>
                  </a:path>
                </a:pathLst>
              </a:custGeom>
              <a:solidFill>
                <a:srgbClr val="FDF5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srgbClr val="000000"/>
                  </a:solidFill>
                  <a:cs typeface="Times New Roman" pitchFamily="18" charset="0"/>
                </a:endParaRPr>
              </a:p>
            </p:txBody>
          </p:sp>
        </p:grpSp>
        <p:sp>
          <p:nvSpPr>
            <p:cNvPr id="127" name="Freeform 50">
              <a:extLst>
                <a:ext uri="{FF2B5EF4-FFF2-40B4-BE49-F238E27FC236}">
                  <a16:creationId xmlns:a16="http://schemas.microsoft.com/office/drawing/2014/main" id="{6327EE9B-9D78-47B4-89E4-44D9D0829D85}"/>
                </a:ext>
              </a:extLst>
            </p:cNvPr>
            <p:cNvSpPr>
              <a:spLocks/>
            </p:cNvSpPr>
            <p:nvPr/>
          </p:nvSpPr>
          <p:spPr bwMode="auto">
            <a:xfrm rot="-5917381">
              <a:off x="3811" y="1957"/>
              <a:ext cx="207" cy="148"/>
            </a:xfrm>
            <a:custGeom>
              <a:avLst/>
              <a:gdLst>
                <a:gd name="T0" fmla="*/ 15 w 207"/>
                <a:gd name="T1" fmla="*/ 96 h 149"/>
                <a:gd name="T2" fmla="*/ 3 w 207"/>
                <a:gd name="T3" fmla="*/ 132 h 149"/>
                <a:gd name="T4" fmla="*/ 31 w 207"/>
                <a:gd name="T5" fmla="*/ 148 h 149"/>
                <a:gd name="T6" fmla="*/ 71 w 207"/>
                <a:gd name="T7" fmla="*/ 140 h 149"/>
                <a:gd name="T8" fmla="*/ 147 w 207"/>
                <a:gd name="T9" fmla="*/ 112 h 149"/>
                <a:gd name="T10" fmla="*/ 199 w 207"/>
                <a:gd name="T11" fmla="*/ 68 h 149"/>
                <a:gd name="T12" fmla="*/ 195 w 207"/>
                <a:gd name="T13" fmla="*/ 20 h 149"/>
                <a:gd name="T14" fmla="*/ 159 w 207"/>
                <a:gd name="T15" fmla="*/ 4 h 149"/>
                <a:gd name="T16" fmla="*/ 163 w 207"/>
                <a:gd name="T17" fmla="*/ 44 h 149"/>
                <a:gd name="T18" fmla="*/ 123 w 207"/>
                <a:gd name="T19" fmla="*/ 80 h 149"/>
                <a:gd name="T20" fmla="*/ 47 w 207"/>
                <a:gd name="T21" fmla="*/ 116 h 149"/>
                <a:gd name="T22" fmla="*/ 15 w 207"/>
                <a:gd name="T23" fmla="*/ 96 h 14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07" h="149">
                  <a:moveTo>
                    <a:pt x="15" y="96"/>
                  </a:moveTo>
                  <a:cubicBezTo>
                    <a:pt x="8" y="99"/>
                    <a:pt x="0" y="123"/>
                    <a:pt x="3" y="132"/>
                  </a:cubicBezTo>
                  <a:cubicBezTo>
                    <a:pt x="6" y="141"/>
                    <a:pt x="20" y="147"/>
                    <a:pt x="31" y="148"/>
                  </a:cubicBezTo>
                  <a:cubicBezTo>
                    <a:pt x="42" y="149"/>
                    <a:pt x="52" y="146"/>
                    <a:pt x="71" y="140"/>
                  </a:cubicBezTo>
                  <a:cubicBezTo>
                    <a:pt x="90" y="134"/>
                    <a:pt x="126" y="124"/>
                    <a:pt x="147" y="112"/>
                  </a:cubicBezTo>
                  <a:cubicBezTo>
                    <a:pt x="168" y="100"/>
                    <a:pt x="191" y="83"/>
                    <a:pt x="199" y="68"/>
                  </a:cubicBezTo>
                  <a:cubicBezTo>
                    <a:pt x="207" y="53"/>
                    <a:pt x="202" y="31"/>
                    <a:pt x="195" y="20"/>
                  </a:cubicBezTo>
                  <a:cubicBezTo>
                    <a:pt x="188" y="9"/>
                    <a:pt x="164" y="0"/>
                    <a:pt x="159" y="4"/>
                  </a:cubicBezTo>
                  <a:cubicBezTo>
                    <a:pt x="154" y="8"/>
                    <a:pt x="169" y="31"/>
                    <a:pt x="163" y="44"/>
                  </a:cubicBezTo>
                  <a:cubicBezTo>
                    <a:pt x="157" y="57"/>
                    <a:pt x="142" y="68"/>
                    <a:pt x="123" y="80"/>
                  </a:cubicBezTo>
                  <a:cubicBezTo>
                    <a:pt x="104" y="92"/>
                    <a:pt x="65" y="113"/>
                    <a:pt x="47" y="116"/>
                  </a:cubicBezTo>
                  <a:cubicBezTo>
                    <a:pt x="29" y="119"/>
                    <a:pt x="22" y="93"/>
                    <a:pt x="15" y="96"/>
                  </a:cubicBezTo>
                  <a:close/>
                </a:path>
              </a:pathLst>
            </a:cu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rgbClr val="000000"/>
                </a:solidFill>
                <a:cs typeface="Times New Roman" pitchFamily="18" charset="0"/>
              </a:endParaRPr>
            </a:p>
          </p:txBody>
        </p:sp>
        <p:sp>
          <p:nvSpPr>
            <p:cNvPr id="128" name="Freeform 51">
              <a:extLst>
                <a:ext uri="{FF2B5EF4-FFF2-40B4-BE49-F238E27FC236}">
                  <a16:creationId xmlns:a16="http://schemas.microsoft.com/office/drawing/2014/main" id="{B5EFF836-2706-4A44-A324-4053BEE4F245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7" y="2117"/>
              <a:ext cx="925" cy="251"/>
            </a:xfrm>
            <a:custGeom>
              <a:avLst/>
              <a:gdLst>
                <a:gd name="T0" fmla="*/ 58 w 925"/>
                <a:gd name="T1" fmla="*/ 149 h 252"/>
                <a:gd name="T2" fmla="*/ 30 w 925"/>
                <a:gd name="T3" fmla="*/ 153 h 252"/>
                <a:gd name="T4" fmla="*/ 42 w 925"/>
                <a:gd name="T5" fmla="*/ 197 h 252"/>
                <a:gd name="T6" fmla="*/ 194 w 925"/>
                <a:gd name="T7" fmla="*/ 229 h 252"/>
                <a:gd name="T8" fmla="*/ 446 w 925"/>
                <a:gd name="T9" fmla="*/ 241 h 252"/>
                <a:gd name="T10" fmla="*/ 738 w 925"/>
                <a:gd name="T11" fmla="*/ 165 h 252"/>
                <a:gd name="T12" fmla="*/ 894 w 925"/>
                <a:gd name="T13" fmla="*/ 85 h 252"/>
                <a:gd name="T14" fmla="*/ 922 w 925"/>
                <a:gd name="T15" fmla="*/ 45 h 252"/>
                <a:gd name="T16" fmla="*/ 898 w 925"/>
                <a:gd name="T17" fmla="*/ 1 h 252"/>
                <a:gd name="T18" fmla="*/ 854 w 925"/>
                <a:gd name="T19" fmla="*/ 49 h 252"/>
                <a:gd name="T20" fmla="*/ 670 w 925"/>
                <a:gd name="T21" fmla="*/ 137 h 252"/>
                <a:gd name="T22" fmla="*/ 378 w 925"/>
                <a:gd name="T23" fmla="*/ 205 h 252"/>
                <a:gd name="T24" fmla="*/ 58 w 925"/>
                <a:gd name="T25" fmla="*/ 149 h 25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925" h="252">
                  <a:moveTo>
                    <a:pt x="58" y="149"/>
                  </a:moveTo>
                  <a:cubicBezTo>
                    <a:pt x="0" y="140"/>
                    <a:pt x="33" y="145"/>
                    <a:pt x="30" y="153"/>
                  </a:cubicBezTo>
                  <a:cubicBezTo>
                    <a:pt x="27" y="161"/>
                    <a:pt x="15" y="184"/>
                    <a:pt x="42" y="197"/>
                  </a:cubicBezTo>
                  <a:cubicBezTo>
                    <a:pt x="69" y="210"/>
                    <a:pt x="127" y="222"/>
                    <a:pt x="194" y="229"/>
                  </a:cubicBezTo>
                  <a:cubicBezTo>
                    <a:pt x="261" y="236"/>
                    <a:pt x="355" y="252"/>
                    <a:pt x="446" y="241"/>
                  </a:cubicBezTo>
                  <a:cubicBezTo>
                    <a:pt x="537" y="230"/>
                    <a:pt x="663" y="191"/>
                    <a:pt x="738" y="165"/>
                  </a:cubicBezTo>
                  <a:cubicBezTo>
                    <a:pt x="813" y="139"/>
                    <a:pt x="863" y="105"/>
                    <a:pt x="894" y="85"/>
                  </a:cubicBezTo>
                  <a:cubicBezTo>
                    <a:pt x="925" y="65"/>
                    <a:pt x="921" y="59"/>
                    <a:pt x="922" y="45"/>
                  </a:cubicBezTo>
                  <a:cubicBezTo>
                    <a:pt x="923" y="31"/>
                    <a:pt x="909" y="0"/>
                    <a:pt x="898" y="1"/>
                  </a:cubicBezTo>
                  <a:cubicBezTo>
                    <a:pt x="887" y="2"/>
                    <a:pt x="892" y="26"/>
                    <a:pt x="854" y="49"/>
                  </a:cubicBezTo>
                  <a:cubicBezTo>
                    <a:pt x="816" y="72"/>
                    <a:pt x="749" y="111"/>
                    <a:pt x="670" y="137"/>
                  </a:cubicBezTo>
                  <a:cubicBezTo>
                    <a:pt x="591" y="163"/>
                    <a:pt x="480" y="203"/>
                    <a:pt x="378" y="205"/>
                  </a:cubicBezTo>
                  <a:cubicBezTo>
                    <a:pt x="276" y="207"/>
                    <a:pt x="116" y="158"/>
                    <a:pt x="58" y="149"/>
                  </a:cubicBezTo>
                  <a:close/>
                </a:path>
              </a:pathLst>
            </a:cu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rgbClr val="000000"/>
                </a:solidFill>
                <a:cs typeface="Times New Roman" pitchFamily="18" charset="0"/>
              </a:endParaRPr>
            </a:p>
          </p:txBody>
        </p:sp>
        <p:sp>
          <p:nvSpPr>
            <p:cNvPr id="129" name="Freeform 52">
              <a:extLst>
                <a:ext uri="{FF2B5EF4-FFF2-40B4-BE49-F238E27FC236}">
                  <a16:creationId xmlns:a16="http://schemas.microsoft.com/office/drawing/2014/main" id="{E20C7B6D-742B-4D73-B51F-835B911CFD17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5" y="2322"/>
              <a:ext cx="80" cy="550"/>
            </a:xfrm>
            <a:custGeom>
              <a:avLst/>
              <a:gdLst>
                <a:gd name="T0" fmla="*/ 28 w 81"/>
                <a:gd name="T1" fmla="*/ 0 h 550"/>
                <a:gd name="T2" fmla="*/ 8 w 81"/>
                <a:gd name="T3" fmla="*/ 306 h 550"/>
                <a:gd name="T4" fmla="*/ 76 w 81"/>
                <a:gd name="T5" fmla="*/ 530 h 550"/>
                <a:gd name="T6" fmla="*/ 40 w 81"/>
                <a:gd name="T7" fmla="*/ 424 h 550"/>
                <a:gd name="T8" fmla="*/ 22 w 81"/>
                <a:gd name="T9" fmla="*/ 358 h 550"/>
                <a:gd name="T10" fmla="*/ 16 w 81"/>
                <a:gd name="T11" fmla="*/ 282 h 550"/>
                <a:gd name="T12" fmla="*/ 14 w 81"/>
                <a:gd name="T13" fmla="*/ 210 h 550"/>
                <a:gd name="T14" fmla="*/ 18 w 81"/>
                <a:gd name="T15" fmla="*/ 132 h 550"/>
                <a:gd name="T16" fmla="*/ 28 w 81"/>
                <a:gd name="T17" fmla="*/ 0 h 55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81" h="550">
                  <a:moveTo>
                    <a:pt x="28" y="0"/>
                  </a:moveTo>
                  <a:cubicBezTo>
                    <a:pt x="26" y="29"/>
                    <a:pt x="0" y="218"/>
                    <a:pt x="8" y="306"/>
                  </a:cubicBezTo>
                  <a:cubicBezTo>
                    <a:pt x="16" y="394"/>
                    <a:pt x="71" y="510"/>
                    <a:pt x="76" y="530"/>
                  </a:cubicBezTo>
                  <a:cubicBezTo>
                    <a:pt x="81" y="550"/>
                    <a:pt x="49" y="453"/>
                    <a:pt x="40" y="424"/>
                  </a:cubicBezTo>
                  <a:cubicBezTo>
                    <a:pt x="31" y="395"/>
                    <a:pt x="26" y="382"/>
                    <a:pt x="22" y="358"/>
                  </a:cubicBezTo>
                  <a:cubicBezTo>
                    <a:pt x="18" y="334"/>
                    <a:pt x="17" y="307"/>
                    <a:pt x="16" y="282"/>
                  </a:cubicBezTo>
                  <a:cubicBezTo>
                    <a:pt x="15" y="257"/>
                    <a:pt x="14" y="235"/>
                    <a:pt x="14" y="210"/>
                  </a:cubicBezTo>
                  <a:cubicBezTo>
                    <a:pt x="14" y="185"/>
                    <a:pt x="16" y="167"/>
                    <a:pt x="18" y="132"/>
                  </a:cubicBezTo>
                  <a:cubicBezTo>
                    <a:pt x="20" y="97"/>
                    <a:pt x="26" y="27"/>
                    <a:pt x="28" y="0"/>
                  </a:cubicBez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rgbClr val="000000"/>
                </a:solidFill>
                <a:cs typeface="Times New Roman" pitchFamily="18" charset="0"/>
              </a:endParaRPr>
            </a:p>
          </p:txBody>
        </p:sp>
        <p:sp>
          <p:nvSpPr>
            <p:cNvPr id="130" name="Freeform 53">
              <a:extLst>
                <a:ext uri="{FF2B5EF4-FFF2-40B4-BE49-F238E27FC236}">
                  <a16:creationId xmlns:a16="http://schemas.microsoft.com/office/drawing/2014/main" id="{AEDCB262-A964-48E2-8FFA-E059B17945F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2" y="2751"/>
              <a:ext cx="473" cy="44"/>
            </a:xfrm>
            <a:custGeom>
              <a:avLst/>
              <a:gdLst>
                <a:gd name="T0" fmla="*/ 4 w 473"/>
                <a:gd name="T1" fmla="*/ 3 h 45"/>
                <a:gd name="T2" fmla="*/ 118 w 473"/>
                <a:gd name="T3" fmla="*/ 21 h 45"/>
                <a:gd name="T4" fmla="*/ 210 w 473"/>
                <a:gd name="T5" fmla="*/ 31 h 45"/>
                <a:gd name="T6" fmla="*/ 306 w 473"/>
                <a:gd name="T7" fmla="*/ 31 h 45"/>
                <a:gd name="T8" fmla="*/ 468 w 473"/>
                <a:gd name="T9" fmla="*/ 3 h 45"/>
                <a:gd name="T10" fmla="*/ 276 w 473"/>
                <a:gd name="T11" fmla="*/ 39 h 45"/>
                <a:gd name="T12" fmla="*/ 230 w 473"/>
                <a:gd name="T13" fmla="*/ 41 h 45"/>
                <a:gd name="T14" fmla="*/ 186 w 473"/>
                <a:gd name="T15" fmla="*/ 41 h 45"/>
                <a:gd name="T16" fmla="*/ 142 w 473"/>
                <a:gd name="T17" fmla="*/ 31 h 45"/>
                <a:gd name="T18" fmla="*/ 4 w 473"/>
                <a:gd name="T19" fmla="*/ 3 h 4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73" h="45">
                  <a:moveTo>
                    <a:pt x="4" y="3"/>
                  </a:moveTo>
                  <a:cubicBezTo>
                    <a:pt x="0" y="0"/>
                    <a:pt x="84" y="16"/>
                    <a:pt x="118" y="21"/>
                  </a:cubicBezTo>
                  <a:cubicBezTo>
                    <a:pt x="152" y="26"/>
                    <a:pt x="179" y="29"/>
                    <a:pt x="210" y="31"/>
                  </a:cubicBezTo>
                  <a:cubicBezTo>
                    <a:pt x="241" y="33"/>
                    <a:pt x="263" y="36"/>
                    <a:pt x="306" y="31"/>
                  </a:cubicBezTo>
                  <a:cubicBezTo>
                    <a:pt x="349" y="26"/>
                    <a:pt x="473" y="2"/>
                    <a:pt x="468" y="3"/>
                  </a:cubicBezTo>
                  <a:cubicBezTo>
                    <a:pt x="463" y="4"/>
                    <a:pt x="316" y="33"/>
                    <a:pt x="276" y="39"/>
                  </a:cubicBezTo>
                  <a:cubicBezTo>
                    <a:pt x="236" y="45"/>
                    <a:pt x="245" y="41"/>
                    <a:pt x="230" y="41"/>
                  </a:cubicBezTo>
                  <a:cubicBezTo>
                    <a:pt x="215" y="41"/>
                    <a:pt x="201" y="43"/>
                    <a:pt x="186" y="41"/>
                  </a:cubicBezTo>
                  <a:cubicBezTo>
                    <a:pt x="171" y="39"/>
                    <a:pt x="172" y="37"/>
                    <a:pt x="142" y="31"/>
                  </a:cubicBezTo>
                  <a:cubicBezTo>
                    <a:pt x="112" y="25"/>
                    <a:pt x="33" y="9"/>
                    <a:pt x="4" y="3"/>
                  </a:cubicBez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rgbClr val="000000"/>
                </a:solidFill>
                <a:cs typeface="Times New Roman" pitchFamily="18" charset="0"/>
              </a:endParaRPr>
            </a:p>
          </p:txBody>
        </p:sp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EE52948B-DBE3-49A3-AF35-5705721A07A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785712">
              <a:off x="3347" y="1422"/>
              <a:ext cx="80" cy="116"/>
            </a:xfrm>
            <a:prstGeom prst="ellipse">
              <a:avLst/>
            </a:prstGeom>
            <a:gradFill rotWithShape="0">
              <a:gsLst>
                <a:gs pos="0">
                  <a:srgbClr val="663215"/>
                </a:gs>
                <a:gs pos="50000">
                  <a:srgbClr val="DD6B2D"/>
                </a:gs>
                <a:gs pos="100000">
                  <a:srgbClr val="663215"/>
                </a:gs>
              </a:gsLst>
              <a:lin ang="189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en-US" altLang="en-US" sz="2800" kern="0">
                <a:solidFill>
                  <a:srgbClr val="000000"/>
                </a:solidFill>
              </a:endParaRPr>
            </a:p>
          </p:txBody>
        </p:sp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1345D8B4-DB05-446A-8894-3CD7149628C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994463">
              <a:off x="3287" y="1329"/>
              <a:ext cx="44" cy="60"/>
            </a:xfrm>
            <a:prstGeom prst="ellipse">
              <a:avLst/>
            </a:prstGeom>
            <a:gradFill rotWithShape="0">
              <a:gsLst>
                <a:gs pos="0">
                  <a:srgbClr val="663215"/>
                </a:gs>
                <a:gs pos="50000">
                  <a:srgbClr val="DD6B2D"/>
                </a:gs>
                <a:gs pos="100000">
                  <a:srgbClr val="663215"/>
                </a:gs>
              </a:gsLst>
              <a:lin ang="189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en-US" altLang="en-US" sz="2800" kern="0">
                <a:solidFill>
                  <a:srgbClr val="000000"/>
                </a:solidFill>
              </a:endParaRPr>
            </a:p>
          </p:txBody>
        </p:sp>
        <p:sp>
          <p:nvSpPr>
            <p:cNvPr id="133" name="Oval 132">
              <a:extLst>
                <a:ext uri="{FF2B5EF4-FFF2-40B4-BE49-F238E27FC236}">
                  <a16:creationId xmlns:a16="http://schemas.microsoft.com/office/drawing/2014/main" id="{9CD0054D-6363-4998-9011-B5018069546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877336">
              <a:off x="3183" y="1251"/>
              <a:ext cx="41" cy="114"/>
            </a:xfrm>
            <a:prstGeom prst="ellipse">
              <a:avLst/>
            </a:prstGeom>
            <a:gradFill rotWithShape="0">
              <a:gsLst>
                <a:gs pos="0">
                  <a:srgbClr val="663215"/>
                </a:gs>
                <a:gs pos="50000">
                  <a:srgbClr val="DD6B2D"/>
                </a:gs>
                <a:gs pos="100000">
                  <a:srgbClr val="663215"/>
                </a:gs>
              </a:gsLst>
              <a:lin ang="189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en-US" altLang="en-US" sz="2800" kern="0">
                <a:solidFill>
                  <a:srgbClr val="000000"/>
                </a:solidFill>
              </a:endParaRPr>
            </a:p>
          </p:txBody>
        </p:sp>
        <p:grpSp>
          <p:nvGrpSpPr>
            <p:cNvPr id="134" name="Group 133">
              <a:extLst>
                <a:ext uri="{FF2B5EF4-FFF2-40B4-BE49-F238E27FC236}">
                  <a16:creationId xmlns:a16="http://schemas.microsoft.com/office/drawing/2014/main" id="{F2D78B7A-CE98-44B0-BA8D-1A63EA7F535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71" y="1736"/>
              <a:ext cx="323" cy="51"/>
              <a:chOff x="2471" y="1740"/>
              <a:chExt cx="323" cy="168"/>
            </a:xfrm>
          </p:grpSpPr>
          <p:sp>
            <p:nvSpPr>
              <p:cNvPr id="161" name="Oval 160">
                <a:extLst>
                  <a:ext uri="{FF2B5EF4-FFF2-40B4-BE49-F238E27FC236}">
                    <a16:creationId xmlns:a16="http://schemas.microsoft.com/office/drawing/2014/main" id="{B3BD5583-D6F6-4D69-A6C3-BD1AC1EB88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04" y="1763"/>
                <a:ext cx="145" cy="145"/>
              </a:xfrm>
              <a:prstGeom prst="ellipse">
                <a:avLst/>
              </a:prstGeom>
              <a:gradFill rotWithShape="0">
                <a:gsLst>
                  <a:gs pos="0">
                    <a:srgbClr val="F1EFFF"/>
                  </a:gs>
                  <a:gs pos="100000">
                    <a:srgbClr val="C9C8D5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9pPr>
              </a:lstStyle>
              <a:p>
                <a:pPr eaLnBrk="1" fontAlgn="auto" hangingPunct="1">
                  <a:spcBef>
                    <a:spcPct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en-US" altLang="en-US" sz="2800" ker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2" name="Oval 161">
                <a:extLst>
                  <a:ext uri="{FF2B5EF4-FFF2-40B4-BE49-F238E27FC236}">
                    <a16:creationId xmlns:a16="http://schemas.microsoft.com/office/drawing/2014/main" id="{4CEC5176-B1E6-4B99-844B-82C82D08C9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9" y="1819"/>
                <a:ext cx="41" cy="3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9pPr>
              </a:lstStyle>
              <a:p>
                <a:pPr eaLnBrk="1" fontAlgn="auto" hangingPunct="1">
                  <a:spcBef>
                    <a:spcPct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en-US" altLang="en-US" sz="2800" ker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3" name="Freeform 60">
                <a:extLst>
                  <a:ext uri="{FF2B5EF4-FFF2-40B4-BE49-F238E27FC236}">
                    <a16:creationId xmlns:a16="http://schemas.microsoft.com/office/drawing/2014/main" id="{4DF8053B-3257-4F7F-B221-CF867DC633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3" y="1740"/>
                <a:ext cx="241" cy="73"/>
              </a:xfrm>
              <a:custGeom>
                <a:avLst/>
                <a:gdLst>
                  <a:gd name="T0" fmla="*/ 0 w 240"/>
                  <a:gd name="T1" fmla="*/ 35 h 74"/>
                  <a:gd name="T2" fmla="*/ 208 w 240"/>
                  <a:gd name="T3" fmla="*/ 3 h 74"/>
                  <a:gd name="T4" fmla="*/ 192 w 240"/>
                  <a:gd name="T5" fmla="*/ 55 h 74"/>
                  <a:gd name="T6" fmla="*/ 44 w 240"/>
                  <a:gd name="T7" fmla="*/ 71 h 74"/>
                  <a:gd name="T8" fmla="*/ 0 w 240"/>
                  <a:gd name="T9" fmla="*/ 35 h 7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40" h="74">
                    <a:moveTo>
                      <a:pt x="0" y="35"/>
                    </a:moveTo>
                    <a:cubicBezTo>
                      <a:pt x="28" y="18"/>
                      <a:pt x="176" y="0"/>
                      <a:pt x="208" y="3"/>
                    </a:cubicBezTo>
                    <a:cubicBezTo>
                      <a:pt x="240" y="6"/>
                      <a:pt x="219" y="44"/>
                      <a:pt x="192" y="55"/>
                    </a:cubicBezTo>
                    <a:cubicBezTo>
                      <a:pt x="165" y="66"/>
                      <a:pt x="76" y="74"/>
                      <a:pt x="44" y="71"/>
                    </a:cubicBezTo>
                    <a:cubicBezTo>
                      <a:pt x="12" y="68"/>
                      <a:pt x="9" y="43"/>
                      <a:pt x="0" y="35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srgbClr val="000000"/>
                  </a:solidFill>
                  <a:cs typeface="Times New Roman" pitchFamily="18" charset="0"/>
                </a:endParaRPr>
              </a:p>
            </p:txBody>
          </p:sp>
          <p:sp>
            <p:nvSpPr>
              <p:cNvPr id="164" name="Freeform 61">
                <a:extLst>
                  <a:ext uri="{FF2B5EF4-FFF2-40B4-BE49-F238E27FC236}">
                    <a16:creationId xmlns:a16="http://schemas.microsoft.com/office/drawing/2014/main" id="{C6BBAB6B-560B-4A9E-A8FE-227E1F3791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1" y="1864"/>
                <a:ext cx="56" cy="22"/>
              </a:xfrm>
              <a:custGeom>
                <a:avLst/>
                <a:gdLst>
                  <a:gd name="T0" fmla="*/ 41 w 56"/>
                  <a:gd name="T1" fmla="*/ 1 h 24"/>
                  <a:gd name="T2" fmla="*/ 1 w 56"/>
                  <a:gd name="T3" fmla="*/ 21 h 24"/>
                  <a:gd name="T4" fmla="*/ 49 w 56"/>
                  <a:gd name="T5" fmla="*/ 17 h 24"/>
                  <a:gd name="T6" fmla="*/ 41 w 56"/>
                  <a:gd name="T7" fmla="*/ 1 h 2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6" h="24">
                    <a:moveTo>
                      <a:pt x="41" y="1"/>
                    </a:moveTo>
                    <a:cubicBezTo>
                      <a:pt x="33" y="2"/>
                      <a:pt x="0" y="18"/>
                      <a:pt x="1" y="21"/>
                    </a:cubicBezTo>
                    <a:cubicBezTo>
                      <a:pt x="2" y="24"/>
                      <a:pt x="42" y="20"/>
                      <a:pt x="49" y="17"/>
                    </a:cubicBezTo>
                    <a:cubicBezTo>
                      <a:pt x="56" y="14"/>
                      <a:pt x="49" y="0"/>
                      <a:pt x="4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srgbClr val="000000"/>
                  </a:solidFill>
                  <a:cs typeface="Times New Roman" pitchFamily="18" charset="0"/>
                </a:endParaRPr>
              </a:p>
            </p:txBody>
          </p:sp>
        </p:grpSp>
        <p:grpSp>
          <p:nvGrpSpPr>
            <p:cNvPr id="135" name="Group 134">
              <a:extLst>
                <a:ext uri="{FF2B5EF4-FFF2-40B4-BE49-F238E27FC236}">
                  <a16:creationId xmlns:a16="http://schemas.microsoft.com/office/drawing/2014/main" id="{2B261FAB-FC3D-442E-9ADD-EFCBE5661F31}"/>
                </a:ext>
              </a:extLst>
            </p:cNvPr>
            <p:cNvGrpSpPr>
              <a:grpSpLocks/>
            </p:cNvGrpSpPr>
            <p:nvPr/>
          </p:nvGrpSpPr>
          <p:grpSpPr bwMode="auto">
            <a:xfrm rot="831474">
              <a:off x="2251" y="1577"/>
              <a:ext cx="382" cy="361"/>
              <a:chOff x="2316" y="1681"/>
              <a:chExt cx="285" cy="361"/>
            </a:xfrm>
          </p:grpSpPr>
          <p:sp>
            <p:nvSpPr>
              <p:cNvPr id="158" name="Freeform 63">
                <a:extLst>
                  <a:ext uri="{FF2B5EF4-FFF2-40B4-BE49-F238E27FC236}">
                    <a16:creationId xmlns:a16="http://schemas.microsoft.com/office/drawing/2014/main" id="{D7C2E693-F131-487D-B2BE-A5DAE061A0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16" y="1681"/>
                <a:ext cx="285" cy="361"/>
              </a:xfrm>
              <a:custGeom>
                <a:avLst/>
                <a:gdLst>
                  <a:gd name="T0" fmla="*/ 177 w 285"/>
                  <a:gd name="T1" fmla="*/ 81 h 361"/>
                  <a:gd name="T2" fmla="*/ 161 w 285"/>
                  <a:gd name="T3" fmla="*/ 9 h 361"/>
                  <a:gd name="T4" fmla="*/ 93 w 285"/>
                  <a:gd name="T5" fmla="*/ 25 h 361"/>
                  <a:gd name="T6" fmla="*/ 5 w 285"/>
                  <a:gd name="T7" fmla="*/ 41 h 361"/>
                  <a:gd name="T8" fmla="*/ 125 w 285"/>
                  <a:gd name="T9" fmla="*/ 109 h 361"/>
                  <a:gd name="T10" fmla="*/ 117 w 285"/>
                  <a:gd name="T11" fmla="*/ 173 h 361"/>
                  <a:gd name="T12" fmla="*/ 81 w 285"/>
                  <a:gd name="T13" fmla="*/ 221 h 361"/>
                  <a:gd name="T14" fmla="*/ 141 w 285"/>
                  <a:gd name="T15" fmla="*/ 233 h 361"/>
                  <a:gd name="T16" fmla="*/ 165 w 285"/>
                  <a:gd name="T17" fmla="*/ 269 h 361"/>
                  <a:gd name="T18" fmla="*/ 157 w 285"/>
                  <a:gd name="T19" fmla="*/ 297 h 361"/>
                  <a:gd name="T20" fmla="*/ 137 w 285"/>
                  <a:gd name="T21" fmla="*/ 353 h 361"/>
                  <a:gd name="T22" fmla="*/ 217 w 285"/>
                  <a:gd name="T23" fmla="*/ 345 h 361"/>
                  <a:gd name="T24" fmla="*/ 285 w 285"/>
                  <a:gd name="T25" fmla="*/ 337 h 361"/>
                  <a:gd name="T26" fmla="*/ 217 w 285"/>
                  <a:gd name="T27" fmla="*/ 221 h 361"/>
                  <a:gd name="T28" fmla="*/ 177 w 285"/>
                  <a:gd name="T29" fmla="*/ 81 h 36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285" h="361">
                    <a:moveTo>
                      <a:pt x="177" y="81"/>
                    </a:moveTo>
                    <a:cubicBezTo>
                      <a:pt x="166" y="52"/>
                      <a:pt x="175" y="18"/>
                      <a:pt x="161" y="9"/>
                    </a:cubicBezTo>
                    <a:cubicBezTo>
                      <a:pt x="147" y="0"/>
                      <a:pt x="119" y="20"/>
                      <a:pt x="93" y="25"/>
                    </a:cubicBezTo>
                    <a:cubicBezTo>
                      <a:pt x="67" y="30"/>
                      <a:pt x="0" y="27"/>
                      <a:pt x="5" y="41"/>
                    </a:cubicBezTo>
                    <a:cubicBezTo>
                      <a:pt x="10" y="55"/>
                      <a:pt x="106" y="87"/>
                      <a:pt x="125" y="109"/>
                    </a:cubicBezTo>
                    <a:cubicBezTo>
                      <a:pt x="144" y="131"/>
                      <a:pt x="124" y="154"/>
                      <a:pt x="117" y="173"/>
                    </a:cubicBezTo>
                    <a:cubicBezTo>
                      <a:pt x="110" y="192"/>
                      <a:pt x="77" y="211"/>
                      <a:pt x="81" y="221"/>
                    </a:cubicBezTo>
                    <a:cubicBezTo>
                      <a:pt x="85" y="231"/>
                      <a:pt x="127" y="225"/>
                      <a:pt x="141" y="233"/>
                    </a:cubicBezTo>
                    <a:cubicBezTo>
                      <a:pt x="155" y="241"/>
                      <a:pt x="162" y="258"/>
                      <a:pt x="165" y="269"/>
                    </a:cubicBezTo>
                    <a:cubicBezTo>
                      <a:pt x="168" y="280"/>
                      <a:pt x="162" y="283"/>
                      <a:pt x="157" y="297"/>
                    </a:cubicBezTo>
                    <a:cubicBezTo>
                      <a:pt x="152" y="311"/>
                      <a:pt x="127" y="345"/>
                      <a:pt x="137" y="353"/>
                    </a:cubicBezTo>
                    <a:cubicBezTo>
                      <a:pt x="147" y="361"/>
                      <a:pt x="192" y="348"/>
                      <a:pt x="217" y="345"/>
                    </a:cubicBezTo>
                    <a:cubicBezTo>
                      <a:pt x="242" y="342"/>
                      <a:pt x="285" y="358"/>
                      <a:pt x="285" y="337"/>
                    </a:cubicBezTo>
                    <a:cubicBezTo>
                      <a:pt x="285" y="316"/>
                      <a:pt x="235" y="264"/>
                      <a:pt x="217" y="221"/>
                    </a:cubicBezTo>
                    <a:cubicBezTo>
                      <a:pt x="199" y="178"/>
                      <a:pt x="185" y="110"/>
                      <a:pt x="177" y="81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7A8A2A"/>
                  </a:gs>
                  <a:gs pos="100000">
                    <a:srgbClr val="3C4415"/>
                  </a:gs>
                </a:gsLst>
                <a:lin ang="27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srgbClr val="000000"/>
                  </a:solidFill>
                  <a:cs typeface="Times New Roman" pitchFamily="18" charset="0"/>
                </a:endParaRPr>
              </a:p>
            </p:txBody>
          </p:sp>
          <p:sp>
            <p:nvSpPr>
              <p:cNvPr id="159" name="Freeform 64">
                <a:extLst>
                  <a:ext uri="{FF2B5EF4-FFF2-40B4-BE49-F238E27FC236}">
                    <a16:creationId xmlns:a16="http://schemas.microsoft.com/office/drawing/2014/main" id="{217477D9-0967-4B66-A87A-B9B4A6FC25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4" y="1751"/>
                <a:ext cx="56" cy="24"/>
              </a:xfrm>
              <a:custGeom>
                <a:avLst/>
                <a:gdLst>
                  <a:gd name="T0" fmla="*/ 41 w 56"/>
                  <a:gd name="T1" fmla="*/ 1 h 24"/>
                  <a:gd name="T2" fmla="*/ 1 w 56"/>
                  <a:gd name="T3" fmla="*/ 21 h 24"/>
                  <a:gd name="T4" fmla="*/ 49 w 56"/>
                  <a:gd name="T5" fmla="*/ 17 h 24"/>
                  <a:gd name="T6" fmla="*/ 41 w 56"/>
                  <a:gd name="T7" fmla="*/ 1 h 2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6" h="24">
                    <a:moveTo>
                      <a:pt x="41" y="1"/>
                    </a:moveTo>
                    <a:cubicBezTo>
                      <a:pt x="33" y="2"/>
                      <a:pt x="0" y="18"/>
                      <a:pt x="1" y="21"/>
                    </a:cubicBezTo>
                    <a:cubicBezTo>
                      <a:pt x="2" y="24"/>
                      <a:pt x="42" y="20"/>
                      <a:pt x="49" y="17"/>
                    </a:cubicBezTo>
                    <a:cubicBezTo>
                      <a:pt x="56" y="14"/>
                      <a:pt x="49" y="0"/>
                      <a:pt x="4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srgbClr val="000000"/>
                  </a:solidFill>
                  <a:cs typeface="Times New Roman" pitchFamily="18" charset="0"/>
                </a:endParaRPr>
              </a:p>
            </p:txBody>
          </p:sp>
          <p:sp>
            <p:nvSpPr>
              <p:cNvPr id="160" name="Freeform 65">
                <a:extLst>
                  <a:ext uri="{FF2B5EF4-FFF2-40B4-BE49-F238E27FC236}">
                    <a16:creationId xmlns:a16="http://schemas.microsoft.com/office/drawing/2014/main" id="{28A6396C-BD35-4FB5-848F-56A36283FC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21" y="1957"/>
                <a:ext cx="56" cy="26"/>
              </a:xfrm>
              <a:custGeom>
                <a:avLst/>
                <a:gdLst>
                  <a:gd name="T0" fmla="*/ 41 w 56"/>
                  <a:gd name="T1" fmla="*/ 1 h 24"/>
                  <a:gd name="T2" fmla="*/ 1 w 56"/>
                  <a:gd name="T3" fmla="*/ 21 h 24"/>
                  <a:gd name="T4" fmla="*/ 49 w 56"/>
                  <a:gd name="T5" fmla="*/ 17 h 24"/>
                  <a:gd name="T6" fmla="*/ 41 w 56"/>
                  <a:gd name="T7" fmla="*/ 1 h 2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6" h="24">
                    <a:moveTo>
                      <a:pt x="41" y="1"/>
                    </a:moveTo>
                    <a:cubicBezTo>
                      <a:pt x="33" y="2"/>
                      <a:pt x="0" y="18"/>
                      <a:pt x="1" y="21"/>
                    </a:cubicBezTo>
                    <a:cubicBezTo>
                      <a:pt x="2" y="24"/>
                      <a:pt x="42" y="20"/>
                      <a:pt x="49" y="17"/>
                    </a:cubicBezTo>
                    <a:cubicBezTo>
                      <a:pt x="56" y="14"/>
                      <a:pt x="49" y="0"/>
                      <a:pt x="4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srgbClr val="000000"/>
                  </a:solidFill>
                  <a:cs typeface="Times New Roman" pitchFamily="18" charset="0"/>
                </a:endParaRPr>
              </a:p>
            </p:txBody>
          </p:sp>
        </p:grpSp>
        <p:sp>
          <p:nvSpPr>
            <p:cNvPr id="136" name="Freeform 66">
              <a:extLst>
                <a:ext uri="{FF2B5EF4-FFF2-40B4-BE49-F238E27FC236}">
                  <a16:creationId xmlns:a16="http://schemas.microsoft.com/office/drawing/2014/main" id="{425339B8-8EA8-4D78-97C6-CD94F9939FC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4" y="1782"/>
              <a:ext cx="41" cy="67"/>
            </a:xfrm>
            <a:custGeom>
              <a:avLst/>
              <a:gdLst>
                <a:gd name="T0" fmla="*/ 37 w 41"/>
                <a:gd name="T1" fmla="*/ 0 h 67"/>
                <a:gd name="T2" fmla="*/ 0 w 41"/>
                <a:gd name="T3" fmla="*/ 48 h 67"/>
                <a:gd name="T4" fmla="*/ 39 w 41"/>
                <a:gd name="T5" fmla="*/ 66 h 67"/>
                <a:gd name="T6" fmla="*/ 15 w 41"/>
                <a:gd name="T7" fmla="*/ 42 h 67"/>
                <a:gd name="T8" fmla="*/ 21 w 41"/>
                <a:gd name="T9" fmla="*/ 24 h 67"/>
                <a:gd name="T10" fmla="*/ 37 w 41"/>
                <a:gd name="T11" fmla="*/ 0 h 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1" h="67">
                  <a:moveTo>
                    <a:pt x="37" y="0"/>
                  </a:moveTo>
                  <a:cubicBezTo>
                    <a:pt x="28" y="3"/>
                    <a:pt x="0" y="37"/>
                    <a:pt x="0" y="48"/>
                  </a:cubicBezTo>
                  <a:cubicBezTo>
                    <a:pt x="0" y="59"/>
                    <a:pt x="37" y="67"/>
                    <a:pt x="39" y="66"/>
                  </a:cubicBezTo>
                  <a:cubicBezTo>
                    <a:pt x="41" y="65"/>
                    <a:pt x="18" y="49"/>
                    <a:pt x="15" y="42"/>
                  </a:cubicBezTo>
                  <a:cubicBezTo>
                    <a:pt x="12" y="35"/>
                    <a:pt x="17" y="31"/>
                    <a:pt x="21" y="24"/>
                  </a:cubicBezTo>
                  <a:cubicBezTo>
                    <a:pt x="25" y="17"/>
                    <a:pt x="34" y="5"/>
                    <a:pt x="37" y="0"/>
                  </a:cubicBez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rgbClr val="000000"/>
                </a:solidFill>
                <a:cs typeface="Times New Roman" pitchFamily="18" charset="0"/>
              </a:endParaRPr>
            </a:p>
          </p:txBody>
        </p:sp>
        <p:sp>
          <p:nvSpPr>
            <p:cNvPr id="137" name="Freeform 67">
              <a:extLst>
                <a:ext uri="{FF2B5EF4-FFF2-40B4-BE49-F238E27FC236}">
                  <a16:creationId xmlns:a16="http://schemas.microsoft.com/office/drawing/2014/main" id="{9866B79C-2FC0-4638-AA19-66748CBB7853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949" y="1770"/>
              <a:ext cx="27" cy="67"/>
            </a:xfrm>
            <a:custGeom>
              <a:avLst/>
              <a:gdLst>
                <a:gd name="T0" fmla="*/ 1 w 41"/>
                <a:gd name="T1" fmla="*/ 0 h 67"/>
                <a:gd name="T2" fmla="*/ 0 w 41"/>
                <a:gd name="T3" fmla="*/ 48 h 67"/>
                <a:gd name="T4" fmla="*/ 1 w 41"/>
                <a:gd name="T5" fmla="*/ 66 h 67"/>
                <a:gd name="T6" fmla="*/ 1 w 41"/>
                <a:gd name="T7" fmla="*/ 42 h 67"/>
                <a:gd name="T8" fmla="*/ 1 w 41"/>
                <a:gd name="T9" fmla="*/ 24 h 67"/>
                <a:gd name="T10" fmla="*/ 1 w 41"/>
                <a:gd name="T11" fmla="*/ 0 h 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1" h="67">
                  <a:moveTo>
                    <a:pt x="37" y="0"/>
                  </a:moveTo>
                  <a:cubicBezTo>
                    <a:pt x="28" y="3"/>
                    <a:pt x="0" y="37"/>
                    <a:pt x="0" y="48"/>
                  </a:cubicBezTo>
                  <a:cubicBezTo>
                    <a:pt x="0" y="59"/>
                    <a:pt x="37" y="67"/>
                    <a:pt x="39" y="66"/>
                  </a:cubicBezTo>
                  <a:cubicBezTo>
                    <a:pt x="41" y="65"/>
                    <a:pt x="18" y="49"/>
                    <a:pt x="15" y="42"/>
                  </a:cubicBezTo>
                  <a:cubicBezTo>
                    <a:pt x="12" y="35"/>
                    <a:pt x="17" y="31"/>
                    <a:pt x="21" y="24"/>
                  </a:cubicBezTo>
                  <a:cubicBezTo>
                    <a:pt x="25" y="17"/>
                    <a:pt x="34" y="5"/>
                    <a:pt x="37" y="0"/>
                  </a:cubicBez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rgbClr val="000000"/>
                </a:solidFill>
                <a:cs typeface="Times New Roman" pitchFamily="18" charset="0"/>
              </a:endParaRPr>
            </a:p>
          </p:txBody>
        </p:sp>
        <p:grpSp>
          <p:nvGrpSpPr>
            <p:cNvPr id="138" name="Group 137">
              <a:extLst>
                <a:ext uri="{FF2B5EF4-FFF2-40B4-BE49-F238E27FC236}">
                  <a16:creationId xmlns:a16="http://schemas.microsoft.com/office/drawing/2014/main" id="{C720B1BD-5274-4EF7-85FA-B4905BD155BD}"/>
                </a:ext>
              </a:extLst>
            </p:cNvPr>
            <p:cNvGrpSpPr>
              <a:grpSpLocks/>
            </p:cNvGrpSpPr>
            <p:nvPr/>
          </p:nvGrpSpPr>
          <p:grpSpPr bwMode="auto">
            <a:xfrm rot="-629809">
              <a:off x="2555" y="1588"/>
              <a:ext cx="323" cy="52"/>
              <a:chOff x="2471" y="1735"/>
              <a:chExt cx="323" cy="170"/>
            </a:xfrm>
          </p:grpSpPr>
          <p:sp>
            <p:nvSpPr>
              <p:cNvPr id="154" name="Oval 153">
                <a:extLst>
                  <a:ext uri="{FF2B5EF4-FFF2-40B4-BE49-F238E27FC236}">
                    <a16:creationId xmlns:a16="http://schemas.microsoft.com/office/drawing/2014/main" id="{31B86C35-72D4-4F46-84E2-33C4EC4881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04" y="1760"/>
                <a:ext cx="143" cy="145"/>
              </a:xfrm>
              <a:prstGeom prst="ellipse">
                <a:avLst/>
              </a:prstGeom>
              <a:gradFill rotWithShape="0">
                <a:gsLst>
                  <a:gs pos="0">
                    <a:srgbClr val="F1EFFF"/>
                  </a:gs>
                  <a:gs pos="100000">
                    <a:srgbClr val="C9C8D5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9pPr>
              </a:lstStyle>
              <a:p>
                <a:pPr eaLnBrk="1" fontAlgn="auto" hangingPunct="1">
                  <a:spcBef>
                    <a:spcPct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en-US" altLang="en-US" sz="2800" ker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55" name="Oval 154">
                <a:extLst>
                  <a:ext uri="{FF2B5EF4-FFF2-40B4-BE49-F238E27FC236}">
                    <a16:creationId xmlns:a16="http://schemas.microsoft.com/office/drawing/2014/main" id="{2F1A42FA-2717-4980-927E-32513F9DBA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7" y="1812"/>
                <a:ext cx="41" cy="3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9pPr>
              </a:lstStyle>
              <a:p>
                <a:pPr eaLnBrk="1" fontAlgn="auto" hangingPunct="1">
                  <a:spcBef>
                    <a:spcPct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en-US" altLang="en-US" sz="2800" ker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56" name="Freeform 71">
                <a:extLst>
                  <a:ext uri="{FF2B5EF4-FFF2-40B4-BE49-F238E27FC236}">
                    <a16:creationId xmlns:a16="http://schemas.microsoft.com/office/drawing/2014/main" id="{16CCD93C-87CB-4479-AAE9-13FBB7FFC6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3" y="1735"/>
                <a:ext cx="241" cy="73"/>
              </a:xfrm>
              <a:custGeom>
                <a:avLst/>
                <a:gdLst>
                  <a:gd name="T0" fmla="*/ 0 w 240"/>
                  <a:gd name="T1" fmla="*/ 35 h 74"/>
                  <a:gd name="T2" fmla="*/ 208 w 240"/>
                  <a:gd name="T3" fmla="*/ 3 h 74"/>
                  <a:gd name="T4" fmla="*/ 192 w 240"/>
                  <a:gd name="T5" fmla="*/ 55 h 74"/>
                  <a:gd name="T6" fmla="*/ 44 w 240"/>
                  <a:gd name="T7" fmla="*/ 71 h 74"/>
                  <a:gd name="T8" fmla="*/ 0 w 240"/>
                  <a:gd name="T9" fmla="*/ 35 h 7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40" h="74">
                    <a:moveTo>
                      <a:pt x="0" y="35"/>
                    </a:moveTo>
                    <a:cubicBezTo>
                      <a:pt x="28" y="18"/>
                      <a:pt x="176" y="0"/>
                      <a:pt x="208" y="3"/>
                    </a:cubicBezTo>
                    <a:cubicBezTo>
                      <a:pt x="240" y="6"/>
                      <a:pt x="219" y="44"/>
                      <a:pt x="192" y="55"/>
                    </a:cubicBezTo>
                    <a:cubicBezTo>
                      <a:pt x="165" y="66"/>
                      <a:pt x="76" y="74"/>
                      <a:pt x="44" y="71"/>
                    </a:cubicBezTo>
                    <a:cubicBezTo>
                      <a:pt x="12" y="68"/>
                      <a:pt x="9" y="43"/>
                      <a:pt x="0" y="35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srgbClr val="000000"/>
                  </a:solidFill>
                  <a:cs typeface="Times New Roman" pitchFamily="18" charset="0"/>
                </a:endParaRPr>
              </a:p>
            </p:txBody>
          </p:sp>
          <p:sp>
            <p:nvSpPr>
              <p:cNvPr id="157" name="Freeform 72">
                <a:extLst>
                  <a:ext uri="{FF2B5EF4-FFF2-40B4-BE49-F238E27FC236}">
                    <a16:creationId xmlns:a16="http://schemas.microsoft.com/office/drawing/2014/main" id="{DB1739B3-4E9B-47B9-9E15-D00DED7A91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1" y="1856"/>
                <a:ext cx="56" cy="22"/>
              </a:xfrm>
              <a:custGeom>
                <a:avLst/>
                <a:gdLst>
                  <a:gd name="T0" fmla="*/ 41 w 56"/>
                  <a:gd name="T1" fmla="*/ 1 h 24"/>
                  <a:gd name="T2" fmla="*/ 1 w 56"/>
                  <a:gd name="T3" fmla="*/ 21 h 24"/>
                  <a:gd name="T4" fmla="*/ 49 w 56"/>
                  <a:gd name="T5" fmla="*/ 17 h 24"/>
                  <a:gd name="T6" fmla="*/ 41 w 56"/>
                  <a:gd name="T7" fmla="*/ 1 h 2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6" h="24">
                    <a:moveTo>
                      <a:pt x="41" y="1"/>
                    </a:moveTo>
                    <a:cubicBezTo>
                      <a:pt x="33" y="2"/>
                      <a:pt x="0" y="18"/>
                      <a:pt x="1" y="21"/>
                    </a:cubicBezTo>
                    <a:cubicBezTo>
                      <a:pt x="2" y="24"/>
                      <a:pt x="42" y="20"/>
                      <a:pt x="49" y="17"/>
                    </a:cubicBezTo>
                    <a:cubicBezTo>
                      <a:pt x="56" y="14"/>
                      <a:pt x="49" y="0"/>
                      <a:pt x="4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srgbClr val="000000"/>
                  </a:solidFill>
                  <a:cs typeface="Times New Roman" pitchFamily="18" charset="0"/>
                </a:endParaRPr>
              </a:p>
            </p:txBody>
          </p:sp>
        </p:grpSp>
        <p:grpSp>
          <p:nvGrpSpPr>
            <p:cNvPr id="139" name="Group 138">
              <a:extLst>
                <a:ext uri="{FF2B5EF4-FFF2-40B4-BE49-F238E27FC236}">
                  <a16:creationId xmlns:a16="http://schemas.microsoft.com/office/drawing/2014/main" id="{CEB53DBC-AEF6-4A4E-92C0-83460EDB6EE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48" y="1427"/>
              <a:ext cx="321" cy="50"/>
              <a:chOff x="2472" y="1741"/>
              <a:chExt cx="321" cy="162"/>
            </a:xfrm>
          </p:grpSpPr>
          <p:sp>
            <p:nvSpPr>
              <p:cNvPr id="150" name="Oval 149">
                <a:extLst>
                  <a:ext uri="{FF2B5EF4-FFF2-40B4-BE49-F238E27FC236}">
                    <a16:creationId xmlns:a16="http://schemas.microsoft.com/office/drawing/2014/main" id="{AB0B874A-FEF2-4BE2-81BC-2BF8A3E289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05" y="1763"/>
                <a:ext cx="143" cy="140"/>
              </a:xfrm>
              <a:prstGeom prst="ellipse">
                <a:avLst/>
              </a:prstGeom>
              <a:gradFill rotWithShape="0">
                <a:gsLst>
                  <a:gs pos="0">
                    <a:srgbClr val="F1EFFF"/>
                  </a:gs>
                  <a:gs pos="100000">
                    <a:srgbClr val="C9C8D5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9pPr>
              </a:lstStyle>
              <a:p>
                <a:pPr eaLnBrk="1" fontAlgn="auto" hangingPunct="1">
                  <a:spcBef>
                    <a:spcPct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en-US" altLang="en-US" sz="2800" ker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51" name="Oval 150">
                <a:extLst>
                  <a:ext uri="{FF2B5EF4-FFF2-40B4-BE49-F238E27FC236}">
                    <a16:creationId xmlns:a16="http://schemas.microsoft.com/office/drawing/2014/main" id="{710A0A01-091B-4B7C-9ECD-FB81F54D77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8" y="1819"/>
                <a:ext cx="41" cy="3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9pPr>
              </a:lstStyle>
              <a:p>
                <a:pPr eaLnBrk="1" fontAlgn="auto" hangingPunct="1">
                  <a:spcBef>
                    <a:spcPct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en-US" altLang="en-US" sz="2800" ker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52" name="Freeform 76">
                <a:extLst>
                  <a:ext uri="{FF2B5EF4-FFF2-40B4-BE49-F238E27FC236}">
                    <a16:creationId xmlns:a16="http://schemas.microsoft.com/office/drawing/2014/main" id="{386E7166-3ABE-43B2-8610-825A50E0B5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2" y="1741"/>
                <a:ext cx="241" cy="73"/>
              </a:xfrm>
              <a:custGeom>
                <a:avLst/>
                <a:gdLst>
                  <a:gd name="T0" fmla="*/ 0 w 240"/>
                  <a:gd name="T1" fmla="*/ 35 h 74"/>
                  <a:gd name="T2" fmla="*/ 208 w 240"/>
                  <a:gd name="T3" fmla="*/ 3 h 74"/>
                  <a:gd name="T4" fmla="*/ 192 w 240"/>
                  <a:gd name="T5" fmla="*/ 55 h 74"/>
                  <a:gd name="T6" fmla="*/ 44 w 240"/>
                  <a:gd name="T7" fmla="*/ 71 h 74"/>
                  <a:gd name="T8" fmla="*/ 0 w 240"/>
                  <a:gd name="T9" fmla="*/ 35 h 7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40" h="74">
                    <a:moveTo>
                      <a:pt x="0" y="35"/>
                    </a:moveTo>
                    <a:cubicBezTo>
                      <a:pt x="28" y="18"/>
                      <a:pt x="176" y="0"/>
                      <a:pt x="208" y="3"/>
                    </a:cubicBezTo>
                    <a:cubicBezTo>
                      <a:pt x="240" y="6"/>
                      <a:pt x="219" y="44"/>
                      <a:pt x="192" y="55"/>
                    </a:cubicBezTo>
                    <a:cubicBezTo>
                      <a:pt x="165" y="66"/>
                      <a:pt x="76" y="74"/>
                      <a:pt x="44" y="71"/>
                    </a:cubicBezTo>
                    <a:cubicBezTo>
                      <a:pt x="12" y="68"/>
                      <a:pt x="9" y="43"/>
                      <a:pt x="0" y="35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srgbClr val="000000"/>
                  </a:solidFill>
                  <a:cs typeface="Times New Roman" pitchFamily="18" charset="0"/>
                </a:endParaRPr>
              </a:p>
            </p:txBody>
          </p:sp>
          <p:sp>
            <p:nvSpPr>
              <p:cNvPr id="153" name="Freeform 77">
                <a:extLst>
                  <a:ext uri="{FF2B5EF4-FFF2-40B4-BE49-F238E27FC236}">
                    <a16:creationId xmlns:a16="http://schemas.microsoft.com/office/drawing/2014/main" id="{4801B6A4-1706-489A-9B32-316623450C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2" y="1859"/>
                <a:ext cx="56" cy="22"/>
              </a:xfrm>
              <a:custGeom>
                <a:avLst/>
                <a:gdLst>
                  <a:gd name="T0" fmla="*/ 41 w 56"/>
                  <a:gd name="T1" fmla="*/ 1 h 24"/>
                  <a:gd name="T2" fmla="*/ 1 w 56"/>
                  <a:gd name="T3" fmla="*/ 21 h 24"/>
                  <a:gd name="T4" fmla="*/ 49 w 56"/>
                  <a:gd name="T5" fmla="*/ 17 h 24"/>
                  <a:gd name="T6" fmla="*/ 41 w 56"/>
                  <a:gd name="T7" fmla="*/ 1 h 2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6" h="24">
                    <a:moveTo>
                      <a:pt x="41" y="1"/>
                    </a:moveTo>
                    <a:cubicBezTo>
                      <a:pt x="33" y="2"/>
                      <a:pt x="0" y="18"/>
                      <a:pt x="1" y="21"/>
                    </a:cubicBezTo>
                    <a:cubicBezTo>
                      <a:pt x="2" y="24"/>
                      <a:pt x="42" y="20"/>
                      <a:pt x="49" y="17"/>
                    </a:cubicBezTo>
                    <a:cubicBezTo>
                      <a:pt x="56" y="14"/>
                      <a:pt x="49" y="0"/>
                      <a:pt x="4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srgbClr val="000000"/>
                  </a:solidFill>
                  <a:cs typeface="Times New Roman" pitchFamily="18" charset="0"/>
                </a:endParaRPr>
              </a:p>
            </p:txBody>
          </p:sp>
        </p:grpSp>
        <p:grpSp>
          <p:nvGrpSpPr>
            <p:cNvPr id="140" name="Group 139">
              <a:extLst>
                <a:ext uri="{FF2B5EF4-FFF2-40B4-BE49-F238E27FC236}">
                  <a16:creationId xmlns:a16="http://schemas.microsoft.com/office/drawing/2014/main" id="{40A37A1B-00AA-41A3-868E-2B634500CB9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41" y="1736"/>
              <a:ext cx="323" cy="51"/>
              <a:chOff x="2471" y="1740"/>
              <a:chExt cx="323" cy="168"/>
            </a:xfrm>
          </p:grpSpPr>
          <p:sp>
            <p:nvSpPr>
              <p:cNvPr id="146" name="Oval 145">
                <a:extLst>
                  <a:ext uri="{FF2B5EF4-FFF2-40B4-BE49-F238E27FC236}">
                    <a16:creationId xmlns:a16="http://schemas.microsoft.com/office/drawing/2014/main" id="{CB3B9045-B5D5-4F0D-BC83-500C9E338E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04" y="1763"/>
                <a:ext cx="145" cy="145"/>
              </a:xfrm>
              <a:prstGeom prst="ellipse">
                <a:avLst/>
              </a:prstGeom>
              <a:gradFill rotWithShape="0">
                <a:gsLst>
                  <a:gs pos="0">
                    <a:srgbClr val="F1EFFF"/>
                  </a:gs>
                  <a:gs pos="100000">
                    <a:srgbClr val="C9C8D5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9pPr>
              </a:lstStyle>
              <a:p>
                <a:pPr eaLnBrk="1" fontAlgn="auto" hangingPunct="1">
                  <a:spcBef>
                    <a:spcPct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en-US" altLang="en-US" sz="2800" ker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47" name="Oval 146">
                <a:extLst>
                  <a:ext uri="{FF2B5EF4-FFF2-40B4-BE49-F238E27FC236}">
                    <a16:creationId xmlns:a16="http://schemas.microsoft.com/office/drawing/2014/main" id="{EE14D043-B37C-4FDF-A2E4-C765B1B1FF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9" y="1819"/>
                <a:ext cx="41" cy="3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9pPr>
              </a:lstStyle>
              <a:p>
                <a:pPr eaLnBrk="1" fontAlgn="auto" hangingPunct="1">
                  <a:spcBef>
                    <a:spcPct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en-US" altLang="en-US" sz="2800" ker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48" name="Freeform 81">
                <a:extLst>
                  <a:ext uri="{FF2B5EF4-FFF2-40B4-BE49-F238E27FC236}">
                    <a16:creationId xmlns:a16="http://schemas.microsoft.com/office/drawing/2014/main" id="{82D8D140-A8B7-4F6D-9AF7-3EB4EDD480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3" y="1740"/>
                <a:ext cx="241" cy="73"/>
              </a:xfrm>
              <a:custGeom>
                <a:avLst/>
                <a:gdLst>
                  <a:gd name="T0" fmla="*/ 0 w 240"/>
                  <a:gd name="T1" fmla="*/ 35 h 74"/>
                  <a:gd name="T2" fmla="*/ 208 w 240"/>
                  <a:gd name="T3" fmla="*/ 3 h 74"/>
                  <a:gd name="T4" fmla="*/ 192 w 240"/>
                  <a:gd name="T5" fmla="*/ 55 h 74"/>
                  <a:gd name="T6" fmla="*/ 44 w 240"/>
                  <a:gd name="T7" fmla="*/ 71 h 74"/>
                  <a:gd name="T8" fmla="*/ 0 w 240"/>
                  <a:gd name="T9" fmla="*/ 35 h 7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40" h="74">
                    <a:moveTo>
                      <a:pt x="0" y="35"/>
                    </a:moveTo>
                    <a:cubicBezTo>
                      <a:pt x="28" y="18"/>
                      <a:pt x="176" y="0"/>
                      <a:pt x="208" y="3"/>
                    </a:cubicBezTo>
                    <a:cubicBezTo>
                      <a:pt x="240" y="6"/>
                      <a:pt x="219" y="44"/>
                      <a:pt x="192" y="55"/>
                    </a:cubicBezTo>
                    <a:cubicBezTo>
                      <a:pt x="165" y="66"/>
                      <a:pt x="76" y="74"/>
                      <a:pt x="44" y="71"/>
                    </a:cubicBezTo>
                    <a:cubicBezTo>
                      <a:pt x="12" y="68"/>
                      <a:pt x="9" y="43"/>
                      <a:pt x="0" y="35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srgbClr val="000000"/>
                  </a:solidFill>
                  <a:cs typeface="Times New Roman" pitchFamily="18" charset="0"/>
                </a:endParaRPr>
              </a:p>
            </p:txBody>
          </p:sp>
          <p:sp>
            <p:nvSpPr>
              <p:cNvPr id="149" name="Freeform 82">
                <a:extLst>
                  <a:ext uri="{FF2B5EF4-FFF2-40B4-BE49-F238E27FC236}">
                    <a16:creationId xmlns:a16="http://schemas.microsoft.com/office/drawing/2014/main" id="{5334D933-68D9-4D5F-BD7B-D0A47A7FF8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1" y="1864"/>
                <a:ext cx="56" cy="22"/>
              </a:xfrm>
              <a:custGeom>
                <a:avLst/>
                <a:gdLst>
                  <a:gd name="T0" fmla="*/ 41 w 56"/>
                  <a:gd name="T1" fmla="*/ 1 h 24"/>
                  <a:gd name="T2" fmla="*/ 1 w 56"/>
                  <a:gd name="T3" fmla="*/ 21 h 24"/>
                  <a:gd name="T4" fmla="*/ 49 w 56"/>
                  <a:gd name="T5" fmla="*/ 17 h 24"/>
                  <a:gd name="T6" fmla="*/ 41 w 56"/>
                  <a:gd name="T7" fmla="*/ 1 h 2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6" h="24">
                    <a:moveTo>
                      <a:pt x="41" y="1"/>
                    </a:moveTo>
                    <a:cubicBezTo>
                      <a:pt x="33" y="2"/>
                      <a:pt x="0" y="18"/>
                      <a:pt x="1" y="21"/>
                    </a:cubicBezTo>
                    <a:cubicBezTo>
                      <a:pt x="2" y="24"/>
                      <a:pt x="42" y="20"/>
                      <a:pt x="49" y="17"/>
                    </a:cubicBezTo>
                    <a:cubicBezTo>
                      <a:pt x="56" y="14"/>
                      <a:pt x="49" y="0"/>
                      <a:pt x="4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srgbClr val="000000"/>
                  </a:solidFill>
                  <a:cs typeface="Times New Roman" pitchFamily="18" charset="0"/>
                </a:endParaRPr>
              </a:p>
            </p:txBody>
          </p:sp>
        </p:grpSp>
        <p:grpSp>
          <p:nvGrpSpPr>
            <p:cNvPr id="141" name="Group 140">
              <a:extLst>
                <a:ext uri="{FF2B5EF4-FFF2-40B4-BE49-F238E27FC236}">
                  <a16:creationId xmlns:a16="http://schemas.microsoft.com/office/drawing/2014/main" id="{B5922611-4EF4-4B47-813E-0E07C7FB03B5}"/>
                </a:ext>
              </a:extLst>
            </p:cNvPr>
            <p:cNvGrpSpPr>
              <a:grpSpLocks/>
            </p:cNvGrpSpPr>
            <p:nvPr/>
          </p:nvGrpSpPr>
          <p:grpSpPr bwMode="auto">
            <a:xfrm rot="937320">
              <a:off x="3029" y="1557"/>
              <a:ext cx="323" cy="51"/>
              <a:chOff x="2470" y="1733"/>
              <a:chExt cx="323" cy="167"/>
            </a:xfrm>
          </p:grpSpPr>
          <p:sp>
            <p:nvSpPr>
              <p:cNvPr id="142" name="Oval 141">
                <a:extLst>
                  <a:ext uri="{FF2B5EF4-FFF2-40B4-BE49-F238E27FC236}">
                    <a16:creationId xmlns:a16="http://schemas.microsoft.com/office/drawing/2014/main" id="{99540213-2387-433C-847D-206104DDDC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03" y="1755"/>
                <a:ext cx="145" cy="145"/>
              </a:xfrm>
              <a:prstGeom prst="ellipse">
                <a:avLst/>
              </a:prstGeom>
              <a:gradFill rotWithShape="0">
                <a:gsLst>
                  <a:gs pos="0">
                    <a:srgbClr val="F1EFFF"/>
                  </a:gs>
                  <a:gs pos="100000">
                    <a:srgbClr val="C9C8D5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9pPr>
              </a:lstStyle>
              <a:p>
                <a:pPr eaLnBrk="1" fontAlgn="auto" hangingPunct="1">
                  <a:spcBef>
                    <a:spcPct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en-US" altLang="en-US" sz="2800" ker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43" name="Oval 142">
                <a:extLst>
                  <a:ext uri="{FF2B5EF4-FFF2-40B4-BE49-F238E27FC236}">
                    <a16:creationId xmlns:a16="http://schemas.microsoft.com/office/drawing/2014/main" id="{47759D3E-7B82-4CDC-8962-5191606692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7" y="1812"/>
                <a:ext cx="41" cy="3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9pPr>
              </a:lstStyle>
              <a:p>
                <a:pPr eaLnBrk="1" fontAlgn="auto" hangingPunct="1">
                  <a:spcBef>
                    <a:spcPct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en-US" altLang="en-US" sz="2800" ker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44" name="Freeform 86">
                <a:extLst>
                  <a:ext uri="{FF2B5EF4-FFF2-40B4-BE49-F238E27FC236}">
                    <a16:creationId xmlns:a16="http://schemas.microsoft.com/office/drawing/2014/main" id="{CFA5F005-6E5D-4780-AD14-AAD838287F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2" y="1733"/>
                <a:ext cx="241" cy="73"/>
              </a:xfrm>
              <a:custGeom>
                <a:avLst/>
                <a:gdLst>
                  <a:gd name="T0" fmla="*/ 0 w 240"/>
                  <a:gd name="T1" fmla="*/ 35 h 74"/>
                  <a:gd name="T2" fmla="*/ 208 w 240"/>
                  <a:gd name="T3" fmla="*/ 3 h 74"/>
                  <a:gd name="T4" fmla="*/ 192 w 240"/>
                  <a:gd name="T5" fmla="*/ 55 h 74"/>
                  <a:gd name="T6" fmla="*/ 44 w 240"/>
                  <a:gd name="T7" fmla="*/ 71 h 74"/>
                  <a:gd name="T8" fmla="*/ 0 w 240"/>
                  <a:gd name="T9" fmla="*/ 35 h 7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40" h="74">
                    <a:moveTo>
                      <a:pt x="0" y="35"/>
                    </a:moveTo>
                    <a:cubicBezTo>
                      <a:pt x="28" y="18"/>
                      <a:pt x="176" y="0"/>
                      <a:pt x="208" y="3"/>
                    </a:cubicBezTo>
                    <a:cubicBezTo>
                      <a:pt x="240" y="6"/>
                      <a:pt x="219" y="44"/>
                      <a:pt x="192" y="55"/>
                    </a:cubicBezTo>
                    <a:cubicBezTo>
                      <a:pt x="165" y="66"/>
                      <a:pt x="76" y="74"/>
                      <a:pt x="44" y="71"/>
                    </a:cubicBezTo>
                    <a:cubicBezTo>
                      <a:pt x="12" y="68"/>
                      <a:pt x="9" y="43"/>
                      <a:pt x="0" y="35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srgbClr val="000000"/>
                  </a:solidFill>
                  <a:cs typeface="Times New Roman" pitchFamily="18" charset="0"/>
                </a:endParaRPr>
              </a:p>
            </p:txBody>
          </p:sp>
          <p:sp>
            <p:nvSpPr>
              <p:cNvPr id="145" name="Freeform 87">
                <a:extLst>
                  <a:ext uri="{FF2B5EF4-FFF2-40B4-BE49-F238E27FC236}">
                    <a16:creationId xmlns:a16="http://schemas.microsoft.com/office/drawing/2014/main" id="{D1A0CFB6-FCA4-446D-871F-8FD4BBC180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0" y="1857"/>
                <a:ext cx="56" cy="22"/>
              </a:xfrm>
              <a:custGeom>
                <a:avLst/>
                <a:gdLst>
                  <a:gd name="T0" fmla="*/ 41 w 56"/>
                  <a:gd name="T1" fmla="*/ 1 h 24"/>
                  <a:gd name="T2" fmla="*/ 1 w 56"/>
                  <a:gd name="T3" fmla="*/ 21 h 24"/>
                  <a:gd name="T4" fmla="*/ 49 w 56"/>
                  <a:gd name="T5" fmla="*/ 17 h 24"/>
                  <a:gd name="T6" fmla="*/ 41 w 56"/>
                  <a:gd name="T7" fmla="*/ 1 h 2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6" h="24">
                    <a:moveTo>
                      <a:pt x="41" y="1"/>
                    </a:moveTo>
                    <a:cubicBezTo>
                      <a:pt x="33" y="2"/>
                      <a:pt x="0" y="18"/>
                      <a:pt x="1" y="21"/>
                    </a:cubicBezTo>
                    <a:cubicBezTo>
                      <a:pt x="2" y="24"/>
                      <a:pt x="42" y="20"/>
                      <a:pt x="49" y="17"/>
                    </a:cubicBezTo>
                    <a:cubicBezTo>
                      <a:pt x="56" y="14"/>
                      <a:pt x="49" y="0"/>
                      <a:pt x="4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srgbClr val="000000"/>
                  </a:solidFill>
                  <a:cs typeface="Times New Roman" pitchFamily="18" charset="0"/>
                </a:endParaRPr>
              </a:p>
            </p:txBody>
          </p:sp>
        </p:grp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18F6CB26-6774-42C0-884D-E7A1AE5AB98F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822329"/>
            <a:ext cx="1892301" cy="2088450"/>
            <a:chOff x="1781" y="1194"/>
            <a:chExt cx="2021" cy="1979"/>
          </a:xfrm>
        </p:grpSpPr>
        <p:sp>
          <p:nvSpPr>
            <p:cNvPr id="67" name="Freeform 369">
              <a:extLst>
                <a:ext uri="{FF2B5EF4-FFF2-40B4-BE49-F238E27FC236}">
                  <a16:creationId xmlns:a16="http://schemas.microsoft.com/office/drawing/2014/main" id="{C5257B44-9ECC-47B9-892B-3EE553A6688B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1" y="1194"/>
              <a:ext cx="1129" cy="1950"/>
            </a:xfrm>
            <a:custGeom>
              <a:avLst/>
              <a:gdLst>
                <a:gd name="T0" fmla="*/ 1076 w 1129"/>
                <a:gd name="T1" fmla="*/ 472 h 1951"/>
                <a:gd name="T2" fmla="*/ 976 w 1129"/>
                <a:gd name="T3" fmla="*/ 228 h 1951"/>
                <a:gd name="T4" fmla="*/ 784 w 1129"/>
                <a:gd name="T5" fmla="*/ 36 h 1951"/>
                <a:gd name="T6" fmla="*/ 492 w 1129"/>
                <a:gd name="T7" fmla="*/ 16 h 1951"/>
                <a:gd name="T8" fmla="*/ 160 w 1129"/>
                <a:gd name="T9" fmla="*/ 132 h 1951"/>
                <a:gd name="T10" fmla="*/ 16 w 1129"/>
                <a:gd name="T11" fmla="*/ 468 h 1951"/>
                <a:gd name="T12" fmla="*/ 64 w 1129"/>
                <a:gd name="T13" fmla="*/ 708 h 1951"/>
                <a:gd name="T14" fmla="*/ 256 w 1129"/>
                <a:gd name="T15" fmla="*/ 1044 h 1951"/>
                <a:gd name="T16" fmla="*/ 256 w 1129"/>
                <a:gd name="T17" fmla="*/ 1428 h 1951"/>
                <a:gd name="T18" fmla="*/ 320 w 1129"/>
                <a:gd name="T19" fmla="*/ 1752 h 1951"/>
                <a:gd name="T20" fmla="*/ 168 w 1129"/>
                <a:gd name="T21" fmla="*/ 1848 h 1951"/>
                <a:gd name="T22" fmla="*/ 304 w 1129"/>
                <a:gd name="T23" fmla="*/ 1860 h 1951"/>
                <a:gd name="T24" fmla="*/ 280 w 1129"/>
                <a:gd name="T25" fmla="*/ 1924 h 1951"/>
                <a:gd name="T26" fmla="*/ 440 w 1129"/>
                <a:gd name="T27" fmla="*/ 1880 h 1951"/>
                <a:gd name="T28" fmla="*/ 496 w 1129"/>
                <a:gd name="T29" fmla="*/ 1908 h 1951"/>
                <a:gd name="T30" fmla="*/ 536 w 1129"/>
                <a:gd name="T31" fmla="*/ 1620 h 1951"/>
                <a:gd name="T32" fmla="*/ 660 w 1129"/>
                <a:gd name="T33" fmla="*/ 1576 h 1951"/>
                <a:gd name="T34" fmla="*/ 776 w 1129"/>
                <a:gd name="T35" fmla="*/ 1612 h 1951"/>
                <a:gd name="T36" fmla="*/ 816 w 1129"/>
                <a:gd name="T37" fmla="*/ 1776 h 1951"/>
                <a:gd name="T38" fmla="*/ 860 w 1129"/>
                <a:gd name="T39" fmla="*/ 1832 h 1951"/>
                <a:gd name="T40" fmla="*/ 928 w 1129"/>
                <a:gd name="T41" fmla="*/ 1908 h 1951"/>
                <a:gd name="T42" fmla="*/ 944 w 1129"/>
                <a:gd name="T43" fmla="*/ 1844 h 1951"/>
                <a:gd name="T44" fmla="*/ 1036 w 1129"/>
                <a:gd name="T45" fmla="*/ 1868 h 1951"/>
                <a:gd name="T46" fmla="*/ 1036 w 1129"/>
                <a:gd name="T47" fmla="*/ 1784 h 1951"/>
                <a:gd name="T48" fmla="*/ 1120 w 1129"/>
                <a:gd name="T49" fmla="*/ 1764 h 1951"/>
                <a:gd name="T50" fmla="*/ 1024 w 1129"/>
                <a:gd name="T51" fmla="*/ 1716 h 1951"/>
                <a:gd name="T52" fmla="*/ 988 w 1129"/>
                <a:gd name="T53" fmla="*/ 1652 h 1951"/>
                <a:gd name="T54" fmla="*/ 1024 w 1129"/>
                <a:gd name="T55" fmla="*/ 1380 h 1951"/>
                <a:gd name="T56" fmla="*/ 1024 w 1129"/>
                <a:gd name="T57" fmla="*/ 1092 h 1951"/>
                <a:gd name="T58" fmla="*/ 1120 w 1129"/>
                <a:gd name="T59" fmla="*/ 804 h 1951"/>
                <a:gd name="T60" fmla="*/ 1076 w 1129"/>
                <a:gd name="T61" fmla="*/ 472 h 1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129" h="1951">
                  <a:moveTo>
                    <a:pt x="1076" y="472"/>
                  </a:moveTo>
                  <a:cubicBezTo>
                    <a:pt x="1052" y="376"/>
                    <a:pt x="1025" y="301"/>
                    <a:pt x="976" y="228"/>
                  </a:cubicBezTo>
                  <a:cubicBezTo>
                    <a:pt x="927" y="155"/>
                    <a:pt x="865" y="71"/>
                    <a:pt x="784" y="36"/>
                  </a:cubicBezTo>
                  <a:cubicBezTo>
                    <a:pt x="703" y="1"/>
                    <a:pt x="596" y="0"/>
                    <a:pt x="492" y="16"/>
                  </a:cubicBezTo>
                  <a:cubicBezTo>
                    <a:pt x="388" y="32"/>
                    <a:pt x="239" y="57"/>
                    <a:pt x="160" y="132"/>
                  </a:cubicBezTo>
                  <a:cubicBezTo>
                    <a:pt x="81" y="207"/>
                    <a:pt x="32" y="372"/>
                    <a:pt x="16" y="468"/>
                  </a:cubicBezTo>
                  <a:cubicBezTo>
                    <a:pt x="0" y="564"/>
                    <a:pt x="24" y="612"/>
                    <a:pt x="64" y="708"/>
                  </a:cubicBezTo>
                  <a:cubicBezTo>
                    <a:pt x="104" y="804"/>
                    <a:pt x="224" y="924"/>
                    <a:pt x="256" y="1044"/>
                  </a:cubicBezTo>
                  <a:cubicBezTo>
                    <a:pt x="288" y="1164"/>
                    <a:pt x="245" y="1310"/>
                    <a:pt x="256" y="1428"/>
                  </a:cubicBezTo>
                  <a:cubicBezTo>
                    <a:pt x="267" y="1546"/>
                    <a:pt x="335" y="1682"/>
                    <a:pt x="320" y="1752"/>
                  </a:cubicBezTo>
                  <a:cubicBezTo>
                    <a:pt x="305" y="1822"/>
                    <a:pt x="171" y="1830"/>
                    <a:pt x="168" y="1848"/>
                  </a:cubicBezTo>
                  <a:cubicBezTo>
                    <a:pt x="165" y="1866"/>
                    <a:pt x="285" y="1847"/>
                    <a:pt x="304" y="1860"/>
                  </a:cubicBezTo>
                  <a:cubicBezTo>
                    <a:pt x="323" y="1873"/>
                    <a:pt x="257" y="1921"/>
                    <a:pt x="280" y="1924"/>
                  </a:cubicBezTo>
                  <a:cubicBezTo>
                    <a:pt x="303" y="1927"/>
                    <a:pt x="404" y="1883"/>
                    <a:pt x="440" y="1880"/>
                  </a:cubicBezTo>
                  <a:cubicBezTo>
                    <a:pt x="476" y="1877"/>
                    <a:pt x="480" y="1951"/>
                    <a:pt x="496" y="1908"/>
                  </a:cubicBezTo>
                  <a:cubicBezTo>
                    <a:pt x="512" y="1865"/>
                    <a:pt x="509" y="1675"/>
                    <a:pt x="536" y="1620"/>
                  </a:cubicBezTo>
                  <a:cubicBezTo>
                    <a:pt x="563" y="1565"/>
                    <a:pt x="620" y="1577"/>
                    <a:pt x="660" y="1576"/>
                  </a:cubicBezTo>
                  <a:cubicBezTo>
                    <a:pt x="700" y="1575"/>
                    <a:pt x="750" y="1579"/>
                    <a:pt x="776" y="1612"/>
                  </a:cubicBezTo>
                  <a:cubicBezTo>
                    <a:pt x="802" y="1645"/>
                    <a:pt x="802" y="1739"/>
                    <a:pt x="816" y="1776"/>
                  </a:cubicBezTo>
                  <a:cubicBezTo>
                    <a:pt x="830" y="1813"/>
                    <a:pt x="841" y="1810"/>
                    <a:pt x="860" y="1832"/>
                  </a:cubicBezTo>
                  <a:cubicBezTo>
                    <a:pt x="879" y="1854"/>
                    <a:pt x="914" y="1906"/>
                    <a:pt x="928" y="1908"/>
                  </a:cubicBezTo>
                  <a:cubicBezTo>
                    <a:pt x="942" y="1910"/>
                    <a:pt x="926" y="1851"/>
                    <a:pt x="944" y="1844"/>
                  </a:cubicBezTo>
                  <a:cubicBezTo>
                    <a:pt x="962" y="1837"/>
                    <a:pt x="1021" y="1878"/>
                    <a:pt x="1036" y="1868"/>
                  </a:cubicBezTo>
                  <a:cubicBezTo>
                    <a:pt x="1051" y="1858"/>
                    <a:pt x="1022" y="1801"/>
                    <a:pt x="1036" y="1784"/>
                  </a:cubicBezTo>
                  <a:cubicBezTo>
                    <a:pt x="1050" y="1767"/>
                    <a:pt x="1122" y="1775"/>
                    <a:pt x="1120" y="1764"/>
                  </a:cubicBezTo>
                  <a:cubicBezTo>
                    <a:pt x="1118" y="1753"/>
                    <a:pt x="1046" y="1735"/>
                    <a:pt x="1024" y="1716"/>
                  </a:cubicBezTo>
                  <a:cubicBezTo>
                    <a:pt x="1002" y="1697"/>
                    <a:pt x="988" y="1708"/>
                    <a:pt x="988" y="1652"/>
                  </a:cubicBezTo>
                  <a:cubicBezTo>
                    <a:pt x="988" y="1596"/>
                    <a:pt x="1018" y="1473"/>
                    <a:pt x="1024" y="1380"/>
                  </a:cubicBezTo>
                  <a:cubicBezTo>
                    <a:pt x="1030" y="1287"/>
                    <a:pt x="1008" y="1188"/>
                    <a:pt x="1024" y="1092"/>
                  </a:cubicBezTo>
                  <a:cubicBezTo>
                    <a:pt x="1040" y="996"/>
                    <a:pt x="1111" y="907"/>
                    <a:pt x="1120" y="804"/>
                  </a:cubicBezTo>
                  <a:cubicBezTo>
                    <a:pt x="1129" y="701"/>
                    <a:pt x="1100" y="568"/>
                    <a:pt x="1076" y="472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>
                    <a:gamma/>
                    <a:shade val="52941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52941"/>
                    <a:invGamma/>
                  </a:srgbClr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rgbClr val="000000"/>
                </a:solidFill>
                <a:cs typeface="Times New Roman" pitchFamily="18" charset="0"/>
              </a:endParaRPr>
            </a:p>
          </p:txBody>
        </p:sp>
        <p:sp>
          <p:nvSpPr>
            <p:cNvPr id="68" name="Freeform 370">
              <a:extLst>
                <a:ext uri="{FF2B5EF4-FFF2-40B4-BE49-F238E27FC236}">
                  <a16:creationId xmlns:a16="http://schemas.microsoft.com/office/drawing/2014/main" id="{421BDBE8-72F1-43C0-B7B9-B83DFF66418F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2" y="1681"/>
              <a:ext cx="285" cy="361"/>
            </a:xfrm>
            <a:custGeom>
              <a:avLst/>
              <a:gdLst>
                <a:gd name="T0" fmla="*/ 177 w 285"/>
                <a:gd name="T1" fmla="*/ 81 h 361"/>
                <a:gd name="T2" fmla="*/ 161 w 285"/>
                <a:gd name="T3" fmla="*/ 9 h 361"/>
                <a:gd name="T4" fmla="*/ 93 w 285"/>
                <a:gd name="T5" fmla="*/ 25 h 361"/>
                <a:gd name="T6" fmla="*/ 5 w 285"/>
                <a:gd name="T7" fmla="*/ 41 h 361"/>
                <a:gd name="T8" fmla="*/ 125 w 285"/>
                <a:gd name="T9" fmla="*/ 109 h 361"/>
                <a:gd name="T10" fmla="*/ 117 w 285"/>
                <a:gd name="T11" fmla="*/ 173 h 361"/>
                <a:gd name="T12" fmla="*/ 81 w 285"/>
                <a:gd name="T13" fmla="*/ 221 h 361"/>
                <a:gd name="T14" fmla="*/ 141 w 285"/>
                <a:gd name="T15" fmla="*/ 233 h 361"/>
                <a:gd name="T16" fmla="*/ 165 w 285"/>
                <a:gd name="T17" fmla="*/ 269 h 361"/>
                <a:gd name="T18" fmla="*/ 157 w 285"/>
                <a:gd name="T19" fmla="*/ 297 h 361"/>
                <a:gd name="T20" fmla="*/ 137 w 285"/>
                <a:gd name="T21" fmla="*/ 353 h 361"/>
                <a:gd name="T22" fmla="*/ 217 w 285"/>
                <a:gd name="T23" fmla="*/ 345 h 361"/>
                <a:gd name="T24" fmla="*/ 285 w 285"/>
                <a:gd name="T25" fmla="*/ 337 h 361"/>
                <a:gd name="T26" fmla="*/ 217 w 285"/>
                <a:gd name="T27" fmla="*/ 221 h 361"/>
                <a:gd name="T28" fmla="*/ 177 w 285"/>
                <a:gd name="T29" fmla="*/ 81 h 36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85" h="361">
                  <a:moveTo>
                    <a:pt x="177" y="81"/>
                  </a:moveTo>
                  <a:cubicBezTo>
                    <a:pt x="166" y="52"/>
                    <a:pt x="175" y="18"/>
                    <a:pt x="161" y="9"/>
                  </a:cubicBezTo>
                  <a:cubicBezTo>
                    <a:pt x="147" y="0"/>
                    <a:pt x="119" y="20"/>
                    <a:pt x="93" y="25"/>
                  </a:cubicBezTo>
                  <a:cubicBezTo>
                    <a:pt x="67" y="30"/>
                    <a:pt x="0" y="27"/>
                    <a:pt x="5" y="41"/>
                  </a:cubicBezTo>
                  <a:cubicBezTo>
                    <a:pt x="10" y="55"/>
                    <a:pt x="106" y="87"/>
                    <a:pt x="125" y="109"/>
                  </a:cubicBezTo>
                  <a:cubicBezTo>
                    <a:pt x="144" y="131"/>
                    <a:pt x="124" y="154"/>
                    <a:pt x="117" y="173"/>
                  </a:cubicBezTo>
                  <a:cubicBezTo>
                    <a:pt x="110" y="192"/>
                    <a:pt x="77" y="211"/>
                    <a:pt x="81" y="221"/>
                  </a:cubicBezTo>
                  <a:cubicBezTo>
                    <a:pt x="85" y="231"/>
                    <a:pt x="127" y="225"/>
                    <a:pt x="141" y="233"/>
                  </a:cubicBezTo>
                  <a:cubicBezTo>
                    <a:pt x="155" y="241"/>
                    <a:pt x="162" y="258"/>
                    <a:pt x="165" y="269"/>
                  </a:cubicBezTo>
                  <a:cubicBezTo>
                    <a:pt x="168" y="280"/>
                    <a:pt x="162" y="283"/>
                    <a:pt x="157" y="297"/>
                  </a:cubicBezTo>
                  <a:cubicBezTo>
                    <a:pt x="152" y="311"/>
                    <a:pt x="127" y="345"/>
                    <a:pt x="137" y="353"/>
                  </a:cubicBezTo>
                  <a:cubicBezTo>
                    <a:pt x="147" y="361"/>
                    <a:pt x="192" y="348"/>
                    <a:pt x="217" y="345"/>
                  </a:cubicBezTo>
                  <a:cubicBezTo>
                    <a:pt x="242" y="342"/>
                    <a:pt x="285" y="358"/>
                    <a:pt x="285" y="337"/>
                  </a:cubicBezTo>
                  <a:cubicBezTo>
                    <a:pt x="285" y="316"/>
                    <a:pt x="235" y="264"/>
                    <a:pt x="217" y="221"/>
                  </a:cubicBezTo>
                  <a:cubicBezTo>
                    <a:pt x="199" y="178"/>
                    <a:pt x="185" y="110"/>
                    <a:pt x="177" y="81"/>
                  </a:cubicBezTo>
                  <a:close/>
                </a:path>
              </a:pathLst>
            </a:custGeom>
            <a:gradFill rotWithShape="0">
              <a:gsLst>
                <a:gs pos="0">
                  <a:srgbClr val="7A8A2A"/>
                </a:gs>
                <a:gs pos="100000">
                  <a:srgbClr val="3C4415"/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rgbClr val="000000"/>
                </a:solidFill>
                <a:cs typeface="Times New Roman" pitchFamily="18" charset="0"/>
              </a:endParaRPr>
            </a:p>
          </p:txBody>
        </p:sp>
        <p:sp>
          <p:nvSpPr>
            <p:cNvPr id="69" name="Freeform 371">
              <a:extLst>
                <a:ext uri="{FF2B5EF4-FFF2-40B4-BE49-F238E27FC236}">
                  <a16:creationId xmlns:a16="http://schemas.microsoft.com/office/drawing/2014/main" id="{8233143E-30B3-465C-9147-36595328FF0C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7" y="1257"/>
              <a:ext cx="365" cy="477"/>
            </a:xfrm>
            <a:custGeom>
              <a:avLst/>
              <a:gdLst>
                <a:gd name="T0" fmla="*/ 40 w 365"/>
                <a:gd name="T1" fmla="*/ 214 h 477"/>
                <a:gd name="T2" fmla="*/ 4 w 365"/>
                <a:gd name="T3" fmla="*/ 158 h 477"/>
                <a:gd name="T4" fmla="*/ 64 w 365"/>
                <a:gd name="T5" fmla="*/ 102 h 477"/>
                <a:gd name="T6" fmla="*/ 172 w 365"/>
                <a:gd name="T7" fmla="*/ 10 h 477"/>
                <a:gd name="T8" fmla="*/ 160 w 365"/>
                <a:gd name="T9" fmla="*/ 162 h 477"/>
                <a:gd name="T10" fmla="*/ 192 w 365"/>
                <a:gd name="T11" fmla="*/ 194 h 477"/>
                <a:gd name="T12" fmla="*/ 304 w 365"/>
                <a:gd name="T13" fmla="*/ 198 h 477"/>
                <a:gd name="T14" fmla="*/ 228 w 365"/>
                <a:gd name="T15" fmla="*/ 302 h 477"/>
                <a:gd name="T16" fmla="*/ 364 w 365"/>
                <a:gd name="T17" fmla="*/ 374 h 477"/>
                <a:gd name="T18" fmla="*/ 220 w 365"/>
                <a:gd name="T19" fmla="*/ 426 h 477"/>
                <a:gd name="T20" fmla="*/ 132 w 365"/>
                <a:gd name="T21" fmla="*/ 474 h 477"/>
                <a:gd name="T22" fmla="*/ 104 w 365"/>
                <a:gd name="T23" fmla="*/ 406 h 477"/>
                <a:gd name="T24" fmla="*/ 88 w 365"/>
                <a:gd name="T25" fmla="*/ 342 h 477"/>
                <a:gd name="T26" fmla="*/ 56 w 365"/>
                <a:gd name="T27" fmla="*/ 262 h 477"/>
                <a:gd name="T28" fmla="*/ 40 w 365"/>
                <a:gd name="T29" fmla="*/ 214 h 47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365" h="477">
                  <a:moveTo>
                    <a:pt x="40" y="214"/>
                  </a:moveTo>
                  <a:cubicBezTo>
                    <a:pt x="29" y="197"/>
                    <a:pt x="0" y="177"/>
                    <a:pt x="4" y="158"/>
                  </a:cubicBezTo>
                  <a:cubicBezTo>
                    <a:pt x="8" y="139"/>
                    <a:pt x="36" y="127"/>
                    <a:pt x="64" y="102"/>
                  </a:cubicBezTo>
                  <a:cubicBezTo>
                    <a:pt x="92" y="77"/>
                    <a:pt x="156" y="0"/>
                    <a:pt x="172" y="10"/>
                  </a:cubicBezTo>
                  <a:cubicBezTo>
                    <a:pt x="188" y="20"/>
                    <a:pt x="157" y="131"/>
                    <a:pt x="160" y="162"/>
                  </a:cubicBezTo>
                  <a:cubicBezTo>
                    <a:pt x="163" y="193"/>
                    <a:pt x="168" y="188"/>
                    <a:pt x="192" y="194"/>
                  </a:cubicBezTo>
                  <a:cubicBezTo>
                    <a:pt x="216" y="200"/>
                    <a:pt x="298" y="180"/>
                    <a:pt x="304" y="198"/>
                  </a:cubicBezTo>
                  <a:cubicBezTo>
                    <a:pt x="310" y="216"/>
                    <a:pt x="218" y="273"/>
                    <a:pt x="228" y="302"/>
                  </a:cubicBezTo>
                  <a:cubicBezTo>
                    <a:pt x="238" y="331"/>
                    <a:pt x="365" y="353"/>
                    <a:pt x="364" y="374"/>
                  </a:cubicBezTo>
                  <a:cubicBezTo>
                    <a:pt x="363" y="395"/>
                    <a:pt x="259" y="409"/>
                    <a:pt x="220" y="426"/>
                  </a:cubicBezTo>
                  <a:cubicBezTo>
                    <a:pt x="181" y="443"/>
                    <a:pt x="151" y="477"/>
                    <a:pt x="132" y="474"/>
                  </a:cubicBezTo>
                  <a:cubicBezTo>
                    <a:pt x="113" y="471"/>
                    <a:pt x="111" y="428"/>
                    <a:pt x="104" y="406"/>
                  </a:cubicBezTo>
                  <a:cubicBezTo>
                    <a:pt x="97" y="384"/>
                    <a:pt x="96" y="366"/>
                    <a:pt x="88" y="342"/>
                  </a:cubicBezTo>
                  <a:cubicBezTo>
                    <a:pt x="80" y="318"/>
                    <a:pt x="64" y="283"/>
                    <a:pt x="56" y="262"/>
                  </a:cubicBezTo>
                  <a:cubicBezTo>
                    <a:pt x="48" y="241"/>
                    <a:pt x="43" y="224"/>
                    <a:pt x="40" y="214"/>
                  </a:cubicBezTo>
                  <a:close/>
                </a:path>
              </a:pathLst>
            </a:custGeom>
            <a:gradFill rotWithShape="0">
              <a:gsLst>
                <a:gs pos="0">
                  <a:srgbClr val="7A8A2A"/>
                </a:gs>
                <a:gs pos="100000">
                  <a:srgbClr val="3C4415"/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rgbClr val="000000"/>
                </a:solidFill>
                <a:cs typeface="Times New Roman" pitchFamily="18" charset="0"/>
              </a:endParaRPr>
            </a:p>
          </p:txBody>
        </p:sp>
        <p:sp>
          <p:nvSpPr>
            <p:cNvPr id="70" name="Freeform 372">
              <a:extLst>
                <a:ext uri="{FF2B5EF4-FFF2-40B4-BE49-F238E27FC236}">
                  <a16:creationId xmlns:a16="http://schemas.microsoft.com/office/drawing/2014/main" id="{42EB1D06-7E3F-4A3F-AA18-21FFE4CC03E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8" y="2150"/>
              <a:ext cx="1194" cy="1023"/>
            </a:xfrm>
            <a:custGeom>
              <a:avLst/>
              <a:gdLst>
                <a:gd name="T0" fmla="*/ 245 w 1194"/>
                <a:gd name="T1" fmla="*/ 112 h 1023"/>
                <a:gd name="T2" fmla="*/ 237 w 1194"/>
                <a:gd name="T3" fmla="*/ 204 h 1023"/>
                <a:gd name="T4" fmla="*/ 173 w 1194"/>
                <a:gd name="T5" fmla="*/ 316 h 1023"/>
                <a:gd name="T6" fmla="*/ 17 w 1194"/>
                <a:gd name="T7" fmla="*/ 408 h 1023"/>
                <a:gd name="T8" fmla="*/ 73 w 1194"/>
                <a:gd name="T9" fmla="*/ 540 h 1023"/>
                <a:gd name="T10" fmla="*/ 185 w 1194"/>
                <a:gd name="T11" fmla="*/ 508 h 1023"/>
                <a:gd name="T12" fmla="*/ 237 w 1194"/>
                <a:gd name="T13" fmla="*/ 504 h 1023"/>
                <a:gd name="T14" fmla="*/ 269 w 1194"/>
                <a:gd name="T15" fmla="*/ 640 h 1023"/>
                <a:gd name="T16" fmla="*/ 301 w 1194"/>
                <a:gd name="T17" fmla="*/ 800 h 1023"/>
                <a:gd name="T18" fmla="*/ 149 w 1194"/>
                <a:gd name="T19" fmla="*/ 896 h 1023"/>
                <a:gd name="T20" fmla="*/ 265 w 1194"/>
                <a:gd name="T21" fmla="*/ 904 h 1023"/>
                <a:gd name="T22" fmla="*/ 289 w 1194"/>
                <a:gd name="T23" fmla="*/ 896 h 1023"/>
                <a:gd name="T24" fmla="*/ 257 w 1194"/>
                <a:gd name="T25" fmla="*/ 976 h 1023"/>
                <a:gd name="T26" fmla="*/ 429 w 1194"/>
                <a:gd name="T27" fmla="*/ 924 h 1023"/>
                <a:gd name="T28" fmla="*/ 493 w 1194"/>
                <a:gd name="T29" fmla="*/ 980 h 1023"/>
                <a:gd name="T30" fmla="*/ 525 w 1194"/>
                <a:gd name="T31" fmla="*/ 664 h 1023"/>
                <a:gd name="T32" fmla="*/ 537 w 1194"/>
                <a:gd name="T33" fmla="*/ 636 h 1023"/>
                <a:gd name="T34" fmla="*/ 645 w 1194"/>
                <a:gd name="T35" fmla="*/ 636 h 1023"/>
                <a:gd name="T36" fmla="*/ 737 w 1194"/>
                <a:gd name="T37" fmla="*/ 644 h 1023"/>
                <a:gd name="T38" fmla="*/ 781 w 1194"/>
                <a:gd name="T39" fmla="*/ 816 h 1023"/>
                <a:gd name="T40" fmla="*/ 893 w 1194"/>
                <a:gd name="T41" fmla="*/ 960 h 1023"/>
                <a:gd name="T42" fmla="*/ 929 w 1194"/>
                <a:gd name="T43" fmla="*/ 888 h 1023"/>
                <a:gd name="T44" fmla="*/ 1005 w 1194"/>
                <a:gd name="T45" fmla="*/ 912 h 1023"/>
                <a:gd name="T46" fmla="*/ 1037 w 1194"/>
                <a:gd name="T47" fmla="*/ 852 h 1023"/>
                <a:gd name="T48" fmla="*/ 1113 w 1194"/>
                <a:gd name="T49" fmla="*/ 808 h 1023"/>
                <a:gd name="T50" fmla="*/ 1041 w 1194"/>
                <a:gd name="T51" fmla="*/ 788 h 1023"/>
                <a:gd name="T52" fmla="*/ 1005 w 1194"/>
                <a:gd name="T53" fmla="*/ 752 h 1023"/>
                <a:gd name="T54" fmla="*/ 981 w 1194"/>
                <a:gd name="T55" fmla="*/ 588 h 1023"/>
                <a:gd name="T56" fmla="*/ 989 w 1194"/>
                <a:gd name="T57" fmla="*/ 560 h 1023"/>
                <a:gd name="T58" fmla="*/ 1005 w 1194"/>
                <a:gd name="T59" fmla="*/ 488 h 1023"/>
                <a:gd name="T60" fmla="*/ 1009 w 1194"/>
                <a:gd name="T61" fmla="*/ 380 h 1023"/>
                <a:gd name="T62" fmla="*/ 1081 w 1194"/>
                <a:gd name="T63" fmla="*/ 472 h 1023"/>
                <a:gd name="T64" fmla="*/ 1189 w 1194"/>
                <a:gd name="T65" fmla="*/ 384 h 1023"/>
                <a:gd name="T66" fmla="*/ 1049 w 1194"/>
                <a:gd name="T67" fmla="*/ 144 h 1023"/>
                <a:gd name="T68" fmla="*/ 1069 w 1194"/>
                <a:gd name="T69" fmla="*/ 8 h 1023"/>
                <a:gd name="T70" fmla="*/ 905 w 1194"/>
                <a:gd name="T71" fmla="*/ 96 h 1023"/>
                <a:gd name="T72" fmla="*/ 565 w 1194"/>
                <a:gd name="T73" fmla="*/ 168 h 1023"/>
                <a:gd name="T74" fmla="*/ 245 w 1194"/>
                <a:gd name="T75" fmla="*/ 112 h 1023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194" h="1023">
                  <a:moveTo>
                    <a:pt x="245" y="112"/>
                  </a:moveTo>
                  <a:cubicBezTo>
                    <a:pt x="189" y="115"/>
                    <a:pt x="249" y="170"/>
                    <a:pt x="237" y="204"/>
                  </a:cubicBezTo>
                  <a:cubicBezTo>
                    <a:pt x="225" y="238"/>
                    <a:pt x="210" y="282"/>
                    <a:pt x="173" y="316"/>
                  </a:cubicBezTo>
                  <a:cubicBezTo>
                    <a:pt x="136" y="350"/>
                    <a:pt x="34" y="371"/>
                    <a:pt x="17" y="408"/>
                  </a:cubicBezTo>
                  <a:cubicBezTo>
                    <a:pt x="0" y="445"/>
                    <a:pt x="45" y="523"/>
                    <a:pt x="73" y="540"/>
                  </a:cubicBezTo>
                  <a:cubicBezTo>
                    <a:pt x="101" y="557"/>
                    <a:pt x="158" y="514"/>
                    <a:pt x="185" y="508"/>
                  </a:cubicBezTo>
                  <a:cubicBezTo>
                    <a:pt x="212" y="502"/>
                    <a:pt x="223" y="482"/>
                    <a:pt x="237" y="504"/>
                  </a:cubicBezTo>
                  <a:cubicBezTo>
                    <a:pt x="251" y="526"/>
                    <a:pt x="258" y="591"/>
                    <a:pt x="269" y="640"/>
                  </a:cubicBezTo>
                  <a:cubicBezTo>
                    <a:pt x="280" y="689"/>
                    <a:pt x="321" y="757"/>
                    <a:pt x="301" y="800"/>
                  </a:cubicBezTo>
                  <a:cubicBezTo>
                    <a:pt x="281" y="843"/>
                    <a:pt x="155" y="879"/>
                    <a:pt x="149" y="896"/>
                  </a:cubicBezTo>
                  <a:cubicBezTo>
                    <a:pt x="143" y="913"/>
                    <a:pt x="242" y="904"/>
                    <a:pt x="265" y="904"/>
                  </a:cubicBezTo>
                  <a:cubicBezTo>
                    <a:pt x="288" y="904"/>
                    <a:pt x="290" y="884"/>
                    <a:pt x="289" y="896"/>
                  </a:cubicBezTo>
                  <a:cubicBezTo>
                    <a:pt x="288" y="908"/>
                    <a:pt x="234" y="971"/>
                    <a:pt x="257" y="976"/>
                  </a:cubicBezTo>
                  <a:cubicBezTo>
                    <a:pt x="280" y="981"/>
                    <a:pt x="390" y="923"/>
                    <a:pt x="429" y="924"/>
                  </a:cubicBezTo>
                  <a:cubicBezTo>
                    <a:pt x="468" y="925"/>
                    <a:pt x="477" y="1023"/>
                    <a:pt x="493" y="980"/>
                  </a:cubicBezTo>
                  <a:cubicBezTo>
                    <a:pt x="509" y="937"/>
                    <a:pt x="518" y="721"/>
                    <a:pt x="525" y="664"/>
                  </a:cubicBezTo>
                  <a:cubicBezTo>
                    <a:pt x="532" y="607"/>
                    <a:pt x="517" y="641"/>
                    <a:pt x="537" y="636"/>
                  </a:cubicBezTo>
                  <a:cubicBezTo>
                    <a:pt x="557" y="631"/>
                    <a:pt x="612" y="635"/>
                    <a:pt x="645" y="636"/>
                  </a:cubicBezTo>
                  <a:cubicBezTo>
                    <a:pt x="678" y="637"/>
                    <a:pt x="714" y="614"/>
                    <a:pt x="737" y="644"/>
                  </a:cubicBezTo>
                  <a:cubicBezTo>
                    <a:pt x="760" y="674"/>
                    <a:pt x="755" y="763"/>
                    <a:pt x="781" y="816"/>
                  </a:cubicBezTo>
                  <a:cubicBezTo>
                    <a:pt x="807" y="869"/>
                    <a:pt x="868" y="948"/>
                    <a:pt x="893" y="960"/>
                  </a:cubicBezTo>
                  <a:cubicBezTo>
                    <a:pt x="918" y="972"/>
                    <a:pt x="910" y="896"/>
                    <a:pt x="929" y="888"/>
                  </a:cubicBezTo>
                  <a:cubicBezTo>
                    <a:pt x="948" y="880"/>
                    <a:pt x="987" y="918"/>
                    <a:pt x="1005" y="912"/>
                  </a:cubicBezTo>
                  <a:cubicBezTo>
                    <a:pt x="1023" y="906"/>
                    <a:pt x="1019" y="869"/>
                    <a:pt x="1037" y="852"/>
                  </a:cubicBezTo>
                  <a:cubicBezTo>
                    <a:pt x="1055" y="835"/>
                    <a:pt x="1112" y="819"/>
                    <a:pt x="1113" y="808"/>
                  </a:cubicBezTo>
                  <a:cubicBezTo>
                    <a:pt x="1114" y="797"/>
                    <a:pt x="1059" y="797"/>
                    <a:pt x="1041" y="788"/>
                  </a:cubicBezTo>
                  <a:cubicBezTo>
                    <a:pt x="1023" y="779"/>
                    <a:pt x="1015" y="785"/>
                    <a:pt x="1005" y="752"/>
                  </a:cubicBezTo>
                  <a:cubicBezTo>
                    <a:pt x="995" y="719"/>
                    <a:pt x="984" y="620"/>
                    <a:pt x="981" y="588"/>
                  </a:cubicBezTo>
                  <a:cubicBezTo>
                    <a:pt x="978" y="556"/>
                    <a:pt x="985" y="577"/>
                    <a:pt x="989" y="560"/>
                  </a:cubicBezTo>
                  <a:cubicBezTo>
                    <a:pt x="993" y="543"/>
                    <a:pt x="1002" y="518"/>
                    <a:pt x="1005" y="488"/>
                  </a:cubicBezTo>
                  <a:cubicBezTo>
                    <a:pt x="1008" y="458"/>
                    <a:pt x="996" y="383"/>
                    <a:pt x="1009" y="380"/>
                  </a:cubicBezTo>
                  <a:cubicBezTo>
                    <a:pt x="1022" y="377"/>
                    <a:pt x="1051" y="471"/>
                    <a:pt x="1081" y="472"/>
                  </a:cubicBezTo>
                  <a:cubicBezTo>
                    <a:pt x="1111" y="473"/>
                    <a:pt x="1194" y="439"/>
                    <a:pt x="1189" y="384"/>
                  </a:cubicBezTo>
                  <a:cubicBezTo>
                    <a:pt x="1184" y="329"/>
                    <a:pt x="1069" y="207"/>
                    <a:pt x="1049" y="144"/>
                  </a:cubicBezTo>
                  <a:cubicBezTo>
                    <a:pt x="1029" y="81"/>
                    <a:pt x="1093" y="16"/>
                    <a:pt x="1069" y="8"/>
                  </a:cubicBezTo>
                  <a:cubicBezTo>
                    <a:pt x="1045" y="0"/>
                    <a:pt x="989" y="69"/>
                    <a:pt x="905" y="96"/>
                  </a:cubicBezTo>
                  <a:cubicBezTo>
                    <a:pt x="821" y="123"/>
                    <a:pt x="675" y="165"/>
                    <a:pt x="565" y="168"/>
                  </a:cubicBezTo>
                  <a:cubicBezTo>
                    <a:pt x="455" y="171"/>
                    <a:pt x="312" y="124"/>
                    <a:pt x="245" y="112"/>
                  </a:cubicBezTo>
                  <a:close/>
                </a:path>
              </a:pathLst>
            </a:custGeom>
            <a:gradFill rotWithShape="0">
              <a:gsLst>
                <a:gs pos="0">
                  <a:srgbClr val="8F9694"/>
                </a:gs>
                <a:gs pos="50000">
                  <a:srgbClr val="E2EEEB"/>
                </a:gs>
                <a:gs pos="100000">
                  <a:srgbClr val="8F9694"/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rgbClr val="000000"/>
                </a:solidFill>
                <a:cs typeface="Times New Roman" pitchFamily="18" charset="0"/>
              </a:endParaRPr>
            </a:p>
          </p:txBody>
        </p:sp>
        <p:sp>
          <p:nvSpPr>
            <p:cNvPr id="71" name="Freeform 373">
              <a:extLst>
                <a:ext uri="{FF2B5EF4-FFF2-40B4-BE49-F238E27FC236}">
                  <a16:creationId xmlns:a16="http://schemas.microsoft.com/office/drawing/2014/main" id="{F4702019-BDC3-45B1-8E89-CE4BE7EFDC9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4" y="2503"/>
              <a:ext cx="231" cy="251"/>
            </a:xfrm>
            <a:custGeom>
              <a:avLst/>
              <a:gdLst>
                <a:gd name="T0" fmla="*/ 33 w 230"/>
                <a:gd name="T1" fmla="*/ 131 h 251"/>
                <a:gd name="T2" fmla="*/ 1 w 230"/>
                <a:gd name="T3" fmla="*/ 203 h 251"/>
                <a:gd name="T4" fmla="*/ 25 w 230"/>
                <a:gd name="T5" fmla="*/ 219 h 251"/>
                <a:gd name="T6" fmla="*/ 53 w 230"/>
                <a:gd name="T7" fmla="*/ 211 h 251"/>
                <a:gd name="T8" fmla="*/ 65 w 230"/>
                <a:gd name="T9" fmla="*/ 251 h 251"/>
                <a:gd name="T10" fmla="*/ 213 w 230"/>
                <a:gd name="T11" fmla="*/ 211 h 251"/>
                <a:gd name="T12" fmla="*/ 169 w 230"/>
                <a:gd name="T13" fmla="*/ 23 h 251"/>
                <a:gd name="T14" fmla="*/ 161 w 230"/>
                <a:gd name="T15" fmla="*/ 75 h 251"/>
                <a:gd name="T16" fmla="*/ 117 w 230"/>
                <a:gd name="T17" fmla="*/ 99 h 251"/>
                <a:gd name="T18" fmla="*/ 33 w 230"/>
                <a:gd name="T19" fmla="*/ 131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0" h="251">
                  <a:moveTo>
                    <a:pt x="33" y="131"/>
                  </a:moveTo>
                  <a:cubicBezTo>
                    <a:pt x="15" y="156"/>
                    <a:pt x="2" y="188"/>
                    <a:pt x="1" y="203"/>
                  </a:cubicBezTo>
                  <a:cubicBezTo>
                    <a:pt x="0" y="218"/>
                    <a:pt x="16" y="218"/>
                    <a:pt x="25" y="219"/>
                  </a:cubicBezTo>
                  <a:cubicBezTo>
                    <a:pt x="34" y="220"/>
                    <a:pt x="46" y="206"/>
                    <a:pt x="53" y="211"/>
                  </a:cubicBezTo>
                  <a:cubicBezTo>
                    <a:pt x="60" y="216"/>
                    <a:pt x="38" y="251"/>
                    <a:pt x="65" y="251"/>
                  </a:cubicBezTo>
                  <a:cubicBezTo>
                    <a:pt x="92" y="251"/>
                    <a:pt x="196" y="249"/>
                    <a:pt x="213" y="211"/>
                  </a:cubicBezTo>
                  <a:cubicBezTo>
                    <a:pt x="230" y="173"/>
                    <a:pt x="178" y="46"/>
                    <a:pt x="169" y="23"/>
                  </a:cubicBezTo>
                  <a:cubicBezTo>
                    <a:pt x="160" y="0"/>
                    <a:pt x="170" y="62"/>
                    <a:pt x="161" y="75"/>
                  </a:cubicBezTo>
                  <a:cubicBezTo>
                    <a:pt x="152" y="88"/>
                    <a:pt x="138" y="90"/>
                    <a:pt x="117" y="99"/>
                  </a:cubicBezTo>
                  <a:cubicBezTo>
                    <a:pt x="96" y="108"/>
                    <a:pt x="50" y="124"/>
                    <a:pt x="33" y="131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>
                    <a:gamma/>
                    <a:shade val="46275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46275"/>
                    <a:invGamma/>
                  </a:srgbClr>
                </a:gs>
              </a:gsLst>
              <a:lin ang="189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rgbClr val="000000"/>
                </a:solidFill>
                <a:cs typeface="Times New Roman" pitchFamily="18" charset="0"/>
              </a:endParaRPr>
            </a:p>
          </p:txBody>
        </p: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94F5A3C4-6E3A-43FD-AD64-1342770315C6}"/>
                </a:ext>
              </a:extLst>
            </p:cNvPr>
            <p:cNvGrpSpPr>
              <a:grpSpLocks/>
            </p:cNvGrpSpPr>
            <p:nvPr/>
          </p:nvGrpSpPr>
          <p:grpSpPr bwMode="auto">
            <a:xfrm rot="40367">
              <a:off x="2771" y="1867"/>
              <a:ext cx="546" cy="332"/>
              <a:chOff x="2775" y="1844"/>
              <a:chExt cx="546" cy="356"/>
            </a:xfrm>
          </p:grpSpPr>
          <p:sp>
            <p:nvSpPr>
              <p:cNvPr id="117" name="Freeform 375">
                <a:extLst>
                  <a:ext uri="{FF2B5EF4-FFF2-40B4-BE49-F238E27FC236}">
                    <a16:creationId xmlns:a16="http://schemas.microsoft.com/office/drawing/2014/main" id="{6570D8F7-2AF3-4B18-A2F1-A1BEE8A1B4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5" y="1844"/>
                <a:ext cx="546" cy="356"/>
              </a:xfrm>
              <a:custGeom>
                <a:avLst/>
                <a:gdLst>
                  <a:gd name="T0" fmla="*/ 9 w 545"/>
                  <a:gd name="T1" fmla="*/ 297 h 355"/>
                  <a:gd name="T2" fmla="*/ 13 w 545"/>
                  <a:gd name="T3" fmla="*/ 213 h 355"/>
                  <a:gd name="T4" fmla="*/ 85 w 545"/>
                  <a:gd name="T5" fmla="*/ 73 h 355"/>
                  <a:gd name="T6" fmla="*/ 277 w 545"/>
                  <a:gd name="T7" fmla="*/ 5 h 355"/>
                  <a:gd name="T8" fmla="*/ 437 w 545"/>
                  <a:gd name="T9" fmla="*/ 45 h 355"/>
                  <a:gd name="T10" fmla="*/ 501 w 545"/>
                  <a:gd name="T11" fmla="*/ 109 h 355"/>
                  <a:gd name="T12" fmla="*/ 541 w 545"/>
                  <a:gd name="T13" fmla="*/ 209 h 355"/>
                  <a:gd name="T14" fmla="*/ 477 w 545"/>
                  <a:gd name="T15" fmla="*/ 273 h 355"/>
                  <a:gd name="T16" fmla="*/ 393 w 545"/>
                  <a:gd name="T17" fmla="*/ 241 h 355"/>
                  <a:gd name="T18" fmla="*/ 293 w 545"/>
                  <a:gd name="T19" fmla="*/ 133 h 355"/>
                  <a:gd name="T20" fmla="*/ 209 w 545"/>
                  <a:gd name="T21" fmla="*/ 153 h 355"/>
                  <a:gd name="T22" fmla="*/ 157 w 545"/>
                  <a:gd name="T23" fmla="*/ 229 h 355"/>
                  <a:gd name="T24" fmla="*/ 117 w 545"/>
                  <a:gd name="T25" fmla="*/ 333 h 355"/>
                  <a:gd name="T26" fmla="*/ 45 w 545"/>
                  <a:gd name="T27" fmla="*/ 349 h 355"/>
                  <a:gd name="T28" fmla="*/ 9 w 545"/>
                  <a:gd name="T29" fmla="*/ 297 h 35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545" h="355">
                    <a:moveTo>
                      <a:pt x="9" y="297"/>
                    </a:moveTo>
                    <a:cubicBezTo>
                      <a:pt x="4" y="274"/>
                      <a:pt x="0" y="250"/>
                      <a:pt x="13" y="213"/>
                    </a:cubicBezTo>
                    <a:cubicBezTo>
                      <a:pt x="26" y="176"/>
                      <a:pt x="41" y="108"/>
                      <a:pt x="85" y="73"/>
                    </a:cubicBezTo>
                    <a:cubicBezTo>
                      <a:pt x="129" y="38"/>
                      <a:pt x="218" y="10"/>
                      <a:pt x="277" y="5"/>
                    </a:cubicBezTo>
                    <a:cubicBezTo>
                      <a:pt x="336" y="0"/>
                      <a:pt x="400" y="28"/>
                      <a:pt x="437" y="45"/>
                    </a:cubicBezTo>
                    <a:cubicBezTo>
                      <a:pt x="474" y="62"/>
                      <a:pt x="484" y="82"/>
                      <a:pt x="501" y="109"/>
                    </a:cubicBezTo>
                    <a:cubicBezTo>
                      <a:pt x="518" y="136"/>
                      <a:pt x="545" y="182"/>
                      <a:pt x="541" y="209"/>
                    </a:cubicBezTo>
                    <a:cubicBezTo>
                      <a:pt x="537" y="236"/>
                      <a:pt x="502" y="268"/>
                      <a:pt x="477" y="273"/>
                    </a:cubicBezTo>
                    <a:cubicBezTo>
                      <a:pt x="452" y="278"/>
                      <a:pt x="424" y="264"/>
                      <a:pt x="393" y="241"/>
                    </a:cubicBezTo>
                    <a:cubicBezTo>
                      <a:pt x="362" y="218"/>
                      <a:pt x="324" y="148"/>
                      <a:pt x="293" y="133"/>
                    </a:cubicBezTo>
                    <a:cubicBezTo>
                      <a:pt x="262" y="118"/>
                      <a:pt x="232" y="137"/>
                      <a:pt x="209" y="153"/>
                    </a:cubicBezTo>
                    <a:cubicBezTo>
                      <a:pt x="186" y="169"/>
                      <a:pt x="172" y="199"/>
                      <a:pt x="157" y="229"/>
                    </a:cubicBezTo>
                    <a:cubicBezTo>
                      <a:pt x="142" y="259"/>
                      <a:pt x="136" y="313"/>
                      <a:pt x="117" y="333"/>
                    </a:cubicBezTo>
                    <a:cubicBezTo>
                      <a:pt x="98" y="353"/>
                      <a:pt x="63" y="355"/>
                      <a:pt x="45" y="349"/>
                    </a:cubicBezTo>
                    <a:cubicBezTo>
                      <a:pt x="27" y="343"/>
                      <a:pt x="14" y="320"/>
                      <a:pt x="9" y="297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DD6B2D"/>
                  </a:gs>
                  <a:gs pos="100000">
                    <a:srgbClr val="663114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srgbClr val="000000"/>
                  </a:solidFill>
                  <a:cs typeface="Times New Roman" pitchFamily="18" charset="0"/>
                </a:endParaRPr>
              </a:p>
            </p:txBody>
          </p:sp>
          <p:sp>
            <p:nvSpPr>
              <p:cNvPr id="118" name="Freeform 376">
                <a:extLst>
                  <a:ext uri="{FF2B5EF4-FFF2-40B4-BE49-F238E27FC236}">
                    <a16:creationId xmlns:a16="http://schemas.microsoft.com/office/drawing/2014/main" id="{1FED1635-1348-4EA0-8D0C-11407BE3AF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6" y="1908"/>
                <a:ext cx="443" cy="233"/>
              </a:xfrm>
              <a:custGeom>
                <a:avLst/>
                <a:gdLst>
                  <a:gd name="T0" fmla="*/ 1 w 442"/>
                  <a:gd name="T1" fmla="*/ 225 h 232"/>
                  <a:gd name="T2" fmla="*/ 81 w 442"/>
                  <a:gd name="T3" fmla="*/ 53 h 232"/>
                  <a:gd name="T4" fmla="*/ 313 w 442"/>
                  <a:gd name="T5" fmla="*/ 13 h 232"/>
                  <a:gd name="T6" fmla="*/ 437 w 442"/>
                  <a:gd name="T7" fmla="*/ 129 h 232"/>
                  <a:gd name="T8" fmla="*/ 341 w 442"/>
                  <a:gd name="T9" fmla="*/ 45 h 232"/>
                  <a:gd name="T10" fmla="*/ 201 w 442"/>
                  <a:gd name="T11" fmla="*/ 33 h 232"/>
                  <a:gd name="T12" fmla="*/ 73 w 442"/>
                  <a:gd name="T13" fmla="*/ 93 h 232"/>
                  <a:gd name="T14" fmla="*/ 1 w 442"/>
                  <a:gd name="T15" fmla="*/ 225 h 23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442" h="232">
                    <a:moveTo>
                      <a:pt x="1" y="225"/>
                    </a:moveTo>
                    <a:cubicBezTo>
                      <a:pt x="2" y="218"/>
                      <a:pt x="29" y="88"/>
                      <a:pt x="81" y="53"/>
                    </a:cubicBezTo>
                    <a:cubicBezTo>
                      <a:pt x="133" y="18"/>
                      <a:pt x="254" y="0"/>
                      <a:pt x="313" y="13"/>
                    </a:cubicBezTo>
                    <a:cubicBezTo>
                      <a:pt x="372" y="26"/>
                      <a:pt x="432" y="124"/>
                      <a:pt x="437" y="129"/>
                    </a:cubicBezTo>
                    <a:cubicBezTo>
                      <a:pt x="442" y="134"/>
                      <a:pt x="380" y="61"/>
                      <a:pt x="341" y="45"/>
                    </a:cubicBezTo>
                    <a:cubicBezTo>
                      <a:pt x="302" y="29"/>
                      <a:pt x="246" y="25"/>
                      <a:pt x="201" y="33"/>
                    </a:cubicBezTo>
                    <a:cubicBezTo>
                      <a:pt x="156" y="41"/>
                      <a:pt x="106" y="61"/>
                      <a:pt x="73" y="93"/>
                    </a:cubicBezTo>
                    <a:cubicBezTo>
                      <a:pt x="40" y="125"/>
                      <a:pt x="0" y="232"/>
                      <a:pt x="1" y="225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srgbClr val="000000"/>
                  </a:solidFill>
                  <a:cs typeface="Times New Roman" pitchFamily="18" charset="0"/>
                </a:endParaRPr>
              </a:p>
            </p:txBody>
          </p:sp>
        </p:grpSp>
        <p:sp>
          <p:nvSpPr>
            <p:cNvPr id="73" name="Freeform 377">
              <a:extLst>
                <a:ext uri="{FF2B5EF4-FFF2-40B4-BE49-F238E27FC236}">
                  <a16:creationId xmlns:a16="http://schemas.microsoft.com/office/drawing/2014/main" id="{A9426E70-505B-4FB9-B34B-2412CD13E769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4" y="2217"/>
              <a:ext cx="124" cy="58"/>
            </a:xfrm>
            <a:custGeom>
              <a:avLst/>
              <a:gdLst>
                <a:gd name="T0" fmla="*/ 4 w 123"/>
                <a:gd name="T1" fmla="*/ 2 h 59"/>
                <a:gd name="T2" fmla="*/ 28 w 123"/>
                <a:gd name="T3" fmla="*/ 30 h 59"/>
                <a:gd name="T4" fmla="*/ 48 w 123"/>
                <a:gd name="T5" fmla="*/ 58 h 59"/>
                <a:gd name="T6" fmla="*/ 116 w 123"/>
                <a:gd name="T7" fmla="*/ 38 h 59"/>
                <a:gd name="T8" fmla="*/ 92 w 123"/>
                <a:gd name="T9" fmla="*/ 42 h 59"/>
                <a:gd name="T10" fmla="*/ 52 w 123"/>
                <a:gd name="T11" fmla="*/ 42 h 59"/>
                <a:gd name="T12" fmla="*/ 4 w 123"/>
                <a:gd name="T13" fmla="*/ 2 h 5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23" h="59">
                  <a:moveTo>
                    <a:pt x="4" y="2"/>
                  </a:moveTo>
                  <a:cubicBezTo>
                    <a:pt x="0" y="0"/>
                    <a:pt x="21" y="21"/>
                    <a:pt x="28" y="30"/>
                  </a:cubicBezTo>
                  <a:cubicBezTo>
                    <a:pt x="35" y="39"/>
                    <a:pt x="33" y="57"/>
                    <a:pt x="48" y="58"/>
                  </a:cubicBezTo>
                  <a:cubicBezTo>
                    <a:pt x="63" y="59"/>
                    <a:pt x="109" y="41"/>
                    <a:pt x="116" y="38"/>
                  </a:cubicBezTo>
                  <a:cubicBezTo>
                    <a:pt x="123" y="35"/>
                    <a:pt x="103" y="41"/>
                    <a:pt x="92" y="42"/>
                  </a:cubicBezTo>
                  <a:cubicBezTo>
                    <a:pt x="81" y="43"/>
                    <a:pt x="67" y="49"/>
                    <a:pt x="52" y="42"/>
                  </a:cubicBezTo>
                  <a:cubicBezTo>
                    <a:pt x="37" y="35"/>
                    <a:pt x="9" y="3"/>
                    <a:pt x="4" y="2"/>
                  </a:cubicBez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rgbClr val="000000"/>
                </a:solidFill>
                <a:cs typeface="Times New Roman" pitchFamily="18" charset="0"/>
              </a:endParaRPr>
            </a:p>
          </p:txBody>
        </p:sp>
        <p:sp>
          <p:nvSpPr>
            <p:cNvPr id="74" name="Freeform 378">
              <a:extLst>
                <a:ext uri="{FF2B5EF4-FFF2-40B4-BE49-F238E27FC236}">
                  <a16:creationId xmlns:a16="http://schemas.microsoft.com/office/drawing/2014/main" id="{D26AF96A-E3ED-4C5F-A53A-922CD8680507}"/>
                </a:ext>
              </a:extLst>
            </p:cNvPr>
            <p:cNvSpPr>
              <a:spLocks/>
            </p:cNvSpPr>
            <p:nvPr/>
          </p:nvSpPr>
          <p:spPr bwMode="auto">
            <a:xfrm rot="-3011093">
              <a:off x="3250" y="2128"/>
              <a:ext cx="122" cy="59"/>
            </a:xfrm>
            <a:custGeom>
              <a:avLst/>
              <a:gdLst>
                <a:gd name="T0" fmla="*/ 4 w 123"/>
                <a:gd name="T1" fmla="*/ 2 h 59"/>
                <a:gd name="T2" fmla="*/ 28 w 123"/>
                <a:gd name="T3" fmla="*/ 30 h 59"/>
                <a:gd name="T4" fmla="*/ 48 w 123"/>
                <a:gd name="T5" fmla="*/ 58 h 59"/>
                <a:gd name="T6" fmla="*/ 116 w 123"/>
                <a:gd name="T7" fmla="*/ 38 h 59"/>
                <a:gd name="T8" fmla="*/ 92 w 123"/>
                <a:gd name="T9" fmla="*/ 42 h 59"/>
                <a:gd name="T10" fmla="*/ 52 w 123"/>
                <a:gd name="T11" fmla="*/ 42 h 59"/>
                <a:gd name="T12" fmla="*/ 4 w 123"/>
                <a:gd name="T13" fmla="*/ 2 h 5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23" h="59">
                  <a:moveTo>
                    <a:pt x="4" y="2"/>
                  </a:moveTo>
                  <a:cubicBezTo>
                    <a:pt x="0" y="0"/>
                    <a:pt x="21" y="21"/>
                    <a:pt x="28" y="30"/>
                  </a:cubicBezTo>
                  <a:cubicBezTo>
                    <a:pt x="35" y="39"/>
                    <a:pt x="33" y="57"/>
                    <a:pt x="48" y="58"/>
                  </a:cubicBezTo>
                  <a:cubicBezTo>
                    <a:pt x="63" y="59"/>
                    <a:pt x="109" y="41"/>
                    <a:pt x="116" y="38"/>
                  </a:cubicBezTo>
                  <a:cubicBezTo>
                    <a:pt x="123" y="35"/>
                    <a:pt x="103" y="41"/>
                    <a:pt x="92" y="42"/>
                  </a:cubicBezTo>
                  <a:cubicBezTo>
                    <a:pt x="81" y="43"/>
                    <a:pt x="67" y="49"/>
                    <a:pt x="52" y="42"/>
                  </a:cubicBezTo>
                  <a:cubicBezTo>
                    <a:pt x="37" y="35"/>
                    <a:pt x="9" y="3"/>
                    <a:pt x="4" y="2"/>
                  </a:cubicBez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rgbClr val="000000"/>
                </a:solidFill>
                <a:cs typeface="Times New Roman" pitchFamily="18" charset="0"/>
              </a:endParaRPr>
            </a:p>
          </p:txBody>
        </p:sp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A41F330C-8D52-4DFF-9BDA-57886057FEB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81" y="2408"/>
              <a:ext cx="822" cy="474"/>
              <a:chOff x="1968" y="1426"/>
              <a:chExt cx="822" cy="474"/>
            </a:xfrm>
          </p:grpSpPr>
          <p:sp>
            <p:nvSpPr>
              <p:cNvPr id="109" name="Freeform 380">
                <a:extLst>
                  <a:ext uri="{FF2B5EF4-FFF2-40B4-BE49-F238E27FC236}">
                    <a16:creationId xmlns:a16="http://schemas.microsoft.com/office/drawing/2014/main" id="{4C7D1A2D-839B-4365-BAA1-680C58ECEA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07" y="1426"/>
                <a:ext cx="753" cy="451"/>
              </a:xfrm>
              <a:custGeom>
                <a:avLst/>
                <a:gdLst>
                  <a:gd name="T0" fmla="*/ 589 w 753"/>
                  <a:gd name="T1" fmla="*/ 161 h 451"/>
                  <a:gd name="T2" fmla="*/ 613 w 753"/>
                  <a:gd name="T3" fmla="*/ 125 h 451"/>
                  <a:gd name="T4" fmla="*/ 637 w 753"/>
                  <a:gd name="T5" fmla="*/ 65 h 451"/>
                  <a:gd name="T6" fmla="*/ 749 w 753"/>
                  <a:gd name="T7" fmla="*/ 1 h 451"/>
                  <a:gd name="T8" fmla="*/ 613 w 753"/>
                  <a:gd name="T9" fmla="*/ 57 h 451"/>
                  <a:gd name="T10" fmla="*/ 585 w 753"/>
                  <a:gd name="T11" fmla="*/ 49 h 451"/>
                  <a:gd name="T12" fmla="*/ 517 w 753"/>
                  <a:gd name="T13" fmla="*/ 53 h 451"/>
                  <a:gd name="T14" fmla="*/ 213 w 753"/>
                  <a:gd name="T15" fmla="*/ 241 h 451"/>
                  <a:gd name="T16" fmla="*/ 173 w 753"/>
                  <a:gd name="T17" fmla="*/ 321 h 451"/>
                  <a:gd name="T18" fmla="*/ 5 w 753"/>
                  <a:gd name="T19" fmla="*/ 445 h 451"/>
                  <a:gd name="T20" fmla="*/ 201 w 753"/>
                  <a:gd name="T21" fmla="*/ 357 h 451"/>
                  <a:gd name="T22" fmla="*/ 273 w 753"/>
                  <a:gd name="T23" fmla="*/ 357 h 451"/>
                  <a:gd name="T24" fmla="*/ 421 w 753"/>
                  <a:gd name="T25" fmla="*/ 293 h 451"/>
                  <a:gd name="T26" fmla="*/ 489 w 753"/>
                  <a:gd name="T27" fmla="*/ 265 h 451"/>
                  <a:gd name="T28" fmla="*/ 597 w 753"/>
                  <a:gd name="T29" fmla="*/ 389 h 451"/>
                  <a:gd name="T30" fmla="*/ 725 w 753"/>
                  <a:gd name="T31" fmla="*/ 349 h 451"/>
                  <a:gd name="T32" fmla="*/ 589 w 753"/>
                  <a:gd name="T33" fmla="*/ 161 h 45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753" h="451">
                    <a:moveTo>
                      <a:pt x="589" y="161"/>
                    </a:moveTo>
                    <a:cubicBezTo>
                      <a:pt x="570" y="124"/>
                      <a:pt x="605" y="141"/>
                      <a:pt x="613" y="125"/>
                    </a:cubicBezTo>
                    <a:cubicBezTo>
                      <a:pt x="621" y="109"/>
                      <a:pt x="614" y="86"/>
                      <a:pt x="637" y="65"/>
                    </a:cubicBezTo>
                    <a:cubicBezTo>
                      <a:pt x="660" y="44"/>
                      <a:pt x="753" y="2"/>
                      <a:pt x="749" y="1"/>
                    </a:cubicBezTo>
                    <a:cubicBezTo>
                      <a:pt x="745" y="0"/>
                      <a:pt x="640" y="49"/>
                      <a:pt x="613" y="57"/>
                    </a:cubicBezTo>
                    <a:cubicBezTo>
                      <a:pt x="586" y="65"/>
                      <a:pt x="601" y="50"/>
                      <a:pt x="585" y="49"/>
                    </a:cubicBezTo>
                    <a:cubicBezTo>
                      <a:pt x="569" y="48"/>
                      <a:pt x="579" y="21"/>
                      <a:pt x="517" y="53"/>
                    </a:cubicBezTo>
                    <a:cubicBezTo>
                      <a:pt x="455" y="85"/>
                      <a:pt x="270" y="196"/>
                      <a:pt x="213" y="241"/>
                    </a:cubicBezTo>
                    <a:cubicBezTo>
                      <a:pt x="156" y="286"/>
                      <a:pt x="208" y="287"/>
                      <a:pt x="173" y="321"/>
                    </a:cubicBezTo>
                    <a:cubicBezTo>
                      <a:pt x="138" y="355"/>
                      <a:pt x="0" y="439"/>
                      <a:pt x="5" y="445"/>
                    </a:cubicBezTo>
                    <a:cubicBezTo>
                      <a:pt x="10" y="451"/>
                      <a:pt x="156" y="372"/>
                      <a:pt x="201" y="357"/>
                    </a:cubicBezTo>
                    <a:cubicBezTo>
                      <a:pt x="246" y="342"/>
                      <a:pt x="236" y="368"/>
                      <a:pt x="273" y="357"/>
                    </a:cubicBezTo>
                    <a:cubicBezTo>
                      <a:pt x="310" y="346"/>
                      <a:pt x="385" y="308"/>
                      <a:pt x="421" y="293"/>
                    </a:cubicBezTo>
                    <a:cubicBezTo>
                      <a:pt x="457" y="278"/>
                      <a:pt x="460" y="249"/>
                      <a:pt x="489" y="265"/>
                    </a:cubicBezTo>
                    <a:cubicBezTo>
                      <a:pt x="518" y="281"/>
                      <a:pt x="558" y="375"/>
                      <a:pt x="597" y="389"/>
                    </a:cubicBezTo>
                    <a:cubicBezTo>
                      <a:pt x="636" y="403"/>
                      <a:pt x="726" y="386"/>
                      <a:pt x="725" y="349"/>
                    </a:cubicBezTo>
                    <a:cubicBezTo>
                      <a:pt x="724" y="312"/>
                      <a:pt x="611" y="200"/>
                      <a:pt x="589" y="161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AA75CC"/>
                  </a:gs>
                  <a:gs pos="50000">
                    <a:srgbClr val="633799"/>
                  </a:gs>
                  <a:gs pos="100000">
                    <a:srgbClr val="AA75CC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srgbClr val="000000"/>
                  </a:solidFill>
                  <a:cs typeface="Times New Roman" pitchFamily="18" charset="0"/>
                </a:endParaRPr>
              </a:p>
            </p:txBody>
          </p:sp>
          <p:sp>
            <p:nvSpPr>
              <p:cNvPr id="110" name="Oval 109">
                <a:extLst>
                  <a:ext uri="{FF2B5EF4-FFF2-40B4-BE49-F238E27FC236}">
                    <a16:creationId xmlns:a16="http://schemas.microsoft.com/office/drawing/2014/main" id="{FA9FC32B-B103-4D1E-AC15-69F856D034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8" y="1847"/>
                <a:ext cx="59" cy="53"/>
              </a:xfrm>
              <a:prstGeom prst="ellipse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9pPr>
              </a:lstStyle>
              <a:p>
                <a:pPr eaLnBrk="1" fontAlgn="auto" hangingPunct="1">
                  <a:spcBef>
                    <a:spcPct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en-US" altLang="en-US" sz="2800" ker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1" name="Line 382">
                <a:extLst>
                  <a:ext uri="{FF2B5EF4-FFF2-40B4-BE49-F238E27FC236}">
                    <a16:creationId xmlns:a16="http://schemas.microsoft.com/office/drawing/2014/main" id="{B7ACD615-A530-431C-918C-F63A7B1998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00" y="1472"/>
                <a:ext cx="59" cy="1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srgbClr val="000000"/>
                  </a:solidFill>
                  <a:cs typeface="Times New Roman" pitchFamily="18" charset="0"/>
                </a:endParaRPr>
              </a:p>
            </p:txBody>
          </p:sp>
          <p:sp>
            <p:nvSpPr>
              <p:cNvPr id="112" name="Line 383">
                <a:extLst>
                  <a:ext uri="{FF2B5EF4-FFF2-40B4-BE49-F238E27FC236}">
                    <a16:creationId xmlns:a16="http://schemas.microsoft.com/office/drawing/2014/main" id="{20A29743-6D7D-4655-8691-6BD82A30E5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-184276">
                <a:off x="2639" y="1431"/>
                <a:ext cx="41" cy="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srgbClr val="000000"/>
                  </a:solidFill>
                  <a:cs typeface="Times New Roman" pitchFamily="18" charset="0"/>
                </a:endParaRPr>
              </a:p>
            </p:txBody>
          </p:sp>
          <p:sp>
            <p:nvSpPr>
              <p:cNvPr id="113" name="Line 384">
                <a:extLst>
                  <a:ext uri="{FF2B5EF4-FFF2-40B4-BE49-F238E27FC236}">
                    <a16:creationId xmlns:a16="http://schemas.microsoft.com/office/drawing/2014/main" id="{1F9F18D3-AE86-48FE-B16E-0219DF984D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80" y="1428"/>
                <a:ext cx="32" cy="4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srgbClr val="000000"/>
                  </a:solidFill>
                  <a:cs typeface="Times New Roman" pitchFamily="18" charset="0"/>
                </a:endParaRPr>
              </a:p>
            </p:txBody>
          </p:sp>
          <p:sp>
            <p:nvSpPr>
              <p:cNvPr id="114" name="Oval 113">
                <a:extLst>
                  <a:ext uri="{FF2B5EF4-FFF2-40B4-BE49-F238E27FC236}">
                    <a16:creationId xmlns:a16="http://schemas.microsoft.com/office/drawing/2014/main" id="{C80C63FB-AF5B-4514-A076-41DDB366E4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77" y="1452"/>
                <a:ext cx="36" cy="27"/>
              </a:xfrm>
              <a:prstGeom prst="ellipse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9pPr>
              </a:lstStyle>
              <a:p>
                <a:pPr eaLnBrk="1" fontAlgn="auto" hangingPunct="1">
                  <a:spcBef>
                    <a:spcPct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en-US" altLang="en-US" sz="2800" ker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5" name="Freeform 386">
                <a:extLst>
                  <a:ext uri="{FF2B5EF4-FFF2-40B4-BE49-F238E27FC236}">
                    <a16:creationId xmlns:a16="http://schemas.microsoft.com/office/drawing/2014/main" id="{A328628A-D823-4379-8A9A-765A13826D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14" y="1564"/>
                <a:ext cx="276" cy="210"/>
              </a:xfrm>
              <a:custGeom>
                <a:avLst/>
                <a:gdLst>
                  <a:gd name="T0" fmla="*/ 179 w 277"/>
                  <a:gd name="T1" fmla="*/ 33 h 210"/>
                  <a:gd name="T2" fmla="*/ 127 w 277"/>
                  <a:gd name="T3" fmla="*/ 1 h 210"/>
                  <a:gd name="T4" fmla="*/ 35 w 277"/>
                  <a:gd name="T5" fmla="*/ 41 h 210"/>
                  <a:gd name="T6" fmla="*/ 15 w 277"/>
                  <a:gd name="T7" fmla="*/ 89 h 210"/>
                  <a:gd name="T8" fmla="*/ 123 w 277"/>
                  <a:gd name="T9" fmla="*/ 85 h 210"/>
                  <a:gd name="T10" fmla="*/ 207 w 277"/>
                  <a:gd name="T11" fmla="*/ 197 h 210"/>
                  <a:gd name="T12" fmla="*/ 275 w 277"/>
                  <a:gd name="T13" fmla="*/ 165 h 210"/>
                  <a:gd name="T14" fmla="*/ 219 w 277"/>
                  <a:gd name="T15" fmla="*/ 113 h 210"/>
                  <a:gd name="T16" fmla="*/ 179 w 277"/>
                  <a:gd name="T17" fmla="*/ 33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77" h="210">
                    <a:moveTo>
                      <a:pt x="179" y="33"/>
                    </a:moveTo>
                    <a:cubicBezTo>
                      <a:pt x="161" y="17"/>
                      <a:pt x="151" y="0"/>
                      <a:pt x="127" y="1"/>
                    </a:cubicBezTo>
                    <a:cubicBezTo>
                      <a:pt x="103" y="2"/>
                      <a:pt x="54" y="26"/>
                      <a:pt x="35" y="41"/>
                    </a:cubicBezTo>
                    <a:cubicBezTo>
                      <a:pt x="16" y="56"/>
                      <a:pt x="0" y="82"/>
                      <a:pt x="15" y="89"/>
                    </a:cubicBezTo>
                    <a:cubicBezTo>
                      <a:pt x="30" y="96"/>
                      <a:pt x="91" y="67"/>
                      <a:pt x="123" y="85"/>
                    </a:cubicBezTo>
                    <a:cubicBezTo>
                      <a:pt x="155" y="103"/>
                      <a:pt x="182" y="184"/>
                      <a:pt x="207" y="197"/>
                    </a:cubicBezTo>
                    <a:cubicBezTo>
                      <a:pt x="232" y="210"/>
                      <a:pt x="273" y="179"/>
                      <a:pt x="275" y="165"/>
                    </a:cubicBezTo>
                    <a:cubicBezTo>
                      <a:pt x="277" y="151"/>
                      <a:pt x="235" y="135"/>
                      <a:pt x="219" y="113"/>
                    </a:cubicBezTo>
                    <a:cubicBezTo>
                      <a:pt x="203" y="91"/>
                      <a:pt x="187" y="50"/>
                      <a:pt x="179" y="33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B2B2B2">
                      <a:gamma/>
                      <a:shade val="46275"/>
                      <a:invGamma/>
                    </a:srgbClr>
                  </a:gs>
                  <a:gs pos="50000">
                    <a:srgbClr val="B2B2B2"/>
                  </a:gs>
                  <a:gs pos="100000">
                    <a:srgbClr val="B2B2B2">
                      <a:gamma/>
                      <a:shade val="46275"/>
                      <a:invGamma/>
                    </a:srgbClr>
                  </a:gs>
                </a:gsLst>
                <a:lin ang="189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srgbClr val="000000"/>
                  </a:solidFill>
                  <a:cs typeface="Times New Roman" pitchFamily="18" charset="0"/>
                </a:endParaRPr>
              </a:p>
            </p:txBody>
          </p:sp>
          <p:sp>
            <p:nvSpPr>
              <p:cNvPr id="116" name="Freeform 387">
                <a:extLst>
                  <a:ext uri="{FF2B5EF4-FFF2-40B4-BE49-F238E27FC236}">
                    <a16:creationId xmlns:a16="http://schemas.microsoft.com/office/drawing/2014/main" id="{AECE8A83-B9D6-4BFC-AD89-1F70B0A594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0" y="1652"/>
                <a:ext cx="207" cy="231"/>
              </a:xfrm>
              <a:custGeom>
                <a:avLst/>
                <a:gdLst>
                  <a:gd name="T0" fmla="*/ 13 w 207"/>
                  <a:gd name="T1" fmla="*/ 79 h 230"/>
                  <a:gd name="T2" fmla="*/ 9 w 207"/>
                  <a:gd name="T3" fmla="*/ 39 h 230"/>
                  <a:gd name="T4" fmla="*/ 65 w 207"/>
                  <a:gd name="T5" fmla="*/ 3 h 230"/>
                  <a:gd name="T6" fmla="*/ 121 w 207"/>
                  <a:gd name="T7" fmla="*/ 19 h 230"/>
                  <a:gd name="T8" fmla="*/ 93 w 207"/>
                  <a:gd name="T9" fmla="*/ 111 h 230"/>
                  <a:gd name="T10" fmla="*/ 201 w 207"/>
                  <a:gd name="T11" fmla="*/ 123 h 230"/>
                  <a:gd name="T12" fmla="*/ 129 w 207"/>
                  <a:gd name="T13" fmla="*/ 223 h 230"/>
                  <a:gd name="T14" fmla="*/ 13 w 207"/>
                  <a:gd name="T15" fmla="*/ 79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7" h="230">
                    <a:moveTo>
                      <a:pt x="13" y="79"/>
                    </a:moveTo>
                    <a:cubicBezTo>
                      <a:pt x="6" y="69"/>
                      <a:pt x="0" y="52"/>
                      <a:pt x="9" y="39"/>
                    </a:cubicBezTo>
                    <a:cubicBezTo>
                      <a:pt x="18" y="26"/>
                      <a:pt x="46" y="6"/>
                      <a:pt x="65" y="3"/>
                    </a:cubicBezTo>
                    <a:cubicBezTo>
                      <a:pt x="84" y="0"/>
                      <a:pt x="116" y="1"/>
                      <a:pt x="121" y="19"/>
                    </a:cubicBezTo>
                    <a:cubicBezTo>
                      <a:pt x="126" y="37"/>
                      <a:pt x="80" y="94"/>
                      <a:pt x="93" y="111"/>
                    </a:cubicBezTo>
                    <a:cubicBezTo>
                      <a:pt x="106" y="128"/>
                      <a:pt x="195" y="104"/>
                      <a:pt x="201" y="123"/>
                    </a:cubicBezTo>
                    <a:cubicBezTo>
                      <a:pt x="207" y="142"/>
                      <a:pt x="160" y="230"/>
                      <a:pt x="129" y="223"/>
                    </a:cubicBezTo>
                    <a:cubicBezTo>
                      <a:pt x="98" y="216"/>
                      <a:pt x="37" y="109"/>
                      <a:pt x="13" y="79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B2B2B2">
                      <a:gamma/>
                      <a:shade val="46275"/>
                      <a:invGamma/>
                    </a:srgbClr>
                  </a:gs>
                  <a:gs pos="50000">
                    <a:srgbClr val="B2B2B2"/>
                  </a:gs>
                  <a:gs pos="100000">
                    <a:srgbClr val="B2B2B2">
                      <a:gamma/>
                      <a:shade val="46275"/>
                      <a:invGamma/>
                    </a:srgbClr>
                  </a:gs>
                </a:gsLst>
                <a:lin ang="189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srgbClr val="000000"/>
                  </a:solidFill>
                  <a:cs typeface="Times New Roman" pitchFamily="18" charset="0"/>
                </a:endParaRPr>
              </a:p>
            </p:txBody>
          </p:sp>
        </p:grpSp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0F63CBD0-8CE6-4D71-8D8F-C4D45979801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53" y="2366"/>
              <a:ext cx="212" cy="256"/>
              <a:chOff x="2808" y="1476"/>
              <a:chExt cx="212" cy="256"/>
            </a:xfrm>
          </p:grpSpPr>
          <p:sp>
            <p:nvSpPr>
              <p:cNvPr id="107" name="Oval 106">
                <a:extLst>
                  <a:ext uri="{FF2B5EF4-FFF2-40B4-BE49-F238E27FC236}">
                    <a16:creationId xmlns:a16="http://schemas.microsoft.com/office/drawing/2014/main" id="{C95869C8-702F-4827-A3B2-E4EF8825F4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08" y="1513"/>
                <a:ext cx="212" cy="178"/>
              </a:xfrm>
              <a:prstGeom prst="ellipse">
                <a:avLst/>
              </a:prstGeom>
              <a:solidFill>
                <a:srgbClr val="633799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9pPr>
              </a:lstStyle>
              <a:p>
                <a:pPr eaLnBrk="1" fontAlgn="auto" hangingPunct="1">
                  <a:spcBef>
                    <a:spcPct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en-US" altLang="en-US" sz="2800" ker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8" name="Freeform 390">
                <a:extLst>
                  <a:ext uri="{FF2B5EF4-FFF2-40B4-BE49-F238E27FC236}">
                    <a16:creationId xmlns:a16="http://schemas.microsoft.com/office/drawing/2014/main" id="{5F2B1C63-09CD-41EE-A198-A99F269179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67" y="1476"/>
                <a:ext cx="136" cy="256"/>
              </a:xfrm>
              <a:custGeom>
                <a:avLst/>
                <a:gdLst>
                  <a:gd name="T0" fmla="*/ 53 w 136"/>
                  <a:gd name="T1" fmla="*/ 33 h 257"/>
                  <a:gd name="T2" fmla="*/ 1 w 136"/>
                  <a:gd name="T3" fmla="*/ 165 h 257"/>
                  <a:gd name="T4" fmla="*/ 49 w 136"/>
                  <a:gd name="T5" fmla="*/ 157 h 257"/>
                  <a:gd name="T6" fmla="*/ 41 w 136"/>
                  <a:gd name="T7" fmla="*/ 245 h 257"/>
                  <a:gd name="T8" fmla="*/ 133 w 136"/>
                  <a:gd name="T9" fmla="*/ 85 h 257"/>
                  <a:gd name="T10" fmla="*/ 57 w 136"/>
                  <a:gd name="T11" fmla="*/ 105 h 257"/>
                  <a:gd name="T12" fmla="*/ 69 w 136"/>
                  <a:gd name="T13" fmla="*/ 9 h 257"/>
                  <a:gd name="T14" fmla="*/ 53 w 136"/>
                  <a:gd name="T15" fmla="*/ 33 h 25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36" h="257">
                    <a:moveTo>
                      <a:pt x="53" y="33"/>
                    </a:moveTo>
                    <a:cubicBezTo>
                      <a:pt x="42" y="59"/>
                      <a:pt x="2" y="144"/>
                      <a:pt x="1" y="165"/>
                    </a:cubicBezTo>
                    <a:cubicBezTo>
                      <a:pt x="0" y="186"/>
                      <a:pt x="42" y="144"/>
                      <a:pt x="49" y="157"/>
                    </a:cubicBezTo>
                    <a:cubicBezTo>
                      <a:pt x="56" y="170"/>
                      <a:pt x="27" y="257"/>
                      <a:pt x="41" y="245"/>
                    </a:cubicBezTo>
                    <a:cubicBezTo>
                      <a:pt x="55" y="233"/>
                      <a:pt x="130" y="108"/>
                      <a:pt x="133" y="85"/>
                    </a:cubicBezTo>
                    <a:cubicBezTo>
                      <a:pt x="136" y="62"/>
                      <a:pt x="68" y="118"/>
                      <a:pt x="57" y="105"/>
                    </a:cubicBezTo>
                    <a:cubicBezTo>
                      <a:pt x="46" y="92"/>
                      <a:pt x="72" y="18"/>
                      <a:pt x="69" y="9"/>
                    </a:cubicBezTo>
                    <a:cubicBezTo>
                      <a:pt x="66" y="0"/>
                      <a:pt x="64" y="7"/>
                      <a:pt x="53" y="33"/>
                    </a:cubicBezTo>
                    <a:close/>
                  </a:path>
                </a:pathLst>
              </a:custGeom>
              <a:solidFill>
                <a:srgbClr val="FDF5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srgbClr val="000000"/>
                  </a:solidFill>
                  <a:cs typeface="Times New Roman" pitchFamily="18" charset="0"/>
                </a:endParaRPr>
              </a:p>
            </p:txBody>
          </p:sp>
        </p:grpSp>
        <p:sp>
          <p:nvSpPr>
            <p:cNvPr id="77" name="Freeform 391">
              <a:extLst>
                <a:ext uri="{FF2B5EF4-FFF2-40B4-BE49-F238E27FC236}">
                  <a16:creationId xmlns:a16="http://schemas.microsoft.com/office/drawing/2014/main" id="{0EC6E416-5D05-44C5-B5FD-3E91425A6717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0" y="2495"/>
              <a:ext cx="156" cy="258"/>
            </a:xfrm>
            <a:custGeom>
              <a:avLst/>
              <a:gdLst>
                <a:gd name="T0" fmla="*/ 29 w 156"/>
                <a:gd name="T1" fmla="*/ 4 h 259"/>
                <a:gd name="T2" fmla="*/ 1 w 156"/>
                <a:gd name="T3" fmla="*/ 48 h 259"/>
                <a:gd name="T4" fmla="*/ 33 w 156"/>
                <a:gd name="T5" fmla="*/ 156 h 259"/>
                <a:gd name="T6" fmla="*/ 105 w 156"/>
                <a:gd name="T7" fmla="*/ 248 h 259"/>
                <a:gd name="T8" fmla="*/ 149 w 156"/>
                <a:gd name="T9" fmla="*/ 224 h 259"/>
                <a:gd name="T10" fmla="*/ 145 w 156"/>
                <a:gd name="T11" fmla="*/ 188 h 259"/>
                <a:gd name="T12" fmla="*/ 117 w 156"/>
                <a:gd name="T13" fmla="*/ 192 h 259"/>
                <a:gd name="T14" fmla="*/ 73 w 156"/>
                <a:gd name="T15" fmla="*/ 128 h 259"/>
                <a:gd name="T16" fmla="*/ 49 w 156"/>
                <a:gd name="T17" fmla="*/ 56 h 259"/>
                <a:gd name="T18" fmla="*/ 73 w 156"/>
                <a:gd name="T19" fmla="*/ 24 h 259"/>
                <a:gd name="T20" fmla="*/ 29 w 156"/>
                <a:gd name="T21" fmla="*/ 4 h 25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56" h="259">
                  <a:moveTo>
                    <a:pt x="29" y="4"/>
                  </a:moveTo>
                  <a:cubicBezTo>
                    <a:pt x="17" y="8"/>
                    <a:pt x="0" y="23"/>
                    <a:pt x="1" y="48"/>
                  </a:cubicBezTo>
                  <a:cubicBezTo>
                    <a:pt x="2" y="73"/>
                    <a:pt x="16" y="123"/>
                    <a:pt x="33" y="156"/>
                  </a:cubicBezTo>
                  <a:cubicBezTo>
                    <a:pt x="50" y="189"/>
                    <a:pt x="86" y="237"/>
                    <a:pt x="105" y="248"/>
                  </a:cubicBezTo>
                  <a:cubicBezTo>
                    <a:pt x="124" y="259"/>
                    <a:pt x="142" y="234"/>
                    <a:pt x="149" y="224"/>
                  </a:cubicBezTo>
                  <a:cubicBezTo>
                    <a:pt x="156" y="214"/>
                    <a:pt x="150" y="193"/>
                    <a:pt x="145" y="188"/>
                  </a:cubicBezTo>
                  <a:cubicBezTo>
                    <a:pt x="140" y="183"/>
                    <a:pt x="129" y="202"/>
                    <a:pt x="117" y="192"/>
                  </a:cubicBezTo>
                  <a:cubicBezTo>
                    <a:pt x="105" y="182"/>
                    <a:pt x="84" y="151"/>
                    <a:pt x="73" y="128"/>
                  </a:cubicBezTo>
                  <a:cubicBezTo>
                    <a:pt x="62" y="105"/>
                    <a:pt x="49" y="73"/>
                    <a:pt x="49" y="56"/>
                  </a:cubicBezTo>
                  <a:cubicBezTo>
                    <a:pt x="49" y="39"/>
                    <a:pt x="76" y="33"/>
                    <a:pt x="73" y="24"/>
                  </a:cubicBezTo>
                  <a:cubicBezTo>
                    <a:pt x="70" y="15"/>
                    <a:pt x="41" y="0"/>
                    <a:pt x="29" y="4"/>
                  </a:cubicBezTo>
                  <a:close/>
                </a:path>
              </a:pathLst>
            </a:cu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rgbClr val="000000"/>
                </a:solidFill>
                <a:cs typeface="Times New Roman" pitchFamily="18" charset="0"/>
              </a:endParaRPr>
            </a:p>
          </p:txBody>
        </p:sp>
        <p:sp>
          <p:nvSpPr>
            <p:cNvPr id="78" name="Freeform 392">
              <a:extLst>
                <a:ext uri="{FF2B5EF4-FFF2-40B4-BE49-F238E27FC236}">
                  <a16:creationId xmlns:a16="http://schemas.microsoft.com/office/drawing/2014/main" id="{C8BCB1DA-AC50-4031-9333-0E76AF1EB05C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4" y="2495"/>
              <a:ext cx="207" cy="148"/>
            </a:xfrm>
            <a:custGeom>
              <a:avLst/>
              <a:gdLst>
                <a:gd name="T0" fmla="*/ 15 w 207"/>
                <a:gd name="T1" fmla="*/ 96 h 149"/>
                <a:gd name="T2" fmla="*/ 3 w 207"/>
                <a:gd name="T3" fmla="*/ 132 h 149"/>
                <a:gd name="T4" fmla="*/ 31 w 207"/>
                <a:gd name="T5" fmla="*/ 148 h 149"/>
                <a:gd name="T6" fmla="*/ 71 w 207"/>
                <a:gd name="T7" fmla="*/ 140 h 149"/>
                <a:gd name="T8" fmla="*/ 147 w 207"/>
                <a:gd name="T9" fmla="*/ 112 h 149"/>
                <a:gd name="T10" fmla="*/ 199 w 207"/>
                <a:gd name="T11" fmla="*/ 68 h 149"/>
                <a:gd name="T12" fmla="*/ 195 w 207"/>
                <a:gd name="T13" fmla="*/ 20 h 149"/>
                <a:gd name="T14" fmla="*/ 159 w 207"/>
                <a:gd name="T15" fmla="*/ 4 h 149"/>
                <a:gd name="T16" fmla="*/ 163 w 207"/>
                <a:gd name="T17" fmla="*/ 44 h 149"/>
                <a:gd name="T18" fmla="*/ 123 w 207"/>
                <a:gd name="T19" fmla="*/ 80 h 149"/>
                <a:gd name="T20" fmla="*/ 47 w 207"/>
                <a:gd name="T21" fmla="*/ 116 h 149"/>
                <a:gd name="T22" fmla="*/ 15 w 207"/>
                <a:gd name="T23" fmla="*/ 96 h 14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07" h="149">
                  <a:moveTo>
                    <a:pt x="15" y="96"/>
                  </a:moveTo>
                  <a:cubicBezTo>
                    <a:pt x="8" y="99"/>
                    <a:pt x="0" y="123"/>
                    <a:pt x="3" y="132"/>
                  </a:cubicBezTo>
                  <a:cubicBezTo>
                    <a:pt x="6" y="141"/>
                    <a:pt x="20" y="147"/>
                    <a:pt x="31" y="148"/>
                  </a:cubicBezTo>
                  <a:cubicBezTo>
                    <a:pt x="42" y="149"/>
                    <a:pt x="52" y="146"/>
                    <a:pt x="71" y="140"/>
                  </a:cubicBezTo>
                  <a:cubicBezTo>
                    <a:pt x="90" y="134"/>
                    <a:pt x="126" y="124"/>
                    <a:pt x="147" y="112"/>
                  </a:cubicBezTo>
                  <a:cubicBezTo>
                    <a:pt x="168" y="100"/>
                    <a:pt x="191" y="83"/>
                    <a:pt x="199" y="68"/>
                  </a:cubicBezTo>
                  <a:cubicBezTo>
                    <a:pt x="207" y="53"/>
                    <a:pt x="202" y="31"/>
                    <a:pt x="195" y="20"/>
                  </a:cubicBezTo>
                  <a:cubicBezTo>
                    <a:pt x="188" y="9"/>
                    <a:pt x="164" y="0"/>
                    <a:pt x="159" y="4"/>
                  </a:cubicBezTo>
                  <a:cubicBezTo>
                    <a:pt x="154" y="8"/>
                    <a:pt x="169" y="31"/>
                    <a:pt x="163" y="44"/>
                  </a:cubicBezTo>
                  <a:cubicBezTo>
                    <a:pt x="157" y="57"/>
                    <a:pt x="142" y="68"/>
                    <a:pt x="123" y="80"/>
                  </a:cubicBezTo>
                  <a:cubicBezTo>
                    <a:pt x="104" y="92"/>
                    <a:pt x="65" y="113"/>
                    <a:pt x="47" y="116"/>
                  </a:cubicBezTo>
                  <a:cubicBezTo>
                    <a:pt x="29" y="119"/>
                    <a:pt x="22" y="93"/>
                    <a:pt x="15" y="96"/>
                  </a:cubicBezTo>
                  <a:close/>
                </a:path>
              </a:pathLst>
            </a:cu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rgbClr val="000000"/>
                </a:solidFill>
                <a:cs typeface="Times New Roman" pitchFamily="18" charset="0"/>
              </a:endParaRPr>
            </a:p>
          </p:txBody>
        </p:sp>
        <p:sp>
          <p:nvSpPr>
            <p:cNvPr id="79" name="Freeform 393">
              <a:extLst>
                <a:ext uri="{FF2B5EF4-FFF2-40B4-BE49-F238E27FC236}">
                  <a16:creationId xmlns:a16="http://schemas.microsoft.com/office/drawing/2014/main" id="{7E4D7D5A-E729-4DCB-A4B3-C08C928EDEB4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8" y="2117"/>
              <a:ext cx="924" cy="253"/>
            </a:xfrm>
            <a:custGeom>
              <a:avLst/>
              <a:gdLst>
                <a:gd name="T0" fmla="*/ 58 w 925"/>
                <a:gd name="T1" fmla="*/ 149 h 252"/>
                <a:gd name="T2" fmla="*/ 30 w 925"/>
                <a:gd name="T3" fmla="*/ 153 h 252"/>
                <a:gd name="T4" fmla="*/ 42 w 925"/>
                <a:gd name="T5" fmla="*/ 197 h 252"/>
                <a:gd name="T6" fmla="*/ 194 w 925"/>
                <a:gd name="T7" fmla="*/ 229 h 252"/>
                <a:gd name="T8" fmla="*/ 446 w 925"/>
                <a:gd name="T9" fmla="*/ 241 h 252"/>
                <a:gd name="T10" fmla="*/ 738 w 925"/>
                <a:gd name="T11" fmla="*/ 165 h 252"/>
                <a:gd name="T12" fmla="*/ 894 w 925"/>
                <a:gd name="T13" fmla="*/ 85 h 252"/>
                <a:gd name="T14" fmla="*/ 922 w 925"/>
                <a:gd name="T15" fmla="*/ 45 h 252"/>
                <a:gd name="T16" fmla="*/ 898 w 925"/>
                <a:gd name="T17" fmla="*/ 1 h 252"/>
                <a:gd name="T18" fmla="*/ 854 w 925"/>
                <a:gd name="T19" fmla="*/ 49 h 252"/>
                <a:gd name="T20" fmla="*/ 670 w 925"/>
                <a:gd name="T21" fmla="*/ 137 h 252"/>
                <a:gd name="T22" fmla="*/ 378 w 925"/>
                <a:gd name="T23" fmla="*/ 205 h 252"/>
                <a:gd name="T24" fmla="*/ 58 w 925"/>
                <a:gd name="T25" fmla="*/ 149 h 25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925" h="252">
                  <a:moveTo>
                    <a:pt x="58" y="149"/>
                  </a:moveTo>
                  <a:cubicBezTo>
                    <a:pt x="0" y="140"/>
                    <a:pt x="33" y="145"/>
                    <a:pt x="30" y="153"/>
                  </a:cubicBezTo>
                  <a:cubicBezTo>
                    <a:pt x="27" y="161"/>
                    <a:pt x="15" y="184"/>
                    <a:pt x="42" y="197"/>
                  </a:cubicBezTo>
                  <a:cubicBezTo>
                    <a:pt x="69" y="210"/>
                    <a:pt x="127" y="222"/>
                    <a:pt x="194" y="229"/>
                  </a:cubicBezTo>
                  <a:cubicBezTo>
                    <a:pt x="261" y="236"/>
                    <a:pt x="355" y="252"/>
                    <a:pt x="446" y="241"/>
                  </a:cubicBezTo>
                  <a:cubicBezTo>
                    <a:pt x="537" y="230"/>
                    <a:pt x="663" y="191"/>
                    <a:pt x="738" y="165"/>
                  </a:cubicBezTo>
                  <a:cubicBezTo>
                    <a:pt x="813" y="139"/>
                    <a:pt x="863" y="105"/>
                    <a:pt x="894" y="85"/>
                  </a:cubicBezTo>
                  <a:cubicBezTo>
                    <a:pt x="925" y="65"/>
                    <a:pt x="921" y="59"/>
                    <a:pt x="922" y="45"/>
                  </a:cubicBezTo>
                  <a:cubicBezTo>
                    <a:pt x="923" y="31"/>
                    <a:pt x="909" y="0"/>
                    <a:pt x="898" y="1"/>
                  </a:cubicBezTo>
                  <a:cubicBezTo>
                    <a:pt x="887" y="2"/>
                    <a:pt x="892" y="26"/>
                    <a:pt x="854" y="49"/>
                  </a:cubicBezTo>
                  <a:cubicBezTo>
                    <a:pt x="816" y="72"/>
                    <a:pt x="749" y="111"/>
                    <a:pt x="670" y="137"/>
                  </a:cubicBezTo>
                  <a:cubicBezTo>
                    <a:pt x="591" y="163"/>
                    <a:pt x="480" y="203"/>
                    <a:pt x="378" y="205"/>
                  </a:cubicBezTo>
                  <a:cubicBezTo>
                    <a:pt x="276" y="207"/>
                    <a:pt x="116" y="158"/>
                    <a:pt x="58" y="149"/>
                  </a:cubicBezTo>
                  <a:close/>
                </a:path>
              </a:pathLst>
            </a:cu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rgbClr val="000000"/>
                </a:solidFill>
                <a:cs typeface="Times New Roman" pitchFamily="18" charset="0"/>
              </a:endParaRPr>
            </a:p>
          </p:txBody>
        </p:sp>
        <p:sp>
          <p:nvSpPr>
            <p:cNvPr id="80" name="Freeform 394">
              <a:extLst>
                <a:ext uri="{FF2B5EF4-FFF2-40B4-BE49-F238E27FC236}">
                  <a16:creationId xmlns:a16="http://schemas.microsoft.com/office/drawing/2014/main" id="{0E92CCD6-41B2-4E4D-8213-9B9156D0F40D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5" y="2322"/>
              <a:ext cx="81" cy="551"/>
            </a:xfrm>
            <a:custGeom>
              <a:avLst/>
              <a:gdLst>
                <a:gd name="T0" fmla="*/ 28 w 81"/>
                <a:gd name="T1" fmla="*/ 0 h 550"/>
                <a:gd name="T2" fmla="*/ 8 w 81"/>
                <a:gd name="T3" fmla="*/ 306 h 550"/>
                <a:gd name="T4" fmla="*/ 76 w 81"/>
                <a:gd name="T5" fmla="*/ 530 h 550"/>
                <a:gd name="T6" fmla="*/ 40 w 81"/>
                <a:gd name="T7" fmla="*/ 424 h 550"/>
                <a:gd name="T8" fmla="*/ 22 w 81"/>
                <a:gd name="T9" fmla="*/ 358 h 550"/>
                <a:gd name="T10" fmla="*/ 16 w 81"/>
                <a:gd name="T11" fmla="*/ 282 h 550"/>
                <a:gd name="T12" fmla="*/ 14 w 81"/>
                <a:gd name="T13" fmla="*/ 210 h 550"/>
                <a:gd name="T14" fmla="*/ 18 w 81"/>
                <a:gd name="T15" fmla="*/ 132 h 550"/>
                <a:gd name="T16" fmla="*/ 28 w 81"/>
                <a:gd name="T17" fmla="*/ 0 h 55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81" h="550">
                  <a:moveTo>
                    <a:pt x="28" y="0"/>
                  </a:moveTo>
                  <a:cubicBezTo>
                    <a:pt x="26" y="29"/>
                    <a:pt x="0" y="218"/>
                    <a:pt x="8" y="306"/>
                  </a:cubicBezTo>
                  <a:cubicBezTo>
                    <a:pt x="16" y="394"/>
                    <a:pt x="71" y="510"/>
                    <a:pt x="76" y="530"/>
                  </a:cubicBezTo>
                  <a:cubicBezTo>
                    <a:pt x="81" y="550"/>
                    <a:pt x="49" y="453"/>
                    <a:pt x="40" y="424"/>
                  </a:cubicBezTo>
                  <a:cubicBezTo>
                    <a:pt x="31" y="395"/>
                    <a:pt x="26" y="382"/>
                    <a:pt x="22" y="358"/>
                  </a:cubicBezTo>
                  <a:cubicBezTo>
                    <a:pt x="18" y="334"/>
                    <a:pt x="17" y="307"/>
                    <a:pt x="16" y="282"/>
                  </a:cubicBezTo>
                  <a:cubicBezTo>
                    <a:pt x="15" y="257"/>
                    <a:pt x="14" y="235"/>
                    <a:pt x="14" y="210"/>
                  </a:cubicBezTo>
                  <a:cubicBezTo>
                    <a:pt x="14" y="185"/>
                    <a:pt x="16" y="167"/>
                    <a:pt x="18" y="132"/>
                  </a:cubicBezTo>
                  <a:cubicBezTo>
                    <a:pt x="20" y="97"/>
                    <a:pt x="26" y="27"/>
                    <a:pt x="28" y="0"/>
                  </a:cubicBez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rgbClr val="000000"/>
                </a:solidFill>
                <a:cs typeface="Times New Roman" pitchFamily="18" charset="0"/>
              </a:endParaRPr>
            </a:p>
          </p:txBody>
        </p:sp>
        <p:sp>
          <p:nvSpPr>
            <p:cNvPr id="81" name="Freeform 395">
              <a:extLst>
                <a:ext uri="{FF2B5EF4-FFF2-40B4-BE49-F238E27FC236}">
                  <a16:creationId xmlns:a16="http://schemas.microsoft.com/office/drawing/2014/main" id="{BAC82C39-A565-4532-A821-B27A7ACAD94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1" y="2751"/>
              <a:ext cx="473" cy="46"/>
            </a:xfrm>
            <a:custGeom>
              <a:avLst/>
              <a:gdLst>
                <a:gd name="T0" fmla="*/ 4 w 473"/>
                <a:gd name="T1" fmla="*/ 3 h 45"/>
                <a:gd name="T2" fmla="*/ 118 w 473"/>
                <a:gd name="T3" fmla="*/ 21 h 45"/>
                <a:gd name="T4" fmla="*/ 210 w 473"/>
                <a:gd name="T5" fmla="*/ 31 h 45"/>
                <a:gd name="T6" fmla="*/ 306 w 473"/>
                <a:gd name="T7" fmla="*/ 31 h 45"/>
                <a:gd name="T8" fmla="*/ 468 w 473"/>
                <a:gd name="T9" fmla="*/ 3 h 45"/>
                <a:gd name="T10" fmla="*/ 276 w 473"/>
                <a:gd name="T11" fmla="*/ 39 h 45"/>
                <a:gd name="T12" fmla="*/ 230 w 473"/>
                <a:gd name="T13" fmla="*/ 41 h 45"/>
                <a:gd name="T14" fmla="*/ 186 w 473"/>
                <a:gd name="T15" fmla="*/ 41 h 45"/>
                <a:gd name="T16" fmla="*/ 142 w 473"/>
                <a:gd name="T17" fmla="*/ 31 h 45"/>
                <a:gd name="T18" fmla="*/ 4 w 473"/>
                <a:gd name="T19" fmla="*/ 3 h 4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73" h="45">
                  <a:moveTo>
                    <a:pt x="4" y="3"/>
                  </a:moveTo>
                  <a:cubicBezTo>
                    <a:pt x="0" y="0"/>
                    <a:pt x="84" y="16"/>
                    <a:pt x="118" y="21"/>
                  </a:cubicBezTo>
                  <a:cubicBezTo>
                    <a:pt x="152" y="26"/>
                    <a:pt x="179" y="29"/>
                    <a:pt x="210" y="31"/>
                  </a:cubicBezTo>
                  <a:cubicBezTo>
                    <a:pt x="241" y="33"/>
                    <a:pt x="263" y="36"/>
                    <a:pt x="306" y="31"/>
                  </a:cubicBezTo>
                  <a:cubicBezTo>
                    <a:pt x="349" y="26"/>
                    <a:pt x="473" y="2"/>
                    <a:pt x="468" y="3"/>
                  </a:cubicBezTo>
                  <a:cubicBezTo>
                    <a:pt x="463" y="4"/>
                    <a:pt x="316" y="33"/>
                    <a:pt x="276" y="39"/>
                  </a:cubicBezTo>
                  <a:cubicBezTo>
                    <a:pt x="236" y="45"/>
                    <a:pt x="245" y="41"/>
                    <a:pt x="230" y="41"/>
                  </a:cubicBezTo>
                  <a:cubicBezTo>
                    <a:pt x="215" y="41"/>
                    <a:pt x="201" y="43"/>
                    <a:pt x="186" y="41"/>
                  </a:cubicBezTo>
                  <a:cubicBezTo>
                    <a:pt x="171" y="39"/>
                    <a:pt x="172" y="37"/>
                    <a:pt x="142" y="31"/>
                  </a:cubicBezTo>
                  <a:cubicBezTo>
                    <a:pt x="112" y="25"/>
                    <a:pt x="33" y="9"/>
                    <a:pt x="4" y="3"/>
                  </a:cubicBez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rgbClr val="000000"/>
                </a:solidFill>
                <a:cs typeface="Times New Roman" pitchFamily="18" charset="0"/>
              </a:endParaRPr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244EAAF0-D10D-4FF9-A3F1-7E3B5267A35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785712">
              <a:off x="3348" y="1421"/>
              <a:ext cx="80" cy="117"/>
            </a:xfrm>
            <a:prstGeom prst="ellipse">
              <a:avLst/>
            </a:prstGeom>
            <a:gradFill rotWithShape="0">
              <a:gsLst>
                <a:gs pos="0">
                  <a:srgbClr val="663215"/>
                </a:gs>
                <a:gs pos="50000">
                  <a:srgbClr val="DD6B2D"/>
                </a:gs>
                <a:gs pos="100000">
                  <a:srgbClr val="663215"/>
                </a:gs>
              </a:gsLst>
              <a:lin ang="189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en-US" altLang="en-US" sz="2800" kern="0">
                <a:solidFill>
                  <a:srgbClr val="000000"/>
                </a:solidFill>
              </a:endParaRPr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3372B11C-24A6-4143-9AB9-5208CD0F790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994463">
              <a:off x="3287" y="1330"/>
              <a:ext cx="44" cy="61"/>
            </a:xfrm>
            <a:prstGeom prst="ellipse">
              <a:avLst/>
            </a:prstGeom>
            <a:gradFill rotWithShape="0">
              <a:gsLst>
                <a:gs pos="0">
                  <a:srgbClr val="663215"/>
                </a:gs>
                <a:gs pos="50000">
                  <a:srgbClr val="DD6B2D"/>
                </a:gs>
                <a:gs pos="100000">
                  <a:srgbClr val="663215"/>
                </a:gs>
              </a:gsLst>
              <a:lin ang="189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en-US" altLang="en-US" sz="2800" kern="0">
                <a:solidFill>
                  <a:srgbClr val="000000"/>
                </a:solidFill>
              </a:endParaRPr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40A9F3C5-3DF7-47E2-9116-E0196107536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877336">
              <a:off x="3183" y="1250"/>
              <a:ext cx="41" cy="115"/>
            </a:xfrm>
            <a:prstGeom prst="ellipse">
              <a:avLst/>
            </a:prstGeom>
            <a:gradFill rotWithShape="0">
              <a:gsLst>
                <a:gs pos="0">
                  <a:srgbClr val="663215"/>
                </a:gs>
                <a:gs pos="50000">
                  <a:srgbClr val="DD6B2D"/>
                </a:gs>
                <a:gs pos="100000">
                  <a:srgbClr val="663215"/>
                </a:gs>
              </a:gsLst>
              <a:lin ang="189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en-US" altLang="en-US" sz="2800" kern="0">
                <a:solidFill>
                  <a:srgbClr val="000000"/>
                </a:solidFill>
              </a:endParaRPr>
            </a:p>
          </p:txBody>
        </p:sp>
        <p:sp>
          <p:nvSpPr>
            <p:cNvPr id="85" name="Freeform 399">
              <a:extLst>
                <a:ext uri="{FF2B5EF4-FFF2-40B4-BE49-F238E27FC236}">
                  <a16:creationId xmlns:a16="http://schemas.microsoft.com/office/drawing/2014/main" id="{5C6FDB56-1D68-46CC-85F6-F581EE3D58FE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0" y="1408"/>
              <a:ext cx="80" cy="71"/>
            </a:xfrm>
            <a:custGeom>
              <a:avLst/>
              <a:gdLst>
                <a:gd name="T0" fmla="*/ 0 w 81"/>
                <a:gd name="T1" fmla="*/ 47 h 72"/>
                <a:gd name="T2" fmla="*/ 36 w 81"/>
                <a:gd name="T3" fmla="*/ 35 h 72"/>
                <a:gd name="T4" fmla="*/ 78 w 81"/>
                <a:gd name="T5" fmla="*/ 5 h 72"/>
                <a:gd name="T6" fmla="*/ 16 w 81"/>
                <a:gd name="T7" fmla="*/ 65 h 72"/>
                <a:gd name="T8" fmla="*/ 0 w 81"/>
                <a:gd name="T9" fmla="*/ 47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1" h="72">
                  <a:moveTo>
                    <a:pt x="0" y="47"/>
                  </a:moveTo>
                  <a:cubicBezTo>
                    <a:pt x="2" y="42"/>
                    <a:pt x="23" y="42"/>
                    <a:pt x="36" y="35"/>
                  </a:cubicBezTo>
                  <a:cubicBezTo>
                    <a:pt x="49" y="28"/>
                    <a:pt x="81" y="0"/>
                    <a:pt x="78" y="5"/>
                  </a:cubicBezTo>
                  <a:cubicBezTo>
                    <a:pt x="75" y="10"/>
                    <a:pt x="29" y="58"/>
                    <a:pt x="16" y="65"/>
                  </a:cubicBezTo>
                  <a:cubicBezTo>
                    <a:pt x="3" y="72"/>
                    <a:pt x="3" y="51"/>
                    <a:pt x="0" y="47"/>
                  </a:cubicBez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rgbClr val="000000"/>
                </a:solidFill>
                <a:cs typeface="Times New Roman" pitchFamily="18" charset="0"/>
              </a:endParaRPr>
            </a:p>
          </p:txBody>
        </p:sp>
        <p:sp>
          <p:nvSpPr>
            <p:cNvPr id="86" name="Freeform 400">
              <a:extLst>
                <a:ext uri="{FF2B5EF4-FFF2-40B4-BE49-F238E27FC236}">
                  <a16:creationId xmlns:a16="http://schemas.microsoft.com/office/drawing/2014/main" id="{A36CBAEF-D119-41EC-8704-47D214409867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9" y="1494"/>
              <a:ext cx="122" cy="88"/>
            </a:xfrm>
            <a:custGeom>
              <a:avLst/>
              <a:gdLst>
                <a:gd name="T0" fmla="*/ 0 w 122"/>
                <a:gd name="T1" fmla="*/ 43 h 88"/>
                <a:gd name="T2" fmla="*/ 20 w 122"/>
                <a:gd name="T3" fmla="*/ 50 h 88"/>
                <a:gd name="T4" fmla="*/ 42 w 122"/>
                <a:gd name="T5" fmla="*/ 52 h 88"/>
                <a:gd name="T6" fmla="*/ 70 w 122"/>
                <a:gd name="T7" fmla="*/ 38 h 88"/>
                <a:gd name="T8" fmla="*/ 114 w 122"/>
                <a:gd name="T9" fmla="*/ 7 h 88"/>
                <a:gd name="T10" fmla="*/ 24 w 122"/>
                <a:gd name="T11" fmla="*/ 78 h 88"/>
                <a:gd name="T12" fmla="*/ 16 w 122"/>
                <a:gd name="T13" fmla="*/ 64 h 88"/>
                <a:gd name="T14" fmla="*/ 0 w 122"/>
                <a:gd name="T15" fmla="*/ 43 h 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22" h="88">
                  <a:moveTo>
                    <a:pt x="0" y="43"/>
                  </a:moveTo>
                  <a:cubicBezTo>
                    <a:pt x="1" y="41"/>
                    <a:pt x="13" y="49"/>
                    <a:pt x="20" y="50"/>
                  </a:cubicBezTo>
                  <a:cubicBezTo>
                    <a:pt x="27" y="51"/>
                    <a:pt x="34" y="54"/>
                    <a:pt x="42" y="52"/>
                  </a:cubicBezTo>
                  <a:cubicBezTo>
                    <a:pt x="50" y="50"/>
                    <a:pt x="58" y="46"/>
                    <a:pt x="70" y="38"/>
                  </a:cubicBezTo>
                  <a:cubicBezTo>
                    <a:pt x="82" y="30"/>
                    <a:pt x="122" y="0"/>
                    <a:pt x="114" y="7"/>
                  </a:cubicBezTo>
                  <a:cubicBezTo>
                    <a:pt x="106" y="14"/>
                    <a:pt x="40" y="68"/>
                    <a:pt x="24" y="78"/>
                  </a:cubicBezTo>
                  <a:cubicBezTo>
                    <a:pt x="8" y="88"/>
                    <a:pt x="20" y="70"/>
                    <a:pt x="16" y="64"/>
                  </a:cubicBezTo>
                  <a:cubicBezTo>
                    <a:pt x="12" y="58"/>
                    <a:pt x="3" y="48"/>
                    <a:pt x="0" y="43"/>
                  </a:cubicBez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rgbClr val="000000"/>
                </a:solidFill>
                <a:cs typeface="Times New Roman" pitchFamily="18" charset="0"/>
              </a:endParaRPr>
            </a:p>
          </p:txBody>
        </p:sp>
        <p:sp>
          <p:nvSpPr>
            <p:cNvPr id="87" name="Freeform 401">
              <a:extLst>
                <a:ext uri="{FF2B5EF4-FFF2-40B4-BE49-F238E27FC236}">
                  <a16:creationId xmlns:a16="http://schemas.microsoft.com/office/drawing/2014/main" id="{82B922B4-4D71-4D2A-A1C9-5999A27D3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1" y="1620"/>
              <a:ext cx="83" cy="54"/>
            </a:xfrm>
            <a:custGeom>
              <a:avLst/>
              <a:gdLst>
                <a:gd name="T0" fmla="*/ 0 w 83"/>
                <a:gd name="T1" fmla="*/ 17 h 55"/>
                <a:gd name="T2" fmla="*/ 28 w 83"/>
                <a:gd name="T3" fmla="*/ 20 h 55"/>
                <a:gd name="T4" fmla="*/ 82 w 83"/>
                <a:gd name="T5" fmla="*/ 1 h 55"/>
                <a:gd name="T6" fmla="*/ 22 w 83"/>
                <a:gd name="T7" fmla="*/ 29 h 55"/>
                <a:gd name="T8" fmla="*/ 8 w 83"/>
                <a:gd name="T9" fmla="*/ 53 h 55"/>
                <a:gd name="T10" fmla="*/ 0 w 83"/>
                <a:gd name="T11" fmla="*/ 17 h 5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3" h="55">
                  <a:moveTo>
                    <a:pt x="0" y="17"/>
                  </a:moveTo>
                  <a:cubicBezTo>
                    <a:pt x="5" y="13"/>
                    <a:pt x="14" y="23"/>
                    <a:pt x="28" y="20"/>
                  </a:cubicBezTo>
                  <a:cubicBezTo>
                    <a:pt x="43" y="17"/>
                    <a:pt x="83" y="0"/>
                    <a:pt x="82" y="1"/>
                  </a:cubicBezTo>
                  <a:cubicBezTo>
                    <a:pt x="81" y="2"/>
                    <a:pt x="34" y="20"/>
                    <a:pt x="22" y="29"/>
                  </a:cubicBezTo>
                  <a:cubicBezTo>
                    <a:pt x="10" y="38"/>
                    <a:pt x="12" y="55"/>
                    <a:pt x="8" y="53"/>
                  </a:cubicBezTo>
                  <a:cubicBezTo>
                    <a:pt x="4" y="51"/>
                    <a:pt x="2" y="24"/>
                    <a:pt x="0" y="17"/>
                  </a:cubicBez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rgbClr val="000000"/>
                </a:solidFill>
                <a:cs typeface="Times New Roman" pitchFamily="18" charset="0"/>
              </a:endParaRPr>
            </a:p>
          </p:txBody>
        </p:sp>
        <p:sp>
          <p:nvSpPr>
            <p:cNvPr id="88" name="Freeform 402">
              <a:extLst>
                <a:ext uri="{FF2B5EF4-FFF2-40B4-BE49-F238E27FC236}">
                  <a16:creationId xmlns:a16="http://schemas.microsoft.com/office/drawing/2014/main" id="{C07BC8AF-7A47-4EDF-A4B4-057FA7DE6FEA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4" y="1750"/>
              <a:ext cx="56" cy="25"/>
            </a:xfrm>
            <a:custGeom>
              <a:avLst/>
              <a:gdLst>
                <a:gd name="T0" fmla="*/ 41 w 56"/>
                <a:gd name="T1" fmla="*/ 1 h 24"/>
                <a:gd name="T2" fmla="*/ 1 w 56"/>
                <a:gd name="T3" fmla="*/ 21 h 24"/>
                <a:gd name="T4" fmla="*/ 49 w 56"/>
                <a:gd name="T5" fmla="*/ 17 h 24"/>
                <a:gd name="T6" fmla="*/ 41 w 56"/>
                <a:gd name="T7" fmla="*/ 1 h 2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6" h="24">
                  <a:moveTo>
                    <a:pt x="41" y="1"/>
                  </a:moveTo>
                  <a:cubicBezTo>
                    <a:pt x="33" y="2"/>
                    <a:pt x="0" y="18"/>
                    <a:pt x="1" y="21"/>
                  </a:cubicBezTo>
                  <a:cubicBezTo>
                    <a:pt x="2" y="24"/>
                    <a:pt x="42" y="20"/>
                    <a:pt x="49" y="17"/>
                  </a:cubicBezTo>
                  <a:cubicBezTo>
                    <a:pt x="56" y="14"/>
                    <a:pt x="49" y="0"/>
                    <a:pt x="41" y="1"/>
                  </a:cubicBez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rgbClr val="000000"/>
                </a:solidFill>
                <a:cs typeface="Times New Roman" pitchFamily="18" charset="0"/>
              </a:endParaRPr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DA3DC506-DD6A-4457-B01D-62E20BBFF5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1" y="1759"/>
              <a:ext cx="109" cy="129"/>
            </a:xfrm>
            <a:prstGeom prst="ellipse">
              <a:avLst/>
            </a:prstGeom>
            <a:gradFill rotWithShape="0">
              <a:gsLst>
                <a:gs pos="0">
                  <a:srgbClr val="F1EFFF"/>
                </a:gs>
                <a:gs pos="100000">
                  <a:srgbClr val="C9C8D5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en-US" altLang="en-US" sz="2800" kern="0">
                <a:solidFill>
                  <a:srgbClr val="000000"/>
                </a:solidFill>
              </a:endParaRPr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DC1D7142-B828-464E-AA7F-0F3B220D14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8" y="1810"/>
              <a:ext cx="31" cy="34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en-US" altLang="en-US" sz="2800" kern="0">
                <a:solidFill>
                  <a:srgbClr val="000000"/>
                </a:solidFill>
              </a:endParaRPr>
            </a:p>
          </p:txBody>
        </p:sp>
        <p:sp>
          <p:nvSpPr>
            <p:cNvPr id="91" name="Freeform 405">
              <a:extLst>
                <a:ext uri="{FF2B5EF4-FFF2-40B4-BE49-F238E27FC236}">
                  <a16:creationId xmlns:a16="http://schemas.microsoft.com/office/drawing/2014/main" id="{06F37689-D3E9-47A6-B33B-8A34A341C8C5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2" y="1738"/>
              <a:ext cx="181" cy="66"/>
            </a:xfrm>
            <a:custGeom>
              <a:avLst/>
              <a:gdLst>
                <a:gd name="T0" fmla="*/ 0 w 240"/>
                <a:gd name="T1" fmla="*/ 25 h 74"/>
                <a:gd name="T2" fmla="*/ 91 w 240"/>
                <a:gd name="T3" fmla="*/ 3 h 74"/>
                <a:gd name="T4" fmla="*/ 84 w 240"/>
                <a:gd name="T5" fmla="*/ 39 h 74"/>
                <a:gd name="T6" fmla="*/ 19 w 240"/>
                <a:gd name="T7" fmla="*/ 50 h 74"/>
                <a:gd name="T8" fmla="*/ 0 w 240"/>
                <a:gd name="T9" fmla="*/ 25 h 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40" h="74">
                  <a:moveTo>
                    <a:pt x="0" y="35"/>
                  </a:moveTo>
                  <a:cubicBezTo>
                    <a:pt x="28" y="18"/>
                    <a:pt x="176" y="0"/>
                    <a:pt x="208" y="3"/>
                  </a:cubicBezTo>
                  <a:cubicBezTo>
                    <a:pt x="240" y="6"/>
                    <a:pt x="219" y="44"/>
                    <a:pt x="192" y="55"/>
                  </a:cubicBezTo>
                  <a:cubicBezTo>
                    <a:pt x="165" y="66"/>
                    <a:pt x="76" y="74"/>
                    <a:pt x="44" y="71"/>
                  </a:cubicBezTo>
                  <a:cubicBezTo>
                    <a:pt x="12" y="68"/>
                    <a:pt x="9" y="43"/>
                    <a:pt x="0" y="35"/>
                  </a:cubicBez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rgbClr val="000000"/>
                </a:solidFill>
                <a:cs typeface="Times New Roman" pitchFamily="18" charset="0"/>
              </a:endParaRPr>
            </a:p>
          </p:txBody>
        </p:sp>
        <p:sp>
          <p:nvSpPr>
            <p:cNvPr id="92" name="Freeform 406">
              <a:extLst>
                <a:ext uri="{FF2B5EF4-FFF2-40B4-BE49-F238E27FC236}">
                  <a16:creationId xmlns:a16="http://schemas.microsoft.com/office/drawing/2014/main" id="{D6254307-50F5-4C21-AA2E-90A817DC29C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2" y="1959"/>
              <a:ext cx="56" cy="24"/>
            </a:xfrm>
            <a:custGeom>
              <a:avLst/>
              <a:gdLst>
                <a:gd name="T0" fmla="*/ 41 w 56"/>
                <a:gd name="T1" fmla="*/ 1 h 24"/>
                <a:gd name="T2" fmla="*/ 1 w 56"/>
                <a:gd name="T3" fmla="*/ 21 h 24"/>
                <a:gd name="T4" fmla="*/ 49 w 56"/>
                <a:gd name="T5" fmla="*/ 17 h 24"/>
                <a:gd name="T6" fmla="*/ 41 w 56"/>
                <a:gd name="T7" fmla="*/ 1 h 2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6" h="24">
                  <a:moveTo>
                    <a:pt x="41" y="1"/>
                  </a:moveTo>
                  <a:cubicBezTo>
                    <a:pt x="33" y="2"/>
                    <a:pt x="0" y="18"/>
                    <a:pt x="1" y="21"/>
                  </a:cubicBezTo>
                  <a:cubicBezTo>
                    <a:pt x="2" y="24"/>
                    <a:pt x="42" y="20"/>
                    <a:pt x="49" y="17"/>
                  </a:cubicBezTo>
                  <a:cubicBezTo>
                    <a:pt x="56" y="14"/>
                    <a:pt x="49" y="0"/>
                    <a:pt x="41" y="1"/>
                  </a:cubicBez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rgbClr val="000000"/>
                </a:solidFill>
                <a:cs typeface="Times New Roman" pitchFamily="18" charset="0"/>
              </a:endParaRPr>
            </a:p>
          </p:txBody>
        </p:sp>
        <p:sp>
          <p:nvSpPr>
            <p:cNvPr id="93" name="Freeform 407">
              <a:extLst>
                <a:ext uri="{FF2B5EF4-FFF2-40B4-BE49-F238E27FC236}">
                  <a16:creationId xmlns:a16="http://schemas.microsoft.com/office/drawing/2014/main" id="{31C9BA15-D2F1-4687-A674-364C926E515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5" y="1782"/>
              <a:ext cx="41" cy="66"/>
            </a:xfrm>
            <a:custGeom>
              <a:avLst/>
              <a:gdLst>
                <a:gd name="T0" fmla="*/ 37 w 41"/>
                <a:gd name="T1" fmla="*/ 0 h 67"/>
                <a:gd name="T2" fmla="*/ 0 w 41"/>
                <a:gd name="T3" fmla="*/ 48 h 67"/>
                <a:gd name="T4" fmla="*/ 39 w 41"/>
                <a:gd name="T5" fmla="*/ 66 h 67"/>
                <a:gd name="T6" fmla="*/ 15 w 41"/>
                <a:gd name="T7" fmla="*/ 42 h 67"/>
                <a:gd name="T8" fmla="*/ 21 w 41"/>
                <a:gd name="T9" fmla="*/ 24 h 67"/>
                <a:gd name="T10" fmla="*/ 37 w 41"/>
                <a:gd name="T11" fmla="*/ 0 h 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1" h="67">
                  <a:moveTo>
                    <a:pt x="37" y="0"/>
                  </a:moveTo>
                  <a:cubicBezTo>
                    <a:pt x="28" y="3"/>
                    <a:pt x="0" y="37"/>
                    <a:pt x="0" y="48"/>
                  </a:cubicBezTo>
                  <a:cubicBezTo>
                    <a:pt x="0" y="59"/>
                    <a:pt x="37" y="67"/>
                    <a:pt x="39" y="66"/>
                  </a:cubicBezTo>
                  <a:cubicBezTo>
                    <a:pt x="41" y="65"/>
                    <a:pt x="18" y="49"/>
                    <a:pt x="15" y="42"/>
                  </a:cubicBezTo>
                  <a:cubicBezTo>
                    <a:pt x="12" y="35"/>
                    <a:pt x="17" y="31"/>
                    <a:pt x="21" y="24"/>
                  </a:cubicBezTo>
                  <a:cubicBezTo>
                    <a:pt x="25" y="17"/>
                    <a:pt x="34" y="5"/>
                    <a:pt x="37" y="0"/>
                  </a:cubicBez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rgbClr val="000000"/>
                </a:solidFill>
                <a:cs typeface="Times New Roman" pitchFamily="18" charset="0"/>
              </a:endParaRPr>
            </a:p>
          </p:txBody>
        </p:sp>
        <p:sp>
          <p:nvSpPr>
            <p:cNvPr id="94" name="Freeform 408">
              <a:extLst>
                <a:ext uri="{FF2B5EF4-FFF2-40B4-BE49-F238E27FC236}">
                  <a16:creationId xmlns:a16="http://schemas.microsoft.com/office/drawing/2014/main" id="{C4265DAD-76EB-44DE-BD3F-EC8AFF9E685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949" y="1771"/>
              <a:ext cx="27" cy="66"/>
            </a:xfrm>
            <a:custGeom>
              <a:avLst/>
              <a:gdLst>
                <a:gd name="T0" fmla="*/ 11 w 41"/>
                <a:gd name="T1" fmla="*/ 0 h 67"/>
                <a:gd name="T2" fmla="*/ 0 w 41"/>
                <a:gd name="T3" fmla="*/ 48 h 67"/>
                <a:gd name="T4" fmla="*/ 11 w 41"/>
                <a:gd name="T5" fmla="*/ 66 h 67"/>
                <a:gd name="T6" fmla="*/ 5 w 41"/>
                <a:gd name="T7" fmla="*/ 42 h 67"/>
                <a:gd name="T8" fmla="*/ 6 w 41"/>
                <a:gd name="T9" fmla="*/ 24 h 67"/>
                <a:gd name="T10" fmla="*/ 11 w 41"/>
                <a:gd name="T11" fmla="*/ 0 h 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1" h="67">
                  <a:moveTo>
                    <a:pt x="37" y="0"/>
                  </a:moveTo>
                  <a:cubicBezTo>
                    <a:pt x="28" y="3"/>
                    <a:pt x="0" y="37"/>
                    <a:pt x="0" y="48"/>
                  </a:cubicBezTo>
                  <a:cubicBezTo>
                    <a:pt x="0" y="59"/>
                    <a:pt x="37" y="67"/>
                    <a:pt x="39" y="66"/>
                  </a:cubicBezTo>
                  <a:cubicBezTo>
                    <a:pt x="41" y="65"/>
                    <a:pt x="18" y="49"/>
                    <a:pt x="15" y="42"/>
                  </a:cubicBezTo>
                  <a:cubicBezTo>
                    <a:pt x="12" y="35"/>
                    <a:pt x="17" y="31"/>
                    <a:pt x="21" y="24"/>
                  </a:cubicBezTo>
                  <a:cubicBezTo>
                    <a:pt x="25" y="17"/>
                    <a:pt x="34" y="5"/>
                    <a:pt x="37" y="0"/>
                  </a:cubicBez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rgbClr val="000000"/>
                </a:solidFill>
                <a:cs typeface="Times New Roman" pitchFamily="18" charset="0"/>
              </a:endParaRPr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24F74FF7-BB6C-41D4-8E4B-B39863E0C22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629809">
              <a:off x="2680" y="1491"/>
              <a:ext cx="144" cy="141"/>
            </a:xfrm>
            <a:prstGeom prst="ellipse">
              <a:avLst/>
            </a:prstGeom>
            <a:gradFill rotWithShape="0">
              <a:gsLst>
                <a:gs pos="0">
                  <a:srgbClr val="F1EFFF"/>
                </a:gs>
                <a:gs pos="100000">
                  <a:srgbClr val="C9C8D5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en-US" altLang="en-US" sz="2800" kern="0">
                <a:solidFill>
                  <a:srgbClr val="000000"/>
                </a:solidFill>
              </a:endParaRPr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B4DF2B72-62E3-44A5-A635-96E1DEB6B81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629809">
              <a:off x="2742" y="1543"/>
              <a:ext cx="41" cy="39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en-US" altLang="en-US" sz="2800" kern="0">
                <a:solidFill>
                  <a:srgbClr val="000000"/>
                </a:solidFill>
              </a:endParaRPr>
            </a:p>
          </p:txBody>
        </p:sp>
        <p:sp>
          <p:nvSpPr>
            <p:cNvPr id="97" name="Freeform 411">
              <a:extLst>
                <a:ext uri="{FF2B5EF4-FFF2-40B4-BE49-F238E27FC236}">
                  <a16:creationId xmlns:a16="http://schemas.microsoft.com/office/drawing/2014/main" id="{9772F1EE-099E-4D12-89B2-DF008E2E87B7}"/>
                </a:ext>
              </a:extLst>
            </p:cNvPr>
            <p:cNvSpPr>
              <a:spLocks/>
            </p:cNvSpPr>
            <p:nvPr/>
          </p:nvSpPr>
          <p:spPr bwMode="auto">
            <a:xfrm rot="-629809">
              <a:off x="2617" y="1469"/>
              <a:ext cx="241" cy="73"/>
            </a:xfrm>
            <a:custGeom>
              <a:avLst/>
              <a:gdLst>
                <a:gd name="T0" fmla="*/ 0 w 240"/>
                <a:gd name="T1" fmla="*/ 35 h 74"/>
                <a:gd name="T2" fmla="*/ 208 w 240"/>
                <a:gd name="T3" fmla="*/ 3 h 74"/>
                <a:gd name="T4" fmla="*/ 192 w 240"/>
                <a:gd name="T5" fmla="*/ 52 h 74"/>
                <a:gd name="T6" fmla="*/ 44 w 240"/>
                <a:gd name="T7" fmla="*/ 68 h 74"/>
                <a:gd name="T8" fmla="*/ 0 w 240"/>
                <a:gd name="T9" fmla="*/ 35 h 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40" h="74">
                  <a:moveTo>
                    <a:pt x="0" y="35"/>
                  </a:moveTo>
                  <a:cubicBezTo>
                    <a:pt x="28" y="18"/>
                    <a:pt x="176" y="0"/>
                    <a:pt x="208" y="3"/>
                  </a:cubicBezTo>
                  <a:cubicBezTo>
                    <a:pt x="240" y="6"/>
                    <a:pt x="219" y="44"/>
                    <a:pt x="192" y="55"/>
                  </a:cubicBezTo>
                  <a:cubicBezTo>
                    <a:pt x="165" y="66"/>
                    <a:pt x="76" y="74"/>
                    <a:pt x="44" y="71"/>
                  </a:cubicBezTo>
                  <a:cubicBezTo>
                    <a:pt x="12" y="68"/>
                    <a:pt x="9" y="43"/>
                    <a:pt x="0" y="35"/>
                  </a:cubicBez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rgbClr val="000000"/>
                </a:solidFill>
                <a:cs typeface="Times New Roman" pitchFamily="18" charset="0"/>
              </a:endParaRPr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3406D849-1FB8-4AE4-8F17-2F043C94B1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1" y="1326"/>
              <a:ext cx="144" cy="146"/>
            </a:xfrm>
            <a:prstGeom prst="ellipse">
              <a:avLst/>
            </a:prstGeom>
            <a:gradFill rotWithShape="0">
              <a:gsLst>
                <a:gs pos="0">
                  <a:srgbClr val="F1EFFF"/>
                </a:gs>
                <a:gs pos="100000">
                  <a:srgbClr val="C9C8D5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en-US" altLang="en-US" sz="2800" kern="0">
                <a:solidFill>
                  <a:srgbClr val="000000"/>
                </a:solidFill>
              </a:endParaRPr>
            </a:p>
          </p:txBody>
        </p:sp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D7A2BA25-AA96-433E-9020-F35D867A27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6" y="1382"/>
              <a:ext cx="39" cy="4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en-US" altLang="en-US" sz="2800" kern="0">
                <a:solidFill>
                  <a:srgbClr val="000000"/>
                </a:solidFill>
              </a:endParaRPr>
            </a:p>
          </p:txBody>
        </p:sp>
        <p:sp>
          <p:nvSpPr>
            <p:cNvPr id="100" name="Freeform 414">
              <a:extLst>
                <a:ext uri="{FF2B5EF4-FFF2-40B4-BE49-F238E27FC236}">
                  <a16:creationId xmlns:a16="http://schemas.microsoft.com/office/drawing/2014/main" id="{920F6621-6E86-406D-90D8-4F7A0CE0817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9" y="1304"/>
              <a:ext cx="241" cy="75"/>
            </a:xfrm>
            <a:custGeom>
              <a:avLst/>
              <a:gdLst>
                <a:gd name="T0" fmla="*/ 0 w 240"/>
                <a:gd name="T1" fmla="*/ 35 h 74"/>
                <a:gd name="T2" fmla="*/ 208 w 240"/>
                <a:gd name="T3" fmla="*/ 3 h 74"/>
                <a:gd name="T4" fmla="*/ 192 w 240"/>
                <a:gd name="T5" fmla="*/ 55 h 74"/>
                <a:gd name="T6" fmla="*/ 44 w 240"/>
                <a:gd name="T7" fmla="*/ 71 h 74"/>
                <a:gd name="T8" fmla="*/ 0 w 240"/>
                <a:gd name="T9" fmla="*/ 35 h 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40" h="74">
                  <a:moveTo>
                    <a:pt x="0" y="35"/>
                  </a:moveTo>
                  <a:cubicBezTo>
                    <a:pt x="28" y="18"/>
                    <a:pt x="176" y="0"/>
                    <a:pt x="208" y="3"/>
                  </a:cubicBezTo>
                  <a:cubicBezTo>
                    <a:pt x="240" y="6"/>
                    <a:pt x="219" y="44"/>
                    <a:pt x="192" y="55"/>
                  </a:cubicBezTo>
                  <a:cubicBezTo>
                    <a:pt x="165" y="66"/>
                    <a:pt x="76" y="74"/>
                    <a:pt x="44" y="71"/>
                  </a:cubicBezTo>
                  <a:cubicBezTo>
                    <a:pt x="12" y="68"/>
                    <a:pt x="9" y="43"/>
                    <a:pt x="0" y="35"/>
                  </a:cubicBez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rgbClr val="000000"/>
                </a:solidFill>
                <a:cs typeface="Times New Roman" pitchFamily="18" charset="0"/>
              </a:endParaRPr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B7320BA0-6265-4140-A4BC-CEF259B158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5" y="1674"/>
              <a:ext cx="144" cy="115"/>
            </a:xfrm>
            <a:prstGeom prst="ellipse">
              <a:avLst/>
            </a:prstGeom>
            <a:gradFill rotWithShape="0">
              <a:gsLst>
                <a:gs pos="0">
                  <a:srgbClr val="F1EFFF"/>
                </a:gs>
                <a:gs pos="100000">
                  <a:srgbClr val="C9C8D5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en-US" altLang="en-US" sz="2800" kern="0">
                <a:solidFill>
                  <a:srgbClr val="000000"/>
                </a:solidFill>
              </a:endParaRPr>
            </a:p>
          </p:txBody>
        </p: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4226CE8C-A6E5-4A30-B363-1585730BA8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39" y="1720"/>
              <a:ext cx="41" cy="31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en-US" altLang="en-US" sz="2800" kern="0">
                <a:solidFill>
                  <a:srgbClr val="000000"/>
                </a:solidFill>
              </a:endParaRPr>
            </a:p>
          </p:txBody>
        </p:sp>
        <p:sp>
          <p:nvSpPr>
            <p:cNvPr id="103" name="Freeform 417">
              <a:extLst>
                <a:ext uri="{FF2B5EF4-FFF2-40B4-BE49-F238E27FC236}">
                  <a16:creationId xmlns:a16="http://schemas.microsoft.com/office/drawing/2014/main" id="{67DD77A4-0064-4AD6-8D5D-338B1F376F6B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4" y="1655"/>
              <a:ext cx="239" cy="59"/>
            </a:xfrm>
            <a:custGeom>
              <a:avLst/>
              <a:gdLst>
                <a:gd name="T0" fmla="*/ 0 w 240"/>
                <a:gd name="T1" fmla="*/ 19 h 74"/>
                <a:gd name="T2" fmla="*/ 208 w 240"/>
                <a:gd name="T3" fmla="*/ 2 h 74"/>
                <a:gd name="T4" fmla="*/ 192 w 240"/>
                <a:gd name="T5" fmla="*/ 29 h 74"/>
                <a:gd name="T6" fmla="*/ 44 w 240"/>
                <a:gd name="T7" fmla="*/ 38 h 74"/>
                <a:gd name="T8" fmla="*/ 0 w 240"/>
                <a:gd name="T9" fmla="*/ 19 h 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40" h="74">
                  <a:moveTo>
                    <a:pt x="0" y="35"/>
                  </a:moveTo>
                  <a:cubicBezTo>
                    <a:pt x="28" y="18"/>
                    <a:pt x="176" y="0"/>
                    <a:pt x="208" y="3"/>
                  </a:cubicBezTo>
                  <a:cubicBezTo>
                    <a:pt x="240" y="6"/>
                    <a:pt x="219" y="44"/>
                    <a:pt x="192" y="55"/>
                  </a:cubicBezTo>
                  <a:cubicBezTo>
                    <a:pt x="165" y="66"/>
                    <a:pt x="76" y="74"/>
                    <a:pt x="44" y="71"/>
                  </a:cubicBezTo>
                  <a:cubicBezTo>
                    <a:pt x="12" y="68"/>
                    <a:pt x="9" y="43"/>
                    <a:pt x="0" y="35"/>
                  </a:cubicBez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rgbClr val="000000"/>
                </a:solidFill>
                <a:cs typeface="Times New Roman" pitchFamily="18" charset="0"/>
              </a:endParaRPr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A47708A8-CD4F-407A-B456-C1BE979BE50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937320">
              <a:off x="3170" y="1508"/>
              <a:ext cx="144" cy="114"/>
            </a:xfrm>
            <a:prstGeom prst="ellipse">
              <a:avLst/>
            </a:prstGeom>
            <a:gradFill rotWithShape="0">
              <a:gsLst>
                <a:gs pos="0">
                  <a:srgbClr val="F1EFFF"/>
                </a:gs>
                <a:gs pos="100000">
                  <a:srgbClr val="C9C8D5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en-US" altLang="en-US" sz="2800" kern="0">
                <a:solidFill>
                  <a:srgbClr val="000000"/>
                </a:solidFill>
              </a:endParaRPr>
            </a:p>
          </p:txBody>
        </p: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389DD1F0-65B8-47F6-A1FC-6E494ECF32B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937320">
              <a:off x="3232" y="1555"/>
              <a:ext cx="39" cy="3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en-US" altLang="en-US" sz="2800" kern="0">
                <a:solidFill>
                  <a:srgbClr val="000000"/>
                </a:solidFill>
              </a:endParaRPr>
            </a:p>
          </p:txBody>
        </p:sp>
        <p:sp>
          <p:nvSpPr>
            <p:cNvPr id="106" name="Freeform 420">
              <a:extLst>
                <a:ext uri="{FF2B5EF4-FFF2-40B4-BE49-F238E27FC236}">
                  <a16:creationId xmlns:a16="http://schemas.microsoft.com/office/drawing/2014/main" id="{4CAD18AF-5E6F-4BD2-A8E0-660A2416D754}"/>
                </a:ext>
              </a:extLst>
            </p:cNvPr>
            <p:cNvSpPr>
              <a:spLocks/>
            </p:cNvSpPr>
            <p:nvPr/>
          </p:nvSpPr>
          <p:spPr bwMode="auto">
            <a:xfrm rot="937320">
              <a:off x="3131" y="1491"/>
              <a:ext cx="239" cy="58"/>
            </a:xfrm>
            <a:custGeom>
              <a:avLst/>
              <a:gdLst>
                <a:gd name="T0" fmla="*/ 0 w 240"/>
                <a:gd name="T1" fmla="*/ 16 h 74"/>
                <a:gd name="T2" fmla="*/ 208 w 240"/>
                <a:gd name="T3" fmla="*/ 2 h 74"/>
                <a:gd name="T4" fmla="*/ 192 w 240"/>
                <a:gd name="T5" fmla="*/ 27 h 74"/>
                <a:gd name="T6" fmla="*/ 44 w 240"/>
                <a:gd name="T7" fmla="*/ 34 h 74"/>
                <a:gd name="T8" fmla="*/ 0 w 240"/>
                <a:gd name="T9" fmla="*/ 16 h 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40" h="74">
                  <a:moveTo>
                    <a:pt x="0" y="35"/>
                  </a:moveTo>
                  <a:cubicBezTo>
                    <a:pt x="28" y="18"/>
                    <a:pt x="176" y="0"/>
                    <a:pt x="208" y="3"/>
                  </a:cubicBezTo>
                  <a:cubicBezTo>
                    <a:pt x="240" y="6"/>
                    <a:pt x="219" y="44"/>
                    <a:pt x="192" y="55"/>
                  </a:cubicBezTo>
                  <a:cubicBezTo>
                    <a:pt x="165" y="66"/>
                    <a:pt x="76" y="74"/>
                    <a:pt x="44" y="71"/>
                  </a:cubicBezTo>
                  <a:cubicBezTo>
                    <a:pt x="12" y="68"/>
                    <a:pt x="9" y="43"/>
                    <a:pt x="0" y="35"/>
                  </a:cubicBez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2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rgbClr val="000000"/>
                </a:solidFill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evolution monkey to woman">
            <a:extLst>
              <a:ext uri="{FF2B5EF4-FFF2-40B4-BE49-F238E27FC236}">
                <a16:creationId xmlns:a16="http://schemas.microsoft.com/office/drawing/2014/main" id="{240693B0-706C-402C-80B9-2269829178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1" y="2343150"/>
            <a:ext cx="3733800" cy="2099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5" name="Line 4">
            <a:extLst>
              <a:ext uri="{FF2B5EF4-FFF2-40B4-BE49-F238E27FC236}">
                <a16:creationId xmlns:a16="http://schemas.microsoft.com/office/drawing/2014/main" id="{09FB8BDB-8FAB-415E-846E-934BDCC33A1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" y="342900"/>
            <a:ext cx="62484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8197" name="Picture 28" descr="C:\Users\John\Desktop\biy-site-staging-090909\images\build-it-yourself.gif">
            <a:extLst>
              <a:ext uri="{FF2B5EF4-FFF2-40B4-BE49-F238E27FC236}">
                <a16:creationId xmlns:a16="http://schemas.microsoft.com/office/drawing/2014/main" id="{9D69C4BF-58F9-49A1-AFA9-90DE711CCD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29400" y="88106"/>
            <a:ext cx="241300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29">
            <a:extLst>
              <a:ext uri="{FF2B5EF4-FFF2-40B4-BE49-F238E27FC236}">
                <a16:creationId xmlns:a16="http://schemas.microsoft.com/office/drawing/2014/main" id="{8F0494E2-BF23-45B9-8271-2B2367F215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42900"/>
            <a:ext cx="61722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1800" kern="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The Mission</a:t>
            </a: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73922B61-1B87-48BC-BB72-CE7DD65C81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766763"/>
            <a:ext cx="45720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342900" indent="-34290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Build a website that will make aliens want to make peace, not war. (And follow you on Instagram.)</a:t>
            </a:r>
          </a:p>
          <a:p>
            <a:pPr marL="342900" indent="-342900" eaLnBrk="1" hangingPunct="1">
              <a:spcBef>
                <a:spcPct val="0"/>
              </a:spcBef>
              <a:buFont typeface="+mj-lt"/>
              <a:buAutoNum type="arabicPeriod"/>
            </a:pPr>
            <a:endParaRPr lang="en-US" altLang="en-US" sz="1800" dirty="0">
              <a:solidFill>
                <a:schemeClr val="tx1">
                  <a:lumMod val="75000"/>
                </a:schemeClr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buFont typeface="+mj-lt"/>
              <a:buAutoNum type="arabicPeriod"/>
            </a:pPr>
            <a:endParaRPr lang="en-US" altLang="en-US" sz="1800" dirty="0">
              <a:solidFill>
                <a:schemeClr val="tx1">
                  <a:lumMod val="75000"/>
                </a:schemeClr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buFont typeface="+mj-lt"/>
              <a:buAutoNum type="arabicPeriod"/>
            </a:pPr>
            <a:endParaRPr lang="en-US" altLang="en-US" sz="1800" dirty="0">
              <a:solidFill>
                <a:schemeClr val="tx1">
                  <a:lumMod val="75000"/>
                </a:schemeClr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buFont typeface="+mj-lt"/>
              <a:buAutoNum type="arabicPeriod"/>
            </a:pPr>
            <a:endParaRPr lang="en-US" altLang="en-US" sz="1800" dirty="0">
              <a:solidFill>
                <a:schemeClr val="tx1">
                  <a:lumMod val="75000"/>
                </a:schemeClr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Evolve from know-nothing, </a:t>
            </a:r>
            <a:r>
              <a:rPr lang="en-US" altLang="en-US" sz="1800" dirty="0" err="1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nat</a:t>
            </a: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-brain rookies … …into Incredible Website Designers</a:t>
            </a:r>
          </a:p>
        </p:txBody>
      </p:sp>
      <p:pic>
        <p:nvPicPr>
          <p:cNvPr id="2052" name="Picture 4" descr="Related image">
            <a:extLst>
              <a:ext uri="{FF2B5EF4-FFF2-40B4-BE49-F238E27FC236}">
                <a16:creationId xmlns:a16="http://schemas.microsoft.com/office/drawing/2014/main" id="{B0C419C2-922A-496F-B5CB-9696D7C1BD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59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1" y="766763"/>
            <a:ext cx="3581399" cy="1804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4">
            <a:extLst>
              <a:ext uri="{FF2B5EF4-FFF2-40B4-BE49-F238E27FC236}">
                <a16:creationId xmlns:a16="http://schemas.microsoft.com/office/drawing/2014/main" id="{9133C629-B2A3-489B-96F4-FB892772DC8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" y="342900"/>
            <a:ext cx="62484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4340" name="Picture 28" descr="C:\Users\John\Desktop\biy-site-staging-090909\images\build-it-yourself.gif">
            <a:extLst>
              <a:ext uri="{FF2B5EF4-FFF2-40B4-BE49-F238E27FC236}">
                <a16:creationId xmlns:a16="http://schemas.microsoft.com/office/drawing/2014/main" id="{88CF3008-0EF4-45F5-9FFB-7D3D52A9F0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29400" y="88106"/>
            <a:ext cx="241300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29">
            <a:extLst>
              <a:ext uri="{FF2B5EF4-FFF2-40B4-BE49-F238E27FC236}">
                <a16:creationId xmlns:a16="http://schemas.microsoft.com/office/drawing/2014/main" id="{8F0494E2-BF23-45B9-8271-2B2367F215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42900"/>
            <a:ext cx="61722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1800" kern="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Research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73922B61-1B87-48BC-BB72-CE7DD65C81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766763"/>
            <a:ext cx="45720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8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Build Your Own Toys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800" kern="0" dirty="0">
                <a:solidFill>
                  <a:srgbClr val="000000"/>
                </a:solidFill>
                <a:latin typeface="Comic Sans MS" pitchFamily="66" charset="0"/>
                <a:hlinkClick r:id="rId4"/>
              </a:rPr>
              <a:t>http://www.build-it-yourself.com/</a:t>
            </a:r>
            <a:endParaRPr lang="en-US" altLang="en-US" sz="1800" kern="0" dirty="0">
              <a:solidFill>
                <a:srgbClr val="000000"/>
              </a:solidFill>
              <a:latin typeface="Comic Sans MS" pitchFamily="66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US" altLang="en-US" sz="1800" kern="0" dirty="0">
              <a:solidFill>
                <a:srgbClr val="000000"/>
              </a:solidFill>
              <a:latin typeface="Comic Sans MS" pitchFamily="66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8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Mechanical Toys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800" kern="0" dirty="0">
                <a:solidFill>
                  <a:srgbClr val="000000"/>
                </a:solidFill>
                <a:latin typeface="Comic Sans MS" pitchFamily="66" charset="0"/>
                <a:hlinkClick r:id="rId5"/>
              </a:rPr>
              <a:t>http://www.cabaret.co.uk/</a:t>
            </a:r>
            <a:endParaRPr lang="en-US" altLang="en-US" sz="1800" kern="0" dirty="0">
              <a:solidFill>
                <a:srgbClr val="000000"/>
              </a:solidFill>
              <a:latin typeface="Comic Sans MS" pitchFamily="66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US" altLang="en-US" sz="1800" kern="0" dirty="0">
              <a:solidFill>
                <a:srgbClr val="000000"/>
              </a:solidFill>
              <a:latin typeface="Comic Sans MS" pitchFamily="66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8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Mechanisms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800" kern="0" dirty="0">
                <a:solidFill>
                  <a:srgbClr val="000000"/>
                </a:solidFill>
                <a:latin typeface="Comic Sans MS" pitchFamily="66" charset="0"/>
                <a:hlinkClick r:id="rId6"/>
              </a:rPr>
              <a:t>http://www.flying-pig.co.uk/mechanisms/</a:t>
            </a:r>
            <a:endParaRPr lang="en-US" altLang="en-US" sz="1800" kern="0" dirty="0">
              <a:solidFill>
                <a:srgbClr val="000000"/>
              </a:solidFill>
              <a:latin typeface="Comic Sans MS" pitchFamily="66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US" altLang="en-US" sz="1800" kern="0" dirty="0">
              <a:solidFill>
                <a:srgbClr val="000000"/>
              </a:solidFill>
              <a:latin typeface="Comic Sans MS" pitchFamily="66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8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Pixar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800" kern="0" dirty="0">
                <a:solidFill>
                  <a:srgbClr val="000000"/>
                </a:solidFill>
                <a:latin typeface="Comic Sans MS" pitchFamily="66" charset="0"/>
                <a:hlinkClick r:id="rId7"/>
              </a:rPr>
              <a:t>http://www.pixar.com/</a:t>
            </a:r>
            <a:endParaRPr lang="en-US" altLang="en-US" sz="1800" kern="0" dirty="0">
              <a:solidFill>
                <a:srgbClr val="000000"/>
              </a:solidFill>
              <a:latin typeface="Comic Sans MS" pitchFamily="66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solidFill>
                <a:schemeClr val="tx1">
                  <a:lumMod val="75000"/>
                </a:schemeClr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Image result for magnifying glass">
            <a:extLst>
              <a:ext uri="{FF2B5EF4-FFF2-40B4-BE49-F238E27FC236}">
                <a16:creationId xmlns:a16="http://schemas.microsoft.com/office/drawing/2014/main" id="{A87F3626-9211-4495-A34A-E70263DAD81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" r="-2769"/>
          <a:stretch/>
        </p:blipFill>
        <p:spPr bwMode="auto">
          <a:xfrm>
            <a:off x="723900" y="766763"/>
            <a:ext cx="2781300" cy="2842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BCE2224-3C74-4419-82D3-CF7A579F3419}"/>
              </a:ext>
            </a:extLst>
          </p:cNvPr>
          <p:cNvSpPr/>
          <p:nvPr/>
        </p:nvSpPr>
        <p:spPr bwMode="auto">
          <a:xfrm>
            <a:off x="609600" y="3609587"/>
            <a:ext cx="2971800" cy="18136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4">
            <a:extLst>
              <a:ext uri="{FF2B5EF4-FFF2-40B4-BE49-F238E27FC236}">
                <a16:creationId xmlns:a16="http://schemas.microsoft.com/office/drawing/2014/main" id="{9133C629-B2A3-489B-96F4-FB892772DC8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" y="342900"/>
            <a:ext cx="62484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4340" name="Picture 28" descr="C:\Users\John\Desktop\biy-site-staging-090909\images\build-it-yourself.gif">
            <a:extLst>
              <a:ext uri="{FF2B5EF4-FFF2-40B4-BE49-F238E27FC236}">
                <a16:creationId xmlns:a16="http://schemas.microsoft.com/office/drawing/2014/main" id="{88CF3008-0EF4-45F5-9FFB-7D3D52A9F0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29400" y="88106"/>
            <a:ext cx="241300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29">
            <a:extLst>
              <a:ext uri="{FF2B5EF4-FFF2-40B4-BE49-F238E27FC236}">
                <a16:creationId xmlns:a16="http://schemas.microsoft.com/office/drawing/2014/main" id="{8F0494E2-BF23-45B9-8271-2B2367F215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42900"/>
            <a:ext cx="61722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1800" kern="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Research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73922B61-1B87-48BC-BB72-CE7DD65C81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766763"/>
            <a:ext cx="45720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8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Research the following:</a:t>
            </a:r>
          </a:p>
          <a:p>
            <a:pPr marL="285750" indent="-285750" eaLnBrk="1" fontAlgn="auto" hangingPunct="1">
              <a:spcBef>
                <a:spcPct val="0"/>
              </a:spcBef>
              <a:spcAft>
                <a:spcPts val="0"/>
              </a:spcAft>
              <a:buBlip>
                <a:blip r:embed="rId4"/>
              </a:buBlip>
              <a:defRPr/>
            </a:pPr>
            <a:r>
              <a:rPr lang="en-US" altLang="en-US" sz="18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Way cool websites</a:t>
            </a:r>
          </a:p>
          <a:p>
            <a:pPr marL="285750" indent="-285750" eaLnBrk="1" fontAlgn="auto" hangingPunct="1">
              <a:spcBef>
                <a:spcPct val="0"/>
              </a:spcBef>
              <a:spcAft>
                <a:spcPts val="0"/>
              </a:spcAft>
              <a:buBlip>
                <a:blip r:embed="rId4"/>
              </a:buBlip>
              <a:defRPr/>
            </a:pPr>
            <a:r>
              <a:rPr lang="en-US" altLang="en-US" sz="18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Ugly website</a:t>
            </a:r>
          </a:p>
          <a:p>
            <a:pPr marL="285750" indent="-285750" eaLnBrk="1" fontAlgn="auto" hangingPunct="1">
              <a:spcBef>
                <a:spcPct val="0"/>
              </a:spcBef>
              <a:spcAft>
                <a:spcPts val="0"/>
              </a:spcAft>
              <a:buBlip>
                <a:blip r:embed="rId4"/>
              </a:buBlip>
              <a:defRPr/>
            </a:pPr>
            <a:endParaRPr lang="en-US" altLang="en-US" sz="1800" kern="0" dirty="0">
              <a:solidFill>
                <a:schemeClr val="tx1">
                  <a:lumMod val="75000"/>
                </a:schemeClr>
              </a:solidFill>
              <a:latin typeface="Comic Sans MS" pitchFamily="66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en-US" altLang="en-US" sz="18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For each site list:</a:t>
            </a:r>
          </a:p>
          <a:p>
            <a:pPr marL="285750" indent="-285750" eaLnBrk="1" fontAlgn="auto" hangingPunct="1">
              <a:spcBef>
                <a:spcPct val="0"/>
              </a:spcBef>
              <a:spcAft>
                <a:spcPts val="0"/>
              </a:spcAft>
              <a:buBlip>
                <a:blip r:embed="rId4"/>
              </a:buBlip>
              <a:defRPr/>
            </a:pPr>
            <a:r>
              <a:rPr lang="en-US" altLang="en-US" sz="18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What you like about it</a:t>
            </a:r>
          </a:p>
          <a:p>
            <a:pPr marL="285750" indent="-285750" eaLnBrk="1" fontAlgn="auto" hangingPunct="1">
              <a:spcBef>
                <a:spcPct val="0"/>
              </a:spcBef>
              <a:spcAft>
                <a:spcPts val="0"/>
              </a:spcAft>
              <a:buBlip>
                <a:blip r:embed="rId4"/>
              </a:buBlip>
              <a:defRPr/>
            </a:pPr>
            <a:r>
              <a:rPr lang="en-US" altLang="en-US" sz="18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What you dislike about it</a:t>
            </a:r>
            <a:endParaRPr lang="en-US" altLang="en-US" sz="1800" kern="0" dirty="0">
              <a:solidFill>
                <a:srgbClr val="000000"/>
              </a:solidFill>
              <a:latin typeface="Comic Sans MS" pitchFamily="66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solidFill>
                <a:schemeClr val="tx1">
                  <a:lumMod val="75000"/>
                </a:schemeClr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Image result for magnifying glass">
            <a:extLst>
              <a:ext uri="{FF2B5EF4-FFF2-40B4-BE49-F238E27FC236}">
                <a16:creationId xmlns:a16="http://schemas.microsoft.com/office/drawing/2014/main" id="{A87F3626-9211-4495-A34A-E70263DAD81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" r="-2769"/>
          <a:stretch/>
        </p:blipFill>
        <p:spPr bwMode="auto">
          <a:xfrm>
            <a:off x="723900" y="766763"/>
            <a:ext cx="2781300" cy="2842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BCE2224-3C74-4419-82D3-CF7A579F3419}"/>
              </a:ext>
            </a:extLst>
          </p:cNvPr>
          <p:cNvSpPr/>
          <p:nvPr/>
        </p:nvSpPr>
        <p:spPr bwMode="auto">
          <a:xfrm>
            <a:off x="609600" y="3609587"/>
            <a:ext cx="2971800" cy="18136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904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4">
            <a:extLst>
              <a:ext uri="{FF2B5EF4-FFF2-40B4-BE49-F238E27FC236}">
                <a16:creationId xmlns:a16="http://schemas.microsoft.com/office/drawing/2014/main" id="{B7EC67FB-9081-42E1-BF05-6FE272E1F58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" y="342900"/>
            <a:ext cx="62484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Rectangle 29">
            <a:extLst>
              <a:ext uri="{FF2B5EF4-FFF2-40B4-BE49-F238E27FC236}">
                <a16:creationId xmlns:a16="http://schemas.microsoft.com/office/drawing/2014/main" id="{D9C30E9E-BAF9-4A3D-ABCF-FF49486BFC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42900"/>
            <a:ext cx="61722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1800" kern="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Project Plan</a:t>
            </a:r>
          </a:p>
        </p:txBody>
      </p:sp>
      <p:pic>
        <p:nvPicPr>
          <p:cNvPr id="10244" name="Picture 28" descr="C:\Users\John\Desktop\biy-site-staging-090909\images\build-it-yourself.gif">
            <a:extLst>
              <a:ext uri="{FF2B5EF4-FFF2-40B4-BE49-F238E27FC236}">
                <a16:creationId xmlns:a16="http://schemas.microsoft.com/office/drawing/2014/main" id="{B3A67FA3-79E4-48B9-BB85-9FB4C429AF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29400" y="88106"/>
            <a:ext cx="241300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4">
            <a:extLst>
              <a:ext uri="{FF2B5EF4-FFF2-40B4-BE49-F238E27FC236}">
                <a16:creationId xmlns:a16="http://schemas.microsoft.com/office/drawing/2014/main" id="{30F8CF51-18E5-44E8-80F5-FDC066666531}"/>
              </a:ext>
            </a:extLst>
          </p:cNvPr>
          <p:cNvSpPr txBox="1">
            <a:spLocks noChangeArrowheads="1"/>
          </p:cNvSpPr>
          <p:nvPr/>
        </p:nvSpPr>
        <p:spPr>
          <a:xfrm>
            <a:off x="4395788" y="679847"/>
            <a:ext cx="4646612" cy="377785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en-US" altLang="en-US" sz="1800" kern="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Project Plan:</a:t>
            </a:r>
          </a:p>
          <a:p>
            <a:pPr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altLang="en-US" sz="18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How the Internet works</a:t>
            </a:r>
          </a:p>
          <a:p>
            <a:pPr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altLang="en-US" sz="18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Web  page vocabulary</a:t>
            </a:r>
          </a:p>
          <a:p>
            <a:pPr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altLang="en-US" sz="18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Web page grammar</a:t>
            </a:r>
          </a:p>
          <a:p>
            <a:pPr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altLang="en-US" sz="18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Programming tricks</a:t>
            </a:r>
          </a:p>
          <a:p>
            <a:pPr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altLang="en-US" sz="18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Pictures, Audio, Video</a:t>
            </a:r>
          </a:p>
          <a:p>
            <a:pPr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altLang="en-US" sz="18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Web site plan and navigation</a:t>
            </a:r>
          </a:p>
          <a:p>
            <a:pPr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altLang="en-US" sz="18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Build-Your-Own-Site</a:t>
            </a:r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C11A0C30-69EA-44B8-B2D9-3E1A0BDFAFC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4993" y="769049"/>
            <a:ext cx="3478213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4">
            <a:extLst>
              <a:ext uri="{FF2B5EF4-FFF2-40B4-BE49-F238E27FC236}">
                <a16:creationId xmlns:a16="http://schemas.microsoft.com/office/drawing/2014/main" id="{B7EC67FB-9081-42E1-BF05-6FE272E1F58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" y="342900"/>
            <a:ext cx="62484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Rectangle 29">
            <a:extLst>
              <a:ext uri="{FF2B5EF4-FFF2-40B4-BE49-F238E27FC236}">
                <a16:creationId xmlns:a16="http://schemas.microsoft.com/office/drawing/2014/main" id="{D9C30E9E-BAF9-4A3D-ABCF-FF49486BFC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42900"/>
            <a:ext cx="61722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1800" kern="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Skills Needed</a:t>
            </a:r>
          </a:p>
        </p:txBody>
      </p:sp>
      <p:pic>
        <p:nvPicPr>
          <p:cNvPr id="10244" name="Picture 28" descr="C:\Users\John\Desktop\biy-site-staging-090909\images\build-it-yourself.gif">
            <a:extLst>
              <a:ext uri="{FF2B5EF4-FFF2-40B4-BE49-F238E27FC236}">
                <a16:creationId xmlns:a16="http://schemas.microsoft.com/office/drawing/2014/main" id="{B3A67FA3-79E4-48B9-BB85-9FB4C429AF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29400" y="88106"/>
            <a:ext cx="241300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4">
            <a:extLst>
              <a:ext uri="{FF2B5EF4-FFF2-40B4-BE49-F238E27FC236}">
                <a16:creationId xmlns:a16="http://schemas.microsoft.com/office/drawing/2014/main" id="{30F8CF51-18E5-44E8-80F5-FDC066666531}"/>
              </a:ext>
            </a:extLst>
          </p:cNvPr>
          <p:cNvSpPr txBox="1">
            <a:spLocks noChangeArrowheads="1"/>
          </p:cNvSpPr>
          <p:nvPr/>
        </p:nvSpPr>
        <p:spPr>
          <a:xfrm>
            <a:off x="4395788" y="679847"/>
            <a:ext cx="4646612" cy="377785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en-US" altLang="en-US" sz="1800" kern="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Skills Needed:</a:t>
            </a:r>
          </a:p>
          <a:p>
            <a:pPr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altLang="en-US" sz="18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PowerPoint Guru</a:t>
            </a:r>
          </a:p>
          <a:p>
            <a:pPr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altLang="en-US" sz="18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Problem Solver</a:t>
            </a:r>
          </a:p>
          <a:p>
            <a:pPr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altLang="en-US" sz="18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Master Designer</a:t>
            </a:r>
          </a:p>
          <a:p>
            <a:pPr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altLang="en-US" sz="18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Modular Constructor</a:t>
            </a:r>
          </a:p>
          <a:p>
            <a:pPr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altLang="en-US" sz="18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Hot Shot Programmer</a:t>
            </a:r>
          </a:p>
          <a:p>
            <a:pPr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altLang="en-US" sz="18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Celebrity Presenter </a:t>
            </a:r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639D504C-844E-4F7E-B37D-E911091E0D3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4993" y="769049"/>
            <a:ext cx="3478213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1519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Line 4">
            <a:extLst>
              <a:ext uri="{FF2B5EF4-FFF2-40B4-BE49-F238E27FC236}">
                <a16:creationId xmlns:a16="http://schemas.microsoft.com/office/drawing/2014/main" id="{CABA7984-2187-4B32-90B0-F03D13ED00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" y="342900"/>
            <a:ext cx="62484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Rectangle 29">
            <a:extLst>
              <a:ext uri="{FF2B5EF4-FFF2-40B4-BE49-F238E27FC236}">
                <a16:creationId xmlns:a16="http://schemas.microsoft.com/office/drawing/2014/main" id="{5CAD23ED-63F9-4294-AFA3-F6C88F3688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42900"/>
            <a:ext cx="61722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1800" kern="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Hall of Fame</a:t>
            </a:r>
          </a:p>
        </p:txBody>
      </p:sp>
      <p:pic>
        <p:nvPicPr>
          <p:cNvPr id="12296" name="Picture 28" descr="C:\Users\John\Desktop\biy-site-staging-090909\images\build-it-yourself.gif">
            <a:extLst>
              <a:ext uri="{FF2B5EF4-FFF2-40B4-BE49-F238E27FC236}">
                <a16:creationId xmlns:a16="http://schemas.microsoft.com/office/drawing/2014/main" id="{510B3229-DD2B-422C-95AD-CCD22339DA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29400" y="88106"/>
            <a:ext cx="241300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>
            <a:extLst>
              <a:ext uri="{FF2B5EF4-FFF2-40B4-BE49-F238E27FC236}">
                <a16:creationId xmlns:a16="http://schemas.microsoft.com/office/drawing/2014/main" id="{73922B61-1B87-48BC-BB72-CE7DD65C81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766763"/>
            <a:ext cx="4572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Hot Shot Web Designers!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Ayla, Travis, Val &amp; John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BD16770-1B23-4073-AC88-6077F86F855D}"/>
              </a:ext>
            </a:extLst>
          </p:cNvPr>
          <p:cNvGrpSpPr/>
          <p:nvPr/>
        </p:nvGrpSpPr>
        <p:grpSpPr>
          <a:xfrm>
            <a:off x="457199" y="766763"/>
            <a:ext cx="3581401" cy="3024187"/>
            <a:chOff x="2133600" y="1828800"/>
            <a:chExt cx="4791075" cy="4038600"/>
          </a:xfrm>
        </p:grpSpPr>
        <p:pic>
          <p:nvPicPr>
            <p:cNvPr id="7" name="Picture 8">
              <a:extLst>
                <a:ext uri="{FF2B5EF4-FFF2-40B4-BE49-F238E27FC236}">
                  <a16:creationId xmlns:a16="http://schemas.microsoft.com/office/drawing/2014/main" id="{55ED7EE3-DC50-4B4B-AE10-177DEEACD5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3600" y="1828800"/>
              <a:ext cx="2303463" cy="1919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10">
              <a:extLst>
                <a:ext uri="{FF2B5EF4-FFF2-40B4-BE49-F238E27FC236}">
                  <a16:creationId xmlns:a16="http://schemas.microsoft.com/office/drawing/2014/main" id="{2244B639-5260-45DB-8783-04C63D0B01E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21213" y="1828800"/>
              <a:ext cx="2303462" cy="1919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2">
              <a:extLst>
                <a:ext uri="{FF2B5EF4-FFF2-40B4-BE49-F238E27FC236}">
                  <a16:creationId xmlns:a16="http://schemas.microsoft.com/office/drawing/2014/main" id="{63B03AE9-0792-48B1-8221-F7C27D6001A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3600" y="3948113"/>
              <a:ext cx="2303463" cy="1919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14">
              <a:extLst>
                <a:ext uri="{FF2B5EF4-FFF2-40B4-BE49-F238E27FC236}">
                  <a16:creationId xmlns:a16="http://schemas.microsoft.com/office/drawing/2014/main" id="{F60610E8-B17B-4695-8C5C-97A0BC3BFD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21213" y="3948113"/>
              <a:ext cx="2303462" cy="1919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4">
            <a:extLst>
              <a:ext uri="{FF2B5EF4-FFF2-40B4-BE49-F238E27FC236}">
                <a16:creationId xmlns:a16="http://schemas.microsoft.com/office/drawing/2014/main" id="{D215D3D5-E880-4CD4-9178-C35CF461FE7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" y="342900"/>
            <a:ext cx="62484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Rectangle 29">
            <a:extLst>
              <a:ext uri="{FF2B5EF4-FFF2-40B4-BE49-F238E27FC236}">
                <a16:creationId xmlns:a16="http://schemas.microsoft.com/office/drawing/2014/main" id="{3D767F7B-D9D6-49CE-8B07-0AF33A7BE2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42900"/>
            <a:ext cx="63627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1800" kern="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Break Mission Into Simple Parts</a:t>
            </a:r>
          </a:p>
        </p:txBody>
      </p:sp>
      <p:pic>
        <p:nvPicPr>
          <p:cNvPr id="18436" name="Picture 28" descr="C:\Users\John\Desktop\biy-site-staging-090909\images\build-it-yourself.gif">
            <a:extLst>
              <a:ext uri="{FF2B5EF4-FFF2-40B4-BE49-F238E27FC236}">
                <a16:creationId xmlns:a16="http://schemas.microsoft.com/office/drawing/2014/main" id="{4D05975A-E5FB-447A-B536-835697F670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29400" y="88106"/>
            <a:ext cx="241300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73922B61-1B87-48BC-BB72-CE7DD65C81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766763"/>
            <a:ext cx="4572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Site Map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DB8A516-0F85-4F61-BBFC-580D8751DC42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1" y="819150"/>
            <a:ext cx="3582592" cy="182641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9">
      <a:dk1>
        <a:srgbClr val="5F5F5F"/>
      </a:dk1>
      <a:lt1>
        <a:srgbClr val="FFFFFF"/>
      </a:lt1>
      <a:dk2>
        <a:srgbClr val="5F5F5F"/>
      </a:dk2>
      <a:lt2>
        <a:srgbClr val="B2B2B2"/>
      </a:lt2>
      <a:accent1>
        <a:srgbClr val="C0C0C0"/>
      </a:accent1>
      <a:accent2>
        <a:srgbClr val="3333CC"/>
      </a:accent2>
      <a:accent3>
        <a:srgbClr val="FFFFFF"/>
      </a:accent3>
      <a:accent4>
        <a:srgbClr val="505050"/>
      </a:accent4>
      <a:accent5>
        <a:srgbClr val="DCDCDC"/>
      </a:accent5>
      <a:accent6>
        <a:srgbClr val="2D2DB9"/>
      </a:accent6>
      <a:hlink>
        <a:srgbClr val="0033CC"/>
      </a:hlink>
      <a:folHlink>
        <a:srgbClr val="80008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333333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gradFill rotWithShape="0">
                <a:gsLst>
                  <a:gs pos="0">
                    <a:srgbClr val="FF6600"/>
                  </a:gs>
                  <a:gs pos="100000">
                    <a:srgbClr val="CC0000"/>
                  </a:gs>
                </a:gsLst>
                <a:path path="rect">
                  <a:fillToRect r="100000" b="100000"/>
                </a:path>
              </a:gra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333333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gradFill rotWithShape="0">
                <a:gsLst>
                  <a:gs pos="0">
                    <a:srgbClr val="FF6600"/>
                  </a:gs>
                  <a:gs pos="100000">
                    <a:srgbClr val="CC0000"/>
                  </a:gs>
                </a:gsLst>
                <a:path path="rect">
                  <a:fillToRect r="100000" b="100000"/>
                </a:path>
              </a:gra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33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5F5F5F"/>
        </a:dk1>
        <a:lt1>
          <a:srgbClr val="FFFFFF"/>
        </a:lt1>
        <a:dk2>
          <a:srgbClr val="5F5F5F"/>
        </a:dk2>
        <a:lt2>
          <a:srgbClr val="B2B2B2"/>
        </a:lt2>
        <a:accent1>
          <a:srgbClr val="C0C0C0"/>
        </a:accent1>
        <a:accent2>
          <a:srgbClr val="3333CC"/>
        </a:accent2>
        <a:accent3>
          <a:srgbClr val="FFFFFF"/>
        </a:accent3>
        <a:accent4>
          <a:srgbClr val="505050"/>
        </a:accent4>
        <a:accent5>
          <a:srgbClr val="DCDCDC"/>
        </a:accent5>
        <a:accent6>
          <a:srgbClr val="2D2DB9"/>
        </a:accent6>
        <a:hlink>
          <a:srgbClr val="0033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21183</TotalTime>
  <Words>824</Words>
  <Application>Microsoft Office PowerPoint</Application>
  <PresentationFormat>On-screen Show (16:9)</PresentationFormat>
  <Paragraphs>134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Comic Sans MS</vt:lpstr>
      <vt:lpstr>Times New Roman</vt:lpstr>
      <vt:lpstr>Default Design</vt:lpstr>
      <vt:lpstr>Web Design 101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Build-It-Yourself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Galinato</dc:creator>
  <cp:lastModifiedBy>Brent Scione</cp:lastModifiedBy>
  <cp:revision>69</cp:revision>
  <dcterms:created xsi:type="dcterms:W3CDTF">2012-01-21T20:41:34Z</dcterms:created>
  <dcterms:modified xsi:type="dcterms:W3CDTF">2019-11-06T15:36:35Z</dcterms:modified>
</cp:coreProperties>
</file>