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71" r:id="rId4"/>
    <p:sldId id="260" r:id="rId5"/>
    <p:sldId id="269" r:id="rId6"/>
    <p:sldId id="262" r:id="rId7"/>
    <p:sldId id="263" r:id="rId8"/>
    <p:sldId id="266" r:id="rId9"/>
    <p:sldId id="267" r:id="rId10"/>
    <p:sldId id="268" r:id="rId11"/>
    <p:sldId id="264" r:id="rId12"/>
    <p:sldId id="306" r:id="rId13"/>
    <p:sldId id="270" r:id="rId14"/>
    <p:sldId id="273" r:id="rId15"/>
    <p:sldId id="291" r:id="rId16"/>
    <p:sldId id="290" r:id="rId17"/>
    <p:sldId id="303" r:id="rId18"/>
    <p:sldId id="307" r:id="rId19"/>
    <p:sldId id="281" r:id="rId20"/>
    <p:sldId id="305" r:id="rId21"/>
    <p:sldId id="284" r:id="rId22"/>
    <p:sldId id="283" r:id="rId23"/>
    <p:sldId id="285" r:id="rId24"/>
    <p:sldId id="293" r:id="rId25"/>
    <p:sldId id="275" r:id="rId26"/>
    <p:sldId id="292" r:id="rId27"/>
    <p:sldId id="294" r:id="rId28"/>
    <p:sldId id="295" r:id="rId29"/>
    <p:sldId id="299" r:id="rId30"/>
    <p:sldId id="300" r:id="rId31"/>
    <p:sldId id="301" r:id="rId32"/>
    <p:sldId id="297" r:id="rId33"/>
    <p:sldId id="296" r:id="rId34"/>
    <p:sldId id="278" r:id="rId35"/>
    <p:sldId id="277" r:id="rId36"/>
    <p:sldId id="286" r:id="rId37"/>
    <p:sldId id="302" r:id="rId38"/>
    <p:sldId id="279" r:id="rId39"/>
    <p:sldId id="280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CCFFCC"/>
    <a:srgbClr val="99FFCC"/>
    <a:srgbClr val="00FFFF"/>
    <a:srgbClr val="99CCFF"/>
    <a:srgbClr val="339966"/>
    <a:srgbClr val="00CC99"/>
    <a:srgbClr val="4472C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2505" autoAdjust="0"/>
  </p:normalViewPr>
  <p:slideViewPr>
    <p:cSldViewPr snapToGrid="0">
      <p:cViewPr varScale="1">
        <p:scale>
          <a:sx n="55" d="100"/>
          <a:sy n="55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xin Duan" userId="de7703dde9e8474a" providerId="LiveId" clId="{BF4E89F2-F59B-485E-99C5-F4E6F482F1D4}"/>
    <pc:docChg chg="undo redo custSel addSld delSld modSld sldOrd">
      <pc:chgData name="Xinxin Duan" userId="de7703dde9e8474a" providerId="LiveId" clId="{BF4E89F2-F59B-485E-99C5-F4E6F482F1D4}" dt="2021-05-08T19:19:00.509" v="7695" actId="113"/>
      <pc:docMkLst>
        <pc:docMk/>
      </pc:docMkLst>
      <pc:sldChg chg="modSp mod">
        <pc:chgData name="Xinxin Duan" userId="de7703dde9e8474a" providerId="LiveId" clId="{BF4E89F2-F59B-485E-99C5-F4E6F482F1D4}" dt="2021-05-08T19:06:25.943" v="7400" actId="20577"/>
        <pc:sldMkLst>
          <pc:docMk/>
          <pc:sldMk cId="763660637" sldId="258"/>
        </pc:sldMkLst>
        <pc:spChg chg="mod">
          <ac:chgData name="Xinxin Duan" userId="de7703dde9e8474a" providerId="LiveId" clId="{BF4E89F2-F59B-485E-99C5-F4E6F482F1D4}" dt="2021-05-08T19:06:25.943" v="7400" actId="20577"/>
          <ac:spMkLst>
            <pc:docMk/>
            <pc:sldMk cId="763660637" sldId="258"/>
            <ac:spMk id="4" creationId="{497135A8-A26C-47E9-BE22-F2162FF2B43C}"/>
          </ac:spMkLst>
        </pc:spChg>
      </pc:sldChg>
      <pc:sldChg chg="ord">
        <pc:chgData name="Xinxin Duan" userId="de7703dde9e8474a" providerId="LiveId" clId="{BF4E89F2-F59B-485E-99C5-F4E6F482F1D4}" dt="2021-05-08T19:11:22.425" v="7492"/>
        <pc:sldMkLst>
          <pc:docMk/>
          <pc:sldMk cId="1085442982" sldId="275"/>
        </pc:sldMkLst>
      </pc:sldChg>
      <pc:sldChg chg="addSp delSp modSp del mod ord modNotesTx">
        <pc:chgData name="Xinxin Duan" userId="de7703dde9e8474a" providerId="LiveId" clId="{BF4E89F2-F59B-485E-99C5-F4E6F482F1D4}" dt="2021-04-06T00:35:18.838" v="5173" actId="2696"/>
        <pc:sldMkLst>
          <pc:docMk/>
          <pc:sldMk cId="1480881135" sldId="276"/>
        </pc:sldMkLst>
        <pc:spChg chg="mod">
          <ac:chgData name="Xinxin Duan" userId="de7703dde9e8474a" providerId="LiveId" clId="{BF4E89F2-F59B-485E-99C5-F4E6F482F1D4}" dt="2021-03-16T00:43:15.173" v="36" actId="2085"/>
          <ac:spMkLst>
            <pc:docMk/>
            <pc:sldMk cId="1480881135" sldId="276"/>
            <ac:spMk id="10" creationId="{37828878-B313-40BF-A268-92B838033EAB}"/>
          </ac:spMkLst>
        </pc:spChg>
        <pc:spChg chg="del">
          <ac:chgData name="Xinxin Duan" userId="de7703dde9e8474a" providerId="LiveId" clId="{BF4E89F2-F59B-485E-99C5-F4E6F482F1D4}" dt="2021-04-06T00:34:52.712" v="5168" actId="478"/>
          <ac:spMkLst>
            <pc:docMk/>
            <pc:sldMk cId="1480881135" sldId="276"/>
            <ac:spMk id="13" creationId="{BCAD7B44-2D23-4D25-9220-F1A14D52E893}"/>
          </ac:spMkLst>
        </pc:spChg>
        <pc:spChg chg="add mod ord">
          <ac:chgData name="Xinxin Duan" userId="de7703dde9e8474a" providerId="LiveId" clId="{BF4E89F2-F59B-485E-99C5-F4E6F482F1D4}" dt="2021-03-23T00:03:00.044" v="511" actId="1076"/>
          <ac:spMkLst>
            <pc:docMk/>
            <pc:sldMk cId="1480881135" sldId="276"/>
            <ac:spMk id="35" creationId="{1F31ADC7-38DE-4173-ABF6-CF76D12372A2}"/>
          </ac:spMkLst>
        </pc:spChg>
      </pc:sldChg>
      <pc:sldChg chg="addSp delSp modSp mod setBg modNotesTx">
        <pc:chgData name="Xinxin Duan" userId="de7703dde9e8474a" providerId="LiveId" clId="{BF4E89F2-F59B-485E-99C5-F4E6F482F1D4}" dt="2021-05-08T19:18:37.715" v="7686" actId="20577"/>
        <pc:sldMkLst>
          <pc:docMk/>
          <pc:sldMk cId="285583326" sldId="277"/>
        </pc:sldMkLst>
        <pc:spChg chg="add del">
          <ac:chgData name="Xinxin Duan" userId="de7703dde9e8474a" providerId="LiveId" clId="{BF4E89F2-F59B-485E-99C5-F4E6F482F1D4}" dt="2021-03-29T23:59:30.166" v="3743" actId="478"/>
          <ac:spMkLst>
            <pc:docMk/>
            <pc:sldMk cId="285583326" sldId="277"/>
            <ac:spMk id="2" creationId="{2703AF07-9725-461B-B66F-0ACC9E7DCA60}"/>
          </ac:spMkLst>
        </pc:spChg>
        <pc:spChg chg="add del">
          <ac:chgData name="Xinxin Duan" userId="de7703dde9e8474a" providerId="LiveId" clId="{BF4E89F2-F59B-485E-99C5-F4E6F482F1D4}" dt="2021-04-12T23:07:32.409" v="5563" actId="478"/>
          <ac:spMkLst>
            <pc:docMk/>
            <pc:sldMk cId="285583326" sldId="277"/>
            <ac:spMk id="3" creationId="{4EE86B22-74EB-4D67-B576-6F7BB585D07B}"/>
          </ac:spMkLst>
        </pc:spChg>
        <pc:spChg chg="add del mod ord">
          <ac:chgData name="Xinxin Duan" userId="de7703dde9e8474a" providerId="LiveId" clId="{BF4E89F2-F59B-485E-99C5-F4E6F482F1D4}" dt="2021-03-30T00:01:28.470" v="3760" actId="478"/>
          <ac:spMkLst>
            <pc:docMk/>
            <pc:sldMk cId="285583326" sldId="277"/>
            <ac:spMk id="3" creationId="{59BB362D-89AF-47C9-AB25-6C7159C2E875}"/>
          </ac:spMkLst>
        </pc:spChg>
        <pc:spChg chg="add del">
          <ac:chgData name="Xinxin Duan" userId="de7703dde9e8474a" providerId="LiveId" clId="{BF4E89F2-F59B-485E-99C5-F4E6F482F1D4}" dt="2021-04-12T23:08:11.216" v="5565" actId="478"/>
          <ac:spMkLst>
            <pc:docMk/>
            <pc:sldMk cId="285583326" sldId="277"/>
            <ac:spMk id="5" creationId="{59DD8CDB-F218-411A-89ED-4E96854E3072}"/>
          </ac:spMkLst>
        </pc:spChg>
        <pc:spChg chg="del mod">
          <ac:chgData name="Xinxin Duan" userId="de7703dde9e8474a" providerId="LiveId" clId="{BF4E89F2-F59B-485E-99C5-F4E6F482F1D4}" dt="2021-04-06T00:38:22.079" v="5185" actId="478"/>
          <ac:spMkLst>
            <pc:docMk/>
            <pc:sldMk cId="285583326" sldId="277"/>
            <ac:spMk id="5" creationId="{D57C8482-275C-4AAF-8CC3-C3E760714CA7}"/>
          </ac:spMkLst>
        </pc:spChg>
        <pc:spChg chg="add del mod ord">
          <ac:chgData name="Xinxin Duan" userId="de7703dde9e8474a" providerId="LiveId" clId="{BF4E89F2-F59B-485E-99C5-F4E6F482F1D4}" dt="2021-04-12T23:10:24.762" v="5576" actId="478"/>
          <ac:spMkLst>
            <pc:docMk/>
            <pc:sldMk cId="285583326" sldId="277"/>
            <ac:spMk id="6" creationId="{7CAE2E8F-1431-40EB-A954-8026A4C556B1}"/>
          </ac:spMkLst>
        </pc:spChg>
        <pc:spChg chg="add del mod ord">
          <ac:chgData name="Xinxin Duan" userId="de7703dde9e8474a" providerId="LiveId" clId="{BF4E89F2-F59B-485E-99C5-F4E6F482F1D4}" dt="2021-04-12T23:48:28.273" v="6029" actId="478"/>
          <ac:spMkLst>
            <pc:docMk/>
            <pc:sldMk cId="285583326" sldId="277"/>
            <ac:spMk id="7" creationId="{65D4B567-75ED-473A-A857-D049C7047FC4}"/>
          </ac:spMkLst>
        </pc:spChg>
        <pc:spChg chg="add del">
          <ac:chgData name="Xinxin Duan" userId="de7703dde9e8474a" providerId="LiveId" clId="{BF4E89F2-F59B-485E-99C5-F4E6F482F1D4}" dt="2021-04-12T23:11:14.524" v="5584" actId="478"/>
          <ac:spMkLst>
            <pc:docMk/>
            <pc:sldMk cId="285583326" sldId="277"/>
            <ac:spMk id="8" creationId="{09560DD4-C9EC-4B02-996D-288EC333D271}"/>
          </ac:spMkLst>
        </pc:spChg>
        <pc:spChg chg="add mod ord">
          <ac:chgData name="Xinxin Duan" userId="de7703dde9e8474a" providerId="LiveId" clId="{BF4E89F2-F59B-485E-99C5-F4E6F482F1D4}" dt="2021-04-12T23:56:17.031" v="6086" actId="207"/>
          <ac:spMkLst>
            <pc:docMk/>
            <pc:sldMk cId="285583326" sldId="277"/>
            <ac:spMk id="9" creationId="{B03ED073-84E0-426A-88D9-ED595B37102D}"/>
          </ac:spMkLst>
        </pc:spChg>
        <pc:spChg chg="mod">
          <ac:chgData name="Xinxin Duan" userId="de7703dde9e8474a" providerId="LiveId" clId="{BF4E89F2-F59B-485E-99C5-F4E6F482F1D4}" dt="2021-04-12T23:51:42.155" v="6047" actId="1076"/>
          <ac:spMkLst>
            <pc:docMk/>
            <pc:sldMk cId="285583326" sldId="277"/>
            <ac:spMk id="19" creationId="{4A556E4B-F888-4462-AEBF-A3EA8F3D2259}"/>
          </ac:spMkLst>
        </pc:spChg>
        <pc:spChg chg="mod">
          <ac:chgData name="Xinxin Duan" userId="de7703dde9e8474a" providerId="LiveId" clId="{BF4E89F2-F59B-485E-99C5-F4E6F482F1D4}" dt="2021-03-29T23:58:17.484" v="3733" actId="207"/>
          <ac:spMkLst>
            <pc:docMk/>
            <pc:sldMk cId="285583326" sldId="277"/>
            <ac:spMk id="20" creationId="{9283949D-3C73-47FA-A00A-7BB7CAE8F936}"/>
          </ac:spMkLst>
        </pc:spChg>
        <pc:spChg chg="mod">
          <ac:chgData name="Xinxin Duan" userId="de7703dde9e8474a" providerId="LiveId" clId="{BF4E89F2-F59B-485E-99C5-F4E6F482F1D4}" dt="2021-04-12T23:51:19.500" v="6045" actId="207"/>
          <ac:spMkLst>
            <pc:docMk/>
            <pc:sldMk cId="285583326" sldId="277"/>
            <ac:spMk id="21" creationId="{F7102F1C-AD6D-4B0E-A3D5-A8BA07008B82}"/>
          </ac:spMkLst>
        </pc:spChg>
        <pc:spChg chg="add del mod">
          <ac:chgData name="Xinxin Duan" userId="de7703dde9e8474a" providerId="LiveId" clId="{BF4E89F2-F59B-485E-99C5-F4E6F482F1D4}" dt="2021-03-30T00:13:47.819" v="3845" actId="478"/>
          <ac:spMkLst>
            <pc:docMk/>
            <pc:sldMk cId="285583326" sldId="277"/>
            <ac:spMk id="22" creationId="{EBC70673-D1C1-4386-8FB0-894E7E683EDE}"/>
          </ac:spMkLst>
        </pc:spChg>
        <pc:spChg chg="mod">
          <ac:chgData name="Xinxin Duan" userId="de7703dde9e8474a" providerId="LiveId" clId="{BF4E89F2-F59B-485E-99C5-F4E6F482F1D4}" dt="2021-04-12T23:50:42.267" v="6043" actId="207"/>
          <ac:spMkLst>
            <pc:docMk/>
            <pc:sldMk cId="285583326" sldId="277"/>
            <ac:spMk id="41" creationId="{100F1AAD-B91D-4F18-9329-8FC82AE93614}"/>
          </ac:spMkLst>
        </pc:spChg>
        <pc:spChg chg="mod">
          <ac:chgData name="Xinxin Duan" userId="de7703dde9e8474a" providerId="LiveId" clId="{BF4E89F2-F59B-485E-99C5-F4E6F482F1D4}" dt="2021-04-12T23:51:00.449" v="6044" actId="207"/>
          <ac:spMkLst>
            <pc:docMk/>
            <pc:sldMk cId="285583326" sldId="277"/>
            <ac:spMk id="42" creationId="{A84F9A5B-B6E6-4C87-8673-FEB12358E0E8}"/>
          </ac:spMkLst>
        </pc:spChg>
        <pc:spChg chg="mod">
          <ac:chgData name="Xinxin Duan" userId="de7703dde9e8474a" providerId="LiveId" clId="{BF4E89F2-F59B-485E-99C5-F4E6F482F1D4}" dt="2021-04-12T23:50:42.267" v="6043" actId="207"/>
          <ac:spMkLst>
            <pc:docMk/>
            <pc:sldMk cId="285583326" sldId="277"/>
            <ac:spMk id="47" creationId="{D5828B12-334B-418E-BC12-5657139C796D}"/>
          </ac:spMkLst>
        </pc:spChg>
        <pc:spChg chg="mod">
          <ac:chgData name="Xinxin Duan" userId="de7703dde9e8474a" providerId="LiveId" clId="{BF4E89F2-F59B-485E-99C5-F4E6F482F1D4}" dt="2021-04-12T23:51:00.449" v="6044" actId="207"/>
          <ac:spMkLst>
            <pc:docMk/>
            <pc:sldMk cId="285583326" sldId="277"/>
            <ac:spMk id="48" creationId="{11120A1B-989B-4DA4-8AB2-03B9310C03CF}"/>
          </ac:spMkLst>
        </pc:spChg>
        <pc:spChg chg="mod">
          <ac:chgData name="Xinxin Duan" userId="de7703dde9e8474a" providerId="LiveId" clId="{BF4E89F2-F59B-485E-99C5-F4E6F482F1D4}" dt="2021-04-12T23:50:42.267" v="6043" actId="207"/>
          <ac:spMkLst>
            <pc:docMk/>
            <pc:sldMk cId="285583326" sldId="277"/>
            <ac:spMk id="50" creationId="{03D5821F-91C3-4C22-9CC9-4918D05FBB35}"/>
          </ac:spMkLst>
        </pc:spChg>
        <pc:spChg chg="mod">
          <ac:chgData name="Xinxin Duan" userId="de7703dde9e8474a" providerId="LiveId" clId="{BF4E89F2-F59B-485E-99C5-F4E6F482F1D4}" dt="2021-04-12T23:51:00.449" v="6044" actId="207"/>
          <ac:spMkLst>
            <pc:docMk/>
            <pc:sldMk cId="285583326" sldId="277"/>
            <ac:spMk id="51" creationId="{0B5873CC-D014-4F2F-BB9B-155820E30074}"/>
          </ac:spMkLst>
        </pc:spChg>
        <pc:spChg chg="add del mod ord">
          <ac:chgData name="Xinxin Duan" userId="de7703dde9e8474a" providerId="LiveId" clId="{BF4E89F2-F59B-485E-99C5-F4E6F482F1D4}" dt="2021-03-29T23:56:45.778" v="3720" actId="478"/>
          <ac:spMkLst>
            <pc:docMk/>
            <pc:sldMk cId="285583326" sldId="277"/>
            <ac:spMk id="58" creationId="{A8C052C8-A5A8-49AC-98EA-921FB6016899}"/>
          </ac:spMkLst>
        </pc:spChg>
        <pc:spChg chg="add del mod">
          <ac:chgData name="Xinxin Duan" userId="de7703dde9e8474a" providerId="LiveId" clId="{BF4E89F2-F59B-485E-99C5-F4E6F482F1D4}" dt="2021-03-29T23:56:59.933" v="3722" actId="478"/>
          <ac:spMkLst>
            <pc:docMk/>
            <pc:sldMk cId="285583326" sldId="277"/>
            <ac:spMk id="59" creationId="{EBA62239-10D3-4438-9FC4-E4116A4BC1C0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2" creationId="{E82C820F-DEF3-452A-BE44-83B84C497839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3" creationId="{688100A8-735A-45B5-B451-8FABFBD2A7F1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4" creationId="{1025D0C3-6E75-4697-8884-191F7B1B6B38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5" creationId="{FA0CC082-8DC9-423E-AFBA-133C5DD856CF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6" creationId="{E662AD58-30E5-432F-BEFC-D256832CCDE5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7" creationId="{2DEAFBD3-3DFA-4862-8D4E-4711E989E46B}"/>
          </ac:spMkLst>
        </pc:spChg>
        <pc:spChg chg="mod">
          <ac:chgData name="Xinxin Duan" userId="de7703dde9e8474a" providerId="LiveId" clId="{BF4E89F2-F59B-485E-99C5-F4E6F482F1D4}" dt="2021-03-30T00:13:16.763" v="3839" actId="164"/>
          <ac:spMkLst>
            <pc:docMk/>
            <pc:sldMk cId="285583326" sldId="277"/>
            <ac:spMk id="68" creationId="{D1328B09-B320-4E0E-8B93-82E573E7BB96}"/>
          </ac:spMkLst>
        </pc:spChg>
        <pc:spChg chg="mod">
          <ac:chgData name="Xinxin Duan" userId="de7703dde9e8474a" providerId="LiveId" clId="{BF4E89F2-F59B-485E-99C5-F4E6F482F1D4}" dt="2021-03-29T23:57:28.118" v="3728"/>
          <ac:spMkLst>
            <pc:docMk/>
            <pc:sldMk cId="285583326" sldId="277"/>
            <ac:spMk id="70" creationId="{32605ABC-C327-4064-9EE1-46664E6FD675}"/>
          </ac:spMkLst>
        </pc:spChg>
        <pc:spChg chg="mod">
          <ac:chgData name="Xinxin Duan" userId="de7703dde9e8474a" providerId="LiveId" clId="{BF4E89F2-F59B-485E-99C5-F4E6F482F1D4}" dt="2021-03-29T23:57:28.118" v="3728"/>
          <ac:spMkLst>
            <pc:docMk/>
            <pc:sldMk cId="285583326" sldId="277"/>
            <ac:spMk id="82" creationId="{5A98B6E5-6099-4C84-AF97-63643BD4C5F3}"/>
          </ac:spMkLst>
        </pc:spChg>
        <pc:spChg chg="mod">
          <ac:chgData name="Xinxin Duan" userId="de7703dde9e8474a" providerId="LiveId" clId="{BF4E89F2-F59B-485E-99C5-F4E6F482F1D4}" dt="2021-03-29T23:57:28.118" v="3728"/>
          <ac:spMkLst>
            <pc:docMk/>
            <pc:sldMk cId="285583326" sldId="277"/>
            <ac:spMk id="83" creationId="{B31C555C-08A3-4878-A02F-E901635D5994}"/>
          </ac:spMkLst>
        </pc:spChg>
        <pc:spChg chg="add mod ord">
          <ac:chgData name="Xinxin Duan" userId="de7703dde9e8474a" providerId="LiveId" clId="{BF4E89F2-F59B-485E-99C5-F4E6F482F1D4}" dt="2021-04-12T23:56:58.093" v="6090" actId="207"/>
          <ac:spMkLst>
            <pc:docMk/>
            <pc:sldMk cId="285583326" sldId="277"/>
            <ac:spMk id="84" creationId="{55E39235-6253-4B70-9CDE-AD5DC5E2E417}"/>
          </ac:spMkLst>
        </pc:spChg>
        <pc:spChg chg="add del mod ord">
          <ac:chgData name="Xinxin Duan" userId="de7703dde9e8474a" providerId="LiveId" clId="{BF4E89F2-F59B-485E-99C5-F4E6F482F1D4}" dt="2021-03-30T00:02:29.467" v="3768" actId="478"/>
          <ac:spMkLst>
            <pc:docMk/>
            <pc:sldMk cId="285583326" sldId="277"/>
            <ac:spMk id="84" creationId="{76F43E61-3BDC-4F05-B0B7-8E9385DC84F8}"/>
          </ac:spMkLst>
        </pc:spChg>
        <pc:grpChg chg="add mod">
          <ac:chgData name="Xinxin Duan" userId="de7703dde9e8474a" providerId="LiveId" clId="{BF4E89F2-F59B-485E-99C5-F4E6F482F1D4}" dt="2021-04-12T23:54:42.708" v="6076" actId="1076"/>
          <ac:grpSpMkLst>
            <pc:docMk/>
            <pc:sldMk cId="285583326" sldId="277"/>
            <ac:grpSpMk id="2" creationId="{02714BEA-D050-453F-B8C2-9E6FB4F2834C}"/>
          </ac:grpSpMkLst>
        </pc:grpChg>
        <pc:grpChg chg="add mod">
          <ac:chgData name="Xinxin Duan" userId="de7703dde9e8474a" providerId="LiveId" clId="{BF4E89F2-F59B-485E-99C5-F4E6F482F1D4}" dt="2021-04-12T23:52:26.063" v="6059" actId="1076"/>
          <ac:grpSpMkLst>
            <pc:docMk/>
            <pc:sldMk cId="285583326" sldId="277"/>
            <ac:grpSpMk id="4" creationId="{B2165038-4A3F-4EA8-ABE6-FD4B6C43233E}"/>
          </ac:grpSpMkLst>
        </pc:grpChg>
        <pc:grpChg chg="del">
          <ac:chgData name="Xinxin Duan" userId="de7703dde9e8474a" providerId="LiveId" clId="{BF4E89F2-F59B-485E-99C5-F4E6F482F1D4}" dt="2021-03-29T23:56:42.935" v="3719" actId="478"/>
          <ac:grpSpMkLst>
            <pc:docMk/>
            <pc:sldMk cId="285583326" sldId="277"/>
            <ac:grpSpMk id="6" creationId="{9245CFD3-20A8-422F-A6CA-8BA4523BCC45}"/>
          </ac:grpSpMkLst>
        </pc:grpChg>
        <pc:grpChg chg="mod">
          <ac:chgData name="Xinxin Duan" userId="de7703dde9e8474a" providerId="LiveId" clId="{BF4E89F2-F59B-485E-99C5-F4E6F482F1D4}" dt="2021-04-05T19:39:49.129" v="4351" actId="164"/>
          <ac:grpSpMkLst>
            <pc:docMk/>
            <pc:sldMk cId="285583326" sldId="277"/>
            <ac:grpSpMk id="39" creationId="{221BE293-FC70-41B5-B583-33503B04B3D0}"/>
          </ac:grpSpMkLst>
        </pc:grpChg>
        <pc:grpChg chg="mod">
          <ac:chgData name="Xinxin Duan" userId="de7703dde9e8474a" providerId="LiveId" clId="{BF4E89F2-F59B-485E-99C5-F4E6F482F1D4}" dt="2021-04-05T19:39:49.129" v="4351" actId="164"/>
          <ac:grpSpMkLst>
            <pc:docMk/>
            <pc:sldMk cId="285583326" sldId="277"/>
            <ac:grpSpMk id="44" creationId="{C026D45E-999F-4E08-8927-2DC5520EC44F}"/>
          </ac:grpSpMkLst>
        </pc:grpChg>
        <pc:grpChg chg="mod">
          <ac:chgData name="Xinxin Duan" userId="de7703dde9e8474a" providerId="LiveId" clId="{BF4E89F2-F59B-485E-99C5-F4E6F482F1D4}" dt="2021-04-05T19:39:49.129" v="4351" actId="164"/>
          <ac:grpSpMkLst>
            <pc:docMk/>
            <pc:sldMk cId="285583326" sldId="277"/>
            <ac:grpSpMk id="45" creationId="{2973EBD9-5C4A-4A0D-8D77-27C6536E9B51}"/>
          </ac:grpSpMkLst>
        </pc:grpChg>
        <pc:grpChg chg="mod">
          <ac:chgData name="Xinxin Duan" userId="de7703dde9e8474a" providerId="LiveId" clId="{BF4E89F2-F59B-485E-99C5-F4E6F482F1D4}" dt="2021-04-12T23:58:34.068" v="6093" actId="1076"/>
          <ac:grpSpMkLst>
            <pc:docMk/>
            <pc:sldMk cId="285583326" sldId="277"/>
            <ac:grpSpMk id="57" creationId="{77EA456B-532F-43BA-BCF1-B8C41EE638D8}"/>
          </ac:grpSpMkLst>
        </pc:grpChg>
        <pc:grpChg chg="add mod">
          <ac:chgData name="Xinxin Duan" userId="de7703dde9e8474a" providerId="LiveId" clId="{BF4E89F2-F59B-485E-99C5-F4E6F482F1D4}" dt="2021-04-12T23:52:30.646" v="6061" actId="1076"/>
          <ac:grpSpMkLst>
            <pc:docMk/>
            <pc:sldMk cId="285583326" sldId="277"/>
            <ac:grpSpMk id="60" creationId="{9DE94564-D717-4A00-8B9D-7A04C140A6DD}"/>
          </ac:grpSpMkLst>
        </pc:grpChg>
        <pc:grpChg chg="mod">
          <ac:chgData name="Xinxin Duan" userId="de7703dde9e8474a" providerId="LiveId" clId="{BF4E89F2-F59B-485E-99C5-F4E6F482F1D4}" dt="2021-03-29T23:57:28.118" v="3728"/>
          <ac:grpSpMkLst>
            <pc:docMk/>
            <pc:sldMk cId="285583326" sldId="277"/>
            <ac:grpSpMk id="61" creationId="{7033E48E-5B5A-4E0E-9778-E3ADFC59779F}"/>
          </ac:grpSpMkLst>
        </pc:grpChg>
        <pc:grpChg chg="mod">
          <ac:chgData name="Xinxin Duan" userId="de7703dde9e8474a" providerId="LiveId" clId="{BF4E89F2-F59B-485E-99C5-F4E6F482F1D4}" dt="2021-03-29T23:57:28.118" v="3728"/>
          <ac:grpSpMkLst>
            <pc:docMk/>
            <pc:sldMk cId="285583326" sldId="277"/>
            <ac:grpSpMk id="69" creationId="{EA526C1E-B968-40F9-BBB0-573862F88B14}"/>
          </ac:grpSpMkLst>
        </pc:grpChg>
        <pc:grpChg chg="mod">
          <ac:chgData name="Xinxin Duan" userId="de7703dde9e8474a" providerId="LiveId" clId="{BF4E89F2-F59B-485E-99C5-F4E6F482F1D4}" dt="2021-03-29T23:57:28.118" v="3728"/>
          <ac:grpSpMkLst>
            <pc:docMk/>
            <pc:sldMk cId="285583326" sldId="277"/>
            <ac:grpSpMk id="71" creationId="{365F2BA6-C0C6-4CB1-AFFC-5DB84C441701}"/>
          </ac:grpSpMkLst>
        </pc:grp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2" creationId="{126FD9A0-BAF7-4176-8C32-ED33E3677B1C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3" creationId="{2BC650C0-3973-4C5E-A9AE-897C571F7100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4" creationId="{3F8C7B79-8B62-4EBE-BD0B-067CEA7BC6A9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5" creationId="{5263E504-C18D-48D7-9A96-1D71574D7DAA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6" creationId="{B825E723-1616-4D56-B5A9-6D5C9B95EF04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7" creationId="{47ADB5A0-430E-414C-9378-9DD059B2503B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8" creationId="{03ED9292-9A8F-47DF-A6C9-DC389AFC90DD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79" creationId="{87F2F9AC-41D1-46AE-A4D4-02FABF78AF68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80" creationId="{C6005FCA-9EB2-45A5-B084-1C374CA4B842}"/>
          </ac:cxnSpMkLst>
        </pc:cxnChg>
        <pc:cxnChg chg="mod">
          <ac:chgData name="Xinxin Duan" userId="de7703dde9e8474a" providerId="LiveId" clId="{BF4E89F2-F59B-485E-99C5-F4E6F482F1D4}" dt="2021-03-29T23:57:28.118" v="3728"/>
          <ac:cxnSpMkLst>
            <pc:docMk/>
            <pc:sldMk cId="285583326" sldId="277"/>
            <ac:cxnSpMk id="81" creationId="{47997B3D-EC80-42E2-891C-0E56F6AC8A1C}"/>
          </ac:cxnSpMkLst>
        </pc:cxnChg>
      </pc:sldChg>
      <pc:sldChg chg="addSp delSp modSp mod setBg modNotesTx">
        <pc:chgData name="Xinxin Duan" userId="de7703dde9e8474a" providerId="LiveId" clId="{BF4E89F2-F59B-485E-99C5-F4E6F482F1D4}" dt="2021-05-08T19:18:33.738" v="7685" actId="20577"/>
        <pc:sldMkLst>
          <pc:docMk/>
          <pc:sldMk cId="1300332618" sldId="278"/>
        </pc:sldMkLst>
        <pc:spChg chg="add del">
          <ac:chgData name="Xinxin Duan" userId="de7703dde9e8474a" providerId="LiveId" clId="{BF4E89F2-F59B-485E-99C5-F4E6F482F1D4}" dt="2021-04-12T22:50:09.459" v="5408" actId="478"/>
          <ac:spMkLst>
            <pc:docMk/>
            <pc:sldMk cId="1300332618" sldId="278"/>
            <ac:spMk id="2" creationId="{374367C8-A7C3-44F3-91C3-3C70C7DDE00E}"/>
          </ac:spMkLst>
        </pc:spChg>
        <pc:spChg chg="add del">
          <ac:chgData name="Xinxin Duan" userId="de7703dde9e8474a" providerId="LiveId" clId="{BF4E89F2-F59B-485E-99C5-F4E6F482F1D4}" dt="2021-04-11T05:09:16.962" v="5286" actId="478"/>
          <ac:spMkLst>
            <pc:docMk/>
            <pc:sldMk cId="1300332618" sldId="278"/>
            <ac:spMk id="2" creationId="{90A0CFCC-E1C1-4558-8C92-1995B49E8B44}"/>
          </ac:spMkLst>
        </pc:spChg>
        <pc:spChg chg="mod ord topLvl">
          <ac:chgData name="Xinxin Duan" userId="de7703dde9e8474a" providerId="LiveId" clId="{BF4E89F2-F59B-485E-99C5-F4E6F482F1D4}" dt="2021-04-12T23:04:24.890" v="5550" actId="208"/>
          <ac:spMkLst>
            <pc:docMk/>
            <pc:sldMk cId="1300332618" sldId="278"/>
            <ac:spMk id="3" creationId="{E4AEE500-5AC6-43E8-B0F6-D40D48BC6323}"/>
          </ac:spMkLst>
        </pc:spChg>
        <pc:spChg chg="add mod topLvl">
          <ac:chgData name="Xinxin Duan" userId="de7703dde9e8474a" providerId="LiveId" clId="{BF4E89F2-F59B-485E-99C5-F4E6F482F1D4}" dt="2021-04-12T23:12:16.395" v="5607" actId="207"/>
          <ac:spMkLst>
            <pc:docMk/>
            <pc:sldMk cId="1300332618" sldId="278"/>
            <ac:spMk id="4" creationId="{AC16D078-733B-41FF-9821-F4674514EA3D}"/>
          </ac:spMkLst>
        </pc:spChg>
        <pc:spChg chg="mod">
          <ac:chgData name="Xinxin Duan" userId="de7703dde9e8474a" providerId="LiveId" clId="{BF4E89F2-F59B-485E-99C5-F4E6F482F1D4}" dt="2021-04-12T23:04:52.527" v="5551" actId="207"/>
          <ac:spMkLst>
            <pc:docMk/>
            <pc:sldMk cId="1300332618" sldId="278"/>
            <ac:spMk id="6" creationId="{F45AA3DA-717E-4F78-8347-1AEEE524D211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7" creationId="{DC1A5A76-6653-47D5-AC4C-4F2650F92859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9" creationId="{A34CA8E6-B3AA-4312-B31C-7B70AA84BADE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10" creationId="{EA44AD0C-C8F8-4AE1-8EDA-0248905EC774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12" creationId="{A24E26F2-ED12-4C2C-A5B1-19CC879C31B2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13" creationId="{BB940C55-43E6-40A2-BE13-3468E6F5BA4C}"/>
          </ac:spMkLst>
        </pc:spChg>
        <pc:spChg chg="mod">
          <ac:chgData name="Xinxin Duan" userId="de7703dde9e8474a" providerId="LiveId" clId="{BF4E89F2-F59B-485E-99C5-F4E6F482F1D4}" dt="2021-04-12T23:05:09.890" v="5552" actId="207"/>
          <ac:spMkLst>
            <pc:docMk/>
            <pc:sldMk cId="1300332618" sldId="278"/>
            <ac:spMk id="15" creationId="{2DC98378-6D90-4858-A60E-93706C9F9B42}"/>
          </ac:spMkLst>
        </pc:spChg>
        <pc:spChg chg="mod">
          <ac:chgData name="Xinxin Duan" userId="de7703dde9e8474a" providerId="LiveId" clId="{BF4E89F2-F59B-485E-99C5-F4E6F482F1D4}" dt="2021-04-12T23:05:17.282" v="5553" actId="207"/>
          <ac:spMkLst>
            <pc:docMk/>
            <pc:sldMk cId="1300332618" sldId="278"/>
            <ac:spMk id="16" creationId="{D5E8CC8C-30F7-47D5-A4E5-741588CDC028}"/>
          </ac:spMkLst>
        </pc:spChg>
        <pc:spChg chg="mod">
          <ac:chgData name="Xinxin Duan" userId="de7703dde9e8474a" providerId="LiveId" clId="{BF4E89F2-F59B-485E-99C5-F4E6F482F1D4}" dt="2021-04-12T23:05:26.556" v="5554" actId="207"/>
          <ac:spMkLst>
            <pc:docMk/>
            <pc:sldMk cId="1300332618" sldId="278"/>
            <ac:spMk id="18" creationId="{2C8B2DE6-333D-47FF-86A3-6676B41BF517}"/>
          </ac:spMkLst>
        </pc:spChg>
        <pc:spChg chg="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19" creationId="{DFBDD6AE-1977-4464-9673-939F5B899E48}"/>
          </ac:spMkLst>
        </pc:spChg>
        <pc:spChg chg="mod ord topLvl">
          <ac:chgData name="Xinxin Duan" userId="de7703dde9e8474a" providerId="LiveId" clId="{BF4E89F2-F59B-485E-99C5-F4E6F482F1D4}" dt="2021-04-12T23:02:14.428" v="5527" actId="14100"/>
          <ac:spMkLst>
            <pc:docMk/>
            <pc:sldMk cId="1300332618" sldId="278"/>
            <ac:spMk id="20" creationId="{30D2CDF6-CAE3-4AC2-9082-895995C612F9}"/>
          </ac:spMkLst>
        </pc:spChg>
        <pc:spChg chg="mod ord topLvl">
          <ac:chgData name="Xinxin Duan" userId="de7703dde9e8474a" providerId="LiveId" clId="{BF4E89F2-F59B-485E-99C5-F4E6F482F1D4}" dt="2021-04-12T23:02:48.909" v="5541" actId="688"/>
          <ac:spMkLst>
            <pc:docMk/>
            <pc:sldMk cId="1300332618" sldId="278"/>
            <ac:spMk id="21" creationId="{135A2060-B68A-455D-91A9-F8725294EF4E}"/>
          </ac:spMkLst>
        </pc:spChg>
        <pc:spChg chg="add del">
          <ac:chgData name="Xinxin Duan" userId="de7703dde9e8474a" providerId="LiveId" clId="{BF4E89F2-F59B-485E-99C5-F4E6F482F1D4}" dt="2021-04-11T05:10:13.010" v="5288" actId="478"/>
          <ac:spMkLst>
            <pc:docMk/>
            <pc:sldMk cId="1300332618" sldId="278"/>
            <ac:spMk id="22" creationId="{43587234-34C6-43A7-B7B7-B7D2EC7C7555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22" creationId="{440F35FC-D3E7-42D9-B8AD-04C9284D1143}"/>
          </ac:spMkLst>
        </pc:spChg>
        <pc:spChg chg="del mod ord topLvl">
          <ac:chgData name="Xinxin Duan" userId="de7703dde9e8474a" providerId="LiveId" clId="{BF4E89F2-F59B-485E-99C5-F4E6F482F1D4}" dt="2021-04-12T23:02:20.522" v="5529" actId="478"/>
          <ac:spMkLst>
            <pc:docMk/>
            <pc:sldMk cId="1300332618" sldId="278"/>
            <ac:spMk id="23" creationId="{9DEDCBFB-F10B-4845-BD87-987D35C4BEDC}"/>
          </ac:spMkLst>
        </pc:spChg>
        <pc:spChg chg="add 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24" creationId="{95449539-35FB-40AF-907D-1B0B090E4672}"/>
          </ac:spMkLst>
        </pc:spChg>
        <pc:spChg chg="del mod">
          <ac:chgData name="Xinxin Duan" userId="de7703dde9e8474a" providerId="LiveId" clId="{BF4E89F2-F59B-485E-99C5-F4E6F482F1D4}" dt="2021-04-06T00:38:13.284" v="5181"/>
          <ac:spMkLst>
            <pc:docMk/>
            <pc:sldMk cId="1300332618" sldId="278"/>
            <ac:spMk id="24" creationId="{D8B858BF-583B-480C-B298-B2925CA0B9D6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25" creationId="{771B7102-2E6A-4B29-BDDE-3E37218675BD}"/>
          </ac:spMkLst>
        </pc:spChg>
        <pc:spChg chg="del mod ord topLvl">
          <ac:chgData name="Xinxin Duan" userId="de7703dde9e8474a" providerId="LiveId" clId="{BF4E89F2-F59B-485E-99C5-F4E6F482F1D4}" dt="2021-04-12T23:02:29.134" v="5533" actId="478"/>
          <ac:spMkLst>
            <pc:docMk/>
            <pc:sldMk cId="1300332618" sldId="278"/>
            <ac:spMk id="26" creationId="{EBC49B31-A09D-4754-B048-2633B0701DC3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27" creationId="{EB8D8C74-48A5-4A45-88BA-BB4A1B959B4F}"/>
          </ac:spMkLst>
        </pc:spChg>
        <pc:spChg chg="add del">
          <ac:chgData name="Xinxin Duan" userId="de7703dde9e8474a" providerId="LiveId" clId="{BF4E89F2-F59B-485E-99C5-F4E6F482F1D4}" dt="2021-04-05T21:00:30.571" v="4395" actId="478"/>
          <ac:spMkLst>
            <pc:docMk/>
            <pc:sldMk cId="1300332618" sldId="278"/>
            <ac:spMk id="27" creationId="{FEB0982B-F87B-4AEF-9E33-9B9E40C43EC6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28" creationId="{F28D3CD8-258C-4E2A-ABD1-44025C9EB3DD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29" creationId="{E8326584-E2B6-4520-A356-9DF48A5E2A4A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30" creationId="{ADA55722-B8ED-4130-9D27-00D29F3247E9}"/>
          </ac:spMkLst>
        </pc:spChg>
        <pc:spChg chg="add del mod">
          <ac:chgData name="Xinxin Duan" userId="de7703dde9e8474a" providerId="LiveId" clId="{BF4E89F2-F59B-485E-99C5-F4E6F482F1D4}" dt="2021-04-11T05:26:04.436" v="5345" actId="478"/>
          <ac:spMkLst>
            <pc:docMk/>
            <pc:sldMk cId="1300332618" sldId="278"/>
            <ac:spMk id="31" creationId="{1FBC2ACF-E224-4F80-9625-65B53D1901EE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31" creationId="{9600C492-2153-4521-B001-3F4209D9309E}"/>
          </ac:spMkLst>
        </pc:spChg>
        <pc:spChg chg="del mod">
          <ac:chgData name="Xinxin Duan" userId="de7703dde9e8474a" providerId="LiveId" clId="{BF4E89F2-F59B-485E-99C5-F4E6F482F1D4}" dt="2021-04-11T05:19:22.114" v="5341" actId="478"/>
          <ac:spMkLst>
            <pc:docMk/>
            <pc:sldMk cId="1300332618" sldId="278"/>
            <ac:spMk id="35" creationId="{A25AA90C-2EF5-4347-9E0A-E9526CEC9D01}"/>
          </ac:spMkLst>
        </pc:spChg>
        <pc:spChg chg="mod">
          <ac:chgData name="Xinxin Duan" userId="de7703dde9e8474a" providerId="LiveId" clId="{BF4E89F2-F59B-485E-99C5-F4E6F482F1D4}" dt="2021-04-12T23:06:00.502" v="5557" actId="207"/>
          <ac:spMkLst>
            <pc:docMk/>
            <pc:sldMk cId="1300332618" sldId="278"/>
            <ac:spMk id="48" creationId="{7DF1FC2D-AA6B-49D4-ADDB-0723F288A27B}"/>
          </ac:spMkLst>
        </pc:spChg>
        <pc:spChg chg="mod">
          <ac:chgData name="Xinxin Duan" userId="de7703dde9e8474a" providerId="LiveId" clId="{BF4E89F2-F59B-485E-99C5-F4E6F482F1D4}" dt="2021-04-12T23:06:13.701" v="5559" actId="207"/>
          <ac:spMkLst>
            <pc:docMk/>
            <pc:sldMk cId="1300332618" sldId="278"/>
            <ac:spMk id="49" creationId="{A7A71B06-E09D-453A-9FB2-814A555D6BF6}"/>
          </ac:spMkLst>
        </pc:spChg>
        <pc:spChg chg="add mod">
          <ac:chgData name="Xinxin Duan" userId="de7703dde9e8474a" providerId="LiveId" clId="{BF4E89F2-F59B-485E-99C5-F4E6F482F1D4}" dt="2021-04-12T23:40:01.406" v="5959" actId="164"/>
          <ac:spMkLst>
            <pc:docMk/>
            <pc:sldMk cId="1300332618" sldId="278"/>
            <ac:spMk id="56" creationId="{C3173AAB-B7B7-4C25-A60C-FF74ACBC6038}"/>
          </ac:spMkLst>
        </pc:spChg>
        <pc:spChg chg="add mod">
          <ac:chgData name="Xinxin Duan" userId="de7703dde9e8474a" providerId="LiveId" clId="{BF4E89F2-F59B-485E-99C5-F4E6F482F1D4}" dt="2021-04-12T23:20:47.329" v="5669" actId="14100"/>
          <ac:spMkLst>
            <pc:docMk/>
            <pc:sldMk cId="1300332618" sldId="278"/>
            <ac:spMk id="64" creationId="{3D279131-3795-44B8-ADB8-01EE04EE851B}"/>
          </ac:spMkLst>
        </pc:spChg>
        <pc:spChg chg="add mod">
          <ac:chgData name="Xinxin Duan" userId="de7703dde9e8474a" providerId="LiveId" clId="{BF4E89F2-F59B-485E-99C5-F4E6F482F1D4}" dt="2021-04-12T23:20:51.003" v="5671" actId="1076"/>
          <ac:spMkLst>
            <pc:docMk/>
            <pc:sldMk cId="1300332618" sldId="278"/>
            <ac:spMk id="65" creationId="{62A80B76-20BF-43FF-B9F2-D1F413205868}"/>
          </ac:spMkLst>
        </pc:spChg>
        <pc:spChg chg="add mod">
          <ac:chgData name="Xinxin Duan" userId="de7703dde9e8474a" providerId="LiveId" clId="{BF4E89F2-F59B-485E-99C5-F4E6F482F1D4}" dt="2021-04-12T23:20:56.128" v="5674" actId="1076"/>
          <ac:spMkLst>
            <pc:docMk/>
            <pc:sldMk cId="1300332618" sldId="278"/>
            <ac:spMk id="66" creationId="{54118DE8-9951-4F8D-BA34-7907D482BDDC}"/>
          </ac:spMkLst>
        </pc:spChg>
        <pc:spChg chg="add mod">
          <ac:chgData name="Xinxin Duan" userId="de7703dde9e8474a" providerId="LiveId" clId="{BF4E89F2-F59B-485E-99C5-F4E6F482F1D4}" dt="2021-04-12T23:20:58.397" v="5676" actId="1076"/>
          <ac:spMkLst>
            <pc:docMk/>
            <pc:sldMk cId="1300332618" sldId="278"/>
            <ac:spMk id="67" creationId="{89799208-4710-4C58-9727-6E6D35B00CF6}"/>
          </ac:spMkLst>
        </pc:spChg>
        <pc:spChg chg="add mod">
          <ac:chgData name="Xinxin Duan" userId="de7703dde9e8474a" providerId="LiveId" clId="{BF4E89F2-F59B-485E-99C5-F4E6F482F1D4}" dt="2021-04-12T23:21:02.616" v="5679" actId="14100"/>
          <ac:spMkLst>
            <pc:docMk/>
            <pc:sldMk cId="1300332618" sldId="278"/>
            <ac:spMk id="68" creationId="{24FE73B3-BE28-4082-9D1C-35E28778EA88}"/>
          </ac:spMkLst>
        </pc:spChg>
        <pc:spChg chg="add mod">
          <ac:chgData name="Xinxin Duan" userId="de7703dde9e8474a" providerId="LiveId" clId="{BF4E89F2-F59B-485E-99C5-F4E6F482F1D4}" dt="2021-04-12T23:21:05.449" v="5681" actId="1076"/>
          <ac:spMkLst>
            <pc:docMk/>
            <pc:sldMk cId="1300332618" sldId="278"/>
            <ac:spMk id="69" creationId="{19C869CB-06C2-43CB-A77F-125D24C934A9}"/>
          </ac:spMkLst>
        </pc:spChg>
        <pc:spChg chg="add mod">
          <ac:chgData name="Xinxin Duan" userId="de7703dde9e8474a" providerId="LiveId" clId="{BF4E89F2-F59B-485E-99C5-F4E6F482F1D4}" dt="2021-04-12T23:21:08.332" v="5683" actId="1076"/>
          <ac:spMkLst>
            <pc:docMk/>
            <pc:sldMk cId="1300332618" sldId="278"/>
            <ac:spMk id="70" creationId="{36CE30AD-8170-441B-84CE-53F2D11DD083}"/>
          </ac:spMkLst>
        </pc:spChg>
        <pc:spChg chg="add mod">
          <ac:chgData name="Xinxin Duan" userId="de7703dde9e8474a" providerId="LiveId" clId="{BF4E89F2-F59B-485E-99C5-F4E6F482F1D4}" dt="2021-04-12T23:21:08.989" v="5684"/>
          <ac:spMkLst>
            <pc:docMk/>
            <pc:sldMk cId="1300332618" sldId="278"/>
            <ac:spMk id="71" creationId="{3E2B6BA0-8A79-431C-AFAD-69ED6EC155C0}"/>
          </ac:spMkLst>
        </pc:spChg>
        <pc:spChg chg="add mod">
          <ac:chgData name="Xinxin Duan" userId="de7703dde9e8474a" providerId="LiveId" clId="{BF4E89F2-F59B-485E-99C5-F4E6F482F1D4}" dt="2021-04-12T23:21:13.965" v="5686" actId="1076"/>
          <ac:spMkLst>
            <pc:docMk/>
            <pc:sldMk cId="1300332618" sldId="278"/>
            <ac:spMk id="72" creationId="{6430B98F-DB32-493A-8D7F-647003CC8B39}"/>
          </ac:spMkLst>
        </pc:spChg>
        <pc:spChg chg="add mod">
          <ac:chgData name="Xinxin Duan" userId="de7703dde9e8474a" providerId="LiveId" clId="{BF4E89F2-F59B-485E-99C5-F4E6F482F1D4}" dt="2021-04-12T23:21:18.103" v="5688" actId="1076"/>
          <ac:spMkLst>
            <pc:docMk/>
            <pc:sldMk cId="1300332618" sldId="278"/>
            <ac:spMk id="73" creationId="{34157026-17B3-49E1-ABF1-F3135F12DAB0}"/>
          </ac:spMkLst>
        </pc:spChg>
        <pc:spChg chg="add mod">
          <ac:chgData name="Xinxin Duan" userId="de7703dde9e8474a" providerId="LiveId" clId="{BF4E89F2-F59B-485E-99C5-F4E6F482F1D4}" dt="2021-04-12T23:21:22.813" v="5691" actId="1076"/>
          <ac:spMkLst>
            <pc:docMk/>
            <pc:sldMk cId="1300332618" sldId="278"/>
            <ac:spMk id="74" creationId="{955B2A36-09BB-4B83-83EC-B7BB0B279D86}"/>
          </ac:spMkLst>
        </pc:spChg>
        <pc:spChg chg="add mod">
          <ac:chgData name="Xinxin Duan" userId="de7703dde9e8474a" providerId="LiveId" clId="{BF4E89F2-F59B-485E-99C5-F4E6F482F1D4}" dt="2021-04-12T23:21:30.673" v="5694" actId="1076"/>
          <ac:spMkLst>
            <pc:docMk/>
            <pc:sldMk cId="1300332618" sldId="278"/>
            <ac:spMk id="75" creationId="{0E65151A-D70A-4AAA-B61C-A26587D850AC}"/>
          </ac:spMkLst>
        </pc:spChg>
        <pc:spChg chg="add mod">
          <ac:chgData name="Xinxin Duan" userId="de7703dde9e8474a" providerId="LiveId" clId="{BF4E89F2-F59B-485E-99C5-F4E6F482F1D4}" dt="2021-04-12T23:21:36.528" v="5696" actId="1076"/>
          <ac:spMkLst>
            <pc:docMk/>
            <pc:sldMk cId="1300332618" sldId="278"/>
            <ac:spMk id="76" creationId="{343A386E-3152-4F7A-9AAF-597638FCD2B8}"/>
          </ac:spMkLst>
        </pc:spChg>
        <pc:spChg chg="add mod">
          <ac:chgData name="Xinxin Duan" userId="de7703dde9e8474a" providerId="LiveId" clId="{BF4E89F2-F59B-485E-99C5-F4E6F482F1D4}" dt="2021-04-12T23:21:39.910" v="5698" actId="1076"/>
          <ac:spMkLst>
            <pc:docMk/>
            <pc:sldMk cId="1300332618" sldId="278"/>
            <ac:spMk id="77" creationId="{223BCC21-2CA1-449A-9AF1-0784EF8756A1}"/>
          </ac:spMkLst>
        </pc:spChg>
        <pc:spChg chg="add mod">
          <ac:chgData name="Xinxin Duan" userId="de7703dde9e8474a" providerId="LiveId" clId="{BF4E89F2-F59B-485E-99C5-F4E6F482F1D4}" dt="2021-04-12T23:21:44.822" v="5700" actId="1076"/>
          <ac:spMkLst>
            <pc:docMk/>
            <pc:sldMk cId="1300332618" sldId="278"/>
            <ac:spMk id="78" creationId="{96CA15C2-40A6-4EC4-B649-EF5CB7AC2AC7}"/>
          </ac:spMkLst>
        </pc:spChg>
        <pc:spChg chg="add mod">
          <ac:chgData name="Xinxin Duan" userId="de7703dde9e8474a" providerId="LiveId" clId="{BF4E89F2-F59B-485E-99C5-F4E6F482F1D4}" dt="2021-04-12T23:21:52.772" v="5702" actId="1076"/>
          <ac:spMkLst>
            <pc:docMk/>
            <pc:sldMk cId="1300332618" sldId="278"/>
            <ac:spMk id="79" creationId="{ED50CEF3-AC79-47D7-95EC-0CAFB1440119}"/>
          </ac:spMkLst>
        </pc:spChg>
        <pc:spChg chg="add mod">
          <ac:chgData name="Xinxin Duan" userId="de7703dde9e8474a" providerId="LiveId" clId="{BF4E89F2-F59B-485E-99C5-F4E6F482F1D4}" dt="2021-04-12T23:21:55.577" v="5704" actId="1076"/>
          <ac:spMkLst>
            <pc:docMk/>
            <pc:sldMk cId="1300332618" sldId="278"/>
            <ac:spMk id="80" creationId="{3776613B-18D8-4C6D-8C10-8A654EAC80B0}"/>
          </ac:spMkLst>
        </pc:spChg>
        <pc:spChg chg="add del">
          <ac:chgData name="Xinxin Duan" userId="de7703dde9e8474a" providerId="LiveId" clId="{BF4E89F2-F59B-485E-99C5-F4E6F482F1D4}" dt="2021-04-11T05:19:16.072" v="5339"/>
          <ac:spMkLst>
            <pc:docMk/>
            <pc:sldMk cId="1300332618" sldId="278"/>
            <ac:spMk id="1024" creationId="{AFC5CD92-D8FE-4F9B-96C4-9FFC96E9C60E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24" creationId="{F4D8668B-5F22-4C03-90B2-E69B61C36503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25" creationId="{60D90BE0-2558-4FE5-B600-8FAAA61EA9E4}"/>
          </ac:spMkLst>
        </pc:spChg>
        <pc:spChg chg="add del mod">
          <ac:chgData name="Xinxin Duan" userId="de7703dde9e8474a" providerId="LiveId" clId="{BF4E89F2-F59B-485E-99C5-F4E6F482F1D4}" dt="2021-04-11T05:19:16.072" v="5339"/>
          <ac:spMkLst>
            <pc:docMk/>
            <pc:sldMk cId="1300332618" sldId="278"/>
            <ac:spMk id="1025" creationId="{8C8604AC-289B-4F3D-9C06-B43509ECEE30}"/>
          </ac:spMkLst>
        </pc:spChg>
        <pc:spChg chg="add mod">
          <ac:chgData name="Xinxin Duan" userId="de7703dde9e8474a" providerId="LiveId" clId="{BF4E89F2-F59B-485E-99C5-F4E6F482F1D4}" dt="2021-04-12T23:00:07.108" v="5501" actId="165"/>
          <ac:spMkLst>
            <pc:docMk/>
            <pc:sldMk cId="1300332618" sldId="278"/>
            <ac:spMk id="1027" creationId="{0D2D09C0-C6D8-4733-B747-5EAF3EEA9DAD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29" creationId="{9154DE5F-8FE2-44C7-9C4D-3066F2C125BC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30" creationId="{4B29A998-1734-414E-A08E-EB7D45BBC371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31" creationId="{C14DCE64-775A-4FFC-A1AA-4ED451749FBC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32" creationId="{6932E81D-F48C-46B6-B672-D5E22EACB0B0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33" creationId="{FA41141E-4231-4EFE-A540-1FF74BBC30D6}"/>
          </ac:spMkLst>
        </pc:spChg>
        <pc:spChg chg="add mod topLvl">
          <ac:chgData name="Xinxin Duan" userId="de7703dde9e8474a" providerId="LiveId" clId="{BF4E89F2-F59B-485E-99C5-F4E6F482F1D4}" dt="2021-04-12T23:00:40.563" v="5502" actId="164"/>
          <ac:spMkLst>
            <pc:docMk/>
            <pc:sldMk cId="1300332618" sldId="278"/>
            <ac:spMk id="1034" creationId="{D2D50CAE-939F-49B9-8068-D93E2313D43A}"/>
          </ac:spMkLst>
        </pc:spChg>
        <pc:spChg chg="add mod">
          <ac:chgData name="Xinxin Duan" userId="de7703dde9e8474a" providerId="LiveId" clId="{BF4E89F2-F59B-485E-99C5-F4E6F482F1D4}" dt="2021-04-12T23:03:38.638" v="5547" actId="206"/>
          <ac:spMkLst>
            <pc:docMk/>
            <pc:sldMk cId="1300332618" sldId="278"/>
            <ac:spMk id="1037" creationId="{BADF7F50-EF67-412A-82A9-25B84CD95D37}"/>
          </ac:spMkLst>
        </pc:spChg>
        <pc:spChg chg="add mod">
          <ac:chgData name="Xinxin Duan" userId="de7703dde9e8474a" providerId="LiveId" clId="{BF4E89F2-F59B-485E-99C5-F4E6F482F1D4}" dt="2021-04-12T23:03:28.803" v="5545" actId="208"/>
          <ac:spMkLst>
            <pc:docMk/>
            <pc:sldMk cId="1300332618" sldId="278"/>
            <ac:spMk id="1038" creationId="{1A7070AE-2A2A-494C-A152-80E8B299D974}"/>
          </ac:spMkLst>
        </pc:spChg>
        <pc:spChg chg="add mod">
          <ac:chgData name="Xinxin Duan" userId="de7703dde9e8474a" providerId="LiveId" clId="{BF4E89F2-F59B-485E-99C5-F4E6F482F1D4}" dt="2021-04-12T23:06:36.384" v="5561" actId="208"/>
          <ac:spMkLst>
            <pc:docMk/>
            <pc:sldMk cId="1300332618" sldId="278"/>
            <ac:spMk id="1039" creationId="{CB44BB0A-3CA7-4FFB-83FB-12BCE3881EC8}"/>
          </ac:spMkLst>
        </pc:spChg>
        <pc:spChg chg="add mod">
          <ac:chgData name="Xinxin Duan" userId="de7703dde9e8474a" providerId="LiveId" clId="{BF4E89F2-F59B-485E-99C5-F4E6F482F1D4}" dt="2021-04-12T23:15:41.823" v="5631" actId="164"/>
          <ac:spMkLst>
            <pc:docMk/>
            <pc:sldMk cId="1300332618" sldId="278"/>
            <ac:spMk id="1040" creationId="{85D1712E-97BE-4F30-BD0E-3539AD87D440}"/>
          </ac:spMkLst>
        </pc:spChg>
        <pc:spChg chg="add mod">
          <ac:chgData name="Xinxin Duan" userId="de7703dde9e8474a" providerId="LiveId" clId="{BF4E89F2-F59B-485E-99C5-F4E6F482F1D4}" dt="2021-04-12T23:15:41.823" v="5631" actId="164"/>
          <ac:spMkLst>
            <pc:docMk/>
            <pc:sldMk cId="1300332618" sldId="278"/>
            <ac:spMk id="1041" creationId="{B6B023FD-8CAB-4502-8DEE-895A4D1D400C}"/>
          </ac:spMkLst>
        </pc:spChg>
        <pc:spChg chg="add del">
          <ac:chgData name="Xinxin Duan" userId="de7703dde9e8474a" providerId="LiveId" clId="{BF4E89F2-F59B-485E-99C5-F4E6F482F1D4}" dt="2021-04-12T23:16:07.689" v="5635" actId="478"/>
          <ac:spMkLst>
            <pc:docMk/>
            <pc:sldMk cId="1300332618" sldId="278"/>
            <ac:spMk id="1043" creationId="{E0B8A0DD-EB70-4023-94EC-EAEBF2336B5C}"/>
          </ac:spMkLst>
        </pc:spChg>
        <pc:spChg chg="add mod">
          <ac:chgData name="Xinxin Duan" userId="de7703dde9e8474a" providerId="LiveId" clId="{BF4E89F2-F59B-485E-99C5-F4E6F482F1D4}" dt="2021-04-12T23:40:01.406" v="5959" actId="164"/>
          <ac:spMkLst>
            <pc:docMk/>
            <pc:sldMk cId="1300332618" sldId="278"/>
            <ac:spMk id="1044" creationId="{04AEED3C-A75A-404F-A517-343E16A3DB6A}"/>
          </ac:spMkLst>
        </pc:spChg>
        <pc:spChg chg="add mod">
          <ac:chgData name="Xinxin Duan" userId="de7703dde9e8474a" providerId="LiveId" clId="{BF4E89F2-F59B-485E-99C5-F4E6F482F1D4}" dt="2021-04-12T23:19:16.557" v="5653" actId="164"/>
          <ac:spMkLst>
            <pc:docMk/>
            <pc:sldMk cId="1300332618" sldId="278"/>
            <ac:spMk id="1045" creationId="{CAC66593-7F11-442F-90AB-5DC066636687}"/>
          </ac:spMkLst>
        </pc:spChg>
        <pc:spChg chg="add mod">
          <ac:chgData name="Xinxin Duan" userId="de7703dde9e8474a" providerId="LiveId" clId="{BF4E89F2-F59B-485E-99C5-F4E6F482F1D4}" dt="2021-04-12T23:19:16.557" v="5653" actId="164"/>
          <ac:spMkLst>
            <pc:docMk/>
            <pc:sldMk cId="1300332618" sldId="278"/>
            <ac:spMk id="1046" creationId="{84A73B2B-6EC4-4272-83BD-DAE2BDBE42E2}"/>
          </ac:spMkLst>
        </pc:spChg>
        <pc:spChg chg="add mod">
          <ac:chgData name="Xinxin Duan" userId="de7703dde9e8474a" providerId="LiveId" clId="{BF4E89F2-F59B-485E-99C5-F4E6F482F1D4}" dt="2021-04-12T23:19:16.557" v="5653" actId="164"/>
          <ac:spMkLst>
            <pc:docMk/>
            <pc:sldMk cId="1300332618" sldId="278"/>
            <ac:spMk id="1047" creationId="{82C62D8D-9F85-405C-92AF-431D1B7819C4}"/>
          </ac:spMkLst>
        </pc:spChg>
        <pc:spChg chg="add del">
          <ac:chgData name="Xinxin Duan" userId="de7703dde9e8474a" providerId="LiveId" clId="{BF4E89F2-F59B-485E-99C5-F4E6F482F1D4}" dt="2021-04-12T23:19:52.901" v="5658" actId="478"/>
          <ac:spMkLst>
            <pc:docMk/>
            <pc:sldMk cId="1300332618" sldId="278"/>
            <ac:spMk id="1049" creationId="{DA6118FA-D8ED-407E-A715-3DED5874FA00}"/>
          </ac:spMkLst>
        </pc:spChg>
        <pc:spChg chg="add del">
          <ac:chgData name="Xinxin Duan" userId="de7703dde9e8474a" providerId="LiveId" clId="{BF4E89F2-F59B-485E-99C5-F4E6F482F1D4}" dt="2021-04-12T23:20:00.771" v="5660" actId="478"/>
          <ac:spMkLst>
            <pc:docMk/>
            <pc:sldMk cId="1300332618" sldId="278"/>
            <ac:spMk id="1050" creationId="{05BC5F54-5F97-43F6-BB2E-8D341C61564C}"/>
          </ac:spMkLst>
        </pc:spChg>
        <pc:spChg chg="add mod">
          <ac:chgData name="Xinxin Duan" userId="de7703dde9e8474a" providerId="LiveId" clId="{BF4E89F2-F59B-485E-99C5-F4E6F482F1D4}" dt="2021-04-12T23:20:42.526" v="5667"/>
          <ac:spMkLst>
            <pc:docMk/>
            <pc:sldMk cId="1300332618" sldId="278"/>
            <ac:spMk id="1051" creationId="{FD77FF22-F29C-42B3-A7A8-D29007AD5BD7}"/>
          </ac:spMkLst>
        </pc:spChg>
        <pc:grpChg chg="add del mod">
          <ac:chgData name="Xinxin Duan" userId="de7703dde9e8474a" providerId="LiveId" clId="{BF4E89F2-F59B-485E-99C5-F4E6F482F1D4}" dt="2021-04-05T20:57:15.977" v="4375" actId="165"/>
          <ac:grpSpMkLst>
            <pc:docMk/>
            <pc:sldMk cId="1300332618" sldId="278"/>
            <ac:grpSpMk id="2" creationId="{38672983-DBF5-4532-92DB-C0205AF5F498}"/>
          </ac:grpSpMkLst>
        </pc:grpChg>
        <pc:grpChg chg="mod ord topLvl">
          <ac:chgData name="Xinxin Duan" userId="de7703dde9e8474a" providerId="LiveId" clId="{BF4E89F2-F59B-485E-99C5-F4E6F482F1D4}" dt="2021-04-12T23:01:25.441" v="5511" actId="1076"/>
          <ac:grpSpMkLst>
            <pc:docMk/>
            <pc:sldMk cId="1300332618" sldId="278"/>
            <ac:grpSpMk id="5" creationId="{B75A3956-6565-483F-8C8D-C70195B4A069}"/>
          </ac:grpSpMkLst>
        </pc:grpChg>
        <pc:grpChg chg="mod ord topLvl">
          <ac:chgData name="Xinxin Duan" userId="de7703dde9e8474a" providerId="LiveId" clId="{BF4E89F2-F59B-485E-99C5-F4E6F482F1D4}" dt="2021-04-12T23:01:44.161" v="5516" actId="1076"/>
          <ac:grpSpMkLst>
            <pc:docMk/>
            <pc:sldMk cId="1300332618" sldId="278"/>
            <ac:grpSpMk id="8" creationId="{12EBAD74-BE61-493B-940D-252EBE6BBAB3}"/>
          </ac:grpSpMkLst>
        </pc:grpChg>
        <pc:grpChg chg="mod ord topLvl">
          <ac:chgData name="Xinxin Duan" userId="de7703dde9e8474a" providerId="LiveId" clId="{BF4E89F2-F59B-485E-99C5-F4E6F482F1D4}" dt="2021-04-12T23:01:30.440" v="5512" actId="1076"/>
          <ac:grpSpMkLst>
            <pc:docMk/>
            <pc:sldMk cId="1300332618" sldId="278"/>
            <ac:grpSpMk id="11" creationId="{4166D0FE-8166-4F78-9502-B2DABF1021A4}"/>
          </ac:grpSpMkLst>
        </pc:grpChg>
        <pc:grpChg chg="mod ord topLvl">
          <ac:chgData name="Xinxin Duan" userId="de7703dde9e8474a" providerId="LiveId" clId="{BF4E89F2-F59B-485E-99C5-F4E6F482F1D4}" dt="2021-04-12T23:17:15.215" v="5644" actId="1076"/>
          <ac:grpSpMkLst>
            <pc:docMk/>
            <pc:sldMk cId="1300332618" sldId="278"/>
            <ac:grpSpMk id="14" creationId="{EAA01E2D-A559-4D1B-BCC8-A259413A74D8}"/>
          </ac:grpSpMkLst>
        </pc:grpChg>
        <pc:grpChg chg="mod ord topLvl">
          <ac:chgData name="Xinxin Duan" userId="de7703dde9e8474a" providerId="LiveId" clId="{BF4E89F2-F59B-485E-99C5-F4E6F482F1D4}" dt="2021-04-12T23:01:45.598" v="5517" actId="1076"/>
          <ac:grpSpMkLst>
            <pc:docMk/>
            <pc:sldMk cId="1300332618" sldId="278"/>
            <ac:grpSpMk id="17" creationId="{7DA0FCF7-1A03-4C5C-B01D-5CF60E4085BE}"/>
          </ac:grpSpMkLst>
        </pc:grpChg>
        <pc:grpChg chg="del mod topLvl">
          <ac:chgData name="Xinxin Duan" userId="de7703dde9e8474a" providerId="LiveId" clId="{BF4E89F2-F59B-485E-99C5-F4E6F482F1D4}" dt="2021-04-05T20:57:22.165" v="4376" actId="165"/>
          <ac:grpSpMkLst>
            <pc:docMk/>
            <pc:sldMk cId="1300332618" sldId="278"/>
            <ac:grpSpMk id="22" creationId="{35FB0C45-AD44-46A4-8A66-777DE6FDB41E}"/>
          </ac:grpSpMkLst>
        </pc:grpChg>
        <pc:grpChg chg="add mod">
          <ac:chgData name="Xinxin Duan" userId="de7703dde9e8474a" providerId="LiveId" clId="{BF4E89F2-F59B-485E-99C5-F4E6F482F1D4}" dt="2021-04-12T23:05:42.999" v="5556" actId="1076"/>
          <ac:grpSpMkLst>
            <pc:docMk/>
            <pc:sldMk cId="1300332618" sldId="278"/>
            <ac:grpSpMk id="47" creationId="{4173A64D-EE24-47A1-9EAC-2AEE5994FF02}"/>
          </ac:grpSpMkLst>
        </pc:grpChg>
        <pc:grpChg chg="add mod topLvl">
          <ac:chgData name="Xinxin Duan" userId="de7703dde9e8474a" providerId="LiveId" clId="{BF4E89F2-F59B-485E-99C5-F4E6F482F1D4}" dt="2021-04-12T23:00:40.563" v="5502" actId="164"/>
          <ac:grpSpMkLst>
            <pc:docMk/>
            <pc:sldMk cId="1300332618" sldId="278"/>
            <ac:grpSpMk id="1028" creationId="{DDEC630C-1AE9-4BB2-9CA4-7FB41F767B0F}"/>
          </ac:grpSpMkLst>
        </pc:grpChg>
        <pc:grpChg chg="add del mod">
          <ac:chgData name="Xinxin Duan" userId="de7703dde9e8474a" providerId="LiveId" clId="{BF4E89F2-F59B-485E-99C5-F4E6F482F1D4}" dt="2021-04-12T23:00:07.108" v="5501" actId="165"/>
          <ac:grpSpMkLst>
            <pc:docMk/>
            <pc:sldMk cId="1300332618" sldId="278"/>
            <ac:grpSpMk id="1035" creationId="{0C142ACB-EDAC-4551-B5AA-ADFC6DF328EA}"/>
          </ac:grpSpMkLst>
        </pc:grpChg>
        <pc:grpChg chg="add mod">
          <ac:chgData name="Xinxin Duan" userId="de7703dde9e8474a" providerId="LiveId" clId="{BF4E89F2-F59B-485E-99C5-F4E6F482F1D4}" dt="2021-04-12T23:02:45.848" v="5540" actId="1076"/>
          <ac:grpSpMkLst>
            <pc:docMk/>
            <pc:sldMk cId="1300332618" sldId="278"/>
            <ac:grpSpMk id="1036" creationId="{A83EB328-2650-40FD-84CF-CCF515FEB2C4}"/>
          </ac:grpSpMkLst>
        </pc:grpChg>
        <pc:grpChg chg="add mod">
          <ac:chgData name="Xinxin Duan" userId="de7703dde9e8474a" providerId="LiveId" clId="{BF4E89F2-F59B-485E-99C5-F4E6F482F1D4}" dt="2021-04-12T23:15:47.520" v="5633" actId="1076"/>
          <ac:grpSpMkLst>
            <pc:docMk/>
            <pc:sldMk cId="1300332618" sldId="278"/>
            <ac:grpSpMk id="1042" creationId="{095F4FFE-D397-4015-9D31-9E173804F528}"/>
          </ac:grpSpMkLst>
        </pc:grpChg>
        <pc:grpChg chg="add mod">
          <ac:chgData name="Xinxin Duan" userId="de7703dde9e8474a" providerId="LiveId" clId="{BF4E89F2-F59B-485E-99C5-F4E6F482F1D4}" dt="2021-04-12T23:19:31.116" v="5656" actId="1076"/>
          <ac:grpSpMkLst>
            <pc:docMk/>
            <pc:sldMk cId="1300332618" sldId="278"/>
            <ac:grpSpMk id="1048" creationId="{8A956405-5E00-4C45-9640-6EBF0FCD57C8}"/>
          </ac:grpSpMkLst>
        </pc:grpChg>
        <pc:grpChg chg="add mod">
          <ac:chgData name="Xinxin Duan" userId="de7703dde9e8474a" providerId="LiveId" clId="{BF4E89F2-F59B-485E-99C5-F4E6F482F1D4}" dt="2021-04-12T23:40:01.406" v="5959" actId="164"/>
          <ac:grpSpMkLst>
            <pc:docMk/>
            <pc:sldMk cId="1300332618" sldId="278"/>
            <ac:grpSpMk id="1052" creationId="{29386020-DFBF-4A29-9E11-3410A0905EC8}"/>
          </ac:grpSpMkLst>
        </pc:grpChg>
        <pc:picChg chg="del mod topLvl">
          <ac:chgData name="Xinxin Duan" userId="de7703dde9e8474a" providerId="LiveId" clId="{BF4E89F2-F59B-485E-99C5-F4E6F482F1D4}" dt="2021-04-12T23:01:06.239" v="5508" actId="478"/>
          <ac:picMkLst>
            <pc:docMk/>
            <pc:sldMk cId="1300332618" sldId="278"/>
            <ac:picMk id="1026" creationId="{AC2BEAC1-2392-488E-A61C-908103B8D176}"/>
          </ac:picMkLst>
        </pc:picChg>
      </pc:sldChg>
      <pc:sldChg chg="addSp delSp modSp mod ord setBg modNotesTx">
        <pc:chgData name="Xinxin Duan" userId="de7703dde9e8474a" providerId="LiveId" clId="{BF4E89F2-F59B-485E-99C5-F4E6F482F1D4}" dt="2021-04-20T00:07:51.738" v="7234" actId="1076"/>
        <pc:sldMkLst>
          <pc:docMk/>
          <pc:sldMk cId="1420509374" sldId="279"/>
        </pc:sldMkLst>
        <pc:spChg chg="del mod">
          <ac:chgData name="Xinxin Duan" userId="de7703dde9e8474a" providerId="LiveId" clId="{BF4E89F2-F59B-485E-99C5-F4E6F482F1D4}" dt="2021-04-06T00:38:42.033" v="5191" actId="478"/>
          <ac:spMkLst>
            <pc:docMk/>
            <pc:sldMk cId="1420509374" sldId="279"/>
            <ac:spMk id="2" creationId="{30F8D9F9-88AA-4823-9035-D9FE3710DE66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3" creationId="{071D6332-ACDE-4945-BA05-8042F7811AA3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4" creationId="{8D17C6B2-A04B-4428-A190-147A6C95DE8D}"/>
          </ac:spMkLst>
        </pc:spChg>
        <pc:spChg chg="add del">
          <ac:chgData name="Xinxin Duan" userId="de7703dde9e8474a" providerId="LiveId" clId="{BF4E89F2-F59B-485E-99C5-F4E6F482F1D4}" dt="2021-03-30T00:19:08.326" v="3860" actId="478"/>
          <ac:spMkLst>
            <pc:docMk/>
            <pc:sldMk cId="1420509374" sldId="279"/>
            <ac:spMk id="5" creationId="{2D5E5164-7AFD-483B-8151-58CF5D2F331E}"/>
          </ac:spMkLst>
        </pc:spChg>
        <pc:spChg chg="add del">
          <ac:chgData name="Xinxin Duan" userId="de7703dde9e8474a" providerId="LiveId" clId="{BF4E89F2-F59B-485E-99C5-F4E6F482F1D4}" dt="2021-04-18T22:45:27.230" v="6941" actId="478"/>
          <ac:spMkLst>
            <pc:docMk/>
            <pc:sldMk cId="1420509374" sldId="279"/>
            <ac:spMk id="5" creationId="{45E47B08-5AE8-4C67-B132-C321D8C26793}"/>
          </ac:spMkLst>
        </pc:spChg>
        <pc:spChg chg="add del">
          <ac:chgData name="Xinxin Duan" userId="de7703dde9e8474a" providerId="LiveId" clId="{BF4E89F2-F59B-485E-99C5-F4E6F482F1D4}" dt="2021-04-18T22:45:33.890" v="6943" actId="478"/>
          <ac:spMkLst>
            <pc:docMk/>
            <pc:sldMk cId="1420509374" sldId="279"/>
            <ac:spMk id="6" creationId="{8390F6B9-2DDF-4C11-B578-606A2DA1C0F9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7" creationId="{26A1E621-3718-42D0-BB61-F8C1E4D28CD8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8" creationId="{399D1CDC-E5F9-4224-B6F3-EB8CAA20DA35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9" creationId="{396BF52D-DC51-456C-9E8F-588E1CE06592}"/>
          </ac:spMkLst>
        </pc:spChg>
        <pc:spChg chg="add del">
          <ac:chgData name="Xinxin Duan" userId="de7703dde9e8474a" providerId="LiveId" clId="{BF4E89F2-F59B-485E-99C5-F4E6F482F1D4}" dt="2021-04-18T22:46:00.190" v="6945" actId="478"/>
          <ac:spMkLst>
            <pc:docMk/>
            <pc:sldMk cId="1420509374" sldId="279"/>
            <ac:spMk id="10" creationId="{9DF82689-4E34-48FB-8C96-E57279EF7E67}"/>
          </ac:spMkLst>
        </pc:spChg>
        <pc:spChg chg="add mod">
          <ac:chgData name="Xinxin Duan" userId="de7703dde9e8474a" providerId="LiveId" clId="{BF4E89F2-F59B-485E-99C5-F4E6F482F1D4}" dt="2021-04-18T22:57:13.251" v="7098" actId="1076"/>
          <ac:spMkLst>
            <pc:docMk/>
            <pc:sldMk cId="1420509374" sldId="279"/>
            <ac:spMk id="11" creationId="{E2227C10-5D0B-465F-8418-83A8FDFEB237}"/>
          </ac:spMkLst>
        </pc:spChg>
        <pc:spChg chg="add mod">
          <ac:chgData name="Xinxin Duan" userId="de7703dde9e8474a" providerId="LiveId" clId="{BF4E89F2-F59B-485E-99C5-F4E6F482F1D4}" dt="2021-04-18T22:56:47.400" v="7087" actId="1076"/>
          <ac:spMkLst>
            <pc:docMk/>
            <pc:sldMk cId="1420509374" sldId="279"/>
            <ac:spMk id="12" creationId="{F0F3A09B-1A29-4340-9652-F1A1E03FA7D2}"/>
          </ac:spMkLst>
        </pc:spChg>
        <pc:spChg chg="add del">
          <ac:chgData name="Xinxin Duan" userId="de7703dde9e8474a" providerId="LiveId" clId="{BF4E89F2-F59B-485E-99C5-F4E6F482F1D4}" dt="2021-04-18T22:47:50.875" v="6954" actId="478"/>
          <ac:spMkLst>
            <pc:docMk/>
            <pc:sldMk cId="1420509374" sldId="279"/>
            <ac:spMk id="13" creationId="{240E515C-8725-44BC-9EF2-1A3EF9B95373}"/>
          </ac:spMkLst>
        </pc:spChg>
        <pc:spChg chg="add del">
          <ac:chgData name="Xinxin Duan" userId="de7703dde9e8474a" providerId="LiveId" clId="{BF4E89F2-F59B-485E-99C5-F4E6F482F1D4}" dt="2021-04-18T22:48:00.070" v="6956" actId="478"/>
          <ac:spMkLst>
            <pc:docMk/>
            <pc:sldMk cId="1420509374" sldId="279"/>
            <ac:spMk id="14" creationId="{C2020268-2677-4982-B27D-98A78B50FB3A}"/>
          </ac:spMkLst>
        </pc:spChg>
        <pc:spChg chg="add del ord">
          <ac:chgData name="Xinxin Duan" userId="de7703dde9e8474a" providerId="LiveId" clId="{BF4E89F2-F59B-485E-99C5-F4E6F482F1D4}" dt="2021-04-18T22:48:06.337" v="6959" actId="478"/>
          <ac:spMkLst>
            <pc:docMk/>
            <pc:sldMk cId="1420509374" sldId="279"/>
            <ac:spMk id="15" creationId="{DD9E7D07-03F9-456F-86EE-EDBD9F0D45BD}"/>
          </ac:spMkLst>
        </pc:spChg>
        <pc:spChg chg="add mod">
          <ac:chgData name="Xinxin Duan" userId="de7703dde9e8474a" providerId="LiveId" clId="{BF4E89F2-F59B-485E-99C5-F4E6F482F1D4}" dt="2021-04-18T22:57:10.731" v="7097" actId="1076"/>
          <ac:spMkLst>
            <pc:docMk/>
            <pc:sldMk cId="1420509374" sldId="279"/>
            <ac:spMk id="16" creationId="{2EC99B71-000F-4086-BF8E-1CC10A235D04}"/>
          </ac:spMkLst>
        </pc:spChg>
        <pc:spChg chg="add del">
          <ac:chgData name="Xinxin Duan" userId="de7703dde9e8474a" providerId="LiveId" clId="{BF4E89F2-F59B-485E-99C5-F4E6F482F1D4}" dt="2021-04-18T22:51:02.759" v="7021" actId="478"/>
          <ac:spMkLst>
            <pc:docMk/>
            <pc:sldMk cId="1420509374" sldId="279"/>
            <ac:spMk id="17" creationId="{D7A2B925-A933-48C6-888D-7CE50A8D0AE2}"/>
          </ac:spMkLst>
        </pc:spChg>
        <pc:spChg chg="add del mod ord">
          <ac:chgData name="Xinxin Duan" userId="de7703dde9e8474a" providerId="LiveId" clId="{BF4E89F2-F59B-485E-99C5-F4E6F482F1D4}" dt="2021-04-18T22:52:08.631" v="7030" actId="478"/>
          <ac:spMkLst>
            <pc:docMk/>
            <pc:sldMk cId="1420509374" sldId="279"/>
            <ac:spMk id="18" creationId="{128538B6-0A52-449D-B6D7-FC26B68E98E7}"/>
          </ac:spMkLst>
        </pc:spChg>
        <pc:spChg chg="add mod ord">
          <ac:chgData name="Xinxin Duan" userId="de7703dde9e8474a" providerId="LiveId" clId="{BF4E89F2-F59B-485E-99C5-F4E6F482F1D4}" dt="2021-04-18T22:57:48.271" v="7108" actId="167"/>
          <ac:spMkLst>
            <pc:docMk/>
            <pc:sldMk cId="1420509374" sldId="279"/>
            <ac:spMk id="19" creationId="{C90AC133-5885-4896-BF64-AFF28F165D9B}"/>
          </ac:spMkLst>
        </pc:spChg>
        <pc:spChg chg="add del">
          <ac:chgData name="Xinxin Duan" userId="de7703dde9e8474a" providerId="LiveId" clId="{BF4E89F2-F59B-485E-99C5-F4E6F482F1D4}" dt="2021-04-18T22:54:28.371" v="7068" actId="478"/>
          <ac:spMkLst>
            <pc:docMk/>
            <pc:sldMk cId="1420509374" sldId="279"/>
            <ac:spMk id="20" creationId="{B87CBC91-307D-49D1-AB5E-B7DB133DD3B1}"/>
          </ac:spMkLst>
        </pc:spChg>
        <pc:spChg chg="add mod ord">
          <ac:chgData name="Xinxin Duan" userId="de7703dde9e8474a" providerId="LiveId" clId="{BF4E89F2-F59B-485E-99C5-F4E6F482F1D4}" dt="2021-04-18T22:57:44.331" v="7106" actId="167"/>
          <ac:spMkLst>
            <pc:docMk/>
            <pc:sldMk cId="1420509374" sldId="279"/>
            <ac:spMk id="21" creationId="{24F7D4DF-0EB2-4647-8029-B35B9339BDB4}"/>
          </ac:spMkLst>
        </pc:spChg>
        <pc:spChg chg="add del mod">
          <ac:chgData name="Xinxin Duan" userId="de7703dde9e8474a" providerId="LiveId" clId="{BF4E89F2-F59B-485E-99C5-F4E6F482F1D4}" dt="2021-04-18T23:00:32.681" v="7119" actId="478"/>
          <ac:spMkLst>
            <pc:docMk/>
            <pc:sldMk cId="1420509374" sldId="279"/>
            <ac:spMk id="23" creationId="{D2274946-8929-49F9-B4EF-3C493A8DE984}"/>
          </ac:spMkLst>
        </pc:spChg>
        <pc:spChg chg="mod ord topLvl">
          <ac:chgData name="Xinxin Duan" userId="de7703dde9e8474a" providerId="LiveId" clId="{BF4E89F2-F59B-485E-99C5-F4E6F482F1D4}" dt="2021-04-18T22:57:08.611" v="7096" actId="1076"/>
          <ac:spMkLst>
            <pc:docMk/>
            <pc:sldMk cId="1420509374" sldId="279"/>
            <ac:spMk id="24" creationId="{233DF79D-AC48-48AF-A057-08E61AB25263}"/>
          </ac:spMkLst>
        </pc:spChg>
        <pc:spChg chg="del mod topLvl">
          <ac:chgData name="Xinxin Duan" userId="de7703dde9e8474a" providerId="LiveId" clId="{BF4E89F2-F59B-485E-99C5-F4E6F482F1D4}" dt="2021-04-18T22:57:30.231" v="7103" actId="478"/>
          <ac:spMkLst>
            <pc:docMk/>
            <pc:sldMk cId="1420509374" sldId="279"/>
            <ac:spMk id="25" creationId="{3C7EFA73-AB03-43C1-9B57-B3C51D543665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26" creationId="{9FB51F93-7677-4BD4-BDC5-8F5E01FB1A09}"/>
          </ac:spMkLst>
        </pc:spChg>
        <pc:spChg chg="mod">
          <ac:chgData name="Xinxin Duan" userId="de7703dde9e8474a" providerId="LiveId" clId="{BF4E89F2-F59B-485E-99C5-F4E6F482F1D4}" dt="2021-04-19T00:09:50.544" v="7231" actId="165"/>
          <ac:spMkLst>
            <pc:docMk/>
            <pc:sldMk cId="1420509374" sldId="279"/>
            <ac:spMk id="27" creationId="{5EE60691-0902-44D0-87B9-CC75ADCB5601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30" creationId="{5D6D0039-94F2-452F-AB71-DF05D31744C0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31" creationId="{2D8B99AC-75E3-4221-B71B-A77B8B80B0DD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32" creationId="{25BE9A7A-97DE-44CA-A2F4-04CDC3929D01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33" creationId="{65940087-244C-44B4-93EB-7F09ED9F698C}"/>
          </ac:spMkLst>
        </pc:spChg>
        <pc:spChg chg="add del">
          <ac:chgData name="Xinxin Duan" userId="de7703dde9e8474a" providerId="LiveId" clId="{BF4E89F2-F59B-485E-99C5-F4E6F482F1D4}" dt="2021-04-18T23:56:28.968" v="7139" actId="478"/>
          <ac:spMkLst>
            <pc:docMk/>
            <pc:sldMk cId="1420509374" sldId="279"/>
            <ac:spMk id="34" creationId="{3FF6CE5F-7382-440F-B7D2-7DF45053865F}"/>
          </ac:spMkLst>
        </pc:spChg>
        <pc:spChg chg="add del">
          <ac:chgData name="Xinxin Duan" userId="de7703dde9e8474a" providerId="LiveId" clId="{BF4E89F2-F59B-485E-99C5-F4E6F482F1D4}" dt="2021-04-18T23:56:36.646" v="7141" actId="478"/>
          <ac:spMkLst>
            <pc:docMk/>
            <pc:sldMk cId="1420509374" sldId="279"/>
            <ac:spMk id="35" creationId="{067CFA26-C84B-47FF-BDD7-A865EA33977F}"/>
          </ac:spMkLst>
        </pc:spChg>
        <pc:spChg chg="add mod">
          <ac:chgData name="Xinxin Duan" userId="de7703dde9e8474a" providerId="LiveId" clId="{BF4E89F2-F59B-485E-99C5-F4E6F482F1D4}" dt="2021-04-19T00:00:27.245" v="7171" actId="164"/>
          <ac:spMkLst>
            <pc:docMk/>
            <pc:sldMk cId="1420509374" sldId="279"/>
            <ac:spMk id="36" creationId="{1948934F-3336-4BAB-9A1A-3E331B18AAF0}"/>
          </ac:spMkLst>
        </pc:spChg>
        <pc:grpChg chg="add del mod">
          <ac:chgData name="Xinxin Duan" userId="de7703dde9e8474a" providerId="LiveId" clId="{BF4E89F2-F59B-485E-99C5-F4E6F482F1D4}" dt="2021-04-19T00:09:50.544" v="7231" actId="165"/>
          <ac:grpSpMkLst>
            <pc:docMk/>
            <pc:sldMk cId="1420509374" sldId="279"/>
            <ac:grpSpMk id="2" creationId="{4C30F274-1F87-46D8-B187-9B3F366F01F8}"/>
          </ac:grpSpMkLst>
        </pc:grpChg>
        <pc:grpChg chg="mod topLvl">
          <ac:chgData name="Xinxin Duan" userId="de7703dde9e8474a" providerId="LiveId" clId="{BF4E89F2-F59B-485E-99C5-F4E6F482F1D4}" dt="2021-04-19T00:09:50.544" v="7231" actId="165"/>
          <ac:grpSpMkLst>
            <pc:docMk/>
            <pc:sldMk cId="1420509374" sldId="279"/>
            <ac:grpSpMk id="28" creationId="{3B5E0FA5-4968-4DEF-A422-2E27CB729071}"/>
          </ac:grpSpMkLst>
        </pc:grpChg>
        <pc:grpChg chg="del mod">
          <ac:chgData name="Xinxin Duan" userId="de7703dde9e8474a" providerId="LiveId" clId="{BF4E89F2-F59B-485E-99C5-F4E6F482F1D4}" dt="2021-04-18T22:43:17.380" v="6937" actId="165"/>
          <ac:grpSpMkLst>
            <pc:docMk/>
            <pc:sldMk cId="1420509374" sldId="279"/>
            <ac:grpSpMk id="29" creationId="{6799AB54-2D97-43DD-BB04-CDED6AF02985}"/>
          </ac:grpSpMkLst>
        </pc:grpChg>
        <pc:grpChg chg="add mod">
          <ac:chgData name="Xinxin Duan" userId="de7703dde9e8474a" providerId="LiveId" clId="{BF4E89F2-F59B-485E-99C5-F4E6F482F1D4}" dt="2021-04-20T00:07:51.738" v="7234" actId="1076"/>
          <ac:grpSpMkLst>
            <pc:docMk/>
            <pc:sldMk cId="1420509374" sldId="279"/>
            <ac:grpSpMk id="37" creationId="{59864B1C-D060-4892-BB60-846EF928535F}"/>
          </ac:grpSpMkLst>
        </pc:grpChg>
        <pc:picChg chg="mod topLvl modCrop">
          <ac:chgData name="Xinxin Duan" userId="de7703dde9e8474a" providerId="LiveId" clId="{BF4E89F2-F59B-485E-99C5-F4E6F482F1D4}" dt="2021-04-19T00:09:50.544" v="7231" actId="165"/>
          <ac:picMkLst>
            <pc:docMk/>
            <pc:sldMk cId="1420509374" sldId="279"/>
            <ac:picMk id="22" creationId="{4DE10EAA-5DD1-4B16-A754-B395898BDF67}"/>
          </ac:picMkLst>
        </pc:picChg>
      </pc:sldChg>
      <pc:sldChg chg="addSp delSp modSp mod modNotesTx">
        <pc:chgData name="Xinxin Duan" userId="de7703dde9e8474a" providerId="LiveId" clId="{BF4E89F2-F59B-485E-99C5-F4E6F482F1D4}" dt="2021-05-08T19:19:00.509" v="7695" actId="113"/>
        <pc:sldMkLst>
          <pc:docMk/>
          <pc:sldMk cId="2418262125" sldId="280"/>
        </pc:sldMkLst>
        <pc:spChg chg="del mod">
          <ac:chgData name="Xinxin Duan" userId="de7703dde9e8474a" providerId="LiveId" clId="{BF4E89F2-F59B-485E-99C5-F4E6F482F1D4}" dt="2021-04-06T00:38:53.665" v="5194" actId="478"/>
          <ac:spMkLst>
            <pc:docMk/>
            <pc:sldMk cId="2418262125" sldId="280"/>
            <ac:spMk id="2" creationId="{30F8D9F9-88AA-4823-9035-D9FE3710DE66}"/>
          </ac:spMkLst>
        </pc:spChg>
        <pc:spChg chg="add mod ord">
          <ac:chgData name="Xinxin Duan" userId="de7703dde9e8474a" providerId="LiveId" clId="{BF4E89F2-F59B-485E-99C5-F4E6F482F1D4}" dt="2021-04-19T00:03:42.791" v="7178"/>
          <ac:spMkLst>
            <pc:docMk/>
            <pc:sldMk cId="2418262125" sldId="280"/>
            <ac:spMk id="3" creationId="{5C725441-72EB-4293-9752-85AA21F8CC32}"/>
          </ac:spMkLst>
        </pc:spChg>
        <pc:spChg chg="add mod ord">
          <ac:chgData name="Xinxin Duan" userId="de7703dde9e8474a" providerId="LiveId" clId="{BF4E89F2-F59B-485E-99C5-F4E6F482F1D4}" dt="2021-04-19T00:04:54.650" v="7189" actId="14100"/>
          <ac:spMkLst>
            <pc:docMk/>
            <pc:sldMk cId="2418262125" sldId="280"/>
            <ac:spMk id="6" creationId="{30459ACA-5435-4B5C-94AE-293B1AD720BC}"/>
          </ac:spMkLst>
        </pc:spChg>
        <pc:spChg chg="del">
          <ac:chgData name="Xinxin Duan" userId="de7703dde9e8474a" providerId="LiveId" clId="{BF4E89F2-F59B-485E-99C5-F4E6F482F1D4}" dt="2021-04-05T19:42:08.563" v="4367" actId="478"/>
          <ac:spMkLst>
            <pc:docMk/>
            <pc:sldMk cId="2418262125" sldId="280"/>
            <ac:spMk id="7" creationId="{3A31C88A-3BC5-47B6-AB58-58F51BE45E38}"/>
          </ac:spMkLst>
        </pc:spChg>
        <pc:grpChg chg="add mod">
          <ac:chgData name="Xinxin Duan" userId="de7703dde9e8474a" providerId="LiveId" clId="{BF4E89F2-F59B-485E-99C5-F4E6F482F1D4}" dt="2021-04-19T00:05:14.015" v="7202" actId="1036"/>
          <ac:grpSpMkLst>
            <pc:docMk/>
            <pc:sldMk cId="2418262125" sldId="280"/>
            <ac:grpSpMk id="2" creationId="{B9889BF1-5EE6-4201-8125-CE0C1C27DE50}"/>
          </ac:grpSpMkLst>
        </pc:grpChg>
        <pc:picChg chg="mod">
          <ac:chgData name="Xinxin Duan" userId="de7703dde9e8474a" providerId="LiveId" clId="{BF4E89F2-F59B-485E-99C5-F4E6F482F1D4}" dt="2021-04-12T23:46:53.714" v="6028" actId="1036"/>
          <ac:picMkLst>
            <pc:docMk/>
            <pc:sldMk cId="2418262125" sldId="280"/>
            <ac:picMk id="4" creationId="{1E59D7B0-3797-4931-B061-6547E1C35001}"/>
          </ac:picMkLst>
        </pc:picChg>
        <pc:picChg chg="del">
          <ac:chgData name="Xinxin Duan" userId="de7703dde9e8474a" providerId="LiveId" clId="{BF4E89F2-F59B-485E-99C5-F4E6F482F1D4}" dt="2021-04-05T19:41:44.604" v="4363" actId="478"/>
          <ac:picMkLst>
            <pc:docMk/>
            <pc:sldMk cId="2418262125" sldId="280"/>
            <ac:picMk id="6" creationId="{380BE017-14A0-4146-A42C-983635075A66}"/>
          </ac:picMkLst>
        </pc:picChg>
        <pc:picChg chg="add mod">
          <ac:chgData name="Xinxin Duan" userId="de7703dde9e8474a" providerId="LiveId" clId="{BF4E89F2-F59B-485E-99C5-F4E6F482F1D4}" dt="2021-04-11T05:08:24.171" v="5261" actId="164"/>
          <ac:picMkLst>
            <pc:docMk/>
            <pc:sldMk cId="2418262125" sldId="280"/>
            <ac:picMk id="8" creationId="{3EE719FD-8FFF-4011-BC06-C8E807E975C3}"/>
          </ac:picMkLst>
        </pc:picChg>
      </pc:sldChg>
      <pc:sldChg chg="addSp delSp modSp mod ord">
        <pc:chgData name="Xinxin Duan" userId="de7703dde9e8474a" providerId="LiveId" clId="{BF4E89F2-F59B-485E-99C5-F4E6F482F1D4}" dt="2021-05-08T19:16:42.576" v="7583" actId="20577"/>
        <pc:sldMkLst>
          <pc:docMk/>
          <pc:sldMk cId="3505255818" sldId="281"/>
        </pc:sldMkLst>
        <pc:spChg chg="del mod">
          <ac:chgData name="Xinxin Duan" userId="de7703dde9e8474a" providerId="LiveId" clId="{BF4E89F2-F59B-485E-99C5-F4E6F482F1D4}" dt="2021-05-08T19:15:44.097" v="7560" actId="478"/>
          <ac:spMkLst>
            <pc:docMk/>
            <pc:sldMk cId="3505255818" sldId="281"/>
            <ac:spMk id="2" creationId="{40AC9D2E-B9DC-4DF0-83E5-A150A90A6695}"/>
          </ac:spMkLst>
        </pc:spChg>
        <pc:spChg chg="add del mod">
          <ac:chgData name="Xinxin Duan" userId="de7703dde9e8474a" providerId="LiveId" clId="{BF4E89F2-F59B-485E-99C5-F4E6F482F1D4}" dt="2021-05-08T19:15:39.434" v="7557" actId="478"/>
          <ac:spMkLst>
            <pc:docMk/>
            <pc:sldMk cId="3505255818" sldId="281"/>
            <ac:spMk id="3" creationId="{A2BB82CF-DFD0-4371-9E12-0BB7755D0F24}"/>
          </ac:spMkLst>
        </pc:spChg>
        <pc:spChg chg="add mod">
          <ac:chgData name="Xinxin Duan" userId="de7703dde9e8474a" providerId="LiveId" clId="{BF4E89F2-F59B-485E-99C5-F4E6F482F1D4}" dt="2021-05-08T19:16:42.576" v="7583" actId="20577"/>
          <ac:spMkLst>
            <pc:docMk/>
            <pc:sldMk cId="3505255818" sldId="281"/>
            <ac:spMk id="4" creationId="{4FCEDF27-A959-436A-8EF1-75DE63164610}"/>
          </ac:spMkLst>
        </pc:spChg>
      </pc:sldChg>
      <pc:sldChg chg="del ord">
        <pc:chgData name="Xinxin Duan" userId="de7703dde9e8474a" providerId="LiveId" clId="{BF4E89F2-F59B-485E-99C5-F4E6F482F1D4}" dt="2021-05-08T19:17:45.454" v="7664" actId="47"/>
        <pc:sldMkLst>
          <pc:docMk/>
          <pc:sldMk cId="3082608870" sldId="282"/>
        </pc:sldMkLst>
      </pc:sldChg>
      <pc:sldChg chg="addSp delSp modSp new mod ord">
        <pc:chgData name="Xinxin Duan" userId="de7703dde9e8474a" providerId="LiveId" clId="{BF4E89F2-F59B-485E-99C5-F4E6F482F1D4}" dt="2021-05-08T19:12:25.358" v="7502"/>
        <pc:sldMkLst>
          <pc:docMk/>
          <pc:sldMk cId="763797354" sldId="283"/>
        </pc:sldMkLst>
        <pc:spChg chg="add mod">
          <ac:chgData name="Xinxin Duan" userId="de7703dde9e8474a" providerId="LiveId" clId="{BF4E89F2-F59B-485E-99C5-F4E6F482F1D4}" dt="2021-03-16T00:41:56.427" v="22" actId="164"/>
          <ac:spMkLst>
            <pc:docMk/>
            <pc:sldMk cId="763797354" sldId="283"/>
            <ac:spMk id="2" creationId="{3C7C7DD1-04CC-41D3-B867-5C119A6FB57B}"/>
          </ac:spMkLst>
        </pc:spChg>
        <pc:spChg chg="add mod">
          <ac:chgData name="Xinxin Duan" userId="de7703dde9e8474a" providerId="LiveId" clId="{BF4E89F2-F59B-485E-99C5-F4E6F482F1D4}" dt="2021-03-16T00:41:56.427" v="22" actId="164"/>
          <ac:spMkLst>
            <pc:docMk/>
            <pc:sldMk cId="763797354" sldId="283"/>
            <ac:spMk id="3" creationId="{4D9B71FF-B084-456C-9A9C-7D631AC75B82}"/>
          </ac:spMkLst>
        </pc:spChg>
        <pc:spChg chg="add mod">
          <ac:chgData name="Xinxin Duan" userId="de7703dde9e8474a" providerId="LiveId" clId="{BF4E89F2-F59B-485E-99C5-F4E6F482F1D4}" dt="2021-03-16T00:41:56.427" v="22" actId="164"/>
          <ac:spMkLst>
            <pc:docMk/>
            <pc:sldMk cId="763797354" sldId="283"/>
            <ac:spMk id="4" creationId="{7F5E8769-53B3-405B-80D6-495495FF8B3F}"/>
          </ac:spMkLst>
        </pc:spChg>
        <pc:spChg chg="add mod">
          <ac:chgData name="Xinxin Duan" userId="de7703dde9e8474a" providerId="LiveId" clId="{BF4E89F2-F59B-485E-99C5-F4E6F482F1D4}" dt="2021-03-16T00:43:05.285" v="35" actId="1076"/>
          <ac:spMkLst>
            <pc:docMk/>
            <pc:sldMk cId="763797354" sldId="283"/>
            <ac:spMk id="6" creationId="{46BC2AA0-3BD4-4E02-9ADD-370F8FBFA28F}"/>
          </ac:spMkLst>
        </pc:spChg>
        <pc:spChg chg="mod">
          <ac:chgData name="Xinxin Duan" userId="de7703dde9e8474a" providerId="LiveId" clId="{BF4E89F2-F59B-485E-99C5-F4E6F482F1D4}" dt="2021-03-16T00:51:02.718" v="69"/>
          <ac:spMkLst>
            <pc:docMk/>
            <pc:sldMk cId="763797354" sldId="283"/>
            <ac:spMk id="8" creationId="{9C31E090-1F4C-4246-AD61-8D71E74A63FE}"/>
          </ac:spMkLst>
        </pc:spChg>
        <pc:spChg chg="mod">
          <ac:chgData name="Xinxin Duan" userId="de7703dde9e8474a" providerId="LiveId" clId="{BF4E89F2-F59B-485E-99C5-F4E6F482F1D4}" dt="2021-03-16T00:51:02.718" v="69"/>
          <ac:spMkLst>
            <pc:docMk/>
            <pc:sldMk cId="763797354" sldId="283"/>
            <ac:spMk id="9" creationId="{66282BD3-8D56-4A58-A39B-8AD4FA4C4CC6}"/>
          </ac:spMkLst>
        </pc:spChg>
        <pc:spChg chg="mod">
          <ac:chgData name="Xinxin Duan" userId="de7703dde9e8474a" providerId="LiveId" clId="{BF4E89F2-F59B-485E-99C5-F4E6F482F1D4}" dt="2021-03-16T00:51:02.718" v="69"/>
          <ac:spMkLst>
            <pc:docMk/>
            <pc:sldMk cId="763797354" sldId="283"/>
            <ac:spMk id="10" creationId="{B730FF65-0B5D-4CD4-ADF6-B25E830C60F3}"/>
          </ac:spMkLst>
        </pc:spChg>
        <pc:spChg chg="mod">
          <ac:chgData name="Xinxin Duan" userId="de7703dde9e8474a" providerId="LiveId" clId="{BF4E89F2-F59B-485E-99C5-F4E6F482F1D4}" dt="2021-03-16T00:59:02.529" v="107"/>
          <ac:spMkLst>
            <pc:docMk/>
            <pc:sldMk cId="763797354" sldId="283"/>
            <ac:spMk id="12" creationId="{1D45ECDA-5A8B-4C7E-84FB-6432FA8617B1}"/>
          </ac:spMkLst>
        </pc:spChg>
        <pc:spChg chg="mod">
          <ac:chgData name="Xinxin Duan" userId="de7703dde9e8474a" providerId="LiveId" clId="{BF4E89F2-F59B-485E-99C5-F4E6F482F1D4}" dt="2021-03-16T00:59:02.529" v="107"/>
          <ac:spMkLst>
            <pc:docMk/>
            <pc:sldMk cId="763797354" sldId="283"/>
            <ac:spMk id="13" creationId="{E3F34F0F-28B5-43DC-B54E-270BAB2360DD}"/>
          </ac:spMkLst>
        </pc:spChg>
        <pc:spChg chg="mod">
          <ac:chgData name="Xinxin Duan" userId="de7703dde9e8474a" providerId="LiveId" clId="{BF4E89F2-F59B-485E-99C5-F4E6F482F1D4}" dt="2021-03-16T00:59:02.529" v="107"/>
          <ac:spMkLst>
            <pc:docMk/>
            <pc:sldMk cId="763797354" sldId="283"/>
            <ac:spMk id="14" creationId="{17A45F61-0AF6-48BA-B87C-23D1F7098380}"/>
          </ac:spMkLst>
        </pc:spChg>
        <pc:spChg chg="mod">
          <ac:chgData name="Xinxin Duan" userId="de7703dde9e8474a" providerId="LiveId" clId="{BF4E89F2-F59B-485E-99C5-F4E6F482F1D4}" dt="2021-03-16T01:06:44.035" v="224"/>
          <ac:spMkLst>
            <pc:docMk/>
            <pc:sldMk cId="763797354" sldId="283"/>
            <ac:spMk id="16" creationId="{2921B02D-6438-4AFF-99E3-07BF3B70B290}"/>
          </ac:spMkLst>
        </pc:spChg>
        <pc:spChg chg="mod">
          <ac:chgData name="Xinxin Duan" userId="de7703dde9e8474a" providerId="LiveId" clId="{BF4E89F2-F59B-485E-99C5-F4E6F482F1D4}" dt="2021-03-16T01:06:44.035" v="224"/>
          <ac:spMkLst>
            <pc:docMk/>
            <pc:sldMk cId="763797354" sldId="283"/>
            <ac:spMk id="17" creationId="{A60F215F-FE97-46B8-B9B3-430821B7CD2C}"/>
          </ac:spMkLst>
        </pc:spChg>
        <pc:spChg chg="mod">
          <ac:chgData name="Xinxin Duan" userId="de7703dde9e8474a" providerId="LiveId" clId="{BF4E89F2-F59B-485E-99C5-F4E6F482F1D4}" dt="2021-03-16T01:06:44.035" v="224"/>
          <ac:spMkLst>
            <pc:docMk/>
            <pc:sldMk cId="763797354" sldId="283"/>
            <ac:spMk id="18" creationId="{1422AB0C-DE44-4DB3-8E7C-8993470CA89B}"/>
          </ac:spMkLst>
        </pc:spChg>
        <pc:spChg chg="mod">
          <ac:chgData name="Xinxin Duan" userId="de7703dde9e8474a" providerId="LiveId" clId="{BF4E89F2-F59B-485E-99C5-F4E6F482F1D4}" dt="2021-03-16T01:06:44.035" v="224"/>
          <ac:spMkLst>
            <pc:docMk/>
            <pc:sldMk cId="763797354" sldId="283"/>
            <ac:spMk id="20" creationId="{E4C2E3B7-BAA7-4083-B5E1-A5D5B1506164}"/>
          </ac:spMkLst>
        </pc:spChg>
        <pc:spChg chg="mod">
          <ac:chgData name="Xinxin Duan" userId="de7703dde9e8474a" providerId="LiveId" clId="{BF4E89F2-F59B-485E-99C5-F4E6F482F1D4}" dt="2021-03-16T01:06:44.035" v="224"/>
          <ac:spMkLst>
            <pc:docMk/>
            <pc:sldMk cId="763797354" sldId="283"/>
            <ac:spMk id="21" creationId="{49021DD4-65B5-4185-BEC0-F445AAA9CCC3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3" creationId="{4805F865-FF8B-4CAF-BB25-D34ABEBE14DF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4" creationId="{9DD488B1-A571-486D-8679-2F4D2C366A6E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5" creationId="{8E02C158-D966-4D1B-A3D3-A714E751D74A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6" creationId="{8895B6AB-BB40-4068-A9AF-5D884B1293DB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7" creationId="{F62110AD-37AE-4C49-A513-3099CD7545C7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8" creationId="{C2C8F6C2-B159-4FF0-B43F-C8903074E90D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29" creationId="{AD5C04E5-D600-4E83-BC53-CC05E36EBCCF}"/>
          </ac:spMkLst>
        </pc:spChg>
        <pc:spChg chg="mod">
          <ac:chgData name="Xinxin Duan" userId="de7703dde9e8474a" providerId="LiveId" clId="{BF4E89F2-F59B-485E-99C5-F4E6F482F1D4}" dt="2021-03-25T05:13:32.027" v="1763" actId="1038"/>
          <ac:spMkLst>
            <pc:docMk/>
            <pc:sldMk cId="763797354" sldId="283"/>
            <ac:spMk id="30" creationId="{40D05105-C3C5-4ED9-9B5B-6A4797525E74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1" creationId="{40710531-618C-427B-B043-8530618EC9C6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2" creationId="{9A8FDE9E-89D6-451D-9925-74A8739B4E95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3" creationId="{303D5C85-687E-4374-AB9B-395DE996BCBE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4" creationId="{9BE1EF87-D928-4422-9B90-F58F21FE7178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5" creationId="{AEB27BA2-AEFD-40E8-9440-B8D5ABAC93E7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6" creationId="{33947C2E-902E-4470-8D95-1C4920FABCA5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7" creationId="{66A31B00-00EC-4A53-AF4B-867EAECACA95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8" creationId="{0F6BB1A4-065A-4D81-A0AE-6AD8241536DD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39" creationId="{36CA2E4B-257E-4FCB-846C-1D4675518EB4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40" creationId="{FEA5A927-991A-4249-92C2-2A4D8D32AC08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41" creationId="{54158EBE-0420-4344-BE1C-EB58F458D9DB}"/>
          </ac:spMkLst>
        </pc:spChg>
        <pc:spChg chg="mod">
          <ac:chgData name="Xinxin Duan" userId="de7703dde9e8474a" providerId="LiveId" clId="{BF4E89F2-F59B-485E-99C5-F4E6F482F1D4}" dt="2021-03-22T23:15:31.928" v="353"/>
          <ac:spMkLst>
            <pc:docMk/>
            <pc:sldMk cId="763797354" sldId="283"/>
            <ac:spMk id="42" creationId="{EACC1CAC-A68C-4D94-A215-4B64C7CF7AA5}"/>
          </ac:spMkLst>
        </pc:spChg>
        <pc:grpChg chg="add mod">
          <ac:chgData name="Xinxin Duan" userId="de7703dde9e8474a" providerId="LiveId" clId="{BF4E89F2-F59B-485E-99C5-F4E6F482F1D4}" dt="2021-03-16T01:07:46.968" v="246" actId="1076"/>
          <ac:grpSpMkLst>
            <pc:docMk/>
            <pc:sldMk cId="763797354" sldId="283"/>
            <ac:grpSpMk id="5" creationId="{15E26688-36C7-4AE9-88A8-6215F36BAF24}"/>
          </ac:grpSpMkLst>
        </pc:grpChg>
        <pc:grpChg chg="add del mod">
          <ac:chgData name="Xinxin Duan" userId="de7703dde9e8474a" providerId="LiveId" clId="{BF4E89F2-F59B-485E-99C5-F4E6F482F1D4}" dt="2021-03-16T00:59:01.753" v="106" actId="478"/>
          <ac:grpSpMkLst>
            <pc:docMk/>
            <pc:sldMk cId="763797354" sldId="283"/>
            <ac:grpSpMk id="7" creationId="{FCCB5E01-7F2F-4DCB-BB75-17947B0EF3AD}"/>
          </ac:grpSpMkLst>
        </pc:grpChg>
        <pc:grpChg chg="add mod">
          <ac:chgData name="Xinxin Duan" userId="de7703dde9e8474a" providerId="LiveId" clId="{BF4E89F2-F59B-485E-99C5-F4E6F482F1D4}" dt="2021-03-16T01:07:42.863" v="244" actId="1076"/>
          <ac:grpSpMkLst>
            <pc:docMk/>
            <pc:sldMk cId="763797354" sldId="283"/>
            <ac:grpSpMk id="11" creationId="{6B4DD653-89DB-4113-9B02-2EA9BEB01635}"/>
          </ac:grpSpMkLst>
        </pc:grpChg>
        <pc:grpChg chg="add mod">
          <ac:chgData name="Xinxin Duan" userId="de7703dde9e8474a" providerId="LiveId" clId="{BF4E89F2-F59B-485E-99C5-F4E6F482F1D4}" dt="2021-03-22T23:08:11.126" v="248" actId="1076"/>
          <ac:grpSpMkLst>
            <pc:docMk/>
            <pc:sldMk cId="763797354" sldId="283"/>
            <ac:grpSpMk id="15" creationId="{FB5F3E15-BAB9-474D-B8A8-9316ECEA07F9}"/>
          </ac:grpSpMkLst>
        </pc:grpChg>
        <pc:grpChg chg="mod">
          <ac:chgData name="Xinxin Duan" userId="de7703dde9e8474a" providerId="LiveId" clId="{BF4E89F2-F59B-485E-99C5-F4E6F482F1D4}" dt="2021-03-16T01:06:44.035" v="224"/>
          <ac:grpSpMkLst>
            <pc:docMk/>
            <pc:sldMk cId="763797354" sldId="283"/>
            <ac:grpSpMk id="19" creationId="{413812E5-7D89-4A6D-AC19-E429AADE5D96}"/>
          </ac:grpSpMkLst>
        </pc:grpChg>
        <pc:grpChg chg="add mod">
          <ac:chgData name="Xinxin Duan" userId="de7703dde9e8474a" providerId="LiveId" clId="{BF4E89F2-F59B-485E-99C5-F4E6F482F1D4}" dt="2021-03-22T23:15:38.702" v="356" actId="1076"/>
          <ac:grpSpMkLst>
            <pc:docMk/>
            <pc:sldMk cId="763797354" sldId="283"/>
            <ac:grpSpMk id="22" creationId="{791815D7-B960-4C95-A1EB-CF0EA956FC48}"/>
          </ac:grpSpMkLst>
        </pc:grpChg>
      </pc:sldChg>
      <pc:sldChg chg="addSp modSp add mod ord">
        <pc:chgData name="Xinxin Duan" userId="de7703dde9e8474a" providerId="LiveId" clId="{BF4E89F2-F59B-485E-99C5-F4E6F482F1D4}" dt="2021-05-08T19:12:17.432" v="7500"/>
        <pc:sldMkLst>
          <pc:docMk/>
          <pc:sldMk cId="3693119406" sldId="284"/>
        </pc:sldMkLst>
        <pc:spChg chg="add mod">
          <ac:chgData name="Xinxin Duan" userId="de7703dde9e8474a" providerId="LiveId" clId="{BF4E89F2-F59B-485E-99C5-F4E6F482F1D4}" dt="2021-03-23T00:10:58.896" v="695" actId="1076"/>
          <ac:spMkLst>
            <pc:docMk/>
            <pc:sldMk cId="3693119406" sldId="284"/>
            <ac:spMk id="7" creationId="{7F74ABD1-10EB-4C4F-A127-558A9997385A}"/>
          </ac:spMkLst>
        </pc:spChg>
      </pc:sldChg>
      <pc:sldChg chg="addSp delSp modSp new mod ord">
        <pc:chgData name="Xinxin Duan" userId="de7703dde9e8474a" providerId="LiveId" clId="{BF4E89F2-F59B-485E-99C5-F4E6F482F1D4}" dt="2021-05-08T19:12:31.674" v="7504"/>
        <pc:sldMkLst>
          <pc:docMk/>
          <pc:sldMk cId="3476121300" sldId="285"/>
        </pc:sldMkLst>
        <pc:spChg chg="add del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" creationId="{1BC8712A-991F-4421-B0BC-DB0AE68677A5}"/>
          </ac:spMkLst>
        </pc:spChg>
        <pc:spChg chg="add del mod">
          <ac:chgData name="Xinxin Duan" userId="de7703dde9e8474a" providerId="LiveId" clId="{BF4E89F2-F59B-485E-99C5-F4E6F482F1D4}" dt="2021-03-16T00:46:32.637" v="46" actId="478"/>
          <ac:spMkLst>
            <pc:docMk/>
            <pc:sldMk cId="3476121300" sldId="285"/>
            <ac:spMk id="2" creationId="{F0F817BC-C017-4906-B281-5F627EB8E6A9}"/>
          </ac:spMkLst>
        </pc:spChg>
        <pc:spChg chg="add mod ord">
          <ac:chgData name="Xinxin Duan" userId="de7703dde9e8474a" providerId="LiveId" clId="{BF4E89F2-F59B-485E-99C5-F4E6F482F1D4}" dt="2021-03-16T00:50:48.882" v="66" actId="164"/>
          <ac:spMkLst>
            <pc:docMk/>
            <pc:sldMk cId="3476121300" sldId="285"/>
            <ac:spMk id="3" creationId="{4C838D29-90A9-4AE1-875E-20634553BD6E}"/>
          </ac:spMkLst>
        </pc:spChg>
        <pc:spChg chg="add del mod">
          <ac:chgData name="Xinxin Duan" userId="de7703dde9e8474a" providerId="LiveId" clId="{BF4E89F2-F59B-485E-99C5-F4E6F482F1D4}" dt="2021-03-16T00:47:37.868" v="51" actId="478"/>
          <ac:spMkLst>
            <pc:docMk/>
            <pc:sldMk cId="3476121300" sldId="285"/>
            <ac:spMk id="4" creationId="{9EB3D0C8-1926-443B-B6FD-3E64F8D43A67}"/>
          </ac:spMkLst>
        </pc:spChg>
        <pc:spChg chg="add del">
          <ac:chgData name="Xinxin Duan" userId="de7703dde9e8474a" providerId="LiveId" clId="{BF4E89F2-F59B-485E-99C5-F4E6F482F1D4}" dt="2021-03-22T23:10:34.671" v="281" actId="478"/>
          <ac:spMkLst>
            <pc:docMk/>
            <pc:sldMk cId="3476121300" sldId="285"/>
            <ac:spMk id="4" creationId="{D192F23D-F1B2-4E41-AEEF-EAB4387B4B3B}"/>
          </ac:spMkLst>
        </pc:spChg>
        <pc:spChg chg="add mod ord">
          <ac:chgData name="Xinxin Duan" userId="de7703dde9e8474a" providerId="LiveId" clId="{BF4E89F2-F59B-485E-99C5-F4E6F482F1D4}" dt="2021-03-16T00:58:56.699" v="105" actId="166"/>
          <ac:spMkLst>
            <pc:docMk/>
            <pc:sldMk cId="3476121300" sldId="285"/>
            <ac:spMk id="5" creationId="{D7C110CB-FC9D-4564-95D9-8E2FD669E0A3}"/>
          </ac:spMkLst>
        </pc:spChg>
        <pc:spChg chg="add mod">
          <ac:chgData name="Xinxin Duan" userId="de7703dde9e8474a" providerId="LiveId" clId="{BF4E89F2-F59B-485E-99C5-F4E6F482F1D4}" dt="2021-03-16T00:50:48.882" v="66" actId="164"/>
          <ac:spMkLst>
            <pc:docMk/>
            <pc:sldMk cId="3476121300" sldId="285"/>
            <ac:spMk id="6" creationId="{64F2D1FF-47B2-40E7-842C-2019E809204C}"/>
          </ac:spMkLst>
        </pc:spChg>
        <pc:spChg chg="add del">
          <ac:chgData name="Xinxin Duan" userId="de7703dde9e8474a" providerId="LiveId" clId="{BF4E89F2-F59B-485E-99C5-F4E6F482F1D4}" dt="2021-03-16T00:51:30.366" v="74" actId="478"/>
          <ac:spMkLst>
            <pc:docMk/>
            <pc:sldMk cId="3476121300" sldId="285"/>
            <ac:spMk id="8" creationId="{169F4796-6F17-4B21-AF15-06E5DDE9738A}"/>
          </ac:spMkLst>
        </pc:spChg>
        <pc:spChg chg="add del">
          <ac:chgData name="Xinxin Duan" userId="de7703dde9e8474a" providerId="LiveId" clId="{BF4E89F2-F59B-485E-99C5-F4E6F482F1D4}" dt="2021-03-16T00:51:52.889" v="76" actId="478"/>
          <ac:spMkLst>
            <pc:docMk/>
            <pc:sldMk cId="3476121300" sldId="285"/>
            <ac:spMk id="9" creationId="{3657F1CE-8F09-4A7E-84BB-9F3E24923E2B}"/>
          </ac:spMkLst>
        </pc:spChg>
        <pc:spChg chg="add del">
          <ac:chgData name="Xinxin Duan" userId="de7703dde9e8474a" providerId="LiveId" clId="{BF4E89F2-F59B-485E-99C5-F4E6F482F1D4}" dt="2021-03-16T00:52:17.893" v="78" actId="478"/>
          <ac:spMkLst>
            <pc:docMk/>
            <pc:sldMk cId="3476121300" sldId="285"/>
            <ac:spMk id="10" creationId="{CA15F0BA-CFAA-4FBE-AC31-EC9021FA4121}"/>
          </ac:spMkLst>
        </pc:spChg>
        <pc:spChg chg="add mod topLvl">
          <ac:chgData name="Xinxin Duan" userId="de7703dde9e8474a" providerId="LiveId" clId="{BF4E89F2-F59B-485E-99C5-F4E6F482F1D4}" dt="2021-03-16T01:06:25.762" v="220" actId="164"/>
          <ac:spMkLst>
            <pc:docMk/>
            <pc:sldMk cId="3476121300" sldId="285"/>
            <ac:spMk id="11" creationId="{062616C6-2D7B-4BBB-85EB-833AD26A0FB7}"/>
          </ac:spMkLst>
        </pc:spChg>
        <pc:spChg chg="add del">
          <ac:chgData name="Xinxin Duan" userId="de7703dde9e8474a" providerId="LiveId" clId="{BF4E89F2-F59B-485E-99C5-F4E6F482F1D4}" dt="2021-03-16T00:53:28.842" v="82" actId="478"/>
          <ac:spMkLst>
            <pc:docMk/>
            <pc:sldMk cId="3476121300" sldId="285"/>
            <ac:spMk id="12" creationId="{458D9589-ECCD-49CB-B4FB-928D4B69EB42}"/>
          </ac:spMkLst>
        </pc:spChg>
        <pc:spChg chg="add mod ord">
          <ac:chgData name="Xinxin Duan" userId="de7703dde9e8474a" providerId="LiveId" clId="{BF4E89F2-F59B-485E-99C5-F4E6F482F1D4}" dt="2021-03-16T01:05:12.364" v="208" actId="165"/>
          <ac:spMkLst>
            <pc:docMk/>
            <pc:sldMk cId="3476121300" sldId="285"/>
            <ac:spMk id="13" creationId="{0CA3E2F1-D2EE-4064-8985-F5E1782A2F68}"/>
          </ac:spMkLst>
        </pc:spChg>
        <pc:spChg chg="add del mod topLvl">
          <ac:chgData name="Xinxin Duan" userId="de7703dde9e8474a" providerId="LiveId" clId="{BF4E89F2-F59B-485E-99C5-F4E6F482F1D4}" dt="2021-03-16T01:06:25.762" v="220" actId="164"/>
          <ac:spMkLst>
            <pc:docMk/>
            <pc:sldMk cId="3476121300" sldId="285"/>
            <ac:spMk id="14" creationId="{D66CBBE5-E3F4-45DF-9D0B-C1910436D4F4}"/>
          </ac:spMkLst>
        </pc:spChg>
        <pc:spChg chg="add mod">
          <ac:chgData name="Xinxin Duan" userId="de7703dde9e8474a" providerId="LiveId" clId="{BF4E89F2-F59B-485E-99C5-F4E6F482F1D4}" dt="2021-03-16T01:05:12.364" v="208" actId="165"/>
          <ac:spMkLst>
            <pc:docMk/>
            <pc:sldMk cId="3476121300" sldId="285"/>
            <ac:spMk id="15" creationId="{04CB9CE3-39D2-4BA1-8341-7AFDBBC66EB9}"/>
          </ac:spMkLst>
        </pc:spChg>
        <pc:spChg chg="add del mod topLvl">
          <ac:chgData name="Xinxin Duan" userId="de7703dde9e8474a" providerId="LiveId" clId="{BF4E89F2-F59B-485E-99C5-F4E6F482F1D4}" dt="2021-03-16T01:05:12.364" v="208" actId="165"/>
          <ac:spMkLst>
            <pc:docMk/>
            <pc:sldMk cId="3476121300" sldId="285"/>
            <ac:spMk id="16" creationId="{5F7644B0-BDED-4D75-ACD8-E1910397CFD7}"/>
          </ac:spMkLst>
        </pc:spChg>
        <pc:spChg chg="mod">
          <ac:chgData name="Xinxin Duan" userId="de7703dde9e8474a" providerId="LiveId" clId="{BF4E89F2-F59B-485E-99C5-F4E6F482F1D4}" dt="2021-03-16T01:01:39.008" v="169"/>
          <ac:spMkLst>
            <pc:docMk/>
            <pc:sldMk cId="3476121300" sldId="285"/>
            <ac:spMk id="17" creationId="{422C68A5-9ED4-4E2B-9D0B-A5F6BED99BF5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17" creationId="{DC20C9FC-3C1E-4E94-A734-CE8D529FC5A6}"/>
          </ac:spMkLst>
        </pc:spChg>
        <pc:spChg chg="add del">
          <ac:chgData name="Xinxin Duan" userId="de7703dde9e8474a" providerId="LiveId" clId="{BF4E89F2-F59B-485E-99C5-F4E6F482F1D4}" dt="2021-03-16T01:02:25.921" v="176" actId="478"/>
          <ac:spMkLst>
            <pc:docMk/>
            <pc:sldMk cId="3476121300" sldId="285"/>
            <ac:spMk id="18" creationId="{2010A068-EA7C-4837-BB7E-BB1BA5BF416F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18" creationId="{5A972D21-129C-4709-8393-C43AB52EE351}"/>
          </ac:spMkLst>
        </pc:spChg>
        <pc:spChg chg="add del mod topLvl">
          <ac:chgData name="Xinxin Duan" userId="de7703dde9e8474a" providerId="LiveId" clId="{BF4E89F2-F59B-485E-99C5-F4E6F482F1D4}" dt="2021-03-16T01:06:25.762" v="220" actId="164"/>
          <ac:spMkLst>
            <pc:docMk/>
            <pc:sldMk cId="3476121300" sldId="285"/>
            <ac:spMk id="19" creationId="{64D2C3DD-44C3-44B0-BC4F-0EE8378655D6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0" creationId="{5323F58C-CF3E-4386-BCC3-AF55F0FF218F}"/>
          </ac:spMkLst>
        </pc:spChg>
        <pc:spChg chg="mod">
          <ac:chgData name="Xinxin Duan" userId="de7703dde9e8474a" providerId="LiveId" clId="{BF4E89F2-F59B-485E-99C5-F4E6F482F1D4}" dt="2021-03-16T01:03:22.120" v="187"/>
          <ac:spMkLst>
            <pc:docMk/>
            <pc:sldMk cId="3476121300" sldId="285"/>
            <ac:spMk id="20" creationId="{8C3795AD-4DFF-42DF-A988-949BC959B281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1" creationId="{F450F384-FC5D-4651-9B9D-FE3EB13CC049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3" creationId="{89F345D9-CBD1-4908-86CB-915044CBE716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5" creationId="{7181E1C0-0BDC-4FE2-8DC1-FBF3C6B5048C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6" creationId="{05EC359B-5BD0-4C1E-B47A-9023E914A51E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7" creationId="{F5500238-9947-4872-BC1A-8FE18898F54C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8" creationId="{D864C08A-7C82-4F03-B0F4-18D7B18E53BB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29" creationId="{C074EBA2-83FD-4EF0-B1C5-8E3141407194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0" creationId="{003433A8-F7AF-46E7-9535-B0A776EAE23F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1" creationId="{535CCD2E-DC67-42E9-9D6C-6E14EE2787B1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2" creationId="{AD912ED1-3149-43E2-B9C2-0922C12552AA}"/>
          </ac:spMkLst>
        </pc:spChg>
        <pc:spChg chg="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4" creationId="{E75EE1DD-6DC1-41F8-8418-50A1E5A8302A}"/>
          </ac:spMkLst>
        </pc:spChg>
        <pc:spChg chg="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5" creationId="{7DBD0820-2D2F-4D33-B406-109D45D7DE43}"/>
          </ac:spMkLst>
        </pc:spChg>
        <pc:spChg chg="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36" creationId="{11FBDF32-EEAC-4E1F-BDF5-471349EB33F8}"/>
          </ac:spMkLst>
        </pc:spChg>
        <pc:spChg chg="mod">
          <ac:chgData name="Xinxin Duan" userId="de7703dde9e8474a" providerId="LiveId" clId="{BF4E89F2-F59B-485E-99C5-F4E6F482F1D4}" dt="2021-03-22T23:11:40.655" v="320"/>
          <ac:spMkLst>
            <pc:docMk/>
            <pc:sldMk cId="3476121300" sldId="285"/>
            <ac:spMk id="38" creationId="{37E0653A-C8FB-45C4-99A6-394B92857996}"/>
          </ac:spMkLst>
        </pc:spChg>
        <pc:spChg chg="mod">
          <ac:chgData name="Xinxin Duan" userId="de7703dde9e8474a" providerId="LiveId" clId="{BF4E89F2-F59B-485E-99C5-F4E6F482F1D4}" dt="2021-03-22T23:11:40.655" v="320"/>
          <ac:spMkLst>
            <pc:docMk/>
            <pc:sldMk cId="3476121300" sldId="285"/>
            <ac:spMk id="39" creationId="{BF6BCE4D-51F7-45CF-AD42-CE6AAA2BFFA6}"/>
          </ac:spMkLst>
        </pc:spChg>
        <pc:spChg chg="mod">
          <ac:chgData name="Xinxin Duan" userId="de7703dde9e8474a" providerId="LiveId" clId="{BF4E89F2-F59B-485E-99C5-F4E6F482F1D4}" dt="2021-03-22T23:11:40.655" v="320"/>
          <ac:spMkLst>
            <pc:docMk/>
            <pc:sldMk cId="3476121300" sldId="285"/>
            <ac:spMk id="40" creationId="{97356662-D3C8-43CB-8BD3-C2DF7C23A427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41" creationId="{D5439F0B-9AFD-465D-9319-4222ED8CE3A0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42" creationId="{EFD5C250-CE48-4D24-9AAA-EF5F373E3210}"/>
          </ac:spMkLst>
        </pc:spChg>
        <pc:spChg chg="add mod topLvl">
          <ac:chgData name="Xinxin Duan" userId="de7703dde9e8474a" providerId="LiveId" clId="{BF4E89F2-F59B-485E-99C5-F4E6F482F1D4}" dt="2021-03-22T23:15:10.285" v="350" actId="164"/>
          <ac:spMkLst>
            <pc:docMk/>
            <pc:sldMk cId="3476121300" sldId="285"/>
            <ac:spMk id="43" creationId="{510F4201-3D94-4AEC-B63B-6353A2727B38}"/>
          </ac:spMkLst>
        </pc:spChg>
        <pc:grpChg chg="add mod">
          <ac:chgData name="Xinxin Duan" userId="de7703dde9e8474a" providerId="LiveId" clId="{BF4E89F2-F59B-485E-99C5-F4E6F482F1D4}" dt="2021-03-22T23:15:52.958" v="358" actId="1076"/>
          <ac:grpSpMkLst>
            <pc:docMk/>
            <pc:sldMk cId="3476121300" sldId="285"/>
            <ac:grpSpMk id="7" creationId="{CBC93D10-F7AE-45ED-A21B-A0A40C904B63}"/>
          </ac:grpSpMkLst>
        </pc:grpChg>
        <pc:grpChg chg="add del mod topLvl">
          <ac:chgData name="Xinxin Duan" userId="de7703dde9e8474a" providerId="LiveId" clId="{BF4E89F2-F59B-485E-99C5-F4E6F482F1D4}" dt="2021-03-22T23:14:18.951" v="346" actId="165"/>
          <ac:grpSpMkLst>
            <pc:docMk/>
            <pc:sldMk cId="3476121300" sldId="285"/>
            <ac:grpSpMk id="8" creationId="{5239CF04-1676-4BE7-B831-65961EAA626B}"/>
          </ac:grpSpMkLst>
        </pc:grpChg>
        <pc:grpChg chg="add del mod topLvl">
          <ac:chgData name="Xinxin Duan" userId="de7703dde9e8474a" providerId="LiveId" clId="{BF4E89F2-F59B-485E-99C5-F4E6F482F1D4}" dt="2021-03-22T23:14:15.178" v="345" actId="165"/>
          <ac:grpSpMkLst>
            <pc:docMk/>
            <pc:sldMk cId="3476121300" sldId="285"/>
            <ac:grpSpMk id="9" creationId="{E3DD8A55-1DCA-41C5-B7BD-21E1B2BCE414}"/>
          </ac:grpSpMkLst>
        </pc:grpChg>
        <pc:grpChg chg="add del mod topLvl">
          <ac:chgData name="Xinxin Duan" userId="de7703dde9e8474a" providerId="LiveId" clId="{BF4E89F2-F59B-485E-99C5-F4E6F482F1D4}" dt="2021-03-22T23:14:02.419" v="343" actId="165"/>
          <ac:grpSpMkLst>
            <pc:docMk/>
            <pc:sldMk cId="3476121300" sldId="285"/>
            <ac:grpSpMk id="10" creationId="{81760A82-EAE8-46EE-8869-CC589E4C73B0}"/>
          </ac:grpSpMkLst>
        </pc:grpChg>
        <pc:grpChg chg="add del mod">
          <ac:chgData name="Xinxin Duan" userId="de7703dde9e8474a" providerId="LiveId" clId="{BF4E89F2-F59B-485E-99C5-F4E6F482F1D4}" dt="2021-03-22T23:13:26.542" v="340" actId="165"/>
          <ac:grpSpMkLst>
            <pc:docMk/>
            <pc:sldMk cId="3476121300" sldId="285"/>
            <ac:grpSpMk id="12" creationId="{7BC75CA2-80A2-4D27-8BF4-A05C4CCE1FBA}"/>
          </ac:grpSpMkLst>
        </pc:grpChg>
        <pc:grpChg chg="add del mod topLvl">
          <ac:chgData name="Xinxin Duan" userId="de7703dde9e8474a" providerId="LiveId" clId="{BF4E89F2-F59B-485E-99C5-F4E6F482F1D4}" dt="2021-03-16T01:05:29.242" v="215" actId="165"/>
          <ac:grpSpMkLst>
            <pc:docMk/>
            <pc:sldMk cId="3476121300" sldId="285"/>
            <ac:grpSpMk id="21" creationId="{24703628-924C-40C4-944E-9E212A0DB48B}"/>
          </ac:grpSpMkLst>
        </pc:grpChg>
        <pc:grpChg chg="add mod ord topLvl">
          <ac:chgData name="Xinxin Duan" userId="de7703dde9e8474a" providerId="LiveId" clId="{BF4E89F2-F59B-485E-99C5-F4E6F482F1D4}" dt="2021-03-16T01:06:25.762" v="220" actId="164"/>
          <ac:grpSpMkLst>
            <pc:docMk/>
            <pc:sldMk cId="3476121300" sldId="285"/>
            <ac:grpSpMk id="22" creationId="{FED19D47-EBCD-4AD0-BAC7-BCD1B205CD98}"/>
          </ac:grpSpMkLst>
        </pc:grpChg>
        <pc:grpChg chg="add del mod">
          <ac:chgData name="Xinxin Duan" userId="de7703dde9e8474a" providerId="LiveId" clId="{BF4E89F2-F59B-485E-99C5-F4E6F482F1D4}" dt="2021-03-16T01:05:12.364" v="208" actId="165"/>
          <ac:grpSpMkLst>
            <pc:docMk/>
            <pc:sldMk cId="3476121300" sldId="285"/>
            <ac:grpSpMk id="23" creationId="{54978904-B72B-4188-8A6E-523B37AECDE0}"/>
          </ac:grpSpMkLst>
        </pc:grpChg>
        <pc:grpChg chg="add mod">
          <ac:chgData name="Xinxin Duan" userId="de7703dde9e8474a" providerId="LiveId" clId="{BF4E89F2-F59B-485E-99C5-F4E6F482F1D4}" dt="2021-03-22T23:15:50.954" v="357" actId="1076"/>
          <ac:grpSpMkLst>
            <pc:docMk/>
            <pc:sldMk cId="3476121300" sldId="285"/>
            <ac:grpSpMk id="24" creationId="{DF5318AA-E070-4101-B647-83224B17FEDE}"/>
          </ac:grpSpMkLst>
        </pc:grpChg>
        <pc:grpChg chg="add del mod topLvl">
          <ac:chgData name="Xinxin Duan" userId="de7703dde9e8474a" providerId="LiveId" clId="{BF4E89F2-F59B-485E-99C5-F4E6F482F1D4}" dt="2021-03-22T23:14:09.083" v="344" actId="165"/>
          <ac:grpSpMkLst>
            <pc:docMk/>
            <pc:sldMk cId="3476121300" sldId="285"/>
            <ac:grpSpMk id="33" creationId="{E84926AB-152D-4C5F-A2CC-E9DE0C45CB4E}"/>
          </ac:grpSpMkLst>
        </pc:grpChg>
        <pc:grpChg chg="add del mod">
          <ac:chgData name="Xinxin Duan" userId="de7703dde9e8474a" providerId="LiveId" clId="{BF4E89F2-F59B-485E-99C5-F4E6F482F1D4}" dt="2021-03-22T23:11:42.948" v="322" actId="478"/>
          <ac:grpSpMkLst>
            <pc:docMk/>
            <pc:sldMk cId="3476121300" sldId="285"/>
            <ac:grpSpMk id="37" creationId="{30FDE62F-E731-4B07-B832-09A96CD52458}"/>
          </ac:grpSpMkLst>
        </pc:grpChg>
        <pc:grpChg chg="add mod">
          <ac:chgData name="Xinxin Duan" userId="de7703dde9e8474a" providerId="LiveId" clId="{BF4E89F2-F59B-485E-99C5-F4E6F482F1D4}" dt="2021-03-22T23:15:27.279" v="352" actId="14100"/>
          <ac:grpSpMkLst>
            <pc:docMk/>
            <pc:sldMk cId="3476121300" sldId="285"/>
            <ac:grpSpMk id="44" creationId="{11BFD43A-25DC-436F-95C6-0FBAD8FA0669}"/>
          </ac:grpSpMkLst>
        </pc:grpChg>
      </pc:sldChg>
      <pc:sldChg chg="addSp delSp modSp new mod setBg modNotesTx">
        <pc:chgData name="Xinxin Duan" userId="de7703dde9e8474a" providerId="LiveId" clId="{BF4E89F2-F59B-485E-99C5-F4E6F482F1D4}" dt="2021-05-08T19:18:45.697" v="7687" actId="20577"/>
        <pc:sldMkLst>
          <pc:docMk/>
          <pc:sldMk cId="1162725979" sldId="286"/>
        </pc:sldMkLst>
        <pc:spChg chg="add mod">
          <ac:chgData name="Xinxin Duan" userId="de7703dde9e8474a" providerId="LiveId" clId="{BF4E89F2-F59B-485E-99C5-F4E6F482F1D4}" dt="2021-04-12T23:34:02.908" v="5903" actId="165"/>
          <ac:spMkLst>
            <pc:docMk/>
            <pc:sldMk cId="1162725979" sldId="286"/>
            <ac:spMk id="2" creationId="{FF6675CF-B2D4-41AD-B9B8-B602C40AFE39}"/>
          </ac:spMkLst>
        </pc:spChg>
        <pc:spChg chg="add del mod ord">
          <ac:chgData name="Xinxin Duan" userId="de7703dde9e8474a" providerId="LiveId" clId="{BF4E89F2-F59B-485E-99C5-F4E6F482F1D4}" dt="2021-03-30T00:13:51.112" v="3846" actId="478"/>
          <ac:spMkLst>
            <pc:docMk/>
            <pc:sldMk cId="1162725979" sldId="286"/>
            <ac:spMk id="3" creationId="{39D2DB12-802E-496A-BC66-EBB37749B222}"/>
          </ac:spMkLst>
        </pc:spChg>
        <pc:spChg chg="add del">
          <ac:chgData name="Xinxin Duan" userId="de7703dde9e8474a" providerId="LiveId" clId="{BF4E89F2-F59B-485E-99C5-F4E6F482F1D4}" dt="2021-03-22T23:19:24.472" v="378" actId="478"/>
          <ac:spMkLst>
            <pc:docMk/>
            <pc:sldMk cId="1162725979" sldId="286"/>
            <ac:spMk id="3" creationId="{795B4678-D3FF-414A-8E37-F584DDFE11FB}"/>
          </ac:spMkLst>
        </pc:spChg>
        <pc:spChg chg="add mod">
          <ac:chgData name="Xinxin Duan" userId="de7703dde9e8474a" providerId="LiveId" clId="{BF4E89F2-F59B-485E-99C5-F4E6F482F1D4}" dt="2021-04-12T23:34:02.908" v="5903" actId="165"/>
          <ac:spMkLst>
            <pc:docMk/>
            <pc:sldMk cId="1162725979" sldId="286"/>
            <ac:spMk id="4" creationId="{4F6BF580-0F09-4F14-AF62-590D0FFD5AF7}"/>
          </ac:spMkLst>
        </pc:spChg>
        <pc:spChg chg="add mod ord">
          <ac:chgData name="Xinxin Duan" userId="de7703dde9e8474a" providerId="LiveId" clId="{BF4E89F2-F59B-485E-99C5-F4E6F482F1D4}" dt="2021-04-12T23:34:02.908" v="5903" actId="165"/>
          <ac:spMkLst>
            <pc:docMk/>
            <pc:sldMk cId="1162725979" sldId="286"/>
            <ac:spMk id="5" creationId="{AA4AFCD4-0360-486B-AAA5-E7051C124E7F}"/>
          </ac:spMkLst>
        </pc:spChg>
        <pc:spChg chg="add mod">
          <ac:chgData name="Xinxin Duan" userId="de7703dde9e8474a" providerId="LiveId" clId="{BF4E89F2-F59B-485E-99C5-F4E6F482F1D4}" dt="2021-04-12T23:34:02.908" v="5903" actId="165"/>
          <ac:spMkLst>
            <pc:docMk/>
            <pc:sldMk cId="1162725979" sldId="286"/>
            <ac:spMk id="6" creationId="{4FCC7093-59F9-45C6-B7B5-889BA0FC353C}"/>
          </ac:spMkLst>
        </pc:spChg>
        <pc:spChg chg="add mod topLvl">
          <ac:chgData name="Xinxin Duan" userId="de7703dde9e8474a" providerId="LiveId" clId="{BF4E89F2-F59B-485E-99C5-F4E6F482F1D4}" dt="2021-04-12T23:41:51.465" v="5974" actId="1076"/>
          <ac:spMkLst>
            <pc:docMk/>
            <pc:sldMk cId="1162725979" sldId="286"/>
            <ac:spMk id="8" creationId="{EBEEF013-1322-4933-A928-14F925A6B3DA}"/>
          </ac:spMkLst>
        </pc:spChg>
        <pc:spChg chg="add del">
          <ac:chgData name="Xinxin Duan" userId="de7703dde9e8474a" providerId="LiveId" clId="{BF4E89F2-F59B-485E-99C5-F4E6F482F1D4}" dt="2021-03-22T23:25:20.137" v="435" actId="478"/>
          <ac:spMkLst>
            <pc:docMk/>
            <pc:sldMk cId="1162725979" sldId="286"/>
            <ac:spMk id="9" creationId="{08D24EAE-BDBC-433F-8E1A-C26D0678D31F}"/>
          </ac:spMkLst>
        </pc:spChg>
        <pc:spChg chg="add mo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0" creationId="{82B81C46-645A-4488-9E54-3E3F581F3568}"/>
          </ac:spMkLst>
        </pc:spChg>
        <pc:spChg chg="add mo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1" creationId="{E410CD5C-0DE1-4386-BCBD-52ACE26C1078}"/>
          </ac:spMkLst>
        </pc:spChg>
        <pc:spChg chg="add mo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2" creationId="{D6CE0ADE-CEC3-4A98-A94B-645B3773215B}"/>
          </ac:spMkLst>
        </pc:spChg>
        <pc:spChg chg="add mo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3" creationId="{AEDCC7FE-8EF7-4950-8803-33E755E244FF}"/>
          </ac:spMkLst>
        </pc:spChg>
        <pc:spChg chg="add mo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5" creationId="{F489305A-3D17-4986-BC8D-B6643F72C337}"/>
          </ac:spMkLst>
        </pc:spChg>
        <pc:spChg chg="add mod ord topLvl">
          <ac:chgData name="Xinxin Duan" userId="de7703dde9e8474a" providerId="LiveId" clId="{BF4E89F2-F59B-485E-99C5-F4E6F482F1D4}" dt="2021-04-12T23:34:07.521" v="5904" actId="1076"/>
          <ac:spMkLst>
            <pc:docMk/>
            <pc:sldMk cId="1162725979" sldId="286"/>
            <ac:spMk id="16" creationId="{8F648BE2-5338-4276-A1E9-04F5B7F9F1A4}"/>
          </ac:spMkLst>
        </pc:spChg>
        <pc:spChg chg="add del mod ord">
          <ac:chgData name="Xinxin Duan" userId="de7703dde9e8474a" providerId="LiveId" clId="{BF4E89F2-F59B-485E-99C5-F4E6F482F1D4}" dt="2021-04-12T23:56:03.604" v="6085" actId="478"/>
          <ac:spMkLst>
            <pc:docMk/>
            <pc:sldMk cId="1162725979" sldId="286"/>
            <ac:spMk id="17" creationId="{101E02C0-91EE-47DC-87AC-CD2F57F12B31}"/>
          </ac:spMkLst>
        </pc:spChg>
        <pc:spChg chg="add del mod ord">
          <ac:chgData name="Xinxin Duan" userId="de7703dde9e8474a" providerId="LiveId" clId="{BF4E89F2-F59B-485E-99C5-F4E6F482F1D4}" dt="2021-04-05T19:36:48.141" v="4346" actId="478"/>
          <ac:spMkLst>
            <pc:docMk/>
            <pc:sldMk cId="1162725979" sldId="286"/>
            <ac:spMk id="17" creationId="{AD7D12E9-6626-4866-BDAD-333198EA3845}"/>
          </ac:spMkLst>
        </pc:spChg>
        <pc:grpChg chg="add mod topLvl">
          <ac:chgData name="Xinxin Duan" userId="de7703dde9e8474a" providerId="LiveId" clId="{BF4E89F2-F59B-485E-99C5-F4E6F482F1D4}" dt="2021-04-12T23:34:11.196" v="5905" actId="1076"/>
          <ac:grpSpMkLst>
            <pc:docMk/>
            <pc:sldMk cId="1162725979" sldId="286"/>
            <ac:grpSpMk id="7" creationId="{8BADF2E9-18F1-4E12-B525-9851265A0FCD}"/>
          </ac:grpSpMkLst>
        </pc:grpChg>
        <pc:grpChg chg="add del mod">
          <ac:chgData name="Xinxin Duan" userId="de7703dde9e8474a" providerId="LiveId" clId="{BF4E89F2-F59B-485E-99C5-F4E6F482F1D4}" dt="2021-04-12T23:34:02.908" v="5903" actId="165"/>
          <ac:grpSpMkLst>
            <pc:docMk/>
            <pc:sldMk cId="1162725979" sldId="286"/>
            <ac:grpSpMk id="14" creationId="{ADE5AED5-6733-470B-99DC-4B642EC347CA}"/>
          </ac:grpSpMkLst>
        </pc:grpChg>
        <pc:picChg chg="add del mod ord modCrop">
          <ac:chgData name="Xinxin Duan" userId="de7703dde9e8474a" providerId="LiveId" clId="{BF4E89F2-F59B-485E-99C5-F4E6F482F1D4}" dt="2021-04-12T23:34:37.356" v="5910" actId="478"/>
          <ac:picMkLst>
            <pc:docMk/>
            <pc:sldMk cId="1162725979" sldId="286"/>
            <ac:picMk id="9" creationId="{609AC157-53EC-4EDF-A709-C1EFB802D19C}"/>
          </ac:picMkLst>
        </pc:picChg>
        <pc:picChg chg="add del mod">
          <ac:chgData name="Xinxin Duan" userId="de7703dde9e8474a" providerId="LiveId" clId="{BF4E89F2-F59B-485E-99C5-F4E6F482F1D4}" dt="2021-03-22T23:26:28.484" v="452" actId="478"/>
          <ac:picMkLst>
            <pc:docMk/>
            <pc:sldMk cId="1162725979" sldId="286"/>
            <ac:picMk id="1026" creationId="{69377A86-514C-4D1A-8DC2-F2382F219DE3}"/>
          </ac:picMkLst>
        </pc:picChg>
      </pc:sldChg>
      <pc:sldChg chg="addSp modSp add del mod">
        <pc:chgData name="Xinxin Duan" userId="de7703dde9e8474a" providerId="LiveId" clId="{BF4E89F2-F59B-485E-99C5-F4E6F482F1D4}" dt="2021-03-29T22:14:55.048" v="3658" actId="2696"/>
        <pc:sldMkLst>
          <pc:docMk/>
          <pc:sldMk cId="3482974643" sldId="287"/>
        </pc:sldMkLst>
        <pc:spChg chg="add mod">
          <ac:chgData name="Xinxin Duan" userId="de7703dde9e8474a" providerId="LiveId" clId="{BF4E89F2-F59B-485E-99C5-F4E6F482F1D4}" dt="2021-03-23T00:07:01.093" v="587" actId="688"/>
          <ac:spMkLst>
            <pc:docMk/>
            <pc:sldMk cId="3482974643" sldId="287"/>
            <ac:spMk id="11" creationId="{9DAA9742-CED9-410E-B2E0-B61606B7823D}"/>
          </ac:spMkLst>
        </pc:spChg>
        <pc:spChg chg="add mod">
          <ac:chgData name="Xinxin Duan" userId="de7703dde9e8474a" providerId="LiveId" clId="{BF4E89F2-F59B-485E-99C5-F4E6F482F1D4}" dt="2021-03-23T00:08:24.203" v="687" actId="207"/>
          <ac:spMkLst>
            <pc:docMk/>
            <pc:sldMk cId="3482974643" sldId="287"/>
            <ac:spMk id="12" creationId="{542A5B4F-7546-490C-919A-D35E3031E948}"/>
          </ac:spMkLst>
        </pc:spChg>
        <pc:spChg chg="add mod">
          <ac:chgData name="Xinxin Duan" userId="de7703dde9e8474a" providerId="LiveId" clId="{BF4E89F2-F59B-485E-99C5-F4E6F482F1D4}" dt="2021-03-23T00:09:12.777" v="692" actId="206"/>
          <ac:spMkLst>
            <pc:docMk/>
            <pc:sldMk cId="3482974643" sldId="287"/>
            <ac:spMk id="22" creationId="{83FDC8A6-F114-49FD-81A3-D9A460188B28}"/>
          </ac:spMkLst>
        </pc:spChg>
        <pc:spChg chg="add mod">
          <ac:chgData name="Xinxin Duan" userId="de7703dde9e8474a" providerId="LiveId" clId="{BF4E89F2-F59B-485E-99C5-F4E6F482F1D4}" dt="2021-03-23T00:06:52.594" v="585" actId="1076"/>
          <ac:spMkLst>
            <pc:docMk/>
            <pc:sldMk cId="3482974643" sldId="287"/>
            <ac:spMk id="36" creationId="{6FF9160E-47AE-4F25-AEFE-7DBBD38B6E9A}"/>
          </ac:spMkLst>
        </pc:spChg>
        <pc:spChg chg="add mod">
          <ac:chgData name="Xinxin Duan" userId="de7703dde9e8474a" providerId="LiveId" clId="{BF4E89F2-F59B-485E-99C5-F4E6F482F1D4}" dt="2021-03-23T00:08:24.203" v="687" actId="207"/>
          <ac:spMkLst>
            <pc:docMk/>
            <pc:sldMk cId="3482974643" sldId="287"/>
            <ac:spMk id="40" creationId="{4FABE7C0-56D3-4F9F-B994-15F4C6F8AB71}"/>
          </ac:spMkLst>
        </pc:spChg>
        <pc:grpChg chg="mod">
          <ac:chgData name="Xinxin Duan" userId="de7703dde9e8474a" providerId="LiveId" clId="{BF4E89F2-F59B-485E-99C5-F4E6F482F1D4}" dt="2021-03-23T00:07:23.233" v="591" actId="1076"/>
          <ac:grpSpMkLst>
            <pc:docMk/>
            <pc:sldMk cId="3482974643" sldId="287"/>
            <ac:grpSpMk id="14" creationId="{57496648-7DBC-4841-8D45-CC25B39D6FB0}"/>
          </ac:grpSpMkLst>
        </pc:grpChg>
        <pc:grpChg chg="mod">
          <ac:chgData name="Xinxin Duan" userId="de7703dde9e8474a" providerId="LiveId" clId="{BF4E89F2-F59B-485E-99C5-F4E6F482F1D4}" dt="2021-03-23T00:06:16.695" v="576" actId="1076"/>
          <ac:grpSpMkLst>
            <pc:docMk/>
            <pc:sldMk cId="3482974643" sldId="287"/>
            <ac:grpSpMk id="41" creationId="{DA0111AF-60DB-475F-8415-D5075197AD53}"/>
          </ac:grpSpMkLst>
        </pc:grpChg>
      </pc:sldChg>
      <pc:sldChg chg="addSp modSp new del mod ord">
        <pc:chgData name="Xinxin Duan" userId="de7703dde9e8474a" providerId="LiveId" clId="{BF4E89F2-F59B-485E-99C5-F4E6F482F1D4}" dt="2021-05-08T19:03:17.916" v="7319" actId="2696"/>
        <pc:sldMkLst>
          <pc:docMk/>
          <pc:sldMk cId="2439002398" sldId="288"/>
        </pc:sldMkLst>
        <pc:spChg chg="add mod">
          <ac:chgData name="Xinxin Duan" userId="de7703dde9e8474a" providerId="LiveId" clId="{BF4E89F2-F59B-485E-99C5-F4E6F482F1D4}" dt="2021-05-08T19:01:33.788" v="7299" actId="27636"/>
          <ac:spMkLst>
            <pc:docMk/>
            <pc:sldMk cId="2439002398" sldId="288"/>
            <ac:spMk id="2" creationId="{0CA12B0B-D0A7-4E86-AF47-F6F2A8E20FED}"/>
          </ac:spMkLst>
        </pc:spChg>
      </pc:sldChg>
      <pc:sldChg chg="new del">
        <pc:chgData name="Xinxin Duan" userId="de7703dde9e8474a" providerId="LiveId" clId="{BF4E89F2-F59B-485E-99C5-F4E6F482F1D4}" dt="2021-03-23T00:19:44.979" v="698" actId="47"/>
        <pc:sldMkLst>
          <pc:docMk/>
          <pc:sldMk cId="3905414235" sldId="288"/>
        </pc:sldMkLst>
      </pc:sldChg>
      <pc:sldChg chg="modSp add del mod">
        <pc:chgData name="Xinxin Duan" userId="de7703dde9e8474a" providerId="LiveId" clId="{BF4E89F2-F59B-485E-99C5-F4E6F482F1D4}" dt="2021-05-08T19:03:44.739" v="7328" actId="47"/>
        <pc:sldMkLst>
          <pc:docMk/>
          <pc:sldMk cId="754508830" sldId="289"/>
        </pc:sldMkLst>
        <pc:spChg chg="mod">
          <ac:chgData name="Xinxin Duan" userId="de7703dde9e8474a" providerId="LiveId" clId="{BF4E89F2-F59B-485E-99C5-F4E6F482F1D4}" dt="2021-05-08T19:03:26.118" v="7321" actId="20577"/>
          <ac:spMkLst>
            <pc:docMk/>
            <pc:sldMk cId="754508830" sldId="289"/>
            <ac:spMk id="2" creationId="{0CA12B0B-D0A7-4E86-AF47-F6F2A8E20FED}"/>
          </ac:spMkLst>
        </pc:spChg>
      </pc:sldChg>
      <pc:sldChg chg="addSp modSp new del mod">
        <pc:chgData name="Xinxin Duan" userId="de7703dde9e8474a" providerId="LiveId" clId="{BF4E89F2-F59B-485E-99C5-F4E6F482F1D4}" dt="2021-03-23T00:22:33.924" v="801" actId="47"/>
        <pc:sldMkLst>
          <pc:docMk/>
          <pc:sldMk cId="2851584484" sldId="289"/>
        </pc:sldMkLst>
        <pc:spChg chg="add mod">
          <ac:chgData name="Xinxin Duan" userId="de7703dde9e8474a" providerId="LiveId" clId="{BF4E89F2-F59B-485E-99C5-F4E6F482F1D4}" dt="2021-03-23T00:22:18.607" v="800" actId="255"/>
          <ac:spMkLst>
            <pc:docMk/>
            <pc:sldMk cId="2851584484" sldId="289"/>
            <ac:spMk id="2" creationId="{9A9FF9B1-96DE-41A5-99E5-9AAE47C87754}"/>
          </ac:spMkLst>
        </pc:spChg>
      </pc:sldChg>
      <pc:sldChg chg="addSp delSp modSp new mod ord">
        <pc:chgData name="Xinxin Duan" userId="de7703dde9e8474a" providerId="LiveId" clId="{BF4E89F2-F59B-485E-99C5-F4E6F482F1D4}" dt="2021-05-08T19:11:59.519" v="7498"/>
        <pc:sldMkLst>
          <pc:docMk/>
          <pc:sldMk cId="1354209696" sldId="290"/>
        </pc:sldMkLst>
        <pc:spChg chg="add mod">
          <ac:chgData name="Xinxin Duan" userId="de7703dde9e8474a" providerId="LiveId" clId="{BF4E89F2-F59B-485E-99C5-F4E6F482F1D4}" dt="2021-03-23T00:47:59.089" v="1638" actId="14100"/>
          <ac:spMkLst>
            <pc:docMk/>
            <pc:sldMk cId="1354209696" sldId="290"/>
            <ac:spMk id="2" creationId="{6D7D7711-5546-40C7-A452-46F653441008}"/>
          </ac:spMkLst>
        </pc:spChg>
        <pc:spChg chg="add del mod">
          <ac:chgData name="Xinxin Duan" userId="de7703dde9e8474a" providerId="LiveId" clId="{BF4E89F2-F59B-485E-99C5-F4E6F482F1D4}" dt="2021-03-23T00:47:44.453" v="1635"/>
          <ac:spMkLst>
            <pc:docMk/>
            <pc:sldMk cId="1354209696" sldId="290"/>
            <ac:spMk id="3" creationId="{17C380DC-E589-40A3-82FE-EB4F98BC8D2A}"/>
          </ac:spMkLst>
        </pc:spChg>
        <pc:picChg chg="add mod">
          <ac:chgData name="Xinxin Duan" userId="de7703dde9e8474a" providerId="LiveId" clId="{BF4E89F2-F59B-485E-99C5-F4E6F482F1D4}" dt="2021-03-23T00:52:04.500" v="1656"/>
          <ac:picMkLst>
            <pc:docMk/>
            <pc:sldMk cId="1354209696" sldId="290"/>
            <ac:picMk id="7" creationId="{57F1A857-CA41-4C87-9975-EA52E706C6C8}"/>
          </ac:picMkLst>
        </pc:picChg>
        <pc:picChg chg="add mod">
          <ac:chgData name="Xinxin Duan" userId="de7703dde9e8474a" providerId="LiveId" clId="{BF4E89F2-F59B-485E-99C5-F4E6F482F1D4}" dt="2021-03-23T00:53:12.910" v="1663" actId="1076"/>
          <ac:picMkLst>
            <pc:docMk/>
            <pc:sldMk cId="1354209696" sldId="290"/>
            <ac:picMk id="8" creationId="{E6AA55C3-2D7D-4CB1-B61A-46D49F67FD9B}"/>
          </ac:picMkLst>
        </pc:picChg>
        <pc:picChg chg="add mod">
          <ac:chgData name="Xinxin Duan" userId="de7703dde9e8474a" providerId="LiveId" clId="{BF4E89F2-F59B-485E-99C5-F4E6F482F1D4}" dt="2021-03-23T00:56:33.157" v="1687" actId="1076"/>
          <ac:picMkLst>
            <pc:docMk/>
            <pc:sldMk cId="1354209696" sldId="290"/>
            <ac:picMk id="9" creationId="{A6BD2405-9625-438A-88B2-FB65B23308BF}"/>
          </ac:picMkLst>
        </pc:picChg>
        <pc:picChg chg="add del mod">
          <ac:chgData name="Xinxin Duan" userId="de7703dde9e8474a" providerId="LiveId" clId="{BF4E89F2-F59B-485E-99C5-F4E6F482F1D4}" dt="2021-03-23T00:53:09.870" v="1661" actId="478"/>
          <ac:picMkLst>
            <pc:docMk/>
            <pc:sldMk cId="1354209696" sldId="290"/>
            <ac:picMk id="2050" creationId="{E273F348-32BB-495A-9C3F-53DCEF8585B9}"/>
          </ac:picMkLst>
        </pc:picChg>
        <pc:picChg chg="add del mod">
          <ac:chgData name="Xinxin Duan" userId="de7703dde9e8474a" providerId="LiveId" clId="{BF4E89F2-F59B-485E-99C5-F4E6F482F1D4}" dt="2021-03-23T00:52:00.463" v="1655" actId="478"/>
          <ac:picMkLst>
            <pc:docMk/>
            <pc:sldMk cId="1354209696" sldId="290"/>
            <ac:picMk id="2052" creationId="{BF2C9076-ED76-457C-9EFE-2D8040B910A3}"/>
          </ac:picMkLst>
        </pc:picChg>
        <pc:picChg chg="add del mod">
          <ac:chgData name="Xinxin Duan" userId="de7703dde9e8474a" providerId="LiveId" clId="{BF4E89F2-F59B-485E-99C5-F4E6F482F1D4}" dt="2021-03-23T00:56:15.805" v="1679" actId="478"/>
          <ac:picMkLst>
            <pc:docMk/>
            <pc:sldMk cId="1354209696" sldId="290"/>
            <ac:picMk id="2054" creationId="{86DDEF6D-022A-42F8-A362-2C1727F14D84}"/>
          </ac:picMkLst>
        </pc:picChg>
      </pc:sldChg>
      <pc:sldChg chg="addSp delSp modSp add ord">
        <pc:chgData name="Xinxin Duan" userId="de7703dde9e8474a" providerId="LiveId" clId="{BF4E89F2-F59B-485E-99C5-F4E6F482F1D4}" dt="2021-05-08T19:11:52.508" v="7496"/>
        <pc:sldMkLst>
          <pc:docMk/>
          <pc:sldMk cId="3384562589" sldId="291"/>
        </pc:sldMkLst>
        <pc:picChg chg="add del mod">
          <ac:chgData name="Xinxin Duan" userId="de7703dde9e8474a" providerId="LiveId" clId="{BF4E89F2-F59B-485E-99C5-F4E6F482F1D4}" dt="2021-03-23T00:53:17.932" v="1666" actId="478"/>
          <ac:picMkLst>
            <pc:docMk/>
            <pc:sldMk cId="3384562589" sldId="291"/>
            <ac:picMk id="8" creationId="{D3023BAC-D972-47D9-AF4A-E18EBECA1A47}"/>
          </ac:picMkLst>
        </pc:picChg>
        <pc:picChg chg="add mod">
          <ac:chgData name="Xinxin Duan" userId="de7703dde9e8474a" providerId="LiveId" clId="{BF4E89F2-F59B-485E-99C5-F4E6F482F1D4}" dt="2021-03-23T00:56:42.230" v="1690" actId="1076"/>
          <ac:picMkLst>
            <pc:docMk/>
            <pc:sldMk cId="3384562589" sldId="291"/>
            <ac:picMk id="12" creationId="{2A7EDF8D-CBA2-4FC4-AA6B-C06FE79D2B4C}"/>
          </ac:picMkLst>
        </pc:picChg>
        <pc:picChg chg="del">
          <ac:chgData name="Xinxin Duan" userId="de7703dde9e8474a" providerId="LiveId" clId="{BF4E89F2-F59B-485E-99C5-F4E6F482F1D4}" dt="2021-03-23T00:49:31.917" v="1650" actId="478"/>
          <ac:picMkLst>
            <pc:docMk/>
            <pc:sldMk cId="3384562589" sldId="291"/>
            <ac:picMk id="2050" creationId="{E273F348-32BB-495A-9C3F-53DCEF8585B9}"/>
          </ac:picMkLst>
        </pc:picChg>
        <pc:picChg chg="del">
          <ac:chgData name="Xinxin Duan" userId="de7703dde9e8474a" providerId="LiveId" clId="{BF4E89F2-F59B-485E-99C5-F4E6F482F1D4}" dt="2021-03-23T00:49:33.181" v="1651" actId="478"/>
          <ac:picMkLst>
            <pc:docMk/>
            <pc:sldMk cId="3384562589" sldId="291"/>
            <ac:picMk id="2052" creationId="{BF2C9076-ED76-457C-9EFE-2D8040B910A3}"/>
          </ac:picMkLst>
        </pc:picChg>
        <pc:picChg chg="del">
          <ac:chgData name="Xinxin Duan" userId="de7703dde9e8474a" providerId="LiveId" clId="{BF4E89F2-F59B-485E-99C5-F4E6F482F1D4}" dt="2021-03-23T00:49:30.673" v="1649" actId="478"/>
          <ac:picMkLst>
            <pc:docMk/>
            <pc:sldMk cId="3384562589" sldId="291"/>
            <ac:picMk id="2054" creationId="{86DDEF6D-022A-42F8-A362-2C1727F14D84}"/>
          </ac:picMkLst>
        </pc:picChg>
        <pc:picChg chg="add del mod">
          <ac:chgData name="Xinxin Duan" userId="de7703dde9e8474a" providerId="LiveId" clId="{BF4E89F2-F59B-485E-99C5-F4E6F482F1D4}" dt="2021-03-23T00:52:10.594" v="1657" actId="478"/>
          <ac:picMkLst>
            <pc:docMk/>
            <pc:sldMk cId="3384562589" sldId="291"/>
            <ac:picMk id="3074" creationId="{F489E9CF-6B88-473F-AF01-76A5483351C9}"/>
          </ac:picMkLst>
        </pc:picChg>
        <pc:picChg chg="add del mod">
          <ac:chgData name="Xinxin Duan" userId="de7703dde9e8474a" providerId="LiveId" clId="{BF4E89F2-F59B-485E-99C5-F4E6F482F1D4}" dt="2021-03-23T00:53:16.807" v="1664" actId="478"/>
          <ac:picMkLst>
            <pc:docMk/>
            <pc:sldMk cId="3384562589" sldId="291"/>
            <ac:picMk id="3076" creationId="{08312295-E839-4848-A6EC-E9FDAAEA7FFE}"/>
          </ac:picMkLst>
        </pc:picChg>
        <pc:picChg chg="add mod">
          <ac:chgData name="Xinxin Duan" userId="de7703dde9e8474a" providerId="LiveId" clId="{BF4E89F2-F59B-485E-99C5-F4E6F482F1D4}" dt="2021-03-23T00:57:37.986" v="1691" actId="1076"/>
          <ac:picMkLst>
            <pc:docMk/>
            <pc:sldMk cId="3384562589" sldId="291"/>
            <ac:picMk id="3078" creationId="{EEF69096-B1D1-422C-908B-5971298A5782}"/>
          </ac:picMkLst>
        </pc:picChg>
        <pc:picChg chg="add del mod">
          <ac:chgData name="Xinxin Duan" userId="de7703dde9e8474a" providerId="LiveId" clId="{BF4E89F2-F59B-485E-99C5-F4E6F482F1D4}" dt="2021-03-23T00:56:29.178" v="1686" actId="478"/>
          <ac:picMkLst>
            <pc:docMk/>
            <pc:sldMk cId="3384562589" sldId="291"/>
            <ac:picMk id="3080" creationId="{E573A606-107E-4E69-B3FD-02B2E945BA48}"/>
          </ac:picMkLst>
        </pc:picChg>
        <pc:picChg chg="add del mod">
          <ac:chgData name="Xinxin Duan" userId="de7703dde9e8474a" providerId="LiveId" clId="{BF4E89F2-F59B-485E-99C5-F4E6F482F1D4}" dt="2021-03-23T00:56:36.938" v="1688" actId="1076"/>
          <ac:picMkLst>
            <pc:docMk/>
            <pc:sldMk cId="3384562589" sldId="291"/>
            <ac:picMk id="3082" creationId="{BD4843D8-05BF-428C-B916-61D09704EDC6}"/>
          </ac:picMkLst>
        </pc:picChg>
      </pc:sldChg>
      <pc:sldChg chg="addSp delSp modSp add mod setBg modNotesTx">
        <pc:chgData name="Xinxin Duan" userId="de7703dde9e8474a" providerId="LiveId" clId="{BF4E89F2-F59B-485E-99C5-F4E6F482F1D4}" dt="2021-04-12T23:35:18.610" v="5915" actId="20577"/>
        <pc:sldMkLst>
          <pc:docMk/>
          <pc:sldMk cId="1719731994" sldId="292"/>
        </pc:sldMkLst>
        <pc:spChg chg="mod topLvl">
          <ac:chgData name="Xinxin Duan" userId="de7703dde9e8474a" providerId="LiveId" clId="{BF4E89F2-F59B-485E-99C5-F4E6F482F1D4}" dt="2021-04-05T23:34:17.935" v="4694" actId="14100"/>
          <ac:spMkLst>
            <pc:docMk/>
            <pc:sldMk cId="1719731994" sldId="292"/>
            <ac:spMk id="2" creationId="{3C7C7DD1-04CC-41D3-B867-5C119A6FB57B}"/>
          </ac:spMkLst>
        </pc:spChg>
        <pc:spChg chg="del mod topLvl">
          <ac:chgData name="Xinxin Duan" userId="de7703dde9e8474a" providerId="LiveId" clId="{BF4E89F2-F59B-485E-99C5-F4E6F482F1D4}" dt="2021-03-25T05:36:04.748" v="2049"/>
          <ac:spMkLst>
            <pc:docMk/>
            <pc:sldMk cId="1719731994" sldId="292"/>
            <ac:spMk id="3" creationId="{4D9B71FF-B084-456C-9A9C-7D631AC75B82}"/>
          </ac:spMkLst>
        </pc:spChg>
        <pc:spChg chg="del mod topLvl">
          <ac:chgData name="Xinxin Duan" userId="de7703dde9e8474a" providerId="LiveId" clId="{BF4E89F2-F59B-485E-99C5-F4E6F482F1D4}" dt="2021-03-25T05:36:04.748" v="2049"/>
          <ac:spMkLst>
            <pc:docMk/>
            <pc:sldMk cId="1719731994" sldId="292"/>
            <ac:spMk id="4" creationId="{7F5E8769-53B3-405B-80D6-495495FF8B3F}"/>
          </ac:spMkLst>
        </pc:spChg>
        <pc:spChg chg="del mod">
          <ac:chgData name="Xinxin Duan" userId="de7703dde9e8474a" providerId="LiveId" clId="{BF4E89F2-F59B-485E-99C5-F4E6F482F1D4}" dt="2021-03-25T05:46:12.600" v="2135" actId="478"/>
          <ac:spMkLst>
            <pc:docMk/>
            <pc:sldMk cId="1719731994" sldId="292"/>
            <ac:spMk id="6" creationId="{46BC2AA0-3BD4-4E02-9ADD-370F8FBFA28F}"/>
          </ac:spMkLst>
        </pc:spChg>
        <pc:spChg chg="add del mod ord">
          <ac:chgData name="Xinxin Duan" userId="de7703dde9e8474a" providerId="LiveId" clId="{BF4E89F2-F59B-485E-99C5-F4E6F482F1D4}" dt="2021-03-25T15:25:22.296" v="2884" actId="478"/>
          <ac:spMkLst>
            <pc:docMk/>
            <pc:sldMk cId="1719731994" sldId="292"/>
            <ac:spMk id="8" creationId="{C7A7DE9E-81A9-4742-A2A3-437CBC7BFE83}"/>
          </ac:spMkLst>
        </pc:spChg>
        <pc:spChg chg="add del mod ord">
          <ac:chgData name="Xinxin Duan" userId="de7703dde9e8474a" providerId="LiveId" clId="{BF4E89F2-F59B-485E-99C5-F4E6F482F1D4}" dt="2021-03-25T15:25:21.547" v="2883" actId="478"/>
          <ac:spMkLst>
            <pc:docMk/>
            <pc:sldMk cId="1719731994" sldId="292"/>
            <ac:spMk id="9" creationId="{B3F32C25-F913-4DFD-8032-D40445F6FEC7}"/>
          </ac:spMkLst>
        </pc:spChg>
        <pc:spChg chg="add del mod">
          <ac:chgData name="Xinxin Duan" userId="de7703dde9e8474a" providerId="LiveId" clId="{BF4E89F2-F59B-485E-99C5-F4E6F482F1D4}" dt="2021-03-25T15:25:09.572" v="2878" actId="478"/>
          <ac:spMkLst>
            <pc:docMk/>
            <pc:sldMk cId="1719731994" sldId="292"/>
            <ac:spMk id="10" creationId="{A25CC704-D851-45D0-BC82-2DC6961DA8C8}"/>
          </ac:spMkLst>
        </pc:spChg>
        <pc:spChg chg="mod topLvl">
          <ac:chgData name="Xinxin Duan" userId="de7703dde9e8474a" providerId="LiveId" clId="{BF4E89F2-F59B-485E-99C5-F4E6F482F1D4}" dt="2021-03-25T05:29:38.429" v="1997" actId="165"/>
          <ac:spMkLst>
            <pc:docMk/>
            <pc:sldMk cId="1719731994" sldId="292"/>
            <ac:spMk id="12" creationId="{1D45ECDA-5A8B-4C7E-84FB-6432FA8617B1}"/>
          </ac:spMkLst>
        </pc:spChg>
        <pc:spChg chg="add del mod">
          <ac:chgData name="Xinxin Duan" userId="de7703dde9e8474a" providerId="LiveId" clId="{BF4E89F2-F59B-485E-99C5-F4E6F482F1D4}" dt="2021-04-05T21:04:07.454" v="4429" actId="478"/>
          <ac:spMkLst>
            <pc:docMk/>
            <pc:sldMk cId="1719731994" sldId="292"/>
            <ac:spMk id="12" creationId="{B7452223-1DE8-4005-8301-55AF864EB929}"/>
          </ac:spMkLst>
        </pc:spChg>
        <pc:spChg chg="mod topLvl">
          <ac:chgData name="Xinxin Duan" userId="de7703dde9e8474a" providerId="LiveId" clId="{BF4E89F2-F59B-485E-99C5-F4E6F482F1D4}" dt="2021-03-25T05:29:38.429" v="1997" actId="165"/>
          <ac:spMkLst>
            <pc:docMk/>
            <pc:sldMk cId="1719731994" sldId="292"/>
            <ac:spMk id="13" creationId="{E3F34F0F-28B5-43DC-B54E-270BAB2360DD}"/>
          </ac:spMkLst>
        </pc:spChg>
        <pc:spChg chg="mod topLvl">
          <ac:chgData name="Xinxin Duan" userId="de7703dde9e8474a" providerId="LiveId" clId="{BF4E89F2-F59B-485E-99C5-F4E6F482F1D4}" dt="2021-03-25T05:29:38.429" v="1997" actId="165"/>
          <ac:spMkLst>
            <pc:docMk/>
            <pc:sldMk cId="1719731994" sldId="292"/>
            <ac:spMk id="14" creationId="{17A45F61-0AF6-48BA-B87C-23D1F7098380}"/>
          </ac:spMkLst>
        </pc:spChg>
        <pc:spChg chg="mod topLvl">
          <ac:chgData name="Xinxin Duan" userId="de7703dde9e8474a" providerId="LiveId" clId="{BF4E89F2-F59B-485E-99C5-F4E6F482F1D4}" dt="2021-04-06T00:41:37.886" v="5196" actId="164"/>
          <ac:spMkLst>
            <pc:docMk/>
            <pc:sldMk cId="1719731994" sldId="292"/>
            <ac:spMk id="14" creationId="{6E249FF4-A338-4E33-A011-9FD46FBA852C}"/>
          </ac:spMkLst>
        </pc:spChg>
        <pc:spChg chg="mod topLvl">
          <ac:chgData name="Xinxin Duan" userId="de7703dde9e8474a" providerId="LiveId" clId="{BF4E89F2-F59B-485E-99C5-F4E6F482F1D4}" dt="2021-04-06T00:41:37.886" v="5196" actId="164"/>
          <ac:spMkLst>
            <pc:docMk/>
            <pc:sldMk cId="1719731994" sldId="292"/>
            <ac:spMk id="15" creationId="{C51F7A2D-23A7-4EAE-A490-754CB6D75A08}"/>
          </ac:spMkLst>
        </pc:spChg>
        <pc:spChg chg="mod topLvl">
          <ac:chgData name="Xinxin Duan" userId="de7703dde9e8474a" providerId="LiveId" clId="{BF4E89F2-F59B-485E-99C5-F4E6F482F1D4}" dt="2021-04-06T00:41:37.886" v="5196" actId="164"/>
          <ac:spMkLst>
            <pc:docMk/>
            <pc:sldMk cId="1719731994" sldId="292"/>
            <ac:spMk id="16" creationId="{351D26BF-7B51-4283-A5CF-DF228649D826}"/>
          </ac:spMkLst>
        </pc:spChg>
        <pc:spChg chg="mod">
          <ac:chgData name="Xinxin Duan" userId="de7703dde9e8474a" providerId="LiveId" clId="{BF4E89F2-F59B-485E-99C5-F4E6F482F1D4}" dt="2021-04-06T00:41:30.419" v="5195" actId="165"/>
          <ac:spMkLst>
            <pc:docMk/>
            <pc:sldMk cId="1719731994" sldId="292"/>
            <ac:spMk id="18" creationId="{0C72546D-09FD-4B35-87C9-38104CDF0C82}"/>
          </ac:spMkLst>
        </pc:spChg>
        <pc:spChg chg="mod">
          <ac:chgData name="Xinxin Duan" userId="de7703dde9e8474a" providerId="LiveId" clId="{BF4E89F2-F59B-485E-99C5-F4E6F482F1D4}" dt="2021-04-06T00:41:30.419" v="5195" actId="165"/>
          <ac:spMkLst>
            <pc:docMk/>
            <pc:sldMk cId="1719731994" sldId="292"/>
            <ac:spMk id="19" creationId="{F32179D5-8B07-415F-9E7F-7A21EF596CDD}"/>
          </ac:spMkLst>
        </pc:spChg>
        <pc:spChg chg="add del mod">
          <ac:chgData name="Xinxin Duan" userId="de7703dde9e8474a" providerId="LiveId" clId="{BF4E89F2-F59B-485E-99C5-F4E6F482F1D4}" dt="2021-04-05T23:15:20.458" v="4549" actId="478"/>
          <ac:spMkLst>
            <pc:docMk/>
            <pc:sldMk cId="1719731994" sldId="292"/>
            <ac:spMk id="20" creationId="{DCD76CC9-451F-44B6-839D-6130324C8AC7}"/>
          </ac:spMkLst>
        </pc:spChg>
        <pc:spChg chg="add del mod">
          <ac:chgData name="Xinxin Duan" userId="de7703dde9e8474a" providerId="LiveId" clId="{BF4E89F2-F59B-485E-99C5-F4E6F482F1D4}" dt="2021-04-05T23:16:55.490" v="4568" actId="478"/>
          <ac:spMkLst>
            <pc:docMk/>
            <pc:sldMk cId="1719731994" sldId="292"/>
            <ac:spMk id="21" creationId="{DA97ED4A-7E7F-498D-850A-666C56F3822B}"/>
          </ac:spMkLst>
        </pc:spChg>
        <pc:spChg chg="add del mod">
          <ac:chgData name="Xinxin Duan" userId="de7703dde9e8474a" providerId="LiveId" clId="{BF4E89F2-F59B-485E-99C5-F4E6F482F1D4}" dt="2021-04-05T23:28:13.183" v="4623" actId="478"/>
          <ac:spMkLst>
            <pc:docMk/>
            <pc:sldMk cId="1719731994" sldId="292"/>
            <ac:spMk id="22" creationId="{3F5B4B05-C6F5-4300-AF9B-28A77626497A}"/>
          </ac:spMkLst>
        </pc:spChg>
        <pc:spChg chg="mod ord topLvl">
          <ac:chgData name="Xinxin Duan" userId="de7703dde9e8474a" providerId="LiveId" clId="{BF4E89F2-F59B-485E-99C5-F4E6F482F1D4}" dt="2021-04-05T23:30:49.400" v="4659" actId="167"/>
          <ac:spMkLst>
            <pc:docMk/>
            <pc:sldMk cId="1719731994" sldId="292"/>
            <ac:spMk id="43" creationId="{1A71173E-A338-4868-BF30-7C9860BE2ABC}"/>
          </ac:spMkLst>
        </pc:spChg>
        <pc:spChg chg="add mod">
          <ac:chgData name="Xinxin Duan" userId="de7703dde9e8474a" providerId="LiveId" clId="{BF4E89F2-F59B-485E-99C5-F4E6F482F1D4}" dt="2021-04-05T23:29:38.160" v="4640" actId="1035"/>
          <ac:spMkLst>
            <pc:docMk/>
            <pc:sldMk cId="1719731994" sldId="292"/>
            <ac:spMk id="44" creationId="{8B7F23E7-A7CC-4160-85E1-D3A9EE88D4A9}"/>
          </ac:spMkLst>
        </pc:spChg>
        <pc:spChg chg="mod">
          <ac:chgData name="Xinxin Duan" userId="de7703dde9e8474a" providerId="LiveId" clId="{BF4E89F2-F59B-485E-99C5-F4E6F482F1D4}" dt="2021-03-25T06:02:36.104" v="2555" actId="207"/>
          <ac:spMkLst>
            <pc:docMk/>
            <pc:sldMk cId="1719731994" sldId="292"/>
            <ac:spMk id="46" creationId="{28FB7E1C-608D-45FF-912B-4855AFB0BCDB}"/>
          </ac:spMkLst>
        </pc:spChg>
        <pc:spChg chg="mod">
          <ac:chgData name="Xinxin Duan" userId="de7703dde9e8474a" providerId="LiveId" clId="{BF4E89F2-F59B-485E-99C5-F4E6F482F1D4}" dt="2021-03-25T06:02:56.338" v="2558" actId="207"/>
          <ac:spMkLst>
            <pc:docMk/>
            <pc:sldMk cId="1719731994" sldId="292"/>
            <ac:spMk id="47" creationId="{0668A360-B7E5-4DDF-99AF-F1673781A194}"/>
          </ac:spMkLst>
        </pc:spChg>
        <pc:spChg chg="mod">
          <ac:chgData name="Xinxin Duan" userId="de7703dde9e8474a" providerId="LiveId" clId="{BF4E89F2-F59B-485E-99C5-F4E6F482F1D4}" dt="2021-03-25T06:02:07.982" v="2552" actId="339"/>
          <ac:spMkLst>
            <pc:docMk/>
            <pc:sldMk cId="1719731994" sldId="292"/>
            <ac:spMk id="48" creationId="{F1496D78-65D4-4DBB-A742-6CFAD4D3D962}"/>
          </ac:spMkLst>
        </pc:spChg>
        <pc:spChg chg="add del mod">
          <ac:chgData name="Xinxin Duan" userId="de7703dde9e8474a" providerId="LiveId" clId="{BF4E89F2-F59B-485E-99C5-F4E6F482F1D4}" dt="2021-03-25T06:15:42.286" v="2806" actId="478"/>
          <ac:spMkLst>
            <pc:docMk/>
            <pc:sldMk cId="1719731994" sldId="292"/>
            <ac:spMk id="49" creationId="{7A7EFCD8-1908-4D80-A0F1-B88A39C415E0}"/>
          </ac:spMkLst>
        </pc:spChg>
        <pc:spChg chg="add del mod">
          <ac:chgData name="Xinxin Duan" userId="de7703dde9e8474a" providerId="LiveId" clId="{BF4E89F2-F59B-485E-99C5-F4E6F482F1D4}" dt="2021-03-25T06:15:45.335" v="2809" actId="478"/>
          <ac:spMkLst>
            <pc:docMk/>
            <pc:sldMk cId="1719731994" sldId="292"/>
            <ac:spMk id="50" creationId="{F172E3A8-5F08-4CC0-B7E8-CAA35C117CFF}"/>
          </ac:spMkLst>
        </pc:spChg>
        <pc:spChg chg="add del mod">
          <ac:chgData name="Xinxin Duan" userId="de7703dde9e8474a" providerId="LiveId" clId="{BF4E89F2-F59B-485E-99C5-F4E6F482F1D4}" dt="2021-03-25T06:15:46.840" v="2811" actId="478"/>
          <ac:spMkLst>
            <pc:docMk/>
            <pc:sldMk cId="1719731994" sldId="292"/>
            <ac:spMk id="51" creationId="{DE6229BB-516E-4528-828F-5859458AECEB}"/>
          </ac:spMkLst>
        </pc:spChg>
        <pc:spChg chg="add del mod">
          <ac:chgData name="Xinxin Duan" userId="de7703dde9e8474a" providerId="LiveId" clId="{BF4E89F2-F59B-485E-99C5-F4E6F482F1D4}" dt="2021-03-25T06:15:48.223" v="2813" actId="478"/>
          <ac:spMkLst>
            <pc:docMk/>
            <pc:sldMk cId="1719731994" sldId="292"/>
            <ac:spMk id="52" creationId="{AAB2174F-70D9-45D3-8898-C084C3A60A10}"/>
          </ac:spMkLst>
        </pc:spChg>
        <pc:spChg chg="add del mod">
          <ac:chgData name="Xinxin Duan" userId="de7703dde9e8474a" providerId="LiveId" clId="{BF4E89F2-F59B-485E-99C5-F4E6F482F1D4}" dt="2021-03-25T06:15:49.376" v="2814" actId="478"/>
          <ac:spMkLst>
            <pc:docMk/>
            <pc:sldMk cId="1719731994" sldId="292"/>
            <ac:spMk id="53" creationId="{EEE38F8C-470F-4817-87C9-215ADA5500FA}"/>
          </ac:spMkLst>
        </pc:spChg>
        <pc:spChg chg="add del mod">
          <ac:chgData name="Xinxin Duan" userId="de7703dde9e8474a" providerId="LiveId" clId="{BF4E89F2-F59B-485E-99C5-F4E6F482F1D4}" dt="2021-03-25T06:15:45.964" v="2810" actId="478"/>
          <ac:spMkLst>
            <pc:docMk/>
            <pc:sldMk cId="1719731994" sldId="292"/>
            <ac:spMk id="54" creationId="{CD831BF1-B88F-44A9-A99F-69100D87C172}"/>
          </ac:spMkLst>
        </pc:spChg>
        <pc:spChg chg="add del mod">
          <ac:chgData name="Xinxin Duan" userId="de7703dde9e8474a" providerId="LiveId" clId="{BF4E89F2-F59B-485E-99C5-F4E6F482F1D4}" dt="2021-03-25T06:15:43.588" v="2807" actId="478"/>
          <ac:spMkLst>
            <pc:docMk/>
            <pc:sldMk cId="1719731994" sldId="292"/>
            <ac:spMk id="55" creationId="{B820AFB9-235E-4F1E-8E0B-F290CC3770A6}"/>
          </ac:spMkLst>
        </pc:spChg>
        <pc:spChg chg="add del mod">
          <ac:chgData name="Xinxin Duan" userId="de7703dde9e8474a" providerId="LiveId" clId="{BF4E89F2-F59B-485E-99C5-F4E6F482F1D4}" dt="2021-03-25T06:15:44.005" v="2808" actId="478"/>
          <ac:spMkLst>
            <pc:docMk/>
            <pc:sldMk cId="1719731994" sldId="292"/>
            <ac:spMk id="56" creationId="{41F7BAC3-0A0E-4B4F-AD55-94BCEB65FE63}"/>
          </ac:spMkLst>
        </pc:spChg>
        <pc:spChg chg="add del mod">
          <ac:chgData name="Xinxin Duan" userId="de7703dde9e8474a" providerId="LiveId" clId="{BF4E89F2-F59B-485E-99C5-F4E6F482F1D4}" dt="2021-03-25T06:15:47.414" v="2812" actId="478"/>
          <ac:spMkLst>
            <pc:docMk/>
            <pc:sldMk cId="1719731994" sldId="292"/>
            <ac:spMk id="57" creationId="{3B23C96F-5DE7-4FFF-9896-B418C54BBE21}"/>
          </ac:spMkLst>
        </pc:spChg>
        <pc:grpChg chg="add mod">
          <ac:chgData name="Xinxin Duan" userId="de7703dde9e8474a" providerId="LiveId" clId="{BF4E89F2-F59B-485E-99C5-F4E6F482F1D4}" dt="2021-04-06T00:41:42.982" v="5198" actId="1076"/>
          <ac:grpSpMkLst>
            <pc:docMk/>
            <pc:sldMk cId="1719731994" sldId="292"/>
            <ac:grpSpMk id="3" creationId="{4F14E00E-1DF1-46F0-9FC0-EE248C35FF47}"/>
          </ac:grpSpMkLst>
        </pc:grpChg>
        <pc:grpChg chg="del">
          <ac:chgData name="Xinxin Duan" userId="de7703dde9e8474a" providerId="LiveId" clId="{BF4E89F2-F59B-485E-99C5-F4E6F482F1D4}" dt="2021-03-25T05:29:22.740" v="1995" actId="165"/>
          <ac:grpSpMkLst>
            <pc:docMk/>
            <pc:sldMk cId="1719731994" sldId="292"/>
            <ac:grpSpMk id="5" creationId="{15E26688-36C7-4AE9-88A8-6215F36BAF24}"/>
          </ac:grpSpMkLst>
        </pc:grpChg>
        <pc:grpChg chg="add del mod">
          <ac:chgData name="Xinxin Duan" userId="de7703dde9e8474a" providerId="LiveId" clId="{BF4E89F2-F59B-485E-99C5-F4E6F482F1D4}" dt="2021-03-25T15:50:03.970" v="3159" actId="165"/>
          <ac:grpSpMkLst>
            <pc:docMk/>
            <pc:sldMk cId="1719731994" sldId="292"/>
            <ac:grpSpMk id="7" creationId="{D2DF5487-1C8F-44E5-86F2-E4D6551C8DD9}"/>
          </ac:grpSpMkLst>
        </pc:grpChg>
        <pc:grpChg chg="add del mod">
          <ac:chgData name="Xinxin Duan" userId="de7703dde9e8474a" providerId="LiveId" clId="{BF4E89F2-F59B-485E-99C5-F4E6F482F1D4}" dt="2021-03-25T05:29:46.446" v="2000" actId="478"/>
          <ac:grpSpMkLst>
            <pc:docMk/>
            <pc:sldMk cId="1719731994" sldId="292"/>
            <ac:grpSpMk id="11" creationId="{6B4DD653-89DB-4113-9B02-2EA9BEB01635}"/>
          </ac:grpSpMkLst>
        </pc:grpChg>
        <pc:grpChg chg="add del mod">
          <ac:chgData name="Xinxin Duan" userId="de7703dde9e8474a" providerId="LiveId" clId="{BF4E89F2-F59B-485E-99C5-F4E6F482F1D4}" dt="2021-04-06T00:41:30.419" v="5195" actId="165"/>
          <ac:grpSpMkLst>
            <pc:docMk/>
            <pc:sldMk cId="1719731994" sldId="292"/>
            <ac:grpSpMk id="13" creationId="{DBA334A6-7128-4205-9488-B4C4926D48C1}"/>
          </ac:grpSpMkLst>
        </pc:grpChg>
        <pc:grpChg chg="del">
          <ac:chgData name="Xinxin Duan" userId="de7703dde9e8474a" providerId="LiveId" clId="{BF4E89F2-F59B-485E-99C5-F4E6F482F1D4}" dt="2021-03-25T05:29:45.635" v="1999" actId="478"/>
          <ac:grpSpMkLst>
            <pc:docMk/>
            <pc:sldMk cId="1719731994" sldId="292"/>
            <ac:grpSpMk id="15" creationId="{FB5F3E15-BAB9-474D-B8A8-9316ECEA07F9}"/>
          </ac:grpSpMkLst>
        </pc:grpChg>
        <pc:grpChg chg="mod topLvl">
          <ac:chgData name="Xinxin Duan" userId="de7703dde9e8474a" providerId="LiveId" clId="{BF4E89F2-F59B-485E-99C5-F4E6F482F1D4}" dt="2021-04-06T00:41:37.886" v="5196" actId="164"/>
          <ac:grpSpMkLst>
            <pc:docMk/>
            <pc:sldMk cId="1719731994" sldId="292"/>
            <ac:grpSpMk id="17" creationId="{59587A4F-A739-48CC-954F-CD90AC67610D}"/>
          </ac:grpSpMkLst>
        </pc:grpChg>
        <pc:grpChg chg="del">
          <ac:chgData name="Xinxin Duan" userId="de7703dde9e8474a" providerId="LiveId" clId="{BF4E89F2-F59B-485E-99C5-F4E6F482F1D4}" dt="2021-03-25T05:29:45.082" v="1998" actId="478"/>
          <ac:grpSpMkLst>
            <pc:docMk/>
            <pc:sldMk cId="1719731994" sldId="292"/>
            <ac:grpSpMk id="22" creationId="{791815D7-B960-4C95-A1EB-CF0EA956FC48}"/>
          </ac:grpSpMkLst>
        </pc:grpChg>
        <pc:grpChg chg="add del mod">
          <ac:chgData name="Xinxin Duan" userId="de7703dde9e8474a" providerId="LiveId" clId="{BF4E89F2-F59B-485E-99C5-F4E6F482F1D4}" dt="2021-03-25T15:25:05.663" v="2876" actId="478"/>
          <ac:grpSpMkLst>
            <pc:docMk/>
            <pc:sldMk cId="1719731994" sldId="292"/>
            <ac:grpSpMk id="45" creationId="{1678F572-6E77-4385-AD01-3D36791FD997}"/>
          </ac:grpSpMkLst>
        </pc:grpChg>
        <pc:picChg chg="add del">
          <ac:chgData name="Xinxin Duan" userId="de7703dde9e8474a" providerId="LiveId" clId="{BF4E89F2-F59B-485E-99C5-F4E6F482F1D4}" dt="2021-04-05T23:57:13.407" v="5059" actId="478"/>
          <ac:picMkLst>
            <pc:docMk/>
            <pc:sldMk cId="1719731994" sldId="292"/>
            <ac:picMk id="3" creationId="{900D4D9C-F5A1-40EF-9D4B-4EAE223A93C1}"/>
          </ac:picMkLst>
        </pc:picChg>
      </pc:sldChg>
      <pc:sldChg chg="addSp delSp modSp add mod ord">
        <pc:chgData name="Xinxin Duan" userId="de7703dde9e8474a" providerId="LiveId" clId="{BF4E89F2-F59B-485E-99C5-F4E6F482F1D4}" dt="2021-05-08T19:12:39.067" v="7506"/>
        <pc:sldMkLst>
          <pc:docMk/>
          <pc:sldMk cId="304783695" sldId="293"/>
        </pc:sldMkLst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" creationId="{1BC8712A-991F-4421-B0BC-DB0AE68677A5}"/>
          </ac:spMkLst>
        </pc:spChg>
        <pc:spChg chg="mod topLvl">
          <ac:chgData name="Xinxin Duan" userId="de7703dde9e8474a" providerId="LiveId" clId="{BF4E89F2-F59B-485E-99C5-F4E6F482F1D4}" dt="2021-03-25T05:49:19.898" v="2150" actId="164"/>
          <ac:spMkLst>
            <pc:docMk/>
            <pc:sldMk cId="304783695" sldId="293"/>
            <ac:spMk id="3" creationId="{4C838D29-90A9-4AE1-875E-20634553BD6E}"/>
          </ac:spMkLst>
        </pc:spChg>
        <pc:spChg chg="mod topLvl">
          <ac:chgData name="Xinxin Duan" userId="de7703dde9e8474a" providerId="LiveId" clId="{BF4E89F2-F59B-485E-99C5-F4E6F482F1D4}" dt="2021-03-25T05:49:19.898" v="2150" actId="164"/>
          <ac:spMkLst>
            <pc:docMk/>
            <pc:sldMk cId="304783695" sldId="293"/>
            <ac:spMk id="5" creationId="{D7C110CB-FC9D-4564-95D9-8E2FD669E0A3}"/>
          </ac:spMkLst>
        </pc:spChg>
        <pc:spChg chg="mod topLvl">
          <ac:chgData name="Xinxin Duan" userId="de7703dde9e8474a" providerId="LiveId" clId="{BF4E89F2-F59B-485E-99C5-F4E6F482F1D4}" dt="2021-03-25T05:49:19.898" v="2150" actId="164"/>
          <ac:spMkLst>
            <pc:docMk/>
            <pc:sldMk cId="304783695" sldId="293"/>
            <ac:spMk id="6" creationId="{64F2D1FF-47B2-40E7-842C-2019E809204C}"/>
          </ac:spMkLst>
        </pc:spChg>
        <pc:spChg chg="mod">
          <ac:chgData name="Xinxin Duan" userId="de7703dde9e8474a" providerId="LiveId" clId="{BF4E89F2-F59B-485E-99C5-F4E6F482F1D4}" dt="2021-03-25T05:24:37.262" v="1876" actId="207"/>
          <ac:spMkLst>
            <pc:docMk/>
            <pc:sldMk cId="304783695" sldId="293"/>
            <ac:spMk id="11" creationId="{062616C6-2D7B-4BBB-85EB-833AD26A0FB7}"/>
          </ac:spMkLst>
        </pc:spChg>
        <pc:spChg chg="mod">
          <ac:chgData name="Xinxin Duan" userId="de7703dde9e8474a" providerId="LiveId" clId="{BF4E89F2-F59B-485E-99C5-F4E6F482F1D4}" dt="2021-03-25T05:28:30.058" v="1994" actId="208"/>
          <ac:spMkLst>
            <pc:docMk/>
            <pc:sldMk cId="304783695" sldId="293"/>
            <ac:spMk id="13" creationId="{0CA3E2F1-D2EE-4064-8985-F5E1782A2F68}"/>
          </ac:spMkLst>
        </pc:spChg>
        <pc:spChg chg="mod">
          <ac:chgData name="Xinxin Duan" userId="de7703dde9e8474a" providerId="LiveId" clId="{BF4E89F2-F59B-485E-99C5-F4E6F482F1D4}" dt="2021-03-25T05:24:40.823" v="1877" actId="207"/>
          <ac:spMkLst>
            <pc:docMk/>
            <pc:sldMk cId="304783695" sldId="293"/>
            <ac:spMk id="14" creationId="{D66CBBE5-E3F4-45DF-9D0B-C1910436D4F4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17" creationId="{DC20C9FC-3C1E-4E94-A734-CE8D529FC5A6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18" creationId="{5A972D21-129C-4709-8393-C43AB52EE351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0" creationId="{5323F58C-CF3E-4386-BCC3-AF55F0FF218F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1" creationId="{F450F384-FC5D-4651-9B9D-FE3EB13CC049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3" creationId="{89F345D9-CBD1-4908-86CB-915044CBE716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5" creationId="{7181E1C0-0BDC-4FE2-8DC1-FBF3C6B5048C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6" creationId="{05EC359B-5BD0-4C1E-B47A-9023E914A51E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7" creationId="{F5500238-9947-4872-BC1A-8FE18898F54C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8" creationId="{D864C08A-7C82-4F03-B0F4-18D7B18E53BB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29" creationId="{C074EBA2-83FD-4EF0-B1C5-8E3141407194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0" creationId="{003433A8-F7AF-46E7-9535-B0A776EAE23F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1" creationId="{535CCD2E-DC67-42E9-9D6C-6E14EE2787B1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2" creationId="{AD912ED1-3149-43E2-B9C2-0922C12552AA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4" creationId="{E75EE1DD-6DC1-41F8-8418-50A1E5A8302A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5" creationId="{7DBD0820-2D2F-4D33-B406-109D45D7DE43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36" creationId="{11FBDF32-EEAC-4E1F-BDF5-471349EB33F8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41" creationId="{D5439F0B-9AFD-465D-9319-4222ED8CE3A0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42" creationId="{EFD5C250-CE48-4D24-9AAA-EF5F373E3210}"/>
          </ac:spMkLst>
        </pc:spChg>
        <pc:spChg chg="mod topLvl">
          <ac:chgData name="Xinxin Duan" userId="de7703dde9e8474a" providerId="LiveId" clId="{BF4E89F2-F59B-485E-99C5-F4E6F482F1D4}" dt="2021-03-25T05:27:33.681" v="1990" actId="207"/>
          <ac:spMkLst>
            <pc:docMk/>
            <pc:sldMk cId="304783695" sldId="293"/>
            <ac:spMk id="43" creationId="{510F4201-3D94-4AEC-B63B-6353A2727B38}"/>
          </ac:spMkLst>
        </pc:spChg>
        <pc:grpChg chg="add mod">
          <ac:chgData name="Xinxin Duan" userId="de7703dde9e8474a" providerId="LiveId" clId="{BF4E89F2-F59B-485E-99C5-F4E6F482F1D4}" dt="2021-03-25T05:27:54.896" v="1993" actId="339"/>
          <ac:grpSpMkLst>
            <pc:docMk/>
            <pc:sldMk cId="304783695" sldId="293"/>
            <ac:grpSpMk id="4" creationId="{DFF10061-E1CB-4C08-B660-3BD0F7F00509}"/>
          </ac:grpSpMkLst>
        </pc:grpChg>
        <pc:grpChg chg="del">
          <ac:chgData name="Xinxin Duan" userId="de7703dde9e8474a" providerId="LiveId" clId="{BF4E89F2-F59B-485E-99C5-F4E6F482F1D4}" dt="2021-03-25T05:14:33.616" v="1766" actId="165"/>
          <ac:grpSpMkLst>
            <pc:docMk/>
            <pc:sldMk cId="304783695" sldId="293"/>
            <ac:grpSpMk id="7" creationId="{CBC93D10-F7AE-45ED-A21B-A0A40C904B63}"/>
          </ac:grpSpMkLst>
        </pc:grpChg>
        <pc:grpChg chg="add mod">
          <ac:chgData name="Xinxin Duan" userId="de7703dde9e8474a" providerId="LiveId" clId="{BF4E89F2-F59B-485E-99C5-F4E6F482F1D4}" dt="2021-03-25T05:49:19.898" v="2150" actId="164"/>
          <ac:grpSpMkLst>
            <pc:docMk/>
            <pc:sldMk cId="304783695" sldId="293"/>
            <ac:grpSpMk id="8" creationId="{B8E7CA7A-0943-4738-BBB1-5A1596227369}"/>
          </ac:grpSpMkLst>
        </pc:grpChg>
        <pc:grpChg chg="mod">
          <ac:chgData name="Xinxin Duan" userId="de7703dde9e8474a" providerId="LiveId" clId="{BF4E89F2-F59B-485E-99C5-F4E6F482F1D4}" dt="2021-03-25T05:39:43.659" v="2072" actId="1076"/>
          <ac:grpSpMkLst>
            <pc:docMk/>
            <pc:sldMk cId="304783695" sldId="293"/>
            <ac:grpSpMk id="24" creationId="{DF5318AA-E070-4101-B647-83224B17FEDE}"/>
          </ac:grpSpMkLst>
        </pc:grpChg>
        <pc:grpChg chg="del">
          <ac:chgData name="Xinxin Duan" userId="de7703dde9e8474a" providerId="LiveId" clId="{BF4E89F2-F59B-485E-99C5-F4E6F482F1D4}" dt="2021-03-25T05:16:05.097" v="1773" actId="165"/>
          <ac:grpSpMkLst>
            <pc:docMk/>
            <pc:sldMk cId="304783695" sldId="293"/>
            <ac:grpSpMk id="44" creationId="{11BFD43A-25DC-436F-95C6-0FBAD8FA0669}"/>
          </ac:grpSpMkLst>
        </pc:grpChg>
      </pc:sldChg>
      <pc:sldChg chg="addSp delSp modSp add del mod ord setBg modNotesTx">
        <pc:chgData name="Xinxin Duan" userId="de7703dde9e8474a" providerId="LiveId" clId="{BF4E89F2-F59B-485E-99C5-F4E6F482F1D4}" dt="2021-04-19T00:09:00.930" v="7224"/>
        <pc:sldMkLst>
          <pc:docMk/>
          <pc:sldMk cId="4247991532" sldId="294"/>
        </pc:sldMkLst>
        <pc:spChg chg="del mod topLvl">
          <ac:chgData name="Xinxin Duan" userId="de7703dde9e8474a" providerId="LiveId" clId="{BF4E89F2-F59B-485E-99C5-F4E6F482F1D4}" dt="2021-04-05T23:09:27.847" v="4481" actId="478"/>
          <ac:spMkLst>
            <pc:docMk/>
            <pc:sldMk cId="4247991532" sldId="294"/>
            <ac:spMk id="2" creationId="{3C7C7DD1-04CC-41D3-B867-5C119A6FB57B}"/>
          </ac:spMkLst>
        </pc:spChg>
        <pc:spChg chg="add del mod ord">
          <ac:chgData name="Xinxin Duan" userId="de7703dde9e8474a" providerId="LiveId" clId="{BF4E89F2-F59B-485E-99C5-F4E6F482F1D4}" dt="2021-03-25T06:13:24.950" v="2753" actId="478"/>
          <ac:spMkLst>
            <pc:docMk/>
            <pc:sldMk cId="4247991532" sldId="294"/>
            <ac:spMk id="3" creationId="{93D15A61-8C46-4C3F-A79E-9696A32CA6F4}"/>
          </ac:spMkLst>
        </pc:spChg>
        <pc:spChg chg="del mod">
          <ac:chgData name="Xinxin Duan" userId="de7703dde9e8474a" providerId="LiveId" clId="{BF4E89F2-F59B-485E-99C5-F4E6F482F1D4}" dt="2021-03-25T05:46:17.213" v="2138" actId="478"/>
          <ac:spMkLst>
            <pc:docMk/>
            <pc:sldMk cId="4247991532" sldId="294"/>
            <ac:spMk id="6" creationId="{46BC2AA0-3BD4-4E02-9ADD-370F8FBFA28F}"/>
          </ac:spMkLst>
        </pc:spChg>
        <pc:spChg chg="add del mod">
          <ac:chgData name="Xinxin Duan" userId="de7703dde9e8474a" providerId="LiveId" clId="{BF4E89F2-F59B-485E-99C5-F4E6F482F1D4}" dt="2021-04-05T23:25:54.943" v="4611" actId="478"/>
          <ac:spMkLst>
            <pc:docMk/>
            <pc:sldMk cId="4247991532" sldId="294"/>
            <ac:spMk id="8" creationId="{64CC245A-DD63-4336-9EB5-82AE7E58BC2F}"/>
          </ac:spMkLst>
        </pc:spChg>
        <pc:spChg chg="mod">
          <ac:chgData name="Xinxin Duan" userId="de7703dde9e8474a" providerId="LiveId" clId="{BF4E89F2-F59B-485E-99C5-F4E6F482F1D4}" dt="2021-03-25T05:51:54.678" v="2206"/>
          <ac:spMkLst>
            <pc:docMk/>
            <pc:sldMk cId="4247991532" sldId="294"/>
            <ac:spMk id="10" creationId="{2AF0DF00-D11C-460F-AD16-77FF9E5F4415}"/>
          </ac:spMkLst>
        </pc:spChg>
        <pc:spChg chg="mod">
          <ac:chgData name="Xinxin Duan" userId="de7703dde9e8474a" providerId="LiveId" clId="{BF4E89F2-F59B-485E-99C5-F4E6F482F1D4}" dt="2021-03-25T05:51:54.678" v="2206"/>
          <ac:spMkLst>
            <pc:docMk/>
            <pc:sldMk cId="4247991532" sldId="294"/>
            <ac:spMk id="11" creationId="{BF03C326-BFFC-4466-B2BD-3D3FFFDD8647}"/>
          </ac:spMkLst>
        </pc:spChg>
        <pc:spChg chg="mod">
          <ac:chgData name="Xinxin Duan" userId="de7703dde9e8474a" providerId="LiveId" clId="{BF4E89F2-F59B-485E-99C5-F4E6F482F1D4}" dt="2021-03-25T05:51:54.678" v="2206"/>
          <ac:spMkLst>
            <pc:docMk/>
            <pc:sldMk cId="4247991532" sldId="294"/>
            <ac:spMk id="12" creationId="{1FFF8F3C-0047-43BB-B9D3-86584E9800D7}"/>
          </ac:spMkLst>
        </pc:spChg>
        <pc:spChg chg="mod">
          <ac:chgData name="Xinxin Duan" userId="de7703dde9e8474a" providerId="LiveId" clId="{BF4E89F2-F59B-485E-99C5-F4E6F482F1D4}" dt="2021-03-25T05:51:54.678" v="2206"/>
          <ac:spMkLst>
            <pc:docMk/>
            <pc:sldMk cId="4247991532" sldId="294"/>
            <ac:spMk id="14" creationId="{52ED060C-4624-4EE3-BA27-7D2848B33626}"/>
          </ac:spMkLst>
        </pc:spChg>
        <pc:spChg chg="mod">
          <ac:chgData name="Xinxin Duan" userId="de7703dde9e8474a" providerId="LiveId" clId="{BF4E89F2-F59B-485E-99C5-F4E6F482F1D4}" dt="2021-03-25T05:51:54.678" v="2206"/>
          <ac:spMkLst>
            <pc:docMk/>
            <pc:sldMk cId="4247991532" sldId="294"/>
            <ac:spMk id="15" creationId="{80577D78-25BB-4A71-9D8C-3FFB0D02EF45}"/>
          </ac:spMkLst>
        </pc:spChg>
        <pc:spChg chg="add mod topLvl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15" creationId="{C0AFDA7F-8769-4476-BF98-72E1499D4269}"/>
          </ac:spMkLst>
        </pc:spChg>
        <pc:spChg chg="add del mod ord">
          <ac:chgData name="Xinxin Duan" userId="de7703dde9e8474a" providerId="LiveId" clId="{BF4E89F2-F59B-485E-99C5-F4E6F482F1D4}" dt="2021-03-25T06:13:23.948" v="2752" actId="478"/>
          <ac:spMkLst>
            <pc:docMk/>
            <pc:sldMk cId="4247991532" sldId="294"/>
            <ac:spMk id="16" creationId="{2F020D4A-1C04-4D4D-836F-C1C0D2C5C567}"/>
          </ac:spMkLst>
        </pc:spChg>
        <pc:spChg chg="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17" creationId="{B965D6EA-87B1-4339-90D4-7B339BAC6549}"/>
          </ac:spMkLst>
        </pc:spChg>
        <pc:spChg chg="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18" creationId="{E7CFCC71-CFC8-41C0-88A8-AA971EF6FE05}"/>
          </ac:spMkLst>
        </pc:spChg>
        <pc:spChg chg="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19" creationId="{2A90E19A-BB39-4D68-AA5F-259817F1B80B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0" creationId="{CABB6580-0993-48B0-8A0B-8B0E2B9024D1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1" creationId="{1F78E791-5EDD-4A2D-A45F-CFF9E9460E48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2" creationId="{99B4AB33-D114-4D96-B633-8CA81DA48FA4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3" creationId="{E9FC38B5-5446-4B3C-AF18-AB29913553CB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4" creationId="{BD900A88-D944-414F-9ABE-E63655FE1D18}"/>
          </ac:spMkLst>
        </pc:spChg>
        <pc:spChg chg="add mod">
          <ac:chgData name="Xinxin Duan" userId="de7703dde9e8474a" providerId="LiveId" clId="{BF4E89F2-F59B-485E-99C5-F4E6F482F1D4}" dt="2021-04-19T00:07:00.473" v="7207" actId="165"/>
          <ac:spMkLst>
            <pc:docMk/>
            <pc:sldMk cId="4247991532" sldId="294"/>
            <ac:spMk id="25" creationId="{520F7D96-B35F-4C31-848C-C8D393E8A18E}"/>
          </ac:spMkLst>
        </pc:spChg>
        <pc:spChg chg="add del mod">
          <ac:chgData name="Xinxin Duan" userId="de7703dde9e8474a" providerId="LiveId" clId="{BF4E89F2-F59B-485E-99C5-F4E6F482F1D4}" dt="2021-04-05T23:16:59.104" v="4570" actId="478"/>
          <ac:spMkLst>
            <pc:docMk/>
            <pc:sldMk cId="4247991532" sldId="294"/>
            <ac:spMk id="26" creationId="{0227117F-0E61-437D-B497-8CF8A745AC16}"/>
          </ac:spMkLst>
        </pc:spChg>
        <pc:spChg chg="add mod ord">
          <ac:chgData name="Xinxin Duan" userId="de7703dde9e8474a" providerId="LiveId" clId="{BF4E89F2-F59B-485E-99C5-F4E6F482F1D4}" dt="2021-04-05T23:31:08.672" v="4663" actId="167"/>
          <ac:spMkLst>
            <pc:docMk/>
            <pc:sldMk cId="4247991532" sldId="294"/>
            <ac:spMk id="27" creationId="{33977F13-C7E8-4236-9423-22305433CBC1}"/>
          </ac:spMkLst>
        </pc:spChg>
        <pc:spChg chg="add del mod">
          <ac:chgData name="Xinxin Duan" userId="de7703dde9e8474a" providerId="LiveId" clId="{BF4E89F2-F59B-485E-99C5-F4E6F482F1D4}" dt="2021-04-05T23:22:21.321" v="4586" actId="478"/>
          <ac:spMkLst>
            <pc:docMk/>
            <pc:sldMk cId="4247991532" sldId="294"/>
            <ac:spMk id="28" creationId="{EDD31BA4-1CE4-47BC-B1AC-18F01FCB406E}"/>
          </ac:spMkLst>
        </pc:spChg>
        <pc:spChg chg="add mod">
          <ac:chgData name="Xinxin Duan" userId="de7703dde9e8474a" providerId="LiveId" clId="{BF4E89F2-F59B-485E-99C5-F4E6F482F1D4}" dt="2021-04-05T23:30:07.249" v="4642" actId="207"/>
          <ac:spMkLst>
            <pc:docMk/>
            <pc:sldMk cId="4247991532" sldId="294"/>
            <ac:spMk id="29" creationId="{7FA0B781-42C1-4785-935D-1CD15B2FA427}"/>
          </ac:spMkLst>
        </pc:spChg>
        <pc:spChg chg="mod">
          <ac:chgData name="Xinxin Duan" userId="de7703dde9e8474a" providerId="LiveId" clId="{BF4E89F2-F59B-485E-99C5-F4E6F482F1D4}" dt="2021-04-05T23:32:39.178" v="4682"/>
          <ac:spMkLst>
            <pc:docMk/>
            <pc:sldMk cId="4247991532" sldId="294"/>
            <ac:spMk id="31" creationId="{1F2CC9D2-4704-44D5-9042-4D27B0A49277}"/>
          </ac:spMkLst>
        </pc:spChg>
        <pc:spChg chg="mod">
          <ac:chgData name="Xinxin Duan" userId="de7703dde9e8474a" providerId="LiveId" clId="{BF4E89F2-F59B-485E-99C5-F4E6F482F1D4}" dt="2021-04-05T23:32:39.178" v="4682"/>
          <ac:spMkLst>
            <pc:docMk/>
            <pc:sldMk cId="4247991532" sldId="294"/>
            <ac:spMk id="32" creationId="{24B67EE8-EA50-4647-8002-6928A4F38C40}"/>
          </ac:spMkLst>
        </pc:spChg>
        <pc:spChg chg="add del mod">
          <ac:chgData name="Xinxin Duan" userId="de7703dde9e8474a" providerId="LiveId" clId="{BF4E89F2-F59B-485E-99C5-F4E6F482F1D4}" dt="2021-04-05T23:33:00.592" v="4688"/>
          <ac:spMkLst>
            <pc:docMk/>
            <pc:sldMk cId="4247991532" sldId="294"/>
            <ac:spMk id="33" creationId="{C1A64735-4187-4E48-86D9-75AB0D359A72}"/>
          </ac:spMkLst>
        </pc:spChg>
        <pc:spChg chg="del mod topLvl">
          <ac:chgData name="Xinxin Duan" userId="de7703dde9e8474a" providerId="LiveId" clId="{BF4E89F2-F59B-485E-99C5-F4E6F482F1D4}" dt="2021-04-05T23:15:11.378" v="4546" actId="478"/>
          <ac:spMkLst>
            <pc:docMk/>
            <pc:sldMk cId="4247991532" sldId="294"/>
            <ac:spMk id="43" creationId="{1A71173E-A338-4868-BF30-7C9860BE2ABC}"/>
          </ac:spMkLst>
        </pc:spChg>
        <pc:grpChg chg="add mod ord topLvl">
          <ac:chgData name="Xinxin Duan" userId="de7703dde9e8474a" providerId="LiveId" clId="{BF4E89F2-F59B-485E-99C5-F4E6F482F1D4}" dt="2021-04-19T00:07:00.473" v="7207" actId="165"/>
          <ac:grpSpMkLst>
            <pc:docMk/>
            <pc:sldMk cId="4247991532" sldId="294"/>
            <ac:grpSpMk id="3" creationId="{813C1FA2-52C8-4246-B373-05657C5C78AA}"/>
          </ac:grpSpMkLst>
        </pc:grpChg>
        <pc:grpChg chg="add mod ord topLvl">
          <ac:chgData name="Xinxin Duan" userId="de7703dde9e8474a" providerId="LiveId" clId="{BF4E89F2-F59B-485E-99C5-F4E6F482F1D4}" dt="2021-04-19T00:07:00.473" v="7207" actId="165"/>
          <ac:grpSpMkLst>
            <pc:docMk/>
            <pc:sldMk cId="4247991532" sldId="294"/>
            <ac:grpSpMk id="4" creationId="{A8B2FFE1-DAF5-432B-AAF2-DE693C3AF4BD}"/>
          </ac:grpSpMkLst>
        </pc:grpChg>
        <pc:grpChg chg="add del mod">
          <ac:chgData name="Xinxin Duan" userId="de7703dde9e8474a" providerId="LiveId" clId="{BF4E89F2-F59B-485E-99C5-F4E6F482F1D4}" dt="2021-04-05T23:12:07.970" v="4506" actId="165"/>
          <ac:grpSpMkLst>
            <pc:docMk/>
            <pc:sldMk cId="4247991532" sldId="294"/>
            <ac:grpSpMk id="5" creationId="{86353BBD-CAAA-4298-83F1-CFDAD205C10F}"/>
          </ac:grpSpMkLst>
        </pc:grpChg>
        <pc:grpChg chg="add mod ord topLvl">
          <ac:chgData name="Xinxin Duan" userId="de7703dde9e8474a" providerId="LiveId" clId="{BF4E89F2-F59B-485E-99C5-F4E6F482F1D4}" dt="2021-04-19T00:07:00.473" v="7207" actId="165"/>
          <ac:grpSpMkLst>
            <pc:docMk/>
            <pc:sldMk cId="4247991532" sldId="294"/>
            <ac:grpSpMk id="6" creationId="{15A35411-308F-488D-8382-4F7DF8030CC1}"/>
          </ac:grpSpMkLst>
        </pc:grpChg>
        <pc:grpChg chg="add del mod">
          <ac:chgData name="Xinxin Duan" userId="de7703dde9e8474a" providerId="LiveId" clId="{BF4E89F2-F59B-485E-99C5-F4E6F482F1D4}" dt="2021-04-05T23:22:27.265" v="4587" actId="165"/>
          <ac:grpSpMkLst>
            <pc:docMk/>
            <pc:sldMk cId="4247991532" sldId="294"/>
            <ac:grpSpMk id="7" creationId="{01A31F85-073F-4B79-BD6E-E3A1A6F4C72E}"/>
          </ac:grpSpMkLst>
        </pc:grpChg>
        <pc:grpChg chg="del">
          <ac:chgData name="Xinxin Duan" userId="de7703dde9e8474a" providerId="LiveId" clId="{BF4E89F2-F59B-485E-99C5-F4E6F482F1D4}" dt="2021-03-25T05:40:14.746" v="2074" actId="165"/>
          <ac:grpSpMkLst>
            <pc:docMk/>
            <pc:sldMk cId="4247991532" sldId="294"/>
            <ac:grpSpMk id="7" creationId="{D2DF5487-1C8F-44E5-86F2-E4D6551C8DD9}"/>
          </ac:grpSpMkLst>
        </pc:grpChg>
        <pc:grpChg chg="add del mod">
          <ac:chgData name="Xinxin Duan" userId="de7703dde9e8474a" providerId="LiveId" clId="{BF4E89F2-F59B-485E-99C5-F4E6F482F1D4}" dt="2021-03-25T15:25:02.719" v="2875" actId="478"/>
          <ac:grpSpMkLst>
            <pc:docMk/>
            <pc:sldMk cId="4247991532" sldId="294"/>
            <ac:grpSpMk id="9" creationId="{66ECFFE2-F191-4FBE-BC83-FA0C7DEA6324}"/>
          </ac:grpSpMkLst>
        </pc:grpChg>
        <pc:grpChg chg="add del mod">
          <ac:chgData name="Xinxin Duan" userId="de7703dde9e8474a" providerId="LiveId" clId="{BF4E89F2-F59B-485E-99C5-F4E6F482F1D4}" dt="2021-04-05T23:34:41.711" v="4695" actId="165"/>
          <ac:grpSpMkLst>
            <pc:docMk/>
            <pc:sldMk cId="4247991532" sldId="294"/>
            <ac:grpSpMk id="9" creationId="{B1FBB33C-2C69-4F76-A89F-847DEF66DADF}"/>
          </ac:grpSpMkLst>
        </pc:grpChg>
        <pc:grpChg chg="add del mod">
          <ac:chgData name="Xinxin Duan" userId="de7703dde9e8474a" providerId="LiveId" clId="{BF4E89F2-F59B-485E-99C5-F4E6F482F1D4}" dt="2021-04-19T00:07:00.473" v="7207" actId="165"/>
          <ac:grpSpMkLst>
            <pc:docMk/>
            <pc:sldMk cId="4247991532" sldId="294"/>
            <ac:grpSpMk id="10" creationId="{E2AD932A-FEFA-47D1-A0A4-BF615604BC9C}"/>
          </ac:grpSpMkLst>
        </pc:grpChg>
        <pc:grpChg chg="mod">
          <ac:chgData name="Xinxin Duan" userId="de7703dde9e8474a" providerId="LiveId" clId="{BF4E89F2-F59B-485E-99C5-F4E6F482F1D4}" dt="2021-03-25T05:51:54.678" v="2206"/>
          <ac:grpSpMkLst>
            <pc:docMk/>
            <pc:sldMk cId="4247991532" sldId="294"/>
            <ac:grpSpMk id="13" creationId="{2E26847B-AF3D-4CA0-B05E-557A46C3C721}"/>
          </ac:grpSpMkLst>
        </pc:grpChg>
        <pc:grpChg chg="add mod ord topLvl">
          <ac:chgData name="Xinxin Duan" userId="de7703dde9e8474a" providerId="LiveId" clId="{BF4E89F2-F59B-485E-99C5-F4E6F482F1D4}" dt="2021-04-19T00:07:00.473" v="7207" actId="165"/>
          <ac:grpSpMkLst>
            <pc:docMk/>
            <pc:sldMk cId="4247991532" sldId="294"/>
            <ac:grpSpMk id="16" creationId="{6CF2B439-9FCE-4058-84AF-9B8AC231E2A5}"/>
          </ac:grpSpMkLst>
        </pc:grpChg>
        <pc:grpChg chg="add del mod">
          <ac:chgData name="Xinxin Duan" userId="de7703dde9e8474a" providerId="LiveId" clId="{BF4E89F2-F59B-485E-99C5-F4E6F482F1D4}" dt="2021-04-05T23:33:01.759" v="4689"/>
          <ac:grpSpMkLst>
            <pc:docMk/>
            <pc:sldMk cId="4247991532" sldId="294"/>
            <ac:grpSpMk id="30" creationId="{D93FEFED-FB96-4916-B683-91456FF493AE}"/>
          </ac:grpSpMkLst>
        </pc:grpChg>
      </pc:sldChg>
      <pc:sldChg chg="addSp delSp modSp add mod ord setBg modNotesTx">
        <pc:chgData name="Xinxin Duan" userId="de7703dde9e8474a" providerId="LiveId" clId="{BF4E89F2-F59B-485E-99C5-F4E6F482F1D4}" dt="2021-04-19T00:09:03.419" v="7226"/>
        <pc:sldMkLst>
          <pc:docMk/>
          <pc:sldMk cId="3228993732" sldId="295"/>
        </pc:sldMkLst>
        <pc:spChg chg="mod topLvl">
          <ac:chgData name="Xinxin Duan" userId="de7703dde9e8474a" providerId="LiveId" clId="{BF4E89F2-F59B-485E-99C5-F4E6F482F1D4}" dt="2021-04-06T01:01:46.982" v="5259" actId="165"/>
          <ac:spMkLst>
            <pc:docMk/>
            <pc:sldMk cId="3228993732" sldId="295"/>
            <ac:spMk id="2" creationId="{3C7C7DD1-04CC-41D3-B867-5C119A6FB57B}"/>
          </ac:spMkLst>
        </pc:spChg>
        <pc:spChg chg="add mod ord topLvl">
          <ac:chgData name="Xinxin Duan" userId="de7703dde9e8474a" providerId="LiveId" clId="{BF4E89F2-F59B-485E-99C5-F4E6F482F1D4}" dt="2021-04-18T22:41:19.305" v="6928" actId="164"/>
          <ac:spMkLst>
            <pc:docMk/>
            <pc:sldMk cId="3228993732" sldId="295"/>
            <ac:spMk id="3" creationId="{CC240D4D-5448-47FE-B482-E30AFEE30570}"/>
          </ac:spMkLst>
        </pc:spChg>
        <pc:spChg chg="mod">
          <ac:chgData name="Xinxin Duan" userId="de7703dde9e8474a" providerId="LiveId" clId="{BF4E89F2-F59B-485E-99C5-F4E6F482F1D4}" dt="2021-04-05T23:35:42.479" v="4703" actId="1036"/>
          <ac:spMkLst>
            <pc:docMk/>
            <pc:sldMk cId="3228993732" sldId="295"/>
            <ac:spMk id="8" creationId="{64CC245A-DD63-4336-9EB5-82AE7E58BC2F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17" creationId="{D6D723CC-853E-4E79-BD83-1CA124D8B5B5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18" creationId="{CAB87FFD-0C49-41E7-8878-8513334C8D3B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19" creationId="{73F1FE41-9CA7-43AA-A8CA-1760FDAB39A8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0" creationId="{6C0B7E13-1194-4154-A5D7-D454BDECCA5E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1" creationId="{ECDE1C21-A58F-4D20-8A81-8673F5050B6E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2" creationId="{734756B8-8486-440A-A84C-F0ED65274CA0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3" creationId="{4B30E609-D12F-4797-A231-31E275E29A25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4" creationId="{F242C938-6761-474B-BA56-7A531BCE0980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5" creationId="{2AC4F75B-1C80-419B-862B-F373F6DC43BF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6" creationId="{4B57081E-C1C7-45EB-BF94-1229E9024677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7" creationId="{4E18BB7E-926B-4496-A9B0-5983ED3151E1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8" creationId="{641B33BA-A508-4648-9B0D-43BFFCA5D5AF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29" creationId="{F853B064-32BB-4155-A796-9477BAF9661F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0" creationId="{A4E546EC-9106-47FE-B6FB-51701A1249BD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1" creationId="{2B60371A-F17C-4454-8692-3A3B29C396D3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2" creationId="{626FE846-B174-4779-9484-1031AD7BF5D4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3" creationId="{D5866347-B45B-4440-8ED3-845241107B44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4" creationId="{AC58C89D-B7EE-4EE8-BC2D-1387AA6BECEC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5" creationId="{8E20DC4E-E300-4781-BFAC-9DC24520A396}"/>
          </ac:spMkLst>
        </pc:spChg>
        <pc:spChg chg="mod topLvl">
          <ac:chgData name="Xinxin Duan" userId="de7703dde9e8474a" providerId="LiveId" clId="{BF4E89F2-F59B-485E-99C5-F4E6F482F1D4}" dt="2021-04-06T01:04:02.394" v="5260" actId="164"/>
          <ac:spMkLst>
            <pc:docMk/>
            <pc:sldMk cId="3228993732" sldId="295"/>
            <ac:spMk id="36" creationId="{B15039BF-9AE6-4A2A-98E3-483863B818CA}"/>
          </ac:spMkLst>
        </pc:spChg>
        <pc:spChg chg="add del mod">
          <ac:chgData name="Xinxin Duan" userId="de7703dde9e8474a" providerId="LiveId" clId="{BF4E89F2-F59B-485E-99C5-F4E6F482F1D4}" dt="2021-04-05T21:04:03.635" v="4428" actId="478"/>
          <ac:spMkLst>
            <pc:docMk/>
            <pc:sldMk cId="3228993732" sldId="295"/>
            <ac:spMk id="37" creationId="{E5F3306D-D076-4A71-AB7F-42EB057EF145}"/>
          </ac:spMkLst>
        </pc:spChg>
        <pc:spChg chg="add del mod">
          <ac:chgData name="Xinxin Duan" userId="de7703dde9e8474a" providerId="LiveId" clId="{BF4E89F2-F59B-485E-99C5-F4E6F482F1D4}" dt="2021-04-05T23:09:59.199" v="4486" actId="478"/>
          <ac:spMkLst>
            <pc:docMk/>
            <pc:sldMk cId="3228993732" sldId="295"/>
            <ac:spMk id="38" creationId="{0307E947-7E5C-4D7E-B51A-8C6886106D36}"/>
          </ac:spMkLst>
        </pc:spChg>
        <pc:spChg chg="add del mod">
          <ac:chgData name="Xinxin Duan" userId="de7703dde9e8474a" providerId="LiveId" clId="{BF4E89F2-F59B-485E-99C5-F4E6F482F1D4}" dt="2021-04-05T23:16:52.611" v="4567" actId="478"/>
          <ac:spMkLst>
            <pc:docMk/>
            <pc:sldMk cId="3228993732" sldId="295"/>
            <ac:spMk id="39" creationId="{96150299-47FE-4463-975C-D20900B8C0A2}"/>
          </ac:spMkLst>
        </pc:spChg>
        <pc:spChg chg="mod">
          <ac:chgData name="Xinxin Duan" userId="de7703dde9e8474a" providerId="LiveId" clId="{BF4E89F2-F59B-485E-99C5-F4E6F482F1D4}" dt="2021-04-05T23:35:37.119" v="4700" actId="1036"/>
          <ac:spMkLst>
            <pc:docMk/>
            <pc:sldMk cId="3228993732" sldId="295"/>
            <ac:spMk id="43" creationId="{1A71173E-A338-4868-BF30-7C9860BE2ABC}"/>
          </ac:spMkLst>
        </pc:spChg>
        <pc:grpChg chg="add mod">
          <ac:chgData name="Xinxin Duan" userId="de7703dde9e8474a" providerId="LiveId" clId="{BF4E89F2-F59B-485E-99C5-F4E6F482F1D4}" dt="2021-04-18T22:41:19.305" v="6928" actId="164"/>
          <ac:grpSpMkLst>
            <pc:docMk/>
            <pc:sldMk cId="3228993732" sldId="295"/>
            <ac:grpSpMk id="4" creationId="{3F0AE72A-0055-4DFD-9153-5CDF05480A67}"/>
          </ac:grpSpMkLst>
        </pc:grpChg>
        <pc:grpChg chg="add del mod">
          <ac:chgData name="Xinxin Duan" userId="de7703dde9e8474a" providerId="LiveId" clId="{BF4E89F2-F59B-485E-99C5-F4E6F482F1D4}" dt="2021-04-06T01:01:46.982" v="5259" actId="165"/>
          <ac:grpSpMkLst>
            <pc:docMk/>
            <pc:sldMk cId="3228993732" sldId="295"/>
            <ac:grpSpMk id="4" creationId="{4F9B152F-8592-405D-900D-DB468EF3B90D}"/>
          </ac:grpSpMkLst>
        </pc:grpChg>
        <pc:grpChg chg="add del mod">
          <ac:chgData name="Xinxin Duan" userId="de7703dde9e8474a" providerId="LiveId" clId="{BF4E89F2-F59B-485E-99C5-F4E6F482F1D4}" dt="2021-03-25T15:21:23.873" v="2856" actId="165"/>
          <ac:grpSpMkLst>
            <pc:docMk/>
            <pc:sldMk cId="3228993732" sldId="295"/>
            <ac:grpSpMk id="4" creationId="{F49CF426-72E5-4AC4-8D4D-5E2CB31349CA}"/>
          </ac:grpSpMkLst>
        </pc:grpChg>
        <pc:grpChg chg="add mod">
          <ac:chgData name="Xinxin Duan" userId="de7703dde9e8474a" providerId="LiveId" clId="{BF4E89F2-F59B-485E-99C5-F4E6F482F1D4}" dt="2021-04-18T22:41:19.305" v="6928" actId="164"/>
          <ac:grpSpMkLst>
            <pc:docMk/>
            <pc:sldMk cId="3228993732" sldId="295"/>
            <ac:grpSpMk id="5" creationId="{E1003C11-5689-450D-B963-A444DA09280D}"/>
          </ac:grpSpMkLst>
        </pc:grpChg>
        <pc:grpChg chg="del">
          <ac:chgData name="Xinxin Duan" userId="de7703dde9e8474a" providerId="LiveId" clId="{BF4E89F2-F59B-485E-99C5-F4E6F482F1D4}" dt="2021-03-25T05:52:22.183" v="2213" actId="478"/>
          <ac:grpSpMkLst>
            <pc:docMk/>
            <pc:sldMk cId="3228993732" sldId="295"/>
            <ac:grpSpMk id="9" creationId="{66ECFFE2-F191-4FBE-BC83-FA0C7DEA6324}"/>
          </ac:grpSpMkLst>
        </pc:grpChg>
        <pc:grpChg chg="add del mod">
          <ac:chgData name="Xinxin Duan" userId="de7703dde9e8474a" providerId="LiveId" clId="{BF4E89F2-F59B-485E-99C5-F4E6F482F1D4}" dt="2021-03-25T06:17:31.269" v="2849" actId="165"/>
          <ac:grpSpMkLst>
            <pc:docMk/>
            <pc:sldMk cId="3228993732" sldId="295"/>
            <ac:grpSpMk id="16" creationId="{A19997E2-F7D5-435B-969E-5FC4E7515DE7}"/>
          </ac:grpSpMkLst>
        </pc:grpChg>
      </pc:sldChg>
      <pc:sldChg chg="addSp delSp modSp add mod ord setBg modNotesTx">
        <pc:chgData name="Xinxin Duan" userId="de7703dde9e8474a" providerId="LiveId" clId="{BF4E89F2-F59B-485E-99C5-F4E6F482F1D4}" dt="2021-05-08T19:18:26.944" v="7684" actId="113"/>
        <pc:sldMkLst>
          <pc:docMk/>
          <pc:sldMk cId="3427507164" sldId="296"/>
        </pc:sldMkLst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3" creationId="{E028D571-A579-475A-9ACF-528E96DF7D2A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4" creationId="{10D15002-ED3E-4977-8522-BCCB693C533B}"/>
          </ac:spMkLst>
        </pc:spChg>
        <pc:spChg chg="mod ord topLvl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5" creationId="{45FB7A51-1162-4CB3-AC56-65B7D9B88CF5}"/>
          </ac:spMkLst>
        </pc:spChg>
        <pc:spChg chg="mod ord topLvl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6" creationId="{1AD60CC7-1AA0-44CA-949E-78021E3A56AA}"/>
          </ac:spMkLst>
        </pc:spChg>
        <pc:spChg chg="add 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7" creationId="{46F77D0F-725F-4BE3-8BE7-D869B92B7551}"/>
          </ac:spMkLst>
        </pc:spChg>
        <pc:spChg chg="del mod topLvl">
          <ac:chgData name="Xinxin Duan" userId="de7703dde9e8474a" providerId="LiveId" clId="{BF4E89F2-F59B-485E-99C5-F4E6F482F1D4}" dt="2021-03-25T16:01:41.982" v="3318" actId="478"/>
          <ac:spMkLst>
            <pc:docMk/>
            <pc:sldMk cId="3427507164" sldId="296"/>
            <ac:spMk id="7" creationId="{F3D4DAF6-F2F7-43CC-B0C9-FB4CC3DB3A7D}"/>
          </ac:spMkLst>
        </pc:spChg>
        <pc:spChg chg="del mod topLvl">
          <ac:chgData name="Xinxin Duan" userId="de7703dde9e8474a" providerId="LiveId" clId="{BF4E89F2-F59B-485E-99C5-F4E6F482F1D4}" dt="2021-03-25T16:01:43.652" v="3319" actId="478"/>
          <ac:spMkLst>
            <pc:docMk/>
            <pc:sldMk cId="3427507164" sldId="296"/>
            <ac:spMk id="8" creationId="{409283CA-BB9F-4870-BAF1-06B317CFB0C0}"/>
          </ac:spMkLst>
        </pc:spChg>
        <pc:spChg chg="add mod">
          <ac:chgData name="Xinxin Duan" userId="de7703dde9e8474a" providerId="LiveId" clId="{BF4E89F2-F59B-485E-99C5-F4E6F482F1D4}" dt="2021-04-12T23:28:39.921" v="5759" actId="207"/>
          <ac:spMkLst>
            <pc:docMk/>
            <pc:sldMk cId="3427507164" sldId="296"/>
            <ac:spMk id="8" creationId="{98AA057B-886E-467D-BA69-D18079F0F399}"/>
          </ac:spMkLst>
        </pc:spChg>
        <pc:spChg chg="mod topLvl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9" creationId="{E21FDAFC-B025-45DF-8BF4-40B6C6A6A762}"/>
          </ac:spMkLst>
        </pc:spChg>
        <pc:spChg chg="del mod topLvl">
          <ac:chgData name="Xinxin Duan" userId="de7703dde9e8474a" providerId="LiveId" clId="{BF4E89F2-F59B-485E-99C5-F4E6F482F1D4}" dt="2021-04-12T23:25:34.762" v="5733" actId="478"/>
          <ac:spMkLst>
            <pc:docMk/>
            <pc:sldMk cId="3427507164" sldId="296"/>
            <ac:spMk id="10" creationId="{37828878-B313-40BF-A268-92B838033EAB}"/>
          </ac:spMkLst>
        </pc:spChg>
        <pc:spChg chg="add del mod">
          <ac:chgData name="Xinxin Duan" userId="de7703dde9e8474a" providerId="LiveId" clId="{BF4E89F2-F59B-485E-99C5-F4E6F482F1D4}" dt="2021-04-12T23:27:16.725" v="5748"/>
          <ac:spMkLst>
            <pc:docMk/>
            <pc:sldMk cId="3427507164" sldId="296"/>
            <ac:spMk id="13" creationId="{0D667195-4C0F-42B1-A119-53559247B9AD}"/>
          </ac:spMkLst>
        </pc:spChg>
        <pc:spChg chg="del mod">
          <ac:chgData name="Xinxin Duan" userId="de7703dde9e8474a" providerId="LiveId" clId="{BF4E89F2-F59B-485E-99C5-F4E6F482F1D4}" dt="2021-04-06T00:35:06.409" v="5171" actId="478"/>
          <ac:spMkLst>
            <pc:docMk/>
            <pc:sldMk cId="3427507164" sldId="296"/>
            <ac:spMk id="13" creationId="{BCAD7B44-2D23-4D25-9220-F1A14D52E893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15" creationId="{513F815F-09EB-40E2-9FF7-1D76D9E029B0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16" creationId="{D7ADF914-831E-455D-83D8-D3E6065CDCAF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17" creationId="{7DC6D275-39F8-4A89-B667-1408D6EC1689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18" creationId="{D8CF3A92-C38C-4299-856E-EECEE513D39B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19" creationId="{EBAD0B71-C9BB-4E06-B76A-6BCD7C17CEA1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20" creationId="{270AF42F-33E3-4D74-8897-844886095814}"/>
          </ac:spMkLst>
        </pc:spChg>
        <pc:spChg chg="mod topLvl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21" creationId="{105E90B6-2DEC-49AA-BA56-839FE860E9D5}"/>
          </ac:spMkLst>
        </pc:spChg>
        <pc:spChg chg="add mod topLvl">
          <ac:chgData name="Xinxin Duan" userId="de7703dde9e8474a" providerId="LiveId" clId="{BF4E89F2-F59B-485E-99C5-F4E6F482F1D4}" dt="2021-04-06T00:04:55.065" v="5084" actId="14100"/>
          <ac:spMkLst>
            <pc:docMk/>
            <pc:sldMk cId="3427507164" sldId="296"/>
            <ac:spMk id="22" creationId="{978441AB-1E02-4889-A364-0516EB788F73}"/>
          </ac:spMkLst>
        </pc:spChg>
        <pc:spChg chg="add mod topLvl">
          <ac:chgData name="Xinxin Duan" userId="de7703dde9e8474a" providerId="LiveId" clId="{BF4E89F2-F59B-485E-99C5-F4E6F482F1D4}" dt="2021-04-06T00:05:08.993" v="5087" actId="14100"/>
          <ac:spMkLst>
            <pc:docMk/>
            <pc:sldMk cId="3427507164" sldId="296"/>
            <ac:spMk id="23" creationId="{140947DD-7E8E-4D62-807D-17ACB5C0050E}"/>
          </ac:spMkLst>
        </pc:spChg>
        <pc:spChg chg="mod topLvl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24" creationId="{6FE13C22-AE5C-4E41-85DF-FB2FADDD304D}"/>
          </ac:spMkLst>
        </pc:spChg>
        <pc:spChg chg="add mod topLvl">
          <ac:chgData name="Xinxin Duan" userId="de7703dde9e8474a" providerId="LiveId" clId="{BF4E89F2-F59B-485E-99C5-F4E6F482F1D4}" dt="2021-04-06T00:05:05.364" v="5086" actId="14100"/>
          <ac:spMkLst>
            <pc:docMk/>
            <pc:sldMk cId="3427507164" sldId="296"/>
            <ac:spMk id="25" creationId="{E1E072C1-C7AE-4D32-8BC1-EE328481E30B}"/>
          </ac:spMkLst>
        </pc:spChg>
        <pc:spChg chg="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35" creationId="{1F31ADC7-38DE-4173-ABF6-CF76D12372A2}"/>
          </ac:spMkLst>
        </pc:spChg>
        <pc:spChg chg="add mod">
          <ac:chgData name="Xinxin Duan" userId="de7703dde9e8474a" providerId="LiveId" clId="{BF4E89F2-F59B-485E-99C5-F4E6F482F1D4}" dt="2021-04-12T23:28:39.921" v="5759" actId="207"/>
          <ac:spMkLst>
            <pc:docMk/>
            <pc:sldMk cId="3427507164" sldId="296"/>
            <ac:spMk id="36" creationId="{9DFEF0F9-C48E-4FD7-B756-BCE5747AFE8C}"/>
          </ac:spMkLst>
        </pc:spChg>
        <pc:spChg chg="add mod">
          <ac:chgData name="Xinxin Duan" userId="de7703dde9e8474a" providerId="LiveId" clId="{BF4E89F2-F59B-485E-99C5-F4E6F482F1D4}" dt="2021-04-06T00:04:44.860" v="5082" actId="165"/>
          <ac:spMkLst>
            <pc:docMk/>
            <pc:sldMk cId="3427507164" sldId="296"/>
            <ac:spMk id="39" creationId="{53B5C278-7179-4EA1-954C-DD5ACB85A0E5}"/>
          </ac:spMkLst>
        </pc:spChg>
        <pc:spChg chg="add mod topLvl">
          <ac:chgData name="Xinxin Duan" userId="de7703dde9e8474a" providerId="LiveId" clId="{BF4E89F2-F59B-485E-99C5-F4E6F482F1D4}" dt="2021-04-06T00:05:13.987" v="5088" actId="14100"/>
          <ac:spMkLst>
            <pc:docMk/>
            <pc:sldMk cId="3427507164" sldId="296"/>
            <ac:spMk id="40" creationId="{88F2C954-8117-4D34-BB5E-0866A9B7F611}"/>
          </ac:spMkLst>
        </pc:spChg>
        <pc:spChg chg="add mod topLvl">
          <ac:chgData name="Xinxin Duan" userId="de7703dde9e8474a" providerId="LiveId" clId="{BF4E89F2-F59B-485E-99C5-F4E6F482F1D4}" dt="2021-04-06T00:05:01.755" v="5085" actId="14100"/>
          <ac:spMkLst>
            <pc:docMk/>
            <pc:sldMk cId="3427507164" sldId="296"/>
            <ac:spMk id="42" creationId="{D523E597-4FCA-4BF7-AE71-E2CE646869E2}"/>
          </ac:spMkLst>
        </pc:spChg>
        <pc:spChg chg="add mod">
          <ac:chgData name="Xinxin Duan" userId="de7703dde9e8474a" providerId="LiveId" clId="{BF4E89F2-F59B-485E-99C5-F4E6F482F1D4}" dt="2021-04-12T23:28:39.921" v="5759" actId="207"/>
          <ac:spMkLst>
            <pc:docMk/>
            <pc:sldMk cId="3427507164" sldId="296"/>
            <ac:spMk id="43" creationId="{09A1F3ED-8BFD-4CC7-987E-9F115D140357}"/>
          </ac:spMkLst>
        </pc:spChg>
        <pc:spChg chg="add del mod ord topLvl">
          <ac:chgData name="Xinxin Duan" userId="de7703dde9e8474a" providerId="LiveId" clId="{BF4E89F2-F59B-485E-99C5-F4E6F482F1D4}" dt="2021-04-06T00:04:51.309" v="5083" actId="478"/>
          <ac:spMkLst>
            <pc:docMk/>
            <pc:sldMk cId="3427507164" sldId="296"/>
            <ac:spMk id="45" creationId="{3DB34F3F-0DCE-4A89-A1DA-0A0D950EAFB3}"/>
          </ac:spMkLst>
        </pc:spChg>
        <pc:spChg chg="add mod">
          <ac:chgData name="Xinxin Duan" userId="de7703dde9e8474a" providerId="LiveId" clId="{BF4E89F2-F59B-485E-99C5-F4E6F482F1D4}" dt="2021-04-12T23:28:39.921" v="5759" actId="207"/>
          <ac:spMkLst>
            <pc:docMk/>
            <pc:sldMk cId="3427507164" sldId="296"/>
            <ac:spMk id="45" creationId="{960EB589-84AC-4EE0-8E27-5A78578AA586}"/>
          </ac:spMkLst>
        </pc:spChg>
        <pc:spChg chg="add del mod">
          <ac:chgData name="Xinxin Duan" userId="de7703dde9e8474a" providerId="LiveId" clId="{BF4E89F2-F59B-485E-99C5-F4E6F482F1D4}" dt="2021-04-12T23:27:16.725" v="5748"/>
          <ac:spMkLst>
            <pc:docMk/>
            <pc:sldMk cId="3427507164" sldId="296"/>
            <ac:spMk id="46" creationId="{401A3176-7E4E-442A-84E5-1E1BC89F219E}"/>
          </ac:spMkLst>
        </pc:spChg>
        <pc:spChg chg="add del mod">
          <ac:chgData name="Xinxin Duan" userId="de7703dde9e8474a" providerId="LiveId" clId="{BF4E89F2-F59B-485E-99C5-F4E6F482F1D4}" dt="2021-03-29T20:52:24.744" v="3647" actId="478"/>
          <ac:spMkLst>
            <pc:docMk/>
            <pc:sldMk cId="3427507164" sldId="296"/>
            <ac:spMk id="46" creationId="{C796741A-6745-457C-8995-68EEC6ED1C7F}"/>
          </ac:spMkLst>
        </pc:spChg>
        <pc:spChg chg="mod">
          <ac:chgData name="Xinxin Duan" userId="de7703dde9e8474a" providerId="LiveId" clId="{BF4E89F2-F59B-485E-99C5-F4E6F482F1D4}" dt="2021-04-12T23:28:39.921" v="5759" actId="207"/>
          <ac:spMkLst>
            <pc:docMk/>
            <pc:sldMk cId="3427507164" sldId="296"/>
            <ac:spMk id="47" creationId="{6281E06F-EDAE-4E33-8D90-46FF4EC976C6}"/>
          </ac:spMkLst>
        </pc:spChg>
        <pc:grpChg chg="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2" creationId="{05A5F09D-46ED-4438-8E6E-7DDAB8F24D10}"/>
          </ac:grpSpMkLst>
        </pc:grpChg>
        <pc:grpChg chg="add del mod">
          <ac:chgData name="Xinxin Duan" userId="de7703dde9e8474a" providerId="LiveId" clId="{BF4E89F2-F59B-485E-99C5-F4E6F482F1D4}" dt="2021-03-29T18:31:41.749" v="3353" actId="165"/>
          <ac:grpSpMkLst>
            <pc:docMk/>
            <pc:sldMk cId="3427507164" sldId="296"/>
            <ac:grpSpMk id="8" creationId="{191C2387-B0A9-495E-AD5E-FEB62D50CD80}"/>
          </ac:grpSpMkLst>
        </pc:grpChg>
        <pc:grpChg chg="add del mod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8" creationId="{219BFBC1-C7A7-4D15-87FC-A625B98CD454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11" creationId="{20D84331-FBE1-494E-846D-F56676003800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12" creationId="{F2D219B8-8460-40C5-9CD9-A74E7148AA11}"/>
          </ac:grpSpMkLst>
        </pc:grpChg>
        <pc:grpChg chg="mod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14" creationId="{57496648-7DBC-4841-8D45-CC25B39D6FB0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27" creationId="{8F4F5CE4-9BC5-4330-8CEF-57298F60ACBA}"/>
          </ac:grpSpMkLst>
        </pc:grpChg>
        <pc:grpChg chg="add del mod">
          <ac:chgData name="Xinxin Duan" userId="de7703dde9e8474a" providerId="LiveId" clId="{BF4E89F2-F59B-485E-99C5-F4E6F482F1D4}" dt="2021-03-29T18:32:24.003" v="3358" actId="165"/>
          <ac:grpSpMkLst>
            <pc:docMk/>
            <pc:sldMk cId="3427507164" sldId="296"/>
            <ac:grpSpMk id="36" creationId="{E6A2302F-B549-43A6-B77D-4D0D9A41014D}"/>
          </ac:grpSpMkLst>
        </pc:grpChg>
        <pc:grpChg chg="del">
          <ac:chgData name="Xinxin Duan" userId="de7703dde9e8474a" providerId="LiveId" clId="{BF4E89F2-F59B-485E-99C5-F4E6F482F1D4}" dt="2021-03-25T15:33:25.077" v="2983" actId="165"/>
          <ac:grpSpMkLst>
            <pc:docMk/>
            <pc:sldMk cId="3427507164" sldId="296"/>
            <ac:grpSpMk id="39" creationId="{E3491315-4480-4E5E-A52E-5E4398044C70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41" creationId="{D736D25E-7647-4823-9DEF-A5A5DB8191B5}"/>
          </ac:grpSpMkLst>
        </pc:grpChg>
        <pc:grpChg chg="del mod">
          <ac:chgData name="Xinxin Duan" userId="de7703dde9e8474a" providerId="LiveId" clId="{BF4E89F2-F59B-485E-99C5-F4E6F482F1D4}" dt="2021-03-25T16:00:29.361" v="3306" actId="165"/>
          <ac:grpSpMkLst>
            <pc:docMk/>
            <pc:sldMk cId="3427507164" sldId="296"/>
            <ac:grpSpMk id="41" creationId="{DA0111AF-60DB-475F-8415-D5075197AD53}"/>
          </ac:grpSpMkLst>
        </pc:grpChg>
        <pc:grpChg chg="add del mod topLvl">
          <ac:chgData name="Xinxin Duan" userId="de7703dde9e8474a" providerId="LiveId" clId="{BF4E89F2-F59B-485E-99C5-F4E6F482F1D4}" dt="2021-03-29T23:57:13.683" v="3724" actId="165"/>
          <ac:grpSpMkLst>
            <pc:docMk/>
            <pc:sldMk cId="3427507164" sldId="296"/>
            <ac:grpSpMk id="43" creationId="{27C91FF2-0B25-43E5-B68F-78F124051D17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44" creationId="{BE30649E-42CE-4F5C-B79F-30F502FFF40C}"/>
          </ac:grpSpMkLst>
        </pc:grpChg>
        <pc:grpChg chg="add del mod">
          <ac:chgData name="Xinxin Duan" userId="de7703dde9e8474a" providerId="LiveId" clId="{BF4E89F2-F59B-485E-99C5-F4E6F482F1D4}" dt="2021-03-29T23:57:07.340" v="3723" actId="165"/>
          <ac:grpSpMkLst>
            <pc:docMk/>
            <pc:sldMk cId="3427507164" sldId="296"/>
            <ac:grpSpMk id="47" creationId="{48C1904E-4644-4AA7-9397-F79A20F9BD58}"/>
          </ac:grpSpMkLst>
        </pc:grpChg>
        <pc:grpChg chg="add mod topLvl">
          <ac:chgData name="Xinxin Duan" userId="de7703dde9e8474a" providerId="LiveId" clId="{BF4E89F2-F59B-485E-99C5-F4E6F482F1D4}" dt="2021-04-06T00:04:44.860" v="5082" actId="165"/>
          <ac:grpSpMkLst>
            <pc:docMk/>
            <pc:sldMk cId="3427507164" sldId="296"/>
            <ac:grpSpMk id="48" creationId="{9D94D2A7-5FAF-4C26-B3DA-CBCD4715BC5E}"/>
          </ac:grpSpMkLst>
        </pc:grpChg>
        <pc:grpChg chg="add mod">
          <ac:chgData name="Xinxin Duan" userId="de7703dde9e8474a" providerId="LiveId" clId="{BF4E89F2-F59B-485E-99C5-F4E6F482F1D4}" dt="2021-04-12T23:28:39.921" v="5759" actId="207"/>
          <ac:grpSpMkLst>
            <pc:docMk/>
            <pc:sldMk cId="3427507164" sldId="296"/>
            <ac:grpSpMk id="49" creationId="{91303987-71C6-4DFC-BC03-12D147778EB1}"/>
          </ac:grpSpMkLst>
        </pc:grpChg>
        <pc:grpChg chg="add del mod">
          <ac:chgData name="Xinxin Duan" userId="de7703dde9e8474a" providerId="LiveId" clId="{BF4E89F2-F59B-485E-99C5-F4E6F482F1D4}" dt="2021-03-30T00:01:41.827" v="3761" actId="165"/>
          <ac:grpSpMkLst>
            <pc:docMk/>
            <pc:sldMk cId="3427507164" sldId="296"/>
            <ac:grpSpMk id="49" creationId="{B305DB5F-59CA-426D-B219-4CCA09ACDDB3}"/>
          </ac:grpSpMkLst>
        </pc:grp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26" creationId="{9F581AB5-59FA-4B85-8368-B4A36266E440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28" creationId="{3F3A611F-9A3C-4B39-803D-55EE99B3BDA5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29" creationId="{E67F4584-44AF-4616-804A-06BE78288584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0" creationId="{D8397400-FEB9-4B2B-98C6-3F818A16E7EC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1" creationId="{C902F949-0B6D-479D-9522-A999496127BA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2" creationId="{2976823F-CFBF-424D-9BBE-86F825DAB0E0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3" creationId="{3067786A-04D1-4EBB-B535-F4BE649D67F2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4" creationId="{5BB7125E-9436-4912-AAFA-F39F6EEF517F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7" creationId="{445BCACC-C5D3-4315-8C5E-FAE7E36A6009}"/>
          </ac:cxnSpMkLst>
        </pc:cxnChg>
        <pc:cxnChg chg="mod topLvl">
          <ac:chgData name="Xinxin Duan" userId="de7703dde9e8474a" providerId="LiveId" clId="{BF4E89F2-F59B-485E-99C5-F4E6F482F1D4}" dt="2021-04-06T00:04:44.860" v="5082" actId="165"/>
          <ac:cxnSpMkLst>
            <pc:docMk/>
            <pc:sldMk cId="3427507164" sldId="296"/>
            <ac:cxnSpMk id="38" creationId="{BD3370A8-4784-4FCC-9079-67FE6B7C2225}"/>
          </ac:cxnSpMkLst>
        </pc:cxnChg>
      </pc:sldChg>
      <pc:sldChg chg="addSp delSp modSp new mod setBg modNotesTx">
        <pc:chgData name="Xinxin Duan" userId="de7703dde9e8474a" providerId="LiveId" clId="{BF4E89F2-F59B-485E-99C5-F4E6F482F1D4}" dt="2021-04-20T00:37:13.024" v="7271" actId="20577"/>
        <pc:sldMkLst>
          <pc:docMk/>
          <pc:sldMk cId="1263026733" sldId="297"/>
        </pc:sldMkLst>
        <pc:spChg chg="add mod">
          <ac:chgData name="Xinxin Duan" userId="de7703dde9e8474a" providerId="LiveId" clId="{BF4E89F2-F59B-485E-99C5-F4E6F482F1D4}" dt="2021-04-05T23:45:21.141" v="4770" actId="207"/>
          <ac:spMkLst>
            <pc:docMk/>
            <pc:sldMk cId="1263026733" sldId="297"/>
            <ac:spMk id="3" creationId="{06E8A9C6-CE6E-4986-B346-5FD7C413966F}"/>
          </ac:spMkLst>
        </pc:spChg>
        <pc:spChg chg="add del mod">
          <ac:chgData name="Xinxin Duan" userId="de7703dde9e8474a" providerId="LiveId" clId="{BF4E89F2-F59B-485E-99C5-F4E6F482F1D4}" dt="2021-03-29T23:56:18.601" v="3714"/>
          <ac:spMkLst>
            <pc:docMk/>
            <pc:sldMk cId="1263026733" sldId="297"/>
            <ac:spMk id="4" creationId="{F9D5A4F4-EF18-4A0B-9B4F-08DA052AEF55}"/>
          </ac:spMkLst>
        </pc:spChg>
        <pc:spChg chg="add del mod">
          <ac:chgData name="Xinxin Duan" userId="de7703dde9e8474a" providerId="LiveId" clId="{BF4E89F2-F59B-485E-99C5-F4E6F482F1D4}" dt="2021-03-30T00:05:50.461" v="3792"/>
          <ac:spMkLst>
            <pc:docMk/>
            <pc:sldMk cId="1263026733" sldId="297"/>
            <ac:spMk id="5" creationId="{0D19D949-7AB7-43B6-8603-764629D50D4E}"/>
          </ac:spMkLst>
        </pc:spChg>
        <pc:spChg chg="add del mod">
          <ac:chgData name="Xinxin Duan" userId="de7703dde9e8474a" providerId="LiveId" clId="{BF4E89F2-F59B-485E-99C5-F4E6F482F1D4}" dt="2021-03-30T00:06:26.090" v="3797"/>
          <ac:spMkLst>
            <pc:docMk/>
            <pc:sldMk cId="1263026733" sldId="297"/>
            <ac:spMk id="6" creationId="{695B23DB-CB1F-4138-AF71-DC1E33F9A4F3}"/>
          </ac:spMkLst>
        </pc:spChg>
        <pc:spChg chg="add del mod">
          <ac:chgData name="Xinxin Duan" userId="de7703dde9e8474a" providerId="LiveId" clId="{BF4E89F2-F59B-485E-99C5-F4E6F482F1D4}" dt="2021-04-05T23:36:28.723" v="4706" actId="478"/>
          <ac:spMkLst>
            <pc:docMk/>
            <pc:sldMk cId="1263026733" sldId="297"/>
            <ac:spMk id="6" creationId="{B6238C54-DF86-48BA-9CBB-5220616F80C3}"/>
          </ac:spMkLst>
        </pc:spChg>
        <pc:spChg chg="add del mod">
          <ac:chgData name="Xinxin Duan" userId="de7703dde9e8474a" providerId="LiveId" clId="{BF4E89F2-F59B-485E-99C5-F4E6F482F1D4}" dt="2021-03-29T23:51:48.821" v="3682" actId="478"/>
          <ac:spMkLst>
            <pc:docMk/>
            <pc:sldMk cId="1263026733" sldId="297"/>
            <ac:spMk id="7" creationId="{AD87C8DB-DB97-4D1E-AB83-6767C39D424D}"/>
          </ac:spMkLst>
        </pc:spChg>
        <pc:spChg chg="add del">
          <ac:chgData name="Xinxin Duan" userId="de7703dde9e8474a" providerId="LiveId" clId="{BF4E89F2-F59B-485E-99C5-F4E6F482F1D4}" dt="2021-04-05T23:36:49.829" v="4708" actId="478"/>
          <ac:spMkLst>
            <pc:docMk/>
            <pc:sldMk cId="1263026733" sldId="297"/>
            <ac:spMk id="7" creationId="{F204D1DC-68CC-453E-869A-9A5F97D8BD4C}"/>
          </ac:spMkLst>
        </pc:spChg>
        <pc:spChg chg="add del">
          <ac:chgData name="Xinxin Duan" userId="de7703dde9e8474a" providerId="LiveId" clId="{BF4E89F2-F59B-485E-99C5-F4E6F482F1D4}" dt="2021-04-05T23:37:26.355" v="4710" actId="478"/>
          <ac:spMkLst>
            <pc:docMk/>
            <pc:sldMk cId="1263026733" sldId="297"/>
            <ac:spMk id="8" creationId="{AED83835-D16A-4C4C-9D68-5CCC6C656666}"/>
          </ac:spMkLst>
        </pc:spChg>
        <pc:spChg chg="add del mod">
          <ac:chgData name="Xinxin Duan" userId="de7703dde9e8474a" providerId="LiveId" clId="{BF4E89F2-F59B-485E-99C5-F4E6F482F1D4}" dt="2021-03-29T23:56:24.380" v="3717" actId="478"/>
          <ac:spMkLst>
            <pc:docMk/>
            <pc:sldMk cId="1263026733" sldId="297"/>
            <ac:spMk id="8" creationId="{B198A270-91EB-48E7-A62E-9E431718F5AD}"/>
          </ac:spMkLst>
        </pc:spChg>
        <pc:spChg chg="add 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9" creationId="{5F641A4B-A0B6-4458-A675-FE09F8C3D6E1}"/>
          </ac:spMkLst>
        </pc:spChg>
        <pc:spChg chg="add del">
          <ac:chgData name="Xinxin Duan" userId="de7703dde9e8474a" providerId="LiveId" clId="{BF4E89F2-F59B-485E-99C5-F4E6F482F1D4}" dt="2021-03-29T23:53:12.278" v="3692" actId="478"/>
          <ac:spMkLst>
            <pc:docMk/>
            <pc:sldMk cId="1263026733" sldId="297"/>
            <ac:spMk id="10" creationId="{02FA3E22-32F1-4A18-9ACD-334CB094539D}"/>
          </ac:spMkLst>
        </pc:spChg>
        <pc:spChg chg="add mod">
          <ac:chgData name="Xinxin Duan" userId="de7703dde9e8474a" providerId="LiveId" clId="{BF4E89F2-F59B-485E-99C5-F4E6F482F1D4}" dt="2021-04-19T00:06:02.302" v="7205" actId="164"/>
          <ac:spMkLst>
            <pc:docMk/>
            <pc:sldMk cId="1263026733" sldId="297"/>
            <ac:spMk id="10" creationId="{74109E65-1492-4892-A68E-C19D2122BBDF}"/>
          </ac:spMkLst>
        </pc:spChg>
        <pc:spChg chg="add 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11" creationId="{99FB4B4E-09C4-47F4-8F83-98DDB579BCE0}"/>
          </ac:spMkLst>
        </pc:spChg>
        <pc:spChg chg="add mod ord">
          <ac:chgData name="Xinxin Duan" userId="de7703dde9e8474a" providerId="LiveId" clId="{BF4E89F2-F59B-485E-99C5-F4E6F482F1D4}" dt="2021-04-19T00:05:55.273" v="7204" actId="164"/>
          <ac:spMkLst>
            <pc:docMk/>
            <pc:sldMk cId="1263026733" sldId="297"/>
            <ac:spMk id="12" creationId="{076E5F84-4E81-41CE-8611-BB62252A9021}"/>
          </ac:spMkLst>
        </pc:spChg>
        <pc:spChg chg="add del mod">
          <ac:chgData name="Xinxin Duan" userId="de7703dde9e8474a" providerId="LiveId" clId="{BF4E89F2-F59B-485E-99C5-F4E6F482F1D4}" dt="2021-03-29T23:54:17.620" v="3703" actId="478"/>
          <ac:spMkLst>
            <pc:docMk/>
            <pc:sldMk cId="1263026733" sldId="297"/>
            <ac:spMk id="12" creationId="{E853FE51-CA9F-4ECA-9BC9-53DE0072BBF4}"/>
          </ac:spMkLst>
        </pc:spChg>
        <pc:spChg chg="add del mod">
          <ac:chgData name="Xinxin Duan" userId="de7703dde9e8474a" providerId="LiveId" clId="{BF4E89F2-F59B-485E-99C5-F4E6F482F1D4}" dt="2021-03-30T00:07:09.101" v="3802"/>
          <ac:spMkLst>
            <pc:docMk/>
            <pc:sldMk cId="1263026733" sldId="297"/>
            <ac:spMk id="13" creationId="{822C6013-B92C-4040-80BC-7ACB0777E159}"/>
          </ac:spMkLst>
        </pc:spChg>
        <pc:spChg chg="add mod">
          <ac:chgData name="Xinxin Duan" userId="de7703dde9e8474a" providerId="LiveId" clId="{BF4E89F2-F59B-485E-99C5-F4E6F482F1D4}" dt="2021-04-19T00:05:55.273" v="7204" actId="164"/>
          <ac:spMkLst>
            <pc:docMk/>
            <pc:sldMk cId="1263026733" sldId="297"/>
            <ac:spMk id="13" creationId="{85DDBE7F-0E1F-4712-873B-22F29E5C6C3B}"/>
          </ac:spMkLst>
        </pc:spChg>
        <pc:spChg chg="add del">
          <ac:chgData name="Xinxin Duan" userId="de7703dde9e8474a" providerId="LiveId" clId="{BF4E89F2-F59B-485E-99C5-F4E6F482F1D4}" dt="2021-03-29T23:55:12.737" v="3707" actId="478"/>
          <ac:spMkLst>
            <pc:docMk/>
            <pc:sldMk cId="1263026733" sldId="297"/>
            <ac:spMk id="14" creationId="{204D9FBE-86DA-4A0A-9279-00B1E441CCC1}"/>
          </ac:spMkLst>
        </pc:spChg>
        <pc:spChg chg="add del">
          <ac:chgData name="Xinxin Duan" userId="de7703dde9e8474a" providerId="LiveId" clId="{BF4E89F2-F59B-485E-99C5-F4E6F482F1D4}" dt="2021-04-05T23:46:38.745" v="4779" actId="478"/>
          <ac:spMkLst>
            <pc:docMk/>
            <pc:sldMk cId="1263026733" sldId="297"/>
            <ac:spMk id="14" creationId="{AA6C58FC-C0BB-4BB0-8F9B-CCDB96E835C3}"/>
          </ac:spMkLst>
        </pc:spChg>
        <pc:spChg chg="add mod">
          <ac:chgData name="Xinxin Duan" userId="de7703dde9e8474a" providerId="LiveId" clId="{BF4E89F2-F59B-485E-99C5-F4E6F482F1D4}" dt="2021-04-05T23:49:27.893" v="4916" actId="164"/>
          <ac:spMkLst>
            <pc:docMk/>
            <pc:sldMk cId="1263026733" sldId="297"/>
            <ac:spMk id="15" creationId="{C6F12C83-1DCB-46C2-B21E-9D4A96A266B7}"/>
          </ac:spMkLst>
        </pc:spChg>
        <pc:spChg chg="add del">
          <ac:chgData name="Xinxin Duan" userId="de7703dde9e8474a" providerId="LiveId" clId="{BF4E89F2-F59B-485E-99C5-F4E6F482F1D4}" dt="2021-03-29T23:55:32.194" v="3709" actId="478"/>
          <ac:spMkLst>
            <pc:docMk/>
            <pc:sldMk cId="1263026733" sldId="297"/>
            <ac:spMk id="15" creationId="{E262F544-6992-48A1-9930-567AF5A3796A}"/>
          </ac:spMkLst>
        </pc:spChg>
        <pc:spChg chg="add mod">
          <ac:chgData name="Xinxin Duan" userId="de7703dde9e8474a" providerId="LiveId" clId="{BF4E89F2-F59B-485E-99C5-F4E6F482F1D4}" dt="2021-04-05T23:52:45.001" v="5016" actId="207"/>
          <ac:spMkLst>
            <pc:docMk/>
            <pc:sldMk cId="1263026733" sldId="297"/>
            <ac:spMk id="16" creationId="{3BDF8D7F-5122-44D0-BC9F-F8AFFC6D5397}"/>
          </ac:spMkLst>
        </pc:spChg>
        <pc:spChg chg="add del mod">
          <ac:chgData name="Xinxin Duan" userId="de7703dde9e8474a" providerId="LiveId" clId="{BF4E89F2-F59B-485E-99C5-F4E6F482F1D4}" dt="2021-03-29T23:56:18.601" v="3714"/>
          <ac:spMkLst>
            <pc:docMk/>
            <pc:sldMk cId="1263026733" sldId="297"/>
            <ac:spMk id="16" creationId="{BC4ACC01-47FE-4159-A7DF-AF9EF437BF64}"/>
          </ac:spMkLst>
        </pc:spChg>
        <pc:spChg chg="mod">
          <ac:chgData name="Xinxin Duan" userId="de7703dde9e8474a" providerId="LiveId" clId="{BF4E89F2-F59B-485E-99C5-F4E6F482F1D4}" dt="2021-04-05T23:45:21.141" v="4770" actId="207"/>
          <ac:spMkLst>
            <pc:docMk/>
            <pc:sldMk cId="1263026733" sldId="297"/>
            <ac:spMk id="17" creationId="{1B0E8E08-5DE3-4D42-83C5-4D24A3FFB173}"/>
          </ac:spMkLst>
        </pc:spChg>
        <pc:spChg chg="add 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18" creationId="{3356FA44-7EF3-43B0-A4D4-D07C450AFA1C}"/>
          </ac:spMkLst>
        </pc:spChg>
        <pc:spChg chg="add del">
          <ac:chgData name="Xinxin Duan" userId="de7703dde9e8474a" providerId="LiveId" clId="{BF4E89F2-F59B-485E-99C5-F4E6F482F1D4}" dt="2021-03-30T00:04:32.886" v="3780" actId="478"/>
          <ac:spMkLst>
            <pc:docMk/>
            <pc:sldMk cId="1263026733" sldId="297"/>
            <ac:spMk id="19" creationId="{3859D87E-B042-4B35-B451-5092D8E19B90}"/>
          </ac:spMkLst>
        </pc:spChg>
        <pc:spChg chg="add del">
          <ac:chgData name="Xinxin Duan" userId="de7703dde9e8474a" providerId="LiveId" clId="{BF4E89F2-F59B-485E-99C5-F4E6F482F1D4}" dt="2021-04-05T23:50:03.633" v="4921" actId="478"/>
          <ac:spMkLst>
            <pc:docMk/>
            <pc:sldMk cId="1263026733" sldId="297"/>
            <ac:spMk id="20" creationId="{0CFD3000-52A6-4A91-A97A-73F07576BD95}"/>
          </ac:spMkLst>
        </pc:spChg>
        <pc:spChg chg="add del">
          <ac:chgData name="Xinxin Duan" userId="de7703dde9e8474a" providerId="LiveId" clId="{BF4E89F2-F59B-485E-99C5-F4E6F482F1D4}" dt="2021-03-30T00:04:56.551" v="3784" actId="478"/>
          <ac:spMkLst>
            <pc:docMk/>
            <pc:sldMk cId="1263026733" sldId="297"/>
            <ac:spMk id="20" creationId="{37ADDFF4-0928-4355-8989-1BC695F8A28E}"/>
          </ac:spMkLst>
        </pc:spChg>
        <pc:spChg chg="add del mod">
          <ac:chgData name="Xinxin Duan" userId="de7703dde9e8474a" providerId="LiveId" clId="{BF4E89F2-F59B-485E-99C5-F4E6F482F1D4}" dt="2021-03-30T00:05:50.461" v="3792"/>
          <ac:spMkLst>
            <pc:docMk/>
            <pc:sldMk cId="1263026733" sldId="297"/>
            <ac:spMk id="21" creationId="{13342DE4-A503-49FA-BC88-DC8E5F965EA1}"/>
          </ac:spMkLst>
        </pc:spChg>
        <pc:spChg chg="add mod">
          <ac:chgData name="Xinxin Duan" userId="de7703dde9e8474a" providerId="LiveId" clId="{BF4E89F2-F59B-485E-99C5-F4E6F482F1D4}" dt="2021-04-19T00:06:02.302" v="7205" actId="164"/>
          <ac:spMkLst>
            <pc:docMk/>
            <pc:sldMk cId="1263026733" sldId="297"/>
            <ac:spMk id="21" creationId="{FD897886-75AE-4B6B-8D26-4C1BA9BCD69F}"/>
          </ac:spMkLst>
        </pc:spChg>
        <pc:spChg chg="mod">
          <ac:chgData name="Xinxin Duan" userId="de7703dde9e8474a" providerId="LiveId" clId="{BF4E89F2-F59B-485E-99C5-F4E6F482F1D4}" dt="2021-04-05T23:45:21.141" v="4770" actId="207"/>
          <ac:spMkLst>
            <pc:docMk/>
            <pc:sldMk cId="1263026733" sldId="297"/>
            <ac:spMk id="22" creationId="{13C01297-85F8-4D69-9D83-D736920E6FF7}"/>
          </ac:spMkLst>
        </pc:spChg>
        <pc:spChg chg="add del mod">
          <ac:chgData name="Xinxin Duan" userId="de7703dde9e8474a" providerId="LiveId" clId="{BF4E89F2-F59B-485E-99C5-F4E6F482F1D4}" dt="2021-03-30T00:06:26.090" v="3797"/>
          <ac:spMkLst>
            <pc:docMk/>
            <pc:sldMk cId="1263026733" sldId="297"/>
            <ac:spMk id="23" creationId="{46D61BB2-8740-473B-BC37-3846FFFA8375}"/>
          </ac:spMkLst>
        </pc:spChg>
        <pc:spChg chg="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24" creationId="{A5D6EF36-F7B1-4D82-A112-05523F93E17D}"/>
          </ac:spMkLst>
        </pc:spChg>
        <pc:spChg chg="add del mod">
          <ac:chgData name="Xinxin Duan" userId="de7703dde9e8474a" providerId="LiveId" clId="{BF4E89F2-F59B-485E-99C5-F4E6F482F1D4}" dt="2021-03-30T00:07:09.101" v="3802"/>
          <ac:spMkLst>
            <pc:docMk/>
            <pc:sldMk cId="1263026733" sldId="297"/>
            <ac:spMk id="25" creationId="{9338D073-9A5E-476F-ACC9-813934648163}"/>
          </ac:spMkLst>
        </pc:spChg>
        <pc:spChg chg="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26" creationId="{22DFE6A0-6CF5-4899-BF58-06807280767C}"/>
          </ac:spMkLst>
        </pc:spChg>
        <pc:spChg chg="add 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28" creationId="{021831DF-8F12-437F-AB9D-69332D9E8E24}"/>
          </ac:spMkLst>
        </pc:spChg>
        <pc:spChg chg="add mod">
          <ac:chgData name="Xinxin Duan" userId="de7703dde9e8474a" providerId="LiveId" clId="{BF4E89F2-F59B-485E-99C5-F4E6F482F1D4}" dt="2021-03-30T00:11:19.893" v="3831" actId="208"/>
          <ac:spMkLst>
            <pc:docMk/>
            <pc:sldMk cId="1263026733" sldId="297"/>
            <ac:spMk id="30" creationId="{046A91BA-A773-4C00-9DA8-8FCD5F56F213}"/>
          </ac:spMkLst>
        </pc:spChg>
        <pc:spChg chg="add del mod ord">
          <ac:chgData name="Xinxin Duan" userId="de7703dde9e8474a" providerId="LiveId" clId="{BF4E89F2-F59B-485E-99C5-F4E6F482F1D4}" dt="2021-03-30T00:22:49.173" v="3865" actId="478"/>
          <ac:spMkLst>
            <pc:docMk/>
            <pc:sldMk cId="1263026733" sldId="297"/>
            <ac:spMk id="32" creationId="{0375AA7D-497D-4145-B961-CA3A35A30257}"/>
          </ac:spMkLst>
        </pc:spChg>
        <pc:grpChg chg="add mod">
          <ac:chgData name="Xinxin Duan" userId="de7703dde9e8474a" providerId="LiveId" clId="{BF4E89F2-F59B-485E-99C5-F4E6F482F1D4}" dt="2021-04-19T00:05:55.273" v="7204" actId="164"/>
          <ac:grpSpMkLst>
            <pc:docMk/>
            <pc:sldMk cId="1263026733" sldId="297"/>
            <ac:grpSpMk id="2" creationId="{8EEBE814-4AC0-4685-BBA2-3E5FB2295DE4}"/>
          </ac:grpSpMkLst>
        </pc:grpChg>
        <pc:grpChg chg="add mod">
          <ac:chgData name="Xinxin Duan" userId="de7703dde9e8474a" providerId="LiveId" clId="{BF4E89F2-F59B-485E-99C5-F4E6F482F1D4}" dt="2021-04-19T00:06:02.302" v="7205" actId="164"/>
          <ac:grpSpMkLst>
            <pc:docMk/>
            <pc:sldMk cId="1263026733" sldId="297"/>
            <ac:grpSpMk id="4" creationId="{CF296C39-F17D-4067-BBE6-17E87094AFA6}"/>
          </ac:grpSpMkLst>
        </pc:grpChg>
        <pc:grpChg chg="add mod">
          <ac:chgData name="Xinxin Duan" userId="de7703dde9e8474a" providerId="LiveId" clId="{BF4E89F2-F59B-485E-99C5-F4E6F482F1D4}" dt="2021-04-19T00:06:02.302" v="7205" actId="164"/>
          <ac:grpSpMkLst>
            <pc:docMk/>
            <pc:sldMk cId="1263026733" sldId="297"/>
            <ac:grpSpMk id="19" creationId="{68F11C61-272B-417D-82F4-11104EB30B2A}"/>
          </ac:grpSpMkLst>
        </pc:grpChg>
        <pc:grpChg chg="add mod">
          <ac:chgData name="Xinxin Duan" userId="de7703dde9e8474a" providerId="LiveId" clId="{BF4E89F2-F59B-485E-99C5-F4E6F482F1D4}" dt="2021-04-19T00:05:55.273" v="7204" actId="164"/>
          <ac:grpSpMkLst>
            <pc:docMk/>
            <pc:sldMk cId="1263026733" sldId="297"/>
            <ac:grpSpMk id="27" creationId="{54E4036A-6BC0-4812-9279-B7D8E0D9BA67}"/>
          </ac:grpSpMkLst>
        </pc:grpChg>
        <pc:grpChg chg="add mod">
          <ac:chgData name="Xinxin Duan" userId="de7703dde9e8474a" providerId="LiveId" clId="{BF4E89F2-F59B-485E-99C5-F4E6F482F1D4}" dt="2021-03-30T00:11:15.996" v="3830" actId="207"/>
          <ac:grpSpMkLst>
            <pc:docMk/>
            <pc:sldMk cId="1263026733" sldId="297"/>
            <ac:grpSpMk id="29" creationId="{5B68C801-71E6-4B00-8996-BF560A1A0753}"/>
          </ac:grpSpMkLst>
        </pc:grpChg>
        <pc:grpChg chg="add mod">
          <ac:chgData name="Xinxin Duan" userId="de7703dde9e8474a" providerId="LiveId" clId="{BF4E89F2-F59B-485E-99C5-F4E6F482F1D4}" dt="2021-04-19T00:06:02.302" v="7205" actId="164"/>
          <ac:grpSpMkLst>
            <pc:docMk/>
            <pc:sldMk cId="1263026733" sldId="297"/>
            <ac:grpSpMk id="31" creationId="{D0A1FB62-F80C-4300-AC5D-86C6596DDC4F}"/>
          </ac:grpSpMkLst>
        </pc:grpChg>
        <pc:picChg chg="add del mod">
          <ac:chgData name="Xinxin Duan" userId="de7703dde9e8474a" providerId="LiveId" clId="{BF4E89F2-F59B-485E-99C5-F4E6F482F1D4}" dt="2021-04-05T19:32:48.433" v="4337" actId="478"/>
          <ac:picMkLst>
            <pc:docMk/>
            <pc:sldMk cId="1263026733" sldId="297"/>
            <ac:picMk id="2" creationId="{0BAC30FD-B95E-47D8-90C7-22AD98E85365}"/>
          </ac:picMkLst>
        </pc:picChg>
        <pc:picChg chg="add mod">
          <ac:chgData name="Xinxin Duan" userId="de7703dde9e8474a" providerId="LiveId" clId="{BF4E89F2-F59B-485E-99C5-F4E6F482F1D4}" dt="2021-04-19T00:05:31.192" v="7203" actId="1076"/>
          <ac:picMkLst>
            <pc:docMk/>
            <pc:sldMk cId="1263026733" sldId="297"/>
            <ac:picMk id="5" creationId="{B6EBACB5-60D6-4D9B-85C0-FE3C36153D22}"/>
          </ac:picMkLst>
        </pc:picChg>
      </pc:sldChg>
      <pc:sldChg chg="addSp modSp new del mod">
        <pc:chgData name="Xinxin Duan" userId="de7703dde9e8474a" providerId="LiveId" clId="{BF4E89F2-F59B-485E-99C5-F4E6F482F1D4}" dt="2021-05-08T19:05:44.803" v="7396" actId="47"/>
        <pc:sldMkLst>
          <pc:docMk/>
          <pc:sldMk cId="3848200689" sldId="298"/>
        </pc:sldMkLst>
        <pc:spChg chg="add mod">
          <ac:chgData name="Xinxin Duan" userId="de7703dde9e8474a" providerId="LiveId" clId="{BF4E89F2-F59B-485E-99C5-F4E6F482F1D4}" dt="2021-03-30T01:04:45.170" v="4299" actId="20577"/>
          <ac:spMkLst>
            <pc:docMk/>
            <pc:sldMk cId="3848200689" sldId="298"/>
            <ac:spMk id="2" creationId="{D4C5B009-49C9-4537-8C2E-B51686AD2028}"/>
          </ac:spMkLst>
        </pc:spChg>
      </pc:sldChg>
      <pc:sldChg chg="delSp modSp add mod">
        <pc:chgData name="Xinxin Duan" userId="de7703dde9e8474a" providerId="LiveId" clId="{BF4E89F2-F59B-485E-99C5-F4E6F482F1D4}" dt="2021-04-19T00:08:27.830" v="7210" actId="478"/>
        <pc:sldMkLst>
          <pc:docMk/>
          <pc:sldMk cId="195165485" sldId="299"/>
        </pc:sldMkLst>
        <pc:grpChg chg="del mod">
          <ac:chgData name="Xinxin Duan" userId="de7703dde9e8474a" providerId="LiveId" clId="{BF4E89F2-F59B-485E-99C5-F4E6F482F1D4}" dt="2021-04-19T00:08:27.830" v="7210" actId="478"/>
          <ac:grpSpMkLst>
            <pc:docMk/>
            <pc:sldMk cId="195165485" sldId="299"/>
            <ac:grpSpMk id="3" creationId="{4F14E00E-1DF1-46F0-9FC0-EE248C35FF47}"/>
          </ac:grpSpMkLst>
        </pc:grpChg>
      </pc:sldChg>
      <pc:sldChg chg="add del modNotesTx">
        <pc:chgData name="Xinxin Duan" userId="de7703dde9e8474a" providerId="LiveId" clId="{BF4E89F2-F59B-485E-99C5-F4E6F482F1D4}" dt="2021-03-30T00:31:36.189" v="3887" actId="2696"/>
        <pc:sldMkLst>
          <pc:docMk/>
          <pc:sldMk cId="1012479135" sldId="299"/>
        </pc:sldMkLst>
      </pc:sldChg>
      <pc:sldChg chg="modSp add del mod">
        <pc:chgData name="Xinxin Duan" userId="de7703dde9e8474a" providerId="LiveId" clId="{BF4E89F2-F59B-485E-99C5-F4E6F482F1D4}" dt="2021-03-30T00:56:58.685" v="4186" actId="2696"/>
        <pc:sldMkLst>
          <pc:docMk/>
          <pc:sldMk cId="1918777373" sldId="299"/>
        </pc:sldMkLst>
        <pc:spChg chg="mod">
          <ac:chgData name="Xinxin Duan" userId="de7703dde9e8474a" providerId="LiveId" clId="{BF4E89F2-F59B-485E-99C5-F4E6F482F1D4}" dt="2021-03-30T00:55:59.212" v="4041" actId="20577"/>
          <ac:spMkLst>
            <pc:docMk/>
            <pc:sldMk cId="1918777373" sldId="299"/>
            <ac:spMk id="2" creationId="{D4C5B009-49C9-4537-8C2E-B51686AD2028}"/>
          </ac:spMkLst>
        </pc:spChg>
      </pc:sldChg>
      <pc:sldChg chg="delSp modSp add mod">
        <pc:chgData name="Xinxin Duan" userId="de7703dde9e8474a" providerId="LiveId" clId="{BF4E89F2-F59B-485E-99C5-F4E6F482F1D4}" dt="2021-04-19T00:08:47.088" v="7220" actId="478"/>
        <pc:sldMkLst>
          <pc:docMk/>
          <pc:sldMk cId="2291119289" sldId="300"/>
        </pc:sldMkLst>
        <pc:spChg chg="mod">
          <ac:chgData name="Xinxin Duan" userId="de7703dde9e8474a" providerId="LiveId" clId="{BF4E89F2-F59B-485E-99C5-F4E6F482F1D4}" dt="2021-04-19T00:08:41.082" v="7215" actId="1076"/>
          <ac:spMkLst>
            <pc:docMk/>
            <pc:sldMk cId="2291119289" sldId="300"/>
            <ac:spMk id="15" creationId="{C0AFDA7F-8769-4476-BF98-72E1499D4269}"/>
          </ac:spMkLst>
        </pc:spChg>
        <pc:grpChg chg="del">
          <ac:chgData name="Xinxin Duan" userId="de7703dde9e8474a" providerId="LiveId" clId="{BF4E89F2-F59B-485E-99C5-F4E6F482F1D4}" dt="2021-04-19T00:08:45.746" v="7219" actId="478"/>
          <ac:grpSpMkLst>
            <pc:docMk/>
            <pc:sldMk cId="2291119289" sldId="300"/>
            <ac:grpSpMk id="3" creationId="{813C1FA2-52C8-4246-B373-05657C5C78AA}"/>
          </ac:grpSpMkLst>
        </pc:grpChg>
        <pc:grpChg chg="del">
          <ac:chgData name="Xinxin Duan" userId="de7703dde9e8474a" providerId="LiveId" clId="{BF4E89F2-F59B-485E-99C5-F4E6F482F1D4}" dt="2021-04-19T00:08:47.088" v="7220" actId="478"/>
          <ac:grpSpMkLst>
            <pc:docMk/>
            <pc:sldMk cId="2291119289" sldId="300"/>
            <ac:grpSpMk id="4" creationId="{A8B2FFE1-DAF5-432B-AAF2-DE693C3AF4BD}"/>
          </ac:grpSpMkLst>
        </pc:grpChg>
        <pc:grpChg chg="del">
          <ac:chgData name="Xinxin Duan" userId="de7703dde9e8474a" providerId="LiveId" clId="{BF4E89F2-F59B-485E-99C5-F4E6F482F1D4}" dt="2021-04-19T00:08:44.576" v="7218" actId="478"/>
          <ac:grpSpMkLst>
            <pc:docMk/>
            <pc:sldMk cId="2291119289" sldId="300"/>
            <ac:grpSpMk id="6" creationId="{15A35411-308F-488D-8382-4F7DF8030CC1}"/>
          </ac:grpSpMkLst>
        </pc:grpChg>
        <pc:grpChg chg="del mod">
          <ac:chgData name="Xinxin Duan" userId="de7703dde9e8474a" providerId="LiveId" clId="{BF4E89F2-F59B-485E-99C5-F4E6F482F1D4}" dt="2021-04-19T00:08:43.147" v="7217" actId="478"/>
          <ac:grpSpMkLst>
            <pc:docMk/>
            <pc:sldMk cId="2291119289" sldId="300"/>
            <ac:grpSpMk id="16" creationId="{6CF2B439-9FCE-4058-84AF-9B8AC231E2A5}"/>
          </ac:grpSpMkLst>
        </pc:grpChg>
      </pc:sldChg>
      <pc:sldChg chg="delSp add mod">
        <pc:chgData name="Xinxin Duan" userId="de7703dde9e8474a" providerId="LiveId" clId="{BF4E89F2-F59B-485E-99C5-F4E6F482F1D4}" dt="2021-04-19T00:08:53.500" v="7222" actId="478"/>
        <pc:sldMkLst>
          <pc:docMk/>
          <pc:sldMk cId="1492007770" sldId="301"/>
        </pc:sldMkLst>
        <pc:grpChg chg="del">
          <ac:chgData name="Xinxin Duan" userId="de7703dde9e8474a" providerId="LiveId" clId="{BF4E89F2-F59B-485E-99C5-F4E6F482F1D4}" dt="2021-04-19T00:08:53.500" v="7222" actId="478"/>
          <ac:grpSpMkLst>
            <pc:docMk/>
            <pc:sldMk cId="1492007770" sldId="301"/>
            <ac:grpSpMk id="4" creationId="{3F0AE72A-0055-4DFD-9153-5CDF05480A67}"/>
          </ac:grpSpMkLst>
        </pc:grpChg>
      </pc:sldChg>
      <pc:sldChg chg="delSp modSp add mod ord">
        <pc:chgData name="Xinxin Duan" userId="de7703dde9e8474a" providerId="LiveId" clId="{BF4E89F2-F59B-485E-99C5-F4E6F482F1D4}" dt="2021-04-19T00:09:57.239" v="7233"/>
        <pc:sldMkLst>
          <pc:docMk/>
          <pc:sldMk cId="911482656" sldId="302"/>
        </pc:sldMkLst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3" creationId="{071D6332-ACDE-4945-BA05-8042F7811AA3}"/>
          </ac:spMkLst>
        </pc:spChg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4" creationId="{8D17C6B2-A04B-4428-A190-147A6C95DE8D}"/>
          </ac:spMkLst>
        </pc:spChg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7" creationId="{26A1E621-3718-42D0-BB61-F8C1E4D28CD8}"/>
          </ac:spMkLst>
        </pc:spChg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8" creationId="{399D1CDC-E5F9-4224-B6F3-EB8CAA20DA35}"/>
          </ac:spMkLst>
        </pc:spChg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9" creationId="{396BF52D-DC51-456C-9E8F-588E1CE06592}"/>
          </ac:spMkLst>
        </pc:spChg>
        <pc:spChg chg="mod">
          <ac:chgData name="Xinxin Duan" userId="de7703dde9e8474a" providerId="LiveId" clId="{BF4E89F2-F59B-485E-99C5-F4E6F482F1D4}" dt="2021-04-19T00:09:39.742" v="7228" actId="165"/>
          <ac:spMkLst>
            <pc:docMk/>
            <pc:sldMk cId="911482656" sldId="302"/>
            <ac:spMk id="27" creationId="{5EE60691-0902-44D0-87B9-CC75ADCB5601}"/>
          </ac:spMkLst>
        </pc:spChg>
        <pc:grpChg chg="del">
          <ac:chgData name="Xinxin Duan" userId="de7703dde9e8474a" providerId="LiveId" clId="{BF4E89F2-F59B-485E-99C5-F4E6F482F1D4}" dt="2021-04-19T00:09:39.742" v="7228" actId="165"/>
          <ac:grpSpMkLst>
            <pc:docMk/>
            <pc:sldMk cId="911482656" sldId="302"/>
            <ac:grpSpMk id="2" creationId="{4C30F274-1F87-46D8-B187-9B3F366F01F8}"/>
          </ac:grpSpMkLst>
        </pc:grpChg>
        <pc:grpChg chg="del mod topLvl">
          <ac:chgData name="Xinxin Duan" userId="de7703dde9e8474a" providerId="LiveId" clId="{BF4E89F2-F59B-485E-99C5-F4E6F482F1D4}" dt="2021-04-19T00:09:43.908" v="7229" actId="478"/>
          <ac:grpSpMkLst>
            <pc:docMk/>
            <pc:sldMk cId="911482656" sldId="302"/>
            <ac:grpSpMk id="28" creationId="{3B5E0FA5-4968-4DEF-A422-2E27CB729071}"/>
          </ac:grpSpMkLst>
        </pc:grpChg>
        <pc:grpChg chg="del">
          <ac:chgData name="Xinxin Duan" userId="de7703dde9e8474a" providerId="LiveId" clId="{BF4E89F2-F59B-485E-99C5-F4E6F482F1D4}" dt="2021-04-19T00:09:45.352" v="7230" actId="478"/>
          <ac:grpSpMkLst>
            <pc:docMk/>
            <pc:sldMk cId="911482656" sldId="302"/>
            <ac:grpSpMk id="37" creationId="{59864B1C-D060-4892-BB60-846EF928535F}"/>
          </ac:grpSpMkLst>
        </pc:grpChg>
        <pc:picChg chg="mod topLvl">
          <ac:chgData name="Xinxin Duan" userId="de7703dde9e8474a" providerId="LiveId" clId="{BF4E89F2-F59B-485E-99C5-F4E6F482F1D4}" dt="2021-04-19T00:09:39.742" v="7228" actId="165"/>
          <ac:picMkLst>
            <pc:docMk/>
            <pc:sldMk cId="911482656" sldId="302"/>
            <ac:picMk id="22" creationId="{4DE10EAA-5DD1-4B16-A754-B395898BDF67}"/>
          </ac:picMkLst>
        </pc:picChg>
      </pc:sldChg>
      <pc:sldChg chg="addSp delSp modSp add mod ord">
        <pc:chgData name="Xinxin Duan" userId="de7703dde9e8474a" providerId="LiveId" clId="{BF4E89F2-F59B-485E-99C5-F4E6F482F1D4}" dt="2021-05-08T19:17:38.768" v="7663" actId="20577"/>
        <pc:sldMkLst>
          <pc:docMk/>
          <pc:sldMk cId="2674023987" sldId="303"/>
        </pc:sldMkLst>
        <pc:spChg chg="mod">
          <ac:chgData name="Xinxin Duan" userId="de7703dde9e8474a" providerId="LiveId" clId="{BF4E89F2-F59B-485E-99C5-F4E6F482F1D4}" dt="2021-05-08T19:17:38.768" v="7663" actId="20577"/>
          <ac:spMkLst>
            <pc:docMk/>
            <pc:sldMk cId="2674023987" sldId="303"/>
            <ac:spMk id="3" creationId="{A0F1B51D-DD2A-4F1F-90F3-C9B337A67281}"/>
          </ac:spMkLst>
        </pc:spChg>
        <pc:spChg chg="add del mod">
          <ac:chgData name="Xinxin Duan" userId="de7703dde9e8474a" providerId="LiveId" clId="{BF4E89F2-F59B-485E-99C5-F4E6F482F1D4}" dt="2021-05-08T19:13:56.440" v="7515" actId="478"/>
          <ac:spMkLst>
            <pc:docMk/>
            <pc:sldMk cId="2674023987" sldId="303"/>
            <ac:spMk id="4" creationId="{522BEDDF-D115-4B4D-9276-23DBE92D370F}"/>
          </ac:spMkLst>
        </pc:spChg>
      </pc:sldChg>
      <pc:sldChg chg="modSp add del mod">
        <pc:chgData name="Xinxin Duan" userId="de7703dde9e8474a" providerId="LiveId" clId="{BF4E89F2-F59B-485E-99C5-F4E6F482F1D4}" dt="2021-05-08T19:11:12.065" v="7490" actId="47"/>
        <pc:sldMkLst>
          <pc:docMk/>
          <pc:sldMk cId="2590317689" sldId="304"/>
        </pc:sldMkLst>
        <pc:spChg chg="mod">
          <ac:chgData name="Xinxin Duan" userId="de7703dde9e8474a" providerId="LiveId" clId="{BF4E89F2-F59B-485E-99C5-F4E6F482F1D4}" dt="2021-05-08T19:10:24.026" v="7478" actId="255"/>
          <ac:spMkLst>
            <pc:docMk/>
            <pc:sldMk cId="2590317689" sldId="304"/>
            <ac:spMk id="3" creationId="{A0F1B51D-DD2A-4F1F-90F3-C9B337A67281}"/>
          </ac:spMkLst>
        </pc:spChg>
      </pc:sldChg>
      <pc:sldChg chg="modSp add mod ord">
        <pc:chgData name="Xinxin Duan" userId="de7703dde9e8474a" providerId="LiveId" clId="{BF4E89F2-F59B-485E-99C5-F4E6F482F1D4}" dt="2021-05-08T19:13:01.242" v="7508"/>
        <pc:sldMkLst>
          <pc:docMk/>
          <pc:sldMk cId="2258246097" sldId="305"/>
        </pc:sldMkLst>
        <pc:spChg chg="mod">
          <ac:chgData name="Xinxin Duan" userId="de7703dde9e8474a" providerId="LiveId" clId="{BF4E89F2-F59B-485E-99C5-F4E6F482F1D4}" dt="2021-05-08T19:05:37.801" v="7395" actId="20577"/>
          <ac:spMkLst>
            <pc:docMk/>
            <pc:sldMk cId="2258246097" sldId="305"/>
            <ac:spMk id="3" creationId="{A0F1B51D-DD2A-4F1F-90F3-C9B337A67281}"/>
          </ac:spMkLst>
        </pc:spChg>
      </pc:sldChg>
      <pc:sldChg chg="addSp delSp modSp new mod ord">
        <pc:chgData name="Xinxin Duan" userId="de7703dde9e8474a" providerId="LiveId" clId="{BF4E89F2-F59B-485E-99C5-F4E6F482F1D4}" dt="2021-05-08T19:11:34.672" v="7494"/>
        <pc:sldMkLst>
          <pc:docMk/>
          <pc:sldMk cId="3227810983" sldId="306"/>
        </pc:sldMkLst>
        <pc:spChg chg="add mod">
          <ac:chgData name="Xinxin Duan" userId="de7703dde9e8474a" providerId="LiveId" clId="{BF4E89F2-F59B-485E-99C5-F4E6F482F1D4}" dt="2021-05-08T19:08:02.651" v="7466" actId="20577"/>
          <ac:spMkLst>
            <pc:docMk/>
            <pc:sldMk cId="3227810983" sldId="306"/>
            <ac:spMk id="2" creationId="{51BB281D-35EB-4B5D-BD66-DA58BE42F7B0}"/>
          </ac:spMkLst>
        </pc:spChg>
        <pc:picChg chg="add del mod">
          <ac:chgData name="Xinxin Duan" userId="de7703dde9e8474a" providerId="LiveId" clId="{BF4E89F2-F59B-485E-99C5-F4E6F482F1D4}" dt="2021-05-08T19:08:54.282" v="7473" actId="1076"/>
          <ac:picMkLst>
            <pc:docMk/>
            <pc:sldMk cId="3227810983" sldId="306"/>
            <ac:picMk id="1026" creationId="{C95950B9-7BB0-4681-AAB9-77BBD7E98604}"/>
          </ac:picMkLst>
        </pc:picChg>
      </pc:sldChg>
      <pc:sldChg chg="addSp delSp modSp add mod">
        <pc:chgData name="Xinxin Duan" userId="de7703dde9e8474a" providerId="LiveId" clId="{BF4E89F2-F59B-485E-99C5-F4E6F482F1D4}" dt="2021-05-08T19:14:03.845" v="7518" actId="478"/>
        <pc:sldMkLst>
          <pc:docMk/>
          <pc:sldMk cId="3421833185" sldId="307"/>
        </pc:sldMkLst>
        <pc:spChg chg="del mod">
          <ac:chgData name="Xinxin Duan" userId="de7703dde9e8474a" providerId="LiveId" clId="{BF4E89F2-F59B-485E-99C5-F4E6F482F1D4}" dt="2021-05-08T19:13:59.693" v="7516" actId="478"/>
          <ac:spMkLst>
            <pc:docMk/>
            <pc:sldMk cId="3421833185" sldId="307"/>
            <ac:spMk id="3" creationId="{A0F1B51D-DD2A-4F1F-90F3-C9B337A67281}"/>
          </ac:spMkLst>
        </pc:spChg>
        <pc:spChg chg="add del mod">
          <ac:chgData name="Xinxin Duan" userId="de7703dde9e8474a" providerId="LiveId" clId="{BF4E89F2-F59B-485E-99C5-F4E6F482F1D4}" dt="2021-05-08T19:14:03.845" v="7518" actId="478"/>
          <ac:spMkLst>
            <pc:docMk/>
            <pc:sldMk cId="3421833185" sldId="307"/>
            <ac:spMk id="4" creationId="{876618A3-3570-4FE2-A72F-8970753E7F0E}"/>
          </ac:spMkLst>
        </pc:spChg>
        <pc:spChg chg="add mod">
          <ac:chgData name="Xinxin Duan" userId="de7703dde9e8474a" providerId="LiveId" clId="{BF4E89F2-F59B-485E-99C5-F4E6F482F1D4}" dt="2021-05-08T19:14:00.069" v="7517"/>
          <ac:spMkLst>
            <pc:docMk/>
            <pc:sldMk cId="3421833185" sldId="307"/>
            <ac:spMk id="5" creationId="{9FF8DEA0-6571-4FFF-B5C7-CF0F2F731903}"/>
          </ac:spMkLst>
        </pc:spChg>
      </pc:sldChg>
      <pc:sldChg chg="addSp add del mod">
        <pc:chgData name="Xinxin Duan" userId="de7703dde9e8474a" providerId="LiveId" clId="{BF4E89F2-F59B-485E-99C5-F4E6F482F1D4}" dt="2021-05-08T19:16:29.607" v="7567" actId="47"/>
        <pc:sldMkLst>
          <pc:docMk/>
          <pc:sldMk cId="690703113" sldId="308"/>
        </pc:sldMkLst>
        <pc:spChg chg="add">
          <ac:chgData name="Xinxin Duan" userId="de7703dde9e8474a" providerId="LiveId" clId="{BF4E89F2-F59B-485E-99C5-F4E6F482F1D4}" dt="2021-05-08T19:15:51.736" v="7562" actId="22"/>
          <ac:spMkLst>
            <pc:docMk/>
            <pc:sldMk cId="690703113" sldId="308"/>
            <ac:spMk id="3" creationId="{188C37F7-05A4-4476-8FC3-B70B3154BD3F}"/>
          </ac:spMkLst>
        </pc:spChg>
      </pc:sldChg>
    </pc:docChg>
  </pc:docChgLst>
  <pc:docChgLst>
    <pc:chgData name="Xinxin Duan" userId="de7703dde9e8474a" providerId="LiveId" clId="{1EB7814F-58B4-4BFE-9A7C-91115929364B}"/>
    <pc:docChg chg="undo custSel addSld delSld modSld sldOrd modMainMaster">
      <pc:chgData name="Xinxin Duan" userId="de7703dde9e8474a" providerId="LiveId" clId="{1EB7814F-58B4-4BFE-9A7C-91115929364B}" dt="2021-03-16T00:27:04.236" v="7008" actId="20577"/>
      <pc:docMkLst>
        <pc:docMk/>
      </pc:docMkLst>
      <pc:sldChg chg="addSp delSp modSp mod setBg">
        <pc:chgData name="Xinxin Duan" userId="de7703dde9e8474a" providerId="LiveId" clId="{1EB7814F-58B4-4BFE-9A7C-91115929364B}" dt="2021-03-09T01:18:38.489" v="4677" actId="20577"/>
        <pc:sldMkLst>
          <pc:docMk/>
          <pc:sldMk cId="2327272507" sldId="256"/>
        </pc:sldMkLst>
        <pc:spChg chg="mod">
          <ac:chgData name="Xinxin Duan" userId="de7703dde9e8474a" providerId="LiveId" clId="{1EB7814F-58B4-4BFE-9A7C-91115929364B}" dt="2021-03-09T01:18:38.489" v="4677" actId="20577"/>
          <ac:spMkLst>
            <pc:docMk/>
            <pc:sldMk cId="2327272507" sldId="256"/>
            <ac:spMk id="2" creationId="{B1F7D9A5-B169-4800-8153-43FED28D73D8}"/>
          </ac:spMkLst>
        </pc:spChg>
        <pc:spChg chg="add del mod ord">
          <ac:chgData name="Xinxin Duan" userId="de7703dde9e8474a" providerId="LiveId" clId="{1EB7814F-58B4-4BFE-9A7C-91115929364B}" dt="2021-02-16T00:22:09.697" v="36" actId="478"/>
          <ac:spMkLst>
            <pc:docMk/>
            <pc:sldMk cId="2327272507" sldId="256"/>
            <ac:spMk id="4" creationId="{E6EBE41D-D4ED-44F4-8D2E-FBD01AC9750A}"/>
          </ac:spMkLst>
        </pc:spChg>
      </pc:sldChg>
      <pc:sldChg chg="addSp modSp mod setBg">
        <pc:chgData name="Xinxin Duan" userId="de7703dde9e8474a" providerId="LiveId" clId="{1EB7814F-58B4-4BFE-9A7C-91115929364B}" dt="2021-03-09T00:55:43.316" v="4404" actId="20577"/>
        <pc:sldMkLst>
          <pc:docMk/>
          <pc:sldMk cId="911326683" sldId="257"/>
        </pc:sldMkLst>
        <pc:spChg chg="add mod ord">
          <ac:chgData name="Xinxin Duan" userId="de7703dde9e8474a" providerId="LiveId" clId="{1EB7814F-58B4-4BFE-9A7C-91115929364B}" dt="2021-02-21T06:41:33.016" v="1306" actId="164"/>
          <ac:spMkLst>
            <pc:docMk/>
            <pc:sldMk cId="911326683" sldId="257"/>
            <ac:spMk id="2" creationId="{C5E22EEC-81AB-4F29-89B8-7534AFF0DBFC}"/>
          </ac:spMkLst>
        </pc:spChg>
        <pc:spChg chg="mod">
          <ac:chgData name="Xinxin Duan" userId="de7703dde9e8474a" providerId="LiveId" clId="{1EB7814F-58B4-4BFE-9A7C-91115929364B}" dt="2021-03-09T00:55:43.316" v="4404" actId="20577"/>
          <ac:spMkLst>
            <pc:docMk/>
            <pc:sldMk cId="911326683" sldId="257"/>
            <ac:spMk id="3" creationId="{A0F1B51D-DD2A-4F1F-90F3-C9B337A67281}"/>
          </ac:spMkLst>
        </pc:spChg>
        <pc:spChg chg="add mod">
          <ac:chgData name="Xinxin Duan" userId="de7703dde9e8474a" providerId="LiveId" clId="{1EB7814F-58B4-4BFE-9A7C-91115929364B}" dt="2021-02-21T06:41:33.016" v="1306" actId="164"/>
          <ac:spMkLst>
            <pc:docMk/>
            <pc:sldMk cId="911326683" sldId="257"/>
            <ac:spMk id="4" creationId="{77E12CF3-1A33-462E-8698-B26DA8411FE5}"/>
          </ac:spMkLst>
        </pc:spChg>
        <pc:spChg chg="mod">
          <ac:chgData name="Xinxin Duan" userId="de7703dde9e8474a" providerId="LiveId" clId="{1EB7814F-58B4-4BFE-9A7C-91115929364B}" dt="2021-02-21T06:41:51.960" v="1309"/>
          <ac:spMkLst>
            <pc:docMk/>
            <pc:sldMk cId="911326683" sldId="257"/>
            <ac:spMk id="7" creationId="{384436BB-3C2D-497D-826F-00FF64E1DBA5}"/>
          </ac:spMkLst>
        </pc:spChg>
        <pc:spChg chg="mod">
          <ac:chgData name="Xinxin Duan" userId="de7703dde9e8474a" providerId="LiveId" clId="{1EB7814F-58B4-4BFE-9A7C-91115929364B}" dt="2021-02-21T06:41:51.960" v="1309"/>
          <ac:spMkLst>
            <pc:docMk/>
            <pc:sldMk cId="911326683" sldId="257"/>
            <ac:spMk id="8" creationId="{C2185E72-93BA-452A-B722-22842DF6B6E3}"/>
          </ac:spMkLst>
        </pc:spChg>
        <pc:spChg chg="mod">
          <ac:chgData name="Xinxin Duan" userId="de7703dde9e8474a" providerId="LiveId" clId="{1EB7814F-58B4-4BFE-9A7C-91115929364B}" dt="2021-02-21T06:41:58.326" v="1416"/>
          <ac:spMkLst>
            <pc:docMk/>
            <pc:sldMk cId="911326683" sldId="257"/>
            <ac:spMk id="10" creationId="{5086EC60-F9DB-4BDB-9C10-A253542505E1}"/>
          </ac:spMkLst>
        </pc:spChg>
        <pc:spChg chg="mod">
          <ac:chgData name="Xinxin Duan" userId="de7703dde9e8474a" providerId="LiveId" clId="{1EB7814F-58B4-4BFE-9A7C-91115929364B}" dt="2021-02-21T06:41:58.326" v="1416"/>
          <ac:spMkLst>
            <pc:docMk/>
            <pc:sldMk cId="911326683" sldId="257"/>
            <ac:spMk id="11" creationId="{4B99BCA5-B252-4DB8-8168-E4C5ABA30FD4}"/>
          </ac:spMkLst>
        </pc:spChg>
        <pc:spChg chg="mod">
          <ac:chgData name="Xinxin Duan" userId="de7703dde9e8474a" providerId="LiveId" clId="{1EB7814F-58B4-4BFE-9A7C-91115929364B}" dt="2021-02-21T06:42:05.182" v="1447"/>
          <ac:spMkLst>
            <pc:docMk/>
            <pc:sldMk cId="911326683" sldId="257"/>
            <ac:spMk id="13" creationId="{88E59951-3B1C-4898-A9C7-1CF4031D73A8}"/>
          </ac:spMkLst>
        </pc:spChg>
        <pc:spChg chg="mod">
          <ac:chgData name="Xinxin Duan" userId="de7703dde9e8474a" providerId="LiveId" clId="{1EB7814F-58B4-4BFE-9A7C-91115929364B}" dt="2021-02-21T06:42:05.182" v="1447"/>
          <ac:spMkLst>
            <pc:docMk/>
            <pc:sldMk cId="911326683" sldId="257"/>
            <ac:spMk id="14" creationId="{159162DF-0907-4868-9037-D29ACB61E48D}"/>
          </ac:spMkLst>
        </pc:spChg>
        <pc:spChg chg="mod">
          <ac:chgData name="Xinxin Duan" userId="de7703dde9e8474a" providerId="LiveId" clId="{1EB7814F-58B4-4BFE-9A7C-91115929364B}" dt="2021-02-21T06:42:15.455" v="1522"/>
          <ac:spMkLst>
            <pc:docMk/>
            <pc:sldMk cId="911326683" sldId="257"/>
            <ac:spMk id="16" creationId="{D31FBF4D-D68A-479D-8CA4-BBAFD75DC495}"/>
          </ac:spMkLst>
        </pc:spChg>
        <pc:spChg chg="mod">
          <ac:chgData name="Xinxin Duan" userId="de7703dde9e8474a" providerId="LiveId" clId="{1EB7814F-58B4-4BFE-9A7C-91115929364B}" dt="2021-02-21T06:42:15.455" v="1522"/>
          <ac:spMkLst>
            <pc:docMk/>
            <pc:sldMk cId="911326683" sldId="257"/>
            <ac:spMk id="17" creationId="{97EC36D5-E545-4B08-93D5-4CE0F0EE869C}"/>
          </ac:spMkLst>
        </pc:spChg>
        <pc:spChg chg="mod">
          <ac:chgData name="Xinxin Duan" userId="de7703dde9e8474a" providerId="LiveId" clId="{1EB7814F-58B4-4BFE-9A7C-91115929364B}" dt="2021-02-21T06:42:24.736" v="1581"/>
          <ac:spMkLst>
            <pc:docMk/>
            <pc:sldMk cId="911326683" sldId="257"/>
            <ac:spMk id="19" creationId="{411C3F74-692B-4732-92C2-75ABBAD732C7}"/>
          </ac:spMkLst>
        </pc:spChg>
        <pc:spChg chg="mod">
          <ac:chgData name="Xinxin Duan" userId="de7703dde9e8474a" providerId="LiveId" clId="{1EB7814F-58B4-4BFE-9A7C-91115929364B}" dt="2021-02-21T06:42:24.736" v="1581"/>
          <ac:spMkLst>
            <pc:docMk/>
            <pc:sldMk cId="911326683" sldId="257"/>
            <ac:spMk id="20" creationId="{1CC25E14-F28D-433B-BC32-E1FB679624BB}"/>
          </ac:spMkLst>
        </pc:spChg>
        <pc:grpChg chg="add mod">
          <ac:chgData name="Xinxin Duan" userId="de7703dde9e8474a" providerId="LiveId" clId="{1EB7814F-58B4-4BFE-9A7C-91115929364B}" dt="2021-02-21T06:43:45.098" v="1908" actId="1038"/>
          <ac:grpSpMkLst>
            <pc:docMk/>
            <pc:sldMk cId="911326683" sldId="257"/>
            <ac:grpSpMk id="5" creationId="{956217FC-00FE-430E-B5B4-29EA04FCE3CF}"/>
          </ac:grpSpMkLst>
        </pc:grpChg>
        <pc:grpChg chg="add mod">
          <ac:chgData name="Xinxin Duan" userId="de7703dde9e8474a" providerId="LiveId" clId="{1EB7814F-58B4-4BFE-9A7C-91115929364B}" dt="2021-02-21T06:43:11.497" v="1629" actId="164"/>
          <ac:grpSpMkLst>
            <pc:docMk/>
            <pc:sldMk cId="911326683" sldId="257"/>
            <ac:grpSpMk id="6" creationId="{101C4095-96FD-40E0-9D30-3EE33BF8CF71}"/>
          </ac:grpSpMkLst>
        </pc:grpChg>
        <pc:grpChg chg="add mod">
          <ac:chgData name="Xinxin Duan" userId="de7703dde9e8474a" providerId="LiveId" clId="{1EB7814F-58B4-4BFE-9A7C-91115929364B}" dt="2021-02-21T06:43:11.497" v="1629" actId="164"/>
          <ac:grpSpMkLst>
            <pc:docMk/>
            <pc:sldMk cId="911326683" sldId="257"/>
            <ac:grpSpMk id="9" creationId="{56F9D0E5-F2F9-4B1E-847C-78E64A0E1158}"/>
          </ac:grpSpMkLst>
        </pc:grpChg>
        <pc:grpChg chg="add mod">
          <ac:chgData name="Xinxin Duan" userId="de7703dde9e8474a" providerId="LiveId" clId="{1EB7814F-58B4-4BFE-9A7C-91115929364B}" dt="2021-02-21T06:43:11.497" v="1629" actId="164"/>
          <ac:grpSpMkLst>
            <pc:docMk/>
            <pc:sldMk cId="911326683" sldId="257"/>
            <ac:grpSpMk id="12" creationId="{28FC51DA-8578-4530-B4C0-0042D39594E1}"/>
          </ac:grpSpMkLst>
        </pc:grpChg>
        <pc:grpChg chg="add mod">
          <ac:chgData name="Xinxin Duan" userId="de7703dde9e8474a" providerId="LiveId" clId="{1EB7814F-58B4-4BFE-9A7C-91115929364B}" dt="2021-02-21T06:43:11.497" v="1629" actId="164"/>
          <ac:grpSpMkLst>
            <pc:docMk/>
            <pc:sldMk cId="911326683" sldId="257"/>
            <ac:grpSpMk id="15" creationId="{89818605-96EB-4720-AADF-7FAAD7F184BC}"/>
          </ac:grpSpMkLst>
        </pc:grpChg>
        <pc:grpChg chg="add mod">
          <ac:chgData name="Xinxin Duan" userId="de7703dde9e8474a" providerId="LiveId" clId="{1EB7814F-58B4-4BFE-9A7C-91115929364B}" dt="2021-02-21T06:43:11.497" v="1629" actId="164"/>
          <ac:grpSpMkLst>
            <pc:docMk/>
            <pc:sldMk cId="911326683" sldId="257"/>
            <ac:grpSpMk id="18" creationId="{CC167F96-966C-4947-A0F4-A3CFBE11BB15}"/>
          </ac:grpSpMkLst>
        </pc:grpChg>
        <pc:grpChg chg="add mod">
          <ac:chgData name="Xinxin Duan" userId="de7703dde9e8474a" providerId="LiveId" clId="{1EB7814F-58B4-4BFE-9A7C-91115929364B}" dt="2021-02-23T01:52:10.714" v="3665" actId="1076"/>
          <ac:grpSpMkLst>
            <pc:docMk/>
            <pc:sldMk cId="911326683" sldId="257"/>
            <ac:grpSpMk id="21" creationId="{0CFAD19D-7CDA-4BF7-879E-3A01626DE2EB}"/>
          </ac:grpSpMkLst>
        </pc:grpChg>
      </pc:sldChg>
      <pc:sldChg chg="addSp delSp modSp mod ord">
        <pc:chgData name="Xinxin Duan" userId="de7703dde9e8474a" providerId="LiveId" clId="{1EB7814F-58B4-4BFE-9A7C-91115929364B}" dt="2021-03-15T16:52:07.539" v="6527" actId="20577"/>
        <pc:sldMkLst>
          <pc:docMk/>
          <pc:sldMk cId="763660637" sldId="258"/>
        </pc:sldMkLst>
        <pc:spChg chg="add del">
          <ac:chgData name="Xinxin Duan" userId="de7703dde9e8474a" providerId="LiveId" clId="{1EB7814F-58B4-4BFE-9A7C-91115929364B}" dt="2021-02-16T00:23:29.249" v="39" actId="478"/>
          <ac:spMkLst>
            <pc:docMk/>
            <pc:sldMk cId="763660637" sldId="258"/>
            <ac:spMk id="3" creationId="{35CE8C5B-7D03-4B4E-B465-8E5A68D0B795}"/>
          </ac:spMkLst>
        </pc:spChg>
        <pc:spChg chg="add mod">
          <ac:chgData name="Xinxin Duan" userId="de7703dde9e8474a" providerId="LiveId" clId="{1EB7814F-58B4-4BFE-9A7C-91115929364B}" dt="2021-03-15T16:52:07.539" v="6527" actId="20577"/>
          <ac:spMkLst>
            <pc:docMk/>
            <pc:sldMk cId="763660637" sldId="258"/>
            <ac:spMk id="4" creationId="{497135A8-A26C-47E9-BE22-F2162FF2B43C}"/>
          </ac:spMkLst>
        </pc:spChg>
      </pc:sldChg>
      <pc:sldChg chg="modSp add del mod modNotesTx">
        <pc:chgData name="Xinxin Duan" userId="de7703dde9e8474a" providerId="LiveId" clId="{1EB7814F-58B4-4BFE-9A7C-91115929364B}" dt="2021-02-21T06:52:44.459" v="2118" actId="2696"/>
        <pc:sldMkLst>
          <pc:docMk/>
          <pc:sldMk cId="2867042113" sldId="259"/>
        </pc:sldMkLst>
        <pc:spChg chg="mod">
          <ac:chgData name="Xinxin Duan" userId="de7703dde9e8474a" providerId="LiveId" clId="{1EB7814F-58B4-4BFE-9A7C-91115929364B}" dt="2021-02-21T06:48:14.445" v="2036" actId="20577"/>
          <ac:spMkLst>
            <pc:docMk/>
            <pc:sldMk cId="2867042113" sldId="259"/>
            <ac:spMk id="3" creationId="{A0F1B51D-DD2A-4F1F-90F3-C9B337A67281}"/>
          </ac:spMkLst>
        </pc:spChg>
      </pc:sldChg>
      <pc:sldChg chg="addSp delSp modSp add mod setBg modNotesTx">
        <pc:chgData name="Xinxin Duan" userId="de7703dde9e8474a" providerId="LiveId" clId="{1EB7814F-58B4-4BFE-9A7C-91115929364B}" dt="2021-02-23T01:09:25.831" v="2991" actId="20577"/>
        <pc:sldMkLst>
          <pc:docMk/>
          <pc:sldMk cId="3086535424" sldId="260"/>
        </pc:sldMkLst>
        <pc:spChg chg="add mod">
          <ac:chgData name="Xinxin Duan" userId="de7703dde9e8474a" providerId="LiveId" clId="{1EB7814F-58B4-4BFE-9A7C-91115929364B}" dt="2021-02-21T06:47:19.155" v="1999" actId="164"/>
          <ac:spMkLst>
            <pc:docMk/>
            <pc:sldMk cId="3086535424" sldId="260"/>
            <ac:spMk id="2" creationId="{0736062C-3593-4785-BCE9-32ACEBDE26AB}"/>
          </ac:spMkLst>
        </pc:spChg>
        <pc:spChg chg="mod">
          <ac:chgData name="Xinxin Duan" userId="de7703dde9e8474a" providerId="LiveId" clId="{1EB7814F-58B4-4BFE-9A7C-91115929364B}" dt="2021-02-23T01:09:25.831" v="2991" actId="20577"/>
          <ac:spMkLst>
            <pc:docMk/>
            <pc:sldMk cId="3086535424" sldId="260"/>
            <ac:spMk id="3" creationId="{A0F1B51D-DD2A-4F1F-90F3-C9B337A67281}"/>
          </ac:spMkLst>
        </pc:spChg>
        <pc:spChg chg="add mod">
          <ac:chgData name="Xinxin Duan" userId="de7703dde9e8474a" providerId="LiveId" clId="{1EB7814F-58B4-4BFE-9A7C-91115929364B}" dt="2021-02-21T06:47:19.155" v="1999" actId="164"/>
          <ac:spMkLst>
            <pc:docMk/>
            <pc:sldMk cId="3086535424" sldId="260"/>
            <ac:spMk id="4" creationId="{E14CCC15-5451-4058-9460-65F6BA30ED38}"/>
          </ac:spMkLst>
        </pc:spChg>
        <pc:spChg chg="add mod">
          <ac:chgData name="Xinxin Duan" userId="de7703dde9e8474a" providerId="LiveId" clId="{1EB7814F-58B4-4BFE-9A7C-91115929364B}" dt="2021-02-21T06:47:19.155" v="1999" actId="164"/>
          <ac:spMkLst>
            <pc:docMk/>
            <pc:sldMk cId="3086535424" sldId="260"/>
            <ac:spMk id="5" creationId="{B91D44C7-D2DC-468B-8142-64A09A3F678C}"/>
          </ac:spMkLst>
        </pc:spChg>
        <pc:spChg chg="add mod">
          <ac:chgData name="Xinxin Duan" userId="de7703dde9e8474a" providerId="LiveId" clId="{1EB7814F-58B4-4BFE-9A7C-91115929364B}" dt="2021-02-21T06:47:19.155" v="1999" actId="164"/>
          <ac:spMkLst>
            <pc:docMk/>
            <pc:sldMk cId="3086535424" sldId="260"/>
            <ac:spMk id="15" creationId="{1E4C5FEA-BC01-44A2-99A4-68B0AD857392}"/>
          </ac:spMkLst>
        </pc:spChg>
        <pc:spChg chg="add del">
          <ac:chgData name="Xinxin Duan" userId="de7703dde9e8474a" providerId="LiveId" clId="{1EB7814F-58B4-4BFE-9A7C-91115929364B}" dt="2021-02-21T07:07:40.124" v="2120" actId="22"/>
          <ac:spMkLst>
            <pc:docMk/>
            <pc:sldMk cId="3086535424" sldId="260"/>
            <ac:spMk id="23" creationId="{D25720D8-2D9D-43D5-9C22-06D99AC51BF2}"/>
          </ac:spMkLst>
        </pc:spChg>
        <pc:spChg chg="add del mod">
          <ac:chgData name="Xinxin Duan" userId="de7703dde9e8474a" providerId="LiveId" clId="{1EB7814F-58B4-4BFE-9A7C-91115929364B}" dt="2021-02-21T07:07:53.911" v="2123" actId="478"/>
          <ac:spMkLst>
            <pc:docMk/>
            <pc:sldMk cId="3086535424" sldId="260"/>
            <ac:spMk id="25" creationId="{0542D659-EF9C-4778-B48C-66BED3D88D7B}"/>
          </ac:spMkLst>
        </pc:spChg>
        <pc:spChg chg="add mod ord">
          <ac:chgData name="Xinxin Duan" userId="de7703dde9e8474a" providerId="LiveId" clId="{1EB7814F-58B4-4BFE-9A7C-91115929364B}" dt="2021-02-23T01:04:17.672" v="2835" actId="20577"/>
          <ac:spMkLst>
            <pc:docMk/>
            <pc:sldMk cId="3086535424" sldId="260"/>
            <ac:spMk id="26" creationId="{D71ADCA3-1B1E-4D56-930F-992B8DF059FF}"/>
          </ac:spMkLst>
        </pc:spChg>
        <pc:spChg chg="add del mod">
          <ac:chgData name="Xinxin Duan" userId="de7703dde9e8474a" providerId="LiveId" clId="{1EB7814F-58B4-4BFE-9A7C-91115929364B}" dt="2021-02-21T07:20:20.537" v="2315"/>
          <ac:spMkLst>
            <pc:docMk/>
            <pc:sldMk cId="3086535424" sldId="260"/>
            <ac:spMk id="28" creationId="{EEAF2F7F-C2D6-43DC-B5D4-9A5526B7CE5B}"/>
          </ac:spMkLst>
        </pc:spChg>
        <pc:spChg chg="add mod">
          <ac:chgData name="Xinxin Duan" userId="de7703dde9e8474a" providerId="LiveId" clId="{1EB7814F-58B4-4BFE-9A7C-91115929364B}" dt="2021-02-21T07:24:12.261" v="2467" actId="1035"/>
          <ac:spMkLst>
            <pc:docMk/>
            <pc:sldMk cId="3086535424" sldId="260"/>
            <ac:spMk id="29" creationId="{68FD1A92-149C-496F-942E-100D2A70CE41}"/>
          </ac:spMkLst>
        </pc:spChg>
        <pc:grpChg chg="add del mod">
          <ac:chgData name="Xinxin Duan" userId="de7703dde9e8474a" providerId="LiveId" clId="{1EB7814F-58B4-4BFE-9A7C-91115929364B}" dt="2021-02-21T07:23:10.939" v="2455" actId="478"/>
          <ac:grpSpMkLst>
            <pc:docMk/>
            <pc:sldMk cId="3086535424" sldId="260"/>
            <ac:grpSpMk id="21" creationId="{24651401-C87F-4D28-8642-9114DDB33676}"/>
          </ac:grpSpMkLst>
        </pc:grpChg>
        <pc:picChg chg="add mod">
          <ac:chgData name="Xinxin Duan" userId="de7703dde9e8474a" providerId="LiveId" clId="{1EB7814F-58B4-4BFE-9A7C-91115929364B}" dt="2021-02-21T07:23:55.175" v="2458" actId="14100"/>
          <ac:picMkLst>
            <pc:docMk/>
            <pc:sldMk cId="3086535424" sldId="260"/>
            <ac:picMk id="1026" creationId="{4F81C610-D8BA-42F2-B3DC-1203E398B2CD}"/>
          </ac:picMkLst>
        </pc:picChg>
        <pc:cxnChg chg="add mod">
          <ac:chgData name="Xinxin Duan" userId="de7703dde9e8474a" providerId="LiveId" clId="{1EB7814F-58B4-4BFE-9A7C-91115929364B}" dt="2021-02-21T07:23:10.939" v="2455" actId="478"/>
          <ac:cxnSpMkLst>
            <pc:docMk/>
            <pc:sldMk cId="3086535424" sldId="260"/>
            <ac:cxnSpMk id="7" creationId="{D7388AEB-E960-475A-A9D3-014B3AFE2F5D}"/>
          </ac:cxnSpMkLst>
        </pc:cxnChg>
        <pc:cxnChg chg="add mod">
          <ac:chgData name="Xinxin Duan" userId="de7703dde9e8474a" providerId="LiveId" clId="{1EB7814F-58B4-4BFE-9A7C-91115929364B}" dt="2021-02-21T06:47:19.155" v="1999" actId="164"/>
          <ac:cxnSpMkLst>
            <pc:docMk/>
            <pc:sldMk cId="3086535424" sldId="260"/>
            <ac:cxnSpMk id="8" creationId="{9BBE3253-5645-4297-A8FC-C510C26A7B3C}"/>
          </ac:cxnSpMkLst>
        </pc:cxnChg>
      </pc:sldChg>
      <pc:sldChg chg="addSp delSp modSp new del mod">
        <pc:chgData name="Xinxin Duan" userId="de7703dde9e8474a" providerId="LiveId" clId="{1EB7814F-58B4-4BFE-9A7C-91115929364B}" dt="2021-02-16T01:32:12.183" v="606" actId="47"/>
        <pc:sldMkLst>
          <pc:docMk/>
          <pc:sldMk cId="972783953" sldId="261"/>
        </pc:sldMkLst>
        <pc:spChg chg="add mod">
          <ac:chgData name="Xinxin Duan" userId="de7703dde9e8474a" providerId="LiveId" clId="{1EB7814F-58B4-4BFE-9A7C-91115929364B}" dt="2021-02-16T01:31:41.589" v="602" actId="14100"/>
          <ac:spMkLst>
            <pc:docMk/>
            <pc:sldMk cId="972783953" sldId="261"/>
            <ac:spMk id="2" creationId="{6E7E7903-842B-4729-A633-C545A72BDABB}"/>
          </ac:spMkLst>
        </pc:spChg>
        <pc:picChg chg="add del mod">
          <ac:chgData name="Xinxin Duan" userId="de7703dde9e8474a" providerId="LiveId" clId="{1EB7814F-58B4-4BFE-9A7C-91115929364B}" dt="2021-02-16T01:32:03.390" v="604" actId="478"/>
          <ac:picMkLst>
            <pc:docMk/>
            <pc:sldMk cId="972783953" sldId="261"/>
            <ac:picMk id="1026" creationId="{187E6B0C-166B-491C-880A-FD12CC4CB36F}"/>
          </ac:picMkLst>
        </pc:picChg>
      </pc:sldChg>
      <pc:sldChg chg="addSp modSp new mod">
        <pc:chgData name="Xinxin Duan" userId="de7703dde9e8474a" providerId="LiveId" clId="{1EB7814F-58B4-4BFE-9A7C-91115929364B}" dt="2021-02-21T07:28:01.109" v="2602" actId="20577"/>
        <pc:sldMkLst>
          <pc:docMk/>
          <pc:sldMk cId="3397329071" sldId="262"/>
        </pc:sldMkLst>
        <pc:spChg chg="add mod">
          <ac:chgData name="Xinxin Duan" userId="de7703dde9e8474a" providerId="LiveId" clId="{1EB7814F-58B4-4BFE-9A7C-91115929364B}" dt="2021-02-21T07:28:01.109" v="2602" actId="20577"/>
          <ac:spMkLst>
            <pc:docMk/>
            <pc:sldMk cId="3397329071" sldId="262"/>
            <ac:spMk id="3" creationId="{D6D6E6C8-A593-40A9-BB7D-74D80F1DD81E}"/>
          </ac:spMkLst>
        </pc:spChg>
        <pc:picChg chg="add mod">
          <ac:chgData name="Xinxin Duan" userId="de7703dde9e8474a" providerId="LiveId" clId="{1EB7814F-58B4-4BFE-9A7C-91115929364B}" dt="2021-02-21T07:24:36.115" v="2468" actId="1076"/>
          <ac:picMkLst>
            <pc:docMk/>
            <pc:sldMk cId="3397329071" sldId="262"/>
            <ac:picMk id="2050" creationId="{13115F27-6167-4A3E-99A9-DA4D0252975C}"/>
          </ac:picMkLst>
        </pc:picChg>
      </pc:sldChg>
      <pc:sldChg chg="addSp delSp modSp new mod">
        <pc:chgData name="Xinxin Duan" userId="de7703dde9e8474a" providerId="LiveId" clId="{1EB7814F-58B4-4BFE-9A7C-91115929364B}" dt="2021-02-26T02:03:31.739" v="4045" actId="1076"/>
        <pc:sldMkLst>
          <pc:docMk/>
          <pc:sldMk cId="4138633841" sldId="263"/>
        </pc:sldMkLst>
        <pc:spChg chg="add mod">
          <ac:chgData name="Xinxin Duan" userId="de7703dde9e8474a" providerId="LiveId" clId="{1EB7814F-58B4-4BFE-9A7C-91115929364B}" dt="2021-02-21T07:24:48.039" v="2470" actId="207"/>
          <ac:spMkLst>
            <pc:docMk/>
            <pc:sldMk cId="4138633841" sldId="263"/>
            <ac:spMk id="2" creationId="{E542CF68-9665-469F-9933-059361F07345}"/>
          </ac:spMkLst>
        </pc:spChg>
        <pc:picChg chg="add mod">
          <ac:chgData name="Xinxin Duan" userId="de7703dde9e8474a" providerId="LiveId" clId="{1EB7814F-58B4-4BFE-9A7C-91115929364B}" dt="2021-02-26T02:03:31.739" v="4045" actId="1076"/>
          <ac:picMkLst>
            <pc:docMk/>
            <pc:sldMk cId="4138633841" sldId="263"/>
            <ac:picMk id="4" creationId="{768B0E6B-84C6-4039-BBCA-22DF7716661B}"/>
          </ac:picMkLst>
        </pc:picChg>
        <pc:picChg chg="add mod">
          <ac:chgData name="Xinxin Duan" userId="de7703dde9e8474a" providerId="LiveId" clId="{1EB7814F-58B4-4BFE-9A7C-91115929364B}" dt="2021-02-26T02:03:27.056" v="4044" actId="1076"/>
          <ac:picMkLst>
            <pc:docMk/>
            <pc:sldMk cId="4138633841" sldId="263"/>
            <ac:picMk id="3074" creationId="{9359CF25-47EA-4CE0-AE59-CC02A7780CAC}"/>
          </ac:picMkLst>
        </pc:picChg>
        <pc:picChg chg="add del mod">
          <ac:chgData name="Xinxin Duan" userId="de7703dde9e8474a" providerId="LiveId" clId="{1EB7814F-58B4-4BFE-9A7C-91115929364B}" dt="2021-02-26T02:03:01.394" v="4037" actId="478"/>
          <ac:picMkLst>
            <pc:docMk/>
            <pc:sldMk cId="4138633841" sldId="263"/>
            <ac:picMk id="3076" creationId="{BC6D3E7A-FF60-41CE-B9DE-AE62C343F120}"/>
          </ac:picMkLst>
        </pc:picChg>
      </pc:sldChg>
      <pc:sldChg chg="addSp delSp modSp add mod ord">
        <pc:chgData name="Xinxin Duan" userId="de7703dde9e8474a" providerId="LiveId" clId="{1EB7814F-58B4-4BFE-9A7C-91115929364B}" dt="2021-02-23T01:23:07.046" v="3125" actId="20577"/>
        <pc:sldMkLst>
          <pc:docMk/>
          <pc:sldMk cId="1707680950" sldId="264"/>
        </pc:sldMkLst>
        <pc:spChg chg="mod">
          <ac:chgData name="Xinxin Duan" userId="de7703dde9e8474a" providerId="LiveId" clId="{1EB7814F-58B4-4BFE-9A7C-91115929364B}" dt="2021-02-23T01:23:07.046" v="3125" actId="20577"/>
          <ac:spMkLst>
            <pc:docMk/>
            <pc:sldMk cId="1707680950" sldId="264"/>
            <ac:spMk id="2" creationId="{E542CF68-9665-469F-9933-059361F07345}"/>
          </ac:spMkLst>
        </pc:spChg>
        <pc:picChg chg="add mod">
          <ac:chgData name="Xinxin Duan" userId="de7703dde9e8474a" providerId="LiveId" clId="{1EB7814F-58B4-4BFE-9A7C-91115929364B}" dt="2021-02-21T07:41:55.893" v="2798" actId="1076"/>
          <ac:picMkLst>
            <pc:docMk/>
            <pc:sldMk cId="1707680950" sldId="264"/>
            <ac:picMk id="4098" creationId="{CD6B7693-5197-4B3E-BA6B-D22BDA6E7482}"/>
          </ac:picMkLst>
        </pc:picChg>
        <pc:picChg chg="add del mod">
          <ac:chgData name="Xinxin Duan" userId="de7703dde9e8474a" providerId="LiveId" clId="{1EB7814F-58B4-4BFE-9A7C-91115929364B}" dt="2021-02-16T01:56:17.245" v="1247" actId="478"/>
          <ac:picMkLst>
            <pc:docMk/>
            <pc:sldMk cId="1707680950" sldId="264"/>
            <ac:picMk id="4100" creationId="{A5C43484-ABB7-4128-933A-6CF64613ECE4}"/>
          </ac:picMkLst>
        </pc:picChg>
      </pc:sldChg>
      <pc:sldChg chg="delSp modSp add del mod">
        <pc:chgData name="Xinxin Duan" userId="de7703dde9e8474a" providerId="LiveId" clId="{1EB7814F-58B4-4BFE-9A7C-91115929364B}" dt="2021-02-16T01:55:03.205" v="1237" actId="47"/>
        <pc:sldMkLst>
          <pc:docMk/>
          <pc:sldMk cId="3509929481" sldId="265"/>
        </pc:sldMkLst>
        <pc:spChg chg="mod">
          <ac:chgData name="Xinxin Duan" userId="de7703dde9e8474a" providerId="LiveId" clId="{1EB7814F-58B4-4BFE-9A7C-91115929364B}" dt="2021-02-16T01:43:58.807" v="1200" actId="20577"/>
          <ac:spMkLst>
            <pc:docMk/>
            <pc:sldMk cId="3509929481" sldId="265"/>
            <ac:spMk id="2" creationId="{E542CF68-9665-469F-9933-059361F07345}"/>
          </ac:spMkLst>
        </pc:spChg>
        <pc:picChg chg="del">
          <ac:chgData name="Xinxin Duan" userId="de7703dde9e8474a" providerId="LiveId" clId="{1EB7814F-58B4-4BFE-9A7C-91115929364B}" dt="2021-02-16T01:39:41.457" v="1018" actId="478"/>
          <ac:picMkLst>
            <pc:docMk/>
            <pc:sldMk cId="3509929481" sldId="265"/>
            <ac:picMk id="4098" creationId="{CD6B7693-5197-4B3E-BA6B-D22BDA6E7482}"/>
          </ac:picMkLst>
        </pc:picChg>
        <pc:picChg chg="del">
          <ac:chgData name="Xinxin Duan" userId="de7703dde9e8474a" providerId="LiveId" clId="{1EB7814F-58B4-4BFE-9A7C-91115929364B}" dt="2021-02-16T01:39:42.531" v="1019" actId="478"/>
          <ac:picMkLst>
            <pc:docMk/>
            <pc:sldMk cId="3509929481" sldId="265"/>
            <ac:picMk id="4100" creationId="{A5C43484-ABB7-4128-933A-6CF64613ECE4}"/>
          </ac:picMkLst>
        </pc:picChg>
      </pc:sldChg>
      <pc:sldChg chg="addSp delSp modSp add mod">
        <pc:chgData name="Xinxin Duan" userId="de7703dde9e8474a" providerId="LiveId" clId="{1EB7814F-58B4-4BFE-9A7C-91115929364B}" dt="2021-02-26T02:21:08.651" v="4300" actId="164"/>
        <pc:sldMkLst>
          <pc:docMk/>
          <pc:sldMk cId="3712855440" sldId="266"/>
        </pc:sldMkLst>
        <pc:spChg chg="mod">
          <ac:chgData name="Xinxin Duan" userId="de7703dde9e8474a" providerId="LiveId" clId="{1EB7814F-58B4-4BFE-9A7C-91115929364B}" dt="2021-02-21T07:40:28.084" v="2780" actId="20577"/>
          <ac:spMkLst>
            <pc:docMk/>
            <pc:sldMk cId="3712855440" sldId="266"/>
            <ac:spMk id="2" creationId="{E542CF68-9665-469F-9933-059361F07345}"/>
          </ac:spMkLst>
        </pc:spChg>
        <pc:spChg chg="add del mod">
          <ac:chgData name="Xinxin Duan" userId="de7703dde9e8474a" providerId="LiveId" clId="{1EB7814F-58B4-4BFE-9A7C-91115929364B}" dt="2021-02-26T02:15:14.128" v="4160" actId="478"/>
          <ac:spMkLst>
            <pc:docMk/>
            <pc:sldMk cId="3712855440" sldId="266"/>
            <ac:spMk id="3" creationId="{D9416965-2937-4B5B-9239-FD9FC5D0C2B2}"/>
          </ac:spMkLst>
        </pc:spChg>
        <pc:spChg chg="add del mod">
          <ac:chgData name="Xinxin Duan" userId="de7703dde9e8474a" providerId="LiveId" clId="{1EB7814F-58B4-4BFE-9A7C-91115929364B}" dt="2021-02-26T02:15:39.775" v="4164" actId="478"/>
          <ac:spMkLst>
            <pc:docMk/>
            <pc:sldMk cId="3712855440" sldId="266"/>
            <ac:spMk id="4" creationId="{1245B18A-DAD1-45BB-967D-4EE46513FE42}"/>
          </ac:spMkLst>
        </pc:spChg>
        <pc:spChg chg="add mod topLvl">
          <ac:chgData name="Xinxin Duan" userId="de7703dde9e8474a" providerId="LiveId" clId="{1EB7814F-58B4-4BFE-9A7C-91115929364B}" dt="2021-02-26T02:20:52.751" v="4296" actId="165"/>
          <ac:spMkLst>
            <pc:docMk/>
            <pc:sldMk cId="3712855440" sldId="266"/>
            <ac:spMk id="8" creationId="{E869E470-6978-43A5-8F98-078036C6D657}"/>
          </ac:spMkLst>
        </pc:spChg>
        <pc:spChg chg="add del mod topLvl">
          <ac:chgData name="Xinxin Duan" userId="de7703dde9e8474a" providerId="LiveId" clId="{1EB7814F-58B4-4BFE-9A7C-91115929364B}" dt="2021-02-26T02:19:11.845" v="4243" actId="478"/>
          <ac:spMkLst>
            <pc:docMk/>
            <pc:sldMk cId="3712855440" sldId="266"/>
            <ac:spMk id="9" creationId="{66338036-8C6D-497E-BD0A-01D1DE8A5040}"/>
          </ac:spMkLst>
        </pc:spChg>
        <pc:spChg chg="add mod topLvl">
          <ac:chgData name="Xinxin Duan" userId="de7703dde9e8474a" providerId="LiveId" clId="{1EB7814F-58B4-4BFE-9A7C-91115929364B}" dt="2021-02-26T02:20:52.751" v="4296" actId="165"/>
          <ac:spMkLst>
            <pc:docMk/>
            <pc:sldMk cId="3712855440" sldId="266"/>
            <ac:spMk id="12" creationId="{25BA69FC-5693-4C80-AD14-2531913356A1}"/>
          </ac:spMkLst>
        </pc:spChg>
        <pc:spChg chg="add mod topLvl">
          <ac:chgData name="Xinxin Duan" userId="de7703dde9e8474a" providerId="LiveId" clId="{1EB7814F-58B4-4BFE-9A7C-91115929364B}" dt="2021-02-26T02:21:08.651" v="4300" actId="164"/>
          <ac:spMkLst>
            <pc:docMk/>
            <pc:sldMk cId="3712855440" sldId="266"/>
            <ac:spMk id="13" creationId="{A12537CE-0DF1-478F-B503-B8BACAF9AC7A}"/>
          </ac:spMkLst>
        </pc:spChg>
        <pc:grpChg chg="add del mod">
          <ac:chgData name="Xinxin Duan" userId="de7703dde9e8474a" providerId="LiveId" clId="{1EB7814F-58B4-4BFE-9A7C-91115929364B}" dt="2021-02-26T02:18:58.017" v="4241" actId="165"/>
          <ac:grpSpMkLst>
            <pc:docMk/>
            <pc:sldMk cId="3712855440" sldId="266"/>
            <ac:grpSpMk id="10" creationId="{C51E6505-0CBB-4471-AA5F-D08CF556C0E8}"/>
          </ac:grpSpMkLst>
        </pc:grpChg>
        <pc:grpChg chg="add mod topLvl">
          <ac:chgData name="Xinxin Duan" userId="de7703dde9e8474a" providerId="LiveId" clId="{1EB7814F-58B4-4BFE-9A7C-91115929364B}" dt="2021-02-26T02:21:08.651" v="4300" actId="164"/>
          <ac:grpSpMkLst>
            <pc:docMk/>
            <pc:sldMk cId="3712855440" sldId="266"/>
            <ac:grpSpMk id="11" creationId="{5E6A4AB4-F902-4EEE-8E53-902D54BD1D7C}"/>
          </ac:grpSpMkLst>
        </pc:grpChg>
        <pc:grpChg chg="add del mod">
          <ac:chgData name="Xinxin Duan" userId="de7703dde9e8474a" providerId="LiveId" clId="{1EB7814F-58B4-4BFE-9A7C-91115929364B}" dt="2021-02-26T02:20:52.751" v="4296" actId="165"/>
          <ac:grpSpMkLst>
            <pc:docMk/>
            <pc:sldMk cId="3712855440" sldId="266"/>
            <ac:grpSpMk id="14" creationId="{51ACF000-DCC7-4110-A484-E1C1813F2132}"/>
          </ac:grpSpMkLst>
        </pc:grpChg>
        <pc:grpChg chg="add mod">
          <ac:chgData name="Xinxin Duan" userId="de7703dde9e8474a" providerId="LiveId" clId="{1EB7814F-58B4-4BFE-9A7C-91115929364B}" dt="2021-02-26T02:21:08.651" v="4300" actId="164"/>
          <ac:grpSpMkLst>
            <pc:docMk/>
            <pc:sldMk cId="3712855440" sldId="266"/>
            <ac:grpSpMk id="15" creationId="{EBC9DD05-09E1-4468-85EC-B22ACBE3F9B6}"/>
          </ac:grpSpMkLst>
        </pc:grpChg>
        <pc:picChg chg="add mod">
          <ac:chgData name="Xinxin Duan" userId="de7703dde9e8474a" providerId="LiveId" clId="{1EB7814F-58B4-4BFE-9A7C-91115929364B}" dt="2021-02-26T02:20:28.154" v="4292" actId="1038"/>
          <ac:picMkLst>
            <pc:docMk/>
            <pc:sldMk cId="3712855440" sldId="266"/>
            <ac:picMk id="1026" creationId="{681D27A9-EA75-4FDC-BE14-D0F1C0C8F4D0}"/>
          </ac:picMkLst>
        </pc:picChg>
        <pc:picChg chg="add mod">
          <ac:chgData name="Xinxin Duan" userId="de7703dde9e8474a" providerId="LiveId" clId="{1EB7814F-58B4-4BFE-9A7C-91115929364B}" dt="2021-02-26T02:20:28.154" v="4292" actId="1038"/>
          <ac:picMkLst>
            <pc:docMk/>
            <pc:sldMk cId="3712855440" sldId="266"/>
            <ac:picMk id="2050" creationId="{55539DED-F74D-4125-89A1-9A83E538F821}"/>
          </ac:picMkLst>
        </pc:picChg>
        <pc:picChg chg="del">
          <ac:chgData name="Xinxin Duan" userId="de7703dde9e8474a" providerId="LiveId" clId="{1EB7814F-58B4-4BFE-9A7C-91115929364B}" dt="2021-02-16T01:53:21.556" v="1233" actId="478"/>
          <ac:picMkLst>
            <pc:docMk/>
            <pc:sldMk cId="3712855440" sldId="266"/>
            <ac:picMk id="3074" creationId="{9359CF25-47EA-4CE0-AE59-CC02A7780CAC}"/>
          </ac:picMkLst>
        </pc:picChg>
        <pc:picChg chg="del">
          <ac:chgData name="Xinxin Duan" userId="de7703dde9e8474a" providerId="LiveId" clId="{1EB7814F-58B4-4BFE-9A7C-91115929364B}" dt="2021-02-16T01:53:22.529" v="1234" actId="478"/>
          <ac:picMkLst>
            <pc:docMk/>
            <pc:sldMk cId="3712855440" sldId="266"/>
            <ac:picMk id="3076" creationId="{BC6D3E7A-FF60-41CE-B9DE-AE62C343F120}"/>
          </ac:picMkLst>
        </pc:picChg>
        <pc:cxnChg chg="add del mod">
          <ac:chgData name="Xinxin Duan" userId="de7703dde9e8474a" providerId="LiveId" clId="{1EB7814F-58B4-4BFE-9A7C-91115929364B}" dt="2021-02-26T02:16:29.515" v="4168" actId="478"/>
          <ac:cxnSpMkLst>
            <pc:docMk/>
            <pc:sldMk cId="3712855440" sldId="266"/>
            <ac:cxnSpMk id="6" creationId="{012F9D5E-0A08-4955-88B6-738A349EA027}"/>
          </ac:cxnSpMkLst>
        </pc:cxnChg>
      </pc:sldChg>
      <pc:sldChg chg="addSp delSp modSp add mod">
        <pc:chgData name="Xinxin Duan" userId="de7703dde9e8474a" providerId="LiveId" clId="{1EB7814F-58B4-4BFE-9A7C-91115929364B}" dt="2021-02-23T01:22:31.441" v="3084" actId="20577"/>
        <pc:sldMkLst>
          <pc:docMk/>
          <pc:sldMk cId="3050452318" sldId="267"/>
        </pc:sldMkLst>
        <pc:spChg chg="mod">
          <ac:chgData name="Xinxin Duan" userId="de7703dde9e8474a" providerId="LiveId" clId="{1EB7814F-58B4-4BFE-9A7C-91115929364B}" dt="2021-02-23T01:22:31.441" v="3084" actId="20577"/>
          <ac:spMkLst>
            <pc:docMk/>
            <pc:sldMk cId="3050452318" sldId="267"/>
            <ac:spMk id="2" creationId="{E542CF68-9665-469F-9933-059361F07345}"/>
          </ac:spMkLst>
        </pc:spChg>
        <pc:picChg chg="add mod">
          <ac:chgData name="Xinxin Duan" userId="de7703dde9e8474a" providerId="LiveId" clId="{1EB7814F-58B4-4BFE-9A7C-91115929364B}" dt="2021-02-21T07:41:37.982" v="2794" actId="1076"/>
          <ac:picMkLst>
            <pc:docMk/>
            <pc:sldMk cId="3050452318" sldId="267"/>
            <ac:picMk id="3074" creationId="{18374394-5186-4615-B421-63200F2B8C1A}"/>
          </ac:picMkLst>
        </pc:picChg>
        <pc:picChg chg="del">
          <ac:chgData name="Xinxin Duan" userId="de7703dde9e8474a" providerId="LiveId" clId="{1EB7814F-58B4-4BFE-9A7C-91115929364B}" dt="2021-02-16T01:56:23.299" v="1249" actId="478"/>
          <ac:picMkLst>
            <pc:docMk/>
            <pc:sldMk cId="3050452318" sldId="267"/>
            <ac:picMk id="4098" creationId="{CD6B7693-5197-4B3E-BA6B-D22BDA6E7482}"/>
          </ac:picMkLst>
        </pc:picChg>
        <pc:picChg chg="del">
          <ac:chgData name="Xinxin Duan" userId="de7703dde9e8474a" providerId="LiveId" clId="{1EB7814F-58B4-4BFE-9A7C-91115929364B}" dt="2021-02-16T01:56:20.570" v="1248" actId="478"/>
          <ac:picMkLst>
            <pc:docMk/>
            <pc:sldMk cId="3050452318" sldId="267"/>
            <ac:picMk id="4100" creationId="{A5C43484-ABB7-4128-933A-6CF64613ECE4}"/>
          </ac:picMkLst>
        </pc:picChg>
      </pc:sldChg>
      <pc:sldChg chg="addSp delSp modSp add mod">
        <pc:chgData name="Xinxin Duan" userId="de7703dde9e8474a" providerId="LiveId" clId="{1EB7814F-58B4-4BFE-9A7C-91115929364B}" dt="2021-02-26T02:11:26.172" v="4135" actId="1076"/>
        <pc:sldMkLst>
          <pc:docMk/>
          <pc:sldMk cId="2218939195" sldId="268"/>
        </pc:sldMkLst>
        <pc:spChg chg="mod">
          <ac:chgData name="Xinxin Duan" userId="de7703dde9e8474a" providerId="LiveId" clId="{1EB7814F-58B4-4BFE-9A7C-91115929364B}" dt="2021-02-23T01:23:11.367" v="3126" actId="20577"/>
          <ac:spMkLst>
            <pc:docMk/>
            <pc:sldMk cId="2218939195" sldId="268"/>
            <ac:spMk id="2" creationId="{E542CF68-9665-469F-9933-059361F07345}"/>
          </ac:spMkLst>
        </pc:spChg>
        <pc:spChg chg="add del mod">
          <ac:chgData name="Xinxin Duan" userId="de7703dde9e8474a" providerId="LiveId" clId="{1EB7814F-58B4-4BFE-9A7C-91115929364B}" dt="2021-02-26T02:07:27.553" v="4070"/>
          <ac:spMkLst>
            <pc:docMk/>
            <pc:sldMk cId="2218939195" sldId="268"/>
            <ac:spMk id="5" creationId="{B10D9F5F-0818-4BB7-9D4F-D7A2D92889BC}"/>
          </ac:spMkLst>
        </pc:spChg>
        <pc:spChg chg="add mod">
          <ac:chgData name="Xinxin Duan" userId="de7703dde9e8474a" providerId="LiveId" clId="{1EB7814F-58B4-4BFE-9A7C-91115929364B}" dt="2021-02-26T02:10:51.143" v="4131" actId="14100"/>
          <ac:spMkLst>
            <pc:docMk/>
            <pc:sldMk cId="2218939195" sldId="268"/>
            <ac:spMk id="6" creationId="{36AB0544-6D1B-4961-8EBE-4BB588225668}"/>
          </ac:spMkLst>
        </pc:spChg>
        <pc:spChg chg="add del mod">
          <ac:chgData name="Xinxin Duan" userId="de7703dde9e8474a" providerId="LiveId" clId="{1EB7814F-58B4-4BFE-9A7C-91115929364B}" dt="2021-02-26T02:07:27.553" v="4070"/>
          <ac:spMkLst>
            <pc:docMk/>
            <pc:sldMk cId="2218939195" sldId="268"/>
            <ac:spMk id="7" creationId="{AE9EF2D8-0B04-4EB7-A4AB-EC7FE6A3FD9F}"/>
          </ac:spMkLst>
        </pc:spChg>
        <pc:spChg chg="mod">
          <ac:chgData name="Xinxin Duan" userId="de7703dde9e8474a" providerId="LiveId" clId="{1EB7814F-58B4-4BFE-9A7C-91115929364B}" dt="2021-02-26T02:10:18.691" v="4128" actId="207"/>
          <ac:spMkLst>
            <pc:docMk/>
            <pc:sldMk cId="2218939195" sldId="268"/>
            <ac:spMk id="8" creationId="{63E3C448-2706-4FE2-93DC-84AAD87D4014}"/>
          </ac:spMkLst>
        </pc:spChg>
        <pc:grpChg chg="add mod">
          <ac:chgData name="Xinxin Duan" userId="de7703dde9e8474a" providerId="LiveId" clId="{1EB7814F-58B4-4BFE-9A7C-91115929364B}" dt="2021-02-26T02:11:18.181" v="4132" actId="164"/>
          <ac:grpSpMkLst>
            <pc:docMk/>
            <pc:sldMk cId="2218939195" sldId="268"/>
            <ac:grpSpMk id="9" creationId="{A4563538-60EA-4D1B-8126-776B7FF3AA06}"/>
          </ac:grpSpMkLst>
        </pc:grpChg>
        <pc:grpChg chg="add mod">
          <ac:chgData name="Xinxin Duan" userId="de7703dde9e8474a" providerId="LiveId" clId="{1EB7814F-58B4-4BFE-9A7C-91115929364B}" dt="2021-02-26T02:11:26.172" v="4135" actId="1076"/>
          <ac:grpSpMkLst>
            <pc:docMk/>
            <pc:sldMk cId="2218939195" sldId="268"/>
            <ac:grpSpMk id="10" creationId="{0D1600ED-2666-481B-8468-1208503DDEB1}"/>
          </ac:grpSpMkLst>
        </pc:grpChg>
        <pc:picChg chg="add mod">
          <ac:chgData name="Xinxin Duan" userId="de7703dde9e8474a" providerId="LiveId" clId="{1EB7814F-58B4-4BFE-9A7C-91115929364B}" dt="2021-02-26T02:11:18.181" v="4132" actId="164"/>
          <ac:picMkLst>
            <pc:docMk/>
            <pc:sldMk cId="2218939195" sldId="268"/>
            <ac:picMk id="4" creationId="{8FFC5899-926C-4313-9388-6ADFF6FC066F}"/>
          </ac:picMkLst>
        </pc:picChg>
        <pc:picChg chg="del">
          <ac:chgData name="Xinxin Duan" userId="de7703dde9e8474a" providerId="LiveId" clId="{1EB7814F-58B4-4BFE-9A7C-91115929364B}" dt="2021-02-16T01:56:14.297" v="1246" actId="478"/>
          <ac:picMkLst>
            <pc:docMk/>
            <pc:sldMk cId="2218939195" sldId="268"/>
            <ac:picMk id="4098" creationId="{CD6B7693-5197-4B3E-BA6B-D22BDA6E7482}"/>
          </ac:picMkLst>
        </pc:picChg>
        <pc:picChg chg="del mod">
          <ac:chgData name="Xinxin Duan" userId="de7703dde9e8474a" providerId="LiveId" clId="{1EB7814F-58B4-4BFE-9A7C-91115929364B}" dt="2021-02-26T02:05:23.226" v="4050" actId="478"/>
          <ac:picMkLst>
            <pc:docMk/>
            <pc:sldMk cId="2218939195" sldId="268"/>
            <ac:picMk id="4100" creationId="{A5C43484-ABB7-4128-933A-6CF64613ECE4}"/>
          </ac:picMkLst>
        </pc:picChg>
      </pc:sldChg>
      <pc:sldChg chg="addSp delSp modSp new mod">
        <pc:chgData name="Xinxin Duan" userId="de7703dde9e8474a" providerId="LiveId" clId="{1EB7814F-58B4-4BFE-9A7C-91115929364B}" dt="2021-02-21T07:39:05.576" v="2774" actId="1076"/>
        <pc:sldMkLst>
          <pc:docMk/>
          <pc:sldMk cId="3561848192" sldId="269"/>
        </pc:sldMkLst>
        <pc:spChg chg="add del mod">
          <ac:chgData name="Xinxin Duan" userId="de7703dde9e8474a" providerId="LiveId" clId="{1EB7814F-58B4-4BFE-9A7C-91115929364B}" dt="2021-02-21T07:35:34.036" v="2765" actId="478"/>
          <ac:spMkLst>
            <pc:docMk/>
            <pc:sldMk cId="3561848192" sldId="269"/>
            <ac:spMk id="2" creationId="{3F65E6A1-7487-4752-8266-C3BEBACC7A53}"/>
          </ac:spMkLst>
        </pc:spChg>
        <pc:spChg chg="add mod">
          <ac:chgData name="Xinxin Duan" userId="de7703dde9e8474a" providerId="LiveId" clId="{1EB7814F-58B4-4BFE-9A7C-91115929364B}" dt="2021-02-21T07:35:50.151" v="2769" actId="20577"/>
          <ac:spMkLst>
            <pc:docMk/>
            <pc:sldMk cId="3561848192" sldId="269"/>
            <ac:spMk id="3" creationId="{67508EC2-6342-4BEE-AE94-C3513D6C4DB9}"/>
          </ac:spMkLst>
        </pc:spChg>
        <pc:picChg chg="add mod">
          <ac:chgData name="Xinxin Duan" userId="de7703dde9e8474a" providerId="LiveId" clId="{1EB7814F-58B4-4BFE-9A7C-91115929364B}" dt="2021-02-21T07:39:05.576" v="2774" actId="1076"/>
          <ac:picMkLst>
            <pc:docMk/>
            <pc:sldMk cId="3561848192" sldId="269"/>
            <ac:picMk id="4098" creationId="{15F78C9A-9851-48A3-B2B5-30EC28AFF047}"/>
          </ac:picMkLst>
        </pc:picChg>
      </pc:sldChg>
      <pc:sldChg chg="delSp modSp add mod ord">
        <pc:chgData name="Xinxin Duan" userId="de7703dde9e8474a" providerId="LiveId" clId="{1EB7814F-58B4-4BFE-9A7C-91115929364B}" dt="2021-03-09T01:13:10.593" v="4665" actId="20578"/>
        <pc:sldMkLst>
          <pc:docMk/>
          <pc:sldMk cId="678985633" sldId="270"/>
        </pc:sldMkLst>
        <pc:spChg chg="mod">
          <ac:chgData name="Xinxin Duan" userId="de7703dde9e8474a" providerId="LiveId" clId="{1EB7814F-58B4-4BFE-9A7C-91115929364B}" dt="2021-03-09T01:13:10.593" v="4665" actId="20578"/>
          <ac:spMkLst>
            <pc:docMk/>
            <pc:sldMk cId="678985633" sldId="270"/>
            <ac:spMk id="3" creationId="{A0F1B51D-DD2A-4F1F-90F3-C9B337A67281}"/>
          </ac:spMkLst>
        </pc:spChg>
        <pc:grpChg chg="del">
          <ac:chgData name="Xinxin Duan" userId="de7703dde9e8474a" providerId="LiveId" clId="{1EB7814F-58B4-4BFE-9A7C-91115929364B}" dt="2021-02-23T01:39:18.692" v="3259" actId="478"/>
          <ac:grpSpMkLst>
            <pc:docMk/>
            <pc:sldMk cId="678985633" sldId="270"/>
            <ac:grpSpMk id="5" creationId="{956217FC-00FE-430E-B5B4-29EA04FCE3CF}"/>
          </ac:grpSpMkLst>
        </pc:grpChg>
        <pc:grpChg chg="del">
          <ac:chgData name="Xinxin Duan" userId="de7703dde9e8474a" providerId="LiveId" clId="{1EB7814F-58B4-4BFE-9A7C-91115929364B}" dt="2021-02-23T01:39:17.792" v="3258" actId="478"/>
          <ac:grpSpMkLst>
            <pc:docMk/>
            <pc:sldMk cId="678985633" sldId="270"/>
            <ac:grpSpMk id="21" creationId="{0CFAD19D-7CDA-4BF7-879E-3A01626DE2EB}"/>
          </ac:grpSpMkLst>
        </pc:grpChg>
      </pc:sldChg>
      <pc:sldChg chg="addSp modSp new mod modNotesTx">
        <pc:chgData name="Xinxin Duan" userId="de7703dde9e8474a" providerId="LiveId" clId="{1EB7814F-58B4-4BFE-9A7C-91115929364B}" dt="2021-02-26T01:54:07.862" v="4036" actId="207"/>
        <pc:sldMkLst>
          <pc:docMk/>
          <pc:sldMk cId="2099556164" sldId="271"/>
        </pc:sldMkLst>
        <pc:graphicFrameChg chg="add mod modGraphic">
          <ac:chgData name="Xinxin Duan" userId="de7703dde9e8474a" providerId="LiveId" clId="{1EB7814F-58B4-4BFE-9A7C-91115929364B}" dt="2021-02-26T01:54:07.862" v="4036" actId="207"/>
          <ac:graphicFrameMkLst>
            <pc:docMk/>
            <pc:sldMk cId="2099556164" sldId="271"/>
            <ac:graphicFrameMk id="2" creationId="{1CEC4BEF-0804-4F88-9642-B8E6812B5A5F}"/>
          </ac:graphicFrameMkLst>
        </pc:graphicFrameChg>
      </pc:sldChg>
      <pc:sldChg chg="addSp delSp modSp new del mod">
        <pc:chgData name="Xinxin Duan" userId="de7703dde9e8474a" providerId="LiveId" clId="{1EB7814F-58B4-4BFE-9A7C-91115929364B}" dt="2021-03-09T01:27:14.845" v="4829" actId="2696"/>
        <pc:sldMkLst>
          <pc:docMk/>
          <pc:sldMk cId="2959159516" sldId="272"/>
        </pc:sldMkLst>
        <pc:spChg chg="add del mod">
          <ac:chgData name="Xinxin Duan" userId="de7703dde9e8474a" providerId="LiveId" clId="{1EB7814F-58B4-4BFE-9A7C-91115929364B}" dt="2021-03-09T00:56:31.112" v="4409" actId="478"/>
          <ac:spMkLst>
            <pc:docMk/>
            <pc:sldMk cId="2959159516" sldId="272"/>
            <ac:spMk id="2" creationId="{5B6372B2-032B-4698-A50C-5DB2ACDDA708}"/>
          </ac:spMkLst>
        </pc:spChg>
        <pc:spChg chg="add mod">
          <ac:chgData name="Xinxin Duan" userId="de7703dde9e8474a" providerId="LiveId" clId="{1EB7814F-58B4-4BFE-9A7C-91115929364B}" dt="2021-03-09T01:27:01.855" v="4828" actId="20577"/>
          <ac:spMkLst>
            <pc:docMk/>
            <pc:sldMk cId="2959159516" sldId="272"/>
            <ac:spMk id="3" creationId="{D18C56A7-D149-40E0-B3DB-0879F5B6D204}"/>
          </ac:spMkLst>
        </pc:spChg>
      </pc:sldChg>
      <pc:sldChg chg="addSp modSp new mod modNotesTx">
        <pc:chgData name="Xinxin Duan" userId="de7703dde9e8474a" providerId="LiveId" clId="{1EB7814F-58B4-4BFE-9A7C-91115929364B}" dt="2021-03-15T16:51:04.418" v="6525" actId="1076"/>
        <pc:sldMkLst>
          <pc:docMk/>
          <pc:sldMk cId="2638155331" sldId="273"/>
        </pc:sldMkLst>
        <pc:spChg chg="add mod">
          <ac:chgData name="Xinxin Duan" userId="de7703dde9e8474a" providerId="LiveId" clId="{1EB7814F-58B4-4BFE-9A7C-91115929364B}" dt="2021-03-15T16:50:49.292" v="6522"/>
          <ac:spMkLst>
            <pc:docMk/>
            <pc:sldMk cId="2638155331" sldId="273"/>
            <ac:spMk id="2" creationId="{0A64DC14-92B9-4F67-955C-9B7A491DA1A9}"/>
          </ac:spMkLst>
        </pc:spChg>
        <pc:graphicFrameChg chg="add mod modGraphic">
          <ac:chgData name="Xinxin Duan" userId="de7703dde9e8474a" providerId="LiveId" clId="{1EB7814F-58B4-4BFE-9A7C-91115929364B}" dt="2021-03-15T16:51:04.418" v="6525" actId="1076"/>
          <ac:graphicFrameMkLst>
            <pc:docMk/>
            <pc:sldMk cId="2638155331" sldId="273"/>
            <ac:graphicFrameMk id="3" creationId="{473D9690-C424-414A-BF5D-7BA09A7C2F32}"/>
          </ac:graphicFrameMkLst>
        </pc:graphicFrameChg>
      </pc:sldChg>
      <pc:sldChg chg="addSp delSp modSp add del mod">
        <pc:chgData name="Xinxin Duan" userId="de7703dde9e8474a" providerId="LiveId" clId="{1EB7814F-58B4-4BFE-9A7C-91115929364B}" dt="2021-03-15T16:50:52.362" v="6523" actId="47"/>
        <pc:sldMkLst>
          <pc:docMk/>
          <pc:sldMk cId="94149703" sldId="274"/>
        </pc:sldMkLst>
        <pc:spChg chg="mod">
          <ac:chgData name="Xinxin Duan" userId="de7703dde9e8474a" providerId="LiveId" clId="{1EB7814F-58B4-4BFE-9A7C-91115929364B}" dt="2021-03-09T01:41:03.852" v="5397" actId="20577"/>
          <ac:spMkLst>
            <pc:docMk/>
            <pc:sldMk cId="94149703" sldId="274"/>
            <ac:spMk id="2" creationId="{0A64DC14-92B9-4F67-955C-9B7A491DA1A9}"/>
          </ac:spMkLst>
        </pc:spChg>
        <pc:graphicFrameChg chg="del mod">
          <ac:chgData name="Xinxin Duan" userId="de7703dde9e8474a" providerId="LiveId" clId="{1EB7814F-58B4-4BFE-9A7C-91115929364B}" dt="2021-03-09T01:43:52.467" v="5565" actId="478"/>
          <ac:graphicFrameMkLst>
            <pc:docMk/>
            <pc:sldMk cId="94149703" sldId="274"/>
            <ac:graphicFrameMk id="3" creationId="{473D9690-C424-414A-BF5D-7BA09A7C2F32}"/>
          </ac:graphicFrameMkLst>
        </pc:graphicFrameChg>
        <pc:graphicFrameChg chg="add mod">
          <ac:chgData name="Xinxin Duan" userId="de7703dde9e8474a" providerId="LiveId" clId="{1EB7814F-58B4-4BFE-9A7C-91115929364B}" dt="2021-03-09T01:43:52.868" v="5566"/>
          <ac:graphicFrameMkLst>
            <pc:docMk/>
            <pc:sldMk cId="94149703" sldId="274"/>
            <ac:graphicFrameMk id="4" creationId="{22F5AF8F-0401-4B3B-9A68-4A2C0930947F}"/>
          </ac:graphicFrameMkLst>
        </pc:graphicFrameChg>
      </pc:sldChg>
      <pc:sldChg chg="addSp modSp new mod">
        <pc:chgData name="Xinxin Duan" userId="de7703dde9e8474a" providerId="LiveId" clId="{1EB7814F-58B4-4BFE-9A7C-91115929364B}" dt="2021-03-09T02:35:38.930" v="6127" actId="1076"/>
        <pc:sldMkLst>
          <pc:docMk/>
          <pc:sldMk cId="1085442982" sldId="275"/>
        </pc:sldMkLst>
        <pc:spChg chg="add mod">
          <ac:chgData name="Xinxin Duan" userId="de7703dde9e8474a" providerId="LiveId" clId="{1EB7814F-58B4-4BFE-9A7C-91115929364B}" dt="2021-03-09T01:44:35.942" v="5587" actId="20577"/>
          <ac:spMkLst>
            <pc:docMk/>
            <pc:sldMk cId="1085442982" sldId="275"/>
            <ac:spMk id="2" creationId="{88EF0A17-3EC9-429D-A275-61EAC94A98CC}"/>
          </ac:spMkLst>
        </pc:spChg>
        <pc:picChg chg="add mod">
          <ac:chgData name="Xinxin Duan" userId="de7703dde9e8474a" providerId="LiveId" clId="{1EB7814F-58B4-4BFE-9A7C-91115929364B}" dt="2021-03-09T02:35:38.930" v="6127" actId="1076"/>
          <ac:picMkLst>
            <pc:docMk/>
            <pc:sldMk cId="1085442982" sldId="275"/>
            <ac:picMk id="5122" creationId="{75A49958-E680-4C57-AB00-5FDC3621FE19}"/>
          </ac:picMkLst>
        </pc:picChg>
      </pc:sldChg>
      <pc:sldChg chg="addSp delSp modSp new mod">
        <pc:chgData name="Xinxin Duan" userId="de7703dde9e8474a" providerId="LiveId" clId="{1EB7814F-58B4-4BFE-9A7C-91115929364B}" dt="2021-03-16T00:25:06.365" v="6941" actId="20577"/>
        <pc:sldMkLst>
          <pc:docMk/>
          <pc:sldMk cId="1480881135" sldId="276"/>
        </pc:sldMkLst>
        <pc:spChg chg="mod">
          <ac:chgData name="Xinxin Duan" userId="de7703dde9e8474a" providerId="LiveId" clId="{1EB7814F-58B4-4BFE-9A7C-91115929364B}" dt="2021-03-09T01:51:17.050" v="5628"/>
          <ac:spMkLst>
            <pc:docMk/>
            <pc:sldMk cId="1480881135" sldId="276"/>
            <ac:spMk id="3" creationId="{E028D571-A579-475A-9ACF-528E96DF7D2A}"/>
          </ac:spMkLst>
        </pc:spChg>
        <pc:spChg chg="mod">
          <ac:chgData name="Xinxin Duan" userId="de7703dde9e8474a" providerId="LiveId" clId="{1EB7814F-58B4-4BFE-9A7C-91115929364B}" dt="2021-03-09T01:51:17.050" v="5628"/>
          <ac:spMkLst>
            <pc:docMk/>
            <pc:sldMk cId="1480881135" sldId="276"/>
            <ac:spMk id="4" creationId="{10D15002-ED3E-4977-8522-BCCB693C533B}"/>
          </ac:spMkLst>
        </pc:spChg>
        <pc:spChg chg="add mod">
          <ac:chgData name="Xinxin Duan" userId="de7703dde9e8474a" providerId="LiveId" clId="{1EB7814F-58B4-4BFE-9A7C-91115929364B}" dt="2021-03-09T02:04:28.776" v="5779" actId="164"/>
          <ac:spMkLst>
            <pc:docMk/>
            <pc:sldMk cId="1480881135" sldId="276"/>
            <ac:spMk id="5" creationId="{45FB7A51-1162-4CB3-AC56-65B7D9B88CF5}"/>
          </ac:spMkLst>
        </pc:spChg>
        <pc:spChg chg="add mod">
          <ac:chgData name="Xinxin Duan" userId="de7703dde9e8474a" providerId="LiveId" clId="{1EB7814F-58B4-4BFE-9A7C-91115929364B}" dt="2021-03-09T02:04:28.776" v="5779" actId="164"/>
          <ac:spMkLst>
            <pc:docMk/>
            <pc:sldMk cId="1480881135" sldId="276"/>
            <ac:spMk id="6" creationId="{1AD60CC7-1AA0-44CA-949E-78021E3A56AA}"/>
          </ac:spMkLst>
        </pc:spChg>
        <pc:spChg chg="add mod">
          <ac:chgData name="Xinxin Duan" userId="de7703dde9e8474a" providerId="LiveId" clId="{1EB7814F-58B4-4BFE-9A7C-91115929364B}" dt="2021-03-09T02:04:28.776" v="5779" actId="164"/>
          <ac:spMkLst>
            <pc:docMk/>
            <pc:sldMk cId="1480881135" sldId="276"/>
            <ac:spMk id="7" creationId="{F3D4DAF6-F2F7-43CC-B0C9-FB4CC3DB3A7D}"/>
          </ac:spMkLst>
        </pc:spChg>
        <pc:spChg chg="add mod">
          <ac:chgData name="Xinxin Duan" userId="de7703dde9e8474a" providerId="LiveId" clId="{1EB7814F-58B4-4BFE-9A7C-91115929364B}" dt="2021-03-09T02:04:28.776" v="5779" actId="164"/>
          <ac:spMkLst>
            <pc:docMk/>
            <pc:sldMk cId="1480881135" sldId="276"/>
            <ac:spMk id="8" creationId="{409283CA-BB9F-4870-BAF1-06B317CFB0C0}"/>
          </ac:spMkLst>
        </pc:spChg>
        <pc:spChg chg="add mod">
          <ac:chgData name="Xinxin Duan" userId="de7703dde9e8474a" providerId="LiveId" clId="{1EB7814F-58B4-4BFE-9A7C-91115929364B}" dt="2021-03-09T02:04:28.776" v="5779" actId="164"/>
          <ac:spMkLst>
            <pc:docMk/>
            <pc:sldMk cId="1480881135" sldId="276"/>
            <ac:spMk id="9" creationId="{E21FDAFC-B025-45DF-8BF4-40B6C6A6A762}"/>
          </ac:spMkLst>
        </pc:spChg>
        <pc:spChg chg="add del mod">
          <ac:chgData name="Xinxin Duan" userId="de7703dde9e8474a" providerId="LiveId" clId="{1EB7814F-58B4-4BFE-9A7C-91115929364B}" dt="2021-03-09T01:53:23.386" v="5652"/>
          <ac:spMkLst>
            <pc:docMk/>
            <pc:sldMk cId="1480881135" sldId="276"/>
            <ac:spMk id="10" creationId="{06419188-2741-42FE-AD74-6392C28B0538}"/>
          </ac:spMkLst>
        </pc:spChg>
        <pc:spChg chg="add mod">
          <ac:chgData name="Xinxin Duan" userId="de7703dde9e8474a" providerId="LiveId" clId="{1EB7814F-58B4-4BFE-9A7C-91115929364B}" dt="2021-03-09T19:58:14.577" v="6345" actId="1076"/>
          <ac:spMkLst>
            <pc:docMk/>
            <pc:sldMk cId="1480881135" sldId="276"/>
            <ac:spMk id="10" creationId="{37828878-B313-40BF-A268-92B838033EAB}"/>
          </ac:spMkLst>
        </pc:spChg>
        <pc:spChg chg="add del mod">
          <ac:chgData name="Xinxin Duan" userId="de7703dde9e8474a" providerId="LiveId" clId="{1EB7814F-58B4-4BFE-9A7C-91115929364B}" dt="2021-03-09T01:53:54.987" v="5658" actId="478"/>
          <ac:spMkLst>
            <pc:docMk/>
            <pc:sldMk cId="1480881135" sldId="276"/>
            <ac:spMk id="12" creationId="{FA82D259-F3A1-486F-8A94-4F02A22DE55A}"/>
          </ac:spMkLst>
        </pc:spChg>
        <pc:spChg chg="add mod">
          <ac:chgData name="Xinxin Duan" userId="de7703dde9e8474a" providerId="LiveId" clId="{1EB7814F-58B4-4BFE-9A7C-91115929364B}" dt="2021-03-16T00:25:06.365" v="6941" actId="20577"/>
          <ac:spMkLst>
            <pc:docMk/>
            <pc:sldMk cId="1480881135" sldId="276"/>
            <ac:spMk id="13" creationId="{BCAD7B44-2D23-4D25-9220-F1A14D52E893}"/>
          </ac:spMkLst>
        </pc:spChg>
        <pc:spChg chg="mod">
          <ac:chgData name="Xinxin Duan" userId="de7703dde9e8474a" providerId="LiveId" clId="{1EB7814F-58B4-4BFE-9A7C-91115929364B}" dt="2021-03-09T01:54:09.770" v="5660"/>
          <ac:spMkLst>
            <pc:docMk/>
            <pc:sldMk cId="1480881135" sldId="276"/>
            <ac:spMk id="15" creationId="{513F815F-09EB-40E2-9FF7-1D76D9E029B0}"/>
          </ac:spMkLst>
        </pc:spChg>
        <pc:spChg chg="mod">
          <ac:chgData name="Xinxin Duan" userId="de7703dde9e8474a" providerId="LiveId" clId="{1EB7814F-58B4-4BFE-9A7C-91115929364B}" dt="2021-03-09T01:54:09.770" v="5660"/>
          <ac:spMkLst>
            <pc:docMk/>
            <pc:sldMk cId="1480881135" sldId="276"/>
            <ac:spMk id="16" creationId="{D7ADF914-831E-455D-83D8-D3E6065CDCAF}"/>
          </ac:spMkLst>
        </pc:spChg>
        <pc:spChg chg="add mod">
          <ac:chgData name="Xinxin Duan" userId="de7703dde9e8474a" providerId="LiveId" clId="{1EB7814F-58B4-4BFE-9A7C-91115929364B}" dt="2021-03-09T01:55:20.444" v="5671" actId="1582"/>
          <ac:spMkLst>
            <pc:docMk/>
            <pc:sldMk cId="1480881135" sldId="276"/>
            <ac:spMk id="17" creationId="{7DC6D275-39F8-4A89-B667-1408D6EC1689}"/>
          </ac:spMkLst>
        </pc:spChg>
        <pc:spChg chg="add mod">
          <ac:chgData name="Xinxin Duan" userId="de7703dde9e8474a" providerId="LiveId" clId="{1EB7814F-58B4-4BFE-9A7C-91115929364B}" dt="2021-03-09T01:55:20.444" v="5671" actId="1582"/>
          <ac:spMkLst>
            <pc:docMk/>
            <pc:sldMk cId="1480881135" sldId="276"/>
            <ac:spMk id="18" creationId="{D8CF3A92-C38C-4299-856E-EECEE513D39B}"/>
          </ac:spMkLst>
        </pc:spChg>
        <pc:spChg chg="add mod">
          <ac:chgData name="Xinxin Duan" userId="de7703dde9e8474a" providerId="LiveId" clId="{1EB7814F-58B4-4BFE-9A7C-91115929364B}" dt="2021-03-09T19:58:29.142" v="6348" actId="1076"/>
          <ac:spMkLst>
            <pc:docMk/>
            <pc:sldMk cId="1480881135" sldId="276"/>
            <ac:spMk id="19" creationId="{EBAD0B71-C9BB-4E06-B76A-6BCD7C17CEA1}"/>
          </ac:spMkLst>
        </pc:spChg>
        <pc:spChg chg="add mod">
          <ac:chgData name="Xinxin Duan" userId="de7703dde9e8474a" providerId="LiveId" clId="{1EB7814F-58B4-4BFE-9A7C-91115929364B}" dt="2021-03-09T01:55:20.444" v="5671" actId="1582"/>
          <ac:spMkLst>
            <pc:docMk/>
            <pc:sldMk cId="1480881135" sldId="276"/>
            <ac:spMk id="20" creationId="{270AF42F-33E3-4D74-8897-844886095814}"/>
          </ac:spMkLst>
        </pc:spChg>
        <pc:spChg chg="add mod">
          <ac:chgData name="Xinxin Duan" userId="de7703dde9e8474a" providerId="LiveId" clId="{1EB7814F-58B4-4BFE-9A7C-91115929364B}" dt="2021-03-09T02:03:20.706" v="5766" actId="164"/>
          <ac:spMkLst>
            <pc:docMk/>
            <pc:sldMk cId="1480881135" sldId="276"/>
            <ac:spMk id="21" creationId="{105E90B6-2DEC-49AA-BA56-839FE860E9D5}"/>
          </ac:spMkLst>
        </pc:spChg>
        <pc:spChg chg="add del mod">
          <ac:chgData name="Xinxin Duan" userId="de7703dde9e8474a" providerId="LiveId" clId="{1EB7814F-58B4-4BFE-9A7C-91115929364B}" dt="2021-03-09T01:59:41.836" v="5711" actId="478"/>
          <ac:spMkLst>
            <pc:docMk/>
            <pc:sldMk cId="1480881135" sldId="276"/>
            <ac:spMk id="22" creationId="{2D001328-410B-4F99-98E2-9DA045C1B503}"/>
          </ac:spMkLst>
        </pc:spChg>
        <pc:spChg chg="add del mod">
          <ac:chgData name="Xinxin Duan" userId="de7703dde9e8474a" providerId="LiveId" clId="{1EB7814F-58B4-4BFE-9A7C-91115929364B}" dt="2021-03-09T02:00:33.014" v="5725" actId="478"/>
          <ac:spMkLst>
            <pc:docMk/>
            <pc:sldMk cId="1480881135" sldId="276"/>
            <ac:spMk id="23" creationId="{0EABB910-5C2A-4484-AC85-A75CD5C868EB}"/>
          </ac:spMkLst>
        </pc:spChg>
        <pc:spChg chg="add mod">
          <ac:chgData name="Xinxin Duan" userId="de7703dde9e8474a" providerId="LiveId" clId="{1EB7814F-58B4-4BFE-9A7C-91115929364B}" dt="2021-03-09T02:03:20.706" v="5766" actId="164"/>
          <ac:spMkLst>
            <pc:docMk/>
            <pc:sldMk cId="1480881135" sldId="276"/>
            <ac:spMk id="24" creationId="{6FE13C22-AE5C-4E41-85DF-FB2FADDD304D}"/>
          </ac:spMkLst>
        </pc:spChg>
        <pc:spChg chg="add del mod">
          <ac:chgData name="Xinxin Duan" userId="de7703dde9e8474a" providerId="LiveId" clId="{1EB7814F-58B4-4BFE-9A7C-91115929364B}" dt="2021-03-09T02:04:09.758" v="5777" actId="478"/>
          <ac:spMkLst>
            <pc:docMk/>
            <pc:sldMk cId="1480881135" sldId="276"/>
            <ac:spMk id="40" creationId="{BCC569DB-4537-454C-BB5D-5E3535D2381F}"/>
          </ac:spMkLst>
        </pc:spChg>
        <pc:grpChg chg="add mod">
          <ac:chgData name="Xinxin Duan" userId="de7703dde9e8474a" providerId="LiveId" clId="{1EB7814F-58B4-4BFE-9A7C-91115929364B}" dt="2021-03-09T02:04:28.776" v="5779" actId="164"/>
          <ac:grpSpMkLst>
            <pc:docMk/>
            <pc:sldMk cId="1480881135" sldId="276"/>
            <ac:grpSpMk id="2" creationId="{05A5F09D-46ED-4438-8E6E-7DDAB8F24D10}"/>
          </ac:grpSpMkLst>
        </pc:grpChg>
        <pc:grpChg chg="add mod">
          <ac:chgData name="Xinxin Duan" userId="de7703dde9e8474a" providerId="LiveId" clId="{1EB7814F-58B4-4BFE-9A7C-91115929364B}" dt="2021-03-09T01:54:11.737" v="5661" actId="1076"/>
          <ac:grpSpMkLst>
            <pc:docMk/>
            <pc:sldMk cId="1480881135" sldId="276"/>
            <ac:grpSpMk id="14" creationId="{57496648-7DBC-4841-8D45-CC25B39D6FB0}"/>
          </ac:grpSpMkLst>
        </pc:grpChg>
        <pc:grpChg chg="add mod">
          <ac:chgData name="Xinxin Duan" userId="de7703dde9e8474a" providerId="LiveId" clId="{1EB7814F-58B4-4BFE-9A7C-91115929364B}" dt="2021-03-09T02:35:44.932" v="6128" actId="1076"/>
          <ac:grpSpMkLst>
            <pc:docMk/>
            <pc:sldMk cId="1480881135" sldId="276"/>
            <ac:grpSpMk id="39" creationId="{E3491315-4480-4E5E-A52E-5E4398044C70}"/>
          </ac:grpSpMkLst>
        </pc:grpChg>
        <pc:grpChg chg="add mod">
          <ac:chgData name="Xinxin Duan" userId="de7703dde9e8474a" providerId="LiveId" clId="{1EB7814F-58B4-4BFE-9A7C-91115929364B}" dt="2021-03-09T02:35:56.432" v="6129" actId="1076"/>
          <ac:grpSpMkLst>
            <pc:docMk/>
            <pc:sldMk cId="1480881135" sldId="276"/>
            <ac:grpSpMk id="41" creationId="{DA0111AF-60DB-475F-8415-D5075197AD53}"/>
          </ac:grpSpMkLst>
        </pc:grp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26" creationId="{9F581AB5-59FA-4B85-8368-B4A36266E440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28" creationId="{3F3A611F-9A3C-4B39-803D-55EE99B3BDA5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29" creationId="{E67F4584-44AF-4616-804A-06BE78288584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0" creationId="{D8397400-FEB9-4B2B-98C6-3F818A16E7EC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1" creationId="{C902F949-0B6D-479D-9522-A999496127BA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2" creationId="{2976823F-CFBF-424D-9BBE-86F825DAB0E0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3" creationId="{3067786A-04D1-4EBB-B535-F4BE649D67F2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4" creationId="{5BB7125E-9436-4912-AAFA-F39F6EEF517F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7" creationId="{445BCACC-C5D3-4315-8C5E-FAE7E36A6009}"/>
          </ac:cxnSpMkLst>
        </pc:cxnChg>
        <pc:cxnChg chg="add mod">
          <ac:chgData name="Xinxin Duan" userId="de7703dde9e8474a" providerId="LiveId" clId="{1EB7814F-58B4-4BFE-9A7C-91115929364B}" dt="2021-03-09T02:03:20.706" v="5766" actId="164"/>
          <ac:cxnSpMkLst>
            <pc:docMk/>
            <pc:sldMk cId="1480881135" sldId="276"/>
            <ac:cxnSpMk id="38" creationId="{BD3370A8-4784-4FCC-9079-67FE6B7C2225}"/>
          </ac:cxnSpMkLst>
        </pc:cxnChg>
      </pc:sldChg>
      <pc:sldChg chg="addSp delSp modSp new mod">
        <pc:chgData name="Xinxin Duan" userId="de7703dde9e8474a" providerId="LiveId" clId="{1EB7814F-58B4-4BFE-9A7C-91115929364B}" dt="2021-03-09T02:38:20.190" v="6139" actId="207"/>
        <pc:sldMkLst>
          <pc:docMk/>
          <pc:sldMk cId="285583326" sldId="277"/>
        </pc:sldMkLst>
        <pc:spChg chg="add del">
          <ac:chgData name="Xinxin Duan" userId="de7703dde9e8474a" providerId="LiveId" clId="{1EB7814F-58B4-4BFE-9A7C-91115929364B}" dt="2021-03-09T01:56:38.817" v="5678" actId="478"/>
          <ac:spMkLst>
            <pc:docMk/>
            <pc:sldMk cId="285583326" sldId="277"/>
            <ac:spMk id="3" creationId="{EF6C5C97-64D0-4FD5-AF25-87FE28268AF9}"/>
          </ac:spMkLst>
        </pc:spChg>
        <pc:spChg chg="add del mod">
          <ac:chgData name="Xinxin Duan" userId="de7703dde9e8474a" providerId="LiveId" clId="{1EB7814F-58B4-4BFE-9A7C-91115929364B}" dt="2021-03-09T01:57:50.804" v="5690" actId="478"/>
          <ac:spMkLst>
            <pc:docMk/>
            <pc:sldMk cId="285583326" sldId="277"/>
            <ac:spMk id="4" creationId="{4B29CC67-8C49-4AE9-BD14-5A0F3EFC8846}"/>
          </ac:spMkLst>
        </pc:spChg>
        <pc:spChg chg="add mod">
          <ac:chgData name="Xinxin Duan" userId="de7703dde9e8474a" providerId="LiveId" clId="{1EB7814F-58B4-4BFE-9A7C-91115929364B}" dt="2021-03-09T01:57:54.392" v="5691"/>
          <ac:spMkLst>
            <pc:docMk/>
            <pc:sldMk cId="285583326" sldId="277"/>
            <ac:spMk id="5" creationId="{D57C8482-275C-4AAF-8CC3-C3E760714CA7}"/>
          </ac:spMkLst>
        </pc:spChg>
        <pc:spChg chg="mod">
          <ac:chgData name="Xinxin Duan" userId="de7703dde9e8474a" providerId="LiveId" clId="{1EB7814F-58B4-4BFE-9A7C-91115929364B}" dt="2021-03-09T02:07:40.031" v="5834"/>
          <ac:spMkLst>
            <pc:docMk/>
            <pc:sldMk cId="285583326" sldId="277"/>
            <ac:spMk id="7" creationId="{D2C17B46-3875-4F81-AE41-0AA29DF2330B}"/>
          </ac:spMkLst>
        </pc:spChg>
        <pc:spChg chg="mod">
          <ac:chgData name="Xinxin Duan" userId="de7703dde9e8474a" providerId="LiveId" clId="{1EB7814F-58B4-4BFE-9A7C-91115929364B}" dt="2021-03-09T02:07:40.031" v="5834"/>
          <ac:spMkLst>
            <pc:docMk/>
            <pc:sldMk cId="285583326" sldId="277"/>
            <ac:spMk id="8" creationId="{90E6638E-B9FD-48B1-A8D4-C3681C156D83}"/>
          </ac:spMkLst>
        </pc:spChg>
        <pc:spChg chg="add mod">
          <ac:chgData name="Xinxin Duan" userId="de7703dde9e8474a" providerId="LiveId" clId="{1EB7814F-58B4-4BFE-9A7C-91115929364B}" dt="2021-03-09T02:38:20.190" v="6139" actId="207"/>
          <ac:spMkLst>
            <pc:docMk/>
            <pc:sldMk cId="285583326" sldId="277"/>
            <ac:spMk id="19" creationId="{4A556E4B-F888-4462-AEBF-A3EA8F3D2259}"/>
          </ac:spMkLst>
        </pc:spChg>
        <pc:spChg chg="add mod">
          <ac:chgData name="Xinxin Duan" userId="de7703dde9e8474a" providerId="LiveId" clId="{1EB7814F-58B4-4BFE-9A7C-91115929364B}" dt="2021-03-09T02:18:52.912" v="5976" actId="164"/>
          <ac:spMkLst>
            <pc:docMk/>
            <pc:sldMk cId="285583326" sldId="277"/>
            <ac:spMk id="20" creationId="{9283949D-3C73-47FA-A00A-7BB7CAE8F936}"/>
          </ac:spMkLst>
        </pc:spChg>
        <pc:spChg chg="add mod">
          <ac:chgData name="Xinxin Duan" userId="de7703dde9e8474a" providerId="LiveId" clId="{1EB7814F-58B4-4BFE-9A7C-91115929364B}" dt="2021-03-09T02:19:29.179" v="5981" actId="164"/>
          <ac:spMkLst>
            <pc:docMk/>
            <pc:sldMk cId="285583326" sldId="277"/>
            <ac:spMk id="21" creationId="{F7102F1C-AD6D-4B0E-A3D5-A8BA07008B82}"/>
          </ac:spMkLst>
        </pc:spChg>
        <pc:spChg chg="add del mod">
          <ac:chgData name="Xinxin Duan" userId="de7703dde9e8474a" providerId="LiveId" clId="{1EB7814F-58B4-4BFE-9A7C-91115929364B}" dt="2021-03-09T02:10:11.941" v="5872" actId="478"/>
          <ac:spMkLst>
            <pc:docMk/>
            <pc:sldMk cId="285583326" sldId="277"/>
            <ac:spMk id="22" creationId="{5B568160-83D1-408E-95D7-873182A441F0}"/>
          </ac:spMkLst>
        </pc:spChg>
        <pc:spChg chg="add mod">
          <ac:chgData name="Xinxin Duan" userId="de7703dde9e8474a" providerId="LiveId" clId="{1EB7814F-58B4-4BFE-9A7C-91115929364B}" dt="2021-03-09T02:18:52.912" v="5976" actId="164"/>
          <ac:spMkLst>
            <pc:docMk/>
            <pc:sldMk cId="285583326" sldId="277"/>
            <ac:spMk id="23" creationId="{EF9E0731-B3A8-416E-96EA-18AE3B9A550B}"/>
          </ac:spMkLst>
        </pc:spChg>
        <pc:spChg chg="add mod">
          <ac:chgData name="Xinxin Duan" userId="de7703dde9e8474a" providerId="LiveId" clId="{1EB7814F-58B4-4BFE-9A7C-91115929364B}" dt="2021-03-09T02:19:29.179" v="5981" actId="164"/>
          <ac:spMkLst>
            <pc:docMk/>
            <pc:sldMk cId="285583326" sldId="277"/>
            <ac:spMk id="24" creationId="{55924CA5-1A55-48F8-9D19-B1405DCF0DE3}"/>
          </ac:spMkLst>
        </pc:spChg>
        <pc:spChg chg="add mod">
          <ac:chgData name="Xinxin Duan" userId="de7703dde9e8474a" providerId="LiveId" clId="{1EB7814F-58B4-4BFE-9A7C-91115929364B}" dt="2021-03-09T02:19:29.179" v="5981" actId="164"/>
          <ac:spMkLst>
            <pc:docMk/>
            <pc:sldMk cId="285583326" sldId="277"/>
            <ac:spMk id="25" creationId="{C082F759-244B-4273-A03E-51142F2169AD}"/>
          </ac:spMkLst>
        </pc:spChg>
        <pc:spChg chg="add mod">
          <ac:chgData name="Xinxin Duan" userId="de7703dde9e8474a" providerId="LiveId" clId="{1EB7814F-58B4-4BFE-9A7C-91115929364B}" dt="2021-03-09T02:19:29.179" v="5981" actId="164"/>
          <ac:spMkLst>
            <pc:docMk/>
            <pc:sldMk cId="285583326" sldId="277"/>
            <ac:spMk id="26" creationId="{80FCD60F-9E76-433F-910F-782F46194BB1}"/>
          </ac:spMkLst>
        </pc:spChg>
        <pc:spChg chg="add mod">
          <ac:chgData name="Xinxin Duan" userId="de7703dde9e8474a" providerId="LiveId" clId="{1EB7814F-58B4-4BFE-9A7C-91115929364B}" dt="2021-03-09T02:19:29.179" v="5981" actId="164"/>
          <ac:spMkLst>
            <pc:docMk/>
            <pc:sldMk cId="285583326" sldId="277"/>
            <ac:spMk id="27" creationId="{1C655E04-1277-4FB2-897E-90FBA75ABD7D}"/>
          </ac:spMkLst>
        </pc:spChg>
        <pc:spChg chg="add mod">
          <ac:chgData name="Xinxin Duan" userId="de7703dde9e8474a" providerId="LiveId" clId="{1EB7814F-58B4-4BFE-9A7C-91115929364B}" dt="2021-03-09T02:18:52.912" v="5976" actId="164"/>
          <ac:spMkLst>
            <pc:docMk/>
            <pc:sldMk cId="285583326" sldId="277"/>
            <ac:spMk id="28" creationId="{BD1301BD-AD41-4F74-9E18-0662C65AA591}"/>
          </ac:spMkLst>
        </pc:spChg>
        <pc:spChg chg="add mod">
          <ac:chgData name="Xinxin Duan" userId="de7703dde9e8474a" providerId="LiveId" clId="{1EB7814F-58B4-4BFE-9A7C-91115929364B}" dt="2021-03-09T02:18:52.912" v="5976" actId="164"/>
          <ac:spMkLst>
            <pc:docMk/>
            <pc:sldMk cId="285583326" sldId="277"/>
            <ac:spMk id="29" creationId="{0BF93D66-0781-441C-A53F-070DDD53145C}"/>
          </ac:spMkLst>
        </pc:spChg>
        <pc:spChg chg="add mod">
          <ac:chgData name="Xinxin Duan" userId="de7703dde9e8474a" providerId="LiveId" clId="{1EB7814F-58B4-4BFE-9A7C-91115929364B}" dt="2021-03-09T02:18:52.912" v="5976" actId="164"/>
          <ac:spMkLst>
            <pc:docMk/>
            <pc:sldMk cId="285583326" sldId="277"/>
            <ac:spMk id="30" creationId="{663FB011-F435-499E-8490-15A8BFC051B0}"/>
          </ac:spMkLst>
        </pc:spChg>
        <pc:spChg chg="add mod">
          <ac:chgData name="Xinxin Duan" userId="de7703dde9e8474a" providerId="LiveId" clId="{1EB7814F-58B4-4BFE-9A7C-91115929364B}" dt="2021-03-09T02:16:03.907" v="5949" actId="164"/>
          <ac:spMkLst>
            <pc:docMk/>
            <pc:sldMk cId="285583326" sldId="277"/>
            <ac:spMk id="31" creationId="{F16F67CE-0683-40F2-97D2-4F4660227D1B}"/>
          </ac:spMkLst>
        </pc:spChg>
        <pc:spChg chg="add mod">
          <ac:chgData name="Xinxin Duan" userId="de7703dde9e8474a" providerId="LiveId" clId="{1EB7814F-58B4-4BFE-9A7C-91115929364B}" dt="2021-03-09T02:16:03.907" v="5949" actId="164"/>
          <ac:spMkLst>
            <pc:docMk/>
            <pc:sldMk cId="285583326" sldId="277"/>
            <ac:spMk id="32" creationId="{4C487604-ED3E-4C33-8285-5365E43FE392}"/>
          </ac:spMkLst>
        </pc:spChg>
        <pc:spChg chg="add mod">
          <ac:chgData name="Xinxin Duan" userId="de7703dde9e8474a" providerId="LiveId" clId="{1EB7814F-58B4-4BFE-9A7C-91115929364B}" dt="2021-03-09T02:16:03.907" v="5949" actId="164"/>
          <ac:spMkLst>
            <pc:docMk/>
            <pc:sldMk cId="285583326" sldId="277"/>
            <ac:spMk id="33" creationId="{7EAE8365-CA85-4075-95B6-2ED8EA2BE12F}"/>
          </ac:spMkLst>
        </pc:spChg>
        <pc:spChg chg="add mod">
          <ac:chgData name="Xinxin Duan" userId="de7703dde9e8474a" providerId="LiveId" clId="{1EB7814F-58B4-4BFE-9A7C-91115929364B}" dt="2021-03-09T02:15:31.154" v="5939" actId="164"/>
          <ac:spMkLst>
            <pc:docMk/>
            <pc:sldMk cId="285583326" sldId="277"/>
            <ac:spMk id="34" creationId="{8F5743F2-CAC2-4D13-A8AA-43AB7F43DCCF}"/>
          </ac:spMkLst>
        </pc:spChg>
        <pc:spChg chg="add mod">
          <ac:chgData name="Xinxin Duan" userId="de7703dde9e8474a" providerId="LiveId" clId="{1EB7814F-58B4-4BFE-9A7C-91115929364B}" dt="2021-03-09T02:15:31.154" v="5939" actId="164"/>
          <ac:spMkLst>
            <pc:docMk/>
            <pc:sldMk cId="285583326" sldId="277"/>
            <ac:spMk id="35" creationId="{677C60C3-D134-41C5-B63F-BD87DBC810A9}"/>
          </ac:spMkLst>
        </pc:spChg>
        <pc:spChg chg="add mod">
          <ac:chgData name="Xinxin Duan" userId="de7703dde9e8474a" providerId="LiveId" clId="{1EB7814F-58B4-4BFE-9A7C-91115929364B}" dt="2021-03-09T02:15:31.154" v="5939" actId="164"/>
          <ac:spMkLst>
            <pc:docMk/>
            <pc:sldMk cId="285583326" sldId="277"/>
            <ac:spMk id="36" creationId="{BFA7AC44-D2BE-4A51-A082-68600F284EF0}"/>
          </ac:spMkLst>
        </pc:spChg>
        <pc:spChg chg="add del mod">
          <ac:chgData name="Xinxin Duan" userId="de7703dde9e8474a" providerId="LiveId" clId="{1EB7814F-58B4-4BFE-9A7C-91115929364B}" dt="2021-03-09T02:15:57.207" v="5948" actId="478"/>
          <ac:spMkLst>
            <pc:docMk/>
            <pc:sldMk cId="285583326" sldId="277"/>
            <ac:spMk id="38" creationId="{0145A7A1-FCE1-4213-B18C-FBF86B1EC7F9}"/>
          </ac:spMkLst>
        </pc:spChg>
        <pc:spChg chg="add del">
          <ac:chgData name="Xinxin Duan" userId="de7703dde9e8474a" providerId="LiveId" clId="{1EB7814F-58B4-4BFE-9A7C-91115929364B}" dt="2021-03-09T02:16:49.519" v="5955" actId="478"/>
          <ac:spMkLst>
            <pc:docMk/>
            <pc:sldMk cId="285583326" sldId="277"/>
            <ac:spMk id="40" creationId="{61456DEC-83F8-41A9-8C88-33D38F39F588}"/>
          </ac:spMkLst>
        </pc:spChg>
        <pc:spChg chg="add mod">
          <ac:chgData name="Xinxin Duan" userId="de7703dde9e8474a" providerId="LiveId" clId="{1EB7814F-58B4-4BFE-9A7C-91115929364B}" dt="2021-03-09T02:18:29.824" v="5973" actId="164"/>
          <ac:spMkLst>
            <pc:docMk/>
            <pc:sldMk cId="285583326" sldId="277"/>
            <ac:spMk id="41" creationId="{100F1AAD-B91D-4F18-9329-8FC82AE93614}"/>
          </ac:spMkLst>
        </pc:spChg>
        <pc:spChg chg="add mod">
          <ac:chgData name="Xinxin Duan" userId="de7703dde9e8474a" providerId="LiveId" clId="{1EB7814F-58B4-4BFE-9A7C-91115929364B}" dt="2021-03-09T02:18:29.824" v="5973" actId="164"/>
          <ac:spMkLst>
            <pc:docMk/>
            <pc:sldMk cId="285583326" sldId="277"/>
            <ac:spMk id="42" creationId="{A84F9A5B-B6E6-4C87-8673-FEB12358E0E8}"/>
          </ac:spMkLst>
        </pc:spChg>
        <pc:spChg chg="mod">
          <ac:chgData name="Xinxin Duan" userId="de7703dde9e8474a" providerId="LiveId" clId="{1EB7814F-58B4-4BFE-9A7C-91115929364B}" dt="2021-03-09T02:20:49.396" v="5998" actId="207"/>
          <ac:spMkLst>
            <pc:docMk/>
            <pc:sldMk cId="285583326" sldId="277"/>
            <ac:spMk id="47" creationId="{D5828B12-334B-418E-BC12-5657139C796D}"/>
          </ac:spMkLst>
        </pc:spChg>
        <pc:spChg chg="mod">
          <ac:chgData name="Xinxin Duan" userId="de7703dde9e8474a" providerId="LiveId" clId="{1EB7814F-58B4-4BFE-9A7C-91115929364B}" dt="2021-03-09T02:19:58.286" v="5988"/>
          <ac:spMkLst>
            <pc:docMk/>
            <pc:sldMk cId="285583326" sldId="277"/>
            <ac:spMk id="48" creationId="{11120A1B-989B-4DA4-8AB2-03B9310C03CF}"/>
          </ac:spMkLst>
        </pc:spChg>
        <pc:spChg chg="mod">
          <ac:chgData name="Xinxin Duan" userId="de7703dde9e8474a" providerId="LiveId" clId="{1EB7814F-58B4-4BFE-9A7C-91115929364B}" dt="2021-03-09T02:20:11.670" v="5994"/>
          <ac:spMkLst>
            <pc:docMk/>
            <pc:sldMk cId="285583326" sldId="277"/>
            <ac:spMk id="50" creationId="{03D5821F-91C3-4C22-9CC9-4918D05FBB35}"/>
          </ac:spMkLst>
        </pc:spChg>
        <pc:spChg chg="mod">
          <ac:chgData name="Xinxin Duan" userId="de7703dde9e8474a" providerId="LiveId" clId="{1EB7814F-58B4-4BFE-9A7C-91115929364B}" dt="2021-03-09T02:20:11.670" v="5994"/>
          <ac:spMkLst>
            <pc:docMk/>
            <pc:sldMk cId="285583326" sldId="277"/>
            <ac:spMk id="51" creationId="{0B5873CC-D014-4F2F-BB9B-155820E30074}"/>
          </ac:spMkLst>
        </pc:spChg>
        <pc:spChg chg="add mod">
          <ac:chgData name="Xinxin Duan" userId="de7703dde9e8474a" providerId="LiveId" clId="{1EB7814F-58B4-4BFE-9A7C-91115929364B}" dt="2021-03-09T02:23:34.502" v="6022" actId="164"/>
          <ac:spMkLst>
            <pc:docMk/>
            <pc:sldMk cId="285583326" sldId="277"/>
            <ac:spMk id="52" creationId="{117D402A-7A29-4B22-B325-1D37DA578FD3}"/>
          </ac:spMkLst>
        </pc:spChg>
        <pc:spChg chg="add mod">
          <ac:chgData name="Xinxin Duan" userId="de7703dde9e8474a" providerId="LiveId" clId="{1EB7814F-58B4-4BFE-9A7C-91115929364B}" dt="2021-03-09T02:23:34.502" v="6022" actId="164"/>
          <ac:spMkLst>
            <pc:docMk/>
            <pc:sldMk cId="285583326" sldId="277"/>
            <ac:spMk id="53" creationId="{D6BB59FB-9545-4A90-88A5-DCD6795FC6FC}"/>
          </ac:spMkLst>
        </pc:spChg>
        <pc:spChg chg="add del mod">
          <ac:chgData name="Xinxin Duan" userId="de7703dde9e8474a" providerId="LiveId" clId="{1EB7814F-58B4-4BFE-9A7C-91115929364B}" dt="2021-03-09T02:22:03.140" v="6015" actId="478"/>
          <ac:spMkLst>
            <pc:docMk/>
            <pc:sldMk cId="285583326" sldId="277"/>
            <ac:spMk id="54" creationId="{8AB67C7C-5944-4810-9575-037C6FA2D147}"/>
          </ac:spMkLst>
        </pc:spChg>
        <pc:spChg chg="add del">
          <ac:chgData name="Xinxin Duan" userId="de7703dde9e8474a" providerId="LiveId" clId="{1EB7814F-58B4-4BFE-9A7C-91115929364B}" dt="2021-03-09T02:22:33.780" v="6017" actId="478"/>
          <ac:spMkLst>
            <pc:docMk/>
            <pc:sldMk cId="285583326" sldId="277"/>
            <ac:spMk id="55" creationId="{4DCF0924-4CB8-490E-8B0B-757446322AE3}"/>
          </ac:spMkLst>
        </pc:spChg>
        <pc:spChg chg="add mod">
          <ac:chgData name="Xinxin Duan" userId="de7703dde9e8474a" providerId="LiveId" clId="{1EB7814F-58B4-4BFE-9A7C-91115929364B}" dt="2021-03-09T02:23:34.502" v="6022" actId="164"/>
          <ac:spMkLst>
            <pc:docMk/>
            <pc:sldMk cId="285583326" sldId="277"/>
            <ac:spMk id="56" creationId="{8A36F35F-4A47-4FC6-86B7-37C5A532AB7E}"/>
          </ac:spMkLst>
        </pc:spChg>
        <pc:spChg chg="add del mod">
          <ac:chgData name="Xinxin Duan" userId="de7703dde9e8474a" providerId="LiveId" clId="{1EB7814F-58B4-4BFE-9A7C-91115929364B}" dt="2021-03-09T02:24:08.978" v="6026" actId="478"/>
          <ac:spMkLst>
            <pc:docMk/>
            <pc:sldMk cId="285583326" sldId="277"/>
            <ac:spMk id="58" creationId="{9173E50A-F5AC-4E8F-82A4-B13AE9021DAD}"/>
          </ac:spMkLst>
        </pc:spChg>
        <pc:spChg chg="add del mod">
          <ac:chgData name="Xinxin Duan" userId="de7703dde9e8474a" providerId="LiveId" clId="{1EB7814F-58B4-4BFE-9A7C-91115929364B}" dt="2021-03-09T02:26:21.681" v="6051"/>
          <ac:spMkLst>
            <pc:docMk/>
            <pc:sldMk cId="285583326" sldId="277"/>
            <ac:spMk id="59" creationId="{8BF1B102-DB22-4501-86FE-75C9168F3AF1}"/>
          </ac:spMkLst>
        </pc:spChg>
        <pc:spChg chg="add del mod">
          <ac:chgData name="Xinxin Duan" userId="de7703dde9e8474a" providerId="LiveId" clId="{1EB7814F-58B4-4BFE-9A7C-91115929364B}" dt="2021-03-09T02:26:21.681" v="6051"/>
          <ac:spMkLst>
            <pc:docMk/>
            <pc:sldMk cId="285583326" sldId="277"/>
            <ac:spMk id="60" creationId="{39BFAC2B-3A3F-4E7C-B655-BE9724584ADA}"/>
          </ac:spMkLst>
        </pc:spChg>
        <pc:spChg chg="mod">
          <ac:chgData name="Xinxin Duan" userId="de7703dde9e8474a" providerId="LiveId" clId="{1EB7814F-58B4-4BFE-9A7C-91115929364B}" dt="2021-03-09T02:26:16.670" v="6050"/>
          <ac:spMkLst>
            <pc:docMk/>
            <pc:sldMk cId="285583326" sldId="277"/>
            <ac:spMk id="61" creationId="{EEADF6FC-01A3-4512-80D1-7F3E3BC2E300}"/>
          </ac:spMkLst>
        </pc:spChg>
        <pc:spChg chg="mod">
          <ac:chgData name="Xinxin Duan" userId="de7703dde9e8474a" providerId="LiveId" clId="{1EB7814F-58B4-4BFE-9A7C-91115929364B}" dt="2021-03-09T02:26:21.681" v="6051"/>
          <ac:spMkLst>
            <pc:docMk/>
            <pc:sldMk cId="285583326" sldId="277"/>
            <ac:spMk id="62" creationId="{E82C820F-DEF3-452A-BE44-83B84C497839}"/>
          </ac:spMkLst>
        </pc:spChg>
        <pc:spChg chg="add mod">
          <ac:chgData name="Xinxin Duan" userId="de7703dde9e8474a" providerId="LiveId" clId="{1EB7814F-58B4-4BFE-9A7C-91115929364B}" dt="2021-03-09T02:27:29.555" v="6069" actId="207"/>
          <ac:spMkLst>
            <pc:docMk/>
            <pc:sldMk cId="285583326" sldId="277"/>
            <ac:spMk id="63" creationId="{688100A8-735A-45B5-B451-8FABFBD2A7F1}"/>
          </ac:spMkLst>
        </pc:spChg>
        <pc:spChg chg="add mod">
          <ac:chgData name="Xinxin Duan" userId="de7703dde9e8474a" providerId="LiveId" clId="{1EB7814F-58B4-4BFE-9A7C-91115929364B}" dt="2021-03-09T02:27:38.146" v="6070" actId="207"/>
          <ac:spMkLst>
            <pc:docMk/>
            <pc:sldMk cId="285583326" sldId="277"/>
            <ac:spMk id="64" creationId="{1025D0C3-6E75-4697-8884-191F7B1B6B38}"/>
          </ac:spMkLst>
        </pc:spChg>
        <pc:spChg chg="add mod">
          <ac:chgData name="Xinxin Duan" userId="de7703dde9e8474a" providerId="LiveId" clId="{1EB7814F-58B4-4BFE-9A7C-91115929364B}" dt="2021-03-09T02:27:19.651" v="6068" actId="2085"/>
          <ac:spMkLst>
            <pc:docMk/>
            <pc:sldMk cId="285583326" sldId="277"/>
            <ac:spMk id="65" creationId="{FA0CC082-8DC9-423E-AFBA-133C5DD856CF}"/>
          </ac:spMkLst>
        </pc:spChg>
        <pc:spChg chg="add mod">
          <ac:chgData name="Xinxin Duan" userId="de7703dde9e8474a" providerId="LiveId" clId="{1EB7814F-58B4-4BFE-9A7C-91115929364B}" dt="2021-03-09T02:27:43.940" v="6071" actId="207"/>
          <ac:spMkLst>
            <pc:docMk/>
            <pc:sldMk cId="285583326" sldId="277"/>
            <ac:spMk id="66" creationId="{E662AD58-30E5-432F-BEFC-D256832CCDE5}"/>
          </ac:spMkLst>
        </pc:spChg>
        <pc:spChg chg="add mod">
          <ac:chgData name="Xinxin Duan" userId="de7703dde9e8474a" providerId="LiveId" clId="{1EB7814F-58B4-4BFE-9A7C-91115929364B}" dt="2021-03-09T02:27:52.764" v="6072" actId="207"/>
          <ac:spMkLst>
            <pc:docMk/>
            <pc:sldMk cId="285583326" sldId="277"/>
            <ac:spMk id="67" creationId="{2DEAFBD3-3DFA-4862-8D4E-4711E989E46B}"/>
          </ac:spMkLst>
        </pc:spChg>
        <pc:spChg chg="add mod">
          <ac:chgData name="Xinxin Duan" userId="de7703dde9e8474a" providerId="LiveId" clId="{1EB7814F-58B4-4BFE-9A7C-91115929364B}" dt="2021-03-09T02:28:09.129" v="6075" actId="207"/>
          <ac:spMkLst>
            <pc:docMk/>
            <pc:sldMk cId="285583326" sldId="277"/>
            <ac:spMk id="68" creationId="{D1328B09-B320-4E0E-8B93-82E573E7BB96}"/>
          </ac:spMkLst>
        </pc:spChg>
        <pc:grpChg chg="add mod">
          <ac:chgData name="Xinxin Duan" userId="de7703dde9e8474a" providerId="LiveId" clId="{1EB7814F-58B4-4BFE-9A7C-91115929364B}" dt="2021-03-09T02:07:41.796" v="5835" actId="1076"/>
          <ac:grpSpMkLst>
            <pc:docMk/>
            <pc:sldMk cId="285583326" sldId="277"/>
            <ac:grpSpMk id="6" creationId="{9245CFD3-20A8-422F-A6CA-8BA4523BCC45}"/>
          </ac:grpSpMkLst>
        </pc:grpChg>
        <pc:grpChg chg="add mod">
          <ac:chgData name="Xinxin Duan" userId="de7703dde9e8474a" providerId="LiveId" clId="{1EB7814F-58B4-4BFE-9A7C-91115929364B}" dt="2021-03-09T02:16:03.907" v="5949" actId="164"/>
          <ac:grpSpMkLst>
            <pc:docMk/>
            <pc:sldMk cId="285583326" sldId="277"/>
            <ac:grpSpMk id="37" creationId="{A5F6E6D9-6365-404A-BBDB-4D1FE1649DEB}"/>
          </ac:grpSpMkLst>
        </pc:grpChg>
        <pc:grpChg chg="add mod">
          <ac:chgData name="Xinxin Duan" userId="de7703dde9e8474a" providerId="LiveId" clId="{1EB7814F-58B4-4BFE-9A7C-91115929364B}" dt="2021-03-09T02:19:49.330" v="5987" actId="1076"/>
          <ac:grpSpMkLst>
            <pc:docMk/>
            <pc:sldMk cId="285583326" sldId="277"/>
            <ac:grpSpMk id="39" creationId="{221BE293-FC70-41B5-B583-33503B04B3D0}"/>
          </ac:grpSpMkLst>
        </pc:grpChg>
        <pc:grpChg chg="add mod">
          <ac:chgData name="Xinxin Duan" userId="de7703dde9e8474a" providerId="LiveId" clId="{1EB7814F-58B4-4BFE-9A7C-91115929364B}" dt="2021-03-09T02:23:34.502" v="6022" actId="164"/>
          <ac:grpSpMkLst>
            <pc:docMk/>
            <pc:sldMk cId="285583326" sldId="277"/>
            <ac:grpSpMk id="43" creationId="{5679A78C-11F1-4052-90BF-FC434E14A6DD}"/>
          </ac:grpSpMkLst>
        </pc:grpChg>
        <pc:grpChg chg="add mod">
          <ac:chgData name="Xinxin Duan" userId="de7703dde9e8474a" providerId="LiveId" clId="{1EB7814F-58B4-4BFE-9A7C-91115929364B}" dt="2021-03-09T02:19:02.644" v="5978" actId="14100"/>
          <ac:grpSpMkLst>
            <pc:docMk/>
            <pc:sldMk cId="285583326" sldId="277"/>
            <ac:grpSpMk id="44" creationId="{C026D45E-999F-4E08-8927-2DC5520EC44F}"/>
          </ac:grpSpMkLst>
        </pc:grpChg>
        <pc:grpChg chg="add mod">
          <ac:chgData name="Xinxin Duan" userId="de7703dde9e8474a" providerId="LiveId" clId="{1EB7814F-58B4-4BFE-9A7C-91115929364B}" dt="2021-03-09T02:19:46.790" v="5986" actId="1076"/>
          <ac:grpSpMkLst>
            <pc:docMk/>
            <pc:sldMk cId="285583326" sldId="277"/>
            <ac:grpSpMk id="45" creationId="{2973EBD9-5C4A-4A0D-8D77-27C6536E9B51}"/>
          </ac:grpSpMkLst>
        </pc:grpChg>
        <pc:grpChg chg="add del mod">
          <ac:chgData name="Xinxin Duan" userId="de7703dde9e8474a" providerId="LiveId" clId="{1EB7814F-58B4-4BFE-9A7C-91115929364B}" dt="2021-03-09T02:23:34.502" v="6022" actId="164"/>
          <ac:grpSpMkLst>
            <pc:docMk/>
            <pc:sldMk cId="285583326" sldId="277"/>
            <ac:grpSpMk id="46" creationId="{C67725E2-EE49-42FA-968B-2366DF61A1A4}"/>
          </ac:grpSpMkLst>
        </pc:grpChg>
        <pc:grpChg chg="add mod">
          <ac:chgData name="Xinxin Duan" userId="de7703dde9e8474a" providerId="LiveId" clId="{1EB7814F-58B4-4BFE-9A7C-91115929364B}" dt="2021-03-09T02:23:34.502" v="6022" actId="164"/>
          <ac:grpSpMkLst>
            <pc:docMk/>
            <pc:sldMk cId="285583326" sldId="277"/>
            <ac:grpSpMk id="49" creationId="{91B8B702-743C-4A68-AF1B-31BCA742E43B}"/>
          </ac:grpSpMkLst>
        </pc:grpChg>
        <pc:grpChg chg="add mod">
          <ac:chgData name="Xinxin Duan" userId="de7703dde9e8474a" providerId="LiveId" clId="{1EB7814F-58B4-4BFE-9A7C-91115929364B}" dt="2021-03-09T02:23:40.487" v="6023" actId="1076"/>
          <ac:grpSpMkLst>
            <pc:docMk/>
            <pc:sldMk cId="285583326" sldId="277"/>
            <ac:grpSpMk id="57" creationId="{77EA456B-532F-43BA-BCF1-B8C41EE638D8}"/>
          </ac:grpSpMkLst>
        </pc:grp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9" creationId="{79DA785B-C18F-4021-BE38-0ABB897AB028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0" creationId="{70D08055-E0C4-4DD8-B4AB-92CEB12B0E83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1" creationId="{B752375C-D309-4026-86B6-1D782E6503DE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2" creationId="{9DDD2545-E304-41E5-BFF1-AB37B4EBFE09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3" creationId="{A4BA992A-23ED-476A-974E-B6538584ED72}"/>
          </ac:cxnSpMkLst>
        </pc:cxnChg>
        <pc:cxnChg chg="mod">
          <ac:chgData name="Xinxin Duan" userId="de7703dde9e8474a" providerId="LiveId" clId="{1EB7814F-58B4-4BFE-9A7C-91115929364B}" dt="2021-03-09T02:29:04.913" v="6078" actId="1038"/>
          <ac:cxnSpMkLst>
            <pc:docMk/>
            <pc:sldMk cId="285583326" sldId="277"/>
            <ac:cxnSpMk id="14" creationId="{8D52CB1C-5B66-4BBF-82F8-BD018325D7E8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5" creationId="{B3275014-C639-495D-B2CC-858005C30F4E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6" creationId="{10BA615A-3E2D-4011-BBCD-9B6E03B81BAF}"/>
          </ac:cxnSpMkLst>
        </pc:cxnChg>
        <pc:cxnChg chg="mod">
          <ac:chgData name="Xinxin Duan" userId="de7703dde9e8474a" providerId="LiveId" clId="{1EB7814F-58B4-4BFE-9A7C-91115929364B}" dt="2021-03-09T02:07:40.031" v="5834"/>
          <ac:cxnSpMkLst>
            <pc:docMk/>
            <pc:sldMk cId="285583326" sldId="277"/>
            <ac:cxnSpMk id="17" creationId="{FCEA827B-5F40-4910-86E5-7BA1CCAE5AE0}"/>
          </ac:cxnSpMkLst>
        </pc:cxnChg>
        <pc:cxnChg chg="mod">
          <ac:chgData name="Xinxin Duan" userId="de7703dde9e8474a" providerId="LiveId" clId="{1EB7814F-58B4-4BFE-9A7C-91115929364B}" dt="2021-03-09T02:28:48.323" v="6076" actId="1076"/>
          <ac:cxnSpMkLst>
            <pc:docMk/>
            <pc:sldMk cId="285583326" sldId="277"/>
            <ac:cxnSpMk id="18" creationId="{2A85805D-564C-40E2-BC2F-F1BC111163E0}"/>
          </ac:cxnSpMkLst>
        </pc:cxnChg>
      </pc:sldChg>
      <pc:sldChg chg="addSp delSp modSp new mod ord">
        <pc:chgData name="Xinxin Duan" userId="de7703dde9e8474a" providerId="LiveId" clId="{1EB7814F-58B4-4BFE-9A7C-91115929364B}" dt="2021-03-09T21:14:00.233" v="6517" actId="1076"/>
        <pc:sldMkLst>
          <pc:docMk/>
          <pc:sldMk cId="1300332618" sldId="278"/>
        </pc:sldMkLst>
        <pc:spChg chg="add 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3" creationId="{E4AEE500-5AC6-43E8-B0F6-D40D48BC6323}"/>
          </ac:spMkLst>
        </pc:spChg>
        <pc:spChg chg="add del mod">
          <ac:chgData name="Xinxin Duan" userId="de7703dde9e8474a" providerId="LiveId" clId="{1EB7814F-58B4-4BFE-9A7C-91115929364B}" dt="2021-03-09T01:57:14.639" v="5686" actId="478"/>
          <ac:spMkLst>
            <pc:docMk/>
            <pc:sldMk cId="1300332618" sldId="278"/>
            <ac:spMk id="4" creationId="{7AE1AF47-3746-4845-878B-2DD0023A1A15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6" creationId="{F45AA3DA-717E-4F78-8347-1AEEE524D211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7" creationId="{DC1A5A76-6653-47D5-AC4C-4F2650F92859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9" creationId="{A34CA8E6-B3AA-4312-B31C-7B70AA84BADE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0" creationId="{EA44AD0C-C8F8-4AE1-8EDA-0248905EC774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2" creationId="{A24E26F2-ED12-4C2C-A5B1-19CC879C31B2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3" creationId="{BB940C55-43E6-40A2-BE13-3468E6F5BA4C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5" creationId="{2DC98378-6D90-4858-A60E-93706C9F9B42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6" creationId="{D5E8CC8C-30F7-47D5-A4E5-741588CDC028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8" creationId="{2C8B2DE6-333D-47FF-86A3-6676B41BF517}"/>
          </ac:spMkLst>
        </pc:spChg>
        <pc:spChg chg="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19" creationId="{DFBDD6AE-1977-4464-9673-939F5B899E48}"/>
          </ac:spMkLst>
        </pc:spChg>
        <pc:spChg chg="add 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20" creationId="{30D2CDF6-CAE3-4AC2-9082-895995C612F9}"/>
          </ac:spMkLst>
        </pc:spChg>
        <pc:spChg chg="add 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21" creationId="{135A2060-B68A-455D-91A9-F8725294EF4E}"/>
          </ac:spMkLst>
        </pc:spChg>
        <pc:spChg chg="add 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23" creationId="{9DEDCBFB-F10B-4845-BD87-987D35C4BEDC}"/>
          </ac:spMkLst>
        </pc:spChg>
        <pc:spChg chg="add mod">
          <ac:chgData name="Xinxin Duan" userId="de7703dde9e8474a" providerId="LiveId" clId="{1EB7814F-58B4-4BFE-9A7C-91115929364B}" dt="2021-03-09T02:05:03.531" v="5833" actId="20577"/>
          <ac:spMkLst>
            <pc:docMk/>
            <pc:sldMk cId="1300332618" sldId="278"/>
            <ac:spMk id="24" creationId="{D8B858BF-583B-480C-B298-B2925CA0B9D6}"/>
          </ac:spMkLst>
        </pc:spChg>
        <pc:spChg chg="add del mod">
          <ac:chgData name="Xinxin Duan" userId="de7703dde9e8474a" providerId="LiveId" clId="{1EB7814F-58B4-4BFE-9A7C-91115929364B}" dt="2021-03-09T01:57:12.043" v="5685"/>
          <ac:spMkLst>
            <pc:docMk/>
            <pc:sldMk cId="1300332618" sldId="278"/>
            <ac:spMk id="25" creationId="{C436D634-3583-48B3-B960-5783F857309B}"/>
          </ac:spMkLst>
        </pc:spChg>
        <pc:spChg chg="add mod">
          <ac:chgData name="Xinxin Duan" userId="de7703dde9e8474a" providerId="LiveId" clId="{1EB7814F-58B4-4BFE-9A7C-91115929364B}" dt="2021-03-09T21:14:00.233" v="6517" actId="1076"/>
          <ac:spMkLst>
            <pc:docMk/>
            <pc:sldMk cId="1300332618" sldId="278"/>
            <ac:spMk id="26" creationId="{EBC49B31-A09D-4754-B048-2633B0701DC3}"/>
          </ac:spMkLst>
        </pc:s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2" creationId="{38672983-DBF5-4532-92DB-C0205AF5F498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5" creationId="{B75A3956-6565-483F-8C8D-C70195B4A069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8" creationId="{12EBAD74-BE61-493B-940D-252EBE6BBAB3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11" creationId="{4166D0FE-8166-4F78-9502-B2DABF1021A4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14" creationId="{EAA01E2D-A559-4D1B-BCC8-A259413A74D8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17" creationId="{7DA0FCF7-1A03-4C5C-B01D-5CF60E4085BE}"/>
          </ac:grpSpMkLst>
        </pc:grpChg>
        <pc:grpChg chg="add mod">
          <ac:chgData name="Xinxin Duan" userId="de7703dde9e8474a" providerId="LiveId" clId="{1EB7814F-58B4-4BFE-9A7C-91115929364B}" dt="2021-03-09T21:14:00.233" v="6517" actId="1076"/>
          <ac:grpSpMkLst>
            <pc:docMk/>
            <pc:sldMk cId="1300332618" sldId="278"/>
            <ac:grpSpMk id="22" creationId="{35FB0C45-AD44-46A4-8A66-777DE6FDB41E}"/>
          </ac:grpSpMkLst>
        </pc:grpChg>
        <pc:picChg chg="add mod">
          <ac:chgData name="Xinxin Duan" userId="de7703dde9e8474a" providerId="LiveId" clId="{1EB7814F-58B4-4BFE-9A7C-91115929364B}" dt="2021-03-09T21:14:00.233" v="6517" actId="1076"/>
          <ac:picMkLst>
            <pc:docMk/>
            <pc:sldMk cId="1300332618" sldId="278"/>
            <ac:picMk id="1026" creationId="{AC2BEAC1-2392-488E-A61C-908103B8D176}"/>
          </ac:picMkLst>
        </pc:picChg>
      </pc:sldChg>
      <pc:sldChg chg="addSp delSp modSp new mod">
        <pc:chgData name="Xinxin Duan" userId="de7703dde9e8474a" providerId="LiveId" clId="{1EB7814F-58B4-4BFE-9A7C-91115929364B}" dt="2021-03-16T00:09:49.865" v="6529" actId="1076"/>
        <pc:sldMkLst>
          <pc:docMk/>
          <pc:sldMk cId="1420509374" sldId="279"/>
        </pc:sldMkLst>
        <pc:spChg chg="add mod">
          <ac:chgData name="Xinxin Duan" userId="de7703dde9e8474a" providerId="LiveId" clId="{1EB7814F-58B4-4BFE-9A7C-91115929364B}" dt="2021-03-09T02:30:12.228" v="6120" actId="20577"/>
          <ac:spMkLst>
            <pc:docMk/>
            <pc:sldMk cId="1420509374" sldId="279"/>
            <ac:spMk id="2" creationId="{30F8D9F9-88AA-4823-9035-D9FE3710DE66}"/>
          </ac:spMkLst>
        </pc:spChg>
        <pc:spChg chg="add mod ord topLvl">
          <ac:chgData name="Xinxin Duan" userId="de7703dde9e8474a" providerId="LiveId" clId="{1EB7814F-58B4-4BFE-9A7C-91115929364B}" dt="2021-03-09T21:05:46.405" v="6482" actId="164"/>
          <ac:spMkLst>
            <pc:docMk/>
            <pc:sldMk cId="1420509374" sldId="279"/>
            <ac:spMk id="3" creationId="{071D6332-ACDE-4945-BA05-8042F7811AA3}"/>
          </ac:spMkLst>
        </pc:spChg>
        <pc:spChg chg="add mod topLvl">
          <ac:chgData name="Xinxin Duan" userId="de7703dde9e8474a" providerId="LiveId" clId="{1EB7814F-58B4-4BFE-9A7C-91115929364B}" dt="2021-03-09T21:05:46.405" v="6482" actId="164"/>
          <ac:spMkLst>
            <pc:docMk/>
            <pc:sldMk cId="1420509374" sldId="279"/>
            <ac:spMk id="4" creationId="{8D17C6B2-A04B-4428-A190-147A6C95DE8D}"/>
          </ac:spMkLst>
        </pc:spChg>
        <pc:spChg chg="add del">
          <ac:chgData name="Xinxin Duan" userId="de7703dde9e8474a" providerId="LiveId" clId="{1EB7814F-58B4-4BFE-9A7C-91115929364B}" dt="2021-03-09T15:59:23.656" v="6278" actId="478"/>
          <ac:spMkLst>
            <pc:docMk/>
            <pc:sldMk cId="1420509374" sldId="279"/>
            <ac:spMk id="5" creationId="{EFA909FA-5A9F-4DC0-8FAD-BB34F48496DE}"/>
          </ac:spMkLst>
        </pc:spChg>
        <pc:spChg chg="add del mod topLvl">
          <ac:chgData name="Xinxin Duan" userId="de7703dde9e8474a" providerId="LiveId" clId="{1EB7814F-58B4-4BFE-9A7C-91115929364B}" dt="2021-03-09T21:04:35.434" v="6455" actId="478"/>
          <ac:spMkLst>
            <pc:docMk/>
            <pc:sldMk cId="1420509374" sldId="279"/>
            <ac:spMk id="6" creationId="{B6C45EDB-2720-43C5-875B-9C03AE817A5E}"/>
          </ac:spMkLst>
        </pc:spChg>
        <pc:spChg chg="add mod topLvl">
          <ac:chgData name="Xinxin Duan" userId="de7703dde9e8474a" providerId="LiveId" clId="{1EB7814F-58B4-4BFE-9A7C-91115929364B}" dt="2021-03-09T21:05:56.735" v="6485" actId="1038"/>
          <ac:spMkLst>
            <pc:docMk/>
            <pc:sldMk cId="1420509374" sldId="279"/>
            <ac:spMk id="7" creationId="{26A1E621-3718-42D0-BB61-F8C1E4D28CD8}"/>
          </ac:spMkLst>
        </pc:spChg>
        <pc:spChg chg="add mod topLvl">
          <ac:chgData name="Xinxin Duan" userId="de7703dde9e8474a" providerId="LiveId" clId="{1EB7814F-58B4-4BFE-9A7C-91115929364B}" dt="2021-03-09T21:05:46.405" v="6482" actId="164"/>
          <ac:spMkLst>
            <pc:docMk/>
            <pc:sldMk cId="1420509374" sldId="279"/>
            <ac:spMk id="8" creationId="{399D1CDC-E5F9-4224-B6F3-EB8CAA20DA35}"/>
          </ac:spMkLst>
        </pc:spChg>
        <pc:spChg chg="add mod topLvl">
          <ac:chgData name="Xinxin Duan" userId="de7703dde9e8474a" providerId="LiveId" clId="{1EB7814F-58B4-4BFE-9A7C-91115929364B}" dt="2021-03-09T21:05:46.405" v="6482" actId="164"/>
          <ac:spMkLst>
            <pc:docMk/>
            <pc:sldMk cId="1420509374" sldId="279"/>
            <ac:spMk id="9" creationId="{396BF52D-DC51-456C-9E8F-588E1CE06592}"/>
          </ac:spMkLst>
        </pc:spChg>
        <pc:spChg chg="add del">
          <ac:chgData name="Xinxin Duan" userId="de7703dde9e8474a" providerId="LiveId" clId="{1EB7814F-58B4-4BFE-9A7C-91115929364B}" dt="2021-03-09T20:53:58.235" v="6364"/>
          <ac:spMkLst>
            <pc:docMk/>
            <pc:sldMk cId="1420509374" sldId="279"/>
            <ac:spMk id="12" creationId="{340C911C-BCCD-439B-A95E-BE600CD38CBC}"/>
          </ac:spMkLst>
        </pc:spChg>
        <pc:spChg chg="add del">
          <ac:chgData name="Xinxin Duan" userId="de7703dde9e8474a" providerId="LiveId" clId="{1EB7814F-58B4-4BFE-9A7C-91115929364B}" dt="2021-03-09T20:57:50.285" v="6391" actId="11529"/>
          <ac:spMkLst>
            <pc:docMk/>
            <pc:sldMk cId="1420509374" sldId="279"/>
            <ac:spMk id="14" creationId="{483450D6-063D-47A9-B893-FCC5133973F7}"/>
          </ac:spMkLst>
        </pc:spChg>
        <pc:spChg chg="add del">
          <ac:chgData name="Xinxin Duan" userId="de7703dde9e8474a" providerId="LiveId" clId="{1EB7814F-58B4-4BFE-9A7C-91115929364B}" dt="2021-03-09T20:57:48.635" v="6389" actId="11529"/>
          <ac:spMkLst>
            <pc:docMk/>
            <pc:sldMk cId="1420509374" sldId="279"/>
            <ac:spMk id="15" creationId="{190481C5-D178-4495-AE40-88D69C24A4EF}"/>
          </ac:spMkLst>
        </pc:spChg>
        <pc:spChg chg="add del">
          <ac:chgData name="Xinxin Duan" userId="de7703dde9e8474a" providerId="LiveId" clId="{1EB7814F-58B4-4BFE-9A7C-91115929364B}" dt="2021-03-09T20:58:47.345" v="6418" actId="478"/>
          <ac:spMkLst>
            <pc:docMk/>
            <pc:sldMk cId="1420509374" sldId="279"/>
            <ac:spMk id="19" creationId="{B2C4CCFC-8F98-4C93-BF6F-44BB32FBE142}"/>
          </ac:spMkLst>
        </pc:spChg>
        <pc:spChg chg="add del">
          <ac:chgData name="Xinxin Duan" userId="de7703dde9e8474a" providerId="LiveId" clId="{1EB7814F-58B4-4BFE-9A7C-91115929364B}" dt="2021-03-09T20:59:23.846" v="6420" actId="478"/>
          <ac:spMkLst>
            <pc:docMk/>
            <pc:sldMk cId="1420509374" sldId="279"/>
            <ac:spMk id="20" creationId="{928AB8C6-5EFE-4485-8A83-B1C5FEEA5574}"/>
          </ac:spMkLst>
        </pc:spChg>
        <pc:spChg chg="add del">
          <ac:chgData name="Xinxin Duan" userId="de7703dde9e8474a" providerId="LiveId" clId="{1EB7814F-58B4-4BFE-9A7C-91115929364B}" dt="2021-03-09T21:00:21.943" v="6422"/>
          <ac:spMkLst>
            <pc:docMk/>
            <pc:sldMk cId="1420509374" sldId="279"/>
            <ac:spMk id="21" creationId="{33F932F6-73DA-4F98-9874-E2C3C8BA125C}"/>
          </ac:spMkLst>
        </pc:spChg>
        <pc:spChg chg="add mod">
          <ac:chgData name="Xinxin Duan" userId="de7703dde9e8474a" providerId="LiveId" clId="{1EB7814F-58B4-4BFE-9A7C-91115929364B}" dt="2021-03-09T21:06:17.824" v="6486" actId="164"/>
          <ac:spMkLst>
            <pc:docMk/>
            <pc:sldMk cId="1420509374" sldId="279"/>
            <ac:spMk id="24" creationId="{233DF79D-AC48-48AF-A057-08E61AB25263}"/>
          </ac:spMkLst>
        </pc:spChg>
        <pc:spChg chg="add mod ord">
          <ac:chgData name="Xinxin Duan" userId="de7703dde9e8474a" providerId="LiveId" clId="{1EB7814F-58B4-4BFE-9A7C-91115929364B}" dt="2021-03-09T21:06:17.824" v="6486" actId="164"/>
          <ac:spMkLst>
            <pc:docMk/>
            <pc:sldMk cId="1420509374" sldId="279"/>
            <ac:spMk id="25" creationId="{3C7EFA73-AB03-43C1-9B57-B3C51D543665}"/>
          </ac:spMkLst>
        </pc:spChg>
        <pc:spChg chg="add del mod">
          <ac:chgData name="Xinxin Duan" userId="de7703dde9e8474a" providerId="LiveId" clId="{1EB7814F-58B4-4BFE-9A7C-91115929364B}" dt="2021-03-09T21:04:54.225" v="6463" actId="478"/>
          <ac:spMkLst>
            <pc:docMk/>
            <pc:sldMk cId="1420509374" sldId="279"/>
            <ac:spMk id="26" creationId="{31A38F77-2CF4-402E-8410-8494C05992C1}"/>
          </ac:spMkLst>
        </pc:spChg>
        <pc:spChg chg="add mod">
          <ac:chgData name="Xinxin Duan" userId="de7703dde9e8474a" providerId="LiveId" clId="{1EB7814F-58B4-4BFE-9A7C-91115929364B}" dt="2021-03-09T21:05:46.405" v="6482" actId="164"/>
          <ac:spMkLst>
            <pc:docMk/>
            <pc:sldMk cId="1420509374" sldId="279"/>
            <ac:spMk id="27" creationId="{5EE60691-0902-44D0-87B9-CC75ADCB5601}"/>
          </ac:spMkLst>
        </pc:spChg>
        <pc:grpChg chg="add del mod">
          <ac:chgData name="Xinxin Duan" userId="de7703dde9e8474a" providerId="LiveId" clId="{1EB7814F-58B4-4BFE-9A7C-91115929364B}" dt="2021-03-09T21:03:56.245" v="6450" actId="165"/>
          <ac:grpSpMkLst>
            <pc:docMk/>
            <pc:sldMk cId="1420509374" sldId="279"/>
            <ac:grpSpMk id="23" creationId="{0B2E1A23-35C6-464A-8D1E-7B0D4D6DE6B1}"/>
          </ac:grpSpMkLst>
        </pc:grpChg>
        <pc:grpChg chg="add mod">
          <ac:chgData name="Xinxin Duan" userId="de7703dde9e8474a" providerId="LiveId" clId="{1EB7814F-58B4-4BFE-9A7C-91115929364B}" dt="2021-03-09T21:06:17.824" v="6486" actId="164"/>
          <ac:grpSpMkLst>
            <pc:docMk/>
            <pc:sldMk cId="1420509374" sldId="279"/>
            <ac:grpSpMk id="28" creationId="{3B5E0FA5-4968-4DEF-A422-2E27CB729071}"/>
          </ac:grpSpMkLst>
        </pc:grpChg>
        <pc:grpChg chg="add mod">
          <ac:chgData name="Xinxin Duan" userId="de7703dde9e8474a" providerId="LiveId" clId="{1EB7814F-58B4-4BFE-9A7C-91115929364B}" dt="2021-03-16T00:09:49.865" v="6529" actId="1076"/>
          <ac:grpSpMkLst>
            <pc:docMk/>
            <pc:sldMk cId="1420509374" sldId="279"/>
            <ac:grpSpMk id="29" creationId="{6799AB54-2D97-43DD-BB04-CDED6AF02985}"/>
          </ac:grpSpMkLst>
        </pc:grpChg>
        <pc:picChg chg="add del mod">
          <ac:chgData name="Xinxin Duan" userId="de7703dde9e8474a" providerId="LiveId" clId="{1EB7814F-58B4-4BFE-9A7C-91115929364B}" dt="2021-03-09T20:53:58.235" v="6364"/>
          <ac:picMkLst>
            <pc:docMk/>
            <pc:sldMk cId="1420509374" sldId="279"/>
            <ac:picMk id="11" creationId="{6DE7EF53-D37B-476A-9669-0345853FA19A}"/>
          </ac:picMkLst>
        </pc:picChg>
        <pc:picChg chg="add del mod modCrop">
          <ac:chgData name="Xinxin Duan" userId="de7703dde9e8474a" providerId="LiveId" clId="{1EB7814F-58B4-4BFE-9A7C-91115929364B}" dt="2021-03-09T20:58:17.350" v="6413" actId="478"/>
          <ac:picMkLst>
            <pc:docMk/>
            <pc:sldMk cId="1420509374" sldId="279"/>
            <ac:picMk id="13" creationId="{1D71CBF8-350C-425C-931A-EC2D1FF5E34E}"/>
          </ac:picMkLst>
        </pc:picChg>
        <pc:picChg chg="mod">
          <ac:chgData name="Xinxin Duan" userId="de7703dde9e8474a" providerId="LiveId" clId="{1EB7814F-58B4-4BFE-9A7C-91115929364B}" dt="2021-03-09T20:57:48.195" v="6388"/>
          <ac:picMkLst>
            <pc:docMk/>
            <pc:sldMk cId="1420509374" sldId="279"/>
            <ac:picMk id="16" creationId="{2AD90CE3-FC79-427E-BA35-4D18DE4C8F62}"/>
          </ac:picMkLst>
        </pc:picChg>
        <pc:picChg chg="add del mod">
          <ac:chgData name="Xinxin Duan" userId="de7703dde9e8474a" providerId="LiveId" clId="{1EB7814F-58B4-4BFE-9A7C-91115929364B}" dt="2021-03-09T21:00:21.943" v="6422"/>
          <ac:picMkLst>
            <pc:docMk/>
            <pc:sldMk cId="1420509374" sldId="279"/>
            <ac:picMk id="18" creationId="{95E61B51-646B-409F-9263-4150F789BF45}"/>
          </ac:picMkLst>
        </pc:picChg>
        <pc:picChg chg="mod ord">
          <ac:chgData name="Xinxin Duan" userId="de7703dde9e8474a" providerId="LiveId" clId="{1EB7814F-58B4-4BFE-9A7C-91115929364B}" dt="2021-03-09T21:06:17.824" v="6486" actId="164"/>
          <ac:picMkLst>
            <pc:docMk/>
            <pc:sldMk cId="1420509374" sldId="279"/>
            <ac:picMk id="22" creationId="{4DE10EAA-5DD1-4B16-A754-B395898BDF67}"/>
          </ac:picMkLst>
        </pc:picChg>
        <pc:picChg chg="add del">
          <ac:chgData name="Xinxin Duan" userId="de7703dde9e8474a" providerId="LiveId" clId="{1EB7814F-58B4-4BFE-9A7C-91115929364B}" dt="2021-03-09T02:35:17.393" v="6122" actId="478"/>
          <ac:picMkLst>
            <pc:docMk/>
            <pc:sldMk cId="1420509374" sldId="279"/>
            <ac:picMk id="2050" creationId="{DC3466D2-35FD-4BF3-B035-899B10E79FF4}"/>
          </ac:picMkLst>
        </pc:picChg>
      </pc:sldChg>
      <pc:sldChg chg="addSp modSp add mod">
        <pc:chgData name="Xinxin Duan" userId="de7703dde9e8474a" providerId="LiveId" clId="{1EB7814F-58B4-4BFE-9A7C-91115929364B}" dt="2021-03-09T21:15:45.932" v="6518" actId="207"/>
        <pc:sldMkLst>
          <pc:docMk/>
          <pc:sldMk cId="2418262125" sldId="280"/>
        </pc:sldMkLst>
        <pc:spChg chg="mod">
          <ac:chgData name="Xinxin Duan" userId="de7703dde9e8474a" providerId="LiveId" clId="{1EB7814F-58B4-4BFE-9A7C-91115929364B}" dt="2021-03-09T02:39:08.167" v="6205" actId="20577"/>
          <ac:spMkLst>
            <pc:docMk/>
            <pc:sldMk cId="2418262125" sldId="280"/>
            <ac:spMk id="2" creationId="{30F8D9F9-88AA-4823-9035-D9FE3710DE66}"/>
          </ac:spMkLst>
        </pc:spChg>
        <pc:spChg chg="add mod ord">
          <ac:chgData name="Xinxin Duan" userId="de7703dde9e8474a" providerId="LiveId" clId="{1EB7814F-58B4-4BFE-9A7C-91115929364B}" dt="2021-03-09T21:15:45.932" v="6518" actId="207"/>
          <ac:spMkLst>
            <pc:docMk/>
            <pc:sldMk cId="2418262125" sldId="280"/>
            <ac:spMk id="7" creationId="{3A31C88A-3BC5-47B6-AB58-58F51BE45E38}"/>
          </ac:spMkLst>
        </pc:spChg>
        <pc:picChg chg="add mod">
          <ac:chgData name="Xinxin Duan" userId="de7703dde9e8474a" providerId="LiveId" clId="{1EB7814F-58B4-4BFE-9A7C-91115929364B}" dt="2021-03-09T21:10:12.872" v="6493" actId="1076"/>
          <ac:picMkLst>
            <pc:docMk/>
            <pc:sldMk cId="2418262125" sldId="280"/>
            <ac:picMk id="4" creationId="{1E59D7B0-3797-4931-B061-6547E1C35001}"/>
          </ac:picMkLst>
        </pc:picChg>
        <pc:picChg chg="add mod">
          <ac:chgData name="Xinxin Duan" userId="de7703dde9e8474a" providerId="LiveId" clId="{1EB7814F-58B4-4BFE-9A7C-91115929364B}" dt="2021-03-09T21:10:17.715" v="6494" actId="1076"/>
          <ac:picMkLst>
            <pc:docMk/>
            <pc:sldMk cId="2418262125" sldId="280"/>
            <ac:picMk id="6" creationId="{380BE017-14A0-4146-A42C-983635075A66}"/>
          </ac:picMkLst>
        </pc:picChg>
      </pc:sldChg>
      <pc:sldChg chg="addSp modSp new mod">
        <pc:chgData name="Xinxin Duan" userId="de7703dde9e8474a" providerId="LiveId" clId="{1EB7814F-58B4-4BFE-9A7C-91115929364B}" dt="2021-03-16T00:22:41.134" v="6844" actId="20577"/>
        <pc:sldMkLst>
          <pc:docMk/>
          <pc:sldMk cId="3505255818" sldId="281"/>
        </pc:sldMkLst>
        <pc:spChg chg="add mod">
          <ac:chgData name="Xinxin Duan" userId="de7703dde9e8474a" providerId="LiveId" clId="{1EB7814F-58B4-4BFE-9A7C-91115929364B}" dt="2021-03-16T00:22:41.134" v="6844" actId="20577"/>
          <ac:spMkLst>
            <pc:docMk/>
            <pc:sldMk cId="3505255818" sldId="281"/>
            <ac:spMk id="2" creationId="{40AC9D2E-B9DC-4DF0-83E5-A150A90A6695}"/>
          </ac:spMkLst>
        </pc:spChg>
      </pc:sldChg>
      <pc:sldChg chg="delSp modSp add mod">
        <pc:chgData name="Xinxin Duan" userId="de7703dde9e8474a" providerId="LiveId" clId="{1EB7814F-58B4-4BFE-9A7C-91115929364B}" dt="2021-03-16T00:27:04.236" v="7008" actId="20577"/>
        <pc:sldMkLst>
          <pc:docMk/>
          <pc:sldMk cId="3082608870" sldId="282"/>
        </pc:sldMkLst>
        <pc:spChg chg="del">
          <ac:chgData name="Xinxin Duan" userId="de7703dde9e8474a" providerId="LiveId" clId="{1EB7814F-58B4-4BFE-9A7C-91115929364B}" dt="2021-03-16T00:25:19.954" v="6943" actId="478"/>
          <ac:spMkLst>
            <pc:docMk/>
            <pc:sldMk cId="3082608870" sldId="282"/>
            <ac:spMk id="10" creationId="{37828878-B313-40BF-A268-92B838033EAB}"/>
          </ac:spMkLst>
        </pc:spChg>
        <pc:spChg chg="mod">
          <ac:chgData name="Xinxin Duan" userId="de7703dde9e8474a" providerId="LiveId" clId="{1EB7814F-58B4-4BFE-9A7C-91115929364B}" dt="2021-03-16T00:27:04.236" v="7008" actId="20577"/>
          <ac:spMkLst>
            <pc:docMk/>
            <pc:sldMk cId="3082608870" sldId="282"/>
            <ac:spMk id="13" creationId="{BCAD7B44-2D23-4D25-9220-F1A14D52E893}"/>
          </ac:spMkLst>
        </pc:spChg>
        <pc:spChg chg="del">
          <ac:chgData name="Xinxin Duan" userId="de7703dde9e8474a" providerId="LiveId" clId="{1EB7814F-58B4-4BFE-9A7C-91115929364B}" dt="2021-03-16T00:25:26.016" v="6945" actId="478"/>
          <ac:spMkLst>
            <pc:docMk/>
            <pc:sldMk cId="3082608870" sldId="282"/>
            <ac:spMk id="17" creationId="{7DC6D275-39F8-4A89-B667-1408D6EC1689}"/>
          </ac:spMkLst>
        </pc:spChg>
        <pc:spChg chg="del">
          <ac:chgData name="Xinxin Duan" userId="de7703dde9e8474a" providerId="LiveId" clId="{1EB7814F-58B4-4BFE-9A7C-91115929364B}" dt="2021-03-16T00:25:27.164" v="6946" actId="478"/>
          <ac:spMkLst>
            <pc:docMk/>
            <pc:sldMk cId="3082608870" sldId="282"/>
            <ac:spMk id="18" creationId="{D8CF3A92-C38C-4299-856E-EECEE513D39B}"/>
          </ac:spMkLst>
        </pc:spChg>
        <pc:spChg chg="del mod">
          <ac:chgData name="Xinxin Duan" userId="de7703dde9e8474a" providerId="LiveId" clId="{1EB7814F-58B4-4BFE-9A7C-91115929364B}" dt="2021-03-16T00:25:29.700" v="6949" actId="478"/>
          <ac:spMkLst>
            <pc:docMk/>
            <pc:sldMk cId="3082608870" sldId="282"/>
            <ac:spMk id="19" creationId="{EBAD0B71-C9BB-4E06-B76A-6BCD7C17CEA1}"/>
          </ac:spMkLst>
        </pc:spChg>
        <pc:spChg chg="del">
          <ac:chgData name="Xinxin Duan" userId="de7703dde9e8474a" providerId="LiveId" clId="{1EB7814F-58B4-4BFE-9A7C-91115929364B}" dt="2021-03-16T00:25:28.502" v="6947" actId="478"/>
          <ac:spMkLst>
            <pc:docMk/>
            <pc:sldMk cId="3082608870" sldId="282"/>
            <ac:spMk id="20" creationId="{270AF42F-33E3-4D74-8897-844886095814}"/>
          </ac:spMkLst>
        </pc:spChg>
        <pc:grpChg chg="del">
          <ac:chgData name="Xinxin Duan" userId="de7703dde9e8474a" providerId="LiveId" clId="{1EB7814F-58B4-4BFE-9A7C-91115929364B}" dt="2021-03-16T00:25:21.413" v="6944" actId="478"/>
          <ac:grpSpMkLst>
            <pc:docMk/>
            <pc:sldMk cId="3082608870" sldId="282"/>
            <ac:grpSpMk id="14" creationId="{57496648-7DBC-4841-8D45-CC25B39D6FB0}"/>
          </ac:grpSpMkLst>
        </pc:grpChg>
        <pc:grpChg chg="del">
          <ac:chgData name="Xinxin Duan" userId="de7703dde9e8474a" providerId="LiveId" clId="{1EB7814F-58B4-4BFE-9A7C-91115929364B}" dt="2021-03-16T00:25:31.008" v="6950" actId="478"/>
          <ac:grpSpMkLst>
            <pc:docMk/>
            <pc:sldMk cId="3082608870" sldId="282"/>
            <ac:grpSpMk id="39" creationId="{E3491315-4480-4E5E-A52E-5E4398044C70}"/>
          </ac:grpSpMkLst>
        </pc:grpChg>
        <pc:grpChg chg="del">
          <ac:chgData name="Xinxin Duan" userId="de7703dde9e8474a" providerId="LiveId" clId="{1EB7814F-58B4-4BFE-9A7C-91115929364B}" dt="2021-03-16T00:25:18.633" v="6942" actId="478"/>
          <ac:grpSpMkLst>
            <pc:docMk/>
            <pc:sldMk cId="3082608870" sldId="282"/>
            <ac:grpSpMk id="41" creationId="{DA0111AF-60DB-475F-8415-D5075197AD53}"/>
          </ac:grpSpMkLst>
        </pc:grpChg>
      </pc:sldChg>
      <pc:sldMasterChg chg="setBg modSldLayout">
        <pc:chgData name="Xinxin Duan" userId="de7703dde9e8474a" providerId="LiveId" clId="{1EB7814F-58B4-4BFE-9A7C-91115929364B}" dt="2021-02-21T07:33:25.604" v="2726"/>
        <pc:sldMasterMkLst>
          <pc:docMk/>
          <pc:sldMasterMk cId="3532781771" sldId="2147483648"/>
        </pc:sldMasterMkLst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3368068276" sldId="2147483649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1139661109" sldId="2147483650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1979312524" sldId="2147483651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2959058076" sldId="2147483652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1662405214" sldId="2147483653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2365710041" sldId="2147483654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2295614907" sldId="2147483655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2781157392" sldId="2147483656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782277175" sldId="2147483657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2243512962" sldId="2147483658"/>
          </pc:sldLayoutMkLst>
        </pc:sldLayoutChg>
        <pc:sldLayoutChg chg="setBg">
          <pc:chgData name="Xinxin Duan" userId="de7703dde9e8474a" providerId="LiveId" clId="{1EB7814F-58B4-4BFE-9A7C-91115929364B}" dt="2021-02-21T07:33:25.604" v="2726"/>
          <pc:sldLayoutMkLst>
            <pc:docMk/>
            <pc:sldMasterMk cId="3532781771" sldId="2147483648"/>
            <pc:sldLayoutMk cId="302882097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A2F6-938E-4A9B-8D09-CBEA8760A5C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554EA-23F7-41C7-845E-DAC92DBAC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5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Qualify/ describe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1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it yourself web </a:t>
            </a:r>
            <a:r>
              <a:rPr lang="en-US"/>
              <a:t>design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06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Develop a skill that will make others think you’re super cool!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Be cool!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Be way cool!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Have fun sharing your ideas, stories, videos, art, and more with friends around the world!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Share your inventions with friends and aliens around the universe!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2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Create an impressive personal website to strengthen your college or job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Learn some knock-your-socks-off tricks to get your dream job!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3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money</a:t>
            </a:r>
          </a:p>
          <a:p>
            <a:r>
              <a:rPr lang="en-US" dirty="0"/>
              <a:t>Use your new skills to make lots of money – not all kids want to buy toys?</a:t>
            </a:r>
          </a:p>
          <a:p>
            <a:r>
              <a:rPr lang="en-US" dirty="0"/>
              <a:t>Learn skills to make money to buy toys!</a:t>
            </a:r>
          </a:p>
          <a:p>
            <a:r>
              <a:rPr lang="en-US" dirty="0"/>
              <a:t>Buy toys with money made from your awesome skills </a:t>
            </a:r>
          </a:p>
          <a:p>
            <a:r>
              <a:rPr lang="en-US" b="1" dirty="0"/>
              <a:t>Learn skills, make money, buy toys</a:t>
            </a:r>
            <a:r>
              <a:rPr lang="en-US" dirty="0"/>
              <a:t> – short, to the point, playful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many advertisements – people only have time to look at a few</a:t>
            </a:r>
          </a:p>
          <a:p>
            <a:r>
              <a:rPr lang="en-US" dirty="0"/>
              <a:t>Relatable – you show you understand the problems the audience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3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Feel the personal satisfaction of building a computer project!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Be happy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Build to be happy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Be happy, build dreams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7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Feel the personal satisfaction of building a computer project!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Be happy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Build to be happy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Be happy, build dreams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0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Join the BIY web design course today!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Don’t wait! Join 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Cool – admirable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554EA-23F7-41C7-845E-DAC92DBACE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5F72-61E9-4625-898C-BA21D078B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BF012-5D5F-4E3A-8D44-7D08F691C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94D2-D916-45BD-8150-45552F35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9D12-71AC-4CC1-B881-C6F3195A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C954-400E-4C66-9F9F-8DEDB8DD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43D2-5FFD-4B91-B4BB-1670BCF4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09F9A-151D-4190-8037-7D4DBA0C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DCEC-83D9-444C-AC5C-9D506D76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A83E-141C-4B70-8F52-C429E4AB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47D-9200-4CAD-A7C1-52AE1FF1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17594-DF7B-4439-8C60-E90B38F87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E70C3-3969-478B-AF53-9332A6753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AA0C-272F-4C5F-AC19-E68CAFB0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9F1F-BC02-4925-8EAB-8AB3F175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482EA-79D0-46DB-95A2-823C9DD3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5431-E176-4CC2-8B05-EE9D96D3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3A8E-4C7A-4020-AFF1-7F61FEDA1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19A1-964E-4FF8-B790-89FB9A86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7C46-3C1B-4D70-B64D-F08898C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A171-D860-482D-96BC-4B143B4B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0F14-92C6-46EA-977C-5ACA45C6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A0335-A9B5-4A39-A29C-9B6A324E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390F4-D42C-42E9-8371-73F1CC89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D02E-AD4E-4EF0-A0E0-A98CF7A8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D7A2-A15B-47A6-976D-8608B77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DD51-D5DB-4CE0-AF87-8EEC7F0B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972E-3E64-4EA3-8052-CF0A72D6B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B350B-4671-4525-B2FF-9656B3AE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AF4EE-5D78-4EF9-9985-3C6EA61F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49C58-A61A-4B3B-BD12-4B03482B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8797C-DBCB-4BD3-BA29-ED0AD77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CAE4-10F7-41A4-B3EE-E0C8A8D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52CA-D5A8-45ED-96A9-E9924FDB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3997A-1857-42CC-AA78-0F2AF4A4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C5FAE-59BB-4407-8F76-AD7BED0B1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0D16E-AC09-4083-8350-B7938C02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F33D9-8065-4956-8C06-7A75AE92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1677F-4B8D-41E7-8781-312E565F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084E5-98C9-4EF0-AF5D-72FCD3B5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F9FE-5E37-4AB1-9AC4-194F68FF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DE4D2-339B-4F4C-A6E0-0BEC0185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A0704-95CB-4389-8F65-C1DDFBC0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45D08-56F4-4FFA-AE0E-F8776F61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40363-5E90-4A73-9688-786A45A7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5E1F-4F3A-4A43-BAD9-4D5B95BD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FFD84-DF4A-49D4-8FAF-499EB3E7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207-BD25-4AE5-B4A5-53CFA566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AAE7-CEFE-4CEB-9C04-C6E48597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EF3EC-CAFD-4CEE-B668-3A52C0BA9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1CC0F-AD67-4306-AC5B-9B509DBB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EF1C3-8193-420C-8163-EA17CD85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3DC37-A824-4BB3-983E-00BF5314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F047-FC7C-46FB-AF1C-20DA6AD8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F8DEE-2C5B-43CF-AC6F-68BEF350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11889-07E1-40D5-BCFA-71674EEE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6C80-EDF7-401A-B4F9-F7BCD73A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8DC4D-4CFD-409E-96CF-1FAD9B06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FFF6B-5B25-4503-9EAC-7211114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AF567-AA57-4522-ADC5-634370D0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FEDE9-401B-437D-BD78-5236FFCA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4431-AFED-4015-AD9D-A89D4EE73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0AAB-243D-4E9D-977F-F30C0AE8DE6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7DFB-AD25-4C17-B20C-1377EE3B7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0A56-7A51-4891-8FF1-7818E55A7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AA0C-8AB9-42B1-AB02-47B93EF1A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472422/edito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j/703070979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D9A5-B169-4800-8153-43FED28D7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786"/>
            <a:ext cx="9144000" cy="18097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WEB DESIGN</a:t>
            </a:r>
            <a:br>
              <a:rPr lang="en-US" sz="5400" dirty="0">
                <a:solidFill>
                  <a:srgbClr val="7030A0"/>
                </a:solidFill>
              </a:rPr>
            </a:br>
            <a:r>
              <a:rPr lang="en-US" sz="5400" dirty="0">
                <a:solidFill>
                  <a:srgbClr val="7030A0"/>
                </a:solidFill>
              </a:rPr>
              <a:t>VIDEO LAB 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CE0C5-FEFA-4BCA-8132-8C8B71B59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3341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Xinxin, Ryan, Jayden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84C89-D268-4316-AB32-5F6651A0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8" y="3486147"/>
            <a:ext cx="3725583" cy="26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7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42CF68-9665-469F-9933-059361F07345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Very low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maintenance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1600ED-2666-481B-8468-1208503DDEB1}"/>
              </a:ext>
            </a:extLst>
          </p:cNvPr>
          <p:cNvGrpSpPr/>
          <p:nvPr/>
        </p:nvGrpSpPr>
        <p:grpSpPr>
          <a:xfrm>
            <a:off x="5215123" y="1173956"/>
            <a:ext cx="4572000" cy="4572000"/>
            <a:chOff x="5550403" y="1173956"/>
            <a:chExt cx="4572000" cy="457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FC5899-926C-4313-9388-6ADFF6FC0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403" y="1897107"/>
              <a:ext cx="4279395" cy="342704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563538-60EA-4D1B-8126-776B7FF3AA06}"/>
                </a:ext>
              </a:extLst>
            </p:cNvPr>
            <p:cNvGrpSpPr/>
            <p:nvPr/>
          </p:nvGrpSpPr>
          <p:grpSpPr>
            <a:xfrm>
              <a:off x="5550403" y="1173956"/>
              <a:ext cx="4572000" cy="4572000"/>
              <a:chOff x="5550403" y="1143000"/>
              <a:chExt cx="4572000" cy="4572000"/>
            </a:xfrm>
            <a:solidFill>
              <a:srgbClr val="FF0000">
                <a:alpha val="56000"/>
              </a:srgb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3E3C448-2706-4FE2-93DC-84AAD87D40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0403" y="1143000"/>
                <a:ext cx="4572000" cy="4572000"/>
              </a:xfrm>
              <a:custGeom>
                <a:avLst/>
                <a:gdLst>
                  <a:gd name="connsiteX0" fmla="*/ 2331720 w 4663440"/>
                  <a:gd name="connsiteY0" fmla="*/ 371631 h 4660846"/>
                  <a:gd name="connsiteX1" fmla="*/ 374904 w 4663440"/>
                  <a:gd name="connsiteY1" fmla="*/ 2330422 h 4660846"/>
                  <a:gd name="connsiteX2" fmla="*/ 2331720 w 4663440"/>
                  <a:gd name="connsiteY2" fmla="*/ 4289213 h 4660846"/>
                  <a:gd name="connsiteX3" fmla="*/ 4288536 w 4663440"/>
                  <a:gd name="connsiteY3" fmla="*/ 2330422 h 4660846"/>
                  <a:gd name="connsiteX4" fmla="*/ 2331720 w 4663440"/>
                  <a:gd name="connsiteY4" fmla="*/ 371631 h 4660846"/>
                  <a:gd name="connsiteX5" fmla="*/ 2331720 w 4663440"/>
                  <a:gd name="connsiteY5" fmla="*/ 0 h 4660846"/>
                  <a:gd name="connsiteX6" fmla="*/ 4663440 w 4663440"/>
                  <a:gd name="connsiteY6" fmla="*/ 2330423 h 4660846"/>
                  <a:gd name="connsiteX7" fmla="*/ 2331720 w 4663440"/>
                  <a:gd name="connsiteY7" fmla="*/ 4660846 h 4660846"/>
                  <a:gd name="connsiteX8" fmla="*/ 0 w 4663440"/>
                  <a:gd name="connsiteY8" fmla="*/ 2330423 h 4660846"/>
                  <a:gd name="connsiteX9" fmla="*/ 2331720 w 4663440"/>
                  <a:gd name="connsiteY9" fmla="*/ 0 h 466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3440" h="4660846">
                    <a:moveTo>
                      <a:pt x="2331720" y="371631"/>
                    </a:moveTo>
                    <a:cubicBezTo>
                      <a:pt x="1251000" y="371631"/>
                      <a:pt x="374904" y="1248612"/>
                      <a:pt x="374904" y="2330422"/>
                    </a:cubicBezTo>
                    <a:cubicBezTo>
                      <a:pt x="374904" y="3412232"/>
                      <a:pt x="1251000" y="4289213"/>
                      <a:pt x="2331720" y="4289213"/>
                    </a:cubicBezTo>
                    <a:cubicBezTo>
                      <a:pt x="3412440" y="4289213"/>
                      <a:pt x="4288536" y="3412232"/>
                      <a:pt x="4288536" y="2330422"/>
                    </a:cubicBezTo>
                    <a:cubicBezTo>
                      <a:pt x="4288536" y="1248612"/>
                      <a:pt x="3412440" y="371631"/>
                      <a:pt x="2331720" y="371631"/>
                    </a:cubicBezTo>
                    <a:close/>
                    <a:moveTo>
                      <a:pt x="2331720" y="0"/>
                    </a:moveTo>
                    <a:cubicBezTo>
                      <a:pt x="3619493" y="0"/>
                      <a:pt x="4663440" y="1043366"/>
                      <a:pt x="4663440" y="2330423"/>
                    </a:cubicBezTo>
                    <a:cubicBezTo>
                      <a:pt x="4663440" y="3617480"/>
                      <a:pt x="3619493" y="4660846"/>
                      <a:pt x="2331720" y="4660846"/>
                    </a:cubicBezTo>
                    <a:cubicBezTo>
                      <a:pt x="1043947" y="4660846"/>
                      <a:pt x="0" y="3617480"/>
                      <a:pt x="0" y="2330423"/>
                    </a:cubicBezTo>
                    <a:cubicBezTo>
                      <a:pt x="0" y="1043366"/>
                      <a:pt x="1043947" y="0"/>
                      <a:pt x="23317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AB0544-6D1B-4961-8EBE-4BB588225668}"/>
                  </a:ext>
                </a:extLst>
              </p:cNvPr>
              <p:cNvSpPr/>
              <p:nvPr/>
            </p:nvSpPr>
            <p:spPr>
              <a:xfrm rot="18350259">
                <a:off x="5662016" y="3262207"/>
                <a:ext cx="4373168" cy="33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9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42CF68-9665-469F-9933-059361F07345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Edible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Image result for nasturtium salad">
            <a:extLst>
              <a:ext uri="{FF2B5EF4-FFF2-40B4-BE49-F238E27FC236}">
                <a16:creationId xmlns:a16="http://schemas.microsoft.com/office/drawing/2014/main" id="{CD6B7693-5197-4B3E-BA6B-D22BDA6E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69410"/>
            <a:ext cx="3228975" cy="46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8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281D-35EB-4B5D-BD66-DA58BE42F7B0}"/>
              </a:ext>
            </a:extLst>
          </p:cNvPr>
          <p:cNvSpPr txBox="1">
            <a:spLocks/>
          </p:cNvSpPr>
          <p:nvPr/>
        </p:nvSpPr>
        <p:spPr>
          <a:xfrm>
            <a:off x="1524000" y="685786"/>
            <a:ext cx="9144000" cy="1809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7030A0"/>
                </a:solidFill>
              </a:rPr>
              <a:t>STORYBOARD DRAFTS &amp; BRAINSTORMING</a:t>
            </a:r>
          </a:p>
        </p:txBody>
      </p:sp>
      <p:pic>
        <p:nvPicPr>
          <p:cNvPr id="1026" name="Picture 2" descr="Current Brainstorming Process is Broken: How to Generate Ideas More  Effectively - Studeo">
            <a:extLst>
              <a:ext uri="{FF2B5EF4-FFF2-40B4-BE49-F238E27FC236}">
                <a16:creationId xmlns:a16="http://schemas.microsoft.com/office/drawing/2014/main" id="{C95950B9-7BB0-4681-AAB9-77BBD7E98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r="14872"/>
          <a:stretch/>
        </p:blipFill>
        <p:spPr bwMode="auto">
          <a:xfrm>
            <a:off x="3475892" y="2495535"/>
            <a:ext cx="5240216" cy="39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1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51D-DD2A-4F1F-90F3-C9B337A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93"/>
            <a:ext cx="10515600" cy="543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FUN BIY EXPERIENCES TO PROMOTE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Coding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Documenting/presenting 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Using tools like GIMP/Blender/PowerPoint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Building your own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Organizing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Invention Universe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Audience: families, investors, corporate partners</a:t>
            </a:r>
          </a:p>
        </p:txBody>
      </p:sp>
    </p:spTree>
    <p:extLst>
      <p:ext uri="{BB962C8B-B14F-4D97-AF65-F5344CB8AC3E}">
        <p14:creationId xmlns:p14="http://schemas.microsoft.com/office/powerpoint/2010/main" val="67898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64DC14-92B9-4F67-955C-9B7A491DA1A9}"/>
              </a:ext>
            </a:extLst>
          </p:cNvPr>
          <p:cNvSpPr txBox="1">
            <a:spLocks/>
          </p:cNvSpPr>
          <p:nvPr/>
        </p:nvSpPr>
        <p:spPr>
          <a:xfrm>
            <a:off x="838200" y="711993"/>
            <a:ext cx="10515600" cy="5434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WHY WEB DESIGN COURSE IS COOL, FUN, &amp; USEFUL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You will develop a skill that will make others think you’re super cool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The BIY web design course is fun because kids can share their ideas, stories, videos, etc. with friends around the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It is useful to have a personal website as part of a college or job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It’s satisfying to build a computer project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3D9690-C424-414A-BF5D-7BA09A7C2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34830"/>
              </p:ext>
            </p:extLst>
          </p:nvPr>
        </p:nvGraphicFramePr>
        <p:xfrm>
          <a:off x="571500" y="4940072"/>
          <a:ext cx="11049000" cy="160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val="4268384676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3014253476"/>
                    </a:ext>
                  </a:extLst>
                </a:gridCol>
              </a:tblGrid>
              <a:tr h="397027">
                <a:tc>
                  <a:txBody>
                    <a:bodyPr/>
                    <a:lstStyle/>
                    <a:p>
                      <a:r>
                        <a:rPr lang="en-US" sz="3200" b="0" dirty="0"/>
                        <a:t>Target Audience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Call to Action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8114"/>
                  </a:ext>
                </a:extLst>
              </a:tr>
              <a:tr h="51235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Parents who invest in their children’s education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Enroll their kids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62706"/>
                  </a:ext>
                </a:extLst>
              </a:tr>
              <a:tr h="51235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Kids who love to build, use technology, and/or draw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Tell parents why BIY is cool and useful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5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7D7711-5546-40C7-A452-46F653441008}"/>
              </a:ext>
            </a:extLst>
          </p:cNvPr>
          <p:cNvSpPr txBox="1">
            <a:spLocks/>
          </p:cNvSpPr>
          <p:nvPr/>
        </p:nvSpPr>
        <p:spPr>
          <a:xfrm>
            <a:off x="976393" y="464950"/>
            <a:ext cx="10575527" cy="5643872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Simple &amp; abstract graphics for inspiration: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8" name="Picture 6" descr="A brie(f) history of cheese - Paul Kindstedt - YouTube">
            <a:extLst>
              <a:ext uri="{FF2B5EF4-FFF2-40B4-BE49-F238E27FC236}">
                <a16:creationId xmlns:a16="http://schemas.microsoft.com/office/drawing/2014/main" id="{EEF69096-B1D1-422C-908B-5971298A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7" y="1084881"/>
            <a:ext cx="4923812" cy="27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on Tatuagem simbolo">
            <a:extLst>
              <a:ext uri="{FF2B5EF4-FFF2-40B4-BE49-F238E27FC236}">
                <a16:creationId xmlns:a16="http://schemas.microsoft.com/office/drawing/2014/main" id="{BD4843D8-05BF-428C-B916-61D09704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36" y="1727197"/>
            <a:ext cx="3616271" cy="25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ric Liu: How to understand power | TED Talk">
            <a:extLst>
              <a:ext uri="{FF2B5EF4-FFF2-40B4-BE49-F238E27FC236}">
                <a16:creationId xmlns:a16="http://schemas.microsoft.com/office/drawing/2014/main" id="{2A7EDF8D-CBA2-4FC4-AA6B-C06FE79D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87" y="4025006"/>
            <a:ext cx="4793998" cy="26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6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7D7711-5546-40C7-A452-46F653441008}"/>
              </a:ext>
            </a:extLst>
          </p:cNvPr>
          <p:cNvSpPr txBox="1">
            <a:spLocks/>
          </p:cNvSpPr>
          <p:nvPr/>
        </p:nvSpPr>
        <p:spPr>
          <a:xfrm>
            <a:off x="976393" y="464950"/>
            <a:ext cx="10575527" cy="5643872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Simple &amp; abstract graphics for inspiration: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2" descr="Can you solve the prisoner hat riddle? - Alex Gendler | TED-Ed">
            <a:extLst>
              <a:ext uri="{FF2B5EF4-FFF2-40B4-BE49-F238E27FC236}">
                <a16:creationId xmlns:a16="http://schemas.microsoft.com/office/drawing/2014/main" id="{57F1A857-CA41-4C87-9975-EA52E706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363850"/>
            <a:ext cx="5276311" cy="29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a Kageyama and Pen-Pen Chen: How to stay calm under pressure | TED Talk">
            <a:extLst>
              <a:ext uri="{FF2B5EF4-FFF2-40B4-BE49-F238E27FC236}">
                <a16:creationId xmlns:a16="http://schemas.microsoft.com/office/drawing/2014/main" id="{E6AA55C3-2D7D-4CB1-B61A-46D49F67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97" y="907896"/>
            <a:ext cx="4229316" cy="23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bstract character illustrations by boblina. #people #art #modernist |  Character illustration, Character design, Icon design">
            <a:extLst>
              <a:ext uri="{FF2B5EF4-FFF2-40B4-BE49-F238E27FC236}">
                <a16:creationId xmlns:a16="http://schemas.microsoft.com/office/drawing/2014/main" id="{A6BD2405-9625-438A-88B2-FB65B233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1" y="3571115"/>
            <a:ext cx="3065220" cy="30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0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51D-DD2A-4F1F-90F3-C9B337A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93"/>
            <a:ext cx="10515600" cy="543401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300" dirty="0">
                <a:solidFill>
                  <a:srgbClr val="7030A0"/>
                </a:solidFill>
              </a:rPr>
              <a:t>NOTES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7030A0"/>
                </a:solidFill>
              </a:rPr>
              <a:t>More dramatic – tell a story/use hyperbole to exaggerate the idea of being cool – add more 3D detail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7030A0"/>
                </a:solidFill>
              </a:rPr>
              <a:t>Style: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>
                <a:solidFill>
                  <a:srgbClr val="7030A0"/>
                </a:solidFill>
              </a:rPr>
              <a:t>Formal/ realistic/ photographic (detailed, photographic graphics)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>
                <a:solidFill>
                  <a:srgbClr val="00B050"/>
                </a:solidFill>
              </a:rPr>
              <a:t>Simple/ abstract (stick figures) – strange or unusual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>
                <a:solidFill>
                  <a:srgbClr val="7030A0"/>
                </a:solidFill>
              </a:rPr>
              <a:t>Cartoons (with expressions)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>
                <a:solidFill>
                  <a:srgbClr val="7030A0"/>
                </a:solidFill>
              </a:rPr>
              <a:t>Aggressive/ violent (attracts attention but not promoted by BIY)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>
                <a:solidFill>
                  <a:srgbClr val="7030A0"/>
                </a:solidFill>
              </a:rPr>
              <a:t>Cute/ playful (like </a:t>
            </a:r>
            <a:r>
              <a:rPr lang="en-US" sz="3000" dirty="0" err="1">
                <a:solidFill>
                  <a:srgbClr val="7030A0"/>
                </a:solidFill>
              </a:rPr>
              <a:t>Pokemon</a:t>
            </a:r>
            <a:r>
              <a:rPr lang="en-US" sz="3000" dirty="0">
                <a:solidFill>
                  <a:srgbClr val="7030A0"/>
                </a:solidFill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Could depend on age, gender, etc.</a:t>
            </a:r>
          </a:p>
        </p:txBody>
      </p:sp>
    </p:spTree>
    <p:extLst>
      <p:ext uri="{BB962C8B-B14F-4D97-AF65-F5344CB8AC3E}">
        <p14:creationId xmlns:p14="http://schemas.microsoft.com/office/powerpoint/2010/main" val="267402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F8DEA0-6571-4FFF-B5C7-CF0F2F731903}"/>
              </a:ext>
            </a:extLst>
          </p:cNvPr>
          <p:cNvSpPr txBox="1">
            <a:spLocks/>
          </p:cNvSpPr>
          <p:nvPr/>
        </p:nvSpPr>
        <p:spPr>
          <a:xfrm>
            <a:off x="838200" y="597509"/>
            <a:ext cx="10515600" cy="543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FILTERS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Ideal age range: 10-18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Want to appeal to kids of all genders, races, religions, etc. – want to be as inclusive as possible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Kids who we think would be successful/ we want to recruit: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Who are on an ambitious college track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Curious &amp; love learning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Innovative &amp; creative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Who love computers &amp;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342183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CEDF27-A959-436A-8EF1-75DE63164610}"/>
              </a:ext>
            </a:extLst>
          </p:cNvPr>
          <p:cNvSpPr txBox="1">
            <a:spLocks/>
          </p:cNvSpPr>
          <p:nvPr/>
        </p:nvSpPr>
        <p:spPr>
          <a:xfrm>
            <a:off x="838200" y="597509"/>
            <a:ext cx="10515600" cy="543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BRAINSTORMING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Title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Be Cool!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Equation: html=money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Computer screen w/ graffiti: cool, fun, useful, satisfying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Website of a famous person – text: wouldn’t you like to have a website like…</a:t>
            </a:r>
          </a:p>
        </p:txBody>
      </p:sp>
    </p:spTree>
    <p:extLst>
      <p:ext uri="{BB962C8B-B14F-4D97-AF65-F5344CB8AC3E}">
        <p14:creationId xmlns:p14="http://schemas.microsoft.com/office/powerpoint/2010/main" val="350525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51D-DD2A-4F1F-90F3-C9B337A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PROBLEM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It is difficult to make get many kids to participate in the BIY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web design course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MISSION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Produce a video about the BIY web design course that gets 500 views on YouTube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6217FC-00FE-430E-B5B4-29EA04FCE3CF}"/>
              </a:ext>
            </a:extLst>
          </p:cNvPr>
          <p:cNvGrpSpPr/>
          <p:nvPr/>
        </p:nvGrpSpPr>
        <p:grpSpPr>
          <a:xfrm>
            <a:off x="9972679" y="1171570"/>
            <a:ext cx="412440" cy="888253"/>
            <a:chOff x="3045131" y="4260081"/>
            <a:chExt cx="824884" cy="17002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E12CF3-1A33-462E-8698-B26DA8411FE5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5E22EEC-81AB-4F29-89B8-7534AFF0DBFC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AD19D-7CDA-4BF7-879E-3A01626DE2EB}"/>
              </a:ext>
            </a:extLst>
          </p:cNvPr>
          <p:cNvGrpSpPr/>
          <p:nvPr/>
        </p:nvGrpSpPr>
        <p:grpSpPr>
          <a:xfrm>
            <a:off x="4299586" y="4507226"/>
            <a:ext cx="3065164" cy="907302"/>
            <a:chOff x="2767006" y="4867276"/>
            <a:chExt cx="3065164" cy="9073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1C4095-96FD-40E0-9D30-3EE33BF8CF71}"/>
                </a:ext>
              </a:extLst>
            </p:cNvPr>
            <p:cNvGrpSpPr/>
            <p:nvPr/>
          </p:nvGrpSpPr>
          <p:grpSpPr>
            <a:xfrm>
              <a:off x="2767006" y="4881571"/>
              <a:ext cx="412440" cy="888253"/>
              <a:chOff x="3045131" y="4260081"/>
              <a:chExt cx="824884" cy="170023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84436BB-3C2D-497D-826F-00FF64E1DBA5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185E72-93BA-452A-B722-22842DF6B6E3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F9D0E5-F2F9-4B1E-847C-78E64A0E1158}"/>
                </a:ext>
              </a:extLst>
            </p:cNvPr>
            <p:cNvGrpSpPr/>
            <p:nvPr/>
          </p:nvGrpSpPr>
          <p:grpSpPr>
            <a:xfrm>
              <a:off x="3433762" y="4876806"/>
              <a:ext cx="412440" cy="888253"/>
              <a:chOff x="3045131" y="4260081"/>
              <a:chExt cx="824884" cy="170023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086EC60-F9DB-4BDB-9C10-A253542505E1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B99BCA5-B252-4DB8-8168-E4C5ABA30FD4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C51DA-8578-4530-B4C0-0042D39594E1}"/>
                </a:ext>
              </a:extLst>
            </p:cNvPr>
            <p:cNvGrpSpPr/>
            <p:nvPr/>
          </p:nvGrpSpPr>
          <p:grpSpPr>
            <a:xfrm>
              <a:off x="4100514" y="4886325"/>
              <a:ext cx="412440" cy="888253"/>
              <a:chOff x="3045131" y="4260081"/>
              <a:chExt cx="824884" cy="170023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8E59951-3B1C-4898-A9C7-1CF4031D73A8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59162DF-0907-4868-9037-D29ACB61E48D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18605-96EB-4720-AADF-7FAAD7F184BC}"/>
                </a:ext>
              </a:extLst>
            </p:cNvPr>
            <p:cNvGrpSpPr/>
            <p:nvPr/>
          </p:nvGrpSpPr>
          <p:grpSpPr>
            <a:xfrm>
              <a:off x="4752980" y="4867276"/>
              <a:ext cx="412440" cy="888253"/>
              <a:chOff x="3045131" y="4260081"/>
              <a:chExt cx="824884" cy="170023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1FBF4D-D68A-479D-8CA4-BBAFD75DC495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EC36D5-E545-4B08-93D5-4CE0F0EE869C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167F96-966C-4947-A0F4-A3CFBE11BB15}"/>
                </a:ext>
              </a:extLst>
            </p:cNvPr>
            <p:cNvGrpSpPr/>
            <p:nvPr/>
          </p:nvGrpSpPr>
          <p:grpSpPr>
            <a:xfrm>
              <a:off x="5419730" y="4876799"/>
              <a:ext cx="412440" cy="888253"/>
              <a:chOff x="3045131" y="4260081"/>
              <a:chExt cx="824884" cy="170023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1C3F74-692B-4732-92C2-75ABBAD732C7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CC25E14-F28D-433B-BC32-E1FB679624BB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32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51D-DD2A-4F1F-90F3-C9B337A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93"/>
            <a:ext cx="10515600" cy="543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>
                <a:solidFill>
                  <a:srgbClr val="7030A0"/>
                </a:solidFill>
              </a:rPr>
              <a:t>SCRATCH PROJECT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Scratch.mit.edu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solidFill>
                  <a:srgbClr val="7030A0"/>
                </a:solidFill>
                <a:latin typeface="Merriweather" panose="020B0604020202020204" charset="0"/>
              </a:rPr>
              <a:t>biyaaaa</a:t>
            </a:r>
            <a:endParaRPr lang="en-US" dirty="0">
              <a:solidFill>
                <a:srgbClr val="7030A0"/>
              </a:solidFill>
              <a:latin typeface="Merriweather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RobotSushi1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7030A0"/>
              </a:solidFill>
              <a:latin typeface="Merriweather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Example project: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https://scratch.mit.edu/projects/472422/editor/</a:t>
            </a:r>
            <a:endParaRPr lang="en-US" dirty="0">
              <a:solidFill>
                <a:srgbClr val="0563C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7030A0"/>
              </a:solidFill>
              <a:latin typeface="Merriweath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4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E26688-36C7-4AE9-88A8-6215F36BAF24}"/>
              </a:ext>
            </a:extLst>
          </p:cNvPr>
          <p:cNvGrpSpPr>
            <a:grpSpLocks noChangeAspect="1"/>
          </p:cNvGrpSpPr>
          <p:nvPr/>
        </p:nvGrpSpPr>
        <p:grpSpPr>
          <a:xfrm>
            <a:off x="3190068" y="371959"/>
            <a:ext cx="5811864" cy="4443128"/>
            <a:chOff x="2887850" y="976393"/>
            <a:chExt cx="6416299" cy="49052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7C7DD1-04CC-41D3-B867-5C119A6FB57B}"/>
                </a:ext>
              </a:extLst>
            </p:cNvPr>
            <p:cNvSpPr/>
            <p:nvPr/>
          </p:nvSpPr>
          <p:spPr>
            <a:xfrm>
              <a:off x="2887850" y="976393"/>
              <a:ext cx="6416299" cy="40450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9B71FF-B084-456C-9A9C-7D631AC75B82}"/>
                </a:ext>
              </a:extLst>
            </p:cNvPr>
            <p:cNvSpPr/>
            <p:nvPr/>
          </p:nvSpPr>
          <p:spPr>
            <a:xfrm>
              <a:off x="5003368" y="5021451"/>
              <a:ext cx="2185261" cy="5269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5E8769-53B3-405B-80D6-495495FF8B3F}"/>
                </a:ext>
              </a:extLst>
            </p:cNvPr>
            <p:cNvSpPr/>
            <p:nvPr/>
          </p:nvSpPr>
          <p:spPr>
            <a:xfrm>
              <a:off x="3582692" y="5548393"/>
              <a:ext cx="5026615" cy="3332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BC2AA0-3BD4-4E02-9ADD-370F8FBFA28F}"/>
              </a:ext>
            </a:extLst>
          </p:cNvPr>
          <p:cNvSpPr/>
          <p:nvPr/>
        </p:nvSpPr>
        <p:spPr>
          <a:xfrm>
            <a:off x="3190068" y="5172559"/>
            <a:ext cx="5811864" cy="1108129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864" h="1108129">
                <a:moveTo>
                  <a:pt x="1208868" y="0"/>
                </a:moveTo>
                <a:lnTo>
                  <a:pt x="4742481" y="0"/>
                </a:lnTo>
                <a:lnTo>
                  <a:pt x="5811864" y="1108129"/>
                </a:lnTo>
                <a:lnTo>
                  <a:pt x="0" y="1108129"/>
                </a:lnTo>
                <a:lnTo>
                  <a:pt x="12088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4ABD1-10EB-4C4F-A127-558A9997385A}"/>
              </a:ext>
            </a:extLst>
          </p:cNvPr>
          <p:cNvSpPr txBox="1"/>
          <p:nvPr/>
        </p:nvSpPr>
        <p:spPr>
          <a:xfrm>
            <a:off x="4113069" y="1049797"/>
            <a:ext cx="3965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Bodoni MT Black" panose="02070A03080606020203" pitchFamily="18" charset="0"/>
              </a:rPr>
              <a:t>BIY Web Design Course</a:t>
            </a:r>
          </a:p>
        </p:txBody>
      </p:sp>
    </p:spTree>
    <p:extLst>
      <p:ext uri="{BB962C8B-B14F-4D97-AF65-F5344CB8AC3E}">
        <p14:creationId xmlns:p14="http://schemas.microsoft.com/office/powerpoint/2010/main" val="369311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E26688-36C7-4AE9-88A8-6215F36BAF24}"/>
              </a:ext>
            </a:extLst>
          </p:cNvPr>
          <p:cNvGrpSpPr>
            <a:grpSpLocks noChangeAspect="1"/>
          </p:cNvGrpSpPr>
          <p:nvPr/>
        </p:nvGrpSpPr>
        <p:grpSpPr>
          <a:xfrm>
            <a:off x="3190068" y="371959"/>
            <a:ext cx="5811864" cy="4443128"/>
            <a:chOff x="2887850" y="976393"/>
            <a:chExt cx="6416299" cy="49052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7C7DD1-04CC-41D3-B867-5C119A6FB57B}"/>
                </a:ext>
              </a:extLst>
            </p:cNvPr>
            <p:cNvSpPr/>
            <p:nvPr/>
          </p:nvSpPr>
          <p:spPr>
            <a:xfrm>
              <a:off x="2887850" y="976393"/>
              <a:ext cx="6416299" cy="40450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9B71FF-B084-456C-9A9C-7D631AC75B82}"/>
                </a:ext>
              </a:extLst>
            </p:cNvPr>
            <p:cNvSpPr/>
            <p:nvPr/>
          </p:nvSpPr>
          <p:spPr>
            <a:xfrm>
              <a:off x="5003368" y="5021451"/>
              <a:ext cx="2185261" cy="5269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5E8769-53B3-405B-80D6-495495FF8B3F}"/>
                </a:ext>
              </a:extLst>
            </p:cNvPr>
            <p:cNvSpPr/>
            <p:nvPr/>
          </p:nvSpPr>
          <p:spPr>
            <a:xfrm>
              <a:off x="3582692" y="5548393"/>
              <a:ext cx="5026615" cy="3332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BC2AA0-3BD4-4E02-9ADD-370F8FBFA28F}"/>
              </a:ext>
            </a:extLst>
          </p:cNvPr>
          <p:cNvSpPr/>
          <p:nvPr/>
        </p:nvSpPr>
        <p:spPr>
          <a:xfrm>
            <a:off x="3190068" y="5172559"/>
            <a:ext cx="5811864" cy="1108129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864" h="1108129">
                <a:moveTo>
                  <a:pt x="1208868" y="0"/>
                </a:moveTo>
                <a:lnTo>
                  <a:pt x="4742481" y="0"/>
                </a:lnTo>
                <a:lnTo>
                  <a:pt x="5811864" y="1108129"/>
                </a:lnTo>
                <a:lnTo>
                  <a:pt x="0" y="1108129"/>
                </a:lnTo>
                <a:lnTo>
                  <a:pt x="12088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4DD653-89DB-4113-9B02-2EA9BEB01635}"/>
              </a:ext>
            </a:extLst>
          </p:cNvPr>
          <p:cNvGrpSpPr>
            <a:grpSpLocks noChangeAspect="1"/>
          </p:cNvGrpSpPr>
          <p:nvPr/>
        </p:nvGrpSpPr>
        <p:grpSpPr>
          <a:xfrm rot="19142868">
            <a:off x="3473285" y="1195117"/>
            <a:ext cx="1705607" cy="1139601"/>
            <a:chOff x="2134332" y="906699"/>
            <a:chExt cx="2676448" cy="178826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5ECDA-5A8B-4C7E-84FB-6432FA8617B1}"/>
                </a:ext>
              </a:extLst>
            </p:cNvPr>
            <p:cNvSpPr/>
            <p:nvPr/>
          </p:nvSpPr>
          <p:spPr>
            <a:xfrm>
              <a:off x="3854824" y="906699"/>
              <a:ext cx="955956" cy="1737976"/>
            </a:xfrm>
            <a:custGeom>
              <a:avLst/>
              <a:gdLst>
                <a:gd name="connsiteX0" fmla="*/ 17459 w 1067066"/>
                <a:gd name="connsiteY0" fmla="*/ 231017 h 2010507"/>
                <a:gd name="connsiteX1" fmla="*/ 74609 w 1067066"/>
                <a:gd name="connsiteY1" fmla="*/ 1764542 h 2010507"/>
                <a:gd name="connsiteX2" fmla="*/ 407984 w 1067066"/>
                <a:gd name="connsiteY2" fmla="*/ 1974092 h 2010507"/>
                <a:gd name="connsiteX3" fmla="*/ 369884 w 1067066"/>
                <a:gd name="connsiteY3" fmla="*/ 1412117 h 2010507"/>
                <a:gd name="connsiteX4" fmla="*/ 255584 w 1067066"/>
                <a:gd name="connsiteY4" fmla="*/ 850142 h 2010507"/>
                <a:gd name="connsiteX5" fmla="*/ 665159 w 1067066"/>
                <a:gd name="connsiteY5" fmla="*/ 1850267 h 2010507"/>
                <a:gd name="connsiteX6" fmla="*/ 1027109 w 1067066"/>
                <a:gd name="connsiteY6" fmla="*/ 1897892 h 2010507"/>
                <a:gd name="connsiteX7" fmla="*/ 1046159 w 1067066"/>
                <a:gd name="connsiteY7" fmla="*/ 1431167 h 2010507"/>
                <a:gd name="connsiteX8" fmla="*/ 922334 w 1067066"/>
                <a:gd name="connsiteY8" fmla="*/ 173867 h 2010507"/>
                <a:gd name="connsiteX9" fmla="*/ 636584 w 1067066"/>
                <a:gd name="connsiteY9" fmla="*/ 40517 h 2010507"/>
                <a:gd name="connsiteX10" fmla="*/ 674684 w 1067066"/>
                <a:gd name="connsiteY10" fmla="*/ 459617 h 2010507"/>
                <a:gd name="connsiteX11" fmla="*/ 827084 w 1067066"/>
                <a:gd name="connsiteY11" fmla="*/ 1393067 h 2010507"/>
                <a:gd name="connsiteX12" fmla="*/ 608009 w 1067066"/>
                <a:gd name="connsiteY12" fmla="*/ 954917 h 2010507"/>
                <a:gd name="connsiteX13" fmla="*/ 312734 w 1067066"/>
                <a:gd name="connsiteY13" fmla="*/ 297692 h 2010507"/>
                <a:gd name="connsiteX14" fmla="*/ 17459 w 1067066"/>
                <a:gd name="connsiteY14" fmla="*/ 231017 h 20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66" h="2010507">
                  <a:moveTo>
                    <a:pt x="17459" y="231017"/>
                  </a:moveTo>
                  <a:cubicBezTo>
                    <a:pt x="-22228" y="475492"/>
                    <a:pt x="9522" y="1474030"/>
                    <a:pt x="74609" y="1764542"/>
                  </a:cubicBezTo>
                  <a:cubicBezTo>
                    <a:pt x="139696" y="2055054"/>
                    <a:pt x="358772" y="2032830"/>
                    <a:pt x="407984" y="1974092"/>
                  </a:cubicBezTo>
                  <a:cubicBezTo>
                    <a:pt x="457197" y="1915355"/>
                    <a:pt x="395284" y="1599442"/>
                    <a:pt x="369884" y="1412117"/>
                  </a:cubicBezTo>
                  <a:cubicBezTo>
                    <a:pt x="344484" y="1224792"/>
                    <a:pt x="206372" y="777117"/>
                    <a:pt x="255584" y="850142"/>
                  </a:cubicBezTo>
                  <a:cubicBezTo>
                    <a:pt x="304796" y="923167"/>
                    <a:pt x="536572" y="1675642"/>
                    <a:pt x="665159" y="1850267"/>
                  </a:cubicBezTo>
                  <a:cubicBezTo>
                    <a:pt x="793746" y="2024892"/>
                    <a:pt x="963609" y="1967742"/>
                    <a:pt x="1027109" y="1897892"/>
                  </a:cubicBezTo>
                  <a:cubicBezTo>
                    <a:pt x="1090609" y="1828042"/>
                    <a:pt x="1063622" y="1718505"/>
                    <a:pt x="1046159" y="1431167"/>
                  </a:cubicBezTo>
                  <a:cubicBezTo>
                    <a:pt x="1028696" y="1143829"/>
                    <a:pt x="990596" y="405642"/>
                    <a:pt x="922334" y="173867"/>
                  </a:cubicBezTo>
                  <a:cubicBezTo>
                    <a:pt x="854072" y="-57908"/>
                    <a:pt x="677859" y="-7108"/>
                    <a:pt x="636584" y="40517"/>
                  </a:cubicBezTo>
                  <a:cubicBezTo>
                    <a:pt x="595309" y="88142"/>
                    <a:pt x="642934" y="234192"/>
                    <a:pt x="674684" y="459617"/>
                  </a:cubicBezTo>
                  <a:cubicBezTo>
                    <a:pt x="706434" y="685042"/>
                    <a:pt x="838196" y="1310517"/>
                    <a:pt x="827084" y="1393067"/>
                  </a:cubicBezTo>
                  <a:cubicBezTo>
                    <a:pt x="815972" y="1475617"/>
                    <a:pt x="693734" y="1137479"/>
                    <a:pt x="608009" y="954917"/>
                  </a:cubicBezTo>
                  <a:cubicBezTo>
                    <a:pt x="522284" y="772355"/>
                    <a:pt x="411159" y="423104"/>
                    <a:pt x="312734" y="297692"/>
                  </a:cubicBezTo>
                  <a:cubicBezTo>
                    <a:pt x="214309" y="172280"/>
                    <a:pt x="57146" y="-13458"/>
                    <a:pt x="17459" y="23101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F34F0F-28B5-43DC-B54E-270BAB2360DD}"/>
                </a:ext>
              </a:extLst>
            </p:cNvPr>
            <p:cNvSpPr/>
            <p:nvPr/>
          </p:nvSpPr>
          <p:spPr>
            <a:xfrm>
              <a:off x="2134332" y="956992"/>
              <a:ext cx="1003325" cy="1737976"/>
            </a:xfrm>
            <a:custGeom>
              <a:avLst/>
              <a:gdLst>
                <a:gd name="connsiteX0" fmla="*/ 323322 w 1003325"/>
                <a:gd name="connsiteY0" fmla="*/ 1674576 h 1737976"/>
                <a:gd name="connsiteX1" fmla="*/ 85197 w 1003325"/>
                <a:gd name="connsiteY1" fmla="*/ 1036401 h 1737976"/>
                <a:gd name="connsiteX2" fmla="*/ 66147 w 1003325"/>
                <a:gd name="connsiteY2" fmla="*/ 198201 h 1737976"/>
                <a:gd name="connsiteX3" fmla="*/ 913872 w 1003325"/>
                <a:gd name="connsiteY3" fmla="*/ 17226 h 1737976"/>
                <a:gd name="connsiteX4" fmla="*/ 923397 w 1003325"/>
                <a:gd name="connsiteY4" fmla="*/ 503001 h 1737976"/>
                <a:gd name="connsiteX5" fmla="*/ 428097 w 1003325"/>
                <a:gd name="connsiteY5" fmla="*/ 560151 h 1737976"/>
                <a:gd name="connsiteX6" fmla="*/ 380472 w 1003325"/>
                <a:gd name="connsiteY6" fmla="*/ 817326 h 1737976"/>
                <a:gd name="connsiteX7" fmla="*/ 818622 w 1003325"/>
                <a:gd name="connsiteY7" fmla="*/ 798276 h 1737976"/>
                <a:gd name="connsiteX8" fmla="*/ 799572 w 1003325"/>
                <a:gd name="connsiteY8" fmla="*/ 1074501 h 1737976"/>
                <a:gd name="connsiteX9" fmla="*/ 351897 w 1003325"/>
                <a:gd name="connsiteY9" fmla="*/ 1084026 h 1737976"/>
                <a:gd name="connsiteX10" fmla="*/ 675747 w 1003325"/>
                <a:gd name="connsiteY10" fmla="*/ 1646001 h 1737976"/>
                <a:gd name="connsiteX11" fmla="*/ 323322 w 1003325"/>
                <a:gd name="connsiteY11" fmla="*/ 1674576 h 1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325" h="1737976">
                  <a:moveTo>
                    <a:pt x="323322" y="1674576"/>
                  </a:moveTo>
                  <a:cubicBezTo>
                    <a:pt x="224897" y="1572976"/>
                    <a:pt x="128059" y="1282463"/>
                    <a:pt x="85197" y="1036401"/>
                  </a:cubicBezTo>
                  <a:cubicBezTo>
                    <a:pt x="42335" y="790339"/>
                    <a:pt x="-71965" y="368063"/>
                    <a:pt x="66147" y="198201"/>
                  </a:cubicBezTo>
                  <a:cubicBezTo>
                    <a:pt x="204259" y="28339"/>
                    <a:pt x="770997" y="-33574"/>
                    <a:pt x="913872" y="17226"/>
                  </a:cubicBezTo>
                  <a:cubicBezTo>
                    <a:pt x="1056747" y="68026"/>
                    <a:pt x="1004360" y="412513"/>
                    <a:pt x="923397" y="503001"/>
                  </a:cubicBezTo>
                  <a:cubicBezTo>
                    <a:pt x="842435" y="593488"/>
                    <a:pt x="518585" y="507763"/>
                    <a:pt x="428097" y="560151"/>
                  </a:cubicBezTo>
                  <a:cubicBezTo>
                    <a:pt x="337610" y="612538"/>
                    <a:pt x="315385" y="777639"/>
                    <a:pt x="380472" y="817326"/>
                  </a:cubicBezTo>
                  <a:cubicBezTo>
                    <a:pt x="445559" y="857013"/>
                    <a:pt x="748772" y="755413"/>
                    <a:pt x="818622" y="798276"/>
                  </a:cubicBezTo>
                  <a:cubicBezTo>
                    <a:pt x="888472" y="841139"/>
                    <a:pt x="877360" y="1026876"/>
                    <a:pt x="799572" y="1074501"/>
                  </a:cubicBezTo>
                  <a:cubicBezTo>
                    <a:pt x="721784" y="1122126"/>
                    <a:pt x="372535" y="988776"/>
                    <a:pt x="351897" y="1084026"/>
                  </a:cubicBezTo>
                  <a:cubicBezTo>
                    <a:pt x="331260" y="1179276"/>
                    <a:pt x="682097" y="1544401"/>
                    <a:pt x="675747" y="1646001"/>
                  </a:cubicBezTo>
                  <a:cubicBezTo>
                    <a:pt x="669397" y="1747601"/>
                    <a:pt x="421747" y="1776176"/>
                    <a:pt x="323322" y="1674576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A45F61-0AF6-48BA-B87C-23D1F7098380}"/>
                </a:ext>
              </a:extLst>
            </p:cNvPr>
            <p:cNvSpPr/>
            <p:nvPr/>
          </p:nvSpPr>
          <p:spPr>
            <a:xfrm rot="21050967">
              <a:off x="2994578" y="971842"/>
              <a:ext cx="955956" cy="1708276"/>
            </a:xfrm>
            <a:custGeom>
              <a:avLst/>
              <a:gdLst>
                <a:gd name="connsiteX0" fmla="*/ 182429 w 955956"/>
                <a:gd name="connsiteY0" fmla="*/ 116885 h 1708276"/>
                <a:gd name="connsiteX1" fmla="*/ 1454 w 955956"/>
                <a:gd name="connsiteY1" fmla="*/ 1050335 h 1708276"/>
                <a:gd name="connsiteX2" fmla="*/ 115754 w 955956"/>
                <a:gd name="connsiteY2" fmla="*/ 1555160 h 1708276"/>
                <a:gd name="connsiteX3" fmla="*/ 430079 w 955956"/>
                <a:gd name="connsiteY3" fmla="*/ 1707560 h 1708276"/>
                <a:gd name="connsiteX4" fmla="*/ 734879 w 955956"/>
                <a:gd name="connsiteY4" fmla="*/ 1574210 h 1708276"/>
                <a:gd name="connsiteX5" fmla="*/ 944429 w 955956"/>
                <a:gd name="connsiteY5" fmla="*/ 897935 h 1708276"/>
                <a:gd name="connsiteX6" fmla="*/ 896804 w 955956"/>
                <a:gd name="connsiteY6" fmla="*/ 116885 h 1708276"/>
                <a:gd name="connsiteX7" fmla="*/ 630104 w 955956"/>
                <a:gd name="connsiteY7" fmla="*/ 21635 h 1708276"/>
                <a:gd name="connsiteX8" fmla="*/ 639629 w 955956"/>
                <a:gd name="connsiteY8" fmla="*/ 297860 h 1708276"/>
                <a:gd name="connsiteX9" fmla="*/ 687254 w 955956"/>
                <a:gd name="connsiteY9" fmla="*/ 840785 h 1708276"/>
                <a:gd name="connsiteX10" fmla="*/ 372929 w 955956"/>
                <a:gd name="connsiteY10" fmla="*/ 1240835 h 1708276"/>
                <a:gd name="connsiteX11" fmla="*/ 239579 w 955956"/>
                <a:gd name="connsiteY11" fmla="*/ 964610 h 1708276"/>
                <a:gd name="connsiteX12" fmla="*/ 306254 w 955956"/>
                <a:gd name="connsiteY12" fmla="*/ 526460 h 1708276"/>
                <a:gd name="connsiteX13" fmla="*/ 449129 w 955956"/>
                <a:gd name="connsiteY13" fmla="*/ 202610 h 1708276"/>
                <a:gd name="connsiteX14" fmla="*/ 182429 w 955956"/>
                <a:gd name="connsiteY14" fmla="*/ 116885 h 170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956" h="1708276">
                  <a:moveTo>
                    <a:pt x="182429" y="116885"/>
                  </a:moveTo>
                  <a:cubicBezTo>
                    <a:pt x="107816" y="258173"/>
                    <a:pt x="12566" y="810623"/>
                    <a:pt x="1454" y="1050335"/>
                  </a:cubicBezTo>
                  <a:cubicBezTo>
                    <a:pt x="-9659" y="1290048"/>
                    <a:pt x="44316" y="1445623"/>
                    <a:pt x="115754" y="1555160"/>
                  </a:cubicBezTo>
                  <a:cubicBezTo>
                    <a:pt x="187192" y="1664698"/>
                    <a:pt x="326892" y="1704385"/>
                    <a:pt x="430079" y="1707560"/>
                  </a:cubicBezTo>
                  <a:cubicBezTo>
                    <a:pt x="533266" y="1710735"/>
                    <a:pt x="649154" y="1709148"/>
                    <a:pt x="734879" y="1574210"/>
                  </a:cubicBezTo>
                  <a:cubicBezTo>
                    <a:pt x="820604" y="1439273"/>
                    <a:pt x="917442" y="1140822"/>
                    <a:pt x="944429" y="897935"/>
                  </a:cubicBezTo>
                  <a:cubicBezTo>
                    <a:pt x="971416" y="655048"/>
                    <a:pt x="949191" y="262935"/>
                    <a:pt x="896804" y="116885"/>
                  </a:cubicBezTo>
                  <a:cubicBezTo>
                    <a:pt x="844417" y="-29165"/>
                    <a:pt x="672966" y="-8527"/>
                    <a:pt x="630104" y="21635"/>
                  </a:cubicBezTo>
                  <a:cubicBezTo>
                    <a:pt x="587242" y="51797"/>
                    <a:pt x="630104" y="161335"/>
                    <a:pt x="639629" y="297860"/>
                  </a:cubicBezTo>
                  <a:cubicBezTo>
                    <a:pt x="649154" y="434385"/>
                    <a:pt x="731704" y="683623"/>
                    <a:pt x="687254" y="840785"/>
                  </a:cubicBezTo>
                  <a:cubicBezTo>
                    <a:pt x="642804" y="997947"/>
                    <a:pt x="447542" y="1220197"/>
                    <a:pt x="372929" y="1240835"/>
                  </a:cubicBezTo>
                  <a:cubicBezTo>
                    <a:pt x="298316" y="1261473"/>
                    <a:pt x="250691" y="1083672"/>
                    <a:pt x="239579" y="964610"/>
                  </a:cubicBezTo>
                  <a:cubicBezTo>
                    <a:pt x="228467" y="845548"/>
                    <a:pt x="271329" y="653460"/>
                    <a:pt x="306254" y="526460"/>
                  </a:cubicBezTo>
                  <a:cubicBezTo>
                    <a:pt x="341179" y="399460"/>
                    <a:pt x="476116" y="266110"/>
                    <a:pt x="449129" y="202610"/>
                  </a:cubicBezTo>
                  <a:cubicBezTo>
                    <a:pt x="422142" y="139110"/>
                    <a:pt x="257042" y="-24403"/>
                    <a:pt x="182429" y="1168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5F3E15-BAB9-474D-B8A8-9316ECEA07F9}"/>
              </a:ext>
            </a:extLst>
          </p:cNvPr>
          <p:cNvGrpSpPr>
            <a:grpSpLocks noChangeAspect="1"/>
          </p:cNvGrpSpPr>
          <p:nvPr/>
        </p:nvGrpSpPr>
        <p:grpSpPr>
          <a:xfrm>
            <a:off x="5774755" y="742203"/>
            <a:ext cx="2750007" cy="1512911"/>
            <a:chOff x="3622395" y="1445773"/>
            <a:chExt cx="7209791" cy="396645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21B02D-6438-4AFF-99E3-07BF3B70B290}"/>
                </a:ext>
              </a:extLst>
            </p:cNvPr>
            <p:cNvSpPr/>
            <p:nvPr/>
          </p:nvSpPr>
          <p:spPr>
            <a:xfrm rot="187018">
              <a:off x="3622395" y="1445773"/>
              <a:ext cx="2608755" cy="3759352"/>
            </a:xfrm>
            <a:custGeom>
              <a:avLst/>
              <a:gdLst>
                <a:gd name="connsiteX0" fmla="*/ 2181816 w 2928241"/>
                <a:gd name="connsiteY0" fmla="*/ 2461910 h 4146710"/>
                <a:gd name="connsiteX1" fmla="*/ 2922045 w 2928241"/>
                <a:gd name="connsiteY1" fmla="*/ 1329796 h 4146710"/>
                <a:gd name="connsiteX2" fmla="*/ 2443074 w 2928241"/>
                <a:gd name="connsiteY2" fmla="*/ 183167 h 4146710"/>
                <a:gd name="connsiteX3" fmla="*/ 919074 w 2928241"/>
                <a:gd name="connsiteY3" fmla="*/ 110596 h 4146710"/>
                <a:gd name="connsiteX4" fmla="*/ 77245 w 2928241"/>
                <a:gd name="connsiteY4" fmla="*/ 1257224 h 4146710"/>
                <a:gd name="connsiteX5" fmla="*/ 149816 w 2928241"/>
                <a:gd name="connsiteY5" fmla="*/ 3390824 h 4146710"/>
                <a:gd name="connsiteX6" fmla="*/ 1064216 w 2928241"/>
                <a:gd name="connsiteY6" fmla="*/ 4131053 h 4146710"/>
                <a:gd name="connsiteX7" fmla="*/ 1877016 w 2928241"/>
                <a:gd name="connsiteY7" fmla="*/ 3840767 h 4146710"/>
                <a:gd name="connsiteX8" fmla="*/ 1978616 w 2928241"/>
                <a:gd name="connsiteY8" fmla="*/ 3202138 h 4146710"/>
                <a:gd name="connsiteX9" fmla="*/ 1339988 w 2928241"/>
                <a:gd name="connsiteY9" fmla="*/ 3144081 h 4146710"/>
                <a:gd name="connsiteX10" fmla="*/ 1514159 w 2928241"/>
                <a:gd name="connsiteY10" fmla="*/ 3448881 h 4146710"/>
                <a:gd name="connsiteX11" fmla="*/ 1281931 w 2928241"/>
                <a:gd name="connsiteY11" fmla="*/ 3681110 h 4146710"/>
                <a:gd name="connsiteX12" fmla="*/ 744902 w 2928241"/>
                <a:gd name="connsiteY12" fmla="*/ 3405338 h 4146710"/>
                <a:gd name="connsiteX13" fmla="*/ 512674 w 2928241"/>
                <a:gd name="connsiteY13" fmla="*/ 2215167 h 4146710"/>
                <a:gd name="connsiteX14" fmla="*/ 744902 w 2928241"/>
                <a:gd name="connsiteY14" fmla="*/ 937910 h 4146710"/>
                <a:gd name="connsiteX15" fmla="*/ 1485131 w 2928241"/>
                <a:gd name="connsiteY15" fmla="*/ 458938 h 4146710"/>
                <a:gd name="connsiteX16" fmla="*/ 2326959 w 2928241"/>
                <a:gd name="connsiteY16" fmla="*/ 618596 h 4146710"/>
                <a:gd name="connsiteX17" fmla="*/ 2602731 w 2928241"/>
                <a:gd name="connsiteY17" fmla="*/ 1257224 h 4146710"/>
                <a:gd name="connsiteX18" fmla="*/ 2268902 w 2928241"/>
                <a:gd name="connsiteY18" fmla="*/ 1910367 h 4146710"/>
                <a:gd name="connsiteX19" fmla="*/ 1746388 w 2928241"/>
                <a:gd name="connsiteY19" fmla="*/ 2070024 h 4146710"/>
                <a:gd name="connsiteX20" fmla="*/ 2181816 w 2928241"/>
                <a:gd name="connsiteY20" fmla="*/ 2461910 h 41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8241" h="4146710">
                  <a:moveTo>
                    <a:pt x="2181816" y="2461910"/>
                  </a:moveTo>
                  <a:cubicBezTo>
                    <a:pt x="2377759" y="2338539"/>
                    <a:pt x="2878502" y="1709587"/>
                    <a:pt x="2922045" y="1329796"/>
                  </a:cubicBezTo>
                  <a:cubicBezTo>
                    <a:pt x="2965588" y="950005"/>
                    <a:pt x="2776902" y="386367"/>
                    <a:pt x="2443074" y="183167"/>
                  </a:cubicBezTo>
                  <a:cubicBezTo>
                    <a:pt x="2109246" y="-20033"/>
                    <a:pt x="1313379" y="-68413"/>
                    <a:pt x="919074" y="110596"/>
                  </a:cubicBezTo>
                  <a:cubicBezTo>
                    <a:pt x="524769" y="289605"/>
                    <a:pt x="205455" y="710519"/>
                    <a:pt x="77245" y="1257224"/>
                  </a:cubicBezTo>
                  <a:cubicBezTo>
                    <a:pt x="-50965" y="1803929"/>
                    <a:pt x="-14679" y="2911853"/>
                    <a:pt x="149816" y="3390824"/>
                  </a:cubicBezTo>
                  <a:cubicBezTo>
                    <a:pt x="314311" y="3869796"/>
                    <a:pt x="776349" y="4056063"/>
                    <a:pt x="1064216" y="4131053"/>
                  </a:cubicBezTo>
                  <a:cubicBezTo>
                    <a:pt x="1352083" y="4206043"/>
                    <a:pt x="1724616" y="3995586"/>
                    <a:pt x="1877016" y="3840767"/>
                  </a:cubicBezTo>
                  <a:cubicBezTo>
                    <a:pt x="2029416" y="3685948"/>
                    <a:pt x="2068121" y="3318252"/>
                    <a:pt x="1978616" y="3202138"/>
                  </a:cubicBezTo>
                  <a:cubicBezTo>
                    <a:pt x="1889111" y="3086024"/>
                    <a:pt x="1417397" y="3102957"/>
                    <a:pt x="1339988" y="3144081"/>
                  </a:cubicBezTo>
                  <a:cubicBezTo>
                    <a:pt x="1262579" y="3185205"/>
                    <a:pt x="1523835" y="3359376"/>
                    <a:pt x="1514159" y="3448881"/>
                  </a:cubicBezTo>
                  <a:cubicBezTo>
                    <a:pt x="1504483" y="3538386"/>
                    <a:pt x="1410140" y="3688367"/>
                    <a:pt x="1281931" y="3681110"/>
                  </a:cubicBezTo>
                  <a:cubicBezTo>
                    <a:pt x="1153722" y="3673853"/>
                    <a:pt x="873112" y="3649662"/>
                    <a:pt x="744902" y="3405338"/>
                  </a:cubicBezTo>
                  <a:cubicBezTo>
                    <a:pt x="616692" y="3161014"/>
                    <a:pt x="512674" y="2626405"/>
                    <a:pt x="512674" y="2215167"/>
                  </a:cubicBezTo>
                  <a:cubicBezTo>
                    <a:pt x="512674" y="1803929"/>
                    <a:pt x="582826" y="1230615"/>
                    <a:pt x="744902" y="937910"/>
                  </a:cubicBezTo>
                  <a:cubicBezTo>
                    <a:pt x="906978" y="645205"/>
                    <a:pt x="1221455" y="512157"/>
                    <a:pt x="1485131" y="458938"/>
                  </a:cubicBezTo>
                  <a:cubicBezTo>
                    <a:pt x="1748807" y="405719"/>
                    <a:pt x="2140692" y="485548"/>
                    <a:pt x="2326959" y="618596"/>
                  </a:cubicBezTo>
                  <a:cubicBezTo>
                    <a:pt x="2513226" y="751644"/>
                    <a:pt x="2612407" y="1041929"/>
                    <a:pt x="2602731" y="1257224"/>
                  </a:cubicBezTo>
                  <a:cubicBezTo>
                    <a:pt x="2593055" y="1472519"/>
                    <a:pt x="2411626" y="1774900"/>
                    <a:pt x="2268902" y="1910367"/>
                  </a:cubicBezTo>
                  <a:cubicBezTo>
                    <a:pt x="2126178" y="2045834"/>
                    <a:pt x="1760902" y="1978100"/>
                    <a:pt x="1746388" y="2070024"/>
                  </a:cubicBezTo>
                  <a:cubicBezTo>
                    <a:pt x="1731874" y="2161948"/>
                    <a:pt x="1985873" y="2585281"/>
                    <a:pt x="2181816" y="2461910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0F215F-FE97-46B8-B9B3-430821B7CD2C}"/>
                </a:ext>
              </a:extLst>
            </p:cNvPr>
            <p:cNvSpPr/>
            <p:nvPr/>
          </p:nvSpPr>
          <p:spPr>
            <a:xfrm rot="537414">
              <a:off x="8125243" y="1826265"/>
              <a:ext cx="2706943" cy="3585961"/>
            </a:xfrm>
            <a:custGeom>
              <a:avLst/>
              <a:gdLst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2006144 w 2776985"/>
                <a:gd name="connsiteY14" fmla="*/ 3622341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10891 h 4011211"/>
                <a:gd name="connsiteX1" fmla="*/ 1846487 w 2776985"/>
                <a:gd name="connsiteY1" fmla="*/ 1409520 h 4011211"/>
                <a:gd name="connsiteX2" fmla="*/ 1498144 w 2776985"/>
                <a:gd name="connsiteY2" fmla="*/ 74206 h 4011211"/>
                <a:gd name="connsiteX3" fmla="*/ 656316 w 2776985"/>
                <a:gd name="connsiteY3" fmla="*/ 335463 h 4011211"/>
                <a:gd name="connsiteX4" fmla="*/ 637761 w 2776985"/>
                <a:gd name="connsiteY4" fmla="*/ 1710794 h 4011211"/>
                <a:gd name="connsiteX5" fmla="*/ 932087 w 2776985"/>
                <a:gd name="connsiteY5" fmla="*/ 3252834 h 4011211"/>
                <a:gd name="connsiteX6" fmla="*/ 598258 w 2776985"/>
                <a:gd name="connsiteY6" fmla="*/ 3615691 h 4011211"/>
                <a:gd name="connsiteX7" fmla="*/ 3173 w 2776985"/>
                <a:gd name="connsiteY7" fmla="*/ 3818891 h 4011211"/>
                <a:gd name="connsiteX8" fmla="*/ 395058 w 2776985"/>
                <a:gd name="connsiteY8" fmla="*/ 4007577 h 4011211"/>
                <a:gd name="connsiteX9" fmla="*/ 1091744 w 2776985"/>
                <a:gd name="connsiteY9" fmla="*/ 3644720 h 4011211"/>
                <a:gd name="connsiteX10" fmla="*/ 1512658 w 2776985"/>
                <a:gd name="connsiteY10" fmla="*/ 3876949 h 4011211"/>
                <a:gd name="connsiteX11" fmla="*/ 2267401 w 2776985"/>
                <a:gd name="connsiteY11" fmla="*/ 3891463 h 4011211"/>
                <a:gd name="connsiteX12" fmla="*/ 2775401 w 2776985"/>
                <a:gd name="connsiteY12" fmla="*/ 3528606 h 4011211"/>
                <a:gd name="connsiteX13" fmla="*/ 2412544 w 2776985"/>
                <a:gd name="connsiteY13" fmla="*/ 3485063 h 4011211"/>
                <a:gd name="connsiteX14" fmla="*/ 1831973 w 2776985"/>
                <a:gd name="connsiteY14" fmla="*/ 3644719 h 4011211"/>
                <a:gd name="connsiteX15" fmla="*/ 1294944 w 2776985"/>
                <a:gd name="connsiteY15" fmla="*/ 3310891 h 40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6985" h="4011211">
                  <a:moveTo>
                    <a:pt x="1294944" y="3310891"/>
                  </a:moveTo>
                  <a:cubicBezTo>
                    <a:pt x="1297363" y="2938358"/>
                    <a:pt x="1812620" y="1948967"/>
                    <a:pt x="1846487" y="1409520"/>
                  </a:cubicBezTo>
                  <a:cubicBezTo>
                    <a:pt x="1880354" y="870072"/>
                    <a:pt x="1696506" y="253215"/>
                    <a:pt x="1498144" y="74206"/>
                  </a:cubicBezTo>
                  <a:cubicBezTo>
                    <a:pt x="1299782" y="-104804"/>
                    <a:pt x="799713" y="62698"/>
                    <a:pt x="656316" y="335463"/>
                  </a:cubicBezTo>
                  <a:cubicBezTo>
                    <a:pt x="512919" y="608228"/>
                    <a:pt x="591799" y="1224565"/>
                    <a:pt x="637761" y="1710794"/>
                  </a:cubicBezTo>
                  <a:cubicBezTo>
                    <a:pt x="683723" y="2197022"/>
                    <a:pt x="938671" y="2935351"/>
                    <a:pt x="932087" y="3252834"/>
                  </a:cubicBezTo>
                  <a:cubicBezTo>
                    <a:pt x="925503" y="3570317"/>
                    <a:pt x="753077" y="3521348"/>
                    <a:pt x="598258" y="3615691"/>
                  </a:cubicBezTo>
                  <a:cubicBezTo>
                    <a:pt x="443439" y="3710034"/>
                    <a:pt x="37040" y="3753577"/>
                    <a:pt x="3173" y="3818891"/>
                  </a:cubicBezTo>
                  <a:cubicBezTo>
                    <a:pt x="-30694" y="3884205"/>
                    <a:pt x="213630" y="4036605"/>
                    <a:pt x="395058" y="4007577"/>
                  </a:cubicBezTo>
                  <a:cubicBezTo>
                    <a:pt x="576486" y="3978549"/>
                    <a:pt x="905477" y="3666491"/>
                    <a:pt x="1091744" y="3644720"/>
                  </a:cubicBezTo>
                  <a:cubicBezTo>
                    <a:pt x="1278011" y="3622949"/>
                    <a:pt x="1316715" y="3835825"/>
                    <a:pt x="1512658" y="3876949"/>
                  </a:cubicBezTo>
                  <a:cubicBezTo>
                    <a:pt x="1708601" y="3918073"/>
                    <a:pt x="2056944" y="3949520"/>
                    <a:pt x="2267401" y="3891463"/>
                  </a:cubicBezTo>
                  <a:cubicBezTo>
                    <a:pt x="2477858" y="3833406"/>
                    <a:pt x="2751211" y="3596339"/>
                    <a:pt x="2775401" y="3528606"/>
                  </a:cubicBezTo>
                  <a:cubicBezTo>
                    <a:pt x="2799592" y="3460873"/>
                    <a:pt x="2540753" y="3472968"/>
                    <a:pt x="2412544" y="3485063"/>
                  </a:cubicBezTo>
                  <a:cubicBezTo>
                    <a:pt x="2284335" y="3497158"/>
                    <a:pt x="1997799" y="3650525"/>
                    <a:pt x="1831973" y="3644719"/>
                  </a:cubicBezTo>
                  <a:cubicBezTo>
                    <a:pt x="1666147" y="3638913"/>
                    <a:pt x="1292525" y="3683424"/>
                    <a:pt x="1294944" y="3310891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22AB0C-DE44-4DB3-8E7C-8993470CA89B}"/>
                </a:ext>
              </a:extLst>
            </p:cNvPr>
            <p:cNvSpPr/>
            <p:nvPr/>
          </p:nvSpPr>
          <p:spPr>
            <a:xfrm>
              <a:off x="9175664" y="2385615"/>
              <a:ext cx="585973" cy="1558681"/>
            </a:xfrm>
            <a:custGeom>
              <a:avLst/>
              <a:gdLst>
                <a:gd name="connsiteX0" fmla="*/ 55458 w 601135"/>
                <a:gd name="connsiteY0" fmla="*/ 1743462 h 1743521"/>
                <a:gd name="connsiteX1" fmla="*/ 26429 w 601135"/>
                <a:gd name="connsiteY1" fmla="*/ 771005 h 1743521"/>
                <a:gd name="connsiteX2" fmla="*/ 171572 w 601135"/>
                <a:gd name="connsiteY2" fmla="*/ 74319 h 1743521"/>
                <a:gd name="connsiteX3" fmla="*/ 519915 w 601135"/>
                <a:gd name="connsiteY3" fmla="*/ 103348 h 1743521"/>
                <a:gd name="connsiteX4" fmla="*/ 563458 w 601135"/>
                <a:gd name="connsiteY4" fmla="*/ 814548 h 1743521"/>
                <a:gd name="connsiteX5" fmla="*/ 55458 w 601135"/>
                <a:gd name="connsiteY5" fmla="*/ 1743462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135" h="1743521">
                  <a:moveTo>
                    <a:pt x="55458" y="1743462"/>
                  </a:moveTo>
                  <a:cubicBezTo>
                    <a:pt x="-34047" y="1736205"/>
                    <a:pt x="7077" y="1049196"/>
                    <a:pt x="26429" y="771005"/>
                  </a:cubicBezTo>
                  <a:cubicBezTo>
                    <a:pt x="45781" y="492814"/>
                    <a:pt x="89324" y="185595"/>
                    <a:pt x="171572" y="74319"/>
                  </a:cubicBezTo>
                  <a:cubicBezTo>
                    <a:pt x="253820" y="-36957"/>
                    <a:pt x="454601" y="-20024"/>
                    <a:pt x="519915" y="103348"/>
                  </a:cubicBezTo>
                  <a:cubicBezTo>
                    <a:pt x="585229" y="226719"/>
                    <a:pt x="640867" y="536358"/>
                    <a:pt x="563458" y="814548"/>
                  </a:cubicBezTo>
                  <a:cubicBezTo>
                    <a:pt x="486049" y="1092738"/>
                    <a:pt x="144963" y="1750719"/>
                    <a:pt x="55458" y="1743462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3812E5-7D89-4A6D-AC19-E429AADE5D96}"/>
                </a:ext>
              </a:extLst>
            </p:cNvPr>
            <p:cNvGrpSpPr/>
            <p:nvPr/>
          </p:nvGrpSpPr>
          <p:grpSpPr>
            <a:xfrm>
              <a:off x="5165347" y="3744253"/>
              <a:ext cx="3454239" cy="1585787"/>
              <a:chOff x="4902767" y="4583927"/>
              <a:chExt cx="3454239" cy="158578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C2E3B7-BAA7-4083-B5E1-A5D5B1506164}"/>
                  </a:ext>
                </a:extLst>
              </p:cNvPr>
              <p:cNvSpPr/>
              <p:nvPr/>
            </p:nvSpPr>
            <p:spPr>
              <a:xfrm>
                <a:off x="4902767" y="4583927"/>
                <a:ext cx="3454239" cy="1585787"/>
              </a:xfrm>
              <a:custGeom>
                <a:avLst/>
                <a:gdLst>
                  <a:gd name="connsiteX0" fmla="*/ 196749 w 3589330"/>
                  <a:gd name="connsiteY0" fmla="*/ 202186 h 1574632"/>
                  <a:gd name="connsiteX1" fmla="*/ 196749 w 3589330"/>
                  <a:gd name="connsiteY1" fmla="*/ 927901 h 1574632"/>
                  <a:gd name="connsiteX2" fmla="*/ 458006 w 3589330"/>
                  <a:gd name="connsiteY2" fmla="*/ 1479444 h 1574632"/>
                  <a:gd name="connsiteX3" fmla="*/ 1299834 w 3589330"/>
                  <a:gd name="connsiteY3" fmla="*/ 1537501 h 1574632"/>
                  <a:gd name="connsiteX4" fmla="*/ 1677206 w 3589330"/>
                  <a:gd name="connsiteY4" fmla="*/ 1087558 h 1574632"/>
                  <a:gd name="connsiteX5" fmla="*/ 1851377 w 3589330"/>
                  <a:gd name="connsiteY5" fmla="*/ 477958 h 1574632"/>
                  <a:gd name="connsiteX6" fmla="*/ 1894920 w 3589330"/>
                  <a:gd name="connsiteY6" fmla="*/ 1131101 h 1574632"/>
                  <a:gd name="connsiteX7" fmla="*/ 2214234 w 3589330"/>
                  <a:gd name="connsiteY7" fmla="*/ 1522986 h 1574632"/>
                  <a:gd name="connsiteX8" fmla="*/ 2910920 w 3589330"/>
                  <a:gd name="connsiteY8" fmla="*/ 1493958 h 1574632"/>
                  <a:gd name="connsiteX9" fmla="*/ 3447949 w 3589330"/>
                  <a:gd name="connsiteY9" fmla="*/ 1000472 h 1574632"/>
                  <a:gd name="connsiteX10" fmla="*/ 3549549 w 3589330"/>
                  <a:gd name="connsiteY10" fmla="*/ 158644 h 1574632"/>
                  <a:gd name="connsiteX11" fmla="*/ 2881892 w 3589330"/>
                  <a:gd name="connsiteY11" fmla="*/ 28015 h 1574632"/>
                  <a:gd name="connsiteX12" fmla="*/ 196749 w 3589330"/>
                  <a:gd name="connsiteY12" fmla="*/ 13501 h 1574632"/>
                  <a:gd name="connsiteX13" fmla="*/ 196749 w 3589330"/>
                  <a:gd name="connsiteY13" fmla="*/ 202186 h 1574632"/>
                  <a:gd name="connsiteX0" fmla="*/ 61658 w 3454239"/>
                  <a:gd name="connsiteY0" fmla="*/ 213341 h 1585787"/>
                  <a:gd name="connsiteX1" fmla="*/ 61658 w 3454239"/>
                  <a:gd name="connsiteY1" fmla="*/ 939056 h 1585787"/>
                  <a:gd name="connsiteX2" fmla="*/ 322915 w 3454239"/>
                  <a:gd name="connsiteY2" fmla="*/ 1490599 h 1585787"/>
                  <a:gd name="connsiteX3" fmla="*/ 1164743 w 3454239"/>
                  <a:gd name="connsiteY3" fmla="*/ 1548656 h 1585787"/>
                  <a:gd name="connsiteX4" fmla="*/ 1542115 w 3454239"/>
                  <a:gd name="connsiteY4" fmla="*/ 1098713 h 1585787"/>
                  <a:gd name="connsiteX5" fmla="*/ 1716286 w 3454239"/>
                  <a:gd name="connsiteY5" fmla="*/ 489113 h 1585787"/>
                  <a:gd name="connsiteX6" fmla="*/ 1759829 w 3454239"/>
                  <a:gd name="connsiteY6" fmla="*/ 1142256 h 1585787"/>
                  <a:gd name="connsiteX7" fmla="*/ 2079143 w 3454239"/>
                  <a:gd name="connsiteY7" fmla="*/ 1534141 h 1585787"/>
                  <a:gd name="connsiteX8" fmla="*/ 2775829 w 3454239"/>
                  <a:gd name="connsiteY8" fmla="*/ 1505113 h 1585787"/>
                  <a:gd name="connsiteX9" fmla="*/ 3312858 w 3454239"/>
                  <a:gd name="connsiteY9" fmla="*/ 1011627 h 1585787"/>
                  <a:gd name="connsiteX10" fmla="*/ 3414458 w 3454239"/>
                  <a:gd name="connsiteY10" fmla="*/ 169799 h 1585787"/>
                  <a:gd name="connsiteX11" fmla="*/ 2746801 w 3454239"/>
                  <a:gd name="connsiteY11" fmla="*/ 39170 h 1585787"/>
                  <a:gd name="connsiteX12" fmla="*/ 743830 w 3454239"/>
                  <a:gd name="connsiteY12" fmla="*/ 10142 h 1585787"/>
                  <a:gd name="connsiteX13" fmla="*/ 61658 w 3454239"/>
                  <a:gd name="connsiteY13" fmla="*/ 213341 h 1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4239" h="1585787">
                    <a:moveTo>
                      <a:pt x="61658" y="213341"/>
                    </a:moveTo>
                    <a:cubicBezTo>
                      <a:pt x="-52037" y="368160"/>
                      <a:pt x="18115" y="726180"/>
                      <a:pt x="61658" y="939056"/>
                    </a:cubicBezTo>
                    <a:cubicBezTo>
                      <a:pt x="105201" y="1151932"/>
                      <a:pt x="139068" y="1388999"/>
                      <a:pt x="322915" y="1490599"/>
                    </a:cubicBezTo>
                    <a:cubicBezTo>
                      <a:pt x="506763" y="1592199"/>
                      <a:pt x="961543" y="1613970"/>
                      <a:pt x="1164743" y="1548656"/>
                    </a:cubicBezTo>
                    <a:cubicBezTo>
                      <a:pt x="1367943" y="1483342"/>
                      <a:pt x="1450191" y="1275304"/>
                      <a:pt x="1542115" y="1098713"/>
                    </a:cubicBezTo>
                    <a:cubicBezTo>
                      <a:pt x="1634039" y="922122"/>
                      <a:pt x="1680000" y="481856"/>
                      <a:pt x="1716286" y="489113"/>
                    </a:cubicBezTo>
                    <a:cubicBezTo>
                      <a:pt x="1752572" y="496370"/>
                      <a:pt x="1699353" y="968085"/>
                      <a:pt x="1759829" y="1142256"/>
                    </a:cubicBezTo>
                    <a:cubicBezTo>
                      <a:pt x="1820305" y="1316427"/>
                      <a:pt x="1909810" y="1473665"/>
                      <a:pt x="2079143" y="1534141"/>
                    </a:cubicBezTo>
                    <a:cubicBezTo>
                      <a:pt x="2248476" y="1594617"/>
                      <a:pt x="2570210" y="1592199"/>
                      <a:pt x="2775829" y="1505113"/>
                    </a:cubicBezTo>
                    <a:cubicBezTo>
                      <a:pt x="2981448" y="1418027"/>
                      <a:pt x="3206420" y="1234179"/>
                      <a:pt x="3312858" y="1011627"/>
                    </a:cubicBezTo>
                    <a:cubicBezTo>
                      <a:pt x="3419296" y="789075"/>
                      <a:pt x="3508801" y="331875"/>
                      <a:pt x="3414458" y="169799"/>
                    </a:cubicBezTo>
                    <a:cubicBezTo>
                      <a:pt x="3320115" y="7723"/>
                      <a:pt x="3305601" y="63360"/>
                      <a:pt x="2746801" y="39170"/>
                    </a:cubicBezTo>
                    <a:cubicBezTo>
                      <a:pt x="2188001" y="14980"/>
                      <a:pt x="1186516" y="-16468"/>
                      <a:pt x="743830" y="10142"/>
                    </a:cubicBezTo>
                    <a:cubicBezTo>
                      <a:pt x="301144" y="36752"/>
                      <a:pt x="175353" y="58522"/>
                      <a:pt x="61658" y="21334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6200"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9021DD4-65B5-4185-BEC0-F445AAA9CCC3}"/>
                  </a:ext>
                </a:extLst>
              </p:cNvPr>
              <p:cNvSpPr/>
              <p:nvPr/>
            </p:nvSpPr>
            <p:spPr>
              <a:xfrm rot="413555">
                <a:off x="5188227" y="5005782"/>
                <a:ext cx="196887" cy="742075"/>
              </a:xfrm>
              <a:custGeom>
                <a:avLst/>
                <a:gdLst>
                  <a:gd name="connsiteX0" fmla="*/ 51431 w 196887"/>
                  <a:gd name="connsiteY0" fmla="*/ 7908 h 742075"/>
                  <a:gd name="connsiteX1" fmla="*/ 7888 w 196887"/>
                  <a:gd name="connsiteY1" fmla="*/ 370766 h 742075"/>
                  <a:gd name="connsiteX2" fmla="*/ 196574 w 196887"/>
                  <a:gd name="connsiteY2" fmla="*/ 733623 h 742075"/>
                  <a:gd name="connsiteX3" fmla="*/ 51431 w 196887"/>
                  <a:gd name="connsiteY3" fmla="*/ 7908 h 74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7" h="742075">
                    <a:moveTo>
                      <a:pt x="51431" y="7908"/>
                    </a:moveTo>
                    <a:cubicBezTo>
                      <a:pt x="19983" y="-52568"/>
                      <a:pt x="-16302" y="249814"/>
                      <a:pt x="7888" y="370766"/>
                    </a:cubicBezTo>
                    <a:cubicBezTo>
                      <a:pt x="32078" y="491718"/>
                      <a:pt x="189317" y="796518"/>
                      <a:pt x="196574" y="733623"/>
                    </a:cubicBezTo>
                    <a:cubicBezTo>
                      <a:pt x="203831" y="670728"/>
                      <a:pt x="82879" y="68384"/>
                      <a:pt x="51431" y="79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1815D7-B960-4C95-A1EB-CF0EA956FC48}"/>
              </a:ext>
            </a:extLst>
          </p:cNvPr>
          <p:cNvGrpSpPr>
            <a:grpSpLocks noChangeAspect="1"/>
          </p:cNvGrpSpPr>
          <p:nvPr/>
        </p:nvGrpSpPr>
        <p:grpSpPr>
          <a:xfrm>
            <a:off x="4309493" y="2891795"/>
            <a:ext cx="3925571" cy="861441"/>
            <a:chOff x="2729120" y="3936434"/>
            <a:chExt cx="5580032" cy="12245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05F865-FF8B-4CAF-BB25-D34ABEBE14DF}"/>
                </a:ext>
              </a:extLst>
            </p:cNvPr>
            <p:cNvSpPr/>
            <p:nvPr/>
          </p:nvSpPr>
          <p:spPr>
            <a:xfrm>
              <a:off x="2729121" y="3952068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D488B1-A571-486D-8679-2F4D2C366A6E}"/>
                </a:ext>
              </a:extLst>
            </p:cNvPr>
            <p:cNvSpPr/>
            <p:nvPr/>
          </p:nvSpPr>
          <p:spPr>
            <a:xfrm>
              <a:off x="3287977" y="3952068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02C158-D966-4D1B-A3D3-A714E751D74A}"/>
                </a:ext>
              </a:extLst>
            </p:cNvPr>
            <p:cNvSpPr/>
            <p:nvPr/>
          </p:nvSpPr>
          <p:spPr>
            <a:xfrm>
              <a:off x="2729120" y="491269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95B6AB-BB40-4068-A9AF-5D884B1293DB}"/>
                </a:ext>
              </a:extLst>
            </p:cNvPr>
            <p:cNvSpPr/>
            <p:nvPr/>
          </p:nvSpPr>
          <p:spPr>
            <a:xfrm>
              <a:off x="3700791" y="3952205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2110AD-37AE-4C49-A513-3099CD7545C7}"/>
                </a:ext>
              </a:extLst>
            </p:cNvPr>
            <p:cNvSpPr/>
            <p:nvPr/>
          </p:nvSpPr>
          <p:spPr>
            <a:xfrm>
              <a:off x="3700793" y="4912690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C8F6C2-B159-4FF0-B43F-C8903074E90D}"/>
                </a:ext>
              </a:extLst>
            </p:cNvPr>
            <p:cNvSpPr/>
            <p:nvPr/>
          </p:nvSpPr>
          <p:spPr>
            <a:xfrm>
              <a:off x="3700792" y="4432379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5C04E5-D600-4E83-BC53-CC05E36EBCCF}"/>
                </a:ext>
              </a:extLst>
            </p:cNvPr>
            <p:cNvSpPr/>
            <p:nvPr/>
          </p:nvSpPr>
          <p:spPr>
            <a:xfrm>
              <a:off x="3700791" y="3952068"/>
              <a:ext cx="229167" cy="7285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D05105-C3C5-4ED9-9B5B-6A4797525E74}"/>
                </a:ext>
              </a:extLst>
            </p:cNvPr>
            <p:cNvSpPr/>
            <p:nvPr/>
          </p:nvSpPr>
          <p:spPr>
            <a:xfrm>
              <a:off x="4291360" y="4432379"/>
              <a:ext cx="229167" cy="7285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10531-618C-427B-B043-8530618EC9C6}"/>
                </a:ext>
              </a:extLst>
            </p:cNvPr>
            <p:cNvSpPr/>
            <p:nvPr/>
          </p:nvSpPr>
          <p:spPr>
            <a:xfrm>
              <a:off x="5628172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8FDE9E-89D6-451D-9925-74A8739B4E95}"/>
                </a:ext>
              </a:extLst>
            </p:cNvPr>
            <p:cNvSpPr/>
            <p:nvPr/>
          </p:nvSpPr>
          <p:spPr>
            <a:xfrm>
              <a:off x="5628172" y="393657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3D5C85-687E-4374-AB9B-395DE996BCBE}"/>
                </a:ext>
              </a:extLst>
            </p:cNvPr>
            <p:cNvSpPr/>
            <p:nvPr/>
          </p:nvSpPr>
          <p:spPr>
            <a:xfrm>
              <a:off x="5628172" y="4416881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E1EF87-D928-4422-9B90-F58F21FE7178}"/>
                </a:ext>
              </a:extLst>
            </p:cNvPr>
            <p:cNvSpPr/>
            <p:nvPr/>
          </p:nvSpPr>
          <p:spPr>
            <a:xfrm>
              <a:off x="6570584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B27BA2-AEFD-40E8-9440-B8D5ABAC93E7}"/>
                </a:ext>
              </a:extLst>
            </p:cNvPr>
            <p:cNvSpPr/>
            <p:nvPr/>
          </p:nvSpPr>
          <p:spPr>
            <a:xfrm>
              <a:off x="7129440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947C2E-902E-4470-8D95-1C4920FABCA5}"/>
                </a:ext>
              </a:extLst>
            </p:cNvPr>
            <p:cNvSpPr/>
            <p:nvPr/>
          </p:nvSpPr>
          <p:spPr>
            <a:xfrm>
              <a:off x="6570583" y="4897192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A31B00-00EC-4A53-AF4B-867EAECACA95}"/>
                </a:ext>
              </a:extLst>
            </p:cNvPr>
            <p:cNvSpPr/>
            <p:nvPr/>
          </p:nvSpPr>
          <p:spPr>
            <a:xfrm>
              <a:off x="4672461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6BB1A4-065A-4D81-A0AE-6AD8241536DD}"/>
                </a:ext>
              </a:extLst>
            </p:cNvPr>
            <p:cNvSpPr/>
            <p:nvPr/>
          </p:nvSpPr>
          <p:spPr>
            <a:xfrm>
              <a:off x="4672461" y="393657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CA2E4B-257E-4FCB-846C-1D4675518EB4}"/>
                </a:ext>
              </a:extLst>
            </p:cNvPr>
            <p:cNvSpPr/>
            <p:nvPr/>
          </p:nvSpPr>
          <p:spPr>
            <a:xfrm>
              <a:off x="4672461" y="4416881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A5A927-991A-4249-92C2-2A4D8D32AC08}"/>
                </a:ext>
              </a:extLst>
            </p:cNvPr>
            <p:cNvSpPr/>
            <p:nvPr/>
          </p:nvSpPr>
          <p:spPr>
            <a:xfrm>
              <a:off x="4669323" y="491269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158EBE-0420-4344-BE1C-EB58F458D9DB}"/>
                </a:ext>
              </a:extLst>
            </p:cNvPr>
            <p:cNvSpPr/>
            <p:nvPr/>
          </p:nvSpPr>
          <p:spPr>
            <a:xfrm>
              <a:off x="7512995" y="3936434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CC1CAC-A68C-4D94-A215-4B64C7CF7AA5}"/>
                </a:ext>
              </a:extLst>
            </p:cNvPr>
            <p:cNvSpPr/>
            <p:nvPr/>
          </p:nvSpPr>
          <p:spPr>
            <a:xfrm>
              <a:off x="7521129" y="4897056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79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C93D10-F7AE-45ED-A21B-A0A40C904B63}"/>
              </a:ext>
            </a:extLst>
          </p:cNvPr>
          <p:cNvGrpSpPr>
            <a:grpSpLocks noChangeAspect="1"/>
          </p:cNvGrpSpPr>
          <p:nvPr/>
        </p:nvGrpSpPr>
        <p:grpSpPr>
          <a:xfrm>
            <a:off x="1396383" y="1529839"/>
            <a:ext cx="2720450" cy="1817668"/>
            <a:chOff x="2134332" y="906699"/>
            <a:chExt cx="2676448" cy="178826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F2D1FF-47B2-40E7-842C-2019E809204C}"/>
                </a:ext>
              </a:extLst>
            </p:cNvPr>
            <p:cNvSpPr/>
            <p:nvPr/>
          </p:nvSpPr>
          <p:spPr>
            <a:xfrm>
              <a:off x="3854824" y="906699"/>
              <a:ext cx="955956" cy="1737976"/>
            </a:xfrm>
            <a:custGeom>
              <a:avLst/>
              <a:gdLst>
                <a:gd name="connsiteX0" fmla="*/ 17459 w 1067066"/>
                <a:gd name="connsiteY0" fmla="*/ 231017 h 2010507"/>
                <a:gd name="connsiteX1" fmla="*/ 74609 w 1067066"/>
                <a:gd name="connsiteY1" fmla="*/ 1764542 h 2010507"/>
                <a:gd name="connsiteX2" fmla="*/ 407984 w 1067066"/>
                <a:gd name="connsiteY2" fmla="*/ 1974092 h 2010507"/>
                <a:gd name="connsiteX3" fmla="*/ 369884 w 1067066"/>
                <a:gd name="connsiteY3" fmla="*/ 1412117 h 2010507"/>
                <a:gd name="connsiteX4" fmla="*/ 255584 w 1067066"/>
                <a:gd name="connsiteY4" fmla="*/ 850142 h 2010507"/>
                <a:gd name="connsiteX5" fmla="*/ 665159 w 1067066"/>
                <a:gd name="connsiteY5" fmla="*/ 1850267 h 2010507"/>
                <a:gd name="connsiteX6" fmla="*/ 1027109 w 1067066"/>
                <a:gd name="connsiteY6" fmla="*/ 1897892 h 2010507"/>
                <a:gd name="connsiteX7" fmla="*/ 1046159 w 1067066"/>
                <a:gd name="connsiteY7" fmla="*/ 1431167 h 2010507"/>
                <a:gd name="connsiteX8" fmla="*/ 922334 w 1067066"/>
                <a:gd name="connsiteY8" fmla="*/ 173867 h 2010507"/>
                <a:gd name="connsiteX9" fmla="*/ 636584 w 1067066"/>
                <a:gd name="connsiteY9" fmla="*/ 40517 h 2010507"/>
                <a:gd name="connsiteX10" fmla="*/ 674684 w 1067066"/>
                <a:gd name="connsiteY10" fmla="*/ 459617 h 2010507"/>
                <a:gd name="connsiteX11" fmla="*/ 827084 w 1067066"/>
                <a:gd name="connsiteY11" fmla="*/ 1393067 h 2010507"/>
                <a:gd name="connsiteX12" fmla="*/ 608009 w 1067066"/>
                <a:gd name="connsiteY12" fmla="*/ 954917 h 2010507"/>
                <a:gd name="connsiteX13" fmla="*/ 312734 w 1067066"/>
                <a:gd name="connsiteY13" fmla="*/ 297692 h 2010507"/>
                <a:gd name="connsiteX14" fmla="*/ 17459 w 1067066"/>
                <a:gd name="connsiteY14" fmla="*/ 231017 h 20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66" h="2010507">
                  <a:moveTo>
                    <a:pt x="17459" y="231017"/>
                  </a:moveTo>
                  <a:cubicBezTo>
                    <a:pt x="-22228" y="475492"/>
                    <a:pt x="9522" y="1474030"/>
                    <a:pt x="74609" y="1764542"/>
                  </a:cubicBezTo>
                  <a:cubicBezTo>
                    <a:pt x="139696" y="2055054"/>
                    <a:pt x="358772" y="2032830"/>
                    <a:pt x="407984" y="1974092"/>
                  </a:cubicBezTo>
                  <a:cubicBezTo>
                    <a:pt x="457197" y="1915355"/>
                    <a:pt x="395284" y="1599442"/>
                    <a:pt x="369884" y="1412117"/>
                  </a:cubicBezTo>
                  <a:cubicBezTo>
                    <a:pt x="344484" y="1224792"/>
                    <a:pt x="206372" y="777117"/>
                    <a:pt x="255584" y="850142"/>
                  </a:cubicBezTo>
                  <a:cubicBezTo>
                    <a:pt x="304796" y="923167"/>
                    <a:pt x="536572" y="1675642"/>
                    <a:pt x="665159" y="1850267"/>
                  </a:cubicBezTo>
                  <a:cubicBezTo>
                    <a:pt x="793746" y="2024892"/>
                    <a:pt x="963609" y="1967742"/>
                    <a:pt x="1027109" y="1897892"/>
                  </a:cubicBezTo>
                  <a:cubicBezTo>
                    <a:pt x="1090609" y="1828042"/>
                    <a:pt x="1063622" y="1718505"/>
                    <a:pt x="1046159" y="1431167"/>
                  </a:cubicBezTo>
                  <a:cubicBezTo>
                    <a:pt x="1028696" y="1143829"/>
                    <a:pt x="990596" y="405642"/>
                    <a:pt x="922334" y="173867"/>
                  </a:cubicBezTo>
                  <a:cubicBezTo>
                    <a:pt x="854072" y="-57908"/>
                    <a:pt x="677859" y="-7108"/>
                    <a:pt x="636584" y="40517"/>
                  </a:cubicBezTo>
                  <a:cubicBezTo>
                    <a:pt x="595309" y="88142"/>
                    <a:pt x="642934" y="234192"/>
                    <a:pt x="674684" y="459617"/>
                  </a:cubicBezTo>
                  <a:cubicBezTo>
                    <a:pt x="706434" y="685042"/>
                    <a:pt x="838196" y="1310517"/>
                    <a:pt x="827084" y="1393067"/>
                  </a:cubicBezTo>
                  <a:cubicBezTo>
                    <a:pt x="815972" y="1475617"/>
                    <a:pt x="693734" y="1137479"/>
                    <a:pt x="608009" y="954917"/>
                  </a:cubicBezTo>
                  <a:cubicBezTo>
                    <a:pt x="522284" y="772355"/>
                    <a:pt x="411159" y="423104"/>
                    <a:pt x="312734" y="297692"/>
                  </a:cubicBezTo>
                  <a:cubicBezTo>
                    <a:pt x="214309" y="172280"/>
                    <a:pt x="57146" y="-13458"/>
                    <a:pt x="17459" y="23101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838D29-90A9-4AE1-875E-20634553BD6E}"/>
                </a:ext>
              </a:extLst>
            </p:cNvPr>
            <p:cNvSpPr/>
            <p:nvPr/>
          </p:nvSpPr>
          <p:spPr>
            <a:xfrm>
              <a:off x="2134332" y="956992"/>
              <a:ext cx="1003325" cy="1737976"/>
            </a:xfrm>
            <a:custGeom>
              <a:avLst/>
              <a:gdLst>
                <a:gd name="connsiteX0" fmla="*/ 323322 w 1003325"/>
                <a:gd name="connsiteY0" fmla="*/ 1674576 h 1737976"/>
                <a:gd name="connsiteX1" fmla="*/ 85197 w 1003325"/>
                <a:gd name="connsiteY1" fmla="*/ 1036401 h 1737976"/>
                <a:gd name="connsiteX2" fmla="*/ 66147 w 1003325"/>
                <a:gd name="connsiteY2" fmla="*/ 198201 h 1737976"/>
                <a:gd name="connsiteX3" fmla="*/ 913872 w 1003325"/>
                <a:gd name="connsiteY3" fmla="*/ 17226 h 1737976"/>
                <a:gd name="connsiteX4" fmla="*/ 923397 w 1003325"/>
                <a:gd name="connsiteY4" fmla="*/ 503001 h 1737976"/>
                <a:gd name="connsiteX5" fmla="*/ 428097 w 1003325"/>
                <a:gd name="connsiteY5" fmla="*/ 560151 h 1737976"/>
                <a:gd name="connsiteX6" fmla="*/ 380472 w 1003325"/>
                <a:gd name="connsiteY6" fmla="*/ 817326 h 1737976"/>
                <a:gd name="connsiteX7" fmla="*/ 818622 w 1003325"/>
                <a:gd name="connsiteY7" fmla="*/ 798276 h 1737976"/>
                <a:gd name="connsiteX8" fmla="*/ 799572 w 1003325"/>
                <a:gd name="connsiteY8" fmla="*/ 1074501 h 1737976"/>
                <a:gd name="connsiteX9" fmla="*/ 351897 w 1003325"/>
                <a:gd name="connsiteY9" fmla="*/ 1084026 h 1737976"/>
                <a:gd name="connsiteX10" fmla="*/ 675747 w 1003325"/>
                <a:gd name="connsiteY10" fmla="*/ 1646001 h 1737976"/>
                <a:gd name="connsiteX11" fmla="*/ 323322 w 1003325"/>
                <a:gd name="connsiteY11" fmla="*/ 1674576 h 1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325" h="1737976">
                  <a:moveTo>
                    <a:pt x="323322" y="1674576"/>
                  </a:moveTo>
                  <a:cubicBezTo>
                    <a:pt x="224897" y="1572976"/>
                    <a:pt x="128059" y="1282463"/>
                    <a:pt x="85197" y="1036401"/>
                  </a:cubicBezTo>
                  <a:cubicBezTo>
                    <a:pt x="42335" y="790339"/>
                    <a:pt x="-71965" y="368063"/>
                    <a:pt x="66147" y="198201"/>
                  </a:cubicBezTo>
                  <a:cubicBezTo>
                    <a:pt x="204259" y="28339"/>
                    <a:pt x="770997" y="-33574"/>
                    <a:pt x="913872" y="17226"/>
                  </a:cubicBezTo>
                  <a:cubicBezTo>
                    <a:pt x="1056747" y="68026"/>
                    <a:pt x="1004360" y="412513"/>
                    <a:pt x="923397" y="503001"/>
                  </a:cubicBezTo>
                  <a:cubicBezTo>
                    <a:pt x="842435" y="593488"/>
                    <a:pt x="518585" y="507763"/>
                    <a:pt x="428097" y="560151"/>
                  </a:cubicBezTo>
                  <a:cubicBezTo>
                    <a:pt x="337610" y="612538"/>
                    <a:pt x="315385" y="777639"/>
                    <a:pt x="380472" y="817326"/>
                  </a:cubicBezTo>
                  <a:cubicBezTo>
                    <a:pt x="445559" y="857013"/>
                    <a:pt x="748772" y="755413"/>
                    <a:pt x="818622" y="798276"/>
                  </a:cubicBezTo>
                  <a:cubicBezTo>
                    <a:pt x="888472" y="841139"/>
                    <a:pt x="877360" y="1026876"/>
                    <a:pt x="799572" y="1074501"/>
                  </a:cubicBezTo>
                  <a:cubicBezTo>
                    <a:pt x="721784" y="1122126"/>
                    <a:pt x="372535" y="988776"/>
                    <a:pt x="351897" y="1084026"/>
                  </a:cubicBezTo>
                  <a:cubicBezTo>
                    <a:pt x="331260" y="1179276"/>
                    <a:pt x="682097" y="1544401"/>
                    <a:pt x="675747" y="1646001"/>
                  </a:cubicBezTo>
                  <a:cubicBezTo>
                    <a:pt x="669397" y="1747601"/>
                    <a:pt x="421747" y="1776176"/>
                    <a:pt x="323322" y="1674576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C110CB-FC9D-4564-95D9-8E2FD669E0A3}"/>
                </a:ext>
              </a:extLst>
            </p:cNvPr>
            <p:cNvSpPr/>
            <p:nvPr/>
          </p:nvSpPr>
          <p:spPr>
            <a:xfrm rot="21050967">
              <a:off x="2994578" y="971842"/>
              <a:ext cx="955956" cy="1708276"/>
            </a:xfrm>
            <a:custGeom>
              <a:avLst/>
              <a:gdLst>
                <a:gd name="connsiteX0" fmla="*/ 182429 w 955956"/>
                <a:gd name="connsiteY0" fmla="*/ 116885 h 1708276"/>
                <a:gd name="connsiteX1" fmla="*/ 1454 w 955956"/>
                <a:gd name="connsiteY1" fmla="*/ 1050335 h 1708276"/>
                <a:gd name="connsiteX2" fmla="*/ 115754 w 955956"/>
                <a:gd name="connsiteY2" fmla="*/ 1555160 h 1708276"/>
                <a:gd name="connsiteX3" fmla="*/ 430079 w 955956"/>
                <a:gd name="connsiteY3" fmla="*/ 1707560 h 1708276"/>
                <a:gd name="connsiteX4" fmla="*/ 734879 w 955956"/>
                <a:gd name="connsiteY4" fmla="*/ 1574210 h 1708276"/>
                <a:gd name="connsiteX5" fmla="*/ 944429 w 955956"/>
                <a:gd name="connsiteY5" fmla="*/ 897935 h 1708276"/>
                <a:gd name="connsiteX6" fmla="*/ 896804 w 955956"/>
                <a:gd name="connsiteY6" fmla="*/ 116885 h 1708276"/>
                <a:gd name="connsiteX7" fmla="*/ 630104 w 955956"/>
                <a:gd name="connsiteY7" fmla="*/ 21635 h 1708276"/>
                <a:gd name="connsiteX8" fmla="*/ 639629 w 955956"/>
                <a:gd name="connsiteY8" fmla="*/ 297860 h 1708276"/>
                <a:gd name="connsiteX9" fmla="*/ 687254 w 955956"/>
                <a:gd name="connsiteY9" fmla="*/ 840785 h 1708276"/>
                <a:gd name="connsiteX10" fmla="*/ 372929 w 955956"/>
                <a:gd name="connsiteY10" fmla="*/ 1240835 h 1708276"/>
                <a:gd name="connsiteX11" fmla="*/ 239579 w 955956"/>
                <a:gd name="connsiteY11" fmla="*/ 964610 h 1708276"/>
                <a:gd name="connsiteX12" fmla="*/ 306254 w 955956"/>
                <a:gd name="connsiteY12" fmla="*/ 526460 h 1708276"/>
                <a:gd name="connsiteX13" fmla="*/ 449129 w 955956"/>
                <a:gd name="connsiteY13" fmla="*/ 202610 h 1708276"/>
                <a:gd name="connsiteX14" fmla="*/ 182429 w 955956"/>
                <a:gd name="connsiteY14" fmla="*/ 116885 h 170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956" h="1708276">
                  <a:moveTo>
                    <a:pt x="182429" y="116885"/>
                  </a:moveTo>
                  <a:cubicBezTo>
                    <a:pt x="107816" y="258173"/>
                    <a:pt x="12566" y="810623"/>
                    <a:pt x="1454" y="1050335"/>
                  </a:cubicBezTo>
                  <a:cubicBezTo>
                    <a:pt x="-9659" y="1290048"/>
                    <a:pt x="44316" y="1445623"/>
                    <a:pt x="115754" y="1555160"/>
                  </a:cubicBezTo>
                  <a:cubicBezTo>
                    <a:pt x="187192" y="1664698"/>
                    <a:pt x="326892" y="1704385"/>
                    <a:pt x="430079" y="1707560"/>
                  </a:cubicBezTo>
                  <a:cubicBezTo>
                    <a:pt x="533266" y="1710735"/>
                    <a:pt x="649154" y="1709148"/>
                    <a:pt x="734879" y="1574210"/>
                  </a:cubicBezTo>
                  <a:cubicBezTo>
                    <a:pt x="820604" y="1439273"/>
                    <a:pt x="917442" y="1140822"/>
                    <a:pt x="944429" y="897935"/>
                  </a:cubicBezTo>
                  <a:cubicBezTo>
                    <a:pt x="971416" y="655048"/>
                    <a:pt x="949191" y="262935"/>
                    <a:pt x="896804" y="116885"/>
                  </a:cubicBezTo>
                  <a:cubicBezTo>
                    <a:pt x="844417" y="-29165"/>
                    <a:pt x="672966" y="-8527"/>
                    <a:pt x="630104" y="21635"/>
                  </a:cubicBezTo>
                  <a:cubicBezTo>
                    <a:pt x="587242" y="51797"/>
                    <a:pt x="630104" y="161335"/>
                    <a:pt x="639629" y="297860"/>
                  </a:cubicBezTo>
                  <a:cubicBezTo>
                    <a:pt x="649154" y="434385"/>
                    <a:pt x="731704" y="683623"/>
                    <a:pt x="687254" y="840785"/>
                  </a:cubicBezTo>
                  <a:cubicBezTo>
                    <a:pt x="642804" y="997947"/>
                    <a:pt x="447542" y="1220197"/>
                    <a:pt x="372929" y="1240835"/>
                  </a:cubicBezTo>
                  <a:cubicBezTo>
                    <a:pt x="298316" y="1261473"/>
                    <a:pt x="250691" y="1083672"/>
                    <a:pt x="239579" y="964610"/>
                  </a:cubicBezTo>
                  <a:cubicBezTo>
                    <a:pt x="228467" y="845548"/>
                    <a:pt x="271329" y="653460"/>
                    <a:pt x="306254" y="526460"/>
                  </a:cubicBezTo>
                  <a:cubicBezTo>
                    <a:pt x="341179" y="399460"/>
                    <a:pt x="476116" y="266110"/>
                    <a:pt x="449129" y="202610"/>
                  </a:cubicBezTo>
                  <a:cubicBezTo>
                    <a:pt x="422142" y="139110"/>
                    <a:pt x="257042" y="-24403"/>
                    <a:pt x="182429" y="1168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7644B0-BDED-4D75-ACD8-E1910397CFD7}"/>
              </a:ext>
            </a:extLst>
          </p:cNvPr>
          <p:cNvSpPr/>
          <p:nvPr/>
        </p:nvSpPr>
        <p:spPr>
          <a:xfrm>
            <a:off x="9221246" y="1843183"/>
            <a:ext cx="695733" cy="1817669"/>
          </a:xfrm>
          <a:custGeom>
            <a:avLst/>
            <a:gdLst>
              <a:gd name="connsiteX0" fmla="*/ 96926 w 695733"/>
              <a:gd name="connsiteY0" fmla="*/ 1816572 h 1817669"/>
              <a:gd name="connsiteX1" fmla="*/ 9840 w 695733"/>
              <a:gd name="connsiteY1" fmla="*/ 1003772 h 1817669"/>
              <a:gd name="connsiteX2" fmla="*/ 213040 w 695733"/>
              <a:gd name="connsiteY2" fmla="*/ 89372 h 1817669"/>
              <a:gd name="connsiteX3" fmla="*/ 619440 w 695733"/>
              <a:gd name="connsiteY3" fmla="*/ 118400 h 1817669"/>
              <a:gd name="connsiteX4" fmla="*/ 648468 w 695733"/>
              <a:gd name="connsiteY4" fmla="*/ 829600 h 1817669"/>
              <a:gd name="connsiteX5" fmla="*/ 96926 w 695733"/>
              <a:gd name="connsiteY5" fmla="*/ 1816572 h 18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733" h="1817669">
                <a:moveTo>
                  <a:pt x="96926" y="1816572"/>
                </a:moveTo>
                <a:cubicBezTo>
                  <a:pt x="-9512" y="1845601"/>
                  <a:pt x="-9512" y="1291639"/>
                  <a:pt x="9840" y="1003772"/>
                </a:cubicBezTo>
                <a:cubicBezTo>
                  <a:pt x="29192" y="715905"/>
                  <a:pt x="111440" y="236934"/>
                  <a:pt x="213040" y="89372"/>
                </a:cubicBezTo>
                <a:cubicBezTo>
                  <a:pt x="314640" y="-58190"/>
                  <a:pt x="546869" y="-4971"/>
                  <a:pt x="619440" y="118400"/>
                </a:cubicBezTo>
                <a:cubicBezTo>
                  <a:pt x="692011" y="241771"/>
                  <a:pt x="733135" y="544153"/>
                  <a:pt x="648468" y="829600"/>
                </a:cubicBezTo>
                <a:cubicBezTo>
                  <a:pt x="563801" y="1115047"/>
                  <a:pt x="203364" y="1787543"/>
                  <a:pt x="96926" y="181657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5318AA-E070-4101-B647-83224B17FEDE}"/>
              </a:ext>
            </a:extLst>
          </p:cNvPr>
          <p:cNvGrpSpPr>
            <a:grpSpLocks noChangeAspect="1"/>
          </p:cNvGrpSpPr>
          <p:nvPr/>
        </p:nvGrpSpPr>
        <p:grpSpPr>
          <a:xfrm>
            <a:off x="5154932" y="1071583"/>
            <a:ext cx="4534879" cy="2494855"/>
            <a:chOff x="3622395" y="1445773"/>
            <a:chExt cx="7209791" cy="396645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2616C6-2D7B-4BBB-85EB-833AD26A0FB7}"/>
                </a:ext>
              </a:extLst>
            </p:cNvPr>
            <p:cNvSpPr/>
            <p:nvPr/>
          </p:nvSpPr>
          <p:spPr>
            <a:xfrm rot="187018">
              <a:off x="3622395" y="1445773"/>
              <a:ext cx="2608755" cy="3759352"/>
            </a:xfrm>
            <a:custGeom>
              <a:avLst/>
              <a:gdLst>
                <a:gd name="connsiteX0" fmla="*/ 2181816 w 2928241"/>
                <a:gd name="connsiteY0" fmla="*/ 2461910 h 4146710"/>
                <a:gd name="connsiteX1" fmla="*/ 2922045 w 2928241"/>
                <a:gd name="connsiteY1" fmla="*/ 1329796 h 4146710"/>
                <a:gd name="connsiteX2" fmla="*/ 2443074 w 2928241"/>
                <a:gd name="connsiteY2" fmla="*/ 183167 h 4146710"/>
                <a:gd name="connsiteX3" fmla="*/ 919074 w 2928241"/>
                <a:gd name="connsiteY3" fmla="*/ 110596 h 4146710"/>
                <a:gd name="connsiteX4" fmla="*/ 77245 w 2928241"/>
                <a:gd name="connsiteY4" fmla="*/ 1257224 h 4146710"/>
                <a:gd name="connsiteX5" fmla="*/ 149816 w 2928241"/>
                <a:gd name="connsiteY5" fmla="*/ 3390824 h 4146710"/>
                <a:gd name="connsiteX6" fmla="*/ 1064216 w 2928241"/>
                <a:gd name="connsiteY6" fmla="*/ 4131053 h 4146710"/>
                <a:gd name="connsiteX7" fmla="*/ 1877016 w 2928241"/>
                <a:gd name="connsiteY7" fmla="*/ 3840767 h 4146710"/>
                <a:gd name="connsiteX8" fmla="*/ 1978616 w 2928241"/>
                <a:gd name="connsiteY8" fmla="*/ 3202138 h 4146710"/>
                <a:gd name="connsiteX9" fmla="*/ 1339988 w 2928241"/>
                <a:gd name="connsiteY9" fmla="*/ 3144081 h 4146710"/>
                <a:gd name="connsiteX10" fmla="*/ 1514159 w 2928241"/>
                <a:gd name="connsiteY10" fmla="*/ 3448881 h 4146710"/>
                <a:gd name="connsiteX11" fmla="*/ 1281931 w 2928241"/>
                <a:gd name="connsiteY11" fmla="*/ 3681110 h 4146710"/>
                <a:gd name="connsiteX12" fmla="*/ 744902 w 2928241"/>
                <a:gd name="connsiteY12" fmla="*/ 3405338 h 4146710"/>
                <a:gd name="connsiteX13" fmla="*/ 512674 w 2928241"/>
                <a:gd name="connsiteY13" fmla="*/ 2215167 h 4146710"/>
                <a:gd name="connsiteX14" fmla="*/ 744902 w 2928241"/>
                <a:gd name="connsiteY14" fmla="*/ 937910 h 4146710"/>
                <a:gd name="connsiteX15" fmla="*/ 1485131 w 2928241"/>
                <a:gd name="connsiteY15" fmla="*/ 458938 h 4146710"/>
                <a:gd name="connsiteX16" fmla="*/ 2326959 w 2928241"/>
                <a:gd name="connsiteY16" fmla="*/ 618596 h 4146710"/>
                <a:gd name="connsiteX17" fmla="*/ 2602731 w 2928241"/>
                <a:gd name="connsiteY17" fmla="*/ 1257224 h 4146710"/>
                <a:gd name="connsiteX18" fmla="*/ 2268902 w 2928241"/>
                <a:gd name="connsiteY18" fmla="*/ 1910367 h 4146710"/>
                <a:gd name="connsiteX19" fmla="*/ 1746388 w 2928241"/>
                <a:gd name="connsiteY19" fmla="*/ 2070024 h 4146710"/>
                <a:gd name="connsiteX20" fmla="*/ 2181816 w 2928241"/>
                <a:gd name="connsiteY20" fmla="*/ 2461910 h 41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8241" h="4146710">
                  <a:moveTo>
                    <a:pt x="2181816" y="2461910"/>
                  </a:moveTo>
                  <a:cubicBezTo>
                    <a:pt x="2377759" y="2338539"/>
                    <a:pt x="2878502" y="1709587"/>
                    <a:pt x="2922045" y="1329796"/>
                  </a:cubicBezTo>
                  <a:cubicBezTo>
                    <a:pt x="2965588" y="950005"/>
                    <a:pt x="2776902" y="386367"/>
                    <a:pt x="2443074" y="183167"/>
                  </a:cubicBezTo>
                  <a:cubicBezTo>
                    <a:pt x="2109246" y="-20033"/>
                    <a:pt x="1313379" y="-68413"/>
                    <a:pt x="919074" y="110596"/>
                  </a:cubicBezTo>
                  <a:cubicBezTo>
                    <a:pt x="524769" y="289605"/>
                    <a:pt x="205455" y="710519"/>
                    <a:pt x="77245" y="1257224"/>
                  </a:cubicBezTo>
                  <a:cubicBezTo>
                    <a:pt x="-50965" y="1803929"/>
                    <a:pt x="-14679" y="2911853"/>
                    <a:pt x="149816" y="3390824"/>
                  </a:cubicBezTo>
                  <a:cubicBezTo>
                    <a:pt x="314311" y="3869796"/>
                    <a:pt x="776349" y="4056063"/>
                    <a:pt x="1064216" y="4131053"/>
                  </a:cubicBezTo>
                  <a:cubicBezTo>
                    <a:pt x="1352083" y="4206043"/>
                    <a:pt x="1724616" y="3995586"/>
                    <a:pt x="1877016" y="3840767"/>
                  </a:cubicBezTo>
                  <a:cubicBezTo>
                    <a:pt x="2029416" y="3685948"/>
                    <a:pt x="2068121" y="3318252"/>
                    <a:pt x="1978616" y="3202138"/>
                  </a:cubicBezTo>
                  <a:cubicBezTo>
                    <a:pt x="1889111" y="3086024"/>
                    <a:pt x="1417397" y="3102957"/>
                    <a:pt x="1339988" y="3144081"/>
                  </a:cubicBezTo>
                  <a:cubicBezTo>
                    <a:pt x="1262579" y="3185205"/>
                    <a:pt x="1523835" y="3359376"/>
                    <a:pt x="1514159" y="3448881"/>
                  </a:cubicBezTo>
                  <a:cubicBezTo>
                    <a:pt x="1504483" y="3538386"/>
                    <a:pt x="1410140" y="3688367"/>
                    <a:pt x="1281931" y="3681110"/>
                  </a:cubicBezTo>
                  <a:cubicBezTo>
                    <a:pt x="1153722" y="3673853"/>
                    <a:pt x="873112" y="3649662"/>
                    <a:pt x="744902" y="3405338"/>
                  </a:cubicBezTo>
                  <a:cubicBezTo>
                    <a:pt x="616692" y="3161014"/>
                    <a:pt x="512674" y="2626405"/>
                    <a:pt x="512674" y="2215167"/>
                  </a:cubicBezTo>
                  <a:cubicBezTo>
                    <a:pt x="512674" y="1803929"/>
                    <a:pt x="582826" y="1230615"/>
                    <a:pt x="744902" y="937910"/>
                  </a:cubicBezTo>
                  <a:cubicBezTo>
                    <a:pt x="906978" y="645205"/>
                    <a:pt x="1221455" y="512157"/>
                    <a:pt x="1485131" y="458938"/>
                  </a:cubicBezTo>
                  <a:cubicBezTo>
                    <a:pt x="1748807" y="405719"/>
                    <a:pt x="2140692" y="485548"/>
                    <a:pt x="2326959" y="618596"/>
                  </a:cubicBezTo>
                  <a:cubicBezTo>
                    <a:pt x="2513226" y="751644"/>
                    <a:pt x="2612407" y="1041929"/>
                    <a:pt x="2602731" y="1257224"/>
                  </a:cubicBezTo>
                  <a:cubicBezTo>
                    <a:pt x="2593055" y="1472519"/>
                    <a:pt x="2411626" y="1774900"/>
                    <a:pt x="2268902" y="1910367"/>
                  </a:cubicBezTo>
                  <a:cubicBezTo>
                    <a:pt x="2126178" y="2045834"/>
                    <a:pt x="1760902" y="1978100"/>
                    <a:pt x="1746388" y="2070024"/>
                  </a:cubicBezTo>
                  <a:cubicBezTo>
                    <a:pt x="1731874" y="2161948"/>
                    <a:pt x="1985873" y="2585281"/>
                    <a:pt x="2181816" y="2461910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6CBBE5-E3F4-45DF-9D0B-C1910436D4F4}"/>
                </a:ext>
              </a:extLst>
            </p:cNvPr>
            <p:cNvSpPr/>
            <p:nvPr/>
          </p:nvSpPr>
          <p:spPr>
            <a:xfrm rot="537414">
              <a:off x="8125243" y="1826265"/>
              <a:ext cx="2706943" cy="3585961"/>
            </a:xfrm>
            <a:custGeom>
              <a:avLst/>
              <a:gdLst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2006144 w 2776985"/>
                <a:gd name="connsiteY14" fmla="*/ 3622341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10891 h 4011211"/>
                <a:gd name="connsiteX1" fmla="*/ 1846487 w 2776985"/>
                <a:gd name="connsiteY1" fmla="*/ 1409520 h 4011211"/>
                <a:gd name="connsiteX2" fmla="*/ 1498144 w 2776985"/>
                <a:gd name="connsiteY2" fmla="*/ 74206 h 4011211"/>
                <a:gd name="connsiteX3" fmla="*/ 656316 w 2776985"/>
                <a:gd name="connsiteY3" fmla="*/ 335463 h 4011211"/>
                <a:gd name="connsiteX4" fmla="*/ 637761 w 2776985"/>
                <a:gd name="connsiteY4" fmla="*/ 1710794 h 4011211"/>
                <a:gd name="connsiteX5" fmla="*/ 932087 w 2776985"/>
                <a:gd name="connsiteY5" fmla="*/ 3252834 h 4011211"/>
                <a:gd name="connsiteX6" fmla="*/ 598258 w 2776985"/>
                <a:gd name="connsiteY6" fmla="*/ 3615691 h 4011211"/>
                <a:gd name="connsiteX7" fmla="*/ 3173 w 2776985"/>
                <a:gd name="connsiteY7" fmla="*/ 3818891 h 4011211"/>
                <a:gd name="connsiteX8" fmla="*/ 395058 w 2776985"/>
                <a:gd name="connsiteY8" fmla="*/ 4007577 h 4011211"/>
                <a:gd name="connsiteX9" fmla="*/ 1091744 w 2776985"/>
                <a:gd name="connsiteY9" fmla="*/ 3644720 h 4011211"/>
                <a:gd name="connsiteX10" fmla="*/ 1512658 w 2776985"/>
                <a:gd name="connsiteY10" fmla="*/ 3876949 h 4011211"/>
                <a:gd name="connsiteX11" fmla="*/ 2267401 w 2776985"/>
                <a:gd name="connsiteY11" fmla="*/ 3891463 h 4011211"/>
                <a:gd name="connsiteX12" fmla="*/ 2775401 w 2776985"/>
                <a:gd name="connsiteY12" fmla="*/ 3528606 h 4011211"/>
                <a:gd name="connsiteX13" fmla="*/ 2412544 w 2776985"/>
                <a:gd name="connsiteY13" fmla="*/ 3485063 h 4011211"/>
                <a:gd name="connsiteX14" fmla="*/ 1831973 w 2776985"/>
                <a:gd name="connsiteY14" fmla="*/ 3644719 h 4011211"/>
                <a:gd name="connsiteX15" fmla="*/ 1294944 w 2776985"/>
                <a:gd name="connsiteY15" fmla="*/ 3310891 h 40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6985" h="4011211">
                  <a:moveTo>
                    <a:pt x="1294944" y="3310891"/>
                  </a:moveTo>
                  <a:cubicBezTo>
                    <a:pt x="1297363" y="2938358"/>
                    <a:pt x="1812620" y="1948967"/>
                    <a:pt x="1846487" y="1409520"/>
                  </a:cubicBezTo>
                  <a:cubicBezTo>
                    <a:pt x="1880354" y="870072"/>
                    <a:pt x="1696506" y="253215"/>
                    <a:pt x="1498144" y="74206"/>
                  </a:cubicBezTo>
                  <a:cubicBezTo>
                    <a:pt x="1299782" y="-104804"/>
                    <a:pt x="799713" y="62698"/>
                    <a:pt x="656316" y="335463"/>
                  </a:cubicBezTo>
                  <a:cubicBezTo>
                    <a:pt x="512919" y="608228"/>
                    <a:pt x="591799" y="1224565"/>
                    <a:pt x="637761" y="1710794"/>
                  </a:cubicBezTo>
                  <a:cubicBezTo>
                    <a:pt x="683723" y="2197022"/>
                    <a:pt x="938671" y="2935351"/>
                    <a:pt x="932087" y="3252834"/>
                  </a:cubicBezTo>
                  <a:cubicBezTo>
                    <a:pt x="925503" y="3570317"/>
                    <a:pt x="753077" y="3521348"/>
                    <a:pt x="598258" y="3615691"/>
                  </a:cubicBezTo>
                  <a:cubicBezTo>
                    <a:pt x="443439" y="3710034"/>
                    <a:pt x="37040" y="3753577"/>
                    <a:pt x="3173" y="3818891"/>
                  </a:cubicBezTo>
                  <a:cubicBezTo>
                    <a:pt x="-30694" y="3884205"/>
                    <a:pt x="213630" y="4036605"/>
                    <a:pt x="395058" y="4007577"/>
                  </a:cubicBezTo>
                  <a:cubicBezTo>
                    <a:pt x="576486" y="3978549"/>
                    <a:pt x="905477" y="3666491"/>
                    <a:pt x="1091744" y="3644720"/>
                  </a:cubicBezTo>
                  <a:cubicBezTo>
                    <a:pt x="1278011" y="3622949"/>
                    <a:pt x="1316715" y="3835825"/>
                    <a:pt x="1512658" y="3876949"/>
                  </a:cubicBezTo>
                  <a:cubicBezTo>
                    <a:pt x="1708601" y="3918073"/>
                    <a:pt x="2056944" y="3949520"/>
                    <a:pt x="2267401" y="3891463"/>
                  </a:cubicBezTo>
                  <a:cubicBezTo>
                    <a:pt x="2477858" y="3833406"/>
                    <a:pt x="2751211" y="3596339"/>
                    <a:pt x="2775401" y="3528606"/>
                  </a:cubicBezTo>
                  <a:cubicBezTo>
                    <a:pt x="2799592" y="3460873"/>
                    <a:pt x="2540753" y="3472968"/>
                    <a:pt x="2412544" y="3485063"/>
                  </a:cubicBezTo>
                  <a:cubicBezTo>
                    <a:pt x="2284335" y="3497158"/>
                    <a:pt x="1997799" y="3650525"/>
                    <a:pt x="1831973" y="3644719"/>
                  </a:cubicBezTo>
                  <a:cubicBezTo>
                    <a:pt x="1666147" y="3638913"/>
                    <a:pt x="1292525" y="3683424"/>
                    <a:pt x="1294944" y="3310891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D2C3DD-44C3-44B0-BC4F-0EE8378655D6}"/>
                </a:ext>
              </a:extLst>
            </p:cNvPr>
            <p:cNvSpPr/>
            <p:nvPr/>
          </p:nvSpPr>
          <p:spPr>
            <a:xfrm>
              <a:off x="9175664" y="2385615"/>
              <a:ext cx="585973" cy="1558681"/>
            </a:xfrm>
            <a:custGeom>
              <a:avLst/>
              <a:gdLst>
                <a:gd name="connsiteX0" fmla="*/ 55458 w 601135"/>
                <a:gd name="connsiteY0" fmla="*/ 1743462 h 1743521"/>
                <a:gd name="connsiteX1" fmla="*/ 26429 w 601135"/>
                <a:gd name="connsiteY1" fmla="*/ 771005 h 1743521"/>
                <a:gd name="connsiteX2" fmla="*/ 171572 w 601135"/>
                <a:gd name="connsiteY2" fmla="*/ 74319 h 1743521"/>
                <a:gd name="connsiteX3" fmla="*/ 519915 w 601135"/>
                <a:gd name="connsiteY3" fmla="*/ 103348 h 1743521"/>
                <a:gd name="connsiteX4" fmla="*/ 563458 w 601135"/>
                <a:gd name="connsiteY4" fmla="*/ 814548 h 1743521"/>
                <a:gd name="connsiteX5" fmla="*/ 55458 w 601135"/>
                <a:gd name="connsiteY5" fmla="*/ 1743462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135" h="1743521">
                  <a:moveTo>
                    <a:pt x="55458" y="1743462"/>
                  </a:moveTo>
                  <a:cubicBezTo>
                    <a:pt x="-34047" y="1736205"/>
                    <a:pt x="7077" y="1049196"/>
                    <a:pt x="26429" y="771005"/>
                  </a:cubicBezTo>
                  <a:cubicBezTo>
                    <a:pt x="45781" y="492814"/>
                    <a:pt x="89324" y="185595"/>
                    <a:pt x="171572" y="74319"/>
                  </a:cubicBezTo>
                  <a:cubicBezTo>
                    <a:pt x="253820" y="-36957"/>
                    <a:pt x="454601" y="-20024"/>
                    <a:pt x="519915" y="103348"/>
                  </a:cubicBezTo>
                  <a:cubicBezTo>
                    <a:pt x="585229" y="226719"/>
                    <a:pt x="640867" y="536358"/>
                    <a:pt x="563458" y="814548"/>
                  </a:cubicBezTo>
                  <a:cubicBezTo>
                    <a:pt x="486049" y="1092738"/>
                    <a:pt x="144963" y="1750719"/>
                    <a:pt x="55458" y="1743462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D19D47-EBCD-4AD0-BAC7-BCD1B205CD98}"/>
                </a:ext>
              </a:extLst>
            </p:cNvPr>
            <p:cNvGrpSpPr/>
            <p:nvPr/>
          </p:nvGrpSpPr>
          <p:grpSpPr>
            <a:xfrm>
              <a:off x="5165347" y="3744253"/>
              <a:ext cx="3454239" cy="1585787"/>
              <a:chOff x="4902767" y="4583927"/>
              <a:chExt cx="3454239" cy="1585787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CA3E2F1-D2EE-4064-8985-F5E1782A2F68}"/>
                  </a:ext>
                </a:extLst>
              </p:cNvPr>
              <p:cNvSpPr/>
              <p:nvPr/>
            </p:nvSpPr>
            <p:spPr>
              <a:xfrm>
                <a:off x="4902767" y="4583927"/>
                <a:ext cx="3454239" cy="1585787"/>
              </a:xfrm>
              <a:custGeom>
                <a:avLst/>
                <a:gdLst>
                  <a:gd name="connsiteX0" fmla="*/ 196749 w 3589330"/>
                  <a:gd name="connsiteY0" fmla="*/ 202186 h 1574632"/>
                  <a:gd name="connsiteX1" fmla="*/ 196749 w 3589330"/>
                  <a:gd name="connsiteY1" fmla="*/ 927901 h 1574632"/>
                  <a:gd name="connsiteX2" fmla="*/ 458006 w 3589330"/>
                  <a:gd name="connsiteY2" fmla="*/ 1479444 h 1574632"/>
                  <a:gd name="connsiteX3" fmla="*/ 1299834 w 3589330"/>
                  <a:gd name="connsiteY3" fmla="*/ 1537501 h 1574632"/>
                  <a:gd name="connsiteX4" fmla="*/ 1677206 w 3589330"/>
                  <a:gd name="connsiteY4" fmla="*/ 1087558 h 1574632"/>
                  <a:gd name="connsiteX5" fmla="*/ 1851377 w 3589330"/>
                  <a:gd name="connsiteY5" fmla="*/ 477958 h 1574632"/>
                  <a:gd name="connsiteX6" fmla="*/ 1894920 w 3589330"/>
                  <a:gd name="connsiteY6" fmla="*/ 1131101 h 1574632"/>
                  <a:gd name="connsiteX7" fmla="*/ 2214234 w 3589330"/>
                  <a:gd name="connsiteY7" fmla="*/ 1522986 h 1574632"/>
                  <a:gd name="connsiteX8" fmla="*/ 2910920 w 3589330"/>
                  <a:gd name="connsiteY8" fmla="*/ 1493958 h 1574632"/>
                  <a:gd name="connsiteX9" fmla="*/ 3447949 w 3589330"/>
                  <a:gd name="connsiteY9" fmla="*/ 1000472 h 1574632"/>
                  <a:gd name="connsiteX10" fmla="*/ 3549549 w 3589330"/>
                  <a:gd name="connsiteY10" fmla="*/ 158644 h 1574632"/>
                  <a:gd name="connsiteX11" fmla="*/ 2881892 w 3589330"/>
                  <a:gd name="connsiteY11" fmla="*/ 28015 h 1574632"/>
                  <a:gd name="connsiteX12" fmla="*/ 196749 w 3589330"/>
                  <a:gd name="connsiteY12" fmla="*/ 13501 h 1574632"/>
                  <a:gd name="connsiteX13" fmla="*/ 196749 w 3589330"/>
                  <a:gd name="connsiteY13" fmla="*/ 202186 h 1574632"/>
                  <a:gd name="connsiteX0" fmla="*/ 61658 w 3454239"/>
                  <a:gd name="connsiteY0" fmla="*/ 213341 h 1585787"/>
                  <a:gd name="connsiteX1" fmla="*/ 61658 w 3454239"/>
                  <a:gd name="connsiteY1" fmla="*/ 939056 h 1585787"/>
                  <a:gd name="connsiteX2" fmla="*/ 322915 w 3454239"/>
                  <a:gd name="connsiteY2" fmla="*/ 1490599 h 1585787"/>
                  <a:gd name="connsiteX3" fmla="*/ 1164743 w 3454239"/>
                  <a:gd name="connsiteY3" fmla="*/ 1548656 h 1585787"/>
                  <a:gd name="connsiteX4" fmla="*/ 1542115 w 3454239"/>
                  <a:gd name="connsiteY4" fmla="*/ 1098713 h 1585787"/>
                  <a:gd name="connsiteX5" fmla="*/ 1716286 w 3454239"/>
                  <a:gd name="connsiteY5" fmla="*/ 489113 h 1585787"/>
                  <a:gd name="connsiteX6" fmla="*/ 1759829 w 3454239"/>
                  <a:gd name="connsiteY6" fmla="*/ 1142256 h 1585787"/>
                  <a:gd name="connsiteX7" fmla="*/ 2079143 w 3454239"/>
                  <a:gd name="connsiteY7" fmla="*/ 1534141 h 1585787"/>
                  <a:gd name="connsiteX8" fmla="*/ 2775829 w 3454239"/>
                  <a:gd name="connsiteY8" fmla="*/ 1505113 h 1585787"/>
                  <a:gd name="connsiteX9" fmla="*/ 3312858 w 3454239"/>
                  <a:gd name="connsiteY9" fmla="*/ 1011627 h 1585787"/>
                  <a:gd name="connsiteX10" fmla="*/ 3414458 w 3454239"/>
                  <a:gd name="connsiteY10" fmla="*/ 169799 h 1585787"/>
                  <a:gd name="connsiteX11" fmla="*/ 2746801 w 3454239"/>
                  <a:gd name="connsiteY11" fmla="*/ 39170 h 1585787"/>
                  <a:gd name="connsiteX12" fmla="*/ 743830 w 3454239"/>
                  <a:gd name="connsiteY12" fmla="*/ 10142 h 1585787"/>
                  <a:gd name="connsiteX13" fmla="*/ 61658 w 3454239"/>
                  <a:gd name="connsiteY13" fmla="*/ 213341 h 1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4239" h="1585787">
                    <a:moveTo>
                      <a:pt x="61658" y="213341"/>
                    </a:moveTo>
                    <a:cubicBezTo>
                      <a:pt x="-52037" y="368160"/>
                      <a:pt x="18115" y="726180"/>
                      <a:pt x="61658" y="939056"/>
                    </a:cubicBezTo>
                    <a:cubicBezTo>
                      <a:pt x="105201" y="1151932"/>
                      <a:pt x="139068" y="1388999"/>
                      <a:pt x="322915" y="1490599"/>
                    </a:cubicBezTo>
                    <a:cubicBezTo>
                      <a:pt x="506763" y="1592199"/>
                      <a:pt x="961543" y="1613970"/>
                      <a:pt x="1164743" y="1548656"/>
                    </a:cubicBezTo>
                    <a:cubicBezTo>
                      <a:pt x="1367943" y="1483342"/>
                      <a:pt x="1450191" y="1275304"/>
                      <a:pt x="1542115" y="1098713"/>
                    </a:cubicBezTo>
                    <a:cubicBezTo>
                      <a:pt x="1634039" y="922122"/>
                      <a:pt x="1680000" y="481856"/>
                      <a:pt x="1716286" y="489113"/>
                    </a:cubicBezTo>
                    <a:cubicBezTo>
                      <a:pt x="1752572" y="496370"/>
                      <a:pt x="1699353" y="968085"/>
                      <a:pt x="1759829" y="1142256"/>
                    </a:cubicBezTo>
                    <a:cubicBezTo>
                      <a:pt x="1820305" y="1316427"/>
                      <a:pt x="1909810" y="1473665"/>
                      <a:pt x="2079143" y="1534141"/>
                    </a:cubicBezTo>
                    <a:cubicBezTo>
                      <a:pt x="2248476" y="1594617"/>
                      <a:pt x="2570210" y="1592199"/>
                      <a:pt x="2775829" y="1505113"/>
                    </a:cubicBezTo>
                    <a:cubicBezTo>
                      <a:pt x="2981448" y="1418027"/>
                      <a:pt x="3206420" y="1234179"/>
                      <a:pt x="3312858" y="1011627"/>
                    </a:cubicBezTo>
                    <a:cubicBezTo>
                      <a:pt x="3419296" y="789075"/>
                      <a:pt x="3508801" y="331875"/>
                      <a:pt x="3414458" y="169799"/>
                    </a:cubicBezTo>
                    <a:cubicBezTo>
                      <a:pt x="3320115" y="7723"/>
                      <a:pt x="3305601" y="63360"/>
                      <a:pt x="2746801" y="39170"/>
                    </a:cubicBezTo>
                    <a:cubicBezTo>
                      <a:pt x="2188001" y="14980"/>
                      <a:pt x="1186516" y="-16468"/>
                      <a:pt x="743830" y="10142"/>
                    </a:cubicBezTo>
                    <a:cubicBezTo>
                      <a:pt x="301144" y="36752"/>
                      <a:pt x="175353" y="58522"/>
                      <a:pt x="61658" y="21334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6200"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4CB9CE3-39D2-4BA1-8341-7AFDBBC66EB9}"/>
                  </a:ext>
                </a:extLst>
              </p:cNvPr>
              <p:cNvSpPr/>
              <p:nvPr/>
            </p:nvSpPr>
            <p:spPr>
              <a:xfrm rot="413555">
                <a:off x="5188227" y="5005782"/>
                <a:ext cx="196887" cy="742075"/>
              </a:xfrm>
              <a:custGeom>
                <a:avLst/>
                <a:gdLst>
                  <a:gd name="connsiteX0" fmla="*/ 51431 w 196887"/>
                  <a:gd name="connsiteY0" fmla="*/ 7908 h 742075"/>
                  <a:gd name="connsiteX1" fmla="*/ 7888 w 196887"/>
                  <a:gd name="connsiteY1" fmla="*/ 370766 h 742075"/>
                  <a:gd name="connsiteX2" fmla="*/ 196574 w 196887"/>
                  <a:gd name="connsiteY2" fmla="*/ 733623 h 742075"/>
                  <a:gd name="connsiteX3" fmla="*/ 51431 w 196887"/>
                  <a:gd name="connsiteY3" fmla="*/ 7908 h 74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7" h="742075">
                    <a:moveTo>
                      <a:pt x="51431" y="7908"/>
                    </a:moveTo>
                    <a:cubicBezTo>
                      <a:pt x="19983" y="-52568"/>
                      <a:pt x="-16302" y="249814"/>
                      <a:pt x="7888" y="370766"/>
                    </a:cubicBezTo>
                    <a:cubicBezTo>
                      <a:pt x="32078" y="491718"/>
                      <a:pt x="189317" y="796518"/>
                      <a:pt x="196574" y="733623"/>
                    </a:cubicBezTo>
                    <a:cubicBezTo>
                      <a:pt x="203831" y="670728"/>
                      <a:pt x="82879" y="68384"/>
                      <a:pt x="51431" y="79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BFD43A-25DC-436F-95C6-0FBAD8FA0669}"/>
              </a:ext>
            </a:extLst>
          </p:cNvPr>
          <p:cNvGrpSpPr>
            <a:grpSpLocks noChangeAspect="1"/>
          </p:cNvGrpSpPr>
          <p:nvPr/>
        </p:nvGrpSpPr>
        <p:grpSpPr>
          <a:xfrm>
            <a:off x="3103448" y="4018578"/>
            <a:ext cx="5205703" cy="1142358"/>
            <a:chOff x="2729120" y="3936434"/>
            <a:chExt cx="5580032" cy="12245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C8712A-991F-4421-B0BC-DB0AE68677A5}"/>
                </a:ext>
              </a:extLst>
            </p:cNvPr>
            <p:cNvSpPr/>
            <p:nvPr/>
          </p:nvSpPr>
          <p:spPr>
            <a:xfrm>
              <a:off x="2729121" y="3952068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20C9FC-3C1E-4E94-A734-CE8D529FC5A6}"/>
                </a:ext>
              </a:extLst>
            </p:cNvPr>
            <p:cNvSpPr/>
            <p:nvPr/>
          </p:nvSpPr>
          <p:spPr>
            <a:xfrm>
              <a:off x="3287977" y="3952068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972D21-129C-4709-8393-C43AB52EE351}"/>
                </a:ext>
              </a:extLst>
            </p:cNvPr>
            <p:cNvSpPr/>
            <p:nvPr/>
          </p:nvSpPr>
          <p:spPr>
            <a:xfrm>
              <a:off x="2729120" y="491269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23F58C-CF3E-4386-BCC3-AF55F0FF218F}"/>
                </a:ext>
              </a:extLst>
            </p:cNvPr>
            <p:cNvSpPr/>
            <p:nvPr/>
          </p:nvSpPr>
          <p:spPr>
            <a:xfrm>
              <a:off x="3700791" y="3952205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50F384-FC5D-4651-9B9D-FE3EB13CC049}"/>
                </a:ext>
              </a:extLst>
            </p:cNvPr>
            <p:cNvSpPr/>
            <p:nvPr/>
          </p:nvSpPr>
          <p:spPr>
            <a:xfrm>
              <a:off x="3700793" y="4912690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345D9-CBD1-4908-86CB-915044CBE716}"/>
                </a:ext>
              </a:extLst>
            </p:cNvPr>
            <p:cNvSpPr/>
            <p:nvPr/>
          </p:nvSpPr>
          <p:spPr>
            <a:xfrm>
              <a:off x="3700792" y="4432379"/>
              <a:ext cx="788023" cy="2482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E1C0-0BDC-4FE2-8DC1-FBF3C6B5048C}"/>
                </a:ext>
              </a:extLst>
            </p:cNvPr>
            <p:cNvSpPr/>
            <p:nvPr/>
          </p:nvSpPr>
          <p:spPr>
            <a:xfrm>
              <a:off x="3700791" y="3952068"/>
              <a:ext cx="229167" cy="7285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EC359B-5BD0-4C1E-B47A-9023E914A51E}"/>
                </a:ext>
              </a:extLst>
            </p:cNvPr>
            <p:cNvSpPr/>
            <p:nvPr/>
          </p:nvSpPr>
          <p:spPr>
            <a:xfrm>
              <a:off x="4269330" y="4432379"/>
              <a:ext cx="229167" cy="7285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500238-9947-4872-BC1A-8FE18898F54C}"/>
                </a:ext>
              </a:extLst>
            </p:cNvPr>
            <p:cNvSpPr/>
            <p:nvPr/>
          </p:nvSpPr>
          <p:spPr>
            <a:xfrm>
              <a:off x="5628172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64C08A-7C82-4F03-B0F4-18D7B18E53BB}"/>
                </a:ext>
              </a:extLst>
            </p:cNvPr>
            <p:cNvSpPr/>
            <p:nvPr/>
          </p:nvSpPr>
          <p:spPr>
            <a:xfrm>
              <a:off x="5628172" y="393657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74EBA2-83FD-4EF0-B1C5-8E3141407194}"/>
                </a:ext>
              </a:extLst>
            </p:cNvPr>
            <p:cNvSpPr/>
            <p:nvPr/>
          </p:nvSpPr>
          <p:spPr>
            <a:xfrm>
              <a:off x="5628172" y="4416881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3433A8-F7AF-46E7-9535-B0A776EAE23F}"/>
                </a:ext>
              </a:extLst>
            </p:cNvPr>
            <p:cNvSpPr/>
            <p:nvPr/>
          </p:nvSpPr>
          <p:spPr>
            <a:xfrm>
              <a:off x="6570584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5CCD2E-DC67-42E9-9D6C-6E14EE2787B1}"/>
                </a:ext>
              </a:extLst>
            </p:cNvPr>
            <p:cNvSpPr/>
            <p:nvPr/>
          </p:nvSpPr>
          <p:spPr>
            <a:xfrm>
              <a:off x="7129440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912ED1-3149-43E2-B9C2-0922C12552AA}"/>
                </a:ext>
              </a:extLst>
            </p:cNvPr>
            <p:cNvSpPr/>
            <p:nvPr/>
          </p:nvSpPr>
          <p:spPr>
            <a:xfrm>
              <a:off x="6570583" y="4897192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5EE1DD-6DC1-41F8-8418-50A1E5A8302A}"/>
                </a:ext>
              </a:extLst>
            </p:cNvPr>
            <p:cNvSpPr/>
            <p:nvPr/>
          </p:nvSpPr>
          <p:spPr>
            <a:xfrm>
              <a:off x="4672461" y="3936570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BD0820-2D2F-4D33-B406-109D45D7DE43}"/>
                </a:ext>
              </a:extLst>
            </p:cNvPr>
            <p:cNvSpPr/>
            <p:nvPr/>
          </p:nvSpPr>
          <p:spPr>
            <a:xfrm>
              <a:off x="4672461" y="393657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FBDF32-EEAC-4E1F-BDF5-471349EB33F8}"/>
                </a:ext>
              </a:extLst>
            </p:cNvPr>
            <p:cNvSpPr/>
            <p:nvPr/>
          </p:nvSpPr>
          <p:spPr>
            <a:xfrm>
              <a:off x="4672461" y="4416881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439F0B-9AFD-465D-9319-4222ED8CE3A0}"/>
                </a:ext>
              </a:extLst>
            </p:cNvPr>
            <p:cNvSpPr/>
            <p:nvPr/>
          </p:nvSpPr>
          <p:spPr>
            <a:xfrm>
              <a:off x="4669323" y="4912690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D5C250-CE48-4D24-9AAA-EF5F373E3210}"/>
                </a:ext>
              </a:extLst>
            </p:cNvPr>
            <p:cNvSpPr/>
            <p:nvPr/>
          </p:nvSpPr>
          <p:spPr>
            <a:xfrm>
              <a:off x="7512995" y="3936434"/>
              <a:ext cx="229167" cy="1208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0F4201-3D94-4AEC-B63B-6353A2727B38}"/>
                </a:ext>
              </a:extLst>
            </p:cNvPr>
            <p:cNvSpPr/>
            <p:nvPr/>
          </p:nvSpPr>
          <p:spPr>
            <a:xfrm>
              <a:off x="7521129" y="4897056"/>
              <a:ext cx="788023" cy="248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612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8E7CA7A-0943-4738-BBB1-5A1596227369}"/>
              </a:ext>
            </a:extLst>
          </p:cNvPr>
          <p:cNvGrpSpPr/>
          <p:nvPr/>
        </p:nvGrpSpPr>
        <p:grpSpPr>
          <a:xfrm>
            <a:off x="1396383" y="1529839"/>
            <a:ext cx="2720450" cy="1817668"/>
            <a:chOff x="1396383" y="1529839"/>
            <a:chExt cx="2720450" cy="18176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F2D1FF-47B2-40E7-842C-2019E809204C}"/>
                </a:ext>
              </a:extLst>
            </p:cNvPr>
            <p:cNvSpPr/>
            <p:nvPr/>
          </p:nvSpPr>
          <p:spPr>
            <a:xfrm>
              <a:off x="3145161" y="1529839"/>
              <a:ext cx="971672" cy="1766548"/>
            </a:xfrm>
            <a:custGeom>
              <a:avLst/>
              <a:gdLst>
                <a:gd name="connsiteX0" fmla="*/ 17459 w 1067066"/>
                <a:gd name="connsiteY0" fmla="*/ 231017 h 2010507"/>
                <a:gd name="connsiteX1" fmla="*/ 74609 w 1067066"/>
                <a:gd name="connsiteY1" fmla="*/ 1764542 h 2010507"/>
                <a:gd name="connsiteX2" fmla="*/ 407984 w 1067066"/>
                <a:gd name="connsiteY2" fmla="*/ 1974092 h 2010507"/>
                <a:gd name="connsiteX3" fmla="*/ 369884 w 1067066"/>
                <a:gd name="connsiteY3" fmla="*/ 1412117 h 2010507"/>
                <a:gd name="connsiteX4" fmla="*/ 255584 w 1067066"/>
                <a:gd name="connsiteY4" fmla="*/ 850142 h 2010507"/>
                <a:gd name="connsiteX5" fmla="*/ 665159 w 1067066"/>
                <a:gd name="connsiteY5" fmla="*/ 1850267 h 2010507"/>
                <a:gd name="connsiteX6" fmla="*/ 1027109 w 1067066"/>
                <a:gd name="connsiteY6" fmla="*/ 1897892 h 2010507"/>
                <a:gd name="connsiteX7" fmla="*/ 1046159 w 1067066"/>
                <a:gd name="connsiteY7" fmla="*/ 1431167 h 2010507"/>
                <a:gd name="connsiteX8" fmla="*/ 922334 w 1067066"/>
                <a:gd name="connsiteY8" fmla="*/ 173867 h 2010507"/>
                <a:gd name="connsiteX9" fmla="*/ 636584 w 1067066"/>
                <a:gd name="connsiteY9" fmla="*/ 40517 h 2010507"/>
                <a:gd name="connsiteX10" fmla="*/ 674684 w 1067066"/>
                <a:gd name="connsiteY10" fmla="*/ 459617 h 2010507"/>
                <a:gd name="connsiteX11" fmla="*/ 827084 w 1067066"/>
                <a:gd name="connsiteY11" fmla="*/ 1393067 h 2010507"/>
                <a:gd name="connsiteX12" fmla="*/ 608009 w 1067066"/>
                <a:gd name="connsiteY12" fmla="*/ 954917 h 2010507"/>
                <a:gd name="connsiteX13" fmla="*/ 312734 w 1067066"/>
                <a:gd name="connsiteY13" fmla="*/ 297692 h 2010507"/>
                <a:gd name="connsiteX14" fmla="*/ 17459 w 1067066"/>
                <a:gd name="connsiteY14" fmla="*/ 231017 h 20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66" h="2010507">
                  <a:moveTo>
                    <a:pt x="17459" y="231017"/>
                  </a:moveTo>
                  <a:cubicBezTo>
                    <a:pt x="-22228" y="475492"/>
                    <a:pt x="9522" y="1474030"/>
                    <a:pt x="74609" y="1764542"/>
                  </a:cubicBezTo>
                  <a:cubicBezTo>
                    <a:pt x="139696" y="2055054"/>
                    <a:pt x="358772" y="2032830"/>
                    <a:pt x="407984" y="1974092"/>
                  </a:cubicBezTo>
                  <a:cubicBezTo>
                    <a:pt x="457197" y="1915355"/>
                    <a:pt x="395284" y="1599442"/>
                    <a:pt x="369884" y="1412117"/>
                  </a:cubicBezTo>
                  <a:cubicBezTo>
                    <a:pt x="344484" y="1224792"/>
                    <a:pt x="206372" y="777117"/>
                    <a:pt x="255584" y="850142"/>
                  </a:cubicBezTo>
                  <a:cubicBezTo>
                    <a:pt x="304796" y="923167"/>
                    <a:pt x="536572" y="1675642"/>
                    <a:pt x="665159" y="1850267"/>
                  </a:cubicBezTo>
                  <a:cubicBezTo>
                    <a:pt x="793746" y="2024892"/>
                    <a:pt x="963609" y="1967742"/>
                    <a:pt x="1027109" y="1897892"/>
                  </a:cubicBezTo>
                  <a:cubicBezTo>
                    <a:pt x="1090609" y="1828042"/>
                    <a:pt x="1063622" y="1718505"/>
                    <a:pt x="1046159" y="1431167"/>
                  </a:cubicBezTo>
                  <a:cubicBezTo>
                    <a:pt x="1028696" y="1143829"/>
                    <a:pt x="990596" y="405642"/>
                    <a:pt x="922334" y="173867"/>
                  </a:cubicBezTo>
                  <a:cubicBezTo>
                    <a:pt x="854072" y="-57908"/>
                    <a:pt x="677859" y="-7108"/>
                    <a:pt x="636584" y="40517"/>
                  </a:cubicBezTo>
                  <a:cubicBezTo>
                    <a:pt x="595309" y="88142"/>
                    <a:pt x="642934" y="234192"/>
                    <a:pt x="674684" y="459617"/>
                  </a:cubicBezTo>
                  <a:cubicBezTo>
                    <a:pt x="706434" y="685042"/>
                    <a:pt x="838196" y="1310517"/>
                    <a:pt x="827084" y="1393067"/>
                  </a:cubicBezTo>
                  <a:cubicBezTo>
                    <a:pt x="815972" y="1475617"/>
                    <a:pt x="693734" y="1137479"/>
                    <a:pt x="608009" y="954917"/>
                  </a:cubicBezTo>
                  <a:cubicBezTo>
                    <a:pt x="522284" y="772355"/>
                    <a:pt x="411159" y="423104"/>
                    <a:pt x="312734" y="297692"/>
                  </a:cubicBezTo>
                  <a:cubicBezTo>
                    <a:pt x="214309" y="172280"/>
                    <a:pt x="57146" y="-13458"/>
                    <a:pt x="17459" y="231017"/>
                  </a:cubicBez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838D29-90A9-4AE1-875E-20634553BD6E}"/>
                </a:ext>
              </a:extLst>
            </p:cNvPr>
            <p:cNvSpPr/>
            <p:nvPr/>
          </p:nvSpPr>
          <p:spPr>
            <a:xfrm>
              <a:off x="1396383" y="1580959"/>
              <a:ext cx="1019820" cy="1766548"/>
            </a:xfrm>
            <a:custGeom>
              <a:avLst/>
              <a:gdLst>
                <a:gd name="connsiteX0" fmla="*/ 323322 w 1003325"/>
                <a:gd name="connsiteY0" fmla="*/ 1674576 h 1737976"/>
                <a:gd name="connsiteX1" fmla="*/ 85197 w 1003325"/>
                <a:gd name="connsiteY1" fmla="*/ 1036401 h 1737976"/>
                <a:gd name="connsiteX2" fmla="*/ 66147 w 1003325"/>
                <a:gd name="connsiteY2" fmla="*/ 198201 h 1737976"/>
                <a:gd name="connsiteX3" fmla="*/ 913872 w 1003325"/>
                <a:gd name="connsiteY3" fmla="*/ 17226 h 1737976"/>
                <a:gd name="connsiteX4" fmla="*/ 923397 w 1003325"/>
                <a:gd name="connsiteY4" fmla="*/ 503001 h 1737976"/>
                <a:gd name="connsiteX5" fmla="*/ 428097 w 1003325"/>
                <a:gd name="connsiteY5" fmla="*/ 560151 h 1737976"/>
                <a:gd name="connsiteX6" fmla="*/ 380472 w 1003325"/>
                <a:gd name="connsiteY6" fmla="*/ 817326 h 1737976"/>
                <a:gd name="connsiteX7" fmla="*/ 818622 w 1003325"/>
                <a:gd name="connsiteY7" fmla="*/ 798276 h 1737976"/>
                <a:gd name="connsiteX8" fmla="*/ 799572 w 1003325"/>
                <a:gd name="connsiteY8" fmla="*/ 1074501 h 1737976"/>
                <a:gd name="connsiteX9" fmla="*/ 351897 w 1003325"/>
                <a:gd name="connsiteY9" fmla="*/ 1084026 h 1737976"/>
                <a:gd name="connsiteX10" fmla="*/ 675747 w 1003325"/>
                <a:gd name="connsiteY10" fmla="*/ 1646001 h 1737976"/>
                <a:gd name="connsiteX11" fmla="*/ 323322 w 1003325"/>
                <a:gd name="connsiteY11" fmla="*/ 1674576 h 1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325" h="1737976">
                  <a:moveTo>
                    <a:pt x="323322" y="1674576"/>
                  </a:moveTo>
                  <a:cubicBezTo>
                    <a:pt x="224897" y="1572976"/>
                    <a:pt x="128059" y="1282463"/>
                    <a:pt x="85197" y="1036401"/>
                  </a:cubicBezTo>
                  <a:cubicBezTo>
                    <a:pt x="42335" y="790339"/>
                    <a:pt x="-71965" y="368063"/>
                    <a:pt x="66147" y="198201"/>
                  </a:cubicBezTo>
                  <a:cubicBezTo>
                    <a:pt x="204259" y="28339"/>
                    <a:pt x="770997" y="-33574"/>
                    <a:pt x="913872" y="17226"/>
                  </a:cubicBezTo>
                  <a:cubicBezTo>
                    <a:pt x="1056747" y="68026"/>
                    <a:pt x="1004360" y="412513"/>
                    <a:pt x="923397" y="503001"/>
                  </a:cubicBezTo>
                  <a:cubicBezTo>
                    <a:pt x="842435" y="593488"/>
                    <a:pt x="518585" y="507763"/>
                    <a:pt x="428097" y="560151"/>
                  </a:cubicBezTo>
                  <a:cubicBezTo>
                    <a:pt x="337610" y="612538"/>
                    <a:pt x="315385" y="777639"/>
                    <a:pt x="380472" y="817326"/>
                  </a:cubicBezTo>
                  <a:cubicBezTo>
                    <a:pt x="445559" y="857013"/>
                    <a:pt x="748772" y="755413"/>
                    <a:pt x="818622" y="798276"/>
                  </a:cubicBezTo>
                  <a:cubicBezTo>
                    <a:pt x="888472" y="841139"/>
                    <a:pt x="877360" y="1026876"/>
                    <a:pt x="799572" y="1074501"/>
                  </a:cubicBezTo>
                  <a:cubicBezTo>
                    <a:pt x="721784" y="1122126"/>
                    <a:pt x="372535" y="988776"/>
                    <a:pt x="351897" y="1084026"/>
                  </a:cubicBezTo>
                  <a:cubicBezTo>
                    <a:pt x="331260" y="1179276"/>
                    <a:pt x="682097" y="1544401"/>
                    <a:pt x="675747" y="1646001"/>
                  </a:cubicBezTo>
                  <a:cubicBezTo>
                    <a:pt x="669397" y="1747601"/>
                    <a:pt x="421747" y="1776176"/>
                    <a:pt x="323322" y="1674576"/>
                  </a:cubicBezTo>
                  <a:close/>
                </a:path>
              </a:pathLst>
            </a:custGeom>
            <a:solidFill>
              <a:srgbClr val="FF0066"/>
            </a:solidFill>
            <a:ln w="5715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C110CB-FC9D-4564-95D9-8E2FD669E0A3}"/>
                </a:ext>
              </a:extLst>
            </p:cNvPr>
            <p:cNvSpPr/>
            <p:nvPr/>
          </p:nvSpPr>
          <p:spPr>
            <a:xfrm rot="21050967">
              <a:off x="2270772" y="1596053"/>
              <a:ext cx="971672" cy="1736360"/>
            </a:xfrm>
            <a:custGeom>
              <a:avLst/>
              <a:gdLst>
                <a:gd name="connsiteX0" fmla="*/ 182429 w 955956"/>
                <a:gd name="connsiteY0" fmla="*/ 116885 h 1708276"/>
                <a:gd name="connsiteX1" fmla="*/ 1454 w 955956"/>
                <a:gd name="connsiteY1" fmla="*/ 1050335 h 1708276"/>
                <a:gd name="connsiteX2" fmla="*/ 115754 w 955956"/>
                <a:gd name="connsiteY2" fmla="*/ 1555160 h 1708276"/>
                <a:gd name="connsiteX3" fmla="*/ 430079 w 955956"/>
                <a:gd name="connsiteY3" fmla="*/ 1707560 h 1708276"/>
                <a:gd name="connsiteX4" fmla="*/ 734879 w 955956"/>
                <a:gd name="connsiteY4" fmla="*/ 1574210 h 1708276"/>
                <a:gd name="connsiteX5" fmla="*/ 944429 w 955956"/>
                <a:gd name="connsiteY5" fmla="*/ 897935 h 1708276"/>
                <a:gd name="connsiteX6" fmla="*/ 896804 w 955956"/>
                <a:gd name="connsiteY6" fmla="*/ 116885 h 1708276"/>
                <a:gd name="connsiteX7" fmla="*/ 630104 w 955956"/>
                <a:gd name="connsiteY7" fmla="*/ 21635 h 1708276"/>
                <a:gd name="connsiteX8" fmla="*/ 639629 w 955956"/>
                <a:gd name="connsiteY8" fmla="*/ 297860 h 1708276"/>
                <a:gd name="connsiteX9" fmla="*/ 687254 w 955956"/>
                <a:gd name="connsiteY9" fmla="*/ 840785 h 1708276"/>
                <a:gd name="connsiteX10" fmla="*/ 372929 w 955956"/>
                <a:gd name="connsiteY10" fmla="*/ 1240835 h 1708276"/>
                <a:gd name="connsiteX11" fmla="*/ 239579 w 955956"/>
                <a:gd name="connsiteY11" fmla="*/ 964610 h 1708276"/>
                <a:gd name="connsiteX12" fmla="*/ 306254 w 955956"/>
                <a:gd name="connsiteY12" fmla="*/ 526460 h 1708276"/>
                <a:gd name="connsiteX13" fmla="*/ 449129 w 955956"/>
                <a:gd name="connsiteY13" fmla="*/ 202610 h 1708276"/>
                <a:gd name="connsiteX14" fmla="*/ 182429 w 955956"/>
                <a:gd name="connsiteY14" fmla="*/ 116885 h 170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956" h="1708276">
                  <a:moveTo>
                    <a:pt x="182429" y="116885"/>
                  </a:moveTo>
                  <a:cubicBezTo>
                    <a:pt x="107816" y="258173"/>
                    <a:pt x="12566" y="810623"/>
                    <a:pt x="1454" y="1050335"/>
                  </a:cubicBezTo>
                  <a:cubicBezTo>
                    <a:pt x="-9659" y="1290048"/>
                    <a:pt x="44316" y="1445623"/>
                    <a:pt x="115754" y="1555160"/>
                  </a:cubicBezTo>
                  <a:cubicBezTo>
                    <a:pt x="187192" y="1664698"/>
                    <a:pt x="326892" y="1704385"/>
                    <a:pt x="430079" y="1707560"/>
                  </a:cubicBezTo>
                  <a:cubicBezTo>
                    <a:pt x="533266" y="1710735"/>
                    <a:pt x="649154" y="1709148"/>
                    <a:pt x="734879" y="1574210"/>
                  </a:cubicBezTo>
                  <a:cubicBezTo>
                    <a:pt x="820604" y="1439273"/>
                    <a:pt x="917442" y="1140822"/>
                    <a:pt x="944429" y="897935"/>
                  </a:cubicBezTo>
                  <a:cubicBezTo>
                    <a:pt x="971416" y="655048"/>
                    <a:pt x="949191" y="262935"/>
                    <a:pt x="896804" y="116885"/>
                  </a:cubicBezTo>
                  <a:cubicBezTo>
                    <a:pt x="844417" y="-29165"/>
                    <a:pt x="672966" y="-8527"/>
                    <a:pt x="630104" y="21635"/>
                  </a:cubicBezTo>
                  <a:cubicBezTo>
                    <a:pt x="587242" y="51797"/>
                    <a:pt x="630104" y="161335"/>
                    <a:pt x="639629" y="297860"/>
                  </a:cubicBezTo>
                  <a:cubicBezTo>
                    <a:pt x="649154" y="434385"/>
                    <a:pt x="731704" y="683623"/>
                    <a:pt x="687254" y="840785"/>
                  </a:cubicBezTo>
                  <a:cubicBezTo>
                    <a:pt x="642804" y="997947"/>
                    <a:pt x="447542" y="1220197"/>
                    <a:pt x="372929" y="1240835"/>
                  </a:cubicBezTo>
                  <a:cubicBezTo>
                    <a:pt x="298316" y="1261473"/>
                    <a:pt x="250691" y="1083672"/>
                    <a:pt x="239579" y="964610"/>
                  </a:cubicBezTo>
                  <a:cubicBezTo>
                    <a:pt x="228467" y="845548"/>
                    <a:pt x="271329" y="653460"/>
                    <a:pt x="306254" y="526460"/>
                  </a:cubicBezTo>
                  <a:cubicBezTo>
                    <a:pt x="341179" y="399460"/>
                    <a:pt x="476116" y="266110"/>
                    <a:pt x="449129" y="202610"/>
                  </a:cubicBezTo>
                  <a:cubicBezTo>
                    <a:pt x="422142" y="139110"/>
                    <a:pt x="257042" y="-24403"/>
                    <a:pt x="182429" y="116885"/>
                  </a:cubicBezTo>
                  <a:close/>
                </a:path>
              </a:pathLst>
            </a:custGeom>
            <a:solidFill>
              <a:srgbClr val="00CC00"/>
            </a:solidFill>
            <a:ln w="76200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7644B0-BDED-4D75-ACD8-E1910397CFD7}"/>
              </a:ext>
            </a:extLst>
          </p:cNvPr>
          <p:cNvSpPr/>
          <p:nvPr/>
        </p:nvSpPr>
        <p:spPr>
          <a:xfrm>
            <a:off x="9221246" y="1843183"/>
            <a:ext cx="695733" cy="1817669"/>
          </a:xfrm>
          <a:custGeom>
            <a:avLst/>
            <a:gdLst>
              <a:gd name="connsiteX0" fmla="*/ 96926 w 695733"/>
              <a:gd name="connsiteY0" fmla="*/ 1816572 h 1817669"/>
              <a:gd name="connsiteX1" fmla="*/ 9840 w 695733"/>
              <a:gd name="connsiteY1" fmla="*/ 1003772 h 1817669"/>
              <a:gd name="connsiteX2" fmla="*/ 213040 w 695733"/>
              <a:gd name="connsiteY2" fmla="*/ 89372 h 1817669"/>
              <a:gd name="connsiteX3" fmla="*/ 619440 w 695733"/>
              <a:gd name="connsiteY3" fmla="*/ 118400 h 1817669"/>
              <a:gd name="connsiteX4" fmla="*/ 648468 w 695733"/>
              <a:gd name="connsiteY4" fmla="*/ 829600 h 1817669"/>
              <a:gd name="connsiteX5" fmla="*/ 96926 w 695733"/>
              <a:gd name="connsiteY5" fmla="*/ 1816572 h 18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733" h="1817669">
                <a:moveTo>
                  <a:pt x="96926" y="1816572"/>
                </a:moveTo>
                <a:cubicBezTo>
                  <a:pt x="-9512" y="1845601"/>
                  <a:pt x="-9512" y="1291639"/>
                  <a:pt x="9840" y="1003772"/>
                </a:cubicBezTo>
                <a:cubicBezTo>
                  <a:pt x="29192" y="715905"/>
                  <a:pt x="111440" y="236934"/>
                  <a:pt x="213040" y="89372"/>
                </a:cubicBezTo>
                <a:cubicBezTo>
                  <a:pt x="314640" y="-58190"/>
                  <a:pt x="546869" y="-4971"/>
                  <a:pt x="619440" y="118400"/>
                </a:cubicBezTo>
                <a:cubicBezTo>
                  <a:pt x="692011" y="241771"/>
                  <a:pt x="733135" y="544153"/>
                  <a:pt x="648468" y="829600"/>
                </a:cubicBezTo>
                <a:cubicBezTo>
                  <a:pt x="563801" y="1115047"/>
                  <a:pt x="203364" y="1787543"/>
                  <a:pt x="96926" y="181657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5318AA-E070-4101-B647-83224B17FEDE}"/>
              </a:ext>
            </a:extLst>
          </p:cNvPr>
          <p:cNvGrpSpPr>
            <a:grpSpLocks noChangeAspect="1"/>
          </p:cNvGrpSpPr>
          <p:nvPr/>
        </p:nvGrpSpPr>
        <p:grpSpPr>
          <a:xfrm>
            <a:off x="5406357" y="987983"/>
            <a:ext cx="4534879" cy="2494855"/>
            <a:chOff x="3622395" y="1445773"/>
            <a:chExt cx="7209791" cy="3966453"/>
          </a:xfrm>
          <a:effectLst>
            <a:outerShdw blurRad="50800" dist="38100" sx="115000" sy="115000" algn="l" rotWithShape="0">
              <a:schemeClr val="bg1">
                <a:lumMod val="50000"/>
                <a:alpha val="5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2616C6-2D7B-4BBB-85EB-833AD26A0FB7}"/>
                </a:ext>
              </a:extLst>
            </p:cNvPr>
            <p:cNvSpPr/>
            <p:nvPr/>
          </p:nvSpPr>
          <p:spPr>
            <a:xfrm rot="187018">
              <a:off x="3622395" y="1445773"/>
              <a:ext cx="2608755" cy="3759352"/>
            </a:xfrm>
            <a:custGeom>
              <a:avLst/>
              <a:gdLst>
                <a:gd name="connsiteX0" fmla="*/ 2181816 w 2928241"/>
                <a:gd name="connsiteY0" fmla="*/ 2461910 h 4146710"/>
                <a:gd name="connsiteX1" fmla="*/ 2922045 w 2928241"/>
                <a:gd name="connsiteY1" fmla="*/ 1329796 h 4146710"/>
                <a:gd name="connsiteX2" fmla="*/ 2443074 w 2928241"/>
                <a:gd name="connsiteY2" fmla="*/ 183167 h 4146710"/>
                <a:gd name="connsiteX3" fmla="*/ 919074 w 2928241"/>
                <a:gd name="connsiteY3" fmla="*/ 110596 h 4146710"/>
                <a:gd name="connsiteX4" fmla="*/ 77245 w 2928241"/>
                <a:gd name="connsiteY4" fmla="*/ 1257224 h 4146710"/>
                <a:gd name="connsiteX5" fmla="*/ 149816 w 2928241"/>
                <a:gd name="connsiteY5" fmla="*/ 3390824 h 4146710"/>
                <a:gd name="connsiteX6" fmla="*/ 1064216 w 2928241"/>
                <a:gd name="connsiteY6" fmla="*/ 4131053 h 4146710"/>
                <a:gd name="connsiteX7" fmla="*/ 1877016 w 2928241"/>
                <a:gd name="connsiteY7" fmla="*/ 3840767 h 4146710"/>
                <a:gd name="connsiteX8" fmla="*/ 1978616 w 2928241"/>
                <a:gd name="connsiteY8" fmla="*/ 3202138 h 4146710"/>
                <a:gd name="connsiteX9" fmla="*/ 1339988 w 2928241"/>
                <a:gd name="connsiteY9" fmla="*/ 3144081 h 4146710"/>
                <a:gd name="connsiteX10" fmla="*/ 1514159 w 2928241"/>
                <a:gd name="connsiteY10" fmla="*/ 3448881 h 4146710"/>
                <a:gd name="connsiteX11" fmla="*/ 1281931 w 2928241"/>
                <a:gd name="connsiteY11" fmla="*/ 3681110 h 4146710"/>
                <a:gd name="connsiteX12" fmla="*/ 744902 w 2928241"/>
                <a:gd name="connsiteY12" fmla="*/ 3405338 h 4146710"/>
                <a:gd name="connsiteX13" fmla="*/ 512674 w 2928241"/>
                <a:gd name="connsiteY13" fmla="*/ 2215167 h 4146710"/>
                <a:gd name="connsiteX14" fmla="*/ 744902 w 2928241"/>
                <a:gd name="connsiteY14" fmla="*/ 937910 h 4146710"/>
                <a:gd name="connsiteX15" fmla="*/ 1485131 w 2928241"/>
                <a:gd name="connsiteY15" fmla="*/ 458938 h 4146710"/>
                <a:gd name="connsiteX16" fmla="*/ 2326959 w 2928241"/>
                <a:gd name="connsiteY16" fmla="*/ 618596 h 4146710"/>
                <a:gd name="connsiteX17" fmla="*/ 2602731 w 2928241"/>
                <a:gd name="connsiteY17" fmla="*/ 1257224 h 4146710"/>
                <a:gd name="connsiteX18" fmla="*/ 2268902 w 2928241"/>
                <a:gd name="connsiteY18" fmla="*/ 1910367 h 4146710"/>
                <a:gd name="connsiteX19" fmla="*/ 1746388 w 2928241"/>
                <a:gd name="connsiteY19" fmla="*/ 2070024 h 4146710"/>
                <a:gd name="connsiteX20" fmla="*/ 2181816 w 2928241"/>
                <a:gd name="connsiteY20" fmla="*/ 2461910 h 41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8241" h="4146710">
                  <a:moveTo>
                    <a:pt x="2181816" y="2461910"/>
                  </a:moveTo>
                  <a:cubicBezTo>
                    <a:pt x="2377759" y="2338539"/>
                    <a:pt x="2878502" y="1709587"/>
                    <a:pt x="2922045" y="1329796"/>
                  </a:cubicBezTo>
                  <a:cubicBezTo>
                    <a:pt x="2965588" y="950005"/>
                    <a:pt x="2776902" y="386367"/>
                    <a:pt x="2443074" y="183167"/>
                  </a:cubicBezTo>
                  <a:cubicBezTo>
                    <a:pt x="2109246" y="-20033"/>
                    <a:pt x="1313379" y="-68413"/>
                    <a:pt x="919074" y="110596"/>
                  </a:cubicBezTo>
                  <a:cubicBezTo>
                    <a:pt x="524769" y="289605"/>
                    <a:pt x="205455" y="710519"/>
                    <a:pt x="77245" y="1257224"/>
                  </a:cubicBezTo>
                  <a:cubicBezTo>
                    <a:pt x="-50965" y="1803929"/>
                    <a:pt x="-14679" y="2911853"/>
                    <a:pt x="149816" y="3390824"/>
                  </a:cubicBezTo>
                  <a:cubicBezTo>
                    <a:pt x="314311" y="3869796"/>
                    <a:pt x="776349" y="4056063"/>
                    <a:pt x="1064216" y="4131053"/>
                  </a:cubicBezTo>
                  <a:cubicBezTo>
                    <a:pt x="1352083" y="4206043"/>
                    <a:pt x="1724616" y="3995586"/>
                    <a:pt x="1877016" y="3840767"/>
                  </a:cubicBezTo>
                  <a:cubicBezTo>
                    <a:pt x="2029416" y="3685948"/>
                    <a:pt x="2068121" y="3318252"/>
                    <a:pt x="1978616" y="3202138"/>
                  </a:cubicBezTo>
                  <a:cubicBezTo>
                    <a:pt x="1889111" y="3086024"/>
                    <a:pt x="1417397" y="3102957"/>
                    <a:pt x="1339988" y="3144081"/>
                  </a:cubicBezTo>
                  <a:cubicBezTo>
                    <a:pt x="1262579" y="3185205"/>
                    <a:pt x="1523835" y="3359376"/>
                    <a:pt x="1514159" y="3448881"/>
                  </a:cubicBezTo>
                  <a:cubicBezTo>
                    <a:pt x="1504483" y="3538386"/>
                    <a:pt x="1410140" y="3688367"/>
                    <a:pt x="1281931" y="3681110"/>
                  </a:cubicBezTo>
                  <a:cubicBezTo>
                    <a:pt x="1153722" y="3673853"/>
                    <a:pt x="873112" y="3649662"/>
                    <a:pt x="744902" y="3405338"/>
                  </a:cubicBezTo>
                  <a:cubicBezTo>
                    <a:pt x="616692" y="3161014"/>
                    <a:pt x="512674" y="2626405"/>
                    <a:pt x="512674" y="2215167"/>
                  </a:cubicBezTo>
                  <a:cubicBezTo>
                    <a:pt x="512674" y="1803929"/>
                    <a:pt x="582826" y="1230615"/>
                    <a:pt x="744902" y="937910"/>
                  </a:cubicBezTo>
                  <a:cubicBezTo>
                    <a:pt x="906978" y="645205"/>
                    <a:pt x="1221455" y="512157"/>
                    <a:pt x="1485131" y="458938"/>
                  </a:cubicBezTo>
                  <a:cubicBezTo>
                    <a:pt x="1748807" y="405719"/>
                    <a:pt x="2140692" y="485548"/>
                    <a:pt x="2326959" y="618596"/>
                  </a:cubicBezTo>
                  <a:cubicBezTo>
                    <a:pt x="2513226" y="751644"/>
                    <a:pt x="2612407" y="1041929"/>
                    <a:pt x="2602731" y="1257224"/>
                  </a:cubicBezTo>
                  <a:cubicBezTo>
                    <a:pt x="2593055" y="1472519"/>
                    <a:pt x="2411626" y="1774900"/>
                    <a:pt x="2268902" y="1910367"/>
                  </a:cubicBezTo>
                  <a:cubicBezTo>
                    <a:pt x="2126178" y="2045834"/>
                    <a:pt x="1760902" y="1978100"/>
                    <a:pt x="1746388" y="2070024"/>
                  </a:cubicBezTo>
                  <a:cubicBezTo>
                    <a:pt x="1731874" y="2161948"/>
                    <a:pt x="1985873" y="2585281"/>
                    <a:pt x="2181816" y="246191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6CBBE5-E3F4-45DF-9D0B-C1910436D4F4}"/>
                </a:ext>
              </a:extLst>
            </p:cNvPr>
            <p:cNvSpPr/>
            <p:nvPr/>
          </p:nvSpPr>
          <p:spPr>
            <a:xfrm rot="537414">
              <a:off x="8125243" y="1826265"/>
              <a:ext cx="2706943" cy="3585961"/>
            </a:xfrm>
            <a:custGeom>
              <a:avLst/>
              <a:gdLst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2006144 w 2776985"/>
                <a:gd name="connsiteY14" fmla="*/ 3622341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10891 h 4011211"/>
                <a:gd name="connsiteX1" fmla="*/ 1846487 w 2776985"/>
                <a:gd name="connsiteY1" fmla="*/ 1409520 h 4011211"/>
                <a:gd name="connsiteX2" fmla="*/ 1498144 w 2776985"/>
                <a:gd name="connsiteY2" fmla="*/ 74206 h 4011211"/>
                <a:gd name="connsiteX3" fmla="*/ 656316 w 2776985"/>
                <a:gd name="connsiteY3" fmla="*/ 335463 h 4011211"/>
                <a:gd name="connsiteX4" fmla="*/ 637761 w 2776985"/>
                <a:gd name="connsiteY4" fmla="*/ 1710794 h 4011211"/>
                <a:gd name="connsiteX5" fmla="*/ 932087 w 2776985"/>
                <a:gd name="connsiteY5" fmla="*/ 3252834 h 4011211"/>
                <a:gd name="connsiteX6" fmla="*/ 598258 w 2776985"/>
                <a:gd name="connsiteY6" fmla="*/ 3615691 h 4011211"/>
                <a:gd name="connsiteX7" fmla="*/ 3173 w 2776985"/>
                <a:gd name="connsiteY7" fmla="*/ 3818891 h 4011211"/>
                <a:gd name="connsiteX8" fmla="*/ 395058 w 2776985"/>
                <a:gd name="connsiteY8" fmla="*/ 4007577 h 4011211"/>
                <a:gd name="connsiteX9" fmla="*/ 1091744 w 2776985"/>
                <a:gd name="connsiteY9" fmla="*/ 3644720 h 4011211"/>
                <a:gd name="connsiteX10" fmla="*/ 1512658 w 2776985"/>
                <a:gd name="connsiteY10" fmla="*/ 3876949 h 4011211"/>
                <a:gd name="connsiteX11" fmla="*/ 2267401 w 2776985"/>
                <a:gd name="connsiteY11" fmla="*/ 3891463 h 4011211"/>
                <a:gd name="connsiteX12" fmla="*/ 2775401 w 2776985"/>
                <a:gd name="connsiteY12" fmla="*/ 3528606 h 4011211"/>
                <a:gd name="connsiteX13" fmla="*/ 2412544 w 2776985"/>
                <a:gd name="connsiteY13" fmla="*/ 3485063 h 4011211"/>
                <a:gd name="connsiteX14" fmla="*/ 1831973 w 2776985"/>
                <a:gd name="connsiteY14" fmla="*/ 3644719 h 4011211"/>
                <a:gd name="connsiteX15" fmla="*/ 1294944 w 2776985"/>
                <a:gd name="connsiteY15" fmla="*/ 3310891 h 40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6985" h="4011211">
                  <a:moveTo>
                    <a:pt x="1294944" y="3310891"/>
                  </a:moveTo>
                  <a:cubicBezTo>
                    <a:pt x="1297363" y="2938358"/>
                    <a:pt x="1812620" y="1948967"/>
                    <a:pt x="1846487" y="1409520"/>
                  </a:cubicBezTo>
                  <a:cubicBezTo>
                    <a:pt x="1880354" y="870072"/>
                    <a:pt x="1696506" y="253215"/>
                    <a:pt x="1498144" y="74206"/>
                  </a:cubicBezTo>
                  <a:cubicBezTo>
                    <a:pt x="1299782" y="-104804"/>
                    <a:pt x="799713" y="62698"/>
                    <a:pt x="656316" y="335463"/>
                  </a:cubicBezTo>
                  <a:cubicBezTo>
                    <a:pt x="512919" y="608228"/>
                    <a:pt x="591799" y="1224565"/>
                    <a:pt x="637761" y="1710794"/>
                  </a:cubicBezTo>
                  <a:cubicBezTo>
                    <a:pt x="683723" y="2197022"/>
                    <a:pt x="938671" y="2935351"/>
                    <a:pt x="932087" y="3252834"/>
                  </a:cubicBezTo>
                  <a:cubicBezTo>
                    <a:pt x="925503" y="3570317"/>
                    <a:pt x="753077" y="3521348"/>
                    <a:pt x="598258" y="3615691"/>
                  </a:cubicBezTo>
                  <a:cubicBezTo>
                    <a:pt x="443439" y="3710034"/>
                    <a:pt x="37040" y="3753577"/>
                    <a:pt x="3173" y="3818891"/>
                  </a:cubicBezTo>
                  <a:cubicBezTo>
                    <a:pt x="-30694" y="3884205"/>
                    <a:pt x="213630" y="4036605"/>
                    <a:pt x="395058" y="4007577"/>
                  </a:cubicBezTo>
                  <a:cubicBezTo>
                    <a:pt x="576486" y="3978549"/>
                    <a:pt x="905477" y="3666491"/>
                    <a:pt x="1091744" y="3644720"/>
                  </a:cubicBezTo>
                  <a:cubicBezTo>
                    <a:pt x="1278011" y="3622949"/>
                    <a:pt x="1316715" y="3835825"/>
                    <a:pt x="1512658" y="3876949"/>
                  </a:cubicBezTo>
                  <a:cubicBezTo>
                    <a:pt x="1708601" y="3918073"/>
                    <a:pt x="2056944" y="3949520"/>
                    <a:pt x="2267401" y="3891463"/>
                  </a:cubicBezTo>
                  <a:cubicBezTo>
                    <a:pt x="2477858" y="3833406"/>
                    <a:pt x="2751211" y="3596339"/>
                    <a:pt x="2775401" y="3528606"/>
                  </a:cubicBezTo>
                  <a:cubicBezTo>
                    <a:pt x="2799592" y="3460873"/>
                    <a:pt x="2540753" y="3472968"/>
                    <a:pt x="2412544" y="3485063"/>
                  </a:cubicBezTo>
                  <a:cubicBezTo>
                    <a:pt x="2284335" y="3497158"/>
                    <a:pt x="1997799" y="3650525"/>
                    <a:pt x="1831973" y="3644719"/>
                  </a:cubicBezTo>
                  <a:cubicBezTo>
                    <a:pt x="1666147" y="3638913"/>
                    <a:pt x="1292525" y="3683424"/>
                    <a:pt x="1294944" y="3310891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D2C3DD-44C3-44B0-BC4F-0EE8378655D6}"/>
                </a:ext>
              </a:extLst>
            </p:cNvPr>
            <p:cNvSpPr/>
            <p:nvPr/>
          </p:nvSpPr>
          <p:spPr>
            <a:xfrm>
              <a:off x="9175664" y="2385615"/>
              <a:ext cx="585973" cy="1558681"/>
            </a:xfrm>
            <a:custGeom>
              <a:avLst/>
              <a:gdLst>
                <a:gd name="connsiteX0" fmla="*/ 55458 w 601135"/>
                <a:gd name="connsiteY0" fmla="*/ 1743462 h 1743521"/>
                <a:gd name="connsiteX1" fmla="*/ 26429 w 601135"/>
                <a:gd name="connsiteY1" fmla="*/ 771005 h 1743521"/>
                <a:gd name="connsiteX2" fmla="*/ 171572 w 601135"/>
                <a:gd name="connsiteY2" fmla="*/ 74319 h 1743521"/>
                <a:gd name="connsiteX3" fmla="*/ 519915 w 601135"/>
                <a:gd name="connsiteY3" fmla="*/ 103348 h 1743521"/>
                <a:gd name="connsiteX4" fmla="*/ 563458 w 601135"/>
                <a:gd name="connsiteY4" fmla="*/ 814548 h 1743521"/>
                <a:gd name="connsiteX5" fmla="*/ 55458 w 601135"/>
                <a:gd name="connsiteY5" fmla="*/ 1743462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135" h="1743521">
                  <a:moveTo>
                    <a:pt x="55458" y="1743462"/>
                  </a:moveTo>
                  <a:cubicBezTo>
                    <a:pt x="-34047" y="1736205"/>
                    <a:pt x="7077" y="1049196"/>
                    <a:pt x="26429" y="771005"/>
                  </a:cubicBezTo>
                  <a:cubicBezTo>
                    <a:pt x="45781" y="492814"/>
                    <a:pt x="89324" y="185595"/>
                    <a:pt x="171572" y="74319"/>
                  </a:cubicBezTo>
                  <a:cubicBezTo>
                    <a:pt x="253820" y="-36957"/>
                    <a:pt x="454601" y="-20024"/>
                    <a:pt x="519915" y="103348"/>
                  </a:cubicBezTo>
                  <a:cubicBezTo>
                    <a:pt x="585229" y="226719"/>
                    <a:pt x="640867" y="536358"/>
                    <a:pt x="563458" y="814548"/>
                  </a:cubicBezTo>
                  <a:cubicBezTo>
                    <a:pt x="486049" y="1092738"/>
                    <a:pt x="144963" y="1750719"/>
                    <a:pt x="55458" y="1743462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D19D47-EBCD-4AD0-BAC7-BCD1B205CD98}"/>
                </a:ext>
              </a:extLst>
            </p:cNvPr>
            <p:cNvGrpSpPr/>
            <p:nvPr/>
          </p:nvGrpSpPr>
          <p:grpSpPr>
            <a:xfrm>
              <a:off x="5165347" y="3744253"/>
              <a:ext cx="3454239" cy="1585787"/>
              <a:chOff x="4902767" y="4583927"/>
              <a:chExt cx="3454239" cy="1585787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CA3E2F1-D2EE-4064-8985-F5E1782A2F68}"/>
                  </a:ext>
                </a:extLst>
              </p:cNvPr>
              <p:cNvSpPr/>
              <p:nvPr/>
            </p:nvSpPr>
            <p:spPr>
              <a:xfrm>
                <a:off x="4902767" y="4583927"/>
                <a:ext cx="3454239" cy="1585787"/>
              </a:xfrm>
              <a:custGeom>
                <a:avLst/>
                <a:gdLst>
                  <a:gd name="connsiteX0" fmla="*/ 196749 w 3589330"/>
                  <a:gd name="connsiteY0" fmla="*/ 202186 h 1574632"/>
                  <a:gd name="connsiteX1" fmla="*/ 196749 w 3589330"/>
                  <a:gd name="connsiteY1" fmla="*/ 927901 h 1574632"/>
                  <a:gd name="connsiteX2" fmla="*/ 458006 w 3589330"/>
                  <a:gd name="connsiteY2" fmla="*/ 1479444 h 1574632"/>
                  <a:gd name="connsiteX3" fmla="*/ 1299834 w 3589330"/>
                  <a:gd name="connsiteY3" fmla="*/ 1537501 h 1574632"/>
                  <a:gd name="connsiteX4" fmla="*/ 1677206 w 3589330"/>
                  <a:gd name="connsiteY4" fmla="*/ 1087558 h 1574632"/>
                  <a:gd name="connsiteX5" fmla="*/ 1851377 w 3589330"/>
                  <a:gd name="connsiteY5" fmla="*/ 477958 h 1574632"/>
                  <a:gd name="connsiteX6" fmla="*/ 1894920 w 3589330"/>
                  <a:gd name="connsiteY6" fmla="*/ 1131101 h 1574632"/>
                  <a:gd name="connsiteX7" fmla="*/ 2214234 w 3589330"/>
                  <a:gd name="connsiteY7" fmla="*/ 1522986 h 1574632"/>
                  <a:gd name="connsiteX8" fmla="*/ 2910920 w 3589330"/>
                  <a:gd name="connsiteY8" fmla="*/ 1493958 h 1574632"/>
                  <a:gd name="connsiteX9" fmla="*/ 3447949 w 3589330"/>
                  <a:gd name="connsiteY9" fmla="*/ 1000472 h 1574632"/>
                  <a:gd name="connsiteX10" fmla="*/ 3549549 w 3589330"/>
                  <a:gd name="connsiteY10" fmla="*/ 158644 h 1574632"/>
                  <a:gd name="connsiteX11" fmla="*/ 2881892 w 3589330"/>
                  <a:gd name="connsiteY11" fmla="*/ 28015 h 1574632"/>
                  <a:gd name="connsiteX12" fmla="*/ 196749 w 3589330"/>
                  <a:gd name="connsiteY12" fmla="*/ 13501 h 1574632"/>
                  <a:gd name="connsiteX13" fmla="*/ 196749 w 3589330"/>
                  <a:gd name="connsiteY13" fmla="*/ 202186 h 1574632"/>
                  <a:gd name="connsiteX0" fmla="*/ 61658 w 3454239"/>
                  <a:gd name="connsiteY0" fmla="*/ 213341 h 1585787"/>
                  <a:gd name="connsiteX1" fmla="*/ 61658 w 3454239"/>
                  <a:gd name="connsiteY1" fmla="*/ 939056 h 1585787"/>
                  <a:gd name="connsiteX2" fmla="*/ 322915 w 3454239"/>
                  <a:gd name="connsiteY2" fmla="*/ 1490599 h 1585787"/>
                  <a:gd name="connsiteX3" fmla="*/ 1164743 w 3454239"/>
                  <a:gd name="connsiteY3" fmla="*/ 1548656 h 1585787"/>
                  <a:gd name="connsiteX4" fmla="*/ 1542115 w 3454239"/>
                  <a:gd name="connsiteY4" fmla="*/ 1098713 h 1585787"/>
                  <a:gd name="connsiteX5" fmla="*/ 1716286 w 3454239"/>
                  <a:gd name="connsiteY5" fmla="*/ 489113 h 1585787"/>
                  <a:gd name="connsiteX6" fmla="*/ 1759829 w 3454239"/>
                  <a:gd name="connsiteY6" fmla="*/ 1142256 h 1585787"/>
                  <a:gd name="connsiteX7" fmla="*/ 2079143 w 3454239"/>
                  <a:gd name="connsiteY7" fmla="*/ 1534141 h 1585787"/>
                  <a:gd name="connsiteX8" fmla="*/ 2775829 w 3454239"/>
                  <a:gd name="connsiteY8" fmla="*/ 1505113 h 1585787"/>
                  <a:gd name="connsiteX9" fmla="*/ 3312858 w 3454239"/>
                  <a:gd name="connsiteY9" fmla="*/ 1011627 h 1585787"/>
                  <a:gd name="connsiteX10" fmla="*/ 3414458 w 3454239"/>
                  <a:gd name="connsiteY10" fmla="*/ 169799 h 1585787"/>
                  <a:gd name="connsiteX11" fmla="*/ 2746801 w 3454239"/>
                  <a:gd name="connsiteY11" fmla="*/ 39170 h 1585787"/>
                  <a:gd name="connsiteX12" fmla="*/ 743830 w 3454239"/>
                  <a:gd name="connsiteY12" fmla="*/ 10142 h 1585787"/>
                  <a:gd name="connsiteX13" fmla="*/ 61658 w 3454239"/>
                  <a:gd name="connsiteY13" fmla="*/ 213341 h 1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4239" h="1585787">
                    <a:moveTo>
                      <a:pt x="61658" y="213341"/>
                    </a:moveTo>
                    <a:cubicBezTo>
                      <a:pt x="-52037" y="368160"/>
                      <a:pt x="18115" y="726180"/>
                      <a:pt x="61658" y="939056"/>
                    </a:cubicBezTo>
                    <a:cubicBezTo>
                      <a:pt x="105201" y="1151932"/>
                      <a:pt x="139068" y="1388999"/>
                      <a:pt x="322915" y="1490599"/>
                    </a:cubicBezTo>
                    <a:cubicBezTo>
                      <a:pt x="506763" y="1592199"/>
                      <a:pt x="961543" y="1613970"/>
                      <a:pt x="1164743" y="1548656"/>
                    </a:cubicBezTo>
                    <a:cubicBezTo>
                      <a:pt x="1367943" y="1483342"/>
                      <a:pt x="1450191" y="1275304"/>
                      <a:pt x="1542115" y="1098713"/>
                    </a:cubicBezTo>
                    <a:cubicBezTo>
                      <a:pt x="1634039" y="922122"/>
                      <a:pt x="1680000" y="481856"/>
                      <a:pt x="1716286" y="489113"/>
                    </a:cubicBezTo>
                    <a:cubicBezTo>
                      <a:pt x="1752572" y="496370"/>
                      <a:pt x="1699353" y="968085"/>
                      <a:pt x="1759829" y="1142256"/>
                    </a:cubicBezTo>
                    <a:cubicBezTo>
                      <a:pt x="1820305" y="1316427"/>
                      <a:pt x="1909810" y="1473665"/>
                      <a:pt x="2079143" y="1534141"/>
                    </a:cubicBezTo>
                    <a:cubicBezTo>
                      <a:pt x="2248476" y="1594617"/>
                      <a:pt x="2570210" y="1592199"/>
                      <a:pt x="2775829" y="1505113"/>
                    </a:cubicBezTo>
                    <a:cubicBezTo>
                      <a:pt x="2981448" y="1418027"/>
                      <a:pt x="3206420" y="1234179"/>
                      <a:pt x="3312858" y="1011627"/>
                    </a:cubicBezTo>
                    <a:cubicBezTo>
                      <a:pt x="3419296" y="789075"/>
                      <a:pt x="3508801" y="331875"/>
                      <a:pt x="3414458" y="169799"/>
                    </a:cubicBezTo>
                    <a:cubicBezTo>
                      <a:pt x="3320115" y="7723"/>
                      <a:pt x="3305601" y="63360"/>
                      <a:pt x="2746801" y="39170"/>
                    </a:cubicBezTo>
                    <a:cubicBezTo>
                      <a:pt x="2188001" y="14980"/>
                      <a:pt x="1186516" y="-16468"/>
                      <a:pt x="743830" y="10142"/>
                    </a:cubicBezTo>
                    <a:cubicBezTo>
                      <a:pt x="301144" y="36752"/>
                      <a:pt x="175353" y="58522"/>
                      <a:pt x="61658" y="2133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4CB9CE3-39D2-4BA1-8341-7AFDBBC66EB9}"/>
                  </a:ext>
                </a:extLst>
              </p:cNvPr>
              <p:cNvSpPr/>
              <p:nvPr/>
            </p:nvSpPr>
            <p:spPr>
              <a:xfrm rot="413555">
                <a:off x="5188227" y="5005782"/>
                <a:ext cx="196887" cy="742075"/>
              </a:xfrm>
              <a:custGeom>
                <a:avLst/>
                <a:gdLst>
                  <a:gd name="connsiteX0" fmla="*/ 51431 w 196887"/>
                  <a:gd name="connsiteY0" fmla="*/ 7908 h 742075"/>
                  <a:gd name="connsiteX1" fmla="*/ 7888 w 196887"/>
                  <a:gd name="connsiteY1" fmla="*/ 370766 h 742075"/>
                  <a:gd name="connsiteX2" fmla="*/ 196574 w 196887"/>
                  <a:gd name="connsiteY2" fmla="*/ 733623 h 742075"/>
                  <a:gd name="connsiteX3" fmla="*/ 51431 w 196887"/>
                  <a:gd name="connsiteY3" fmla="*/ 7908 h 74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7" h="742075">
                    <a:moveTo>
                      <a:pt x="51431" y="7908"/>
                    </a:moveTo>
                    <a:cubicBezTo>
                      <a:pt x="19983" y="-52568"/>
                      <a:pt x="-16302" y="249814"/>
                      <a:pt x="7888" y="370766"/>
                    </a:cubicBezTo>
                    <a:cubicBezTo>
                      <a:pt x="32078" y="491718"/>
                      <a:pt x="189317" y="796518"/>
                      <a:pt x="196574" y="733623"/>
                    </a:cubicBezTo>
                    <a:cubicBezTo>
                      <a:pt x="203831" y="670728"/>
                      <a:pt x="82879" y="68384"/>
                      <a:pt x="51431" y="79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F10061-E1CB-4C08-B660-3BD0F7F00509}"/>
              </a:ext>
            </a:extLst>
          </p:cNvPr>
          <p:cNvGrpSpPr/>
          <p:nvPr/>
        </p:nvGrpSpPr>
        <p:grpSpPr>
          <a:xfrm>
            <a:off x="3456879" y="4621571"/>
            <a:ext cx="5190205" cy="1142358"/>
            <a:chOff x="3103448" y="4018578"/>
            <a:chExt cx="5190205" cy="1142358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C8712A-991F-4421-B0BC-DB0AE68677A5}"/>
                </a:ext>
              </a:extLst>
            </p:cNvPr>
            <p:cNvSpPr/>
            <p:nvPr/>
          </p:nvSpPr>
          <p:spPr>
            <a:xfrm>
              <a:off x="3103449" y="4033163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20C9FC-3C1E-4E94-A734-CE8D529FC5A6}"/>
                </a:ext>
              </a:extLst>
            </p:cNvPr>
            <p:cNvSpPr/>
            <p:nvPr/>
          </p:nvSpPr>
          <p:spPr>
            <a:xfrm>
              <a:off x="3624815" y="4033163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972D21-129C-4709-8393-C43AB52EE351}"/>
                </a:ext>
              </a:extLst>
            </p:cNvPr>
            <p:cNvSpPr/>
            <p:nvPr/>
          </p:nvSpPr>
          <p:spPr>
            <a:xfrm>
              <a:off x="3103448" y="4929343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23F58C-CF3E-4386-BCC3-AF55F0FF218F}"/>
                </a:ext>
              </a:extLst>
            </p:cNvPr>
            <p:cNvSpPr/>
            <p:nvPr/>
          </p:nvSpPr>
          <p:spPr>
            <a:xfrm>
              <a:off x="4009936" y="4033291"/>
              <a:ext cx="735160" cy="23159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50F384-FC5D-4651-9B9D-FE3EB13CC049}"/>
                </a:ext>
              </a:extLst>
            </p:cNvPr>
            <p:cNvSpPr/>
            <p:nvPr/>
          </p:nvSpPr>
          <p:spPr>
            <a:xfrm>
              <a:off x="4009938" y="4929343"/>
              <a:ext cx="735160" cy="23159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345D9-CBD1-4908-86CB-915044CBE716}"/>
                </a:ext>
              </a:extLst>
            </p:cNvPr>
            <p:cNvSpPr/>
            <p:nvPr/>
          </p:nvSpPr>
          <p:spPr>
            <a:xfrm>
              <a:off x="4009937" y="4481253"/>
              <a:ext cx="735160" cy="23159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E1C0-0BDC-4FE2-8DC1-FBF3C6B5048C}"/>
                </a:ext>
              </a:extLst>
            </p:cNvPr>
            <p:cNvSpPr/>
            <p:nvPr/>
          </p:nvSpPr>
          <p:spPr>
            <a:xfrm>
              <a:off x="4009936" y="4033163"/>
              <a:ext cx="213794" cy="6796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EC359B-5BD0-4C1E-B47A-9023E914A51E}"/>
                </a:ext>
              </a:extLst>
            </p:cNvPr>
            <p:cNvSpPr/>
            <p:nvPr/>
          </p:nvSpPr>
          <p:spPr>
            <a:xfrm>
              <a:off x="4540335" y="4481253"/>
              <a:ext cx="213794" cy="679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500238-9947-4872-BC1A-8FE18898F54C}"/>
                </a:ext>
              </a:extLst>
            </p:cNvPr>
            <p:cNvSpPr/>
            <p:nvPr/>
          </p:nvSpPr>
          <p:spPr>
            <a:xfrm>
              <a:off x="5808021" y="4018705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64C08A-7C82-4F03-B0F4-18D7B18E53BB}"/>
                </a:ext>
              </a:extLst>
            </p:cNvPr>
            <p:cNvSpPr/>
            <p:nvPr/>
          </p:nvSpPr>
          <p:spPr>
            <a:xfrm>
              <a:off x="5808021" y="4018705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74EBA2-83FD-4EF0-B1C5-8E3141407194}"/>
                </a:ext>
              </a:extLst>
            </p:cNvPr>
            <p:cNvSpPr/>
            <p:nvPr/>
          </p:nvSpPr>
          <p:spPr>
            <a:xfrm>
              <a:off x="5808021" y="4466795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3433A8-F7AF-46E7-9535-B0A776EAE23F}"/>
                </a:ext>
              </a:extLst>
            </p:cNvPr>
            <p:cNvSpPr/>
            <p:nvPr/>
          </p:nvSpPr>
          <p:spPr>
            <a:xfrm>
              <a:off x="6687213" y="4018705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5CCD2E-DC67-42E9-9D6C-6E14EE2787B1}"/>
                </a:ext>
              </a:extLst>
            </p:cNvPr>
            <p:cNvSpPr/>
            <p:nvPr/>
          </p:nvSpPr>
          <p:spPr>
            <a:xfrm>
              <a:off x="7208578" y="4018705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912ED1-3149-43E2-B9C2-0922C12552AA}"/>
                </a:ext>
              </a:extLst>
            </p:cNvPr>
            <p:cNvSpPr/>
            <p:nvPr/>
          </p:nvSpPr>
          <p:spPr>
            <a:xfrm>
              <a:off x="6687212" y="4914885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5EE1DD-6DC1-41F8-8418-50A1E5A8302A}"/>
                </a:ext>
              </a:extLst>
            </p:cNvPr>
            <p:cNvSpPr/>
            <p:nvPr/>
          </p:nvSpPr>
          <p:spPr>
            <a:xfrm>
              <a:off x="4916423" y="4018705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BD0820-2D2F-4D33-B406-109D45D7DE43}"/>
                </a:ext>
              </a:extLst>
            </p:cNvPr>
            <p:cNvSpPr/>
            <p:nvPr/>
          </p:nvSpPr>
          <p:spPr>
            <a:xfrm>
              <a:off x="4916423" y="4018705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FBDF32-EEAC-4E1F-BDF5-471349EB33F8}"/>
                </a:ext>
              </a:extLst>
            </p:cNvPr>
            <p:cNvSpPr/>
            <p:nvPr/>
          </p:nvSpPr>
          <p:spPr>
            <a:xfrm>
              <a:off x="4916423" y="4466795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439F0B-9AFD-465D-9319-4222ED8CE3A0}"/>
                </a:ext>
              </a:extLst>
            </p:cNvPr>
            <p:cNvSpPr/>
            <p:nvPr/>
          </p:nvSpPr>
          <p:spPr>
            <a:xfrm>
              <a:off x="4913495" y="4929343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D5C250-CE48-4D24-9AAA-EF5F373E3210}"/>
                </a:ext>
              </a:extLst>
            </p:cNvPr>
            <p:cNvSpPr/>
            <p:nvPr/>
          </p:nvSpPr>
          <p:spPr>
            <a:xfrm>
              <a:off x="7566403" y="4018578"/>
              <a:ext cx="213794" cy="11277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0F4201-3D94-4AEC-B63B-6353A2727B38}"/>
                </a:ext>
              </a:extLst>
            </p:cNvPr>
            <p:cNvSpPr/>
            <p:nvPr/>
          </p:nvSpPr>
          <p:spPr>
            <a:xfrm>
              <a:off x="7558493" y="4914758"/>
              <a:ext cx="735160" cy="2315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8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0A17-3EC9-429D-A275-61EAC94A98CC}"/>
              </a:ext>
            </a:extLst>
          </p:cNvPr>
          <p:cNvSpPr txBox="1">
            <a:spLocks/>
          </p:cNvSpPr>
          <p:nvPr/>
        </p:nvSpPr>
        <p:spPr>
          <a:xfrm>
            <a:off x="1524000" y="685786"/>
            <a:ext cx="9144000" cy="1809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7030A0"/>
                </a:solidFill>
              </a:rPr>
              <a:t>WEB DESIGN AD </a:t>
            </a:r>
          </a:p>
          <a:p>
            <a:pPr algn="ctr"/>
            <a:r>
              <a:rPr lang="en-US" sz="5400" dirty="0">
                <a:solidFill>
                  <a:srgbClr val="7030A0"/>
                </a:solidFill>
              </a:rPr>
              <a:t>STORYBOARD</a:t>
            </a:r>
          </a:p>
        </p:txBody>
      </p:sp>
      <p:pic>
        <p:nvPicPr>
          <p:cNvPr id="5122" name="Picture 2" descr="HELP: What Program Should I Use To Design My Newsletter?">
            <a:extLst>
              <a:ext uri="{FF2B5EF4-FFF2-40B4-BE49-F238E27FC236}">
                <a16:creationId xmlns:a16="http://schemas.microsoft.com/office/drawing/2014/main" id="{75A49958-E680-4C57-AB00-5FDC3621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6" y="2495535"/>
            <a:ext cx="4773947" cy="31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4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71173E-A338-4868-BF30-7C9860BE2ABC}"/>
              </a:ext>
            </a:extLst>
          </p:cNvPr>
          <p:cNvSpPr/>
          <p:nvPr/>
        </p:nvSpPr>
        <p:spPr>
          <a:xfrm>
            <a:off x="3708057" y="4160217"/>
            <a:ext cx="4775886" cy="785063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092" h="779127">
                <a:moveTo>
                  <a:pt x="1286845" y="0"/>
                </a:moveTo>
                <a:lnTo>
                  <a:pt x="3266248" y="0"/>
                </a:lnTo>
                <a:lnTo>
                  <a:pt x="3126765" y="477303"/>
                </a:lnTo>
                <a:lnTo>
                  <a:pt x="4553092" y="477303"/>
                </a:lnTo>
                <a:lnTo>
                  <a:pt x="4475601" y="779127"/>
                </a:lnTo>
                <a:lnTo>
                  <a:pt x="61993" y="779127"/>
                </a:lnTo>
                <a:lnTo>
                  <a:pt x="0" y="477303"/>
                </a:lnTo>
                <a:lnTo>
                  <a:pt x="1379835" y="47730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C7DD1-04CC-41D3-B867-5C119A6FB57B}"/>
              </a:ext>
            </a:extLst>
          </p:cNvPr>
          <p:cNvSpPr/>
          <p:nvPr/>
        </p:nvSpPr>
        <p:spPr>
          <a:xfrm>
            <a:off x="1844870" y="204635"/>
            <a:ext cx="8502240" cy="4031880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613" h="3865480">
                <a:moveTo>
                  <a:pt x="0" y="0"/>
                </a:moveTo>
                <a:lnTo>
                  <a:pt x="8105613" y="15499"/>
                </a:lnTo>
                <a:lnTo>
                  <a:pt x="7315199" y="3865479"/>
                </a:lnTo>
                <a:lnTo>
                  <a:pt x="681925" y="38654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8B7F23E7-A7CC-4160-85E1-D3A9EE88D4A9}"/>
              </a:ext>
            </a:extLst>
          </p:cNvPr>
          <p:cNvSpPr/>
          <p:nvPr/>
        </p:nvSpPr>
        <p:spPr>
          <a:xfrm>
            <a:off x="2828115" y="5106842"/>
            <a:ext cx="6535749" cy="1546523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880965 w 5483961"/>
              <a:gd name="connsiteY0" fmla="*/ 0 h 1108129"/>
              <a:gd name="connsiteX1" fmla="*/ 4414578 w 5483961"/>
              <a:gd name="connsiteY1" fmla="*/ 0 h 1108129"/>
              <a:gd name="connsiteX2" fmla="*/ 5483961 w 5483961"/>
              <a:gd name="connsiteY2" fmla="*/ 1108129 h 1108129"/>
              <a:gd name="connsiteX3" fmla="*/ 0 w 5483961"/>
              <a:gd name="connsiteY3" fmla="*/ 1108129 h 1108129"/>
              <a:gd name="connsiteX4" fmla="*/ 880965 w 5483961"/>
              <a:gd name="connsiteY4" fmla="*/ 0 h 1108129"/>
              <a:gd name="connsiteX0" fmla="*/ 880965 w 5017329"/>
              <a:gd name="connsiteY0" fmla="*/ 0 h 1108129"/>
              <a:gd name="connsiteX1" fmla="*/ 4414578 w 5017329"/>
              <a:gd name="connsiteY1" fmla="*/ 0 h 1108129"/>
              <a:gd name="connsiteX2" fmla="*/ 5017329 w 5017329"/>
              <a:gd name="connsiteY2" fmla="*/ 1096057 h 1108129"/>
              <a:gd name="connsiteX3" fmla="*/ 0 w 5017329"/>
              <a:gd name="connsiteY3" fmla="*/ 1108129 h 1108129"/>
              <a:gd name="connsiteX4" fmla="*/ 880965 w 5017329"/>
              <a:gd name="connsiteY4" fmla="*/ 0 h 1108129"/>
              <a:gd name="connsiteX0" fmla="*/ 880965 w 5118223"/>
              <a:gd name="connsiteY0" fmla="*/ 0 h 1108129"/>
              <a:gd name="connsiteX1" fmla="*/ 4414578 w 5118223"/>
              <a:gd name="connsiteY1" fmla="*/ 0 h 1108129"/>
              <a:gd name="connsiteX2" fmla="*/ 5118223 w 5118223"/>
              <a:gd name="connsiteY2" fmla="*/ 1096057 h 1108129"/>
              <a:gd name="connsiteX3" fmla="*/ 0 w 5118223"/>
              <a:gd name="connsiteY3" fmla="*/ 1108129 h 1108129"/>
              <a:gd name="connsiteX4" fmla="*/ 880965 w 5118223"/>
              <a:gd name="connsiteY4" fmla="*/ 0 h 1108129"/>
              <a:gd name="connsiteX0" fmla="*/ 832417 w 5118223"/>
              <a:gd name="connsiteY0" fmla="*/ 0 h 1108129"/>
              <a:gd name="connsiteX1" fmla="*/ 4414578 w 5118223"/>
              <a:gd name="connsiteY1" fmla="*/ 0 h 1108129"/>
              <a:gd name="connsiteX2" fmla="*/ 5118223 w 5118223"/>
              <a:gd name="connsiteY2" fmla="*/ 1096057 h 1108129"/>
              <a:gd name="connsiteX3" fmla="*/ 0 w 5118223"/>
              <a:gd name="connsiteY3" fmla="*/ 1108129 h 1108129"/>
              <a:gd name="connsiteX4" fmla="*/ 832417 w 5118223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223" h="1108129">
                <a:moveTo>
                  <a:pt x="832417" y="0"/>
                </a:moveTo>
                <a:lnTo>
                  <a:pt x="4414578" y="0"/>
                </a:lnTo>
                <a:lnTo>
                  <a:pt x="5118223" y="1096057"/>
                </a:lnTo>
                <a:lnTo>
                  <a:pt x="0" y="1108129"/>
                </a:lnTo>
                <a:lnTo>
                  <a:pt x="8324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4E00E-1DF1-46F0-9FC0-EE248C35FF47}"/>
              </a:ext>
            </a:extLst>
          </p:cNvPr>
          <p:cNvGrpSpPr/>
          <p:nvPr/>
        </p:nvGrpSpPr>
        <p:grpSpPr>
          <a:xfrm>
            <a:off x="3707277" y="800712"/>
            <a:ext cx="4777419" cy="2628288"/>
            <a:chOff x="3707277" y="800712"/>
            <a:chExt cx="4777419" cy="262828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249FF4-A338-4E33-A011-9FD46FBA852C}"/>
                </a:ext>
              </a:extLst>
            </p:cNvPr>
            <p:cNvSpPr/>
            <p:nvPr/>
          </p:nvSpPr>
          <p:spPr>
            <a:xfrm rot="187018">
              <a:off x="3707277" y="800712"/>
              <a:ext cx="1728638" cy="2491057"/>
            </a:xfrm>
            <a:custGeom>
              <a:avLst/>
              <a:gdLst>
                <a:gd name="connsiteX0" fmla="*/ 2181816 w 2928241"/>
                <a:gd name="connsiteY0" fmla="*/ 2461910 h 4146710"/>
                <a:gd name="connsiteX1" fmla="*/ 2922045 w 2928241"/>
                <a:gd name="connsiteY1" fmla="*/ 1329796 h 4146710"/>
                <a:gd name="connsiteX2" fmla="*/ 2443074 w 2928241"/>
                <a:gd name="connsiteY2" fmla="*/ 183167 h 4146710"/>
                <a:gd name="connsiteX3" fmla="*/ 919074 w 2928241"/>
                <a:gd name="connsiteY3" fmla="*/ 110596 h 4146710"/>
                <a:gd name="connsiteX4" fmla="*/ 77245 w 2928241"/>
                <a:gd name="connsiteY4" fmla="*/ 1257224 h 4146710"/>
                <a:gd name="connsiteX5" fmla="*/ 149816 w 2928241"/>
                <a:gd name="connsiteY5" fmla="*/ 3390824 h 4146710"/>
                <a:gd name="connsiteX6" fmla="*/ 1064216 w 2928241"/>
                <a:gd name="connsiteY6" fmla="*/ 4131053 h 4146710"/>
                <a:gd name="connsiteX7" fmla="*/ 1877016 w 2928241"/>
                <a:gd name="connsiteY7" fmla="*/ 3840767 h 4146710"/>
                <a:gd name="connsiteX8" fmla="*/ 1978616 w 2928241"/>
                <a:gd name="connsiteY8" fmla="*/ 3202138 h 4146710"/>
                <a:gd name="connsiteX9" fmla="*/ 1339988 w 2928241"/>
                <a:gd name="connsiteY9" fmla="*/ 3144081 h 4146710"/>
                <a:gd name="connsiteX10" fmla="*/ 1514159 w 2928241"/>
                <a:gd name="connsiteY10" fmla="*/ 3448881 h 4146710"/>
                <a:gd name="connsiteX11" fmla="*/ 1281931 w 2928241"/>
                <a:gd name="connsiteY11" fmla="*/ 3681110 h 4146710"/>
                <a:gd name="connsiteX12" fmla="*/ 744902 w 2928241"/>
                <a:gd name="connsiteY12" fmla="*/ 3405338 h 4146710"/>
                <a:gd name="connsiteX13" fmla="*/ 512674 w 2928241"/>
                <a:gd name="connsiteY13" fmla="*/ 2215167 h 4146710"/>
                <a:gd name="connsiteX14" fmla="*/ 744902 w 2928241"/>
                <a:gd name="connsiteY14" fmla="*/ 937910 h 4146710"/>
                <a:gd name="connsiteX15" fmla="*/ 1485131 w 2928241"/>
                <a:gd name="connsiteY15" fmla="*/ 458938 h 4146710"/>
                <a:gd name="connsiteX16" fmla="*/ 2326959 w 2928241"/>
                <a:gd name="connsiteY16" fmla="*/ 618596 h 4146710"/>
                <a:gd name="connsiteX17" fmla="*/ 2602731 w 2928241"/>
                <a:gd name="connsiteY17" fmla="*/ 1257224 h 4146710"/>
                <a:gd name="connsiteX18" fmla="*/ 2268902 w 2928241"/>
                <a:gd name="connsiteY18" fmla="*/ 1910367 h 4146710"/>
                <a:gd name="connsiteX19" fmla="*/ 1746388 w 2928241"/>
                <a:gd name="connsiteY19" fmla="*/ 2070024 h 4146710"/>
                <a:gd name="connsiteX20" fmla="*/ 2181816 w 2928241"/>
                <a:gd name="connsiteY20" fmla="*/ 2461910 h 41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8241" h="4146710">
                  <a:moveTo>
                    <a:pt x="2181816" y="2461910"/>
                  </a:moveTo>
                  <a:cubicBezTo>
                    <a:pt x="2377759" y="2338539"/>
                    <a:pt x="2878502" y="1709587"/>
                    <a:pt x="2922045" y="1329796"/>
                  </a:cubicBezTo>
                  <a:cubicBezTo>
                    <a:pt x="2965588" y="950005"/>
                    <a:pt x="2776902" y="386367"/>
                    <a:pt x="2443074" y="183167"/>
                  </a:cubicBezTo>
                  <a:cubicBezTo>
                    <a:pt x="2109246" y="-20033"/>
                    <a:pt x="1313379" y="-68413"/>
                    <a:pt x="919074" y="110596"/>
                  </a:cubicBezTo>
                  <a:cubicBezTo>
                    <a:pt x="524769" y="289605"/>
                    <a:pt x="205455" y="710519"/>
                    <a:pt x="77245" y="1257224"/>
                  </a:cubicBezTo>
                  <a:cubicBezTo>
                    <a:pt x="-50965" y="1803929"/>
                    <a:pt x="-14679" y="2911853"/>
                    <a:pt x="149816" y="3390824"/>
                  </a:cubicBezTo>
                  <a:cubicBezTo>
                    <a:pt x="314311" y="3869796"/>
                    <a:pt x="776349" y="4056063"/>
                    <a:pt x="1064216" y="4131053"/>
                  </a:cubicBezTo>
                  <a:cubicBezTo>
                    <a:pt x="1352083" y="4206043"/>
                    <a:pt x="1724616" y="3995586"/>
                    <a:pt x="1877016" y="3840767"/>
                  </a:cubicBezTo>
                  <a:cubicBezTo>
                    <a:pt x="2029416" y="3685948"/>
                    <a:pt x="2068121" y="3318252"/>
                    <a:pt x="1978616" y="3202138"/>
                  </a:cubicBezTo>
                  <a:cubicBezTo>
                    <a:pt x="1889111" y="3086024"/>
                    <a:pt x="1417397" y="3102957"/>
                    <a:pt x="1339988" y="3144081"/>
                  </a:cubicBezTo>
                  <a:cubicBezTo>
                    <a:pt x="1262579" y="3185205"/>
                    <a:pt x="1523835" y="3359376"/>
                    <a:pt x="1514159" y="3448881"/>
                  </a:cubicBezTo>
                  <a:cubicBezTo>
                    <a:pt x="1504483" y="3538386"/>
                    <a:pt x="1410140" y="3688367"/>
                    <a:pt x="1281931" y="3681110"/>
                  </a:cubicBezTo>
                  <a:cubicBezTo>
                    <a:pt x="1153722" y="3673853"/>
                    <a:pt x="873112" y="3649662"/>
                    <a:pt x="744902" y="3405338"/>
                  </a:cubicBezTo>
                  <a:cubicBezTo>
                    <a:pt x="616692" y="3161014"/>
                    <a:pt x="512674" y="2626405"/>
                    <a:pt x="512674" y="2215167"/>
                  </a:cubicBezTo>
                  <a:cubicBezTo>
                    <a:pt x="512674" y="1803929"/>
                    <a:pt x="582826" y="1230615"/>
                    <a:pt x="744902" y="937910"/>
                  </a:cubicBezTo>
                  <a:cubicBezTo>
                    <a:pt x="906978" y="645205"/>
                    <a:pt x="1221455" y="512157"/>
                    <a:pt x="1485131" y="458938"/>
                  </a:cubicBezTo>
                  <a:cubicBezTo>
                    <a:pt x="1748807" y="405719"/>
                    <a:pt x="2140692" y="485548"/>
                    <a:pt x="2326959" y="618596"/>
                  </a:cubicBezTo>
                  <a:cubicBezTo>
                    <a:pt x="2513226" y="751644"/>
                    <a:pt x="2612407" y="1041929"/>
                    <a:pt x="2602731" y="1257224"/>
                  </a:cubicBezTo>
                  <a:cubicBezTo>
                    <a:pt x="2593055" y="1472519"/>
                    <a:pt x="2411626" y="1774900"/>
                    <a:pt x="2268902" y="1910367"/>
                  </a:cubicBezTo>
                  <a:cubicBezTo>
                    <a:pt x="2126178" y="2045834"/>
                    <a:pt x="1760902" y="1978100"/>
                    <a:pt x="1746388" y="2070024"/>
                  </a:cubicBezTo>
                  <a:cubicBezTo>
                    <a:pt x="1731874" y="2161948"/>
                    <a:pt x="1985873" y="2585281"/>
                    <a:pt x="2181816" y="246191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1F7A2D-23A7-4EAE-A490-754CB6D75A08}"/>
                </a:ext>
              </a:extLst>
            </p:cNvPr>
            <p:cNvSpPr/>
            <p:nvPr/>
          </p:nvSpPr>
          <p:spPr>
            <a:xfrm rot="537414">
              <a:off x="6690996" y="1052837"/>
              <a:ext cx="1793700" cy="2376163"/>
            </a:xfrm>
            <a:custGeom>
              <a:avLst/>
              <a:gdLst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2006144 w 2776985"/>
                <a:gd name="connsiteY14" fmla="*/ 3622341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32055 h 4032375"/>
                <a:gd name="connsiteX1" fmla="*/ 1846487 w 2776985"/>
                <a:gd name="connsiteY1" fmla="*/ 1430684 h 4032375"/>
                <a:gd name="connsiteX2" fmla="*/ 1498144 w 2776985"/>
                <a:gd name="connsiteY2" fmla="*/ 95370 h 4032375"/>
                <a:gd name="connsiteX3" fmla="*/ 656316 w 2776985"/>
                <a:gd name="connsiteY3" fmla="*/ 356627 h 4032375"/>
                <a:gd name="connsiteX4" fmla="*/ 757916 w 2776985"/>
                <a:gd name="connsiteY4" fmla="*/ 2345084 h 4032375"/>
                <a:gd name="connsiteX5" fmla="*/ 932087 w 2776985"/>
                <a:gd name="connsiteY5" fmla="*/ 3273998 h 4032375"/>
                <a:gd name="connsiteX6" fmla="*/ 598258 w 2776985"/>
                <a:gd name="connsiteY6" fmla="*/ 3636855 h 4032375"/>
                <a:gd name="connsiteX7" fmla="*/ 3173 w 2776985"/>
                <a:gd name="connsiteY7" fmla="*/ 3840055 h 4032375"/>
                <a:gd name="connsiteX8" fmla="*/ 395058 w 2776985"/>
                <a:gd name="connsiteY8" fmla="*/ 4028741 h 4032375"/>
                <a:gd name="connsiteX9" fmla="*/ 1091744 w 2776985"/>
                <a:gd name="connsiteY9" fmla="*/ 3665884 h 4032375"/>
                <a:gd name="connsiteX10" fmla="*/ 1512658 w 2776985"/>
                <a:gd name="connsiteY10" fmla="*/ 3898113 h 4032375"/>
                <a:gd name="connsiteX11" fmla="*/ 2267401 w 2776985"/>
                <a:gd name="connsiteY11" fmla="*/ 3912627 h 4032375"/>
                <a:gd name="connsiteX12" fmla="*/ 2775401 w 2776985"/>
                <a:gd name="connsiteY12" fmla="*/ 3549770 h 4032375"/>
                <a:gd name="connsiteX13" fmla="*/ 2412544 w 2776985"/>
                <a:gd name="connsiteY13" fmla="*/ 3506227 h 4032375"/>
                <a:gd name="connsiteX14" fmla="*/ 1831973 w 2776985"/>
                <a:gd name="connsiteY14" fmla="*/ 3665883 h 4032375"/>
                <a:gd name="connsiteX15" fmla="*/ 1294944 w 2776985"/>
                <a:gd name="connsiteY15" fmla="*/ 3332055 h 4032375"/>
                <a:gd name="connsiteX0" fmla="*/ 1294944 w 2776985"/>
                <a:gd name="connsiteY0" fmla="*/ 3310891 h 4011211"/>
                <a:gd name="connsiteX1" fmla="*/ 1846487 w 2776985"/>
                <a:gd name="connsiteY1" fmla="*/ 1409520 h 4011211"/>
                <a:gd name="connsiteX2" fmla="*/ 1498144 w 2776985"/>
                <a:gd name="connsiteY2" fmla="*/ 74206 h 4011211"/>
                <a:gd name="connsiteX3" fmla="*/ 656316 w 2776985"/>
                <a:gd name="connsiteY3" fmla="*/ 335463 h 4011211"/>
                <a:gd name="connsiteX4" fmla="*/ 637761 w 2776985"/>
                <a:gd name="connsiteY4" fmla="*/ 1710794 h 4011211"/>
                <a:gd name="connsiteX5" fmla="*/ 932087 w 2776985"/>
                <a:gd name="connsiteY5" fmla="*/ 3252834 h 4011211"/>
                <a:gd name="connsiteX6" fmla="*/ 598258 w 2776985"/>
                <a:gd name="connsiteY6" fmla="*/ 3615691 h 4011211"/>
                <a:gd name="connsiteX7" fmla="*/ 3173 w 2776985"/>
                <a:gd name="connsiteY7" fmla="*/ 3818891 h 4011211"/>
                <a:gd name="connsiteX8" fmla="*/ 395058 w 2776985"/>
                <a:gd name="connsiteY8" fmla="*/ 4007577 h 4011211"/>
                <a:gd name="connsiteX9" fmla="*/ 1091744 w 2776985"/>
                <a:gd name="connsiteY9" fmla="*/ 3644720 h 4011211"/>
                <a:gd name="connsiteX10" fmla="*/ 1512658 w 2776985"/>
                <a:gd name="connsiteY10" fmla="*/ 3876949 h 4011211"/>
                <a:gd name="connsiteX11" fmla="*/ 2267401 w 2776985"/>
                <a:gd name="connsiteY11" fmla="*/ 3891463 h 4011211"/>
                <a:gd name="connsiteX12" fmla="*/ 2775401 w 2776985"/>
                <a:gd name="connsiteY12" fmla="*/ 3528606 h 4011211"/>
                <a:gd name="connsiteX13" fmla="*/ 2412544 w 2776985"/>
                <a:gd name="connsiteY13" fmla="*/ 3485063 h 4011211"/>
                <a:gd name="connsiteX14" fmla="*/ 1831973 w 2776985"/>
                <a:gd name="connsiteY14" fmla="*/ 3644719 h 4011211"/>
                <a:gd name="connsiteX15" fmla="*/ 1294944 w 2776985"/>
                <a:gd name="connsiteY15" fmla="*/ 3310891 h 40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6985" h="4011211">
                  <a:moveTo>
                    <a:pt x="1294944" y="3310891"/>
                  </a:moveTo>
                  <a:cubicBezTo>
                    <a:pt x="1297363" y="2938358"/>
                    <a:pt x="1812620" y="1948967"/>
                    <a:pt x="1846487" y="1409520"/>
                  </a:cubicBezTo>
                  <a:cubicBezTo>
                    <a:pt x="1880354" y="870072"/>
                    <a:pt x="1696506" y="253215"/>
                    <a:pt x="1498144" y="74206"/>
                  </a:cubicBezTo>
                  <a:cubicBezTo>
                    <a:pt x="1299782" y="-104804"/>
                    <a:pt x="799713" y="62698"/>
                    <a:pt x="656316" y="335463"/>
                  </a:cubicBezTo>
                  <a:cubicBezTo>
                    <a:pt x="512919" y="608228"/>
                    <a:pt x="591799" y="1224565"/>
                    <a:pt x="637761" y="1710794"/>
                  </a:cubicBezTo>
                  <a:cubicBezTo>
                    <a:pt x="683723" y="2197022"/>
                    <a:pt x="938671" y="2935351"/>
                    <a:pt x="932087" y="3252834"/>
                  </a:cubicBezTo>
                  <a:cubicBezTo>
                    <a:pt x="925503" y="3570317"/>
                    <a:pt x="753077" y="3521348"/>
                    <a:pt x="598258" y="3615691"/>
                  </a:cubicBezTo>
                  <a:cubicBezTo>
                    <a:pt x="443439" y="3710034"/>
                    <a:pt x="37040" y="3753577"/>
                    <a:pt x="3173" y="3818891"/>
                  </a:cubicBezTo>
                  <a:cubicBezTo>
                    <a:pt x="-30694" y="3884205"/>
                    <a:pt x="213630" y="4036605"/>
                    <a:pt x="395058" y="4007577"/>
                  </a:cubicBezTo>
                  <a:cubicBezTo>
                    <a:pt x="576486" y="3978549"/>
                    <a:pt x="905477" y="3666491"/>
                    <a:pt x="1091744" y="3644720"/>
                  </a:cubicBezTo>
                  <a:cubicBezTo>
                    <a:pt x="1278011" y="3622949"/>
                    <a:pt x="1316715" y="3835825"/>
                    <a:pt x="1512658" y="3876949"/>
                  </a:cubicBezTo>
                  <a:cubicBezTo>
                    <a:pt x="1708601" y="3918073"/>
                    <a:pt x="2056944" y="3949520"/>
                    <a:pt x="2267401" y="3891463"/>
                  </a:cubicBezTo>
                  <a:cubicBezTo>
                    <a:pt x="2477858" y="3833406"/>
                    <a:pt x="2751211" y="3596339"/>
                    <a:pt x="2775401" y="3528606"/>
                  </a:cubicBezTo>
                  <a:cubicBezTo>
                    <a:pt x="2799592" y="3460873"/>
                    <a:pt x="2540753" y="3472968"/>
                    <a:pt x="2412544" y="3485063"/>
                  </a:cubicBezTo>
                  <a:cubicBezTo>
                    <a:pt x="2284335" y="3497158"/>
                    <a:pt x="1997799" y="3650525"/>
                    <a:pt x="1831973" y="3644719"/>
                  </a:cubicBezTo>
                  <a:cubicBezTo>
                    <a:pt x="1666147" y="3638913"/>
                    <a:pt x="1292525" y="3683424"/>
                    <a:pt x="1294944" y="3310891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1D26BF-7B51-4283-A5CF-DF228649D826}"/>
                </a:ext>
              </a:extLst>
            </p:cNvPr>
            <p:cNvSpPr/>
            <p:nvPr/>
          </p:nvSpPr>
          <p:spPr>
            <a:xfrm>
              <a:off x="7387036" y="1423479"/>
              <a:ext cx="388283" cy="1032828"/>
            </a:xfrm>
            <a:custGeom>
              <a:avLst/>
              <a:gdLst>
                <a:gd name="connsiteX0" fmla="*/ 55458 w 601135"/>
                <a:gd name="connsiteY0" fmla="*/ 1743462 h 1743521"/>
                <a:gd name="connsiteX1" fmla="*/ 26429 w 601135"/>
                <a:gd name="connsiteY1" fmla="*/ 771005 h 1743521"/>
                <a:gd name="connsiteX2" fmla="*/ 171572 w 601135"/>
                <a:gd name="connsiteY2" fmla="*/ 74319 h 1743521"/>
                <a:gd name="connsiteX3" fmla="*/ 519915 w 601135"/>
                <a:gd name="connsiteY3" fmla="*/ 103348 h 1743521"/>
                <a:gd name="connsiteX4" fmla="*/ 563458 w 601135"/>
                <a:gd name="connsiteY4" fmla="*/ 814548 h 1743521"/>
                <a:gd name="connsiteX5" fmla="*/ 55458 w 601135"/>
                <a:gd name="connsiteY5" fmla="*/ 1743462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135" h="1743521">
                  <a:moveTo>
                    <a:pt x="55458" y="1743462"/>
                  </a:moveTo>
                  <a:cubicBezTo>
                    <a:pt x="-34047" y="1736205"/>
                    <a:pt x="7077" y="1049196"/>
                    <a:pt x="26429" y="771005"/>
                  </a:cubicBezTo>
                  <a:cubicBezTo>
                    <a:pt x="45781" y="492814"/>
                    <a:pt x="89324" y="185595"/>
                    <a:pt x="171572" y="74319"/>
                  </a:cubicBezTo>
                  <a:cubicBezTo>
                    <a:pt x="253820" y="-36957"/>
                    <a:pt x="454601" y="-20024"/>
                    <a:pt x="519915" y="103348"/>
                  </a:cubicBezTo>
                  <a:cubicBezTo>
                    <a:pt x="585229" y="226719"/>
                    <a:pt x="640867" y="536358"/>
                    <a:pt x="563458" y="814548"/>
                  </a:cubicBezTo>
                  <a:cubicBezTo>
                    <a:pt x="486049" y="1092738"/>
                    <a:pt x="144963" y="1750719"/>
                    <a:pt x="55458" y="1743462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9587A4F-A739-48CC-954F-CD90AC67610D}"/>
                </a:ext>
              </a:extLst>
            </p:cNvPr>
            <p:cNvGrpSpPr/>
            <p:nvPr/>
          </p:nvGrpSpPr>
          <p:grpSpPr>
            <a:xfrm>
              <a:off x="4729682" y="2323752"/>
              <a:ext cx="2288880" cy="1050789"/>
              <a:chOff x="4902767" y="4583927"/>
              <a:chExt cx="3454239" cy="1585787"/>
            </a:xfrm>
            <a:scene3d>
              <a:camera prst="orthographicFront">
                <a:rot lat="20699999" lon="0" rev="0"/>
              </a:camera>
              <a:lightRig rig="threePt" dir="t"/>
            </a:scene3d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72546D-09FD-4B35-87C9-38104CDF0C82}"/>
                  </a:ext>
                </a:extLst>
              </p:cNvPr>
              <p:cNvSpPr/>
              <p:nvPr/>
            </p:nvSpPr>
            <p:spPr>
              <a:xfrm>
                <a:off x="4902767" y="4583927"/>
                <a:ext cx="3454239" cy="1585787"/>
              </a:xfrm>
              <a:custGeom>
                <a:avLst/>
                <a:gdLst>
                  <a:gd name="connsiteX0" fmla="*/ 196749 w 3589330"/>
                  <a:gd name="connsiteY0" fmla="*/ 202186 h 1574632"/>
                  <a:gd name="connsiteX1" fmla="*/ 196749 w 3589330"/>
                  <a:gd name="connsiteY1" fmla="*/ 927901 h 1574632"/>
                  <a:gd name="connsiteX2" fmla="*/ 458006 w 3589330"/>
                  <a:gd name="connsiteY2" fmla="*/ 1479444 h 1574632"/>
                  <a:gd name="connsiteX3" fmla="*/ 1299834 w 3589330"/>
                  <a:gd name="connsiteY3" fmla="*/ 1537501 h 1574632"/>
                  <a:gd name="connsiteX4" fmla="*/ 1677206 w 3589330"/>
                  <a:gd name="connsiteY4" fmla="*/ 1087558 h 1574632"/>
                  <a:gd name="connsiteX5" fmla="*/ 1851377 w 3589330"/>
                  <a:gd name="connsiteY5" fmla="*/ 477958 h 1574632"/>
                  <a:gd name="connsiteX6" fmla="*/ 1894920 w 3589330"/>
                  <a:gd name="connsiteY6" fmla="*/ 1131101 h 1574632"/>
                  <a:gd name="connsiteX7" fmla="*/ 2214234 w 3589330"/>
                  <a:gd name="connsiteY7" fmla="*/ 1522986 h 1574632"/>
                  <a:gd name="connsiteX8" fmla="*/ 2910920 w 3589330"/>
                  <a:gd name="connsiteY8" fmla="*/ 1493958 h 1574632"/>
                  <a:gd name="connsiteX9" fmla="*/ 3447949 w 3589330"/>
                  <a:gd name="connsiteY9" fmla="*/ 1000472 h 1574632"/>
                  <a:gd name="connsiteX10" fmla="*/ 3549549 w 3589330"/>
                  <a:gd name="connsiteY10" fmla="*/ 158644 h 1574632"/>
                  <a:gd name="connsiteX11" fmla="*/ 2881892 w 3589330"/>
                  <a:gd name="connsiteY11" fmla="*/ 28015 h 1574632"/>
                  <a:gd name="connsiteX12" fmla="*/ 196749 w 3589330"/>
                  <a:gd name="connsiteY12" fmla="*/ 13501 h 1574632"/>
                  <a:gd name="connsiteX13" fmla="*/ 196749 w 3589330"/>
                  <a:gd name="connsiteY13" fmla="*/ 202186 h 1574632"/>
                  <a:gd name="connsiteX0" fmla="*/ 61658 w 3454239"/>
                  <a:gd name="connsiteY0" fmla="*/ 213341 h 1585787"/>
                  <a:gd name="connsiteX1" fmla="*/ 61658 w 3454239"/>
                  <a:gd name="connsiteY1" fmla="*/ 939056 h 1585787"/>
                  <a:gd name="connsiteX2" fmla="*/ 322915 w 3454239"/>
                  <a:gd name="connsiteY2" fmla="*/ 1490599 h 1585787"/>
                  <a:gd name="connsiteX3" fmla="*/ 1164743 w 3454239"/>
                  <a:gd name="connsiteY3" fmla="*/ 1548656 h 1585787"/>
                  <a:gd name="connsiteX4" fmla="*/ 1542115 w 3454239"/>
                  <a:gd name="connsiteY4" fmla="*/ 1098713 h 1585787"/>
                  <a:gd name="connsiteX5" fmla="*/ 1716286 w 3454239"/>
                  <a:gd name="connsiteY5" fmla="*/ 489113 h 1585787"/>
                  <a:gd name="connsiteX6" fmla="*/ 1759829 w 3454239"/>
                  <a:gd name="connsiteY6" fmla="*/ 1142256 h 1585787"/>
                  <a:gd name="connsiteX7" fmla="*/ 2079143 w 3454239"/>
                  <a:gd name="connsiteY7" fmla="*/ 1534141 h 1585787"/>
                  <a:gd name="connsiteX8" fmla="*/ 2775829 w 3454239"/>
                  <a:gd name="connsiteY8" fmla="*/ 1505113 h 1585787"/>
                  <a:gd name="connsiteX9" fmla="*/ 3312858 w 3454239"/>
                  <a:gd name="connsiteY9" fmla="*/ 1011627 h 1585787"/>
                  <a:gd name="connsiteX10" fmla="*/ 3414458 w 3454239"/>
                  <a:gd name="connsiteY10" fmla="*/ 169799 h 1585787"/>
                  <a:gd name="connsiteX11" fmla="*/ 2746801 w 3454239"/>
                  <a:gd name="connsiteY11" fmla="*/ 39170 h 1585787"/>
                  <a:gd name="connsiteX12" fmla="*/ 743830 w 3454239"/>
                  <a:gd name="connsiteY12" fmla="*/ 10142 h 1585787"/>
                  <a:gd name="connsiteX13" fmla="*/ 61658 w 3454239"/>
                  <a:gd name="connsiteY13" fmla="*/ 213341 h 1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4239" h="1585787">
                    <a:moveTo>
                      <a:pt x="61658" y="213341"/>
                    </a:moveTo>
                    <a:cubicBezTo>
                      <a:pt x="-52037" y="368160"/>
                      <a:pt x="18115" y="726180"/>
                      <a:pt x="61658" y="939056"/>
                    </a:cubicBezTo>
                    <a:cubicBezTo>
                      <a:pt x="105201" y="1151932"/>
                      <a:pt x="139068" y="1388999"/>
                      <a:pt x="322915" y="1490599"/>
                    </a:cubicBezTo>
                    <a:cubicBezTo>
                      <a:pt x="506763" y="1592199"/>
                      <a:pt x="961543" y="1613970"/>
                      <a:pt x="1164743" y="1548656"/>
                    </a:cubicBezTo>
                    <a:cubicBezTo>
                      <a:pt x="1367943" y="1483342"/>
                      <a:pt x="1450191" y="1275304"/>
                      <a:pt x="1542115" y="1098713"/>
                    </a:cubicBezTo>
                    <a:cubicBezTo>
                      <a:pt x="1634039" y="922122"/>
                      <a:pt x="1680000" y="481856"/>
                      <a:pt x="1716286" y="489113"/>
                    </a:cubicBezTo>
                    <a:cubicBezTo>
                      <a:pt x="1752572" y="496370"/>
                      <a:pt x="1699353" y="968085"/>
                      <a:pt x="1759829" y="1142256"/>
                    </a:cubicBezTo>
                    <a:cubicBezTo>
                      <a:pt x="1820305" y="1316427"/>
                      <a:pt x="1909810" y="1473665"/>
                      <a:pt x="2079143" y="1534141"/>
                    </a:cubicBezTo>
                    <a:cubicBezTo>
                      <a:pt x="2248476" y="1594617"/>
                      <a:pt x="2570210" y="1592199"/>
                      <a:pt x="2775829" y="1505113"/>
                    </a:cubicBezTo>
                    <a:cubicBezTo>
                      <a:pt x="2981448" y="1418027"/>
                      <a:pt x="3206420" y="1234179"/>
                      <a:pt x="3312858" y="1011627"/>
                    </a:cubicBezTo>
                    <a:cubicBezTo>
                      <a:pt x="3419296" y="789075"/>
                      <a:pt x="3508801" y="331875"/>
                      <a:pt x="3414458" y="169799"/>
                    </a:cubicBezTo>
                    <a:cubicBezTo>
                      <a:pt x="3320115" y="7723"/>
                      <a:pt x="3305601" y="63360"/>
                      <a:pt x="2746801" y="39170"/>
                    </a:cubicBezTo>
                    <a:cubicBezTo>
                      <a:pt x="2188001" y="14980"/>
                      <a:pt x="1186516" y="-16468"/>
                      <a:pt x="743830" y="10142"/>
                    </a:cubicBezTo>
                    <a:cubicBezTo>
                      <a:pt x="301144" y="36752"/>
                      <a:pt x="175353" y="58522"/>
                      <a:pt x="61658" y="2133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32179D5-8B07-415F-9E7F-7A21EF596CDD}"/>
                  </a:ext>
                </a:extLst>
              </p:cNvPr>
              <p:cNvSpPr/>
              <p:nvPr/>
            </p:nvSpPr>
            <p:spPr>
              <a:xfrm rot="413555">
                <a:off x="5188227" y="5005782"/>
                <a:ext cx="196887" cy="742075"/>
              </a:xfrm>
              <a:custGeom>
                <a:avLst/>
                <a:gdLst>
                  <a:gd name="connsiteX0" fmla="*/ 51431 w 196887"/>
                  <a:gd name="connsiteY0" fmla="*/ 7908 h 742075"/>
                  <a:gd name="connsiteX1" fmla="*/ 7888 w 196887"/>
                  <a:gd name="connsiteY1" fmla="*/ 370766 h 742075"/>
                  <a:gd name="connsiteX2" fmla="*/ 196574 w 196887"/>
                  <a:gd name="connsiteY2" fmla="*/ 733623 h 742075"/>
                  <a:gd name="connsiteX3" fmla="*/ 51431 w 196887"/>
                  <a:gd name="connsiteY3" fmla="*/ 7908 h 74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7" h="742075">
                    <a:moveTo>
                      <a:pt x="51431" y="7908"/>
                    </a:moveTo>
                    <a:cubicBezTo>
                      <a:pt x="19983" y="-52568"/>
                      <a:pt x="-16302" y="249814"/>
                      <a:pt x="7888" y="370766"/>
                    </a:cubicBezTo>
                    <a:cubicBezTo>
                      <a:pt x="32078" y="491718"/>
                      <a:pt x="189317" y="796518"/>
                      <a:pt x="196574" y="733623"/>
                    </a:cubicBezTo>
                    <a:cubicBezTo>
                      <a:pt x="203831" y="670728"/>
                      <a:pt x="82879" y="68384"/>
                      <a:pt x="51431" y="79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73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3977F13-C7E8-4236-9423-22305433CBC1}"/>
              </a:ext>
            </a:extLst>
          </p:cNvPr>
          <p:cNvSpPr/>
          <p:nvPr/>
        </p:nvSpPr>
        <p:spPr>
          <a:xfrm>
            <a:off x="3726999" y="4346399"/>
            <a:ext cx="4738001" cy="794651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  <a:gd name="connsiteX0" fmla="*/ 1345947 w 4553092"/>
              <a:gd name="connsiteY0" fmla="*/ 0 h 793902"/>
              <a:gd name="connsiteX1" fmla="*/ 3266248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29550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286845 w 4493990"/>
              <a:gd name="connsiteY0" fmla="*/ 0 h 793902"/>
              <a:gd name="connsiteX1" fmla="*/ 3059393 w 4493990"/>
              <a:gd name="connsiteY1" fmla="*/ 14775 h 793902"/>
              <a:gd name="connsiteX2" fmla="*/ 3067663 w 4493990"/>
              <a:gd name="connsiteY2" fmla="*/ 492078 h 793902"/>
              <a:gd name="connsiteX3" fmla="*/ 4493990 w 4493990"/>
              <a:gd name="connsiteY3" fmla="*/ 492078 h 793902"/>
              <a:gd name="connsiteX4" fmla="*/ 4416499 w 4493990"/>
              <a:gd name="connsiteY4" fmla="*/ 793902 h 793902"/>
              <a:gd name="connsiteX5" fmla="*/ 2891 w 4493990"/>
              <a:gd name="connsiteY5" fmla="*/ 793902 h 793902"/>
              <a:gd name="connsiteX6" fmla="*/ 0 w 4493990"/>
              <a:gd name="connsiteY6" fmla="*/ 492078 h 793902"/>
              <a:gd name="connsiteX7" fmla="*/ 1320733 w 4493990"/>
              <a:gd name="connsiteY7" fmla="*/ 492078 h 793902"/>
              <a:gd name="connsiteX8" fmla="*/ 1286845 w 4493990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342195 w 4475464"/>
              <a:gd name="connsiteY0" fmla="*/ 0 h 793902"/>
              <a:gd name="connsiteX1" fmla="*/ 3114743 w 4475464"/>
              <a:gd name="connsiteY1" fmla="*/ 14775 h 793902"/>
              <a:gd name="connsiteX2" fmla="*/ 3123013 w 4475464"/>
              <a:gd name="connsiteY2" fmla="*/ 492078 h 793902"/>
              <a:gd name="connsiteX3" fmla="*/ 4475464 w 4475464"/>
              <a:gd name="connsiteY3" fmla="*/ 477302 h 793902"/>
              <a:gd name="connsiteX4" fmla="*/ 4471849 w 4475464"/>
              <a:gd name="connsiteY4" fmla="*/ 793902 h 793902"/>
              <a:gd name="connsiteX5" fmla="*/ 58241 w 4475464"/>
              <a:gd name="connsiteY5" fmla="*/ 793902 h 793902"/>
              <a:gd name="connsiteX6" fmla="*/ 0 w 4475464"/>
              <a:gd name="connsiteY6" fmla="*/ 478241 h 793902"/>
              <a:gd name="connsiteX7" fmla="*/ 1376083 w 4475464"/>
              <a:gd name="connsiteY7" fmla="*/ 492078 h 793902"/>
              <a:gd name="connsiteX8" fmla="*/ 1342195 w 4475464"/>
              <a:gd name="connsiteY8" fmla="*/ 0 h 793902"/>
              <a:gd name="connsiteX0" fmla="*/ 1342195 w 4572324"/>
              <a:gd name="connsiteY0" fmla="*/ 0 h 793902"/>
              <a:gd name="connsiteX1" fmla="*/ 3114743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342195 w 4572324"/>
              <a:gd name="connsiteY8" fmla="*/ 0 h 793902"/>
              <a:gd name="connsiteX0" fmla="*/ 1286846 w 4572324"/>
              <a:gd name="connsiteY0" fmla="*/ 0 h 793902"/>
              <a:gd name="connsiteX1" fmla="*/ 3114743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403758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403758 w 4572324"/>
              <a:gd name="connsiteY7" fmla="*/ 478240 h 793902"/>
              <a:gd name="connsiteX8" fmla="*/ 1286846 w 4572324"/>
              <a:gd name="connsiteY8" fmla="*/ 0 h 793902"/>
              <a:gd name="connsiteX0" fmla="*/ 1314521 w 4572324"/>
              <a:gd name="connsiteY0" fmla="*/ 0 h 807740"/>
              <a:gd name="connsiteX1" fmla="*/ 3197766 w 4572324"/>
              <a:gd name="connsiteY1" fmla="*/ 28613 h 807740"/>
              <a:gd name="connsiteX2" fmla="*/ 3081503 w 4572324"/>
              <a:gd name="connsiteY2" fmla="*/ 505916 h 807740"/>
              <a:gd name="connsiteX3" fmla="*/ 4572324 w 4572324"/>
              <a:gd name="connsiteY3" fmla="*/ 491140 h 807740"/>
              <a:gd name="connsiteX4" fmla="*/ 4471849 w 4572324"/>
              <a:gd name="connsiteY4" fmla="*/ 807740 h 807740"/>
              <a:gd name="connsiteX5" fmla="*/ 58241 w 4572324"/>
              <a:gd name="connsiteY5" fmla="*/ 807740 h 807740"/>
              <a:gd name="connsiteX6" fmla="*/ 0 w 4572324"/>
              <a:gd name="connsiteY6" fmla="*/ 492079 h 807740"/>
              <a:gd name="connsiteX7" fmla="*/ 1403758 w 4572324"/>
              <a:gd name="connsiteY7" fmla="*/ 492078 h 807740"/>
              <a:gd name="connsiteX8" fmla="*/ 1314521 w 4572324"/>
              <a:gd name="connsiteY8" fmla="*/ 0 h 807740"/>
              <a:gd name="connsiteX0" fmla="*/ 1314521 w 4572324"/>
              <a:gd name="connsiteY0" fmla="*/ 0 h 807740"/>
              <a:gd name="connsiteX1" fmla="*/ 3197766 w 4572324"/>
              <a:gd name="connsiteY1" fmla="*/ 28613 h 807740"/>
              <a:gd name="connsiteX2" fmla="*/ 3081503 w 4572324"/>
              <a:gd name="connsiteY2" fmla="*/ 505916 h 807740"/>
              <a:gd name="connsiteX3" fmla="*/ 4572324 w 4572324"/>
              <a:gd name="connsiteY3" fmla="*/ 491140 h 807740"/>
              <a:gd name="connsiteX4" fmla="*/ 4471849 w 4572324"/>
              <a:gd name="connsiteY4" fmla="*/ 807740 h 807740"/>
              <a:gd name="connsiteX5" fmla="*/ 58241 w 4572324"/>
              <a:gd name="connsiteY5" fmla="*/ 807740 h 807740"/>
              <a:gd name="connsiteX6" fmla="*/ 0 w 4572324"/>
              <a:gd name="connsiteY6" fmla="*/ 492079 h 807740"/>
              <a:gd name="connsiteX7" fmla="*/ 1403758 w 4572324"/>
              <a:gd name="connsiteY7" fmla="*/ 492078 h 807740"/>
              <a:gd name="connsiteX8" fmla="*/ 1314521 w 4572324"/>
              <a:gd name="connsiteY8" fmla="*/ 0 h 807740"/>
              <a:gd name="connsiteX0" fmla="*/ 1314521 w 4572324"/>
              <a:gd name="connsiteY0" fmla="*/ 0 h 793903"/>
              <a:gd name="connsiteX1" fmla="*/ 3197766 w 4572324"/>
              <a:gd name="connsiteY1" fmla="*/ 14776 h 793903"/>
              <a:gd name="connsiteX2" fmla="*/ 3081503 w 4572324"/>
              <a:gd name="connsiteY2" fmla="*/ 492079 h 793903"/>
              <a:gd name="connsiteX3" fmla="*/ 4572324 w 4572324"/>
              <a:gd name="connsiteY3" fmla="*/ 477303 h 793903"/>
              <a:gd name="connsiteX4" fmla="*/ 4471849 w 4572324"/>
              <a:gd name="connsiteY4" fmla="*/ 793903 h 793903"/>
              <a:gd name="connsiteX5" fmla="*/ 58241 w 4572324"/>
              <a:gd name="connsiteY5" fmla="*/ 793903 h 793903"/>
              <a:gd name="connsiteX6" fmla="*/ 0 w 4572324"/>
              <a:gd name="connsiteY6" fmla="*/ 478242 h 793903"/>
              <a:gd name="connsiteX7" fmla="*/ 1403758 w 4572324"/>
              <a:gd name="connsiteY7" fmla="*/ 478241 h 793903"/>
              <a:gd name="connsiteX8" fmla="*/ 1314521 w 4572324"/>
              <a:gd name="connsiteY8" fmla="*/ 0 h 793903"/>
              <a:gd name="connsiteX0" fmla="*/ 1314521 w 4572324"/>
              <a:gd name="connsiteY0" fmla="*/ 0 h 793903"/>
              <a:gd name="connsiteX1" fmla="*/ 3170092 w 4572324"/>
              <a:gd name="connsiteY1" fmla="*/ 14776 h 793903"/>
              <a:gd name="connsiteX2" fmla="*/ 3081503 w 4572324"/>
              <a:gd name="connsiteY2" fmla="*/ 492079 h 793903"/>
              <a:gd name="connsiteX3" fmla="*/ 4572324 w 4572324"/>
              <a:gd name="connsiteY3" fmla="*/ 477303 h 793903"/>
              <a:gd name="connsiteX4" fmla="*/ 4471849 w 4572324"/>
              <a:gd name="connsiteY4" fmla="*/ 793903 h 793903"/>
              <a:gd name="connsiteX5" fmla="*/ 58241 w 4572324"/>
              <a:gd name="connsiteY5" fmla="*/ 793903 h 793903"/>
              <a:gd name="connsiteX6" fmla="*/ 0 w 4572324"/>
              <a:gd name="connsiteY6" fmla="*/ 478242 h 793903"/>
              <a:gd name="connsiteX7" fmla="*/ 1403758 w 4572324"/>
              <a:gd name="connsiteY7" fmla="*/ 478241 h 793903"/>
              <a:gd name="connsiteX8" fmla="*/ 1314521 w 4572324"/>
              <a:gd name="connsiteY8" fmla="*/ 0 h 793903"/>
              <a:gd name="connsiteX0" fmla="*/ 1286846 w 4544649"/>
              <a:gd name="connsiteY0" fmla="*/ 0 h 793903"/>
              <a:gd name="connsiteX1" fmla="*/ 3142417 w 4544649"/>
              <a:gd name="connsiteY1" fmla="*/ 14776 h 793903"/>
              <a:gd name="connsiteX2" fmla="*/ 3053828 w 4544649"/>
              <a:gd name="connsiteY2" fmla="*/ 492079 h 793903"/>
              <a:gd name="connsiteX3" fmla="*/ 4544649 w 4544649"/>
              <a:gd name="connsiteY3" fmla="*/ 477303 h 793903"/>
              <a:gd name="connsiteX4" fmla="*/ 4444174 w 4544649"/>
              <a:gd name="connsiteY4" fmla="*/ 793903 h 793903"/>
              <a:gd name="connsiteX5" fmla="*/ 30566 w 4544649"/>
              <a:gd name="connsiteY5" fmla="*/ 793903 h 793903"/>
              <a:gd name="connsiteX6" fmla="*/ 0 w 4544649"/>
              <a:gd name="connsiteY6" fmla="*/ 478242 h 793903"/>
              <a:gd name="connsiteX7" fmla="*/ 1376083 w 4544649"/>
              <a:gd name="connsiteY7" fmla="*/ 478241 h 793903"/>
              <a:gd name="connsiteX8" fmla="*/ 1286846 w 4544649"/>
              <a:gd name="connsiteY8" fmla="*/ 0 h 793903"/>
              <a:gd name="connsiteX0" fmla="*/ 1286846 w 4475462"/>
              <a:gd name="connsiteY0" fmla="*/ 0 h 793903"/>
              <a:gd name="connsiteX1" fmla="*/ 3142417 w 4475462"/>
              <a:gd name="connsiteY1" fmla="*/ 14776 h 793903"/>
              <a:gd name="connsiteX2" fmla="*/ 3053828 w 4475462"/>
              <a:gd name="connsiteY2" fmla="*/ 492079 h 793903"/>
              <a:gd name="connsiteX3" fmla="*/ 4475462 w 4475462"/>
              <a:gd name="connsiteY3" fmla="*/ 477303 h 793903"/>
              <a:gd name="connsiteX4" fmla="*/ 4444174 w 4475462"/>
              <a:gd name="connsiteY4" fmla="*/ 793903 h 793903"/>
              <a:gd name="connsiteX5" fmla="*/ 30566 w 4475462"/>
              <a:gd name="connsiteY5" fmla="*/ 793903 h 793903"/>
              <a:gd name="connsiteX6" fmla="*/ 0 w 4475462"/>
              <a:gd name="connsiteY6" fmla="*/ 478242 h 793903"/>
              <a:gd name="connsiteX7" fmla="*/ 1376083 w 4475462"/>
              <a:gd name="connsiteY7" fmla="*/ 478241 h 793903"/>
              <a:gd name="connsiteX8" fmla="*/ 1286846 w 4475462"/>
              <a:gd name="connsiteY8" fmla="*/ 0 h 793903"/>
              <a:gd name="connsiteX0" fmla="*/ 1286846 w 4516974"/>
              <a:gd name="connsiteY0" fmla="*/ 0 h 793903"/>
              <a:gd name="connsiteX1" fmla="*/ 3142417 w 4516974"/>
              <a:gd name="connsiteY1" fmla="*/ 14776 h 793903"/>
              <a:gd name="connsiteX2" fmla="*/ 3053828 w 4516974"/>
              <a:gd name="connsiteY2" fmla="*/ 492079 h 793903"/>
              <a:gd name="connsiteX3" fmla="*/ 4516974 w 4516974"/>
              <a:gd name="connsiteY3" fmla="*/ 491140 h 793903"/>
              <a:gd name="connsiteX4" fmla="*/ 4444174 w 4516974"/>
              <a:gd name="connsiteY4" fmla="*/ 793903 h 793903"/>
              <a:gd name="connsiteX5" fmla="*/ 30566 w 4516974"/>
              <a:gd name="connsiteY5" fmla="*/ 793903 h 793903"/>
              <a:gd name="connsiteX6" fmla="*/ 0 w 4516974"/>
              <a:gd name="connsiteY6" fmla="*/ 478242 h 793903"/>
              <a:gd name="connsiteX7" fmla="*/ 1376083 w 4516974"/>
              <a:gd name="connsiteY7" fmla="*/ 478241 h 793903"/>
              <a:gd name="connsiteX8" fmla="*/ 1286846 w 4516974"/>
              <a:gd name="connsiteY8" fmla="*/ 0 h 793903"/>
              <a:gd name="connsiteX0" fmla="*/ 1286846 w 4516974"/>
              <a:gd name="connsiteY0" fmla="*/ 0 h 793903"/>
              <a:gd name="connsiteX1" fmla="*/ 3142417 w 4516974"/>
              <a:gd name="connsiteY1" fmla="*/ 14776 h 793903"/>
              <a:gd name="connsiteX2" fmla="*/ 3053828 w 4516974"/>
              <a:gd name="connsiteY2" fmla="*/ 492079 h 793903"/>
              <a:gd name="connsiteX3" fmla="*/ 4516974 w 4516974"/>
              <a:gd name="connsiteY3" fmla="*/ 491140 h 793903"/>
              <a:gd name="connsiteX4" fmla="*/ 4444174 w 4516974"/>
              <a:gd name="connsiteY4" fmla="*/ 793903 h 793903"/>
              <a:gd name="connsiteX5" fmla="*/ 30566 w 4516974"/>
              <a:gd name="connsiteY5" fmla="*/ 745473 h 793903"/>
              <a:gd name="connsiteX6" fmla="*/ 0 w 4516974"/>
              <a:gd name="connsiteY6" fmla="*/ 478242 h 793903"/>
              <a:gd name="connsiteX7" fmla="*/ 1376083 w 4516974"/>
              <a:gd name="connsiteY7" fmla="*/ 478241 h 793903"/>
              <a:gd name="connsiteX8" fmla="*/ 1286846 w 4516974"/>
              <a:gd name="connsiteY8" fmla="*/ 0 h 793903"/>
              <a:gd name="connsiteX0" fmla="*/ 1286846 w 4516974"/>
              <a:gd name="connsiteY0" fmla="*/ 0 h 745473"/>
              <a:gd name="connsiteX1" fmla="*/ 3142417 w 4516974"/>
              <a:gd name="connsiteY1" fmla="*/ 14776 h 745473"/>
              <a:gd name="connsiteX2" fmla="*/ 3053828 w 4516974"/>
              <a:gd name="connsiteY2" fmla="*/ 492079 h 745473"/>
              <a:gd name="connsiteX3" fmla="*/ 4516974 w 4516974"/>
              <a:gd name="connsiteY3" fmla="*/ 491140 h 745473"/>
              <a:gd name="connsiteX4" fmla="*/ 4444174 w 4516974"/>
              <a:gd name="connsiteY4" fmla="*/ 745473 h 745473"/>
              <a:gd name="connsiteX5" fmla="*/ 30566 w 4516974"/>
              <a:gd name="connsiteY5" fmla="*/ 745473 h 745473"/>
              <a:gd name="connsiteX6" fmla="*/ 0 w 4516974"/>
              <a:gd name="connsiteY6" fmla="*/ 478242 h 745473"/>
              <a:gd name="connsiteX7" fmla="*/ 1376083 w 4516974"/>
              <a:gd name="connsiteY7" fmla="*/ 478241 h 745473"/>
              <a:gd name="connsiteX8" fmla="*/ 1286846 w 4516974"/>
              <a:gd name="connsiteY8" fmla="*/ 0 h 745473"/>
              <a:gd name="connsiteX0" fmla="*/ 1286846 w 4516974"/>
              <a:gd name="connsiteY0" fmla="*/ 0 h 757581"/>
              <a:gd name="connsiteX1" fmla="*/ 3142417 w 4516974"/>
              <a:gd name="connsiteY1" fmla="*/ 14776 h 757581"/>
              <a:gd name="connsiteX2" fmla="*/ 3053828 w 4516974"/>
              <a:gd name="connsiteY2" fmla="*/ 492079 h 757581"/>
              <a:gd name="connsiteX3" fmla="*/ 4516974 w 4516974"/>
              <a:gd name="connsiteY3" fmla="*/ 491140 h 757581"/>
              <a:gd name="connsiteX4" fmla="*/ 4444174 w 4516974"/>
              <a:gd name="connsiteY4" fmla="*/ 745473 h 757581"/>
              <a:gd name="connsiteX5" fmla="*/ 30566 w 4516974"/>
              <a:gd name="connsiteY5" fmla="*/ 757581 h 757581"/>
              <a:gd name="connsiteX6" fmla="*/ 0 w 4516974"/>
              <a:gd name="connsiteY6" fmla="*/ 478242 h 757581"/>
              <a:gd name="connsiteX7" fmla="*/ 1376083 w 4516974"/>
              <a:gd name="connsiteY7" fmla="*/ 478241 h 757581"/>
              <a:gd name="connsiteX8" fmla="*/ 1286846 w 4516974"/>
              <a:gd name="connsiteY8" fmla="*/ 0 h 757581"/>
              <a:gd name="connsiteX0" fmla="*/ 1286846 w 4516974"/>
              <a:gd name="connsiteY0" fmla="*/ 0 h 757581"/>
              <a:gd name="connsiteX1" fmla="*/ 3142417 w 4516974"/>
              <a:gd name="connsiteY1" fmla="*/ 14776 h 757581"/>
              <a:gd name="connsiteX2" fmla="*/ 3053828 w 4516974"/>
              <a:gd name="connsiteY2" fmla="*/ 492079 h 757581"/>
              <a:gd name="connsiteX3" fmla="*/ 4516974 w 4516974"/>
              <a:gd name="connsiteY3" fmla="*/ 491140 h 757581"/>
              <a:gd name="connsiteX4" fmla="*/ 4444174 w 4516974"/>
              <a:gd name="connsiteY4" fmla="*/ 757581 h 757581"/>
              <a:gd name="connsiteX5" fmla="*/ 30566 w 4516974"/>
              <a:gd name="connsiteY5" fmla="*/ 757581 h 757581"/>
              <a:gd name="connsiteX6" fmla="*/ 0 w 4516974"/>
              <a:gd name="connsiteY6" fmla="*/ 478242 h 757581"/>
              <a:gd name="connsiteX7" fmla="*/ 1376083 w 4516974"/>
              <a:gd name="connsiteY7" fmla="*/ 478241 h 757581"/>
              <a:gd name="connsiteX8" fmla="*/ 1286846 w 4516974"/>
              <a:gd name="connsiteY8" fmla="*/ 0 h 75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974" h="757581">
                <a:moveTo>
                  <a:pt x="1286846" y="0"/>
                </a:moveTo>
                <a:lnTo>
                  <a:pt x="3142417" y="14776"/>
                </a:lnTo>
                <a:lnTo>
                  <a:pt x="3053828" y="492079"/>
                </a:lnTo>
                <a:lnTo>
                  <a:pt x="4516974" y="491140"/>
                </a:lnTo>
                <a:lnTo>
                  <a:pt x="4444174" y="757581"/>
                </a:lnTo>
                <a:lnTo>
                  <a:pt x="30566" y="757581"/>
                </a:lnTo>
                <a:cubicBezTo>
                  <a:pt x="29602" y="656973"/>
                  <a:pt x="964" y="578850"/>
                  <a:pt x="0" y="478242"/>
                </a:cubicBezTo>
                <a:lnTo>
                  <a:pt x="1376083" y="478241"/>
                </a:lnTo>
                <a:cubicBezTo>
                  <a:pt x="1345086" y="319140"/>
                  <a:pt x="1317843" y="159101"/>
                  <a:pt x="128684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0AFDA7F-8769-4476-BF98-72E1499D4269}"/>
              </a:ext>
            </a:extLst>
          </p:cNvPr>
          <p:cNvSpPr/>
          <p:nvPr/>
        </p:nvSpPr>
        <p:spPr>
          <a:xfrm>
            <a:off x="2093646" y="188478"/>
            <a:ext cx="8004706" cy="4157921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430745 w 8105613"/>
              <a:gd name="connsiteY3" fmla="*/ 3895030 h 3895030"/>
              <a:gd name="connsiteX4" fmla="*/ 0 w 8105613"/>
              <a:gd name="connsiteY4" fmla="*/ 0 h 389503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282992 w 8105613"/>
              <a:gd name="connsiteY3" fmla="*/ 3895030 h 3895030"/>
              <a:gd name="connsiteX4" fmla="*/ 0 w 8105613"/>
              <a:gd name="connsiteY4" fmla="*/ 0 h 3895030"/>
              <a:gd name="connsiteX0" fmla="*/ 0 w 7972635"/>
              <a:gd name="connsiteY0" fmla="*/ 0 h 3880254"/>
              <a:gd name="connsiteX1" fmla="*/ 7972635 w 7972635"/>
              <a:gd name="connsiteY1" fmla="*/ 723 h 3880254"/>
              <a:gd name="connsiteX2" fmla="*/ 7182221 w 7972635"/>
              <a:gd name="connsiteY2" fmla="*/ 3850703 h 3880254"/>
              <a:gd name="connsiteX3" fmla="*/ 150014 w 7972635"/>
              <a:gd name="connsiteY3" fmla="*/ 3880254 h 3880254"/>
              <a:gd name="connsiteX4" fmla="*/ 0 w 7972635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182221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329974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09115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38666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31811 w 7425949"/>
              <a:gd name="connsiteY3" fmla="*/ 3835928 h 3850703"/>
              <a:gd name="connsiteX4" fmla="*/ 0 w 7425949"/>
              <a:gd name="connsiteY4" fmla="*/ 0 h 3850703"/>
              <a:gd name="connsiteX0" fmla="*/ 0 w 7411174"/>
              <a:gd name="connsiteY0" fmla="*/ 0 h 3865478"/>
              <a:gd name="connsiteX1" fmla="*/ 7411174 w 7411174"/>
              <a:gd name="connsiteY1" fmla="*/ 15498 h 3865478"/>
              <a:gd name="connsiteX2" fmla="*/ 7315199 w 7411174"/>
              <a:gd name="connsiteY2" fmla="*/ 3865478 h 3865478"/>
              <a:gd name="connsiteX3" fmla="*/ 17036 w 7411174"/>
              <a:gd name="connsiteY3" fmla="*/ 3850703 h 3865478"/>
              <a:gd name="connsiteX4" fmla="*/ 0 w 7411174"/>
              <a:gd name="connsiteY4" fmla="*/ 0 h 3865478"/>
              <a:gd name="connsiteX0" fmla="*/ 0 w 7411174"/>
              <a:gd name="connsiteY0" fmla="*/ 28828 h 3849980"/>
              <a:gd name="connsiteX1" fmla="*/ 7411174 w 7411174"/>
              <a:gd name="connsiteY1" fmla="*/ 0 h 3849980"/>
              <a:gd name="connsiteX2" fmla="*/ 7315199 w 7411174"/>
              <a:gd name="connsiteY2" fmla="*/ 3849980 h 3849980"/>
              <a:gd name="connsiteX3" fmla="*/ 17036 w 7411174"/>
              <a:gd name="connsiteY3" fmla="*/ 3835205 h 3849980"/>
              <a:gd name="connsiteX4" fmla="*/ 0 w 7411174"/>
              <a:gd name="connsiteY4" fmla="*/ 28828 h 3849980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2260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6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13344 w 7409742"/>
              <a:gd name="connsiteY0" fmla="*/ 0 h 3850703"/>
              <a:gd name="connsiteX1" fmla="*/ 7409742 w 7409742"/>
              <a:gd name="connsiteY1" fmla="*/ 723 h 3850703"/>
              <a:gd name="connsiteX2" fmla="*/ 7372761 w 7409742"/>
              <a:gd name="connsiteY2" fmla="*/ 3850703 h 3850703"/>
              <a:gd name="connsiteX3" fmla="*/ 882 w 7409742"/>
              <a:gd name="connsiteY3" fmla="*/ 3835928 h 3850703"/>
              <a:gd name="connsiteX4" fmla="*/ 13344 w 7409742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74165"/>
              <a:gd name="connsiteY0" fmla="*/ 13595 h 3864298"/>
              <a:gd name="connsiteX1" fmla="*/ 7351156 w 7374165"/>
              <a:gd name="connsiteY1" fmla="*/ 0 h 3864298"/>
              <a:gd name="connsiteX2" fmla="*/ 7374165 w 7374165"/>
              <a:gd name="connsiteY2" fmla="*/ 3864298 h 3864298"/>
              <a:gd name="connsiteX3" fmla="*/ 17036 w 7374165"/>
              <a:gd name="connsiteY3" fmla="*/ 3849523 h 3864298"/>
              <a:gd name="connsiteX4" fmla="*/ 0 w 7374165"/>
              <a:gd name="connsiteY4" fmla="*/ 13595 h 3864298"/>
              <a:gd name="connsiteX0" fmla="*/ 0 w 7586011"/>
              <a:gd name="connsiteY0" fmla="*/ 13595 h 3864298"/>
              <a:gd name="connsiteX1" fmla="*/ 7563002 w 7586011"/>
              <a:gd name="connsiteY1" fmla="*/ 0 h 3864298"/>
              <a:gd name="connsiteX2" fmla="*/ 7586011 w 7586011"/>
              <a:gd name="connsiteY2" fmla="*/ 3864298 h 3864298"/>
              <a:gd name="connsiteX3" fmla="*/ 228882 w 7586011"/>
              <a:gd name="connsiteY3" fmla="*/ 3849523 h 3864298"/>
              <a:gd name="connsiteX4" fmla="*/ 0 w 7586011"/>
              <a:gd name="connsiteY4" fmla="*/ 13595 h 3864298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28882 w 7788971"/>
              <a:gd name="connsiteY3" fmla="*/ 3836115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398358 w 7788971"/>
              <a:gd name="connsiteY3" fmla="*/ 3822707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31796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1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1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2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2 w 7788971"/>
              <a:gd name="connsiteY2" fmla="*/ 3837482 h 3837482"/>
              <a:gd name="connsiteX3" fmla="*/ 423074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51218 w 7788971"/>
              <a:gd name="connsiteY2" fmla="*/ 3837482 h 3837482"/>
              <a:gd name="connsiteX3" fmla="*/ 423074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51218 w 7788971"/>
              <a:gd name="connsiteY2" fmla="*/ 3837482 h 3837482"/>
              <a:gd name="connsiteX3" fmla="*/ 287139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74796 w 7788971"/>
              <a:gd name="connsiteY2" fmla="*/ 3837482 h 3837482"/>
              <a:gd name="connsiteX3" fmla="*/ 287139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60851"/>
              <a:gd name="connsiteX1" fmla="*/ 7788971 w 7788971"/>
              <a:gd name="connsiteY1" fmla="*/ 0 h 3860851"/>
              <a:gd name="connsiteX2" fmla="*/ 7474796 w 7788971"/>
              <a:gd name="connsiteY2" fmla="*/ 3860851 h 3860851"/>
              <a:gd name="connsiteX3" fmla="*/ 287139 w 7788971"/>
              <a:gd name="connsiteY3" fmla="*/ 3822708 h 3860851"/>
              <a:gd name="connsiteX4" fmla="*/ 0 w 7788971"/>
              <a:gd name="connsiteY4" fmla="*/ 187 h 3860851"/>
              <a:gd name="connsiteX0" fmla="*/ 0 w 7788971"/>
              <a:gd name="connsiteY0" fmla="*/ 187 h 3849166"/>
              <a:gd name="connsiteX1" fmla="*/ 7788971 w 7788971"/>
              <a:gd name="connsiteY1" fmla="*/ 0 h 3849166"/>
              <a:gd name="connsiteX2" fmla="*/ 7487154 w 7788971"/>
              <a:gd name="connsiteY2" fmla="*/ 3849166 h 3849166"/>
              <a:gd name="connsiteX3" fmla="*/ 287139 w 7788971"/>
              <a:gd name="connsiteY3" fmla="*/ 3822708 h 3849166"/>
              <a:gd name="connsiteX4" fmla="*/ 0 w 7788971"/>
              <a:gd name="connsiteY4" fmla="*/ 187 h 384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8971" h="3849166">
                <a:moveTo>
                  <a:pt x="0" y="187"/>
                </a:moveTo>
                <a:lnTo>
                  <a:pt x="7788971" y="0"/>
                </a:lnTo>
                <a:lnTo>
                  <a:pt x="7487154" y="3849166"/>
                </a:lnTo>
                <a:lnTo>
                  <a:pt x="287139" y="3822708"/>
                </a:lnTo>
                <a:cubicBezTo>
                  <a:pt x="182598" y="2539140"/>
                  <a:pt x="90418" y="1283755"/>
                  <a:pt x="0" y="1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B2FFE1-DAF5-432B-AAF2-DE693C3AF4BD}"/>
              </a:ext>
            </a:extLst>
          </p:cNvPr>
          <p:cNvGrpSpPr/>
          <p:nvPr/>
        </p:nvGrpSpPr>
        <p:grpSpPr>
          <a:xfrm>
            <a:off x="6839445" y="228633"/>
            <a:ext cx="3238901" cy="4085013"/>
            <a:chOff x="6930422" y="317376"/>
            <a:chExt cx="3238901" cy="3995660"/>
          </a:xfrm>
        </p:grpSpPr>
        <p:sp>
          <p:nvSpPr>
            <p:cNvPr id="22" name="Right Triangle 8">
              <a:extLst>
                <a:ext uri="{FF2B5EF4-FFF2-40B4-BE49-F238E27FC236}">
                  <a16:creationId xmlns:a16="http://schemas.microsoft.com/office/drawing/2014/main" id="{99B4AB33-D114-4D96-B633-8CA81DA48FA4}"/>
                </a:ext>
              </a:extLst>
            </p:cNvPr>
            <p:cNvSpPr/>
            <p:nvPr/>
          </p:nvSpPr>
          <p:spPr>
            <a:xfrm flipH="1">
              <a:off x="6930422" y="317376"/>
              <a:ext cx="3238901" cy="3995660"/>
            </a:xfrm>
            <a:custGeom>
              <a:avLst/>
              <a:gdLst>
                <a:gd name="connsiteX0" fmla="*/ 0 w 3991678"/>
                <a:gd name="connsiteY0" fmla="*/ 4023704 h 4023704"/>
                <a:gd name="connsiteX1" fmla="*/ 0 w 3991678"/>
                <a:gd name="connsiteY1" fmla="*/ 0 h 4023704"/>
                <a:gd name="connsiteX2" fmla="*/ 3991678 w 3991678"/>
                <a:gd name="connsiteY2" fmla="*/ 4023704 h 4023704"/>
                <a:gd name="connsiteX3" fmla="*/ 0 w 3991678"/>
                <a:gd name="connsiteY3" fmla="*/ 4023704 h 4023704"/>
                <a:gd name="connsiteX0" fmla="*/ 805912 w 4797590"/>
                <a:gd name="connsiteY0" fmla="*/ 3992707 h 3992707"/>
                <a:gd name="connsiteX1" fmla="*/ 0 w 4797590"/>
                <a:gd name="connsiteY1" fmla="*/ 0 h 3992707"/>
                <a:gd name="connsiteX2" fmla="*/ 4797590 w 4797590"/>
                <a:gd name="connsiteY2" fmla="*/ 3992707 h 3992707"/>
                <a:gd name="connsiteX3" fmla="*/ 805912 w 4797590"/>
                <a:gd name="connsiteY3" fmla="*/ 3992707 h 3992707"/>
                <a:gd name="connsiteX0" fmla="*/ 805912 w 4797590"/>
                <a:gd name="connsiteY0" fmla="*/ 3946212 h 3946212"/>
                <a:gd name="connsiteX1" fmla="*/ 0 w 4797590"/>
                <a:gd name="connsiteY1" fmla="*/ 0 h 3946212"/>
                <a:gd name="connsiteX2" fmla="*/ 4797590 w 4797590"/>
                <a:gd name="connsiteY2" fmla="*/ 3946212 h 3946212"/>
                <a:gd name="connsiteX3" fmla="*/ 805912 w 4797590"/>
                <a:gd name="connsiteY3" fmla="*/ 3946212 h 3946212"/>
                <a:gd name="connsiteX0" fmla="*/ 805912 w 3728207"/>
                <a:gd name="connsiteY0" fmla="*/ 3946212 h 3946212"/>
                <a:gd name="connsiteX1" fmla="*/ 0 w 3728207"/>
                <a:gd name="connsiteY1" fmla="*/ 0 h 3946212"/>
                <a:gd name="connsiteX2" fmla="*/ 3728207 w 3728207"/>
                <a:gd name="connsiteY2" fmla="*/ 3946212 h 3946212"/>
                <a:gd name="connsiteX3" fmla="*/ 805912 w 3728207"/>
                <a:gd name="connsiteY3" fmla="*/ 3946212 h 3946212"/>
                <a:gd name="connsiteX0" fmla="*/ 650929 w 3728207"/>
                <a:gd name="connsiteY0" fmla="*/ 3930714 h 3946212"/>
                <a:gd name="connsiteX1" fmla="*/ 0 w 3728207"/>
                <a:gd name="connsiteY1" fmla="*/ 0 h 3946212"/>
                <a:gd name="connsiteX2" fmla="*/ 3728207 w 3728207"/>
                <a:gd name="connsiteY2" fmla="*/ 3946212 h 3946212"/>
                <a:gd name="connsiteX3" fmla="*/ 650929 w 3728207"/>
                <a:gd name="connsiteY3" fmla="*/ 3930714 h 3946212"/>
                <a:gd name="connsiteX0" fmla="*/ 30996 w 3108274"/>
                <a:gd name="connsiteY0" fmla="*/ 4023704 h 4039202"/>
                <a:gd name="connsiteX1" fmla="*/ 0 w 3108274"/>
                <a:gd name="connsiteY1" fmla="*/ 0 h 4039202"/>
                <a:gd name="connsiteX2" fmla="*/ 3108274 w 3108274"/>
                <a:gd name="connsiteY2" fmla="*/ 4039202 h 4039202"/>
                <a:gd name="connsiteX3" fmla="*/ 30996 w 3108274"/>
                <a:gd name="connsiteY3" fmla="*/ 4023704 h 4039202"/>
                <a:gd name="connsiteX0" fmla="*/ 0 w 3123773"/>
                <a:gd name="connsiteY0" fmla="*/ 4039202 h 4039202"/>
                <a:gd name="connsiteX1" fmla="*/ 15499 w 3123773"/>
                <a:gd name="connsiteY1" fmla="*/ 0 h 4039202"/>
                <a:gd name="connsiteX2" fmla="*/ 3123773 w 3123773"/>
                <a:gd name="connsiteY2" fmla="*/ 4039202 h 4039202"/>
                <a:gd name="connsiteX3" fmla="*/ 0 w 3123773"/>
                <a:gd name="connsiteY3" fmla="*/ 4039202 h 4039202"/>
                <a:gd name="connsiteX0" fmla="*/ 303878 w 3427651"/>
                <a:gd name="connsiteY0" fmla="*/ 3981145 h 3981145"/>
                <a:gd name="connsiteX1" fmla="*/ 63 w 3427651"/>
                <a:gd name="connsiteY1" fmla="*/ 0 h 3981145"/>
                <a:gd name="connsiteX2" fmla="*/ 3427651 w 3427651"/>
                <a:gd name="connsiteY2" fmla="*/ 3981145 h 3981145"/>
                <a:gd name="connsiteX3" fmla="*/ 303878 w 3427651"/>
                <a:gd name="connsiteY3" fmla="*/ 3981145 h 3981145"/>
                <a:gd name="connsiteX0" fmla="*/ 303815 w 3427588"/>
                <a:gd name="connsiteY0" fmla="*/ 3981145 h 3981145"/>
                <a:gd name="connsiteX1" fmla="*/ 0 w 3427588"/>
                <a:gd name="connsiteY1" fmla="*/ 0 h 3981145"/>
                <a:gd name="connsiteX2" fmla="*/ 3427588 w 3427588"/>
                <a:gd name="connsiteY2" fmla="*/ 3981145 h 3981145"/>
                <a:gd name="connsiteX3" fmla="*/ 303815 w 3427588"/>
                <a:gd name="connsiteY3" fmla="*/ 3981145 h 3981145"/>
                <a:gd name="connsiteX0" fmla="*/ 303815 w 3427588"/>
                <a:gd name="connsiteY0" fmla="*/ 3981145 h 3981145"/>
                <a:gd name="connsiteX1" fmla="*/ 0 w 3427588"/>
                <a:gd name="connsiteY1" fmla="*/ 0 h 3981145"/>
                <a:gd name="connsiteX2" fmla="*/ 3427588 w 3427588"/>
                <a:gd name="connsiteY2" fmla="*/ 3981145 h 3981145"/>
                <a:gd name="connsiteX3" fmla="*/ 303815 w 3427588"/>
                <a:gd name="connsiteY3" fmla="*/ 3981145 h 3981145"/>
                <a:gd name="connsiteX0" fmla="*/ 318329 w 3442102"/>
                <a:gd name="connsiteY0" fmla="*/ 3995660 h 3995660"/>
                <a:gd name="connsiteX1" fmla="*/ 0 w 3442102"/>
                <a:gd name="connsiteY1" fmla="*/ 0 h 3995660"/>
                <a:gd name="connsiteX2" fmla="*/ 3442102 w 3442102"/>
                <a:gd name="connsiteY2" fmla="*/ 3995660 h 3995660"/>
                <a:gd name="connsiteX3" fmla="*/ 318329 w 3442102"/>
                <a:gd name="connsiteY3" fmla="*/ 3995660 h 3995660"/>
                <a:gd name="connsiteX0" fmla="*/ 318329 w 3238902"/>
                <a:gd name="connsiteY0" fmla="*/ 3995660 h 3995660"/>
                <a:gd name="connsiteX1" fmla="*/ 0 w 3238902"/>
                <a:gd name="connsiteY1" fmla="*/ 0 h 3995660"/>
                <a:gd name="connsiteX2" fmla="*/ 3238902 w 3238902"/>
                <a:gd name="connsiteY2" fmla="*/ 3995660 h 3995660"/>
                <a:gd name="connsiteX3" fmla="*/ 318329 w 3238902"/>
                <a:gd name="connsiteY3" fmla="*/ 3995660 h 3995660"/>
                <a:gd name="connsiteX0" fmla="*/ 318329 w 3108273"/>
                <a:gd name="connsiteY0" fmla="*/ 3995660 h 3995660"/>
                <a:gd name="connsiteX1" fmla="*/ 0 w 3108273"/>
                <a:gd name="connsiteY1" fmla="*/ 0 h 3995660"/>
                <a:gd name="connsiteX2" fmla="*/ 3108273 w 3108273"/>
                <a:gd name="connsiteY2" fmla="*/ 3981146 h 3995660"/>
                <a:gd name="connsiteX3" fmla="*/ 318329 w 3108273"/>
                <a:gd name="connsiteY3" fmla="*/ 3995660 h 3995660"/>
                <a:gd name="connsiteX0" fmla="*/ 318329 w 3238901"/>
                <a:gd name="connsiteY0" fmla="*/ 3995660 h 3995660"/>
                <a:gd name="connsiteX1" fmla="*/ 0 w 3238901"/>
                <a:gd name="connsiteY1" fmla="*/ 0 h 3995660"/>
                <a:gd name="connsiteX2" fmla="*/ 3238901 w 3238901"/>
                <a:gd name="connsiteY2" fmla="*/ 3981146 h 3995660"/>
                <a:gd name="connsiteX3" fmla="*/ 318329 w 3238901"/>
                <a:gd name="connsiteY3" fmla="*/ 3995660 h 399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901" h="3995660">
                  <a:moveTo>
                    <a:pt x="318329" y="3995660"/>
                  </a:moveTo>
                  <a:cubicBezTo>
                    <a:pt x="221895" y="2649259"/>
                    <a:pt x="96434" y="1346401"/>
                    <a:pt x="0" y="0"/>
                  </a:cubicBezTo>
                  <a:lnTo>
                    <a:pt x="3238901" y="3981146"/>
                  </a:lnTo>
                  <a:lnTo>
                    <a:pt x="318329" y="3995660"/>
                  </a:lnTo>
                  <a:close/>
                </a:path>
              </a:pathLst>
            </a:custGeom>
            <a:solidFill>
              <a:srgbClr val="FF99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8">
              <a:extLst>
                <a:ext uri="{FF2B5EF4-FFF2-40B4-BE49-F238E27FC236}">
                  <a16:creationId xmlns:a16="http://schemas.microsoft.com/office/drawing/2014/main" id="{E9FC38B5-5446-4B3C-AF18-AB29913553CB}"/>
                </a:ext>
              </a:extLst>
            </p:cNvPr>
            <p:cNvSpPr/>
            <p:nvPr/>
          </p:nvSpPr>
          <p:spPr>
            <a:xfrm flipH="1">
              <a:off x="7826508" y="1492849"/>
              <a:ext cx="2244597" cy="2805675"/>
            </a:xfrm>
            <a:custGeom>
              <a:avLst/>
              <a:gdLst>
                <a:gd name="connsiteX0" fmla="*/ 0 w 3991678"/>
                <a:gd name="connsiteY0" fmla="*/ 4023704 h 4023704"/>
                <a:gd name="connsiteX1" fmla="*/ 0 w 3991678"/>
                <a:gd name="connsiteY1" fmla="*/ 0 h 4023704"/>
                <a:gd name="connsiteX2" fmla="*/ 3991678 w 3991678"/>
                <a:gd name="connsiteY2" fmla="*/ 4023704 h 4023704"/>
                <a:gd name="connsiteX3" fmla="*/ 0 w 3991678"/>
                <a:gd name="connsiteY3" fmla="*/ 4023704 h 4023704"/>
                <a:gd name="connsiteX0" fmla="*/ 805912 w 4797590"/>
                <a:gd name="connsiteY0" fmla="*/ 3992707 h 3992707"/>
                <a:gd name="connsiteX1" fmla="*/ 0 w 4797590"/>
                <a:gd name="connsiteY1" fmla="*/ 0 h 3992707"/>
                <a:gd name="connsiteX2" fmla="*/ 4797590 w 4797590"/>
                <a:gd name="connsiteY2" fmla="*/ 3992707 h 3992707"/>
                <a:gd name="connsiteX3" fmla="*/ 805912 w 4797590"/>
                <a:gd name="connsiteY3" fmla="*/ 3992707 h 3992707"/>
                <a:gd name="connsiteX0" fmla="*/ 805912 w 4797590"/>
                <a:gd name="connsiteY0" fmla="*/ 3946212 h 3946212"/>
                <a:gd name="connsiteX1" fmla="*/ 0 w 4797590"/>
                <a:gd name="connsiteY1" fmla="*/ 0 h 3946212"/>
                <a:gd name="connsiteX2" fmla="*/ 4797590 w 4797590"/>
                <a:gd name="connsiteY2" fmla="*/ 3946212 h 3946212"/>
                <a:gd name="connsiteX3" fmla="*/ 805912 w 4797590"/>
                <a:gd name="connsiteY3" fmla="*/ 3946212 h 3946212"/>
                <a:gd name="connsiteX0" fmla="*/ 805912 w 3728207"/>
                <a:gd name="connsiteY0" fmla="*/ 3946212 h 3946212"/>
                <a:gd name="connsiteX1" fmla="*/ 0 w 3728207"/>
                <a:gd name="connsiteY1" fmla="*/ 0 h 3946212"/>
                <a:gd name="connsiteX2" fmla="*/ 3728207 w 3728207"/>
                <a:gd name="connsiteY2" fmla="*/ 3946212 h 3946212"/>
                <a:gd name="connsiteX3" fmla="*/ 805912 w 3728207"/>
                <a:gd name="connsiteY3" fmla="*/ 3946212 h 3946212"/>
                <a:gd name="connsiteX0" fmla="*/ 650929 w 3728207"/>
                <a:gd name="connsiteY0" fmla="*/ 3930714 h 3946212"/>
                <a:gd name="connsiteX1" fmla="*/ 0 w 3728207"/>
                <a:gd name="connsiteY1" fmla="*/ 0 h 3946212"/>
                <a:gd name="connsiteX2" fmla="*/ 3728207 w 3728207"/>
                <a:gd name="connsiteY2" fmla="*/ 3946212 h 3946212"/>
                <a:gd name="connsiteX3" fmla="*/ 650929 w 3728207"/>
                <a:gd name="connsiteY3" fmla="*/ 3930714 h 3946212"/>
                <a:gd name="connsiteX0" fmla="*/ 30996 w 3108274"/>
                <a:gd name="connsiteY0" fmla="*/ 4023704 h 4039202"/>
                <a:gd name="connsiteX1" fmla="*/ 0 w 3108274"/>
                <a:gd name="connsiteY1" fmla="*/ 0 h 4039202"/>
                <a:gd name="connsiteX2" fmla="*/ 3108274 w 3108274"/>
                <a:gd name="connsiteY2" fmla="*/ 4039202 h 4039202"/>
                <a:gd name="connsiteX3" fmla="*/ 30996 w 3108274"/>
                <a:gd name="connsiteY3" fmla="*/ 4023704 h 4039202"/>
                <a:gd name="connsiteX0" fmla="*/ 0 w 3123773"/>
                <a:gd name="connsiteY0" fmla="*/ 4039202 h 4039202"/>
                <a:gd name="connsiteX1" fmla="*/ 15499 w 3123773"/>
                <a:gd name="connsiteY1" fmla="*/ 0 h 4039202"/>
                <a:gd name="connsiteX2" fmla="*/ 3123773 w 3123773"/>
                <a:gd name="connsiteY2" fmla="*/ 4039202 h 4039202"/>
                <a:gd name="connsiteX3" fmla="*/ 0 w 3123773"/>
                <a:gd name="connsiteY3" fmla="*/ 4039202 h 4039202"/>
                <a:gd name="connsiteX0" fmla="*/ 249774 w 3373547"/>
                <a:gd name="connsiteY0" fmla="*/ 4018413 h 4018413"/>
                <a:gd name="connsiteX1" fmla="*/ 75 w 3373547"/>
                <a:gd name="connsiteY1" fmla="*/ 0 h 4018413"/>
                <a:gd name="connsiteX2" fmla="*/ 3373547 w 3373547"/>
                <a:gd name="connsiteY2" fmla="*/ 4018413 h 4018413"/>
                <a:gd name="connsiteX3" fmla="*/ 249774 w 3373547"/>
                <a:gd name="connsiteY3" fmla="*/ 4018413 h 4018413"/>
                <a:gd name="connsiteX0" fmla="*/ 293964 w 3417737"/>
                <a:gd name="connsiteY0" fmla="*/ 4018413 h 4018413"/>
                <a:gd name="connsiteX1" fmla="*/ 66 w 3417737"/>
                <a:gd name="connsiteY1" fmla="*/ 0 h 4018413"/>
                <a:gd name="connsiteX2" fmla="*/ 3417737 w 3417737"/>
                <a:gd name="connsiteY2" fmla="*/ 4018413 h 4018413"/>
                <a:gd name="connsiteX3" fmla="*/ 293964 w 3417737"/>
                <a:gd name="connsiteY3" fmla="*/ 4018413 h 4018413"/>
                <a:gd name="connsiteX0" fmla="*/ 249776 w 3373549"/>
                <a:gd name="connsiteY0" fmla="*/ 4018413 h 4018413"/>
                <a:gd name="connsiteX1" fmla="*/ 76 w 3373549"/>
                <a:gd name="connsiteY1" fmla="*/ 0 h 4018413"/>
                <a:gd name="connsiteX2" fmla="*/ 3373549 w 3373549"/>
                <a:gd name="connsiteY2" fmla="*/ 4018413 h 4018413"/>
                <a:gd name="connsiteX3" fmla="*/ 249776 w 3373549"/>
                <a:gd name="connsiteY3" fmla="*/ 4018413 h 4018413"/>
                <a:gd name="connsiteX0" fmla="*/ 249700 w 3373473"/>
                <a:gd name="connsiteY0" fmla="*/ 4018413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249700 w 3373473"/>
                <a:gd name="connsiteY3" fmla="*/ 4018413 h 4018413"/>
                <a:gd name="connsiteX0" fmla="*/ 249699 w 3373473"/>
                <a:gd name="connsiteY0" fmla="*/ 4018413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249699 w 3373473"/>
                <a:gd name="connsiteY3" fmla="*/ 4018413 h 4018413"/>
                <a:gd name="connsiteX0" fmla="*/ 315999 w 3373473"/>
                <a:gd name="connsiteY0" fmla="*/ 4018413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315999 w 3373473"/>
                <a:gd name="connsiteY3" fmla="*/ 4018413 h 4018413"/>
                <a:gd name="connsiteX0" fmla="*/ 271800 w 3373473"/>
                <a:gd name="connsiteY0" fmla="*/ 3997625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271800 w 3373473"/>
                <a:gd name="connsiteY3" fmla="*/ 3997625 h 4018413"/>
                <a:gd name="connsiteX0" fmla="*/ 271800 w 3373473"/>
                <a:gd name="connsiteY0" fmla="*/ 3997625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271800 w 3373473"/>
                <a:gd name="connsiteY3" fmla="*/ 3997625 h 4018413"/>
                <a:gd name="connsiteX0" fmla="*/ 271800 w 3373473"/>
                <a:gd name="connsiteY0" fmla="*/ 3997625 h 4018413"/>
                <a:gd name="connsiteX1" fmla="*/ 0 w 3373473"/>
                <a:gd name="connsiteY1" fmla="*/ 0 h 4018413"/>
                <a:gd name="connsiteX2" fmla="*/ 3373473 w 3373473"/>
                <a:gd name="connsiteY2" fmla="*/ 4018413 h 4018413"/>
                <a:gd name="connsiteX3" fmla="*/ 271800 w 3373473"/>
                <a:gd name="connsiteY3" fmla="*/ 3997625 h 4018413"/>
                <a:gd name="connsiteX0" fmla="*/ 293899 w 3395572"/>
                <a:gd name="connsiteY0" fmla="*/ 3997625 h 4018413"/>
                <a:gd name="connsiteX1" fmla="*/ 0 w 3395572"/>
                <a:gd name="connsiteY1" fmla="*/ 0 h 4018413"/>
                <a:gd name="connsiteX2" fmla="*/ 3395572 w 3395572"/>
                <a:gd name="connsiteY2" fmla="*/ 4018413 h 4018413"/>
                <a:gd name="connsiteX3" fmla="*/ 293899 w 3395572"/>
                <a:gd name="connsiteY3" fmla="*/ 3997625 h 4018413"/>
                <a:gd name="connsiteX0" fmla="*/ 293899 w 3395572"/>
                <a:gd name="connsiteY0" fmla="*/ 3997625 h 4018413"/>
                <a:gd name="connsiteX1" fmla="*/ 0 w 3395572"/>
                <a:gd name="connsiteY1" fmla="*/ 0 h 4018413"/>
                <a:gd name="connsiteX2" fmla="*/ 3395572 w 3395572"/>
                <a:gd name="connsiteY2" fmla="*/ 4018413 h 4018413"/>
                <a:gd name="connsiteX3" fmla="*/ 293899 w 3395572"/>
                <a:gd name="connsiteY3" fmla="*/ 3997625 h 4018413"/>
                <a:gd name="connsiteX0" fmla="*/ 338099 w 3439772"/>
                <a:gd name="connsiteY0" fmla="*/ 4018413 h 4039201"/>
                <a:gd name="connsiteX1" fmla="*/ 0 w 3439772"/>
                <a:gd name="connsiteY1" fmla="*/ 0 h 4039201"/>
                <a:gd name="connsiteX2" fmla="*/ 3439772 w 3439772"/>
                <a:gd name="connsiteY2" fmla="*/ 4039201 h 4039201"/>
                <a:gd name="connsiteX3" fmla="*/ 338099 w 3439772"/>
                <a:gd name="connsiteY3" fmla="*/ 4018413 h 4039201"/>
                <a:gd name="connsiteX0" fmla="*/ 338099 w 3417673"/>
                <a:gd name="connsiteY0" fmla="*/ 4018413 h 4018413"/>
                <a:gd name="connsiteX1" fmla="*/ 0 w 3417673"/>
                <a:gd name="connsiteY1" fmla="*/ 0 h 4018413"/>
                <a:gd name="connsiteX2" fmla="*/ 3417673 w 3417673"/>
                <a:gd name="connsiteY2" fmla="*/ 3997626 h 4018413"/>
                <a:gd name="connsiteX3" fmla="*/ 338099 w 3417673"/>
                <a:gd name="connsiteY3" fmla="*/ 4018413 h 4018413"/>
                <a:gd name="connsiteX0" fmla="*/ 338099 w 3417673"/>
                <a:gd name="connsiteY0" fmla="*/ 4018413 h 4018413"/>
                <a:gd name="connsiteX1" fmla="*/ 0 w 3417673"/>
                <a:gd name="connsiteY1" fmla="*/ 0 h 4018413"/>
                <a:gd name="connsiteX2" fmla="*/ 3417673 w 3417673"/>
                <a:gd name="connsiteY2" fmla="*/ 3997627 h 4018413"/>
                <a:gd name="connsiteX3" fmla="*/ 338099 w 3417673"/>
                <a:gd name="connsiteY3" fmla="*/ 4018413 h 4018413"/>
                <a:gd name="connsiteX0" fmla="*/ 338099 w 3417673"/>
                <a:gd name="connsiteY0" fmla="*/ 4018413 h 4018413"/>
                <a:gd name="connsiteX1" fmla="*/ 0 w 3417673"/>
                <a:gd name="connsiteY1" fmla="*/ 0 h 4018413"/>
                <a:gd name="connsiteX2" fmla="*/ 3417673 w 3417673"/>
                <a:gd name="connsiteY2" fmla="*/ 3997627 h 4018413"/>
                <a:gd name="connsiteX3" fmla="*/ 338099 w 3417673"/>
                <a:gd name="connsiteY3" fmla="*/ 4018413 h 4018413"/>
                <a:gd name="connsiteX0" fmla="*/ 338099 w 3417673"/>
                <a:gd name="connsiteY0" fmla="*/ 4018413 h 4018413"/>
                <a:gd name="connsiteX1" fmla="*/ 0 w 3417673"/>
                <a:gd name="connsiteY1" fmla="*/ 0 h 4018413"/>
                <a:gd name="connsiteX2" fmla="*/ 3417673 w 3417673"/>
                <a:gd name="connsiteY2" fmla="*/ 3997627 h 4018413"/>
                <a:gd name="connsiteX3" fmla="*/ 338099 w 3417673"/>
                <a:gd name="connsiteY3" fmla="*/ 4018413 h 4018413"/>
                <a:gd name="connsiteX0" fmla="*/ 338099 w 3417673"/>
                <a:gd name="connsiteY0" fmla="*/ 4018413 h 4018413"/>
                <a:gd name="connsiteX1" fmla="*/ 0 w 3417673"/>
                <a:gd name="connsiteY1" fmla="*/ 0 h 4018413"/>
                <a:gd name="connsiteX2" fmla="*/ 3417673 w 3417673"/>
                <a:gd name="connsiteY2" fmla="*/ 3997627 h 4018413"/>
                <a:gd name="connsiteX3" fmla="*/ 338099 w 3417673"/>
                <a:gd name="connsiteY3" fmla="*/ 4018413 h 4018413"/>
                <a:gd name="connsiteX0" fmla="*/ 338099 w 3417673"/>
                <a:gd name="connsiteY0" fmla="*/ 4018413 h 4018414"/>
                <a:gd name="connsiteX1" fmla="*/ 0 w 3417673"/>
                <a:gd name="connsiteY1" fmla="*/ 0 h 4018414"/>
                <a:gd name="connsiteX2" fmla="*/ 3417673 w 3417673"/>
                <a:gd name="connsiteY2" fmla="*/ 4018414 h 4018414"/>
                <a:gd name="connsiteX3" fmla="*/ 338099 w 3417673"/>
                <a:gd name="connsiteY3" fmla="*/ 4018413 h 40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673" h="4018414">
                  <a:moveTo>
                    <a:pt x="338099" y="4018413"/>
                  </a:moveTo>
                  <a:cubicBezTo>
                    <a:pt x="254867" y="2692802"/>
                    <a:pt x="83234" y="1346401"/>
                    <a:pt x="0" y="0"/>
                  </a:cubicBezTo>
                  <a:lnTo>
                    <a:pt x="3417673" y="4018414"/>
                  </a:lnTo>
                  <a:lnTo>
                    <a:pt x="338099" y="40184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3C1FA2-52C8-4246-B373-05657C5C78AA}"/>
              </a:ext>
            </a:extLst>
          </p:cNvPr>
          <p:cNvGrpSpPr/>
          <p:nvPr/>
        </p:nvGrpSpPr>
        <p:grpSpPr>
          <a:xfrm>
            <a:off x="2116448" y="214066"/>
            <a:ext cx="5335359" cy="1480921"/>
            <a:chOff x="2332745" y="181722"/>
            <a:chExt cx="5335359" cy="1448528"/>
          </a:xfrm>
        </p:grpSpPr>
        <p:sp>
          <p:nvSpPr>
            <p:cNvPr id="20" name="Right Triangle 9">
              <a:extLst>
                <a:ext uri="{FF2B5EF4-FFF2-40B4-BE49-F238E27FC236}">
                  <a16:creationId xmlns:a16="http://schemas.microsoft.com/office/drawing/2014/main" id="{CABB6580-0993-48B0-8A0B-8B0E2B9024D1}"/>
                </a:ext>
              </a:extLst>
            </p:cNvPr>
            <p:cNvSpPr/>
            <p:nvPr/>
          </p:nvSpPr>
          <p:spPr>
            <a:xfrm flipV="1">
              <a:off x="2340327" y="181722"/>
              <a:ext cx="5327777" cy="1448528"/>
            </a:xfrm>
            <a:custGeom>
              <a:avLst/>
              <a:gdLst>
                <a:gd name="connsiteX0" fmla="*/ 0 w 5374272"/>
                <a:gd name="connsiteY0" fmla="*/ 1479524 h 1479524"/>
                <a:gd name="connsiteX1" fmla="*/ 0 w 5374272"/>
                <a:gd name="connsiteY1" fmla="*/ 0 h 1479524"/>
                <a:gd name="connsiteX2" fmla="*/ 5374272 w 5374272"/>
                <a:gd name="connsiteY2" fmla="*/ 1479524 h 1479524"/>
                <a:gd name="connsiteX3" fmla="*/ 0 w 5374272"/>
                <a:gd name="connsiteY3" fmla="*/ 1479524 h 1479524"/>
                <a:gd name="connsiteX0" fmla="*/ 0 w 5374272"/>
                <a:gd name="connsiteY0" fmla="*/ 1479524 h 1479524"/>
                <a:gd name="connsiteX1" fmla="*/ 278969 w 5374272"/>
                <a:gd name="connsiteY1" fmla="*/ 0 h 1479524"/>
                <a:gd name="connsiteX2" fmla="*/ 5374272 w 5374272"/>
                <a:gd name="connsiteY2" fmla="*/ 1479524 h 1479524"/>
                <a:gd name="connsiteX3" fmla="*/ 0 w 5374272"/>
                <a:gd name="connsiteY3" fmla="*/ 1479524 h 1479524"/>
                <a:gd name="connsiteX0" fmla="*/ 0 w 5327777"/>
                <a:gd name="connsiteY0" fmla="*/ 1479524 h 1479524"/>
                <a:gd name="connsiteX1" fmla="*/ 232474 w 5327777"/>
                <a:gd name="connsiteY1" fmla="*/ 0 h 1479524"/>
                <a:gd name="connsiteX2" fmla="*/ 5327777 w 5327777"/>
                <a:gd name="connsiteY2" fmla="*/ 1479524 h 1479524"/>
                <a:gd name="connsiteX3" fmla="*/ 0 w 5327777"/>
                <a:gd name="connsiteY3" fmla="*/ 1479524 h 1479524"/>
                <a:gd name="connsiteX0" fmla="*/ 0 w 5327777"/>
                <a:gd name="connsiteY0" fmla="*/ 1448528 h 1448528"/>
                <a:gd name="connsiteX1" fmla="*/ 0 w 5327777"/>
                <a:gd name="connsiteY1" fmla="*/ 0 h 1448528"/>
                <a:gd name="connsiteX2" fmla="*/ 5327777 w 5327777"/>
                <a:gd name="connsiteY2" fmla="*/ 1448528 h 1448528"/>
                <a:gd name="connsiteX3" fmla="*/ 0 w 5327777"/>
                <a:gd name="connsiteY3" fmla="*/ 1448528 h 1448528"/>
                <a:gd name="connsiteX0" fmla="*/ 0 w 5327777"/>
                <a:gd name="connsiteY0" fmla="*/ 1448528 h 1448528"/>
                <a:gd name="connsiteX1" fmla="*/ 116114 w 5327777"/>
                <a:gd name="connsiteY1" fmla="*/ 0 h 1448528"/>
                <a:gd name="connsiteX2" fmla="*/ 5327777 w 5327777"/>
                <a:gd name="connsiteY2" fmla="*/ 1448528 h 1448528"/>
                <a:gd name="connsiteX3" fmla="*/ 0 w 5327777"/>
                <a:gd name="connsiteY3" fmla="*/ 1448528 h 144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7777" h="1448528">
                  <a:moveTo>
                    <a:pt x="0" y="1448528"/>
                  </a:moveTo>
                  <a:lnTo>
                    <a:pt x="116114" y="0"/>
                  </a:lnTo>
                  <a:lnTo>
                    <a:pt x="5327777" y="1448528"/>
                  </a:lnTo>
                  <a:lnTo>
                    <a:pt x="0" y="1448528"/>
                  </a:lnTo>
                  <a:close/>
                </a:path>
              </a:pathLst>
            </a:custGeom>
            <a:solidFill>
              <a:srgbClr val="FF33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9">
              <a:extLst>
                <a:ext uri="{FF2B5EF4-FFF2-40B4-BE49-F238E27FC236}">
                  <a16:creationId xmlns:a16="http://schemas.microsoft.com/office/drawing/2014/main" id="{520F7D96-B35F-4C31-848C-C8D393E8A18E}"/>
                </a:ext>
              </a:extLst>
            </p:cNvPr>
            <p:cNvSpPr/>
            <p:nvPr/>
          </p:nvSpPr>
          <p:spPr>
            <a:xfrm flipV="1">
              <a:off x="2332745" y="195971"/>
              <a:ext cx="3569691" cy="915291"/>
            </a:xfrm>
            <a:custGeom>
              <a:avLst/>
              <a:gdLst>
                <a:gd name="connsiteX0" fmla="*/ 0 w 5374272"/>
                <a:gd name="connsiteY0" fmla="*/ 1479524 h 1479524"/>
                <a:gd name="connsiteX1" fmla="*/ 0 w 5374272"/>
                <a:gd name="connsiteY1" fmla="*/ 0 h 1479524"/>
                <a:gd name="connsiteX2" fmla="*/ 5374272 w 5374272"/>
                <a:gd name="connsiteY2" fmla="*/ 1479524 h 1479524"/>
                <a:gd name="connsiteX3" fmla="*/ 0 w 5374272"/>
                <a:gd name="connsiteY3" fmla="*/ 1479524 h 1479524"/>
                <a:gd name="connsiteX0" fmla="*/ 0 w 5374272"/>
                <a:gd name="connsiteY0" fmla="*/ 1479524 h 1479524"/>
                <a:gd name="connsiteX1" fmla="*/ 278969 w 5374272"/>
                <a:gd name="connsiteY1" fmla="*/ 0 h 1479524"/>
                <a:gd name="connsiteX2" fmla="*/ 5374272 w 5374272"/>
                <a:gd name="connsiteY2" fmla="*/ 1479524 h 1479524"/>
                <a:gd name="connsiteX3" fmla="*/ 0 w 5374272"/>
                <a:gd name="connsiteY3" fmla="*/ 1479524 h 1479524"/>
                <a:gd name="connsiteX0" fmla="*/ 0 w 5327777"/>
                <a:gd name="connsiteY0" fmla="*/ 1479524 h 1479524"/>
                <a:gd name="connsiteX1" fmla="*/ 232474 w 5327777"/>
                <a:gd name="connsiteY1" fmla="*/ 0 h 1479524"/>
                <a:gd name="connsiteX2" fmla="*/ 5327777 w 5327777"/>
                <a:gd name="connsiteY2" fmla="*/ 1479524 h 1479524"/>
                <a:gd name="connsiteX3" fmla="*/ 0 w 5327777"/>
                <a:gd name="connsiteY3" fmla="*/ 1479524 h 1479524"/>
                <a:gd name="connsiteX0" fmla="*/ 0 w 5327777"/>
                <a:gd name="connsiteY0" fmla="*/ 1448528 h 1448528"/>
                <a:gd name="connsiteX1" fmla="*/ 0 w 5327777"/>
                <a:gd name="connsiteY1" fmla="*/ 0 h 1448528"/>
                <a:gd name="connsiteX2" fmla="*/ 5327777 w 5327777"/>
                <a:gd name="connsiteY2" fmla="*/ 1448528 h 1448528"/>
                <a:gd name="connsiteX3" fmla="*/ 0 w 5327777"/>
                <a:gd name="connsiteY3" fmla="*/ 1448528 h 1448528"/>
                <a:gd name="connsiteX0" fmla="*/ 0 w 5327777"/>
                <a:gd name="connsiteY0" fmla="*/ 1448528 h 1448528"/>
                <a:gd name="connsiteX1" fmla="*/ 108314 w 5327777"/>
                <a:gd name="connsiteY1" fmla="*/ 0 h 1448528"/>
                <a:gd name="connsiteX2" fmla="*/ 5327777 w 5327777"/>
                <a:gd name="connsiteY2" fmla="*/ 1448528 h 1448528"/>
                <a:gd name="connsiteX3" fmla="*/ 0 w 5327777"/>
                <a:gd name="connsiteY3" fmla="*/ 1448528 h 1448528"/>
                <a:gd name="connsiteX0" fmla="*/ 0 w 5327777"/>
                <a:gd name="connsiteY0" fmla="*/ 1448528 h 1448528"/>
                <a:gd name="connsiteX1" fmla="*/ 129978 w 5327777"/>
                <a:gd name="connsiteY1" fmla="*/ 0 h 1448528"/>
                <a:gd name="connsiteX2" fmla="*/ 5327777 w 5327777"/>
                <a:gd name="connsiteY2" fmla="*/ 1448528 h 1448528"/>
                <a:gd name="connsiteX3" fmla="*/ 0 w 5327777"/>
                <a:gd name="connsiteY3" fmla="*/ 1448528 h 144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7777" h="1448528">
                  <a:moveTo>
                    <a:pt x="0" y="1448528"/>
                  </a:moveTo>
                  <a:lnTo>
                    <a:pt x="129978" y="0"/>
                  </a:lnTo>
                  <a:lnTo>
                    <a:pt x="5327777" y="1448528"/>
                  </a:lnTo>
                  <a:lnTo>
                    <a:pt x="0" y="1448528"/>
                  </a:lnTo>
                  <a:close/>
                </a:path>
              </a:pathLst>
            </a:custGeom>
            <a:solidFill>
              <a:srgbClr val="FF33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F2B439-9FCE-4058-84AF-9B8AC231E2A5}"/>
              </a:ext>
            </a:extLst>
          </p:cNvPr>
          <p:cNvGrpSpPr>
            <a:grpSpLocks noChangeAspect="1"/>
          </p:cNvGrpSpPr>
          <p:nvPr/>
        </p:nvGrpSpPr>
        <p:grpSpPr>
          <a:xfrm>
            <a:off x="4456470" y="1430393"/>
            <a:ext cx="3037110" cy="1818943"/>
            <a:chOff x="1396383" y="1529839"/>
            <a:chExt cx="2720450" cy="181766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65D6EA-87B1-4339-90D4-7B339BAC6549}"/>
                </a:ext>
              </a:extLst>
            </p:cNvPr>
            <p:cNvSpPr/>
            <p:nvPr/>
          </p:nvSpPr>
          <p:spPr>
            <a:xfrm>
              <a:off x="3145161" y="1529839"/>
              <a:ext cx="971672" cy="1766548"/>
            </a:xfrm>
            <a:custGeom>
              <a:avLst/>
              <a:gdLst>
                <a:gd name="connsiteX0" fmla="*/ 17459 w 1067066"/>
                <a:gd name="connsiteY0" fmla="*/ 231017 h 2010507"/>
                <a:gd name="connsiteX1" fmla="*/ 74609 w 1067066"/>
                <a:gd name="connsiteY1" fmla="*/ 1764542 h 2010507"/>
                <a:gd name="connsiteX2" fmla="*/ 407984 w 1067066"/>
                <a:gd name="connsiteY2" fmla="*/ 1974092 h 2010507"/>
                <a:gd name="connsiteX3" fmla="*/ 369884 w 1067066"/>
                <a:gd name="connsiteY3" fmla="*/ 1412117 h 2010507"/>
                <a:gd name="connsiteX4" fmla="*/ 255584 w 1067066"/>
                <a:gd name="connsiteY4" fmla="*/ 850142 h 2010507"/>
                <a:gd name="connsiteX5" fmla="*/ 665159 w 1067066"/>
                <a:gd name="connsiteY5" fmla="*/ 1850267 h 2010507"/>
                <a:gd name="connsiteX6" fmla="*/ 1027109 w 1067066"/>
                <a:gd name="connsiteY6" fmla="*/ 1897892 h 2010507"/>
                <a:gd name="connsiteX7" fmla="*/ 1046159 w 1067066"/>
                <a:gd name="connsiteY7" fmla="*/ 1431167 h 2010507"/>
                <a:gd name="connsiteX8" fmla="*/ 922334 w 1067066"/>
                <a:gd name="connsiteY8" fmla="*/ 173867 h 2010507"/>
                <a:gd name="connsiteX9" fmla="*/ 636584 w 1067066"/>
                <a:gd name="connsiteY9" fmla="*/ 40517 h 2010507"/>
                <a:gd name="connsiteX10" fmla="*/ 674684 w 1067066"/>
                <a:gd name="connsiteY10" fmla="*/ 459617 h 2010507"/>
                <a:gd name="connsiteX11" fmla="*/ 827084 w 1067066"/>
                <a:gd name="connsiteY11" fmla="*/ 1393067 h 2010507"/>
                <a:gd name="connsiteX12" fmla="*/ 608009 w 1067066"/>
                <a:gd name="connsiteY12" fmla="*/ 954917 h 2010507"/>
                <a:gd name="connsiteX13" fmla="*/ 312734 w 1067066"/>
                <a:gd name="connsiteY13" fmla="*/ 297692 h 2010507"/>
                <a:gd name="connsiteX14" fmla="*/ 17459 w 1067066"/>
                <a:gd name="connsiteY14" fmla="*/ 231017 h 20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66" h="2010507">
                  <a:moveTo>
                    <a:pt x="17459" y="231017"/>
                  </a:moveTo>
                  <a:cubicBezTo>
                    <a:pt x="-22228" y="475492"/>
                    <a:pt x="9522" y="1474030"/>
                    <a:pt x="74609" y="1764542"/>
                  </a:cubicBezTo>
                  <a:cubicBezTo>
                    <a:pt x="139696" y="2055054"/>
                    <a:pt x="358772" y="2032830"/>
                    <a:pt x="407984" y="1974092"/>
                  </a:cubicBezTo>
                  <a:cubicBezTo>
                    <a:pt x="457197" y="1915355"/>
                    <a:pt x="395284" y="1599442"/>
                    <a:pt x="369884" y="1412117"/>
                  </a:cubicBezTo>
                  <a:cubicBezTo>
                    <a:pt x="344484" y="1224792"/>
                    <a:pt x="206372" y="777117"/>
                    <a:pt x="255584" y="850142"/>
                  </a:cubicBezTo>
                  <a:cubicBezTo>
                    <a:pt x="304796" y="923167"/>
                    <a:pt x="536572" y="1675642"/>
                    <a:pt x="665159" y="1850267"/>
                  </a:cubicBezTo>
                  <a:cubicBezTo>
                    <a:pt x="793746" y="2024892"/>
                    <a:pt x="963609" y="1967742"/>
                    <a:pt x="1027109" y="1897892"/>
                  </a:cubicBezTo>
                  <a:cubicBezTo>
                    <a:pt x="1090609" y="1828042"/>
                    <a:pt x="1063622" y="1718505"/>
                    <a:pt x="1046159" y="1431167"/>
                  </a:cubicBezTo>
                  <a:cubicBezTo>
                    <a:pt x="1028696" y="1143829"/>
                    <a:pt x="990596" y="405642"/>
                    <a:pt x="922334" y="173867"/>
                  </a:cubicBezTo>
                  <a:cubicBezTo>
                    <a:pt x="854072" y="-57908"/>
                    <a:pt x="677859" y="-7108"/>
                    <a:pt x="636584" y="40517"/>
                  </a:cubicBezTo>
                  <a:cubicBezTo>
                    <a:pt x="595309" y="88142"/>
                    <a:pt x="642934" y="234192"/>
                    <a:pt x="674684" y="459617"/>
                  </a:cubicBezTo>
                  <a:cubicBezTo>
                    <a:pt x="706434" y="685042"/>
                    <a:pt x="838196" y="1310517"/>
                    <a:pt x="827084" y="1393067"/>
                  </a:cubicBezTo>
                  <a:cubicBezTo>
                    <a:pt x="815972" y="1475617"/>
                    <a:pt x="693734" y="1137479"/>
                    <a:pt x="608009" y="954917"/>
                  </a:cubicBezTo>
                  <a:cubicBezTo>
                    <a:pt x="522284" y="772355"/>
                    <a:pt x="411159" y="423104"/>
                    <a:pt x="312734" y="297692"/>
                  </a:cubicBezTo>
                  <a:cubicBezTo>
                    <a:pt x="214309" y="172280"/>
                    <a:pt x="57146" y="-13458"/>
                    <a:pt x="17459" y="231017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CFCC71-CFC8-41C0-88A8-AA971EF6FE05}"/>
                </a:ext>
              </a:extLst>
            </p:cNvPr>
            <p:cNvSpPr/>
            <p:nvPr/>
          </p:nvSpPr>
          <p:spPr>
            <a:xfrm>
              <a:off x="1396383" y="1580959"/>
              <a:ext cx="1019820" cy="1766548"/>
            </a:xfrm>
            <a:custGeom>
              <a:avLst/>
              <a:gdLst>
                <a:gd name="connsiteX0" fmla="*/ 323322 w 1003325"/>
                <a:gd name="connsiteY0" fmla="*/ 1674576 h 1737976"/>
                <a:gd name="connsiteX1" fmla="*/ 85197 w 1003325"/>
                <a:gd name="connsiteY1" fmla="*/ 1036401 h 1737976"/>
                <a:gd name="connsiteX2" fmla="*/ 66147 w 1003325"/>
                <a:gd name="connsiteY2" fmla="*/ 198201 h 1737976"/>
                <a:gd name="connsiteX3" fmla="*/ 913872 w 1003325"/>
                <a:gd name="connsiteY3" fmla="*/ 17226 h 1737976"/>
                <a:gd name="connsiteX4" fmla="*/ 923397 w 1003325"/>
                <a:gd name="connsiteY4" fmla="*/ 503001 h 1737976"/>
                <a:gd name="connsiteX5" fmla="*/ 428097 w 1003325"/>
                <a:gd name="connsiteY5" fmla="*/ 560151 h 1737976"/>
                <a:gd name="connsiteX6" fmla="*/ 380472 w 1003325"/>
                <a:gd name="connsiteY6" fmla="*/ 817326 h 1737976"/>
                <a:gd name="connsiteX7" fmla="*/ 818622 w 1003325"/>
                <a:gd name="connsiteY7" fmla="*/ 798276 h 1737976"/>
                <a:gd name="connsiteX8" fmla="*/ 799572 w 1003325"/>
                <a:gd name="connsiteY8" fmla="*/ 1074501 h 1737976"/>
                <a:gd name="connsiteX9" fmla="*/ 351897 w 1003325"/>
                <a:gd name="connsiteY9" fmla="*/ 1084026 h 1737976"/>
                <a:gd name="connsiteX10" fmla="*/ 675747 w 1003325"/>
                <a:gd name="connsiteY10" fmla="*/ 1646001 h 1737976"/>
                <a:gd name="connsiteX11" fmla="*/ 323322 w 1003325"/>
                <a:gd name="connsiteY11" fmla="*/ 1674576 h 1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325" h="1737976">
                  <a:moveTo>
                    <a:pt x="323322" y="1674576"/>
                  </a:moveTo>
                  <a:cubicBezTo>
                    <a:pt x="224897" y="1572976"/>
                    <a:pt x="128059" y="1282463"/>
                    <a:pt x="85197" y="1036401"/>
                  </a:cubicBezTo>
                  <a:cubicBezTo>
                    <a:pt x="42335" y="790339"/>
                    <a:pt x="-71965" y="368063"/>
                    <a:pt x="66147" y="198201"/>
                  </a:cubicBezTo>
                  <a:cubicBezTo>
                    <a:pt x="204259" y="28339"/>
                    <a:pt x="770997" y="-33574"/>
                    <a:pt x="913872" y="17226"/>
                  </a:cubicBezTo>
                  <a:cubicBezTo>
                    <a:pt x="1056747" y="68026"/>
                    <a:pt x="1004360" y="412513"/>
                    <a:pt x="923397" y="503001"/>
                  </a:cubicBezTo>
                  <a:cubicBezTo>
                    <a:pt x="842435" y="593488"/>
                    <a:pt x="518585" y="507763"/>
                    <a:pt x="428097" y="560151"/>
                  </a:cubicBezTo>
                  <a:cubicBezTo>
                    <a:pt x="337610" y="612538"/>
                    <a:pt x="315385" y="777639"/>
                    <a:pt x="380472" y="817326"/>
                  </a:cubicBezTo>
                  <a:cubicBezTo>
                    <a:pt x="445559" y="857013"/>
                    <a:pt x="748772" y="755413"/>
                    <a:pt x="818622" y="798276"/>
                  </a:cubicBezTo>
                  <a:cubicBezTo>
                    <a:pt x="888472" y="841139"/>
                    <a:pt x="877360" y="1026876"/>
                    <a:pt x="799572" y="1074501"/>
                  </a:cubicBezTo>
                  <a:cubicBezTo>
                    <a:pt x="721784" y="1122126"/>
                    <a:pt x="372535" y="988776"/>
                    <a:pt x="351897" y="1084026"/>
                  </a:cubicBezTo>
                  <a:cubicBezTo>
                    <a:pt x="331260" y="1179276"/>
                    <a:pt x="682097" y="1544401"/>
                    <a:pt x="675747" y="1646001"/>
                  </a:cubicBezTo>
                  <a:cubicBezTo>
                    <a:pt x="669397" y="1747601"/>
                    <a:pt x="421747" y="1776176"/>
                    <a:pt x="323322" y="1674576"/>
                  </a:cubicBezTo>
                  <a:close/>
                </a:path>
              </a:pathLst>
            </a:custGeom>
            <a:solidFill>
              <a:srgbClr val="FF669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90E19A-BB39-4D68-AA5F-259817F1B80B}"/>
                </a:ext>
              </a:extLst>
            </p:cNvPr>
            <p:cNvSpPr/>
            <p:nvPr/>
          </p:nvSpPr>
          <p:spPr>
            <a:xfrm rot="21050967">
              <a:off x="2270772" y="1596053"/>
              <a:ext cx="971672" cy="1736360"/>
            </a:xfrm>
            <a:custGeom>
              <a:avLst/>
              <a:gdLst>
                <a:gd name="connsiteX0" fmla="*/ 182429 w 955956"/>
                <a:gd name="connsiteY0" fmla="*/ 116885 h 1708276"/>
                <a:gd name="connsiteX1" fmla="*/ 1454 w 955956"/>
                <a:gd name="connsiteY1" fmla="*/ 1050335 h 1708276"/>
                <a:gd name="connsiteX2" fmla="*/ 115754 w 955956"/>
                <a:gd name="connsiteY2" fmla="*/ 1555160 h 1708276"/>
                <a:gd name="connsiteX3" fmla="*/ 430079 w 955956"/>
                <a:gd name="connsiteY3" fmla="*/ 1707560 h 1708276"/>
                <a:gd name="connsiteX4" fmla="*/ 734879 w 955956"/>
                <a:gd name="connsiteY4" fmla="*/ 1574210 h 1708276"/>
                <a:gd name="connsiteX5" fmla="*/ 944429 w 955956"/>
                <a:gd name="connsiteY5" fmla="*/ 897935 h 1708276"/>
                <a:gd name="connsiteX6" fmla="*/ 896804 w 955956"/>
                <a:gd name="connsiteY6" fmla="*/ 116885 h 1708276"/>
                <a:gd name="connsiteX7" fmla="*/ 630104 w 955956"/>
                <a:gd name="connsiteY7" fmla="*/ 21635 h 1708276"/>
                <a:gd name="connsiteX8" fmla="*/ 639629 w 955956"/>
                <a:gd name="connsiteY8" fmla="*/ 297860 h 1708276"/>
                <a:gd name="connsiteX9" fmla="*/ 687254 w 955956"/>
                <a:gd name="connsiteY9" fmla="*/ 840785 h 1708276"/>
                <a:gd name="connsiteX10" fmla="*/ 372929 w 955956"/>
                <a:gd name="connsiteY10" fmla="*/ 1240835 h 1708276"/>
                <a:gd name="connsiteX11" fmla="*/ 239579 w 955956"/>
                <a:gd name="connsiteY11" fmla="*/ 964610 h 1708276"/>
                <a:gd name="connsiteX12" fmla="*/ 306254 w 955956"/>
                <a:gd name="connsiteY12" fmla="*/ 526460 h 1708276"/>
                <a:gd name="connsiteX13" fmla="*/ 449129 w 955956"/>
                <a:gd name="connsiteY13" fmla="*/ 202610 h 1708276"/>
                <a:gd name="connsiteX14" fmla="*/ 182429 w 955956"/>
                <a:gd name="connsiteY14" fmla="*/ 116885 h 170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956" h="1708276">
                  <a:moveTo>
                    <a:pt x="182429" y="116885"/>
                  </a:moveTo>
                  <a:cubicBezTo>
                    <a:pt x="107816" y="258173"/>
                    <a:pt x="12566" y="810623"/>
                    <a:pt x="1454" y="1050335"/>
                  </a:cubicBezTo>
                  <a:cubicBezTo>
                    <a:pt x="-9659" y="1290048"/>
                    <a:pt x="44316" y="1445623"/>
                    <a:pt x="115754" y="1555160"/>
                  </a:cubicBezTo>
                  <a:cubicBezTo>
                    <a:pt x="187192" y="1664698"/>
                    <a:pt x="326892" y="1704385"/>
                    <a:pt x="430079" y="1707560"/>
                  </a:cubicBezTo>
                  <a:cubicBezTo>
                    <a:pt x="533266" y="1710735"/>
                    <a:pt x="649154" y="1709148"/>
                    <a:pt x="734879" y="1574210"/>
                  </a:cubicBezTo>
                  <a:cubicBezTo>
                    <a:pt x="820604" y="1439273"/>
                    <a:pt x="917442" y="1140822"/>
                    <a:pt x="944429" y="897935"/>
                  </a:cubicBezTo>
                  <a:cubicBezTo>
                    <a:pt x="971416" y="655048"/>
                    <a:pt x="949191" y="262935"/>
                    <a:pt x="896804" y="116885"/>
                  </a:cubicBezTo>
                  <a:cubicBezTo>
                    <a:pt x="844417" y="-29165"/>
                    <a:pt x="672966" y="-8527"/>
                    <a:pt x="630104" y="21635"/>
                  </a:cubicBezTo>
                  <a:cubicBezTo>
                    <a:pt x="587242" y="51797"/>
                    <a:pt x="630104" y="161335"/>
                    <a:pt x="639629" y="297860"/>
                  </a:cubicBezTo>
                  <a:cubicBezTo>
                    <a:pt x="649154" y="434385"/>
                    <a:pt x="731704" y="683623"/>
                    <a:pt x="687254" y="840785"/>
                  </a:cubicBezTo>
                  <a:cubicBezTo>
                    <a:pt x="642804" y="997947"/>
                    <a:pt x="447542" y="1220197"/>
                    <a:pt x="372929" y="1240835"/>
                  </a:cubicBezTo>
                  <a:cubicBezTo>
                    <a:pt x="298316" y="1261473"/>
                    <a:pt x="250691" y="1083672"/>
                    <a:pt x="239579" y="964610"/>
                  </a:cubicBezTo>
                  <a:cubicBezTo>
                    <a:pt x="228467" y="845548"/>
                    <a:pt x="271329" y="653460"/>
                    <a:pt x="306254" y="526460"/>
                  </a:cubicBezTo>
                  <a:cubicBezTo>
                    <a:pt x="341179" y="399460"/>
                    <a:pt x="476116" y="266110"/>
                    <a:pt x="449129" y="202610"/>
                  </a:cubicBezTo>
                  <a:cubicBezTo>
                    <a:pt x="422142" y="139110"/>
                    <a:pt x="257042" y="-24403"/>
                    <a:pt x="182429" y="116885"/>
                  </a:cubicBezTo>
                  <a:close/>
                </a:path>
              </a:pathLst>
            </a:custGeom>
            <a:solidFill>
              <a:srgbClr val="00CC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A35411-308F-488D-8382-4F7DF8030CC1}"/>
              </a:ext>
            </a:extLst>
          </p:cNvPr>
          <p:cNvGrpSpPr/>
          <p:nvPr/>
        </p:nvGrpSpPr>
        <p:grpSpPr>
          <a:xfrm>
            <a:off x="2282087" y="2649784"/>
            <a:ext cx="5988538" cy="1658660"/>
            <a:chOff x="2179402" y="2517277"/>
            <a:chExt cx="7187371" cy="1789451"/>
          </a:xfrm>
        </p:grpSpPr>
        <p:sp>
          <p:nvSpPr>
            <p:cNvPr id="21" name="Right Triangle 7">
              <a:extLst>
                <a:ext uri="{FF2B5EF4-FFF2-40B4-BE49-F238E27FC236}">
                  <a16:creationId xmlns:a16="http://schemas.microsoft.com/office/drawing/2014/main" id="{1F78E791-5EDD-4A2D-A45F-CFF9E9460E48}"/>
                </a:ext>
              </a:extLst>
            </p:cNvPr>
            <p:cNvSpPr/>
            <p:nvPr/>
          </p:nvSpPr>
          <p:spPr>
            <a:xfrm>
              <a:off x="2179402" y="2517277"/>
              <a:ext cx="7187371" cy="1789451"/>
            </a:xfrm>
            <a:custGeom>
              <a:avLst/>
              <a:gdLst>
                <a:gd name="connsiteX0" fmla="*/ 0 w 7222210"/>
                <a:gd name="connsiteY0" fmla="*/ 2163237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0 w 7222210"/>
                <a:gd name="connsiteY3" fmla="*/ 2163237 h 2163237"/>
                <a:gd name="connsiteX0" fmla="*/ 371959 w 7222210"/>
                <a:gd name="connsiteY0" fmla="*/ 2116742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371959 w 7222210"/>
                <a:gd name="connsiteY3" fmla="*/ 2116742 h 2163237"/>
                <a:gd name="connsiteX0" fmla="*/ 309966 w 7222210"/>
                <a:gd name="connsiteY0" fmla="*/ 2209732 h 2209732"/>
                <a:gd name="connsiteX1" fmla="*/ 0 w 7222210"/>
                <a:gd name="connsiteY1" fmla="*/ 0 h 2209732"/>
                <a:gd name="connsiteX2" fmla="*/ 7222210 w 7222210"/>
                <a:gd name="connsiteY2" fmla="*/ 2163237 h 2209732"/>
                <a:gd name="connsiteX3" fmla="*/ 309966 w 7222210"/>
                <a:gd name="connsiteY3" fmla="*/ 2209732 h 2209732"/>
                <a:gd name="connsiteX0" fmla="*/ 309966 w 7222210"/>
                <a:gd name="connsiteY0" fmla="*/ 2163237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309966 w 7222210"/>
                <a:gd name="connsiteY3" fmla="*/ 2163237 h 2163237"/>
                <a:gd name="connsiteX0" fmla="*/ 387457 w 7299701"/>
                <a:gd name="connsiteY0" fmla="*/ 2147739 h 2147739"/>
                <a:gd name="connsiteX1" fmla="*/ 0 w 7299701"/>
                <a:gd name="connsiteY1" fmla="*/ 0 h 2147739"/>
                <a:gd name="connsiteX2" fmla="*/ 7299701 w 7299701"/>
                <a:gd name="connsiteY2" fmla="*/ 2147739 h 2147739"/>
                <a:gd name="connsiteX3" fmla="*/ 387457 w 7299701"/>
                <a:gd name="connsiteY3" fmla="*/ 2147739 h 2147739"/>
                <a:gd name="connsiteX0" fmla="*/ 309966 w 7222210"/>
                <a:gd name="connsiteY0" fmla="*/ 2128975 h 2128975"/>
                <a:gd name="connsiteX1" fmla="*/ 0 w 7222210"/>
                <a:gd name="connsiteY1" fmla="*/ 0 h 2128975"/>
                <a:gd name="connsiteX2" fmla="*/ 7222210 w 7222210"/>
                <a:gd name="connsiteY2" fmla="*/ 2128975 h 2128975"/>
                <a:gd name="connsiteX3" fmla="*/ 309966 w 7222210"/>
                <a:gd name="connsiteY3" fmla="*/ 2128975 h 2128975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28975 h 2166503"/>
                <a:gd name="connsiteX3" fmla="*/ 0 w 7222210"/>
                <a:gd name="connsiteY3" fmla="*/ 2166503 h 2166503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47739 h 2166503"/>
                <a:gd name="connsiteX3" fmla="*/ 0 w 7222210"/>
                <a:gd name="connsiteY3" fmla="*/ 2166503 h 2166503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66503 h 2166503"/>
                <a:gd name="connsiteX3" fmla="*/ 0 w 7222210"/>
                <a:gd name="connsiteY3" fmla="*/ 2166503 h 2166503"/>
                <a:gd name="connsiteX0" fmla="*/ 0 w 7048011"/>
                <a:gd name="connsiteY0" fmla="*/ 2166503 h 2166503"/>
                <a:gd name="connsiteX1" fmla="*/ 0 w 7048011"/>
                <a:gd name="connsiteY1" fmla="*/ 0 h 2166503"/>
                <a:gd name="connsiteX2" fmla="*/ 7048011 w 7048011"/>
                <a:gd name="connsiteY2" fmla="*/ 2147121 h 2166503"/>
                <a:gd name="connsiteX3" fmla="*/ 0 w 7048011"/>
                <a:gd name="connsiteY3" fmla="*/ 2166503 h 2166503"/>
                <a:gd name="connsiteX0" fmla="*/ 0 w 7048011"/>
                <a:gd name="connsiteY0" fmla="*/ 2166503 h 2166503"/>
                <a:gd name="connsiteX1" fmla="*/ 0 w 7048011"/>
                <a:gd name="connsiteY1" fmla="*/ 0 h 2166503"/>
                <a:gd name="connsiteX2" fmla="*/ 7048011 w 7048011"/>
                <a:gd name="connsiteY2" fmla="*/ 2166503 h 2166503"/>
                <a:gd name="connsiteX3" fmla="*/ 0 w 7048011"/>
                <a:gd name="connsiteY3" fmla="*/ 2166503 h 2166503"/>
                <a:gd name="connsiteX0" fmla="*/ 34840 w 7048011"/>
                <a:gd name="connsiteY0" fmla="*/ 2147121 h 2166503"/>
                <a:gd name="connsiteX1" fmla="*/ 0 w 7048011"/>
                <a:gd name="connsiteY1" fmla="*/ 0 h 2166503"/>
                <a:gd name="connsiteX2" fmla="*/ 7048011 w 7048011"/>
                <a:gd name="connsiteY2" fmla="*/ 2166503 h 2166503"/>
                <a:gd name="connsiteX3" fmla="*/ 34840 w 7048011"/>
                <a:gd name="connsiteY3" fmla="*/ 2147121 h 2166503"/>
                <a:gd name="connsiteX0" fmla="*/ 174200 w 7187371"/>
                <a:gd name="connsiteY0" fmla="*/ 2147121 h 2166503"/>
                <a:gd name="connsiteX1" fmla="*/ 0 w 7187371"/>
                <a:gd name="connsiteY1" fmla="*/ 0 h 2166503"/>
                <a:gd name="connsiteX2" fmla="*/ 7187371 w 7187371"/>
                <a:gd name="connsiteY2" fmla="*/ 2166503 h 2166503"/>
                <a:gd name="connsiteX3" fmla="*/ 174200 w 7187371"/>
                <a:gd name="connsiteY3" fmla="*/ 2147121 h 2166503"/>
                <a:gd name="connsiteX0" fmla="*/ 174200 w 7187371"/>
                <a:gd name="connsiteY0" fmla="*/ 2147121 h 2166503"/>
                <a:gd name="connsiteX1" fmla="*/ 0 w 7187371"/>
                <a:gd name="connsiteY1" fmla="*/ 0 h 2166503"/>
                <a:gd name="connsiteX2" fmla="*/ 7187371 w 7187371"/>
                <a:gd name="connsiteY2" fmla="*/ 2166503 h 2166503"/>
                <a:gd name="connsiteX3" fmla="*/ 174200 w 7187371"/>
                <a:gd name="connsiteY3" fmla="*/ 2147121 h 2166503"/>
                <a:gd name="connsiteX0" fmla="*/ 156779 w 7187371"/>
                <a:gd name="connsiteY0" fmla="*/ 2147121 h 2166503"/>
                <a:gd name="connsiteX1" fmla="*/ 0 w 7187371"/>
                <a:gd name="connsiteY1" fmla="*/ 0 h 2166503"/>
                <a:gd name="connsiteX2" fmla="*/ 7187371 w 7187371"/>
                <a:gd name="connsiteY2" fmla="*/ 2166503 h 2166503"/>
                <a:gd name="connsiteX3" fmla="*/ 156779 w 7187371"/>
                <a:gd name="connsiteY3" fmla="*/ 2147121 h 216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7371" h="2166503">
                  <a:moveTo>
                    <a:pt x="156779" y="2147121"/>
                  </a:moveTo>
                  <a:lnTo>
                    <a:pt x="0" y="0"/>
                  </a:lnTo>
                  <a:lnTo>
                    <a:pt x="7187371" y="2166503"/>
                  </a:lnTo>
                  <a:lnTo>
                    <a:pt x="156779" y="2147121"/>
                  </a:lnTo>
                  <a:close/>
                </a:path>
              </a:pathLst>
            </a:custGeom>
            <a:solidFill>
              <a:srgbClr val="00B0F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7">
              <a:extLst>
                <a:ext uri="{FF2B5EF4-FFF2-40B4-BE49-F238E27FC236}">
                  <a16:creationId xmlns:a16="http://schemas.microsoft.com/office/drawing/2014/main" id="{BD900A88-D944-414F-9ABE-E63655FE1D18}"/>
                </a:ext>
              </a:extLst>
            </p:cNvPr>
            <p:cNvSpPr/>
            <p:nvPr/>
          </p:nvSpPr>
          <p:spPr>
            <a:xfrm>
              <a:off x="2239409" y="3049982"/>
              <a:ext cx="5429373" cy="1256615"/>
            </a:xfrm>
            <a:custGeom>
              <a:avLst/>
              <a:gdLst>
                <a:gd name="connsiteX0" fmla="*/ 0 w 7222210"/>
                <a:gd name="connsiteY0" fmla="*/ 2163237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0 w 7222210"/>
                <a:gd name="connsiteY3" fmla="*/ 2163237 h 2163237"/>
                <a:gd name="connsiteX0" fmla="*/ 371959 w 7222210"/>
                <a:gd name="connsiteY0" fmla="*/ 2116742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371959 w 7222210"/>
                <a:gd name="connsiteY3" fmla="*/ 2116742 h 2163237"/>
                <a:gd name="connsiteX0" fmla="*/ 309966 w 7222210"/>
                <a:gd name="connsiteY0" fmla="*/ 2209732 h 2209732"/>
                <a:gd name="connsiteX1" fmla="*/ 0 w 7222210"/>
                <a:gd name="connsiteY1" fmla="*/ 0 h 2209732"/>
                <a:gd name="connsiteX2" fmla="*/ 7222210 w 7222210"/>
                <a:gd name="connsiteY2" fmla="*/ 2163237 h 2209732"/>
                <a:gd name="connsiteX3" fmla="*/ 309966 w 7222210"/>
                <a:gd name="connsiteY3" fmla="*/ 2209732 h 2209732"/>
                <a:gd name="connsiteX0" fmla="*/ 309966 w 7222210"/>
                <a:gd name="connsiteY0" fmla="*/ 2163237 h 2163237"/>
                <a:gd name="connsiteX1" fmla="*/ 0 w 7222210"/>
                <a:gd name="connsiteY1" fmla="*/ 0 h 2163237"/>
                <a:gd name="connsiteX2" fmla="*/ 7222210 w 7222210"/>
                <a:gd name="connsiteY2" fmla="*/ 2163237 h 2163237"/>
                <a:gd name="connsiteX3" fmla="*/ 309966 w 7222210"/>
                <a:gd name="connsiteY3" fmla="*/ 2163237 h 2163237"/>
                <a:gd name="connsiteX0" fmla="*/ 387457 w 7299701"/>
                <a:gd name="connsiteY0" fmla="*/ 2147739 h 2147739"/>
                <a:gd name="connsiteX1" fmla="*/ 0 w 7299701"/>
                <a:gd name="connsiteY1" fmla="*/ 0 h 2147739"/>
                <a:gd name="connsiteX2" fmla="*/ 7299701 w 7299701"/>
                <a:gd name="connsiteY2" fmla="*/ 2147739 h 2147739"/>
                <a:gd name="connsiteX3" fmla="*/ 387457 w 7299701"/>
                <a:gd name="connsiteY3" fmla="*/ 2147739 h 2147739"/>
                <a:gd name="connsiteX0" fmla="*/ 309966 w 7222210"/>
                <a:gd name="connsiteY0" fmla="*/ 2128975 h 2128975"/>
                <a:gd name="connsiteX1" fmla="*/ 0 w 7222210"/>
                <a:gd name="connsiteY1" fmla="*/ 0 h 2128975"/>
                <a:gd name="connsiteX2" fmla="*/ 7222210 w 7222210"/>
                <a:gd name="connsiteY2" fmla="*/ 2128975 h 2128975"/>
                <a:gd name="connsiteX3" fmla="*/ 309966 w 7222210"/>
                <a:gd name="connsiteY3" fmla="*/ 2128975 h 2128975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28975 h 2166503"/>
                <a:gd name="connsiteX3" fmla="*/ 0 w 7222210"/>
                <a:gd name="connsiteY3" fmla="*/ 2166503 h 2166503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47739 h 2166503"/>
                <a:gd name="connsiteX3" fmla="*/ 0 w 7222210"/>
                <a:gd name="connsiteY3" fmla="*/ 2166503 h 2166503"/>
                <a:gd name="connsiteX0" fmla="*/ 0 w 7222210"/>
                <a:gd name="connsiteY0" fmla="*/ 2166503 h 2166503"/>
                <a:gd name="connsiteX1" fmla="*/ 0 w 7222210"/>
                <a:gd name="connsiteY1" fmla="*/ 0 h 2166503"/>
                <a:gd name="connsiteX2" fmla="*/ 7222210 w 7222210"/>
                <a:gd name="connsiteY2" fmla="*/ 2166503 h 2166503"/>
                <a:gd name="connsiteX3" fmla="*/ 0 w 7222210"/>
                <a:gd name="connsiteY3" fmla="*/ 2166503 h 2166503"/>
                <a:gd name="connsiteX0" fmla="*/ 0 w 7222210"/>
                <a:gd name="connsiteY0" fmla="*/ 2138903 h 2166503"/>
                <a:gd name="connsiteX1" fmla="*/ 0 w 7222210"/>
                <a:gd name="connsiteY1" fmla="*/ 0 h 2166503"/>
                <a:gd name="connsiteX2" fmla="*/ 7222210 w 7222210"/>
                <a:gd name="connsiteY2" fmla="*/ 2166503 h 2166503"/>
                <a:gd name="connsiteX3" fmla="*/ 0 w 7222210"/>
                <a:gd name="connsiteY3" fmla="*/ 2138903 h 2166503"/>
                <a:gd name="connsiteX0" fmla="*/ 141762 w 7363972"/>
                <a:gd name="connsiteY0" fmla="*/ 2138903 h 2166503"/>
                <a:gd name="connsiteX1" fmla="*/ 0 w 7363972"/>
                <a:gd name="connsiteY1" fmla="*/ 0 h 2166503"/>
                <a:gd name="connsiteX2" fmla="*/ 7363972 w 7363972"/>
                <a:gd name="connsiteY2" fmla="*/ 2166503 h 2166503"/>
                <a:gd name="connsiteX3" fmla="*/ 141762 w 7363972"/>
                <a:gd name="connsiteY3" fmla="*/ 2138903 h 216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3972" h="2166503">
                  <a:moveTo>
                    <a:pt x="141762" y="2138903"/>
                  </a:moveTo>
                  <a:lnTo>
                    <a:pt x="0" y="0"/>
                  </a:lnTo>
                  <a:lnTo>
                    <a:pt x="7363972" y="2166503"/>
                  </a:lnTo>
                  <a:lnTo>
                    <a:pt x="141762" y="2138903"/>
                  </a:lnTo>
                  <a:close/>
                </a:path>
              </a:pathLst>
            </a:custGeom>
            <a:solidFill>
              <a:srgbClr val="0070C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7FA0B781-42C1-4785-935D-1CD15B2FA427}"/>
              </a:ext>
            </a:extLst>
          </p:cNvPr>
          <p:cNvSpPr/>
          <p:nvPr/>
        </p:nvSpPr>
        <p:spPr>
          <a:xfrm>
            <a:off x="2727554" y="5246824"/>
            <a:ext cx="6646181" cy="1422698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171033 w 5811864"/>
              <a:gd name="connsiteY0" fmla="*/ 0 h 1120200"/>
              <a:gd name="connsiteX1" fmla="*/ 4742481 w 5811864"/>
              <a:gd name="connsiteY1" fmla="*/ 12071 h 1120200"/>
              <a:gd name="connsiteX2" fmla="*/ 5811864 w 5811864"/>
              <a:gd name="connsiteY2" fmla="*/ 1120200 h 1120200"/>
              <a:gd name="connsiteX3" fmla="*/ 0 w 5811864"/>
              <a:gd name="connsiteY3" fmla="*/ 1120200 h 1120200"/>
              <a:gd name="connsiteX4" fmla="*/ 1171033 w 5811864"/>
              <a:gd name="connsiteY4" fmla="*/ 0 h 1120200"/>
              <a:gd name="connsiteX0" fmla="*/ 1171033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171033 w 5811864"/>
              <a:gd name="connsiteY4" fmla="*/ 0 h 1108129"/>
              <a:gd name="connsiteX0" fmla="*/ 1171033 w 5811864"/>
              <a:gd name="connsiteY0" fmla="*/ 0 h 1108129"/>
              <a:gd name="connsiteX1" fmla="*/ 4767705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171033 w 5811864"/>
              <a:gd name="connsiteY4" fmla="*/ 0 h 1108129"/>
              <a:gd name="connsiteX0" fmla="*/ 981858 w 5622689"/>
              <a:gd name="connsiteY0" fmla="*/ 0 h 1144344"/>
              <a:gd name="connsiteX1" fmla="*/ 4578530 w 5622689"/>
              <a:gd name="connsiteY1" fmla="*/ 0 h 1144344"/>
              <a:gd name="connsiteX2" fmla="*/ 5622689 w 5622689"/>
              <a:gd name="connsiteY2" fmla="*/ 1108129 h 1144344"/>
              <a:gd name="connsiteX3" fmla="*/ 0 w 5622689"/>
              <a:gd name="connsiteY3" fmla="*/ 1144344 h 1144344"/>
              <a:gd name="connsiteX4" fmla="*/ 981858 w 5622689"/>
              <a:gd name="connsiteY4" fmla="*/ 0 h 1144344"/>
              <a:gd name="connsiteX0" fmla="*/ 981858 w 5408291"/>
              <a:gd name="connsiteY0" fmla="*/ 0 h 1144344"/>
              <a:gd name="connsiteX1" fmla="*/ 4578530 w 5408291"/>
              <a:gd name="connsiteY1" fmla="*/ 0 h 1144344"/>
              <a:gd name="connsiteX2" fmla="*/ 5408291 w 5408291"/>
              <a:gd name="connsiteY2" fmla="*/ 1108129 h 1144344"/>
              <a:gd name="connsiteX3" fmla="*/ 0 w 5408291"/>
              <a:gd name="connsiteY3" fmla="*/ 1144344 h 1144344"/>
              <a:gd name="connsiteX4" fmla="*/ 981858 w 5408291"/>
              <a:gd name="connsiteY4" fmla="*/ 0 h 1144344"/>
              <a:gd name="connsiteX0" fmla="*/ 981858 w 5408291"/>
              <a:gd name="connsiteY0" fmla="*/ 0 h 1108130"/>
              <a:gd name="connsiteX1" fmla="*/ 4578530 w 5408291"/>
              <a:gd name="connsiteY1" fmla="*/ 0 h 1108130"/>
              <a:gd name="connsiteX2" fmla="*/ 5408291 w 5408291"/>
              <a:gd name="connsiteY2" fmla="*/ 1108129 h 1108130"/>
              <a:gd name="connsiteX3" fmla="*/ 0 w 5408291"/>
              <a:gd name="connsiteY3" fmla="*/ 1108130 h 1108130"/>
              <a:gd name="connsiteX4" fmla="*/ 981858 w 5408291"/>
              <a:gd name="connsiteY4" fmla="*/ 0 h 110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291" h="1108130">
                <a:moveTo>
                  <a:pt x="981858" y="0"/>
                </a:moveTo>
                <a:lnTo>
                  <a:pt x="4578530" y="0"/>
                </a:lnTo>
                <a:lnTo>
                  <a:pt x="5408291" y="1108129"/>
                </a:lnTo>
                <a:lnTo>
                  <a:pt x="0" y="1108130"/>
                </a:lnTo>
                <a:lnTo>
                  <a:pt x="98185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91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71173E-A338-4868-BF30-7C9860BE2ABC}"/>
              </a:ext>
            </a:extLst>
          </p:cNvPr>
          <p:cNvSpPr/>
          <p:nvPr/>
        </p:nvSpPr>
        <p:spPr>
          <a:xfrm>
            <a:off x="3777788" y="4340255"/>
            <a:ext cx="4636401" cy="832750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  <a:gd name="connsiteX0" fmla="*/ 1345947 w 4553092"/>
              <a:gd name="connsiteY0" fmla="*/ 0 h 793902"/>
              <a:gd name="connsiteX1" fmla="*/ 3266248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29550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286845 w 4493990"/>
              <a:gd name="connsiteY0" fmla="*/ 0 h 793902"/>
              <a:gd name="connsiteX1" fmla="*/ 3059393 w 4493990"/>
              <a:gd name="connsiteY1" fmla="*/ 14775 h 793902"/>
              <a:gd name="connsiteX2" fmla="*/ 3067663 w 4493990"/>
              <a:gd name="connsiteY2" fmla="*/ 492078 h 793902"/>
              <a:gd name="connsiteX3" fmla="*/ 4493990 w 4493990"/>
              <a:gd name="connsiteY3" fmla="*/ 492078 h 793902"/>
              <a:gd name="connsiteX4" fmla="*/ 4416499 w 4493990"/>
              <a:gd name="connsiteY4" fmla="*/ 793902 h 793902"/>
              <a:gd name="connsiteX5" fmla="*/ 2891 w 4493990"/>
              <a:gd name="connsiteY5" fmla="*/ 793902 h 793902"/>
              <a:gd name="connsiteX6" fmla="*/ 0 w 4493990"/>
              <a:gd name="connsiteY6" fmla="*/ 492078 h 793902"/>
              <a:gd name="connsiteX7" fmla="*/ 1320733 w 4493990"/>
              <a:gd name="connsiteY7" fmla="*/ 492078 h 793902"/>
              <a:gd name="connsiteX8" fmla="*/ 1286845 w 4493990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114" h="793902">
                <a:moveTo>
                  <a:pt x="1286845" y="0"/>
                </a:moveTo>
                <a:lnTo>
                  <a:pt x="3059393" y="14775"/>
                </a:lnTo>
                <a:lnTo>
                  <a:pt x="3067663" y="492078"/>
                </a:lnTo>
                <a:lnTo>
                  <a:pt x="4420114" y="477302"/>
                </a:lnTo>
                <a:lnTo>
                  <a:pt x="4416499" y="793902"/>
                </a:lnTo>
                <a:lnTo>
                  <a:pt x="2891" y="793902"/>
                </a:lnTo>
                <a:cubicBezTo>
                  <a:pt x="1927" y="693294"/>
                  <a:pt x="964" y="592686"/>
                  <a:pt x="0" y="492078"/>
                </a:cubicBezTo>
                <a:lnTo>
                  <a:pt x="1320733" y="492078"/>
                </a:lnTo>
                <a:cubicBezTo>
                  <a:pt x="1289736" y="332977"/>
                  <a:pt x="1317842" y="159101"/>
                  <a:pt x="128684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C245A-DD63-4336-9EB5-82AE7E58BC2F}"/>
              </a:ext>
            </a:extLst>
          </p:cNvPr>
          <p:cNvSpPr/>
          <p:nvPr/>
        </p:nvSpPr>
        <p:spPr>
          <a:xfrm>
            <a:off x="2524936" y="5271587"/>
            <a:ext cx="7142127" cy="1314209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864" h="1108129">
                <a:moveTo>
                  <a:pt x="1208868" y="0"/>
                </a:moveTo>
                <a:lnTo>
                  <a:pt x="4742481" y="0"/>
                </a:lnTo>
                <a:lnTo>
                  <a:pt x="5811864" y="1108129"/>
                </a:lnTo>
                <a:lnTo>
                  <a:pt x="0" y="1108129"/>
                </a:lnTo>
                <a:lnTo>
                  <a:pt x="12088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C7DD1-04CC-41D3-B867-5C119A6FB57B}"/>
              </a:ext>
            </a:extLst>
          </p:cNvPr>
          <p:cNvSpPr/>
          <p:nvPr/>
        </p:nvSpPr>
        <p:spPr>
          <a:xfrm>
            <a:off x="2295359" y="161748"/>
            <a:ext cx="7601260" cy="4168317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430745 w 8105613"/>
              <a:gd name="connsiteY3" fmla="*/ 3895030 h 3895030"/>
              <a:gd name="connsiteX4" fmla="*/ 0 w 8105613"/>
              <a:gd name="connsiteY4" fmla="*/ 0 h 389503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282992 w 8105613"/>
              <a:gd name="connsiteY3" fmla="*/ 3895030 h 3895030"/>
              <a:gd name="connsiteX4" fmla="*/ 0 w 8105613"/>
              <a:gd name="connsiteY4" fmla="*/ 0 h 3895030"/>
              <a:gd name="connsiteX0" fmla="*/ 0 w 7972635"/>
              <a:gd name="connsiteY0" fmla="*/ 0 h 3880254"/>
              <a:gd name="connsiteX1" fmla="*/ 7972635 w 7972635"/>
              <a:gd name="connsiteY1" fmla="*/ 723 h 3880254"/>
              <a:gd name="connsiteX2" fmla="*/ 7182221 w 7972635"/>
              <a:gd name="connsiteY2" fmla="*/ 3850703 h 3880254"/>
              <a:gd name="connsiteX3" fmla="*/ 150014 w 7972635"/>
              <a:gd name="connsiteY3" fmla="*/ 3880254 h 3880254"/>
              <a:gd name="connsiteX4" fmla="*/ 0 w 7972635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182221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329974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09115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38666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31811 w 7425949"/>
              <a:gd name="connsiteY3" fmla="*/ 3835928 h 3850703"/>
              <a:gd name="connsiteX4" fmla="*/ 0 w 7425949"/>
              <a:gd name="connsiteY4" fmla="*/ 0 h 3850703"/>
              <a:gd name="connsiteX0" fmla="*/ 0 w 7411174"/>
              <a:gd name="connsiteY0" fmla="*/ 0 h 3865478"/>
              <a:gd name="connsiteX1" fmla="*/ 7411174 w 7411174"/>
              <a:gd name="connsiteY1" fmla="*/ 15498 h 3865478"/>
              <a:gd name="connsiteX2" fmla="*/ 7315199 w 7411174"/>
              <a:gd name="connsiteY2" fmla="*/ 3865478 h 3865478"/>
              <a:gd name="connsiteX3" fmla="*/ 17036 w 7411174"/>
              <a:gd name="connsiteY3" fmla="*/ 3850703 h 3865478"/>
              <a:gd name="connsiteX4" fmla="*/ 0 w 7411174"/>
              <a:gd name="connsiteY4" fmla="*/ 0 h 3865478"/>
              <a:gd name="connsiteX0" fmla="*/ 0 w 7411174"/>
              <a:gd name="connsiteY0" fmla="*/ 28828 h 3849980"/>
              <a:gd name="connsiteX1" fmla="*/ 7411174 w 7411174"/>
              <a:gd name="connsiteY1" fmla="*/ 0 h 3849980"/>
              <a:gd name="connsiteX2" fmla="*/ 7315199 w 7411174"/>
              <a:gd name="connsiteY2" fmla="*/ 3849980 h 3849980"/>
              <a:gd name="connsiteX3" fmla="*/ 17036 w 7411174"/>
              <a:gd name="connsiteY3" fmla="*/ 3835205 h 3849980"/>
              <a:gd name="connsiteX4" fmla="*/ 0 w 7411174"/>
              <a:gd name="connsiteY4" fmla="*/ 28828 h 3849980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2260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6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13344 w 7409742"/>
              <a:gd name="connsiteY0" fmla="*/ 0 h 3850703"/>
              <a:gd name="connsiteX1" fmla="*/ 7409742 w 7409742"/>
              <a:gd name="connsiteY1" fmla="*/ 723 h 3850703"/>
              <a:gd name="connsiteX2" fmla="*/ 7372761 w 7409742"/>
              <a:gd name="connsiteY2" fmla="*/ 3850703 h 3850703"/>
              <a:gd name="connsiteX3" fmla="*/ 882 w 7409742"/>
              <a:gd name="connsiteY3" fmla="*/ 3835928 h 3850703"/>
              <a:gd name="connsiteX4" fmla="*/ 13344 w 7409742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6398" h="3850703">
                <a:moveTo>
                  <a:pt x="0" y="0"/>
                </a:moveTo>
                <a:lnTo>
                  <a:pt x="7396398" y="723"/>
                </a:lnTo>
                <a:lnTo>
                  <a:pt x="7374165" y="3850703"/>
                </a:lnTo>
                <a:lnTo>
                  <a:pt x="17036" y="3835928"/>
                </a:lnTo>
                <a:cubicBezTo>
                  <a:pt x="11357" y="2552360"/>
                  <a:pt x="5679" y="12835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AE72A-0055-4DFD-9153-5CDF05480A67}"/>
              </a:ext>
            </a:extLst>
          </p:cNvPr>
          <p:cNvGrpSpPr/>
          <p:nvPr/>
        </p:nvGrpSpPr>
        <p:grpSpPr>
          <a:xfrm>
            <a:off x="3066472" y="1255010"/>
            <a:ext cx="6292299" cy="1967337"/>
            <a:chOff x="3066472" y="1255010"/>
            <a:chExt cx="6292299" cy="19673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240D4D-5448-47FE-B482-E30AFEE30570}"/>
                </a:ext>
              </a:extLst>
            </p:cNvPr>
            <p:cNvSpPr/>
            <p:nvPr/>
          </p:nvSpPr>
          <p:spPr>
            <a:xfrm>
              <a:off x="3066472" y="1255010"/>
              <a:ext cx="6292299" cy="1967337"/>
            </a:xfrm>
            <a:prstGeom prst="rect">
              <a:avLst/>
            </a:prstGeom>
            <a:solidFill>
              <a:srgbClr val="00B0F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003C11-5689-450D-B963-A444DA09280D}"/>
                </a:ext>
              </a:extLst>
            </p:cNvPr>
            <p:cNvGrpSpPr/>
            <p:nvPr/>
          </p:nvGrpSpPr>
          <p:grpSpPr>
            <a:xfrm>
              <a:off x="3465203" y="1603711"/>
              <a:ext cx="5602557" cy="1286360"/>
              <a:chOff x="3465203" y="1603711"/>
              <a:chExt cx="5602557" cy="128636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D723CC-853E-4E79-BD83-1CA124D8B5B5}"/>
                  </a:ext>
                </a:extLst>
              </p:cNvPr>
              <p:cNvSpPr/>
              <p:nvPr/>
            </p:nvSpPr>
            <p:spPr>
              <a:xfrm>
                <a:off x="3465204" y="1620135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B87FFD-0C49-41E7-8878-8513334C8D3B}"/>
                  </a:ext>
                </a:extLst>
              </p:cNvPr>
              <p:cNvSpPr/>
              <p:nvPr/>
            </p:nvSpPr>
            <p:spPr>
              <a:xfrm>
                <a:off x="4027992" y="1620135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0B7E13-1194-4154-A5D7-D454BDECCA5E}"/>
                  </a:ext>
                </a:extLst>
              </p:cNvPr>
              <p:cNvSpPr/>
              <p:nvPr/>
            </p:nvSpPr>
            <p:spPr>
              <a:xfrm>
                <a:off x="4443710" y="1620279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DE1C21-A58F-4D20-8A81-8673F5050B6E}"/>
                  </a:ext>
                </a:extLst>
              </p:cNvPr>
              <p:cNvSpPr/>
              <p:nvPr/>
            </p:nvSpPr>
            <p:spPr>
              <a:xfrm>
                <a:off x="4443712" y="262928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4756B8-8486-440A-A84C-F0ED65274CA0}"/>
                  </a:ext>
                </a:extLst>
              </p:cNvPr>
              <p:cNvSpPr/>
              <p:nvPr/>
            </p:nvSpPr>
            <p:spPr>
              <a:xfrm>
                <a:off x="4443711" y="2124709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4F75B-1C80-419B-862B-F373F6DC43BF}"/>
                  </a:ext>
                </a:extLst>
              </p:cNvPr>
              <p:cNvSpPr/>
              <p:nvPr/>
            </p:nvSpPr>
            <p:spPr>
              <a:xfrm>
                <a:off x="6384649" y="1603854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41B33BA-A508-4648-9B0D-43BFFCA5D5AF}"/>
                  </a:ext>
                </a:extLst>
              </p:cNvPr>
              <p:cNvSpPr/>
              <p:nvPr/>
            </p:nvSpPr>
            <p:spPr>
              <a:xfrm>
                <a:off x="7333691" y="1603854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853B064-32BB-4155-A796-9477BAF9661F}"/>
                  </a:ext>
                </a:extLst>
              </p:cNvPr>
              <p:cNvSpPr/>
              <p:nvPr/>
            </p:nvSpPr>
            <p:spPr>
              <a:xfrm>
                <a:off x="7896478" y="1603854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B60371A-F17C-4454-8692-3A3B29C396D3}"/>
                  </a:ext>
                </a:extLst>
              </p:cNvPr>
              <p:cNvSpPr/>
              <p:nvPr/>
            </p:nvSpPr>
            <p:spPr>
              <a:xfrm>
                <a:off x="5422215" y="1603854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20DC4E-E300-4781-BFAC-9DC24520A396}"/>
                  </a:ext>
                </a:extLst>
              </p:cNvPr>
              <p:cNvSpPr/>
              <p:nvPr/>
            </p:nvSpPr>
            <p:spPr>
              <a:xfrm>
                <a:off x="8282731" y="1603711"/>
                <a:ext cx="230780" cy="126993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F1FE41-9CA7-43AA-A8CA-1760FDAB39A8}"/>
                  </a:ext>
                </a:extLst>
              </p:cNvPr>
              <p:cNvSpPr/>
              <p:nvPr/>
            </p:nvSpPr>
            <p:spPr>
              <a:xfrm>
                <a:off x="3465203" y="262928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30E609-D12F-4797-A231-31E275E29A25}"/>
                  </a:ext>
                </a:extLst>
              </p:cNvPr>
              <p:cNvSpPr/>
              <p:nvPr/>
            </p:nvSpPr>
            <p:spPr>
              <a:xfrm>
                <a:off x="4443710" y="1620135"/>
                <a:ext cx="230780" cy="7653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242C938-6761-474B-BA56-7A531BCE0980}"/>
                  </a:ext>
                </a:extLst>
              </p:cNvPr>
              <p:cNvSpPr/>
              <p:nvPr/>
            </p:nvSpPr>
            <p:spPr>
              <a:xfrm>
                <a:off x="5016248" y="2124709"/>
                <a:ext cx="230780" cy="7653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57081E-C1C7-45EB-BF94-1229E9024677}"/>
                  </a:ext>
                </a:extLst>
              </p:cNvPr>
              <p:cNvSpPr/>
              <p:nvPr/>
            </p:nvSpPr>
            <p:spPr>
              <a:xfrm>
                <a:off x="6384649" y="160385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18BB7E-926B-4496-A9B0-5983ED3151E1}"/>
                  </a:ext>
                </a:extLst>
              </p:cNvPr>
              <p:cNvSpPr/>
              <p:nvPr/>
            </p:nvSpPr>
            <p:spPr>
              <a:xfrm>
                <a:off x="6384649" y="2108429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4E546EC-9106-47FE-B6FB-51701A1249BD}"/>
                  </a:ext>
                </a:extLst>
              </p:cNvPr>
              <p:cNvSpPr/>
              <p:nvPr/>
            </p:nvSpPr>
            <p:spPr>
              <a:xfrm>
                <a:off x="7333690" y="261300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26FE846-B174-4779-9484-1031AD7BF5D4}"/>
                  </a:ext>
                </a:extLst>
              </p:cNvPr>
              <p:cNvSpPr/>
              <p:nvPr/>
            </p:nvSpPr>
            <p:spPr>
              <a:xfrm>
                <a:off x="5422215" y="160385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866347-B45B-4440-8ED3-845241107B44}"/>
                  </a:ext>
                </a:extLst>
              </p:cNvPr>
              <p:cNvSpPr/>
              <p:nvPr/>
            </p:nvSpPr>
            <p:spPr>
              <a:xfrm>
                <a:off x="5422215" y="2108429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C58C89D-B7EE-4EE8-BC2D-1387AA6BECEC}"/>
                  </a:ext>
                </a:extLst>
              </p:cNvPr>
              <p:cNvSpPr/>
              <p:nvPr/>
            </p:nvSpPr>
            <p:spPr>
              <a:xfrm>
                <a:off x="5419055" y="2629284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5039BF-9AE6-4A2A-98E3-483863B818CA}"/>
                  </a:ext>
                </a:extLst>
              </p:cNvPr>
              <p:cNvSpPr/>
              <p:nvPr/>
            </p:nvSpPr>
            <p:spPr>
              <a:xfrm>
                <a:off x="8274193" y="2612861"/>
                <a:ext cx="793567" cy="260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99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71173E-A338-4868-BF30-7C9860BE2ABC}"/>
              </a:ext>
            </a:extLst>
          </p:cNvPr>
          <p:cNvSpPr/>
          <p:nvPr/>
        </p:nvSpPr>
        <p:spPr>
          <a:xfrm>
            <a:off x="3708057" y="4160217"/>
            <a:ext cx="4775886" cy="785063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092" h="779127">
                <a:moveTo>
                  <a:pt x="1286845" y="0"/>
                </a:moveTo>
                <a:lnTo>
                  <a:pt x="3266248" y="0"/>
                </a:lnTo>
                <a:lnTo>
                  <a:pt x="3126765" y="477303"/>
                </a:lnTo>
                <a:lnTo>
                  <a:pt x="4553092" y="477303"/>
                </a:lnTo>
                <a:lnTo>
                  <a:pt x="4475601" y="779127"/>
                </a:lnTo>
                <a:lnTo>
                  <a:pt x="61993" y="779127"/>
                </a:lnTo>
                <a:lnTo>
                  <a:pt x="0" y="477303"/>
                </a:lnTo>
                <a:lnTo>
                  <a:pt x="1379835" y="47730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C7DD1-04CC-41D3-B867-5C119A6FB57B}"/>
              </a:ext>
            </a:extLst>
          </p:cNvPr>
          <p:cNvSpPr/>
          <p:nvPr/>
        </p:nvSpPr>
        <p:spPr>
          <a:xfrm>
            <a:off x="1844870" y="204635"/>
            <a:ext cx="8502240" cy="4031880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613" h="3865480">
                <a:moveTo>
                  <a:pt x="0" y="0"/>
                </a:moveTo>
                <a:lnTo>
                  <a:pt x="8105613" y="15499"/>
                </a:lnTo>
                <a:lnTo>
                  <a:pt x="7315199" y="3865479"/>
                </a:lnTo>
                <a:lnTo>
                  <a:pt x="681925" y="38654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8B7F23E7-A7CC-4160-85E1-D3A9EE88D4A9}"/>
              </a:ext>
            </a:extLst>
          </p:cNvPr>
          <p:cNvSpPr/>
          <p:nvPr/>
        </p:nvSpPr>
        <p:spPr>
          <a:xfrm>
            <a:off x="2828115" y="5106842"/>
            <a:ext cx="6535749" cy="1546523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880965 w 5483961"/>
              <a:gd name="connsiteY0" fmla="*/ 0 h 1108129"/>
              <a:gd name="connsiteX1" fmla="*/ 4414578 w 5483961"/>
              <a:gd name="connsiteY1" fmla="*/ 0 h 1108129"/>
              <a:gd name="connsiteX2" fmla="*/ 5483961 w 5483961"/>
              <a:gd name="connsiteY2" fmla="*/ 1108129 h 1108129"/>
              <a:gd name="connsiteX3" fmla="*/ 0 w 5483961"/>
              <a:gd name="connsiteY3" fmla="*/ 1108129 h 1108129"/>
              <a:gd name="connsiteX4" fmla="*/ 880965 w 5483961"/>
              <a:gd name="connsiteY4" fmla="*/ 0 h 1108129"/>
              <a:gd name="connsiteX0" fmla="*/ 880965 w 5017329"/>
              <a:gd name="connsiteY0" fmla="*/ 0 h 1108129"/>
              <a:gd name="connsiteX1" fmla="*/ 4414578 w 5017329"/>
              <a:gd name="connsiteY1" fmla="*/ 0 h 1108129"/>
              <a:gd name="connsiteX2" fmla="*/ 5017329 w 5017329"/>
              <a:gd name="connsiteY2" fmla="*/ 1096057 h 1108129"/>
              <a:gd name="connsiteX3" fmla="*/ 0 w 5017329"/>
              <a:gd name="connsiteY3" fmla="*/ 1108129 h 1108129"/>
              <a:gd name="connsiteX4" fmla="*/ 880965 w 5017329"/>
              <a:gd name="connsiteY4" fmla="*/ 0 h 1108129"/>
              <a:gd name="connsiteX0" fmla="*/ 880965 w 5118223"/>
              <a:gd name="connsiteY0" fmla="*/ 0 h 1108129"/>
              <a:gd name="connsiteX1" fmla="*/ 4414578 w 5118223"/>
              <a:gd name="connsiteY1" fmla="*/ 0 h 1108129"/>
              <a:gd name="connsiteX2" fmla="*/ 5118223 w 5118223"/>
              <a:gd name="connsiteY2" fmla="*/ 1096057 h 1108129"/>
              <a:gd name="connsiteX3" fmla="*/ 0 w 5118223"/>
              <a:gd name="connsiteY3" fmla="*/ 1108129 h 1108129"/>
              <a:gd name="connsiteX4" fmla="*/ 880965 w 5118223"/>
              <a:gd name="connsiteY4" fmla="*/ 0 h 1108129"/>
              <a:gd name="connsiteX0" fmla="*/ 832417 w 5118223"/>
              <a:gd name="connsiteY0" fmla="*/ 0 h 1108129"/>
              <a:gd name="connsiteX1" fmla="*/ 4414578 w 5118223"/>
              <a:gd name="connsiteY1" fmla="*/ 0 h 1108129"/>
              <a:gd name="connsiteX2" fmla="*/ 5118223 w 5118223"/>
              <a:gd name="connsiteY2" fmla="*/ 1096057 h 1108129"/>
              <a:gd name="connsiteX3" fmla="*/ 0 w 5118223"/>
              <a:gd name="connsiteY3" fmla="*/ 1108129 h 1108129"/>
              <a:gd name="connsiteX4" fmla="*/ 832417 w 5118223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223" h="1108129">
                <a:moveTo>
                  <a:pt x="832417" y="0"/>
                </a:moveTo>
                <a:lnTo>
                  <a:pt x="4414578" y="0"/>
                </a:lnTo>
                <a:lnTo>
                  <a:pt x="5118223" y="1096057"/>
                </a:lnTo>
                <a:lnTo>
                  <a:pt x="0" y="1108129"/>
                </a:lnTo>
                <a:lnTo>
                  <a:pt x="8324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CEC4BEF-0804-4F88-9642-B8E6812B5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4857"/>
              </p:ext>
            </p:extLst>
          </p:nvPr>
        </p:nvGraphicFramePr>
        <p:xfrm>
          <a:off x="2032000" y="1710266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683846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14253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0" dirty="0"/>
                        <a:t>Target Audience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dirty="0"/>
                        <a:t>Call to Action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Parents who invest in their children’s education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Enroll their kids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6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Kids who love to build, use technology, and/or draw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Tell parents why BIY is cool and useful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56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3977F13-C7E8-4236-9423-22305433CBC1}"/>
              </a:ext>
            </a:extLst>
          </p:cNvPr>
          <p:cNvSpPr/>
          <p:nvPr/>
        </p:nvSpPr>
        <p:spPr>
          <a:xfrm>
            <a:off x="3726999" y="4346399"/>
            <a:ext cx="4738001" cy="794651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  <a:gd name="connsiteX0" fmla="*/ 1345947 w 4553092"/>
              <a:gd name="connsiteY0" fmla="*/ 0 h 793902"/>
              <a:gd name="connsiteX1" fmla="*/ 3266248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29550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286845 w 4493990"/>
              <a:gd name="connsiteY0" fmla="*/ 0 h 793902"/>
              <a:gd name="connsiteX1" fmla="*/ 3059393 w 4493990"/>
              <a:gd name="connsiteY1" fmla="*/ 14775 h 793902"/>
              <a:gd name="connsiteX2" fmla="*/ 3067663 w 4493990"/>
              <a:gd name="connsiteY2" fmla="*/ 492078 h 793902"/>
              <a:gd name="connsiteX3" fmla="*/ 4493990 w 4493990"/>
              <a:gd name="connsiteY3" fmla="*/ 492078 h 793902"/>
              <a:gd name="connsiteX4" fmla="*/ 4416499 w 4493990"/>
              <a:gd name="connsiteY4" fmla="*/ 793902 h 793902"/>
              <a:gd name="connsiteX5" fmla="*/ 2891 w 4493990"/>
              <a:gd name="connsiteY5" fmla="*/ 793902 h 793902"/>
              <a:gd name="connsiteX6" fmla="*/ 0 w 4493990"/>
              <a:gd name="connsiteY6" fmla="*/ 492078 h 793902"/>
              <a:gd name="connsiteX7" fmla="*/ 1320733 w 4493990"/>
              <a:gd name="connsiteY7" fmla="*/ 492078 h 793902"/>
              <a:gd name="connsiteX8" fmla="*/ 1286845 w 4493990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342195 w 4475464"/>
              <a:gd name="connsiteY0" fmla="*/ 0 h 793902"/>
              <a:gd name="connsiteX1" fmla="*/ 3114743 w 4475464"/>
              <a:gd name="connsiteY1" fmla="*/ 14775 h 793902"/>
              <a:gd name="connsiteX2" fmla="*/ 3123013 w 4475464"/>
              <a:gd name="connsiteY2" fmla="*/ 492078 h 793902"/>
              <a:gd name="connsiteX3" fmla="*/ 4475464 w 4475464"/>
              <a:gd name="connsiteY3" fmla="*/ 477302 h 793902"/>
              <a:gd name="connsiteX4" fmla="*/ 4471849 w 4475464"/>
              <a:gd name="connsiteY4" fmla="*/ 793902 h 793902"/>
              <a:gd name="connsiteX5" fmla="*/ 58241 w 4475464"/>
              <a:gd name="connsiteY5" fmla="*/ 793902 h 793902"/>
              <a:gd name="connsiteX6" fmla="*/ 0 w 4475464"/>
              <a:gd name="connsiteY6" fmla="*/ 478241 h 793902"/>
              <a:gd name="connsiteX7" fmla="*/ 1376083 w 4475464"/>
              <a:gd name="connsiteY7" fmla="*/ 492078 h 793902"/>
              <a:gd name="connsiteX8" fmla="*/ 1342195 w 4475464"/>
              <a:gd name="connsiteY8" fmla="*/ 0 h 793902"/>
              <a:gd name="connsiteX0" fmla="*/ 1342195 w 4572324"/>
              <a:gd name="connsiteY0" fmla="*/ 0 h 793902"/>
              <a:gd name="connsiteX1" fmla="*/ 3114743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342195 w 4572324"/>
              <a:gd name="connsiteY8" fmla="*/ 0 h 793902"/>
              <a:gd name="connsiteX0" fmla="*/ 1286846 w 4572324"/>
              <a:gd name="connsiteY0" fmla="*/ 0 h 793902"/>
              <a:gd name="connsiteX1" fmla="*/ 3114743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12301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376083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403758 w 4572324"/>
              <a:gd name="connsiteY7" fmla="*/ 492078 h 793902"/>
              <a:gd name="connsiteX8" fmla="*/ 1286846 w 4572324"/>
              <a:gd name="connsiteY8" fmla="*/ 0 h 793902"/>
              <a:gd name="connsiteX0" fmla="*/ 1286846 w 4572324"/>
              <a:gd name="connsiteY0" fmla="*/ 0 h 793902"/>
              <a:gd name="connsiteX1" fmla="*/ 3197766 w 4572324"/>
              <a:gd name="connsiteY1" fmla="*/ 14775 h 793902"/>
              <a:gd name="connsiteX2" fmla="*/ 3081503 w 4572324"/>
              <a:gd name="connsiteY2" fmla="*/ 492078 h 793902"/>
              <a:gd name="connsiteX3" fmla="*/ 4572324 w 4572324"/>
              <a:gd name="connsiteY3" fmla="*/ 477302 h 793902"/>
              <a:gd name="connsiteX4" fmla="*/ 4471849 w 4572324"/>
              <a:gd name="connsiteY4" fmla="*/ 793902 h 793902"/>
              <a:gd name="connsiteX5" fmla="*/ 58241 w 4572324"/>
              <a:gd name="connsiteY5" fmla="*/ 793902 h 793902"/>
              <a:gd name="connsiteX6" fmla="*/ 0 w 4572324"/>
              <a:gd name="connsiteY6" fmla="*/ 478241 h 793902"/>
              <a:gd name="connsiteX7" fmla="*/ 1403758 w 4572324"/>
              <a:gd name="connsiteY7" fmla="*/ 478240 h 793902"/>
              <a:gd name="connsiteX8" fmla="*/ 1286846 w 4572324"/>
              <a:gd name="connsiteY8" fmla="*/ 0 h 793902"/>
              <a:gd name="connsiteX0" fmla="*/ 1314521 w 4572324"/>
              <a:gd name="connsiteY0" fmla="*/ 0 h 807740"/>
              <a:gd name="connsiteX1" fmla="*/ 3197766 w 4572324"/>
              <a:gd name="connsiteY1" fmla="*/ 28613 h 807740"/>
              <a:gd name="connsiteX2" fmla="*/ 3081503 w 4572324"/>
              <a:gd name="connsiteY2" fmla="*/ 505916 h 807740"/>
              <a:gd name="connsiteX3" fmla="*/ 4572324 w 4572324"/>
              <a:gd name="connsiteY3" fmla="*/ 491140 h 807740"/>
              <a:gd name="connsiteX4" fmla="*/ 4471849 w 4572324"/>
              <a:gd name="connsiteY4" fmla="*/ 807740 h 807740"/>
              <a:gd name="connsiteX5" fmla="*/ 58241 w 4572324"/>
              <a:gd name="connsiteY5" fmla="*/ 807740 h 807740"/>
              <a:gd name="connsiteX6" fmla="*/ 0 w 4572324"/>
              <a:gd name="connsiteY6" fmla="*/ 492079 h 807740"/>
              <a:gd name="connsiteX7" fmla="*/ 1403758 w 4572324"/>
              <a:gd name="connsiteY7" fmla="*/ 492078 h 807740"/>
              <a:gd name="connsiteX8" fmla="*/ 1314521 w 4572324"/>
              <a:gd name="connsiteY8" fmla="*/ 0 h 807740"/>
              <a:gd name="connsiteX0" fmla="*/ 1314521 w 4572324"/>
              <a:gd name="connsiteY0" fmla="*/ 0 h 807740"/>
              <a:gd name="connsiteX1" fmla="*/ 3197766 w 4572324"/>
              <a:gd name="connsiteY1" fmla="*/ 28613 h 807740"/>
              <a:gd name="connsiteX2" fmla="*/ 3081503 w 4572324"/>
              <a:gd name="connsiteY2" fmla="*/ 505916 h 807740"/>
              <a:gd name="connsiteX3" fmla="*/ 4572324 w 4572324"/>
              <a:gd name="connsiteY3" fmla="*/ 491140 h 807740"/>
              <a:gd name="connsiteX4" fmla="*/ 4471849 w 4572324"/>
              <a:gd name="connsiteY4" fmla="*/ 807740 h 807740"/>
              <a:gd name="connsiteX5" fmla="*/ 58241 w 4572324"/>
              <a:gd name="connsiteY5" fmla="*/ 807740 h 807740"/>
              <a:gd name="connsiteX6" fmla="*/ 0 w 4572324"/>
              <a:gd name="connsiteY6" fmla="*/ 492079 h 807740"/>
              <a:gd name="connsiteX7" fmla="*/ 1403758 w 4572324"/>
              <a:gd name="connsiteY7" fmla="*/ 492078 h 807740"/>
              <a:gd name="connsiteX8" fmla="*/ 1314521 w 4572324"/>
              <a:gd name="connsiteY8" fmla="*/ 0 h 807740"/>
              <a:gd name="connsiteX0" fmla="*/ 1314521 w 4572324"/>
              <a:gd name="connsiteY0" fmla="*/ 0 h 793903"/>
              <a:gd name="connsiteX1" fmla="*/ 3197766 w 4572324"/>
              <a:gd name="connsiteY1" fmla="*/ 14776 h 793903"/>
              <a:gd name="connsiteX2" fmla="*/ 3081503 w 4572324"/>
              <a:gd name="connsiteY2" fmla="*/ 492079 h 793903"/>
              <a:gd name="connsiteX3" fmla="*/ 4572324 w 4572324"/>
              <a:gd name="connsiteY3" fmla="*/ 477303 h 793903"/>
              <a:gd name="connsiteX4" fmla="*/ 4471849 w 4572324"/>
              <a:gd name="connsiteY4" fmla="*/ 793903 h 793903"/>
              <a:gd name="connsiteX5" fmla="*/ 58241 w 4572324"/>
              <a:gd name="connsiteY5" fmla="*/ 793903 h 793903"/>
              <a:gd name="connsiteX6" fmla="*/ 0 w 4572324"/>
              <a:gd name="connsiteY6" fmla="*/ 478242 h 793903"/>
              <a:gd name="connsiteX7" fmla="*/ 1403758 w 4572324"/>
              <a:gd name="connsiteY7" fmla="*/ 478241 h 793903"/>
              <a:gd name="connsiteX8" fmla="*/ 1314521 w 4572324"/>
              <a:gd name="connsiteY8" fmla="*/ 0 h 793903"/>
              <a:gd name="connsiteX0" fmla="*/ 1314521 w 4572324"/>
              <a:gd name="connsiteY0" fmla="*/ 0 h 793903"/>
              <a:gd name="connsiteX1" fmla="*/ 3170092 w 4572324"/>
              <a:gd name="connsiteY1" fmla="*/ 14776 h 793903"/>
              <a:gd name="connsiteX2" fmla="*/ 3081503 w 4572324"/>
              <a:gd name="connsiteY2" fmla="*/ 492079 h 793903"/>
              <a:gd name="connsiteX3" fmla="*/ 4572324 w 4572324"/>
              <a:gd name="connsiteY3" fmla="*/ 477303 h 793903"/>
              <a:gd name="connsiteX4" fmla="*/ 4471849 w 4572324"/>
              <a:gd name="connsiteY4" fmla="*/ 793903 h 793903"/>
              <a:gd name="connsiteX5" fmla="*/ 58241 w 4572324"/>
              <a:gd name="connsiteY5" fmla="*/ 793903 h 793903"/>
              <a:gd name="connsiteX6" fmla="*/ 0 w 4572324"/>
              <a:gd name="connsiteY6" fmla="*/ 478242 h 793903"/>
              <a:gd name="connsiteX7" fmla="*/ 1403758 w 4572324"/>
              <a:gd name="connsiteY7" fmla="*/ 478241 h 793903"/>
              <a:gd name="connsiteX8" fmla="*/ 1314521 w 4572324"/>
              <a:gd name="connsiteY8" fmla="*/ 0 h 793903"/>
              <a:gd name="connsiteX0" fmla="*/ 1286846 w 4544649"/>
              <a:gd name="connsiteY0" fmla="*/ 0 h 793903"/>
              <a:gd name="connsiteX1" fmla="*/ 3142417 w 4544649"/>
              <a:gd name="connsiteY1" fmla="*/ 14776 h 793903"/>
              <a:gd name="connsiteX2" fmla="*/ 3053828 w 4544649"/>
              <a:gd name="connsiteY2" fmla="*/ 492079 h 793903"/>
              <a:gd name="connsiteX3" fmla="*/ 4544649 w 4544649"/>
              <a:gd name="connsiteY3" fmla="*/ 477303 h 793903"/>
              <a:gd name="connsiteX4" fmla="*/ 4444174 w 4544649"/>
              <a:gd name="connsiteY4" fmla="*/ 793903 h 793903"/>
              <a:gd name="connsiteX5" fmla="*/ 30566 w 4544649"/>
              <a:gd name="connsiteY5" fmla="*/ 793903 h 793903"/>
              <a:gd name="connsiteX6" fmla="*/ 0 w 4544649"/>
              <a:gd name="connsiteY6" fmla="*/ 478242 h 793903"/>
              <a:gd name="connsiteX7" fmla="*/ 1376083 w 4544649"/>
              <a:gd name="connsiteY7" fmla="*/ 478241 h 793903"/>
              <a:gd name="connsiteX8" fmla="*/ 1286846 w 4544649"/>
              <a:gd name="connsiteY8" fmla="*/ 0 h 793903"/>
              <a:gd name="connsiteX0" fmla="*/ 1286846 w 4475462"/>
              <a:gd name="connsiteY0" fmla="*/ 0 h 793903"/>
              <a:gd name="connsiteX1" fmla="*/ 3142417 w 4475462"/>
              <a:gd name="connsiteY1" fmla="*/ 14776 h 793903"/>
              <a:gd name="connsiteX2" fmla="*/ 3053828 w 4475462"/>
              <a:gd name="connsiteY2" fmla="*/ 492079 h 793903"/>
              <a:gd name="connsiteX3" fmla="*/ 4475462 w 4475462"/>
              <a:gd name="connsiteY3" fmla="*/ 477303 h 793903"/>
              <a:gd name="connsiteX4" fmla="*/ 4444174 w 4475462"/>
              <a:gd name="connsiteY4" fmla="*/ 793903 h 793903"/>
              <a:gd name="connsiteX5" fmla="*/ 30566 w 4475462"/>
              <a:gd name="connsiteY5" fmla="*/ 793903 h 793903"/>
              <a:gd name="connsiteX6" fmla="*/ 0 w 4475462"/>
              <a:gd name="connsiteY6" fmla="*/ 478242 h 793903"/>
              <a:gd name="connsiteX7" fmla="*/ 1376083 w 4475462"/>
              <a:gd name="connsiteY7" fmla="*/ 478241 h 793903"/>
              <a:gd name="connsiteX8" fmla="*/ 1286846 w 4475462"/>
              <a:gd name="connsiteY8" fmla="*/ 0 h 793903"/>
              <a:gd name="connsiteX0" fmla="*/ 1286846 w 4516974"/>
              <a:gd name="connsiteY0" fmla="*/ 0 h 793903"/>
              <a:gd name="connsiteX1" fmla="*/ 3142417 w 4516974"/>
              <a:gd name="connsiteY1" fmla="*/ 14776 h 793903"/>
              <a:gd name="connsiteX2" fmla="*/ 3053828 w 4516974"/>
              <a:gd name="connsiteY2" fmla="*/ 492079 h 793903"/>
              <a:gd name="connsiteX3" fmla="*/ 4516974 w 4516974"/>
              <a:gd name="connsiteY3" fmla="*/ 491140 h 793903"/>
              <a:gd name="connsiteX4" fmla="*/ 4444174 w 4516974"/>
              <a:gd name="connsiteY4" fmla="*/ 793903 h 793903"/>
              <a:gd name="connsiteX5" fmla="*/ 30566 w 4516974"/>
              <a:gd name="connsiteY5" fmla="*/ 793903 h 793903"/>
              <a:gd name="connsiteX6" fmla="*/ 0 w 4516974"/>
              <a:gd name="connsiteY6" fmla="*/ 478242 h 793903"/>
              <a:gd name="connsiteX7" fmla="*/ 1376083 w 4516974"/>
              <a:gd name="connsiteY7" fmla="*/ 478241 h 793903"/>
              <a:gd name="connsiteX8" fmla="*/ 1286846 w 4516974"/>
              <a:gd name="connsiteY8" fmla="*/ 0 h 793903"/>
              <a:gd name="connsiteX0" fmla="*/ 1286846 w 4516974"/>
              <a:gd name="connsiteY0" fmla="*/ 0 h 793903"/>
              <a:gd name="connsiteX1" fmla="*/ 3142417 w 4516974"/>
              <a:gd name="connsiteY1" fmla="*/ 14776 h 793903"/>
              <a:gd name="connsiteX2" fmla="*/ 3053828 w 4516974"/>
              <a:gd name="connsiteY2" fmla="*/ 492079 h 793903"/>
              <a:gd name="connsiteX3" fmla="*/ 4516974 w 4516974"/>
              <a:gd name="connsiteY3" fmla="*/ 491140 h 793903"/>
              <a:gd name="connsiteX4" fmla="*/ 4444174 w 4516974"/>
              <a:gd name="connsiteY4" fmla="*/ 793903 h 793903"/>
              <a:gd name="connsiteX5" fmla="*/ 30566 w 4516974"/>
              <a:gd name="connsiteY5" fmla="*/ 745473 h 793903"/>
              <a:gd name="connsiteX6" fmla="*/ 0 w 4516974"/>
              <a:gd name="connsiteY6" fmla="*/ 478242 h 793903"/>
              <a:gd name="connsiteX7" fmla="*/ 1376083 w 4516974"/>
              <a:gd name="connsiteY7" fmla="*/ 478241 h 793903"/>
              <a:gd name="connsiteX8" fmla="*/ 1286846 w 4516974"/>
              <a:gd name="connsiteY8" fmla="*/ 0 h 793903"/>
              <a:gd name="connsiteX0" fmla="*/ 1286846 w 4516974"/>
              <a:gd name="connsiteY0" fmla="*/ 0 h 745473"/>
              <a:gd name="connsiteX1" fmla="*/ 3142417 w 4516974"/>
              <a:gd name="connsiteY1" fmla="*/ 14776 h 745473"/>
              <a:gd name="connsiteX2" fmla="*/ 3053828 w 4516974"/>
              <a:gd name="connsiteY2" fmla="*/ 492079 h 745473"/>
              <a:gd name="connsiteX3" fmla="*/ 4516974 w 4516974"/>
              <a:gd name="connsiteY3" fmla="*/ 491140 h 745473"/>
              <a:gd name="connsiteX4" fmla="*/ 4444174 w 4516974"/>
              <a:gd name="connsiteY4" fmla="*/ 745473 h 745473"/>
              <a:gd name="connsiteX5" fmla="*/ 30566 w 4516974"/>
              <a:gd name="connsiteY5" fmla="*/ 745473 h 745473"/>
              <a:gd name="connsiteX6" fmla="*/ 0 w 4516974"/>
              <a:gd name="connsiteY6" fmla="*/ 478242 h 745473"/>
              <a:gd name="connsiteX7" fmla="*/ 1376083 w 4516974"/>
              <a:gd name="connsiteY7" fmla="*/ 478241 h 745473"/>
              <a:gd name="connsiteX8" fmla="*/ 1286846 w 4516974"/>
              <a:gd name="connsiteY8" fmla="*/ 0 h 745473"/>
              <a:gd name="connsiteX0" fmla="*/ 1286846 w 4516974"/>
              <a:gd name="connsiteY0" fmla="*/ 0 h 757581"/>
              <a:gd name="connsiteX1" fmla="*/ 3142417 w 4516974"/>
              <a:gd name="connsiteY1" fmla="*/ 14776 h 757581"/>
              <a:gd name="connsiteX2" fmla="*/ 3053828 w 4516974"/>
              <a:gd name="connsiteY2" fmla="*/ 492079 h 757581"/>
              <a:gd name="connsiteX3" fmla="*/ 4516974 w 4516974"/>
              <a:gd name="connsiteY3" fmla="*/ 491140 h 757581"/>
              <a:gd name="connsiteX4" fmla="*/ 4444174 w 4516974"/>
              <a:gd name="connsiteY4" fmla="*/ 745473 h 757581"/>
              <a:gd name="connsiteX5" fmla="*/ 30566 w 4516974"/>
              <a:gd name="connsiteY5" fmla="*/ 757581 h 757581"/>
              <a:gd name="connsiteX6" fmla="*/ 0 w 4516974"/>
              <a:gd name="connsiteY6" fmla="*/ 478242 h 757581"/>
              <a:gd name="connsiteX7" fmla="*/ 1376083 w 4516974"/>
              <a:gd name="connsiteY7" fmla="*/ 478241 h 757581"/>
              <a:gd name="connsiteX8" fmla="*/ 1286846 w 4516974"/>
              <a:gd name="connsiteY8" fmla="*/ 0 h 757581"/>
              <a:gd name="connsiteX0" fmla="*/ 1286846 w 4516974"/>
              <a:gd name="connsiteY0" fmla="*/ 0 h 757581"/>
              <a:gd name="connsiteX1" fmla="*/ 3142417 w 4516974"/>
              <a:gd name="connsiteY1" fmla="*/ 14776 h 757581"/>
              <a:gd name="connsiteX2" fmla="*/ 3053828 w 4516974"/>
              <a:gd name="connsiteY2" fmla="*/ 492079 h 757581"/>
              <a:gd name="connsiteX3" fmla="*/ 4516974 w 4516974"/>
              <a:gd name="connsiteY3" fmla="*/ 491140 h 757581"/>
              <a:gd name="connsiteX4" fmla="*/ 4444174 w 4516974"/>
              <a:gd name="connsiteY4" fmla="*/ 757581 h 757581"/>
              <a:gd name="connsiteX5" fmla="*/ 30566 w 4516974"/>
              <a:gd name="connsiteY5" fmla="*/ 757581 h 757581"/>
              <a:gd name="connsiteX6" fmla="*/ 0 w 4516974"/>
              <a:gd name="connsiteY6" fmla="*/ 478242 h 757581"/>
              <a:gd name="connsiteX7" fmla="*/ 1376083 w 4516974"/>
              <a:gd name="connsiteY7" fmla="*/ 478241 h 757581"/>
              <a:gd name="connsiteX8" fmla="*/ 1286846 w 4516974"/>
              <a:gd name="connsiteY8" fmla="*/ 0 h 75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974" h="757581">
                <a:moveTo>
                  <a:pt x="1286846" y="0"/>
                </a:moveTo>
                <a:lnTo>
                  <a:pt x="3142417" y="14776"/>
                </a:lnTo>
                <a:lnTo>
                  <a:pt x="3053828" y="492079"/>
                </a:lnTo>
                <a:lnTo>
                  <a:pt x="4516974" y="491140"/>
                </a:lnTo>
                <a:lnTo>
                  <a:pt x="4444174" y="757581"/>
                </a:lnTo>
                <a:lnTo>
                  <a:pt x="30566" y="757581"/>
                </a:lnTo>
                <a:cubicBezTo>
                  <a:pt x="29602" y="656973"/>
                  <a:pt x="964" y="578850"/>
                  <a:pt x="0" y="478242"/>
                </a:cubicBezTo>
                <a:lnTo>
                  <a:pt x="1376083" y="478241"/>
                </a:lnTo>
                <a:cubicBezTo>
                  <a:pt x="1345086" y="319140"/>
                  <a:pt x="1317843" y="159101"/>
                  <a:pt x="128684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0AFDA7F-8769-4476-BF98-72E1499D4269}"/>
              </a:ext>
            </a:extLst>
          </p:cNvPr>
          <p:cNvSpPr/>
          <p:nvPr/>
        </p:nvSpPr>
        <p:spPr>
          <a:xfrm>
            <a:off x="2093646" y="188478"/>
            <a:ext cx="8004706" cy="4157921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430745 w 8105613"/>
              <a:gd name="connsiteY3" fmla="*/ 3895030 h 3895030"/>
              <a:gd name="connsiteX4" fmla="*/ 0 w 8105613"/>
              <a:gd name="connsiteY4" fmla="*/ 0 h 389503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282992 w 8105613"/>
              <a:gd name="connsiteY3" fmla="*/ 3895030 h 3895030"/>
              <a:gd name="connsiteX4" fmla="*/ 0 w 8105613"/>
              <a:gd name="connsiteY4" fmla="*/ 0 h 3895030"/>
              <a:gd name="connsiteX0" fmla="*/ 0 w 7972635"/>
              <a:gd name="connsiteY0" fmla="*/ 0 h 3880254"/>
              <a:gd name="connsiteX1" fmla="*/ 7972635 w 7972635"/>
              <a:gd name="connsiteY1" fmla="*/ 723 h 3880254"/>
              <a:gd name="connsiteX2" fmla="*/ 7182221 w 7972635"/>
              <a:gd name="connsiteY2" fmla="*/ 3850703 h 3880254"/>
              <a:gd name="connsiteX3" fmla="*/ 150014 w 7972635"/>
              <a:gd name="connsiteY3" fmla="*/ 3880254 h 3880254"/>
              <a:gd name="connsiteX4" fmla="*/ 0 w 7972635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182221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329974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09115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38666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31811 w 7425949"/>
              <a:gd name="connsiteY3" fmla="*/ 3835928 h 3850703"/>
              <a:gd name="connsiteX4" fmla="*/ 0 w 7425949"/>
              <a:gd name="connsiteY4" fmla="*/ 0 h 3850703"/>
              <a:gd name="connsiteX0" fmla="*/ 0 w 7411174"/>
              <a:gd name="connsiteY0" fmla="*/ 0 h 3865478"/>
              <a:gd name="connsiteX1" fmla="*/ 7411174 w 7411174"/>
              <a:gd name="connsiteY1" fmla="*/ 15498 h 3865478"/>
              <a:gd name="connsiteX2" fmla="*/ 7315199 w 7411174"/>
              <a:gd name="connsiteY2" fmla="*/ 3865478 h 3865478"/>
              <a:gd name="connsiteX3" fmla="*/ 17036 w 7411174"/>
              <a:gd name="connsiteY3" fmla="*/ 3850703 h 3865478"/>
              <a:gd name="connsiteX4" fmla="*/ 0 w 7411174"/>
              <a:gd name="connsiteY4" fmla="*/ 0 h 3865478"/>
              <a:gd name="connsiteX0" fmla="*/ 0 w 7411174"/>
              <a:gd name="connsiteY0" fmla="*/ 28828 h 3849980"/>
              <a:gd name="connsiteX1" fmla="*/ 7411174 w 7411174"/>
              <a:gd name="connsiteY1" fmla="*/ 0 h 3849980"/>
              <a:gd name="connsiteX2" fmla="*/ 7315199 w 7411174"/>
              <a:gd name="connsiteY2" fmla="*/ 3849980 h 3849980"/>
              <a:gd name="connsiteX3" fmla="*/ 17036 w 7411174"/>
              <a:gd name="connsiteY3" fmla="*/ 3835205 h 3849980"/>
              <a:gd name="connsiteX4" fmla="*/ 0 w 7411174"/>
              <a:gd name="connsiteY4" fmla="*/ 28828 h 3849980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2260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6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13344 w 7409742"/>
              <a:gd name="connsiteY0" fmla="*/ 0 h 3850703"/>
              <a:gd name="connsiteX1" fmla="*/ 7409742 w 7409742"/>
              <a:gd name="connsiteY1" fmla="*/ 723 h 3850703"/>
              <a:gd name="connsiteX2" fmla="*/ 7372761 w 7409742"/>
              <a:gd name="connsiteY2" fmla="*/ 3850703 h 3850703"/>
              <a:gd name="connsiteX3" fmla="*/ 882 w 7409742"/>
              <a:gd name="connsiteY3" fmla="*/ 3835928 h 3850703"/>
              <a:gd name="connsiteX4" fmla="*/ 13344 w 7409742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74165"/>
              <a:gd name="connsiteY0" fmla="*/ 13595 h 3864298"/>
              <a:gd name="connsiteX1" fmla="*/ 7351156 w 7374165"/>
              <a:gd name="connsiteY1" fmla="*/ 0 h 3864298"/>
              <a:gd name="connsiteX2" fmla="*/ 7374165 w 7374165"/>
              <a:gd name="connsiteY2" fmla="*/ 3864298 h 3864298"/>
              <a:gd name="connsiteX3" fmla="*/ 17036 w 7374165"/>
              <a:gd name="connsiteY3" fmla="*/ 3849523 h 3864298"/>
              <a:gd name="connsiteX4" fmla="*/ 0 w 7374165"/>
              <a:gd name="connsiteY4" fmla="*/ 13595 h 3864298"/>
              <a:gd name="connsiteX0" fmla="*/ 0 w 7586011"/>
              <a:gd name="connsiteY0" fmla="*/ 13595 h 3864298"/>
              <a:gd name="connsiteX1" fmla="*/ 7563002 w 7586011"/>
              <a:gd name="connsiteY1" fmla="*/ 0 h 3864298"/>
              <a:gd name="connsiteX2" fmla="*/ 7586011 w 7586011"/>
              <a:gd name="connsiteY2" fmla="*/ 3864298 h 3864298"/>
              <a:gd name="connsiteX3" fmla="*/ 228882 w 7586011"/>
              <a:gd name="connsiteY3" fmla="*/ 3849523 h 3864298"/>
              <a:gd name="connsiteX4" fmla="*/ 0 w 7586011"/>
              <a:gd name="connsiteY4" fmla="*/ 13595 h 3864298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28882 w 7788971"/>
              <a:gd name="connsiteY3" fmla="*/ 3836115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398358 w 7788971"/>
              <a:gd name="connsiteY3" fmla="*/ 3822707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50890"/>
              <a:gd name="connsiteX1" fmla="*/ 7788971 w 7788971"/>
              <a:gd name="connsiteY1" fmla="*/ 0 h 3850890"/>
              <a:gd name="connsiteX2" fmla="*/ 7586011 w 7788971"/>
              <a:gd name="connsiteY2" fmla="*/ 3850890 h 3850890"/>
              <a:gd name="connsiteX3" fmla="*/ 299497 w 7788971"/>
              <a:gd name="connsiteY3" fmla="*/ 3822708 h 3850890"/>
              <a:gd name="connsiteX4" fmla="*/ 0 w 7788971"/>
              <a:gd name="connsiteY4" fmla="*/ 187 h 3850890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31796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1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1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2 w 7788971"/>
              <a:gd name="connsiteY2" fmla="*/ 3837482 h 3837482"/>
              <a:gd name="connsiteX3" fmla="*/ 299497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87152 w 7788971"/>
              <a:gd name="connsiteY2" fmla="*/ 3837482 h 3837482"/>
              <a:gd name="connsiteX3" fmla="*/ 423074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51218 w 7788971"/>
              <a:gd name="connsiteY2" fmla="*/ 3837482 h 3837482"/>
              <a:gd name="connsiteX3" fmla="*/ 423074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351218 w 7788971"/>
              <a:gd name="connsiteY2" fmla="*/ 3837482 h 3837482"/>
              <a:gd name="connsiteX3" fmla="*/ 287139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37482"/>
              <a:gd name="connsiteX1" fmla="*/ 7788971 w 7788971"/>
              <a:gd name="connsiteY1" fmla="*/ 0 h 3837482"/>
              <a:gd name="connsiteX2" fmla="*/ 7474796 w 7788971"/>
              <a:gd name="connsiteY2" fmla="*/ 3837482 h 3837482"/>
              <a:gd name="connsiteX3" fmla="*/ 287139 w 7788971"/>
              <a:gd name="connsiteY3" fmla="*/ 3822708 h 3837482"/>
              <a:gd name="connsiteX4" fmla="*/ 0 w 7788971"/>
              <a:gd name="connsiteY4" fmla="*/ 187 h 3837482"/>
              <a:gd name="connsiteX0" fmla="*/ 0 w 7788971"/>
              <a:gd name="connsiteY0" fmla="*/ 187 h 3860851"/>
              <a:gd name="connsiteX1" fmla="*/ 7788971 w 7788971"/>
              <a:gd name="connsiteY1" fmla="*/ 0 h 3860851"/>
              <a:gd name="connsiteX2" fmla="*/ 7474796 w 7788971"/>
              <a:gd name="connsiteY2" fmla="*/ 3860851 h 3860851"/>
              <a:gd name="connsiteX3" fmla="*/ 287139 w 7788971"/>
              <a:gd name="connsiteY3" fmla="*/ 3822708 h 3860851"/>
              <a:gd name="connsiteX4" fmla="*/ 0 w 7788971"/>
              <a:gd name="connsiteY4" fmla="*/ 187 h 3860851"/>
              <a:gd name="connsiteX0" fmla="*/ 0 w 7788971"/>
              <a:gd name="connsiteY0" fmla="*/ 187 h 3849166"/>
              <a:gd name="connsiteX1" fmla="*/ 7788971 w 7788971"/>
              <a:gd name="connsiteY1" fmla="*/ 0 h 3849166"/>
              <a:gd name="connsiteX2" fmla="*/ 7487154 w 7788971"/>
              <a:gd name="connsiteY2" fmla="*/ 3849166 h 3849166"/>
              <a:gd name="connsiteX3" fmla="*/ 287139 w 7788971"/>
              <a:gd name="connsiteY3" fmla="*/ 3822708 h 3849166"/>
              <a:gd name="connsiteX4" fmla="*/ 0 w 7788971"/>
              <a:gd name="connsiteY4" fmla="*/ 187 h 384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8971" h="3849166">
                <a:moveTo>
                  <a:pt x="0" y="187"/>
                </a:moveTo>
                <a:lnTo>
                  <a:pt x="7788971" y="0"/>
                </a:lnTo>
                <a:lnTo>
                  <a:pt x="7487154" y="3849166"/>
                </a:lnTo>
                <a:lnTo>
                  <a:pt x="287139" y="3822708"/>
                </a:lnTo>
                <a:cubicBezTo>
                  <a:pt x="182598" y="2539140"/>
                  <a:pt x="90418" y="1283755"/>
                  <a:pt x="0" y="1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FA0B781-42C1-4785-935D-1CD15B2FA427}"/>
              </a:ext>
            </a:extLst>
          </p:cNvPr>
          <p:cNvSpPr/>
          <p:nvPr/>
        </p:nvSpPr>
        <p:spPr>
          <a:xfrm>
            <a:off x="2727554" y="5246824"/>
            <a:ext cx="6646181" cy="1422698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171033 w 5811864"/>
              <a:gd name="connsiteY0" fmla="*/ 0 h 1120200"/>
              <a:gd name="connsiteX1" fmla="*/ 4742481 w 5811864"/>
              <a:gd name="connsiteY1" fmla="*/ 12071 h 1120200"/>
              <a:gd name="connsiteX2" fmla="*/ 5811864 w 5811864"/>
              <a:gd name="connsiteY2" fmla="*/ 1120200 h 1120200"/>
              <a:gd name="connsiteX3" fmla="*/ 0 w 5811864"/>
              <a:gd name="connsiteY3" fmla="*/ 1120200 h 1120200"/>
              <a:gd name="connsiteX4" fmla="*/ 1171033 w 5811864"/>
              <a:gd name="connsiteY4" fmla="*/ 0 h 1120200"/>
              <a:gd name="connsiteX0" fmla="*/ 1171033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171033 w 5811864"/>
              <a:gd name="connsiteY4" fmla="*/ 0 h 1108129"/>
              <a:gd name="connsiteX0" fmla="*/ 1171033 w 5811864"/>
              <a:gd name="connsiteY0" fmla="*/ 0 h 1108129"/>
              <a:gd name="connsiteX1" fmla="*/ 4767705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171033 w 5811864"/>
              <a:gd name="connsiteY4" fmla="*/ 0 h 1108129"/>
              <a:gd name="connsiteX0" fmla="*/ 981858 w 5622689"/>
              <a:gd name="connsiteY0" fmla="*/ 0 h 1144344"/>
              <a:gd name="connsiteX1" fmla="*/ 4578530 w 5622689"/>
              <a:gd name="connsiteY1" fmla="*/ 0 h 1144344"/>
              <a:gd name="connsiteX2" fmla="*/ 5622689 w 5622689"/>
              <a:gd name="connsiteY2" fmla="*/ 1108129 h 1144344"/>
              <a:gd name="connsiteX3" fmla="*/ 0 w 5622689"/>
              <a:gd name="connsiteY3" fmla="*/ 1144344 h 1144344"/>
              <a:gd name="connsiteX4" fmla="*/ 981858 w 5622689"/>
              <a:gd name="connsiteY4" fmla="*/ 0 h 1144344"/>
              <a:gd name="connsiteX0" fmla="*/ 981858 w 5408291"/>
              <a:gd name="connsiteY0" fmla="*/ 0 h 1144344"/>
              <a:gd name="connsiteX1" fmla="*/ 4578530 w 5408291"/>
              <a:gd name="connsiteY1" fmla="*/ 0 h 1144344"/>
              <a:gd name="connsiteX2" fmla="*/ 5408291 w 5408291"/>
              <a:gd name="connsiteY2" fmla="*/ 1108129 h 1144344"/>
              <a:gd name="connsiteX3" fmla="*/ 0 w 5408291"/>
              <a:gd name="connsiteY3" fmla="*/ 1144344 h 1144344"/>
              <a:gd name="connsiteX4" fmla="*/ 981858 w 5408291"/>
              <a:gd name="connsiteY4" fmla="*/ 0 h 1144344"/>
              <a:gd name="connsiteX0" fmla="*/ 981858 w 5408291"/>
              <a:gd name="connsiteY0" fmla="*/ 0 h 1108130"/>
              <a:gd name="connsiteX1" fmla="*/ 4578530 w 5408291"/>
              <a:gd name="connsiteY1" fmla="*/ 0 h 1108130"/>
              <a:gd name="connsiteX2" fmla="*/ 5408291 w 5408291"/>
              <a:gd name="connsiteY2" fmla="*/ 1108129 h 1108130"/>
              <a:gd name="connsiteX3" fmla="*/ 0 w 5408291"/>
              <a:gd name="connsiteY3" fmla="*/ 1108130 h 1108130"/>
              <a:gd name="connsiteX4" fmla="*/ 981858 w 5408291"/>
              <a:gd name="connsiteY4" fmla="*/ 0 h 110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291" h="1108130">
                <a:moveTo>
                  <a:pt x="981858" y="0"/>
                </a:moveTo>
                <a:lnTo>
                  <a:pt x="4578530" y="0"/>
                </a:lnTo>
                <a:lnTo>
                  <a:pt x="5408291" y="1108129"/>
                </a:lnTo>
                <a:lnTo>
                  <a:pt x="0" y="1108130"/>
                </a:lnTo>
                <a:lnTo>
                  <a:pt x="98185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19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71173E-A338-4868-BF30-7C9860BE2ABC}"/>
              </a:ext>
            </a:extLst>
          </p:cNvPr>
          <p:cNvSpPr/>
          <p:nvPr/>
        </p:nvSpPr>
        <p:spPr>
          <a:xfrm>
            <a:off x="3777788" y="4340255"/>
            <a:ext cx="4636401" cy="832750"/>
          </a:xfrm>
          <a:custGeom>
            <a:avLst/>
            <a:gdLst>
              <a:gd name="connsiteX0" fmla="*/ 1286845 w 4553092"/>
              <a:gd name="connsiteY0" fmla="*/ 0 h 779127"/>
              <a:gd name="connsiteX1" fmla="*/ 3266248 w 4553092"/>
              <a:gd name="connsiteY1" fmla="*/ 0 h 779127"/>
              <a:gd name="connsiteX2" fmla="*/ 3126765 w 4553092"/>
              <a:gd name="connsiteY2" fmla="*/ 477303 h 779127"/>
              <a:gd name="connsiteX3" fmla="*/ 4553092 w 4553092"/>
              <a:gd name="connsiteY3" fmla="*/ 477303 h 779127"/>
              <a:gd name="connsiteX4" fmla="*/ 4475601 w 4553092"/>
              <a:gd name="connsiteY4" fmla="*/ 779127 h 779127"/>
              <a:gd name="connsiteX5" fmla="*/ 61993 w 4553092"/>
              <a:gd name="connsiteY5" fmla="*/ 779127 h 779127"/>
              <a:gd name="connsiteX6" fmla="*/ 0 w 4553092"/>
              <a:gd name="connsiteY6" fmla="*/ 477303 h 779127"/>
              <a:gd name="connsiteX7" fmla="*/ 1379835 w 4553092"/>
              <a:gd name="connsiteY7" fmla="*/ 477303 h 779127"/>
              <a:gd name="connsiteX0" fmla="*/ 1345947 w 4553092"/>
              <a:gd name="connsiteY0" fmla="*/ 0 h 793902"/>
              <a:gd name="connsiteX1" fmla="*/ 3266248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29550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345947 w 4553092"/>
              <a:gd name="connsiteY0" fmla="*/ 0 h 793902"/>
              <a:gd name="connsiteX1" fmla="*/ 3118495 w 4553092"/>
              <a:gd name="connsiteY1" fmla="*/ 14775 h 793902"/>
              <a:gd name="connsiteX2" fmla="*/ 3126765 w 4553092"/>
              <a:gd name="connsiteY2" fmla="*/ 492078 h 793902"/>
              <a:gd name="connsiteX3" fmla="*/ 4553092 w 4553092"/>
              <a:gd name="connsiteY3" fmla="*/ 492078 h 793902"/>
              <a:gd name="connsiteX4" fmla="*/ 4475601 w 4553092"/>
              <a:gd name="connsiteY4" fmla="*/ 793902 h 793902"/>
              <a:gd name="connsiteX5" fmla="*/ 61993 w 4553092"/>
              <a:gd name="connsiteY5" fmla="*/ 793902 h 793902"/>
              <a:gd name="connsiteX6" fmla="*/ 0 w 4553092"/>
              <a:gd name="connsiteY6" fmla="*/ 492078 h 793902"/>
              <a:gd name="connsiteX7" fmla="*/ 1379835 w 4553092"/>
              <a:gd name="connsiteY7" fmla="*/ 492078 h 793902"/>
              <a:gd name="connsiteX8" fmla="*/ 1345947 w 4553092"/>
              <a:gd name="connsiteY8" fmla="*/ 0 h 793902"/>
              <a:gd name="connsiteX0" fmla="*/ 1286845 w 4493990"/>
              <a:gd name="connsiteY0" fmla="*/ 0 h 793902"/>
              <a:gd name="connsiteX1" fmla="*/ 3059393 w 4493990"/>
              <a:gd name="connsiteY1" fmla="*/ 14775 h 793902"/>
              <a:gd name="connsiteX2" fmla="*/ 3067663 w 4493990"/>
              <a:gd name="connsiteY2" fmla="*/ 492078 h 793902"/>
              <a:gd name="connsiteX3" fmla="*/ 4493990 w 4493990"/>
              <a:gd name="connsiteY3" fmla="*/ 492078 h 793902"/>
              <a:gd name="connsiteX4" fmla="*/ 4416499 w 4493990"/>
              <a:gd name="connsiteY4" fmla="*/ 793902 h 793902"/>
              <a:gd name="connsiteX5" fmla="*/ 2891 w 4493990"/>
              <a:gd name="connsiteY5" fmla="*/ 793902 h 793902"/>
              <a:gd name="connsiteX6" fmla="*/ 0 w 4493990"/>
              <a:gd name="connsiteY6" fmla="*/ 492078 h 793902"/>
              <a:gd name="connsiteX7" fmla="*/ 1320733 w 4493990"/>
              <a:gd name="connsiteY7" fmla="*/ 492078 h 793902"/>
              <a:gd name="connsiteX8" fmla="*/ 1286845 w 4493990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  <a:gd name="connsiteX0" fmla="*/ 1286845 w 4420114"/>
              <a:gd name="connsiteY0" fmla="*/ 0 h 793902"/>
              <a:gd name="connsiteX1" fmla="*/ 3059393 w 4420114"/>
              <a:gd name="connsiteY1" fmla="*/ 14775 h 793902"/>
              <a:gd name="connsiteX2" fmla="*/ 3067663 w 4420114"/>
              <a:gd name="connsiteY2" fmla="*/ 492078 h 793902"/>
              <a:gd name="connsiteX3" fmla="*/ 4420114 w 4420114"/>
              <a:gd name="connsiteY3" fmla="*/ 477302 h 793902"/>
              <a:gd name="connsiteX4" fmla="*/ 4416499 w 4420114"/>
              <a:gd name="connsiteY4" fmla="*/ 793902 h 793902"/>
              <a:gd name="connsiteX5" fmla="*/ 2891 w 4420114"/>
              <a:gd name="connsiteY5" fmla="*/ 793902 h 793902"/>
              <a:gd name="connsiteX6" fmla="*/ 0 w 4420114"/>
              <a:gd name="connsiteY6" fmla="*/ 492078 h 793902"/>
              <a:gd name="connsiteX7" fmla="*/ 1320733 w 4420114"/>
              <a:gd name="connsiteY7" fmla="*/ 492078 h 793902"/>
              <a:gd name="connsiteX8" fmla="*/ 1286845 w 4420114"/>
              <a:gd name="connsiteY8" fmla="*/ 0 h 79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114" h="793902">
                <a:moveTo>
                  <a:pt x="1286845" y="0"/>
                </a:moveTo>
                <a:lnTo>
                  <a:pt x="3059393" y="14775"/>
                </a:lnTo>
                <a:lnTo>
                  <a:pt x="3067663" y="492078"/>
                </a:lnTo>
                <a:lnTo>
                  <a:pt x="4420114" y="477302"/>
                </a:lnTo>
                <a:lnTo>
                  <a:pt x="4416499" y="793902"/>
                </a:lnTo>
                <a:lnTo>
                  <a:pt x="2891" y="793902"/>
                </a:lnTo>
                <a:cubicBezTo>
                  <a:pt x="1927" y="693294"/>
                  <a:pt x="964" y="592686"/>
                  <a:pt x="0" y="492078"/>
                </a:cubicBezTo>
                <a:lnTo>
                  <a:pt x="1320733" y="492078"/>
                </a:lnTo>
                <a:cubicBezTo>
                  <a:pt x="1289736" y="332977"/>
                  <a:pt x="1317842" y="159101"/>
                  <a:pt x="128684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C245A-DD63-4336-9EB5-82AE7E58BC2F}"/>
              </a:ext>
            </a:extLst>
          </p:cNvPr>
          <p:cNvSpPr/>
          <p:nvPr/>
        </p:nvSpPr>
        <p:spPr>
          <a:xfrm>
            <a:off x="2524936" y="5271587"/>
            <a:ext cx="7142127" cy="1314209"/>
          </a:xfrm>
          <a:custGeom>
            <a:avLst/>
            <a:gdLst>
              <a:gd name="connsiteX0" fmla="*/ 0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0 w 5811864"/>
              <a:gd name="connsiteY4" fmla="*/ 0 h 1108129"/>
              <a:gd name="connsiteX0" fmla="*/ 1208868 w 5811864"/>
              <a:gd name="connsiteY0" fmla="*/ 0 h 1108129"/>
              <a:gd name="connsiteX1" fmla="*/ 5811864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  <a:gd name="connsiteX0" fmla="*/ 1208868 w 5811864"/>
              <a:gd name="connsiteY0" fmla="*/ 15499 h 1123628"/>
              <a:gd name="connsiteX1" fmla="*/ 4742481 w 5811864"/>
              <a:gd name="connsiteY1" fmla="*/ 0 h 1123628"/>
              <a:gd name="connsiteX2" fmla="*/ 5811864 w 5811864"/>
              <a:gd name="connsiteY2" fmla="*/ 1123628 h 1123628"/>
              <a:gd name="connsiteX3" fmla="*/ 0 w 5811864"/>
              <a:gd name="connsiteY3" fmla="*/ 1123628 h 1123628"/>
              <a:gd name="connsiteX4" fmla="*/ 1208868 w 5811864"/>
              <a:gd name="connsiteY4" fmla="*/ 15499 h 1123628"/>
              <a:gd name="connsiteX0" fmla="*/ 1208868 w 5811864"/>
              <a:gd name="connsiteY0" fmla="*/ 0 h 1108129"/>
              <a:gd name="connsiteX1" fmla="*/ 4742481 w 5811864"/>
              <a:gd name="connsiteY1" fmla="*/ 0 h 1108129"/>
              <a:gd name="connsiteX2" fmla="*/ 5811864 w 5811864"/>
              <a:gd name="connsiteY2" fmla="*/ 1108129 h 1108129"/>
              <a:gd name="connsiteX3" fmla="*/ 0 w 5811864"/>
              <a:gd name="connsiteY3" fmla="*/ 1108129 h 1108129"/>
              <a:gd name="connsiteX4" fmla="*/ 1208868 w 5811864"/>
              <a:gd name="connsiteY4" fmla="*/ 0 h 1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864" h="1108129">
                <a:moveTo>
                  <a:pt x="1208868" y="0"/>
                </a:moveTo>
                <a:lnTo>
                  <a:pt x="4742481" y="0"/>
                </a:lnTo>
                <a:lnTo>
                  <a:pt x="5811864" y="1108129"/>
                </a:lnTo>
                <a:lnTo>
                  <a:pt x="0" y="1108129"/>
                </a:lnTo>
                <a:lnTo>
                  <a:pt x="12088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C7DD1-04CC-41D3-B867-5C119A6FB57B}"/>
              </a:ext>
            </a:extLst>
          </p:cNvPr>
          <p:cNvSpPr/>
          <p:nvPr/>
        </p:nvSpPr>
        <p:spPr>
          <a:xfrm>
            <a:off x="2295359" y="161748"/>
            <a:ext cx="7601260" cy="4168317"/>
          </a:xfrm>
          <a:custGeom>
            <a:avLst/>
            <a:gdLst>
              <a:gd name="connsiteX0" fmla="*/ 0 w 5811864"/>
              <a:gd name="connsiteY0" fmla="*/ 0 h 3664001"/>
              <a:gd name="connsiteX1" fmla="*/ 5811864 w 5811864"/>
              <a:gd name="connsiteY1" fmla="*/ 0 h 3664001"/>
              <a:gd name="connsiteX2" fmla="*/ 5811864 w 5811864"/>
              <a:gd name="connsiteY2" fmla="*/ 3664001 h 3664001"/>
              <a:gd name="connsiteX3" fmla="*/ 0 w 5811864"/>
              <a:gd name="connsiteY3" fmla="*/ 3664001 h 3664001"/>
              <a:gd name="connsiteX4" fmla="*/ 0 w 5811864"/>
              <a:gd name="connsiteY4" fmla="*/ 0 h 3664001"/>
              <a:gd name="connsiteX0" fmla="*/ 666427 w 6478291"/>
              <a:gd name="connsiteY0" fmla="*/ 0 h 4035961"/>
              <a:gd name="connsiteX1" fmla="*/ 6478291 w 6478291"/>
              <a:gd name="connsiteY1" fmla="*/ 0 h 4035961"/>
              <a:gd name="connsiteX2" fmla="*/ 6478291 w 6478291"/>
              <a:gd name="connsiteY2" fmla="*/ 3664001 h 4035961"/>
              <a:gd name="connsiteX3" fmla="*/ 0 w 6478291"/>
              <a:gd name="connsiteY3" fmla="*/ 4035961 h 4035961"/>
              <a:gd name="connsiteX4" fmla="*/ 666427 w 6478291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478291 w 6710765"/>
              <a:gd name="connsiteY2" fmla="*/ 3664001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666427 w 6710765"/>
              <a:gd name="connsiteY0" fmla="*/ 0 h 4035961"/>
              <a:gd name="connsiteX1" fmla="*/ 6710765 w 6710765"/>
              <a:gd name="connsiteY1" fmla="*/ 185980 h 4035961"/>
              <a:gd name="connsiteX2" fmla="*/ 6648772 w 6710765"/>
              <a:gd name="connsiteY2" fmla="*/ 4004964 h 4035961"/>
              <a:gd name="connsiteX3" fmla="*/ 0 w 6710765"/>
              <a:gd name="connsiteY3" fmla="*/ 4035961 h 4035961"/>
              <a:gd name="connsiteX4" fmla="*/ 666427 w 6710765"/>
              <a:gd name="connsiteY4" fmla="*/ 0 h 4035961"/>
              <a:gd name="connsiteX0" fmla="*/ 0 w 7377192"/>
              <a:gd name="connsiteY0" fmla="*/ 0 h 3896476"/>
              <a:gd name="connsiteX1" fmla="*/ 7377192 w 7377192"/>
              <a:gd name="connsiteY1" fmla="*/ 46495 h 3896476"/>
              <a:gd name="connsiteX2" fmla="*/ 7315199 w 7377192"/>
              <a:gd name="connsiteY2" fmla="*/ 3865479 h 3896476"/>
              <a:gd name="connsiteX3" fmla="*/ 666427 w 7377192"/>
              <a:gd name="connsiteY3" fmla="*/ 3896476 h 3896476"/>
              <a:gd name="connsiteX4" fmla="*/ 0 w 7377192"/>
              <a:gd name="connsiteY4" fmla="*/ 0 h 3896476"/>
              <a:gd name="connsiteX0" fmla="*/ 0 w 7377192"/>
              <a:gd name="connsiteY0" fmla="*/ 0 h 3865480"/>
              <a:gd name="connsiteX1" fmla="*/ 7377192 w 7377192"/>
              <a:gd name="connsiteY1" fmla="*/ 46495 h 3865480"/>
              <a:gd name="connsiteX2" fmla="*/ 7315199 w 7377192"/>
              <a:gd name="connsiteY2" fmla="*/ 3865479 h 3865480"/>
              <a:gd name="connsiteX3" fmla="*/ 681925 w 7377192"/>
              <a:gd name="connsiteY3" fmla="*/ 3865480 h 3865480"/>
              <a:gd name="connsiteX4" fmla="*/ 0 w 7377192"/>
              <a:gd name="connsiteY4" fmla="*/ 0 h 3865480"/>
              <a:gd name="connsiteX0" fmla="*/ 0 w 8105613"/>
              <a:gd name="connsiteY0" fmla="*/ 0 h 3865480"/>
              <a:gd name="connsiteX1" fmla="*/ 8105613 w 8105613"/>
              <a:gd name="connsiteY1" fmla="*/ 15499 h 3865480"/>
              <a:gd name="connsiteX2" fmla="*/ 7315199 w 8105613"/>
              <a:gd name="connsiteY2" fmla="*/ 3865479 h 3865480"/>
              <a:gd name="connsiteX3" fmla="*/ 681925 w 8105613"/>
              <a:gd name="connsiteY3" fmla="*/ 3865480 h 3865480"/>
              <a:gd name="connsiteX4" fmla="*/ 0 w 8105613"/>
              <a:gd name="connsiteY4" fmla="*/ 0 h 386548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430745 w 8105613"/>
              <a:gd name="connsiteY3" fmla="*/ 3895030 h 3895030"/>
              <a:gd name="connsiteX4" fmla="*/ 0 w 8105613"/>
              <a:gd name="connsiteY4" fmla="*/ 0 h 3895030"/>
              <a:gd name="connsiteX0" fmla="*/ 0 w 8105613"/>
              <a:gd name="connsiteY0" fmla="*/ 0 h 3895030"/>
              <a:gd name="connsiteX1" fmla="*/ 8105613 w 8105613"/>
              <a:gd name="connsiteY1" fmla="*/ 15499 h 3895030"/>
              <a:gd name="connsiteX2" fmla="*/ 7315199 w 8105613"/>
              <a:gd name="connsiteY2" fmla="*/ 3865479 h 3895030"/>
              <a:gd name="connsiteX3" fmla="*/ 282992 w 8105613"/>
              <a:gd name="connsiteY3" fmla="*/ 3895030 h 3895030"/>
              <a:gd name="connsiteX4" fmla="*/ 0 w 8105613"/>
              <a:gd name="connsiteY4" fmla="*/ 0 h 3895030"/>
              <a:gd name="connsiteX0" fmla="*/ 0 w 7972635"/>
              <a:gd name="connsiteY0" fmla="*/ 0 h 3880254"/>
              <a:gd name="connsiteX1" fmla="*/ 7972635 w 7972635"/>
              <a:gd name="connsiteY1" fmla="*/ 723 h 3880254"/>
              <a:gd name="connsiteX2" fmla="*/ 7182221 w 7972635"/>
              <a:gd name="connsiteY2" fmla="*/ 3850703 h 3880254"/>
              <a:gd name="connsiteX3" fmla="*/ 150014 w 7972635"/>
              <a:gd name="connsiteY3" fmla="*/ 3880254 h 3880254"/>
              <a:gd name="connsiteX4" fmla="*/ 0 w 7972635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182221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80254"/>
              <a:gd name="connsiteX1" fmla="*/ 7425949 w 7425949"/>
              <a:gd name="connsiteY1" fmla="*/ 723 h 3880254"/>
              <a:gd name="connsiteX2" fmla="*/ 7329974 w 7425949"/>
              <a:gd name="connsiteY2" fmla="*/ 3850703 h 3880254"/>
              <a:gd name="connsiteX3" fmla="*/ 150014 w 7425949"/>
              <a:gd name="connsiteY3" fmla="*/ 3880254 h 3880254"/>
              <a:gd name="connsiteX4" fmla="*/ 0 w 7425949"/>
              <a:gd name="connsiteY4" fmla="*/ 0 h 3880254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09115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238666 w 7425949"/>
              <a:gd name="connsiteY3" fmla="*/ 3835928 h 3850703"/>
              <a:gd name="connsiteX4" fmla="*/ 0 w 7425949"/>
              <a:gd name="connsiteY4" fmla="*/ 0 h 3850703"/>
              <a:gd name="connsiteX0" fmla="*/ 0 w 7425949"/>
              <a:gd name="connsiteY0" fmla="*/ 0 h 3850703"/>
              <a:gd name="connsiteX1" fmla="*/ 7425949 w 7425949"/>
              <a:gd name="connsiteY1" fmla="*/ 723 h 3850703"/>
              <a:gd name="connsiteX2" fmla="*/ 7329974 w 7425949"/>
              <a:gd name="connsiteY2" fmla="*/ 3850703 h 3850703"/>
              <a:gd name="connsiteX3" fmla="*/ 31811 w 7425949"/>
              <a:gd name="connsiteY3" fmla="*/ 3835928 h 3850703"/>
              <a:gd name="connsiteX4" fmla="*/ 0 w 7425949"/>
              <a:gd name="connsiteY4" fmla="*/ 0 h 3850703"/>
              <a:gd name="connsiteX0" fmla="*/ 0 w 7411174"/>
              <a:gd name="connsiteY0" fmla="*/ 0 h 3865478"/>
              <a:gd name="connsiteX1" fmla="*/ 7411174 w 7411174"/>
              <a:gd name="connsiteY1" fmla="*/ 15498 h 3865478"/>
              <a:gd name="connsiteX2" fmla="*/ 7315199 w 7411174"/>
              <a:gd name="connsiteY2" fmla="*/ 3865478 h 3865478"/>
              <a:gd name="connsiteX3" fmla="*/ 17036 w 7411174"/>
              <a:gd name="connsiteY3" fmla="*/ 3850703 h 3865478"/>
              <a:gd name="connsiteX4" fmla="*/ 0 w 7411174"/>
              <a:gd name="connsiteY4" fmla="*/ 0 h 3865478"/>
              <a:gd name="connsiteX0" fmla="*/ 0 w 7411174"/>
              <a:gd name="connsiteY0" fmla="*/ 28828 h 3849980"/>
              <a:gd name="connsiteX1" fmla="*/ 7411174 w 7411174"/>
              <a:gd name="connsiteY1" fmla="*/ 0 h 3849980"/>
              <a:gd name="connsiteX2" fmla="*/ 7315199 w 7411174"/>
              <a:gd name="connsiteY2" fmla="*/ 3849980 h 3849980"/>
              <a:gd name="connsiteX3" fmla="*/ 17036 w 7411174"/>
              <a:gd name="connsiteY3" fmla="*/ 3835205 h 3849980"/>
              <a:gd name="connsiteX4" fmla="*/ 0 w 7411174"/>
              <a:gd name="connsiteY4" fmla="*/ 28828 h 3849980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2260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00423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6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13344 w 7409742"/>
              <a:gd name="connsiteY0" fmla="*/ 0 h 3850703"/>
              <a:gd name="connsiteX1" fmla="*/ 7409742 w 7409742"/>
              <a:gd name="connsiteY1" fmla="*/ 723 h 3850703"/>
              <a:gd name="connsiteX2" fmla="*/ 7372761 w 7409742"/>
              <a:gd name="connsiteY2" fmla="*/ 3850703 h 3850703"/>
              <a:gd name="connsiteX3" fmla="*/ 882 w 7409742"/>
              <a:gd name="connsiteY3" fmla="*/ 3835928 h 3850703"/>
              <a:gd name="connsiteX4" fmla="*/ 13344 w 7409742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59417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  <a:gd name="connsiteX0" fmla="*/ 0 w 7396398"/>
              <a:gd name="connsiteY0" fmla="*/ 0 h 3850703"/>
              <a:gd name="connsiteX1" fmla="*/ 7396398 w 7396398"/>
              <a:gd name="connsiteY1" fmla="*/ 723 h 3850703"/>
              <a:gd name="connsiteX2" fmla="*/ 7374165 w 7396398"/>
              <a:gd name="connsiteY2" fmla="*/ 3850703 h 3850703"/>
              <a:gd name="connsiteX3" fmla="*/ 17036 w 7396398"/>
              <a:gd name="connsiteY3" fmla="*/ 3835928 h 3850703"/>
              <a:gd name="connsiteX4" fmla="*/ 0 w 7396398"/>
              <a:gd name="connsiteY4" fmla="*/ 0 h 38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6398" h="3850703">
                <a:moveTo>
                  <a:pt x="0" y="0"/>
                </a:moveTo>
                <a:lnTo>
                  <a:pt x="7396398" y="723"/>
                </a:lnTo>
                <a:lnTo>
                  <a:pt x="7374165" y="3850703"/>
                </a:lnTo>
                <a:lnTo>
                  <a:pt x="17036" y="3835928"/>
                </a:lnTo>
                <a:cubicBezTo>
                  <a:pt x="11357" y="2552360"/>
                  <a:pt x="5679" y="12835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BACB5-60D6-4D9B-85C0-FE3C36153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2" y="1043749"/>
            <a:ext cx="8291216" cy="14617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EBE814-4AC0-4685-BBA2-3E5FB2295DE4}"/>
              </a:ext>
            </a:extLst>
          </p:cNvPr>
          <p:cNvGrpSpPr/>
          <p:nvPr/>
        </p:nvGrpSpPr>
        <p:grpSpPr>
          <a:xfrm>
            <a:off x="1360025" y="2726146"/>
            <a:ext cx="3854718" cy="2512675"/>
            <a:chOff x="1360025" y="2726146"/>
            <a:chExt cx="3854718" cy="25126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6E5F84-4E81-41CE-8611-BB62252A9021}"/>
                </a:ext>
              </a:extLst>
            </p:cNvPr>
            <p:cNvSpPr/>
            <p:nvPr/>
          </p:nvSpPr>
          <p:spPr>
            <a:xfrm>
              <a:off x="1360025" y="2726146"/>
              <a:ext cx="3854718" cy="2157893"/>
            </a:xfrm>
            <a:custGeom>
              <a:avLst/>
              <a:gdLst>
                <a:gd name="connsiteX0" fmla="*/ 206694 w 4032858"/>
                <a:gd name="connsiteY0" fmla="*/ 143224 h 2343568"/>
                <a:gd name="connsiteX1" fmla="*/ 206694 w 4032858"/>
                <a:gd name="connsiteY1" fmla="*/ 1986539 h 2343568"/>
                <a:gd name="connsiteX2" fmla="*/ 1179151 w 4032858"/>
                <a:gd name="connsiteY2" fmla="*/ 2262310 h 2343568"/>
                <a:gd name="connsiteX3" fmla="*/ 3530466 w 4032858"/>
                <a:gd name="connsiteY3" fmla="*/ 2262310 h 2343568"/>
                <a:gd name="connsiteX4" fmla="*/ 3907837 w 4032858"/>
                <a:gd name="connsiteY4" fmla="*/ 1318882 h 2343568"/>
                <a:gd name="connsiteX5" fmla="*/ 3907837 w 4032858"/>
                <a:gd name="connsiteY5" fmla="*/ 302882 h 2343568"/>
                <a:gd name="connsiteX6" fmla="*/ 2427380 w 4032858"/>
                <a:gd name="connsiteY6" fmla="*/ 143224 h 2343568"/>
                <a:gd name="connsiteX7" fmla="*/ 206694 w 4032858"/>
                <a:gd name="connsiteY7" fmla="*/ 143224 h 2343568"/>
                <a:gd name="connsiteX0" fmla="*/ 206694 w 4032858"/>
                <a:gd name="connsiteY0" fmla="*/ 167114 h 2280373"/>
                <a:gd name="connsiteX1" fmla="*/ 206694 w 4032858"/>
                <a:gd name="connsiteY1" fmla="*/ 1923344 h 2280373"/>
                <a:gd name="connsiteX2" fmla="*/ 1179151 w 4032858"/>
                <a:gd name="connsiteY2" fmla="*/ 2199115 h 2280373"/>
                <a:gd name="connsiteX3" fmla="*/ 3530466 w 4032858"/>
                <a:gd name="connsiteY3" fmla="*/ 2199115 h 2280373"/>
                <a:gd name="connsiteX4" fmla="*/ 3907837 w 4032858"/>
                <a:gd name="connsiteY4" fmla="*/ 1255687 h 2280373"/>
                <a:gd name="connsiteX5" fmla="*/ 3907837 w 4032858"/>
                <a:gd name="connsiteY5" fmla="*/ 239687 h 2280373"/>
                <a:gd name="connsiteX6" fmla="*/ 2427380 w 4032858"/>
                <a:gd name="connsiteY6" fmla="*/ 80029 h 2280373"/>
                <a:gd name="connsiteX7" fmla="*/ 206694 w 4032858"/>
                <a:gd name="connsiteY7" fmla="*/ 167114 h 2280373"/>
                <a:gd name="connsiteX0" fmla="*/ 151960 w 3978124"/>
                <a:gd name="connsiteY0" fmla="*/ 88515 h 2201774"/>
                <a:gd name="connsiteX1" fmla="*/ 151960 w 3978124"/>
                <a:gd name="connsiteY1" fmla="*/ 1844745 h 2201774"/>
                <a:gd name="connsiteX2" fmla="*/ 1124417 w 3978124"/>
                <a:gd name="connsiteY2" fmla="*/ 2120516 h 2201774"/>
                <a:gd name="connsiteX3" fmla="*/ 3475732 w 3978124"/>
                <a:gd name="connsiteY3" fmla="*/ 2120516 h 2201774"/>
                <a:gd name="connsiteX4" fmla="*/ 3853103 w 3978124"/>
                <a:gd name="connsiteY4" fmla="*/ 1177088 h 2201774"/>
                <a:gd name="connsiteX5" fmla="*/ 3853103 w 3978124"/>
                <a:gd name="connsiteY5" fmla="*/ 161088 h 2201774"/>
                <a:gd name="connsiteX6" fmla="*/ 2372646 w 3978124"/>
                <a:gd name="connsiteY6" fmla="*/ 1430 h 2201774"/>
                <a:gd name="connsiteX7" fmla="*/ 151960 w 3978124"/>
                <a:gd name="connsiteY7" fmla="*/ 88515 h 2201774"/>
                <a:gd name="connsiteX0" fmla="*/ 169638 w 3952259"/>
                <a:gd name="connsiteY0" fmla="*/ 28913 h 2214743"/>
                <a:gd name="connsiteX1" fmla="*/ 126095 w 3952259"/>
                <a:gd name="connsiteY1" fmla="*/ 1857714 h 2214743"/>
                <a:gd name="connsiteX2" fmla="*/ 1098552 w 3952259"/>
                <a:gd name="connsiteY2" fmla="*/ 2133485 h 2214743"/>
                <a:gd name="connsiteX3" fmla="*/ 3449867 w 3952259"/>
                <a:gd name="connsiteY3" fmla="*/ 2133485 h 2214743"/>
                <a:gd name="connsiteX4" fmla="*/ 3827238 w 3952259"/>
                <a:gd name="connsiteY4" fmla="*/ 1190057 h 2214743"/>
                <a:gd name="connsiteX5" fmla="*/ 3827238 w 3952259"/>
                <a:gd name="connsiteY5" fmla="*/ 174057 h 2214743"/>
                <a:gd name="connsiteX6" fmla="*/ 2346781 w 3952259"/>
                <a:gd name="connsiteY6" fmla="*/ 14399 h 2214743"/>
                <a:gd name="connsiteX7" fmla="*/ 169638 w 3952259"/>
                <a:gd name="connsiteY7" fmla="*/ 28913 h 2214743"/>
                <a:gd name="connsiteX0" fmla="*/ 169638 w 3847675"/>
                <a:gd name="connsiteY0" fmla="*/ 28913 h 2214743"/>
                <a:gd name="connsiteX1" fmla="*/ 126095 w 3847675"/>
                <a:gd name="connsiteY1" fmla="*/ 1857714 h 2214743"/>
                <a:gd name="connsiteX2" fmla="*/ 1098552 w 3847675"/>
                <a:gd name="connsiteY2" fmla="*/ 2133485 h 2214743"/>
                <a:gd name="connsiteX3" fmla="*/ 3449867 w 3847675"/>
                <a:gd name="connsiteY3" fmla="*/ 2133485 h 2214743"/>
                <a:gd name="connsiteX4" fmla="*/ 3827238 w 3847675"/>
                <a:gd name="connsiteY4" fmla="*/ 1190057 h 2214743"/>
                <a:gd name="connsiteX5" fmla="*/ 3827238 w 3847675"/>
                <a:gd name="connsiteY5" fmla="*/ 174057 h 2214743"/>
                <a:gd name="connsiteX6" fmla="*/ 2346781 w 3847675"/>
                <a:gd name="connsiteY6" fmla="*/ 14399 h 2214743"/>
                <a:gd name="connsiteX7" fmla="*/ 169638 w 3847675"/>
                <a:gd name="connsiteY7" fmla="*/ 28913 h 2214743"/>
                <a:gd name="connsiteX0" fmla="*/ 169638 w 3847675"/>
                <a:gd name="connsiteY0" fmla="*/ 28913 h 2214743"/>
                <a:gd name="connsiteX1" fmla="*/ 126095 w 3847675"/>
                <a:gd name="connsiteY1" fmla="*/ 1857714 h 2214743"/>
                <a:gd name="connsiteX2" fmla="*/ 1098552 w 3847675"/>
                <a:gd name="connsiteY2" fmla="*/ 2133485 h 2214743"/>
                <a:gd name="connsiteX3" fmla="*/ 3449867 w 3847675"/>
                <a:gd name="connsiteY3" fmla="*/ 2133485 h 2214743"/>
                <a:gd name="connsiteX4" fmla="*/ 3827238 w 3847675"/>
                <a:gd name="connsiteY4" fmla="*/ 1190057 h 2214743"/>
                <a:gd name="connsiteX5" fmla="*/ 3827238 w 3847675"/>
                <a:gd name="connsiteY5" fmla="*/ 174057 h 2214743"/>
                <a:gd name="connsiteX6" fmla="*/ 2346781 w 3847675"/>
                <a:gd name="connsiteY6" fmla="*/ 14399 h 2214743"/>
                <a:gd name="connsiteX7" fmla="*/ 169638 w 3847675"/>
                <a:gd name="connsiteY7" fmla="*/ 28913 h 2214743"/>
                <a:gd name="connsiteX0" fmla="*/ 169638 w 3847675"/>
                <a:gd name="connsiteY0" fmla="*/ 24798 h 2210628"/>
                <a:gd name="connsiteX1" fmla="*/ 126095 w 3847675"/>
                <a:gd name="connsiteY1" fmla="*/ 1853599 h 2210628"/>
                <a:gd name="connsiteX2" fmla="*/ 1098552 w 3847675"/>
                <a:gd name="connsiteY2" fmla="*/ 2129370 h 2210628"/>
                <a:gd name="connsiteX3" fmla="*/ 3449867 w 3847675"/>
                <a:gd name="connsiteY3" fmla="*/ 2129370 h 2210628"/>
                <a:gd name="connsiteX4" fmla="*/ 3827238 w 3847675"/>
                <a:gd name="connsiteY4" fmla="*/ 1185942 h 2210628"/>
                <a:gd name="connsiteX5" fmla="*/ 3827238 w 3847675"/>
                <a:gd name="connsiteY5" fmla="*/ 111885 h 2210628"/>
                <a:gd name="connsiteX6" fmla="*/ 2346781 w 3847675"/>
                <a:gd name="connsiteY6" fmla="*/ 10284 h 2210628"/>
                <a:gd name="connsiteX7" fmla="*/ 169638 w 3847675"/>
                <a:gd name="connsiteY7" fmla="*/ 24798 h 2210628"/>
                <a:gd name="connsiteX0" fmla="*/ 169638 w 3847675"/>
                <a:gd name="connsiteY0" fmla="*/ 24798 h 2210628"/>
                <a:gd name="connsiteX1" fmla="*/ 126095 w 3847675"/>
                <a:gd name="connsiteY1" fmla="*/ 1853599 h 2210628"/>
                <a:gd name="connsiteX2" fmla="*/ 1098552 w 3847675"/>
                <a:gd name="connsiteY2" fmla="*/ 2129370 h 2210628"/>
                <a:gd name="connsiteX3" fmla="*/ 3449867 w 3847675"/>
                <a:gd name="connsiteY3" fmla="*/ 2129370 h 2210628"/>
                <a:gd name="connsiteX4" fmla="*/ 3827238 w 3847675"/>
                <a:gd name="connsiteY4" fmla="*/ 1185942 h 2210628"/>
                <a:gd name="connsiteX5" fmla="*/ 3827238 w 3847675"/>
                <a:gd name="connsiteY5" fmla="*/ 111885 h 2210628"/>
                <a:gd name="connsiteX6" fmla="*/ 2346781 w 3847675"/>
                <a:gd name="connsiteY6" fmla="*/ 10284 h 2210628"/>
                <a:gd name="connsiteX7" fmla="*/ 169638 w 3847675"/>
                <a:gd name="connsiteY7" fmla="*/ 24798 h 2210628"/>
                <a:gd name="connsiteX0" fmla="*/ 169638 w 3867476"/>
                <a:gd name="connsiteY0" fmla="*/ 24798 h 2210628"/>
                <a:gd name="connsiteX1" fmla="*/ 126095 w 3867476"/>
                <a:gd name="connsiteY1" fmla="*/ 1853599 h 2210628"/>
                <a:gd name="connsiteX2" fmla="*/ 1098552 w 3867476"/>
                <a:gd name="connsiteY2" fmla="*/ 2129370 h 2210628"/>
                <a:gd name="connsiteX3" fmla="*/ 3449867 w 3867476"/>
                <a:gd name="connsiteY3" fmla="*/ 2129370 h 2210628"/>
                <a:gd name="connsiteX4" fmla="*/ 3827238 w 3867476"/>
                <a:gd name="connsiteY4" fmla="*/ 1185942 h 2210628"/>
                <a:gd name="connsiteX5" fmla="*/ 3827238 w 3867476"/>
                <a:gd name="connsiteY5" fmla="*/ 111885 h 2210628"/>
                <a:gd name="connsiteX6" fmla="*/ 2346781 w 3867476"/>
                <a:gd name="connsiteY6" fmla="*/ 10284 h 2210628"/>
                <a:gd name="connsiteX7" fmla="*/ 169638 w 3867476"/>
                <a:gd name="connsiteY7" fmla="*/ 24798 h 2210628"/>
                <a:gd name="connsiteX0" fmla="*/ 169638 w 3851639"/>
                <a:gd name="connsiteY0" fmla="*/ 24798 h 2210628"/>
                <a:gd name="connsiteX1" fmla="*/ 126095 w 3851639"/>
                <a:gd name="connsiteY1" fmla="*/ 1853599 h 2210628"/>
                <a:gd name="connsiteX2" fmla="*/ 1098552 w 3851639"/>
                <a:gd name="connsiteY2" fmla="*/ 2129370 h 2210628"/>
                <a:gd name="connsiteX3" fmla="*/ 3449867 w 3851639"/>
                <a:gd name="connsiteY3" fmla="*/ 2129370 h 2210628"/>
                <a:gd name="connsiteX4" fmla="*/ 3827238 w 3851639"/>
                <a:gd name="connsiteY4" fmla="*/ 1185942 h 2210628"/>
                <a:gd name="connsiteX5" fmla="*/ 3827238 w 3851639"/>
                <a:gd name="connsiteY5" fmla="*/ 111885 h 2210628"/>
                <a:gd name="connsiteX6" fmla="*/ 2346781 w 3851639"/>
                <a:gd name="connsiteY6" fmla="*/ 10284 h 2210628"/>
                <a:gd name="connsiteX7" fmla="*/ 169638 w 3851639"/>
                <a:gd name="connsiteY7" fmla="*/ 24798 h 2210628"/>
                <a:gd name="connsiteX0" fmla="*/ 169638 w 3867476"/>
                <a:gd name="connsiteY0" fmla="*/ 24798 h 2210628"/>
                <a:gd name="connsiteX1" fmla="*/ 126095 w 3867476"/>
                <a:gd name="connsiteY1" fmla="*/ 1853599 h 2210628"/>
                <a:gd name="connsiteX2" fmla="*/ 1098552 w 3867476"/>
                <a:gd name="connsiteY2" fmla="*/ 2129370 h 2210628"/>
                <a:gd name="connsiteX3" fmla="*/ 3449867 w 3867476"/>
                <a:gd name="connsiteY3" fmla="*/ 2129370 h 2210628"/>
                <a:gd name="connsiteX4" fmla="*/ 3827238 w 3867476"/>
                <a:gd name="connsiteY4" fmla="*/ 1185942 h 2210628"/>
                <a:gd name="connsiteX5" fmla="*/ 3827238 w 3867476"/>
                <a:gd name="connsiteY5" fmla="*/ 111885 h 2210628"/>
                <a:gd name="connsiteX6" fmla="*/ 2346781 w 3867476"/>
                <a:gd name="connsiteY6" fmla="*/ 10284 h 2210628"/>
                <a:gd name="connsiteX7" fmla="*/ 169638 w 3867476"/>
                <a:gd name="connsiteY7" fmla="*/ 24798 h 2210628"/>
                <a:gd name="connsiteX0" fmla="*/ 169638 w 3867476"/>
                <a:gd name="connsiteY0" fmla="*/ 24798 h 2210628"/>
                <a:gd name="connsiteX1" fmla="*/ 126095 w 3867476"/>
                <a:gd name="connsiteY1" fmla="*/ 1853599 h 2210628"/>
                <a:gd name="connsiteX2" fmla="*/ 1098552 w 3867476"/>
                <a:gd name="connsiteY2" fmla="*/ 2129370 h 2210628"/>
                <a:gd name="connsiteX3" fmla="*/ 3449867 w 3867476"/>
                <a:gd name="connsiteY3" fmla="*/ 2129370 h 2210628"/>
                <a:gd name="connsiteX4" fmla="*/ 3827238 w 3867476"/>
                <a:gd name="connsiteY4" fmla="*/ 1185942 h 2210628"/>
                <a:gd name="connsiteX5" fmla="*/ 3827238 w 3867476"/>
                <a:gd name="connsiteY5" fmla="*/ 111885 h 2210628"/>
                <a:gd name="connsiteX6" fmla="*/ 2346781 w 3867476"/>
                <a:gd name="connsiteY6" fmla="*/ 10284 h 2210628"/>
                <a:gd name="connsiteX7" fmla="*/ 169638 w 3867476"/>
                <a:gd name="connsiteY7" fmla="*/ 24798 h 2210628"/>
                <a:gd name="connsiteX0" fmla="*/ 169638 w 3854718"/>
                <a:gd name="connsiteY0" fmla="*/ 24798 h 2172924"/>
                <a:gd name="connsiteX1" fmla="*/ 126095 w 3854718"/>
                <a:gd name="connsiteY1" fmla="*/ 1853599 h 2172924"/>
                <a:gd name="connsiteX2" fmla="*/ 1098552 w 3854718"/>
                <a:gd name="connsiteY2" fmla="*/ 2129370 h 2172924"/>
                <a:gd name="connsiteX3" fmla="*/ 3653067 w 3854718"/>
                <a:gd name="connsiteY3" fmla="*/ 2071313 h 2172924"/>
                <a:gd name="connsiteX4" fmla="*/ 3827238 w 3854718"/>
                <a:gd name="connsiteY4" fmla="*/ 1185942 h 2172924"/>
                <a:gd name="connsiteX5" fmla="*/ 3827238 w 3854718"/>
                <a:gd name="connsiteY5" fmla="*/ 111885 h 2172924"/>
                <a:gd name="connsiteX6" fmla="*/ 2346781 w 3854718"/>
                <a:gd name="connsiteY6" fmla="*/ 10284 h 2172924"/>
                <a:gd name="connsiteX7" fmla="*/ 169638 w 3854718"/>
                <a:gd name="connsiteY7" fmla="*/ 24798 h 2172924"/>
                <a:gd name="connsiteX0" fmla="*/ 169638 w 3854718"/>
                <a:gd name="connsiteY0" fmla="*/ 24798 h 2172924"/>
                <a:gd name="connsiteX1" fmla="*/ 126095 w 3854718"/>
                <a:gd name="connsiteY1" fmla="*/ 1853599 h 2172924"/>
                <a:gd name="connsiteX2" fmla="*/ 1098552 w 3854718"/>
                <a:gd name="connsiteY2" fmla="*/ 2129370 h 2172924"/>
                <a:gd name="connsiteX3" fmla="*/ 3653067 w 3854718"/>
                <a:gd name="connsiteY3" fmla="*/ 2071313 h 2172924"/>
                <a:gd name="connsiteX4" fmla="*/ 3827238 w 3854718"/>
                <a:gd name="connsiteY4" fmla="*/ 1185942 h 2172924"/>
                <a:gd name="connsiteX5" fmla="*/ 3827238 w 3854718"/>
                <a:gd name="connsiteY5" fmla="*/ 111885 h 2172924"/>
                <a:gd name="connsiteX6" fmla="*/ 2346781 w 3854718"/>
                <a:gd name="connsiteY6" fmla="*/ 10284 h 2172924"/>
                <a:gd name="connsiteX7" fmla="*/ 169638 w 3854718"/>
                <a:gd name="connsiteY7" fmla="*/ 24798 h 2172924"/>
                <a:gd name="connsiteX0" fmla="*/ 169638 w 3854718"/>
                <a:gd name="connsiteY0" fmla="*/ 24798 h 2172924"/>
                <a:gd name="connsiteX1" fmla="*/ 126095 w 3854718"/>
                <a:gd name="connsiteY1" fmla="*/ 1853599 h 2172924"/>
                <a:gd name="connsiteX2" fmla="*/ 1098552 w 3854718"/>
                <a:gd name="connsiteY2" fmla="*/ 2129370 h 2172924"/>
                <a:gd name="connsiteX3" fmla="*/ 3653067 w 3854718"/>
                <a:gd name="connsiteY3" fmla="*/ 2071313 h 2172924"/>
                <a:gd name="connsiteX4" fmla="*/ 3827238 w 3854718"/>
                <a:gd name="connsiteY4" fmla="*/ 1185942 h 2172924"/>
                <a:gd name="connsiteX5" fmla="*/ 3827238 w 3854718"/>
                <a:gd name="connsiteY5" fmla="*/ 111885 h 2172924"/>
                <a:gd name="connsiteX6" fmla="*/ 2346781 w 3854718"/>
                <a:gd name="connsiteY6" fmla="*/ 10284 h 2172924"/>
                <a:gd name="connsiteX7" fmla="*/ 169638 w 3854718"/>
                <a:gd name="connsiteY7" fmla="*/ 24798 h 2172924"/>
                <a:gd name="connsiteX0" fmla="*/ 169638 w 3854718"/>
                <a:gd name="connsiteY0" fmla="*/ 24798 h 2157893"/>
                <a:gd name="connsiteX1" fmla="*/ 126095 w 3854718"/>
                <a:gd name="connsiteY1" fmla="*/ 1853599 h 2157893"/>
                <a:gd name="connsiteX2" fmla="*/ 1098552 w 3854718"/>
                <a:gd name="connsiteY2" fmla="*/ 2129370 h 2157893"/>
                <a:gd name="connsiteX3" fmla="*/ 3653067 w 3854718"/>
                <a:gd name="connsiteY3" fmla="*/ 2071313 h 2157893"/>
                <a:gd name="connsiteX4" fmla="*/ 3827238 w 3854718"/>
                <a:gd name="connsiteY4" fmla="*/ 1185942 h 2157893"/>
                <a:gd name="connsiteX5" fmla="*/ 3827238 w 3854718"/>
                <a:gd name="connsiteY5" fmla="*/ 111885 h 2157893"/>
                <a:gd name="connsiteX6" fmla="*/ 2346781 w 3854718"/>
                <a:gd name="connsiteY6" fmla="*/ 10284 h 2157893"/>
                <a:gd name="connsiteX7" fmla="*/ 169638 w 3854718"/>
                <a:gd name="connsiteY7" fmla="*/ 24798 h 215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4718" h="2157893">
                  <a:moveTo>
                    <a:pt x="169638" y="24798"/>
                  </a:moveTo>
                  <a:cubicBezTo>
                    <a:pt x="-69848" y="56245"/>
                    <a:pt x="-28724" y="1502837"/>
                    <a:pt x="126095" y="1853599"/>
                  </a:cubicBezTo>
                  <a:cubicBezTo>
                    <a:pt x="280914" y="2204361"/>
                    <a:pt x="496209" y="2136627"/>
                    <a:pt x="1098552" y="2129370"/>
                  </a:cubicBezTo>
                  <a:cubicBezTo>
                    <a:pt x="1700895" y="2122113"/>
                    <a:pt x="3503086" y="2228551"/>
                    <a:pt x="3653067" y="2071313"/>
                  </a:cubicBezTo>
                  <a:cubicBezTo>
                    <a:pt x="3803048" y="1914075"/>
                    <a:pt x="3798210" y="1512513"/>
                    <a:pt x="3827238" y="1185942"/>
                  </a:cubicBezTo>
                  <a:cubicBezTo>
                    <a:pt x="3856266" y="859371"/>
                    <a:pt x="3870780" y="423943"/>
                    <a:pt x="3827238" y="111885"/>
                  </a:cubicBezTo>
                  <a:cubicBezTo>
                    <a:pt x="3653067" y="32056"/>
                    <a:pt x="2956381" y="24798"/>
                    <a:pt x="2346781" y="10284"/>
                  </a:cubicBezTo>
                  <a:cubicBezTo>
                    <a:pt x="1737181" y="-4230"/>
                    <a:pt x="409124" y="-6649"/>
                    <a:pt x="169638" y="2479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4E4036A-6BC0-4812-9279-B7D8E0D9BA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38525" y="2996415"/>
              <a:ext cx="3069749" cy="1534297"/>
              <a:chOff x="772185" y="2244347"/>
              <a:chExt cx="3986879" cy="1992690"/>
            </a:xfrm>
            <a:solidFill>
              <a:srgbClr val="CC66FF"/>
            </a:solidFill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06E8A9C6-CE6E-4986-B346-5FD7C413966F}"/>
                  </a:ext>
                </a:extLst>
              </p:cNvPr>
              <p:cNvSpPr/>
              <p:nvPr/>
            </p:nvSpPr>
            <p:spPr>
              <a:xfrm>
                <a:off x="772185" y="2244347"/>
                <a:ext cx="1756030" cy="1898464"/>
              </a:xfrm>
              <a:custGeom>
                <a:avLst/>
                <a:gdLst>
                  <a:gd name="connsiteX0" fmla="*/ 421185 w 1756030"/>
                  <a:gd name="connsiteY0" fmla="*/ 47031 h 1900332"/>
                  <a:gd name="connsiteX1" fmla="*/ 2730 w 1756030"/>
                  <a:gd name="connsiteY1" fmla="*/ 1007926 h 1900332"/>
                  <a:gd name="connsiteX2" fmla="*/ 266202 w 1756030"/>
                  <a:gd name="connsiteY2" fmla="*/ 1891330 h 1900332"/>
                  <a:gd name="connsiteX3" fmla="*/ 762147 w 1756030"/>
                  <a:gd name="connsiteY3" fmla="*/ 1472875 h 1900332"/>
                  <a:gd name="connsiteX4" fmla="*/ 870636 w 1756030"/>
                  <a:gd name="connsiteY4" fmla="*/ 1596862 h 1900332"/>
                  <a:gd name="connsiteX5" fmla="*/ 979124 w 1756030"/>
                  <a:gd name="connsiteY5" fmla="*/ 1860333 h 1900332"/>
                  <a:gd name="connsiteX6" fmla="*/ 1304588 w 1756030"/>
                  <a:gd name="connsiteY6" fmla="*/ 1798340 h 1900332"/>
                  <a:gd name="connsiteX7" fmla="*/ 1645551 w 1756030"/>
                  <a:gd name="connsiteY7" fmla="*/ 1333391 h 1900332"/>
                  <a:gd name="connsiteX8" fmla="*/ 1738541 w 1756030"/>
                  <a:gd name="connsiteY8" fmla="*/ 248509 h 1900332"/>
                  <a:gd name="connsiteX9" fmla="*/ 1335585 w 1756030"/>
                  <a:gd name="connsiteY9" fmla="*/ 202014 h 1900332"/>
                  <a:gd name="connsiteX10" fmla="*/ 1351083 w 1756030"/>
                  <a:gd name="connsiteY10" fmla="*/ 1317892 h 1900332"/>
                  <a:gd name="connsiteX11" fmla="*/ 1134107 w 1756030"/>
                  <a:gd name="connsiteY11" fmla="*/ 1503872 h 1900332"/>
                  <a:gd name="connsiteX12" fmla="*/ 1087612 w 1756030"/>
                  <a:gd name="connsiteY12" fmla="*/ 1100916 h 1900332"/>
                  <a:gd name="connsiteX13" fmla="*/ 731151 w 1756030"/>
                  <a:gd name="connsiteY13" fmla="*/ 1069920 h 1900332"/>
                  <a:gd name="connsiteX14" fmla="*/ 405686 w 1756030"/>
                  <a:gd name="connsiteY14" fmla="*/ 1596862 h 1900332"/>
                  <a:gd name="connsiteX15" fmla="*/ 328195 w 1756030"/>
                  <a:gd name="connsiteY15" fmla="*/ 1131913 h 1900332"/>
                  <a:gd name="connsiteX16" fmla="*/ 824141 w 1756030"/>
                  <a:gd name="connsiteY16" fmla="*/ 248509 h 1900332"/>
                  <a:gd name="connsiteX17" fmla="*/ 421185 w 1756030"/>
                  <a:gd name="connsiteY17" fmla="*/ 47031 h 1900332"/>
                  <a:gd name="connsiteX0" fmla="*/ 421185 w 1756030"/>
                  <a:gd name="connsiteY0" fmla="*/ 47031 h 1900332"/>
                  <a:gd name="connsiteX1" fmla="*/ 2730 w 1756030"/>
                  <a:gd name="connsiteY1" fmla="*/ 1007926 h 1900332"/>
                  <a:gd name="connsiteX2" fmla="*/ 266202 w 1756030"/>
                  <a:gd name="connsiteY2" fmla="*/ 1891330 h 1900332"/>
                  <a:gd name="connsiteX3" fmla="*/ 762147 w 1756030"/>
                  <a:gd name="connsiteY3" fmla="*/ 1472875 h 1900332"/>
                  <a:gd name="connsiteX4" fmla="*/ 870636 w 1756030"/>
                  <a:gd name="connsiteY4" fmla="*/ 1596862 h 1900332"/>
                  <a:gd name="connsiteX5" fmla="*/ 979124 w 1756030"/>
                  <a:gd name="connsiteY5" fmla="*/ 1860333 h 1900332"/>
                  <a:gd name="connsiteX6" fmla="*/ 1304588 w 1756030"/>
                  <a:gd name="connsiteY6" fmla="*/ 1798340 h 1900332"/>
                  <a:gd name="connsiteX7" fmla="*/ 1645551 w 1756030"/>
                  <a:gd name="connsiteY7" fmla="*/ 1333391 h 1900332"/>
                  <a:gd name="connsiteX8" fmla="*/ 1738541 w 1756030"/>
                  <a:gd name="connsiteY8" fmla="*/ 248509 h 1900332"/>
                  <a:gd name="connsiteX9" fmla="*/ 1335585 w 1756030"/>
                  <a:gd name="connsiteY9" fmla="*/ 202014 h 1900332"/>
                  <a:gd name="connsiteX10" fmla="*/ 1351083 w 1756030"/>
                  <a:gd name="connsiteY10" fmla="*/ 1317892 h 1900332"/>
                  <a:gd name="connsiteX11" fmla="*/ 1134107 w 1756030"/>
                  <a:gd name="connsiteY11" fmla="*/ 1503872 h 1900332"/>
                  <a:gd name="connsiteX12" fmla="*/ 1087612 w 1756030"/>
                  <a:gd name="connsiteY12" fmla="*/ 1100916 h 1900332"/>
                  <a:gd name="connsiteX13" fmla="*/ 731151 w 1756030"/>
                  <a:gd name="connsiteY13" fmla="*/ 1069920 h 1900332"/>
                  <a:gd name="connsiteX14" fmla="*/ 405686 w 1756030"/>
                  <a:gd name="connsiteY14" fmla="*/ 1596862 h 1900332"/>
                  <a:gd name="connsiteX15" fmla="*/ 328195 w 1756030"/>
                  <a:gd name="connsiteY15" fmla="*/ 1131913 h 1900332"/>
                  <a:gd name="connsiteX16" fmla="*/ 762148 w 1756030"/>
                  <a:gd name="connsiteY16" fmla="*/ 248509 h 1900332"/>
                  <a:gd name="connsiteX17" fmla="*/ 421185 w 1756030"/>
                  <a:gd name="connsiteY17" fmla="*/ 47031 h 1900332"/>
                  <a:gd name="connsiteX0" fmla="*/ 421185 w 1756030"/>
                  <a:gd name="connsiteY0" fmla="*/ 45163 h 1898464"/>
                  <a:gd name="connsiteX1" fmla="*/ 2730 w 1756030"/>
                  <a:gd name="connsiteY1" fmla="*/ 1006058 h 1898464"/>
                  <a:gd name="connsiteX2" fmla="*/ 266202 w 1756030"/>
                  <a:gd name="connsiteY2" fmla="*/ 1889462 h 1898464"/>
                  <a:gd name="connsiteX3" fmla="*/ 762147 w 1756030"/>
                  <a:gd name="connsiteY3" fmla="*/ 1471007 h 1898464"/>
                  <a:gd name="connsiteX4" fmla="*/ 870636 w 1756030"/>
                  <a:gd name="connsiteY4" fmla="*/ 1594994 h 1898464"/>
                  <a:gd name="connsiteX5" fmla="*/ 979124 w 1756030"/>
                  <a:gd name="connsiteY5" fmla="*/ 1858465 h 1898464"/>
                  <a:gd name="connsiteX6" fmla="*/ 1304588 w 1756030"/>
                  <a:gd name="connsiteY6" fmla="*/ 1796472 h 1898464"/>
                  <a:gd name="connsiteX7" fmla="*/ 1645551 w 1756030"/>
                  <a:gd name="connsiteY7" fmla="*/ 1331523 h 1898464"/>
                  <a:gd name="connsiteX8" fmla="*/ 1738541 w 1756030"/>
                  <a:gd name="connsiteY8" fmla="*/ 246641 h 1898464"/>
                  <a:gd name="connsiteX9" fmla="*/ 1335585 w 1756030"/>
                  <a:gd name="connsiteY9" fmla="*/ 200146 h 1898464"/>
                  <a:gd name="connsiteX10" fmla="*/ 1351083 w 1756030"/>
                  <a:gd name="connsiteY10" fmla="*/ 1316024 h 1898464"/>
                  <a:gd name="connsiteX11" fmla="*/ 1134107 w 1756030"/>
                  <a:gd name="connsiteY11" fmla="*/ 1502004 h 1898464"/>
                  <a:gd name="connsiteX12" fmla="*/ 1087612 w 1756030"/>
                  <a:gd name="connsiteY12" fmla="*/ 1099048 h 1898464"/>
                  <a:gd name="connsiteX13" fmla="*/ 731151 w 1756030"/>
                  <a:gd name="connsiteY13" fmla="*/ 1068052 h 1898464"/>
                  <a:gd name="connsiteX14" fmla="*/ 405686 w 1756030"/>
                  <a:gd name="connsiteY14" fmla="*/ 1594994 h 1898464"/>
                  <a:gd name="connsiteX15" fmla="*/ 297199 w 1756030"/>
                  <a:gd name="connsiteY15" fmla="*/ 1037055 h 1898464"/>
                  <a:gd name="connsiteX16" fmla="*/ 762148 w 1756030"/>
                  <a:gd name="connsiteY16" fmla="*/ 246641 h 1898464"/>
                  <a:gd name="connsiteX17" fmla="*/ 421185 w 1756030"/>
                  <a:gd name="connsiteY17" fmla="*/ 45163 h 189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56030" h="1898464">
                    <a:moveTo>
                      <a:pt x="421185" y="45163"/>
                    </a:moveTo>
                    <a:cubicBezTo>
                      <a:pt x="294615" y="171732"/>
                      <a:pt x="28560" y="698675"/>
                      <a:pt x="2730" y="1006058"/>
                    </a:cubicBezTo>
                    <a:cubicBezTo>
                      <a:pt x="-23100" y="1313441"/>
                      <a:pt x="139632" y="1811971"/>
                      <a:pt x="266202" y="1889462"/>
                    </a:cubicBezTo>
                    <a:cubicBezTo>
                      <a:pt x="392771" y="1966954"/>
                      <a:pt x="661408" y="1520085"/>
                      <a:pt x="762147" y="1471007"/>
                    </a:cubicBezTo>
                    <a:cubicBezTo>
                      <a:pt x="862886" y="1421929"/>
                      <a:pt x="834473" y="1530418"/>
                      <a:pt x="870636" y="1594994"/>
                    </a:cubicBezTo>
                    <a:cubicBezTo>
                      <a:pt x="906799" y="1659570"/>
                      <a:pt x="906799" y="1824885"/>
                      <a:pt x="979124" y="1858465"/>
                    </a:cubicBezTo>
                    <a:cubicBezTo>
                      <a:pt x="1051449" y="1892045"/>
                      <a:pt x="1193517" y="1884296"/>
                      <a:pt x="1304588" y="1796472"/>
                    </a:cubicBezTo>
                    <a:cubicBezTo>
                      <a:pt x="1415659" y="1708648"/>
                      <a:pt x="1573226" y="1589828"/>
                      <a:pt x="1645551" y="1331523"/>
                    </a:cubicBezTo>
                    <a:cubicBezTo>
                      <a:pt x="1717877" y="1073218"/>
                      <a:pt x="1790202" y="435204"/>
                      <a:pt x="1738541" y="246641"/>
                    </a:cubicBezTo>
                    <a:cubicBezTo>
                      <a:pt x="1686880" y="58078"/>
                      <a:pt x="1400161" y="21916"/>
                      <a:pt x="1335585" y="200146"/>
                    </a:cubicBezTo>
                    <a:cubicBezTo>
                      <a:pt x="1271009" y="378376"/>
                      <a:pt x="1384663" y="1099048"/>
                      <a:pt x="1351083" y="1316024"/>
                    </a:cubicBezTo>
                    <a:cubicBezTo>
                      <a:pt x="1317503" y="1533000"/>
                      <a:pt x="1178019" y="1538167"/>
                      <a:pt x="1134107" y="1502004"/>
                    </a:cubicBezTo>
                    <a:cubicBezTo>
                      <a:pt x="1090195" y="1465841"/>
                      <a:pt x="1154771" y="1171373"/>
                      <a:pt x="1087612" y="1099048"/>
                    </a:cubicBezTo>
                    <a:cubicBezTo>
                      <a:pt x="1020453" y="1026723"/>
                      <a:pt x="844805" y="985394"/>
                      <a:pt x="731151" y="1068052"/>
                    </a:cubicBezTo>
                    <a:cubicBezTo>
                      <a:pt x="617497" y="1150710"/>
                      <a:pt x="478011" y="1600160"/>
                      <a:pt x="405686" y="1594994"/>
                    </a:cubicBezTo>
                    <a:cubicBezTo>
                      <a:pt x="333361" y="1589828"/>
                      <a:pt x="227457" y="1261780"/>
                      <a:pt x="297199" y="1037055"/>
                    </a:cubicBezTo>
                    <a:cubicBezTo>
                      <a:pt x="366941" y="812330"/>
                      <a:pt x="741484" y="411956"/>
                      <a:pt x="762148" y="246641"/>
                    </a:cubicBezTo>
                    <a:cubicBezTo>
                      <a:pt x="782812" y="81326"/>
                      <a:pt x="547755" y="-81406"/>
                      <a:pt x="421185" y="45163"/>
                    </a:cubicBezTo>
                    <a:close/>
                  </a:path>
                </a:pathLst>
              </a:custGeom>
              <a:grp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B0E8E08-5DE3-4D42-83C5-4D24A3FFB173}"/>
                  </a:ext>
                </a:extLst>
              </p:cNvPr>
              <p:cNvSpPr/>
              <p:nvPr/>
            </p:nvSpPr>
            <p:spPr>
              <a:xfrm>
                <a:off x="2528215" y="2964706"/>
                <a:ext cx="1115769" cy="1178105"/>
              </a:xfrm>
              <a:custGeom>
                <a:avLst/>
                <a:gdLst>
                  <a:gd name="connsiteX0" fmla="*/ 532448 w 1115769"/>
                  <a:gd name="connsiteY0" fmla="*/ 184322 h 1178105"/>
                  <a:gd name="connsiteX1" fmla="*/ 417654 w 1115769"/>
                  <a:gd name="connsiteY1" fmla="*/ 204849 h 1178105"/>
                  <a:gd name="connsiteX2" fmla="*/ 333333 w 1115769"/>
                  <a:gd name="connsiteY2" fmla="*/ 331474 h 1178105"/>
                  <a:gd name="connsiteX3" fmla="*/ 803117 w 1115769"/>
                  <a:gd name="connsiteY3" fmla="*/ 331474 h 1178105"/>
                  <a:gd name="connsiteX4" fmla="*/ 655192 w 1115769"/>
                  <a:gd name="connsiteY4" fmla="*/ 196495 h 1178105"/>
                  <a:gd name="connsiteX5" fmla="*/ 532448 w 1115769"/>
                  <a:gd name="connsiteY5" fmla="*/ 184322 h 1178105"/>
                  <a:gd name="connsiteX6" fmla="*/ 583476 w 1115769"/>
                  <a:gd name="connsiteY6" fmla="*/ 626 h 1178105"/>
                  <a:gd name="connsiteX7" fmla="*/ 833068 w 1115769"/>
                  <a:gd name="connsiteY7" fmla="*/ 31002 h 1178105"/>
                  <a:gd name="connsiteX8" fmla="*/ 1096539 w 1115769"/>
                  <a:gd name="connsiteY8" fmla="*/ 511450 h 1178105"/>
                  <a:gd name="connsiteX9" fmla="*/ 352620 w 1115769"/>
                  <a:gd name="connsiteY9" fmla="*/ 511450 h 1178105"/>
                  <a:gd name="connsiteX10" fmla="*/ 244132 w 1115769"/>
                  <a:gd name="connsiteY10" fmla="*/ 774921 h 1178105"/>
                  <a:gd name="connsiteX11" fmla="*/ 476607 w 1115769"/>
                  <a:gd name="connsiteY11" fmla="*/ 914406 h 1178105"/>
                  <a:gd name="connsiteX12" fmla="*/ 616091 w 1115769"/>
                  <a:gd name="connsiteY12" fmla="*/ 790419 h 1178105"/>
                  <a:gd name="connsiteX13" fmla="*/ 988051 w 1115769"/>
                  <a:gd name="connsiteY13" fmla="*/ 929904 h 1178105"/>
                  <a:gd name="connsiteX14" fmla="*/ 538600 w 1115769"/>
                  <a:gd name="connsiteY14" fmla="*/ 1177877 h 1178105"/>
                  <a:gd name="connsiteX15" fmla="*/ 27156 w 1115769"/>
                  <a:gd name="connsiteY15" fmla="*/ 883409 h 1178105"/>
                  <a:gd name="connsiteX16" fmla="*/ 151142 w 1115769"/>
                  <a:gd name="connsiteY16" fmla="*/ 139491 h 1178105"/>
                  <a:gd name="connsiteX17" fmla="*/ 583476 w 1115769"/>
                  <a:gd name="connsiteY17" fmla="*/ 626 h 117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5769" h="1178105">
                    <a:moveTo>
                      <a:pt x="532448" y="184322"/>
                    </a:moveTo>
                    <a:cubicBezTo>
                      <a:pt x="487799" y="186237"/>
                      <a:pt x="444475" y="193601"/>
                      <a:pt x="417654" y="204849"/>
                    </a:cubicBezTo>
                    <a:cubicBezTo>
                      <a:pt x="364011" y="227345"/>
                      <a:pt x="269089" y="310370"/>
                      <a:pt x="333333" y="331474"/>
                    </a:cubicBezTo>
                    <a:cubicBezTo>
                      <a:pt x="397576" y="352578"/>
                      <a:pt x="764972" y="364303"/>
                      <a:pt x="803117" y="331474"/>
                    </a:cubicBezTo>
                    <a:cubicBezTo>
                      <a:pt x="841262" y="298645"/>
                      <a:pt x="719436" y="217599"/>
                      <a:pt x="655192" y="196495"/>
                    </a:cubicBezTo>
                    <a:cubicBezTo>
                      <a:pt x="623071" y="185944"/>
                      <a:pt x="577097" y="182408"/>
                      <a:pt x="532448" y="184322"/>
                    </a:cubicBezTo>
                    <a:close/>
                    <a:moveTo>
                      <a:pt x="583476" y="626"/>
                    </a:moveTo>
                    <a:cubicBezTo>
                      <a:pt x="682202" y="-2779"/>
                      <a:pt x="773981" y="7755"/>
                      <a:pt x="833068" y="31002"/>
                    </a:cubicBezTo>
                    <a:cubicBezTo>
                      <a:pt x="990634" y="92995"/>
                      <a:pt x="1176614" y="431375"/>
                      <a:pt x="1096539" y="511450"/>
                    </a:cubicBezTo>
                    <a:cubicBezTo>
                      <a:pt x="1016464" y="591525"/>
                      <a:pt x="494688" y="467538"/>
                      <a:pt x="352620" y="511450"/>
                    </a:cubicBezTo>
                    <a:cubicBezTo>
                      <a:pt x="210552" y="555362"/>
                      <a:pt x="218301" y="705179"/>
                      <a:pt x="244132" y="774921"/>
                    </a:cubicBezTo>
                    <a:cubicBezTo>
                      <a:pt x="269962" y="844663"/>
                      <a:pt x="414614" y="911823"/>
                      <a:pt x="476607" y="914406"/>
                    </a:cubicBezTo>
                    <a:cubicBezTo>
                      <a:pt x="538600" y="916989"/>
                      <a:pt x="530850" y="787836"/>
                      <a:pt x="616091" y="790419"/>
                    </a:cubicBezTo>
                    <a:cubicBezTo>
                      <a:pt x="701332" y="793002"/>
                      <a:pt x="1000966" y="865328"/>
                      <a:pt x="988051" y="929904"/>
                    </a:cubicBezTo>
                    <a:cubicBezTo>
                      <a:pt x="975136" y="994480"/>
                      <a:pt x="698749" y="1185626"/>
                      <a:pt x="538600" y="1177877"/>
                    </a:cubicBezTo>
                    <a:cubicBezTo>
                      <a:pt x="378451" y="1170128"/>
                      <a:pt x="91732" y="1056473"/>
                      <a:pt x="27156" y="883409"/>
                    </a:cubicBezTo>
                    <a:cubicBezTo>
                      <a:pt x="-37420" y="710345"/>
                      <a:pt x="16823" y="281559"/>
                      <a:pt x="151142" y="139491"/>
                    </a:cubicBezTo>
                    <a:cubicBezTo>
                      <a:pt x="235092" y="50699"/>
                      <a:pt x="418932" y="6302"/>
                      <a:pt x="583476" y="626"/>
                    </a:cubicBezTo>
                    <a:close/>
                  </a:path>
                </a:pathLst>
              </a:custGeom>
              <a:grp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3C01297-85F8-4D69-9D83-D736920E6FF7}"/>
                  </a:ext>
                </a:extLst>
              </p:cNvPr>
              <p:cNvSpPr/>
              <p:nvPr/>
            </p:nvSpPr>
            <p:spPr>
              <a:xfrm>
                <a:off x="3700471" y="2273913"/>
                <a:ext cx="1058593" cy="1963124"/>
              </a:xfrm>
              <a:custGeom>
                <a:avLst/>
                <a:gdLst>
                  <a:gd name="connsiteX0" fmla="*/ 615213 w 1058593"/>
                  <a:gd name="connsiteY0" fmla="*/ 1280530 h 1963124"/>
                  <a:gd name="connsiteX1" fmla="*/ 375219 w 1058593"/>
                  <a:gd name="connsiteY1" fmla="*/ 1365931 h 1963124"/>
                  <a:gd name="connsiteX2" fmla="*/ 315220 w 1058593"/>
                  <a:gd name="connsiteY2" fmla="*/ 1707531 h 1963124"/>
                  <a:gd name="connsiteX3" fmla="*/ 663211 w 1058593"/>
                  <a:gd name="connsiteY3" fmla="*/ 1669576 h 1963124"/>
                  <a:gd name="connsiteX4" fmla="*/ 759208 w 1058593"/>
                  <a:gd name="connsiteY4" fmla="*/ 1394397 h 1963124"/>
                  <a:gd name="connsiteX5" fmla="*/ 615213 w 1058593"/>
                  <a:gd name="connsiteY5" fmla="*/ 1280530 h 1963124"/>
                  <a:gd name="connsiteX6" fmla="*/ 415389 w 1058593"/>
                  <a:gd name="connsiteY6" fmla="*/ 55 h 1963124"/>
                  <a:gd name="connsiteX7" fmla="*/ 608058 w 1058593"/>
                  <a:gd name="connsiteY7" fmla="*/ 205816 h 1963124"/>
                  <a:gd name="connsiteX8" fmla="*/ 344587 w 1058593"/>
                  <a:gd name="connsiteY8" fmla="*/ 1120216 h 1963124"/>
                  <a:gd name="connsiteX9" fmla="*/ 716546 w 1058593"/>
                  <a:gd name="connsiteY9" fmla="*/ 996229 h 1963124"/>
                  <a:gd name="connsiteX10" fmla="*/ 1057509 w 1058593"/>
                  <a:gd name="connsiteY10" fmla="*/ 1275199 h 1963124"/>
                  <a:gd name="connsiteX11" fmla="*/ 794037 w 1058593"/>
                  <a:gd name="connsiteY11" fmla="*/ 1910629 h 1963124"/>
                  <a:gd name="connsiteX12" fmla="*/ 19122 w 1058593"/>
                  <a:gd name="connsiteY12" fmla="*/ 1724650 h 1963124"/>
                  <a:gd name="connsiteX13" fmla="*/ 267095 w 1058593"/>
                  <a:gd name="connsiteY13" fmla="*/ 128324 h 1963124"/>
                  <a:gd name="connsiteX14" fmla="*/ 415389 w 1058593"/>
                  <a:gd name="connsiteY14" fmla="*/ 55 h 196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8593" h="1963124">
                    <a:moveTo>
                      <a:pt x="615213" y="1280530"/>
                    </a:moveTo>
                    <a:cubicBezTo>
                      <a:pt x="551215" y="1275786"/>
                      <a:pt x="425217" y="1294764"/>
                      <a:pt x="375219" y="1365931"/>
                    </a:cubicBezTo>
                    <a:cubicBezTo>
                      <a:pt x="325220" y="1437097"/>
                      <a:pt x="269221" y="1658505"/>
                      <a:pt x="315220" y="1707531"/>
                    </a:cubicBezTo>
                    <a:cubicBezTo>
                      <a:pt x="361218" y="1756558"/>
                      <a:pt x="589213" y="1721765"/>
                      <a:pt x="663211" y="1669576"/>
                    </a:cubicBezTo>
                    <a:cubicBezTo>
                      <a:pt x="737209" y="1617387"/>
                      <a:pt x="767208" y="1459238"/>
                      <a:pt x="759208" y="1394397"/>
                    </a:cubicBezTo>
                    <a:cubicBezTo>
                      <a:pt x="751209" y="1329557"/>
                      <a:pt x="679210" y="1285275"/>
                      <a:pt x="615213" y="1280530"/>
                    </a:cubicBezTo>
                    <a:close/>
                    <a:moveTo>
                      <a:pt x="415389" y="55"/>
                    </a:moveTo>
                    <a:cubicBezTo>
                      <a:pt x="508369" y="2804"/>
                      <a:pt x="601601" y="107337"/>
                      <a:pt x="608058" y="205816"/>
                    </a:cubicBezTo>
                    <a:cubicBezTo>
                      <a:pt x="618390" y="363382"/>
                      <a:pt x="318757" y="998813"/>
                      <a:pt x="344587" y="1120216"/>
                    </a:cubicBezTo>
                    <a:cubicBezTo>
                      <a:pt x="370417" y="1241619"/>
                      <a:pt x="535733" y="985897"/>
                      <a:pt x="716546" y="996229"/>
                    </a:cubicBezTo>
                    <a:cubicBezTo>
                      <a:pt x="897359" y="1006561"/>
                      <a:pt x="1044594" y="1122799"/>
                      <a:pt x="1057509" y="1275199"/>
                    </a:cubicBezTo>
                    <a:cubicBezTo>
                      <a:pt x="1070424" y="1427599"/>
                      <a:pt x="967101" y="1835721"/>
                      <a:pt x="794037" y="1910629"/>
                    </a:cubicBezTo>
                    <a:cubicBezTo>
                      <a:pt x="620973" y="1985537"/>
                      <a:pt x="106946" y="2021701"/>
                      <a:pt x="19122" y="1724650"/>
                    </a:cubicBezTo>
                    <a:cubicBezTo>
                      <a:pt x="-68702" y="1427599"/>
                      <a:pt x="168939" y="381463"/>
                      <a:pt x="267095" y="128324"/>
                    </a:cubicBezTo>
                    <a:cubicBezTo>
                      <a:pt x="303904" y="33397"/>
                      <a:pt x="359601" y="-1595"/>
                      <a:pt x="415389" y="55"/>
                    </a:cubicBezTo>
                    <a:close/>
                  </a:path>
                </a:pathLst>
              </a:custGeom>
              <a:grp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DDBE7F-0E1F-4712-873B-22F29E5C6C3B}"/>
                </a:ext>
              </a:extLst>
            </p:cNvPr>
            <p:cNvSpPr/>
            <p:nvPr/>
          </p:nvSpPr>
          <p:spPr>
            <a:xfrm>
              <a:off x="2360357" y="4823746"/>
              <a:ext cx="1747083" cy="415075"/>
            </a:xfrm>
            <a:custGeom>
              <a:avLst/>
              <a:gdLst>
                <a:gd name="connsiteX0" fmla="*/ 454805 w 1793697"/>
                <a:gd name="connsiteY0" fmla="*/ 14118 h 407981"/>
                <a:gd name="connsiteX1" fmla="*/ 454805 w 1793697"/>
                <a:gd name="connsiteY1" fmla="*/ 188289 h 407981"/>
                <a:gd name="connsiteX2" fmla="*/ 120977 w 1793697"/>
                <a:gd name="connsiteY2" fmla="*/ 202803 h 407981"/>
                <a:gd name="connsiteX3" fmla="*/ 120977 w 1793697"/>
                <a:gd name="connsiteY3" fmla="*/ 376975 h 407981"/>
                <a:gd name="connsiteX4" fmla="*/ 1572405 w 1793697"/>
                <a:gd name="connsiteY4" fmla="*/ 391489 h 407981"/>
                <a:gd name="connsiteX5" fmla="*/ 1761091 w 1793697"/>
                <a:gd name="connsiteY5" fmla="*/ 202803 h 407981"/>
                <a:gd name="connsiteX6" fmla="*/ 1296634 w 1793697"/>
                <a:gd name="connsiteY6" fmla="*/ 173775 h 407981"/>
                <a:gd name="connsiteX7" fmla="*/ 1238577 w 1793697"/>
                <a:gd name="connsiteY7" fmla="*/ 28632 h 407981"/>
                <a:gd name="connsiteX8" fmla="*/ 454805 w 1793697"/>
                <a:gd name="connsiteY8" fmla="*/ 14118 h 407981"/>
                <a:gd name="connsiteX0" fmla="*/ 391984 w 1730876"/>
                <a:gd name="connsiteY0" fmla="*/ 14118 h 412537"/>
                <a:gd name="connsiteX1" fmla="*/ 391984 w 1730876"/>
                <a:gd name="connsiteY1" fmla="*/ 188289 h 412537"/>
                <a:gd name="connsiteX2" fmla="*/ 58156 w 1730876"/>
                <a:gd name="connsiteY2" fmla="*/ 202803 h 412537"/>
                <a:gd name="connsiteX3" fmla="*/ 58156 w 1730876"/>
                <a:gd name="connsiteY3" fmla="*/ 376975 h 412537"/>
                <a:gd name="connsiteX4" fmla="*/ 1509584 w 1730876"/>
                <a:gd name="connsiteY4" fmla="*/ 391489 h 412537"/>
                <a:gd name="connsiteX5" fmla="*/ 1698270 w 1730876"/>
                <a:gd name="connsiteY5" fmla="*/ 202803 h 412537"/>
                <a:gd name="connsiteX6" fmla="*/ 1233813 w 1730876"/>
                <a:gd name="connsiteY6" fmla="*/ 173775 h 412537"/>
                <a:gd name="connsiteX7" fmla="*/ 1175756 w 1730876"/>
                <a:gd name="connsiteY7" fmla="*/ 28632 h 412537"/>
                <a:gd name="connsiteX8" fmla="*/ 391984 w 1730876"/>
                <a:gd name="connsiteY8" fmla="*/ 14118 h 412537"/>
                <a:gd name="connsiteX0" fmla="*/ 429358 w 1768250"/>
                <a:gd name="connsiteY0" fmla="*/ 14118 h 407981"/>
                <a:gd name="connsiteX1" fmla="*/ 429358 w 1768250"/>
                <a:gd name="connsiteY1" fmla="*/ 188289 h 407981"/>
                <a:gd name="connsiteX2" fmla="*/ 95530 w 1768250"/>
                <a:gd name="connsiteY2" fmla="*/ 202803 h 407981"/>
                <a:gd name="connsiteX3" fmla="*/ 95530 w 1768250"/>
                <a:gd name="connsiteY3" fmla="*/ 376975 h 407981"/>
                <a:gd name="connsiteX4" fmla="*/ 1546958 w 1768250"/>
                <a:gd name="connsiteY4" fmla="*/ 391489 h 407981"/>
                <a:gd name="connsiteX5" fmla="*/ 1735644 w 1768250"/>
                <a:gd name="connsiteY5" fmla="*/ 202803 h 407981"/>
                <a:gd name="connsiteX6" fmla="*/ 1271187 w 1768250"/>
                <a:gd name="connsiteY6" fmla="*/ 173775 h 407981"/>
                <a:gd name="connsiteX7" fmla="*/ 1213130 w 1768250"/>
                <a:gd name="connsiteY7" fmla="*/ 28632 h 407981"/>
                <a:gd name="connsiteX8" fmla="*/ 429358 w 1768250"/>
                <a:gd name="connsiteY8" fmla="*/ 14118 h 407981"/>
                <a:gd name="connsiteX0" fmla="*/ 409404 w 1747083"/>
                <a:gd name="connsiteY0" fmla="*/ 14118 h 415075"/>
                <a:gd name="connsiteX1" fmla="*/ 409404 w 1747083"/>
                <a:gd name="connsiteY1" fmla="*/ 188289 h 415075"/>
                <a:gd name="connsiteX2" fmla="*/ 75576 w 1747083"/>
                <a:gd name="connsiteY2" fmla="*/ 202803 h 415075"/>
                <a:gd name="connsiteX3" fmla="*/ 104605 w 1747083"/>
                <a:gd name="connsiteY3" fmla="*/ 391489 h 415075"/>
                <a:gd name="connsiteX4" fmla="*/ 1527004 w 1747083"/>
                <a:gd name="connsiteY4" fmla="*/ 391489 h 415075"/>
                <a:gd name="connsiteX5" fmla="*/ 1715690 w 1747083"/>
                <a:gd name="connsiteY5" fmla="*/ 202803 h 415075"/>
                <a:gd name="connsiteX6" fmla="*/ 1251233 w 1747083"/>
                <a:gd name="connsiteY6" fmla="*/ 173775 h 415075"/>
                <a:gd name="connsiteX7" fmla="*/ 1193176 w 1747083"/>
                <a:gd name="connsiteY7" fmla="*/ 28632 h 415075"/>
                <a:gd name="connsiteX8" fmla="*/ 409404 w 1747083"/>
                <a:gd name="connsiteY8" fmla="*/ 14118 h 41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7083" h="415075">
                  <a:moveTo>
                    <a:pt x="409404" y="14118"/>
                  </a:moveTo>
                  <a:cubicBezTo>
                    <a:pt x="278775" y="40728"/>
                    <a:pt x="465042" y="156842"/>
                    <a:pt x="409404" y="188289"/>
                  </a:cubicBezTo>
                  <a:cubicBezTo>
                    <a:pt x="353766" y="219736"/>
                    <a:pt x="126376" y="168936"/>
                    <a:pt x="75576" y="202803"/>
                  </a:cubicBezTo>
                  <a:cubicBezTo>
                    <a:pt x="24776" y="236670"/>
                    <a:pt x="-79242" y="360041"/>
                    <a:pt x="104605" y="391489"/>
                  </a:cubicBezTo>
                  <a:cubicBezTo>
                    <a:pt x="288452" y="422937"/>
                    <a:pt x="1258490" y="422937"/>
                    <a:pt x="1527004" y="391489"/>
                  </a:cubicBezTo>
                  <a:cubicBezTo>
                    <a:pt x="1795518" y="360041"/>
                    <a:pt x="1761652" y="239089"/>
                    <a:pt x="1715690" y="202803"/>
                  </a:cubicBezTo>
                  <a:cubicBezTo>
                    <a:pt x="1669728" y="166517"/>
                    <a:pt x="1338319" y="202804"/>
                    <a:pt x="1251233" y="173775"/>
                  </a:cubicBezTo>
                  <a:cubicBezTo>
                    <a:pt x="1164147" y="144747"/>
                    <a:pt x="1328643" y="55242"/>
                    <a:pt x="1193176" y="28632"/>
                  </a:cubicBezTo>
                  <a:cubicBezTo>
                    <a:pt x="1057709" y="2022"/>
                    <a:pt x="540033" y="-12492"/>
                    <a:pt x="409404" y="14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296C39-F17D-4067-BBE6-17E87094AFA6}"/>
              </a:ext>
            </a:extLst>
          </p:cNvPr>
          <p:cNvGrpSpPr/>
          <p:nvPr/>
        </p:nvGrpSpPr>
        <p:grpSpPr>
          <a:xfrm>
            <a:off x="5593243" y="2714728"/>
            <a:ext cx="4974957" cy="3099523"/>
            <a:chOff x="5593243" y="2714728"/>
            <a:chExt cx="4974957" cy="309952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A1FB62-F80C-4300-AC5D-86C6596DDC4F}"/>
                </a:ext>
              </a:extLst>
            </p:cNvPr>
            <p:cNvGrpSpPr/>
            <p:nvPr/>
          </p:nvGrpSpPr>
          <p:grpSpPr>
            <a:xfrm>
              <a:off x="5593243" y="2996415"/>
              <a:ext cx="4974957" cy="2146121"/>
              <a:chOff x="5377911" y="2702739"/>
              <a:chExt cx="5267770" cy="2146121"/>
            </a:xfrm>
            <a:solidFill>
              <a:srgbClr val="CC66FF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B68C801-71E6-4B00-8996-BF560A1A07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77911" y="2702739"/>
                <a:ext cx="5267770" cy="2146121"/>
                <a:chOff x="5150836" y="2300354"/>
                <a:chExt cx="6517734" cy="2655364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A5D6EF36-F7B1-4D82-A112-05523F93E17D}"/>
                    </a:ext>
                  </a:extLst>
                </p:cNvPr>
                <p:cNvSpPr/>
                <p:nvPr/>
              </p:nvSpPr>
              <p:spPr>
                <a:xfrm>
                  <a:off x="5150836" y="2300354"/>
                  <a:ext cx="1560968" cy="1936683"/>
                </a:xfrm>
                <a:custGeom>
                  <a:avLst/>
                  <a:gdLst>
                    <a:gd name="connsiteX0" fmla="*/ 584433 w 1560968"/>
                    <a:gd name="connsiteY0" fmla="*/ 279673 h 1936683"/>
                    <a:gd name="connsiteX1" fmla="*/ 438288 w 1560968"/>
                    <a:gd name="connsiteY1" fmla="*/ 347997 h 1936683"/>
                    <a:gd name="connsiteX2" fmla="*/ 329800 w 1560968"/>
                    <a:gd name="connsiteY2" fmla="*/ 1615885 h 1936683"/>
                    <a:gd name="connsiteX3" fmla="*/ 1120214 w 1560968"/>
                    <a:gd name="connsiteY3" fmla="*/ 1270098 h 1936683"/>
                    <a:gd name="connsiteX4" fmla="*/ 1120214 w 1560968"/>
                    <a:gd name="connsiteY4" fmla="*/ 535299 h 1936683"/>
                    <a:gd name="connsiteX5" fmla="*/ 584433 w 1560968"/>
                    <a:gd name="connsiteY5" fmla="*/ 279673 h 1936683"/>
                    <a:gd name="connsiteX6" fmla="*/ 460176 w 1560968"/>
                    <a:gd name="connsiteY6" fmla="*/ 1025 h 1936683"/>
                    <a:gd name="connsiteX7" fmla="*/ 1452552 w 1560968"/>
                    <a:gd name="connsiteY7" fmla="*/ 460888 h 1936683"/>
                    <a:gd name="connsiteX8" fmla="*/ 1344064 w 1560968"/>
                    <a:gd name="connsiteY8" fmla="*/ 1514773 h 1936683"/>
                    <a:gd name="connsiteX9" fmla="*/ 119698 w 1560968"/>
                    <a:gd name="connsiteY9" fmla="*/ 1855736 h 1936683"/>
                    <a:gd name="connsiteX10" fmla="*/ 197189 w 1560968"/>
                    <a:gd name="connsiteY10" fmla="*/ 73431 h 1936683"/>
                    <a:gd name="connsiteX11" fmla="*/ 460176 w 1560968"/>
                    <a:gd name="connsiteY11" fmla="*/ 1025 h 193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0968" h="1936683">
                      <a:moveTo>
                        <a:pt x="584433" y="279673"/>
                      </a:moveTo>
                      <a:cubicBezTo>
                        <a:pt x="523206" y="282562"/>
                        <a:pt x="471222" y="302973"/>
                        <a:pt x="438288" y="347997"/>
                      </a:cubicBezTo>
                      <a:cubicBezTo>
                        <a:pt x="306552" y="528095"/>
                        <a:pt x="218729" y="1459801"/>
                        <a:pt x="329800" y="1615885"/>
                      </a:cubicBezTo>
                      <a:cubicBezTo>
                        <a:pt x="440871" y="1771969"/>
                        <a:pt x="988478" y="1450196"/>
                        <a:pt x="1120214" y="1270098"/>
                      </a:cubicBezTo>
                      <a:cubicBezTo>
                        <a:pt x="1251950" y="1090000"/>
                        <a:pt x="1233868" y="688982"/>
                        <a:pt x="1120214" y="535299"/>
                      </a:cubicBezTo>
                      <a:cubicBezTo>
                        <a:pt x="1034974" y="420037"/>
                        <a:pt x="768112" y="271006"/>
                        <a:pt x="584433" y="279673"/>
                      </a:cubicBezTo>
                      <a:close/>
                      <a:moveTo>
                        <a:pt x="460176" y="1025"/>
                      </a:moveTo>
                      <a:cubicBezTo>
                        <a:pt x="799686" y="19187"/>
                        <a:pt x="1309193" y="274908"/>
                        <a:pt x="1452552" y="460888"/>
                      </a:cubicBezTo>
                      <a:cubicBezTo>
                        <a:pt x="1643698" y="708861"/>
                        <a:pt x="1566206" y="1282298"/>
                        <a:pt x="1344064" y="1514773"/>
                      </a:cubicBezTo>
                      <a:cubicBezTo>
                        <a:pt x="1121922" y="1747248"/>
                        <a:pt x="310844" y="2095960"/>
                        <a:pt x="119698" y="1855736"/>
                      </a:cubicBezTo>
                      <a:cubicBezTo>
                        <a:pt x="-71448" y="1615512"/>
                        <a:pt x="-24953" y="305906"/>
                        <a:pt x="197189" y="73431"/>
                      </a:cubicBezTo>
                      <a:cubicBezTo>
                        <a:pt x="252725" y="15312"/>
                        <a:pt x="347006" y="-5029"/>
                        <a:pt x="460176" y="1025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5F641A4B-A0B6-4458-A675-FE09F8C3D6E1}"/>
                    </a:ext>
                  </a:extLst>
                </p:cNvPr>
                <p:cNvSpPr/>
                <p:nvPr/>
              </p:nvSpPr>
              <p:spPr>
                <a:xfrm>
                  <a:off x="7948648" y="2911781"/>
                  <a:ext cx="907515" cy="1178105"/>
                </a:xfrm>
                <a:custGeom>
                  <a:avLst/>
                  <a:gdLst>
                    <a:gd name="connsiteX0" fmla="*/ 746712 w 1053181"/>
                    <a:gd name="connsiteY0" fmla="*/ 471998 h 1321773"/>
                    <a:gd name="connsiteX1" fmla="*/ 1041180 w 1053181"/>
                    <a:gd name="connsiteY1" fmla="*/ 487497 h 1321773"/>
                    <a:gd name="connsiteX2" fmla="*/ 948190 w 1053181"/>
                    <a:gd name="connsiteY2" fmla="*/ 146534 h 1321773"/>
                    <a:gd name="connsiteX3" fmla="*/ 514237 w 1053181"/>
                    <a:gd name="connsiteY3" fmla="*/ 7049 h 1321773"/>
                    <a:gd name="connsiteX4" fmla="*/ 18291 w 1053181"/>
                    <a:gd name="connsiteY4" fmla="*/ 348012 h 1321773"/>
                    <a:gd name="connsiteX5" fmla="*/ 157776 w 1053181"/>
                    <a:gd name="connsiteY5" fmla="*/ 766466 h 1321773"/>
                    <a:gd name="connsiteX6" fmla="*/ 638224 w 1053181"/>
                    <a:gd name="connsiteY6" fmla="*/ 921449 h 1321773"/>
                    <a:gd name="connsiteX7" fmla="*/ 529735 w 1053181"/>
                    <a:gd name="connsiteY7" fmla="*/ 1091931 h 1321773"/>
                    <a:gd name="connsiteX8" fmla="*/ 390251 w 1053181"/>
                    <a:gd name="connsiteY8" fmla="*/ 1014439 h 1321773"/>
                    <a:gd name="connsiteX9" fmla="*/ 111281 w 1053181"/>
                    <a:gd name="connsiteY9" fmla="*/ 1014439 h 1321773"/>
                    <a:gd name="connsiteX10" fmla="*/ 266264 w 1053181"/>
                    <a:gd name="connsiteY10" fmla="*/ 1246914 h 1321773"/>
                    <a:gd name="connsiteX11" fmla="*/ 855200 w 1053181"/>
                    <a:gd name="connsiteY11" fmla="*/ 1293409 h 1321773"/>
                    <a:gd name="connsiteX12" fmla="*/ 1025681 w 1053181"/>
                    <a:gd name="connsiteY12" fmla="*/ 843958 h 1321773"/>
                    <a:gd name="connsiteX13" fmla="*/ 390251 w 1053181"/>
                    <a:gd name="connsiteY13" fmla="*/ 673476 h 1321773"/>
                    <a:gd name="connsiteX14" fmla="*/ 390251 w 1053181"/>
                    <a:gd name="connsiteY14" fmla="*/ 317015 h 1321773"/>
                    <a:gd name="connsiteX15" fmla="*/ 762210 w 1053181"/>
                    <a:gd name="connsiteY15" fmla="*/ 286019 h 1321773"/>
                    <a:gd name="connsiteX16" fmla="*/ 746712 w 1053181"/>
                    <a:gd name="connsiteY16" fmla="*/ 471998 h 1321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181" h="1321773">
                      <a:moveTo>
                        <a:pt x="746712" y="471998"/>
                      </a:moveTo>
                      <a:cubicBezTo>
                        <a:pt x="793207" y="505578"/>
                        <a:pt x="1007600" y="541741"/>
                        <a:pt x="1041180" y="487497"/>
                      </a:cubicBezTo>
                      <a:cubicBezTo>
                        <a:pt x="1074760" y="433253"/>
                        <a:pt x="1036014" y="226609"/>
                        <a:pt x="948190" y="146534"/>
                      </a:cubicBezTo>
                      <a:cubicBezTo>
                        <a:pt x="860366" y="66459"/>
                        <a:pt x="669220" y="-26531"/>
                        <a:pt x="514237" y="7049"/>
                      </a:cubicBezTo>
                      <a:cubicBezTo>
                        <a:pt x="359254" y="40629"/>
                        <a:pt x="77701" y="221443"/>
                        <a:pt x="18291" y="348012"/>
                      </a:cubicBezTo>
                      <a:cubicBezTo>
                        <a:pt x="-41119" y="474581"/>
                        <a:pt x="54454" y="670893"/>
                        <a:pt x="157776" y="766466"/>
                      </a:cubicBezTo>
                      <a:cubicBezTo>
                        <a:pt x="261098" y="862039"/>
                        <a:pt x="576231" y="867205"/>
                        <a:pt x="638224" y="921449"/>
                      </a:cubicBezTo>
                      <a:cubicBezTo>
                        <a:pt x="700217" y="975693"/>
                        <a:pt x="571064" y="1076433"/>
                        <a:pt x="529735" y="1091931"/>
                      </a:cubicBezTo>
                      <a:cubicBezTo>
                        <a:pt x="488406" y="1107429"/>
                        <a:pt x="459993" y="1027354"/>
                        <a:pt x="390251" y="1014439"/>
                      </a:cubicBezTo>
                      <a:cubicBezTo>
                        <a:pt x="320509" y="1001524"/>
                        <a:pt x="131945" y="975693"/>
                        <a:pt x="111281" y="1014439"/>
                      </a:cubicBezTo>
                      <a:cubicBezTo>
                        <a:pt x="90617" y="1053185"/>
                        <a:pt x="142278" y="1200419"/>
                        <a:pt x="266264" y="1246914"/>
                      </a:cubicBezTo>
                      <a:cubicBezTo>
                        <a:pt x="390250" y="1293409"/>
                        <a:pt x="728630" y="1360568"/>
                        <a:pt x="855200" y="1293409"/>
                      </a:cubicBezTo>
                      <a:cubicBezTo>
                        <a:pt x="981770" y="1226250"/>
                        <a:pt x="1103172" y="947280"/>
                        <a:pt x="1025681" y="843958"/>
                      </a:cubicBezTo>
                      <a:cubicBezTo>
                        <a:pt x="948190" y="740636"/>
                        <a:pt x="496156" y="761300"/>
                        <a:pt x="390251" y="673476"/>
                      </a:cubicBezTo>
                      <a:cubicBezTo>
                        <a:pt x="284346" y="585652"/>
                        <a:pt x="328258" y="381591"/>
                        <a:pt x="390251" y="317015"/>
                      </a:cubicBezTo>
                      <a:cubicBezTo>
                        <a:pt x="452244" y="252439"/>
                        <a:pt x="705383" y="255022"/>
                        <a:pt x="762210" y="286019"/>
                      </a:cubicBezTo>
                      <a:cubicBezTo>
                        <a:pt x="819037" y="317016"/>
                        <a:pt x="700217" y="438418"/>
                        <a:pt x="746712" y="471998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FB4B4E-09C4-47F4-8F83-98DDB579BCE0}"/>
                    </a:ext>
                  </a:extLst>
                </p:cNvPr>
                <p:cNvSpPr/>
                <p:nvPr/>
              </p:nvSpPr>
              <p:spPr>
                <a:xfrm>
                  <a:off x="9019010" y="2911780"/>
                  <a:ext cx="331210" cy="1178105"/>
                </a:xfrm>
                <a:custGeom>
                  <a:avLst/>
                  <a:gdLst>
                    <a:gd name="connsiteX0" fmla="*/ 9117 w 444940"/>
                    <a:gd name="connsiteY0" fmla="*/ 147662 h 1370027"/>
                    <a:gd name="connsiteX1" fmla="*/ 133103 w 444940"/>
                    <a:gd name="connsiteY1" fmla="*/ 1217045 h 1370027"/>
                    <a:gd name="connsiteX2" fmla="*/ 427571 w 444940"/>
                    <a:gd name="connsiteY2" fmla="*/ 1248042 h 1370027"/>
                    <a:gd name="connsiteX3" fmla="*/ 365578 w 444940"/>
                    <a:gd name="connsiteY3" fmla="*/ 132164 h 1370027"/>
                    <a:gd name="connsiteX4" fmla="*/ 9117 w 444940"/>
                    <a:gd name="connsiteY4" fmla="*/ 147662 h 1370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940" h="1370027">
                      <a:moveTo>
                        <a:pt x="9117" y="147662"/>
                      </a:moveTo>
                      <a:cubicBezTo>
                        <a:pt x="-29629" y="328475"/>
                        <a:pt x="63361" y="1033648"/>
                        <a:pt x="133103" y="1217045"/>
                      </a:cubicBezTo>
                      <a:cubicBezTo>
                        <a:pt x="202845" y="1400442"/>
                        <a:pt x="388825" y="1428855"/>
                        <a:pt x="427571" y="1248042"/>
                      </a:cubicBezTo>
                      <a:cubicBezTo>
                        <a:pt x="466317" y="1067229"/>
                        <a:pt x="437903" y="323310"/>
                        <a:pt x="365578" y="132164"/>
                      </a:cubicBezTo>
                      <a:cubicBezTo>
                        <a:pt x="293253" y="-58982"/>
                        <a:pt x="47863" y="-33151"/>
                        <a:pt x="9117" y="147662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2DFE6A0-6CF5-4899-BF58-06807280767C}"/>
                    </a:ext>
                  </a:extLst>
                </p:cNvPr>
                <p:cNvSpPr/>
                <p:nvPr/>
              </p:nvSpPr>
              <p:spPr>
                <a:xfrm>
                  <a:off x="9340497" y="2911780"/>
                  <a:ext cx="1162188" cy="2043938"/>
                </a:xfrm>
                <a:custGeom>
                  <a:avLst/>
                  <a:gdLst>
                    <a:gd name="connsiteX0" fmla="*/ 718318 w 1348490"/>
                    <a:gd name="connsiteY0" fmla="*/ 245458 h 2043938"/>
                    <a:gd name="connsiteX1" fmla="*/ 662379 w 1348490"/>
                    <a:gd name="connsiteY1" fmla="*/ 251633 h 2043938"/>
                    <a:gd name="connsiteX2" fmla="*/ 522894 w 1348490"/>
                    <a:gd name="connsiteY2" fmla="*/ 453111 h 2043938"/>
                    <a:gd name="connsiteX3" fmla="*/ 662379 w 1348490"/>
                    <a:gd name="connsiteY3" fmla="*/ 918060 h 2043938"/>
                    <a:gd name="connsiteX4" fmla="*/ 941348 w 1348490"/>
                    <a:gd name="connsiteY4" fmla="*/ 778575 h 2043938"/>
                    <a:gd name="connsiteX5" fmla="*/ 941348 w 1348490"/>
                    <a:gd name="connsiteY5" fmla="*/ 360121 h 2043938"/>
                    <a:gd name="connsiteX6" fmla="*/ 894853 w 1348490"/>
                    <a:gd name="connsiteY6" fmla="*/ 298128 h 2043938"/>
                    <a:gd name="connsiteX7" fmla="*/ 718318 w 1348490"/>
                    <a:gd name="connsiteY7" fmla="*/ 245458 h 2043938"/>
                    <a:gd name="connsiteX8" fmla="*/ 677256 w 1348490"/>
                    <a:gd name="connsiteY8" fmla="*/ 754 h 2043938"/>
                    <a:gd name="connsiteX9" fmla="*/ 1092078 w 1348490"/>
                    <a:gd name="connsiteY9" fmla="*/ 62868 h 2043938"/>
                    <a:gd name="connsiteX10" fmla="*/ 1278057 w 1348490"/>
                    <a:gd name="connsiteY10" fmla="*/ 171356 h 2043938"/>
                    <a:gd name="connsiteX11" fmla="*/ 1340051 w 1348490"/>
                    <a:gd name="connsiteY11" fmla="*/ 1008265 h 2043938"/>
                    <a:gd name="connsiteX12" fmla="*/ 1107576 w 1348490"/>
                    <a:gd name="connsiteY12" fmla="*/ 1938163 h 2043938"/>
                    <a:gd name="connsiteX13" fmla="*/ 193176 w 1348490"/>
                    <a:gd name="connsiteY13" fmla="*/ 1953662 h 2043938"/>
                    <a:gd name="connsiteX14" fmla="*/ 7196 w 1348490"/>
                    <a:gd name="connsiteY14" fmla="*/ 1318231 h 2043938"/>
                    <a:gd name="connsiteX15" fmla="*/ 332661 w 1348490"/>
                    <a:gd name="connsiteY15" fmla="*/ 1287234 h 2043938"/>
                    <a:gd name="connsiteX16" fmla="*/ 363657 w 1348490"/>
                    <a:gd name="connsiteY16" fmla="*/ 1690190 h 2043938"/>
                    <a:gd name="connsiteX17" fmla="*/ 890600 w 1348490"/>
                    <a:gd name="connsiteY17" fmla="*/ 1690190 h 2043938"/>
                    <a:gd name="connsiteX18" fmla="*/ 921596 w 1348490"/>
                    <a:gd name="connsiteY18" fmla="*/ 1085756 h 2043938"/>
                    <a:gd name="connsiteX19" fmla="*/ 549637 w 1348490"/>
                    <a:gd name="connsiteY19" fmla="*/ 1163248 h 2043938"/>
                    <a:gd name="connsiteX20" fmla="*/ 239671 w 1348490"/>
                    <a:gd name="connsiteY20" fmla="*/ 527818 h 2043938"/>
                    <a:gd name="connsiteX21" fmla="*/ 549637 w 1348490"/>
                    <a:gd name="connsiteY21" fmla="*/ 31872 h 2043938"/>
                    <a:gd name="connsiteX22" fmla="*/ 677256 w 1348490"/>
                    <a:gd name="connsiteY22" fmla="*/ 754 h 2043938"/>
                    <a:gd name="connsiteX0" fmla="*/ 718318 w 1293132"/>
                    <a:gd name="connsiteY0" fmla="*/ 245458 h 2043938"/>
                    <a:gd name="connsiteX1" fmla="*/ 662379 w 1293132"/>
                    <a:gd name="connsiteY1" fmla="*/ 251633 h 2043938"/>
                    <a:gd name="connsiteX2" fmla="*/ 522894 w 1293132"/>
                    <a:gd name="connsiteY2" fmla="*/ 453111 h 2043938"/>
                    <a:gd name="connsiteX3" fmla="*/ 662379 w 1293132"/>
                    <a:gd name="connsiteY3" fmla="*/ 918060 h 2043938"/>
                    <a:gd name="connsiteX4" fmla="*/ 941348 w 1293132"/>
                    <a:gd name="connsiteY4" fmla="*/ 778575 h 2043938"/>
                    <a:gd name="connsiteX5" fmla="*/ 941348 w 1293132"/>
                    <a:gd name="connsiteY5" fmla="*/ 360121 h 2043938"/>
                    <a:gd name="connsiteX6" fmla="*/ 894853 w 1293132"/>
                    <a:gd name="connsiteY6" fmla="*/ 298128 h 2043938"/>
                    <a:gd name="connsiteX7" fmla="*/ 718318 w 1293132"/>
                    <a:gd name="connsiteY7" fmla="*/ 245458 h 2043938"/>
                    <a:gd name="connsiteX8" fmla="*/ 677256 w 1293132"/>
                    <a:gd name="connsiteY8" fmla="*/ 754 h 2043938"/>
                    <a:gd name="connsiteX9" fmla="*/ 1092078 w 1293132"/>
                    <a:gd name="connsiteY9" fmla="*/ 62868 h 2043938"/>
                    <a:gd name="connsiteX10" fmla="*/ 1278057 w 1293132"/>
                    <a:gd name="connsiteY10" fmla="*/ 171356 h 2043938"/>
                    <a:gd name="connsiteX11" fmla="*/ 1262560 w 1293132"/>
                    <a:gd name="connsiteY11" fmla="*/ 1008265 h 2043938"/>
                    <a:gd name="connsiteX12" fmla="*/ 1107576 w 1293132"/>
                    <a:gd name="connsiteY12" fmla="*/ 1938163 h 2043938"/>
                    <a:gd name="connsiteX13" fmla="*/ 193176 w 1293132"/>
                    <a:gd name="connsiteY13" fmla="*/ 1953662 h 2043938"/>
                    <a:gd name="connsiteX14" fmla="*/ 7196 w 1293132"/>
                    <a:gd name="connsiteY14" fmla="*/ 1318231 h 2043938"/>
                    <a:gd name="connsiteX15" fmla="*/ 332661 w 1293132"/>
                    <a:gd name="connsiteY15" fmla="*/ 1287234 h 2043938"/>
                    <a:gd name="connsiteX16" fmla="*/ 363657 w 1293132"/>
                    <a:gd name="connsiteY16" fmla="*/ 1690190 h 2043938"/>
                    <a:gd name="connsiteX17" fmla="*/ 890600 w 1293132"/>
                    <a:gd name="connsiteY17" fmla="*/ 1690190 h 2043938"/>
                    <a:gd name="connsiteX18" fmla="*/ 921596 w 1293132"/>
                    <a:gd name="connsiteY18" fmla="*/ 1085756 h 2043938"/>
                    <a:gd name="connsiteX19" fmla="*/ 549637 w 1293132"/>
                    <a:gd name="connsiteY19" fmla="*/ 1163248 h 2043938"/>
                    <a:gd name="connsiteX20" fmla="*/ 239671 w 1293132"/>
                    <a:gd name="connsiteY20" fmla="*/ 527818 h 2043938"/>
                    <a:gd name="connsiteX21" fmla="*/ 549637 w 1293132"/>
                    <a:gd name="connsiteY21" fmla="*/ 31872 h 2043938"/>
                    <a:gd name="connsiteX22" fmla="*/ 677256 w 1293132"/>
                    <a:gd name="connsiteY22" fmla="*/ 754 h 2043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93132" h="2043938">
                      <a:moveTo>
                        <a:pt x="718318" y="245458"/>
                      </a:moveTo>
                      <a:cubicBezTo>
                        <a:pt x="697250" y="243723"/>
                        <a:pt x="677877" y="245176"/>
                        <a:pt x="662379" y="251633"/>
                      </a:cubicBezTo>
                      <a:cubicBezTo>
                        <a:pt x="600386" y="277463"/>
                        <a:pt x="522894" y="342040"/>
                        <a:pt x="522894" y="453111"/>
                      </a:cubicBezTo>
                      <a:cubicBezTo>
                        <a:pt x="522894" y="564182"/>
                        <a:pt x="592637" y="863816"/>
                        <a:pt x="662379" y="918060"/>
                      </a:cubicBezTo>
                      <a:cubicBezTo>
                        <a:pt x="732121" y="972304"/>
                        <a:pt x="894853" y="871565"/>
                        <a:pt x="941348" y="778575"/>
                      </a:cubicBezTo>
                      <a:cubicBezTo>
                        <a:pt x="987843" y="685585"/>
                        <a:pt x="941348" y="360121"/>
                        <a:pt x="941348" y="360121"/>
                      </a:cubicBezTo>
                      <a:cubicBezTo>
                        <a:pt x="936182" y="285212"/>
                        <a:pt x="941348" y="316209"/>
                        <a:pt x="894853" y="298128"/>
                      </a:cubicBezTo>
                      <a:cubicBezTo>
                        <a:pt x="859982" y="284567"/>
                        <a:pt x="781522" y="250665"/>
                        <a:pt x="718318" y="245458"/>
                      </a:cubicBezTo>
                      <a:close/>
                      <a:moveTo>
                        <a:pt x="677256" y="754"/>
                      </a:moveTo>
                      <a:cubicBezTo>
                        <a:pt x="821342" y="-6874"/>
                        <a:pt x="1001026" y="45433"/>
                        <a:pt x="1092078" y="62868"/>
                      </a:cubicBezTo>
                      <a:cubicBezTo>
                        <a:pt x="1213481" y="86115"/>
                        <a:pt x="1249643" y="13790"/>
                        <a:pt x="1278057" y="171356"/>
                      </a:cubicBezTo>
                      <a:cubicBezTo>
                        <a:pt x="1306471" y="328922"/>
                        <a:pt x="1290973" y="713797"/>
                        <a:pt x="1262560" y="1008265"/>
                      </a:cubicBezTo>
                      <a:cubicBezTo>
                        <a:pt x="1234147" y="1302733"/>
                        <a:pt x="1285807" y="1780597"/>
                        <a:pt x="1107576" y="1938163"/>
                      </a:cubicBezTo>
                      <a:cubicBezTo>
                        <a:pt x="929345" y="2095729"/>
                        <a:pt x="376573" y="2056984"/>
                        <a:pt x="193176" y="1953662"/>
                      </a:cubicBezTo>
                      <a:cubicBezTo>
                        <a:pt x="9779" y="1850340"/>
                        <a:pt x="-16051" y="1429302"/>
                        <a:pt x="7196" y="1318231"/>
                      </a:cubicBezTo>
                      <a:cubicBezTo>
                        <a:pt x="30443" y="1207160"/>
                        <a:pt x="273251" y="1225241"/>
                        <a:pt x="332661" y="1287234"/>
                      </a:cubicBezTo>
                      <a:cubicBezTo>
                        <a:pt x="392071" y="1349227"/>
                        <a:pt x="270667" y="1623031"/>
                        <a:pt x="363657" y="1690190"/>
                      </a:cubicBezTo>
                      <a:cubicBezTo>
                        <a:pt x="456647" y="1757349"/>
                        <a:pt x="797610" y="1790929"/>
                        <a:pt x="890600" y="1690190"/>
                      </a:cubicBezTo>
                      <a:cubicBezTo>
                        <a:pt x="983590" y="1589451"/>
                        <a:pt x="978423" y="1173580"/>
                        <a:pt x="921596" y="1085756"/>
                      </a:cubicBezTo>
                      <a:cubicBezTo>
                        <a:pt x="864769" y="997932"/>
                        <a:pt x="663291" y="1256238"/>
                        <a:pt x="549637" y="1163248"/>
                      </a:cubicBezTo>
                      <a:cubicBezTo>
                        <a:pt x="435983" y="1070258"/>
                        <a:pt x="239671" y="716381"/>
                        <a:pt x="239671" y="527818"/>
                      </a:cubicBezTo>
                      <a:cubicBezTo>
                        <a:pt x="239671" y="339255"/>
                        <a:pt x="407569" y="109364"/>
                        <a:pt x="549637" y="31872"/>
                      </a:cubicBezTo>
                      <a:cubicBezTo>
                        <a:pt x="585154" y="12499"/>
                        <a:pt x="629227" y="3297"/>
                        <a:pt x="677256" y="754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356FA44-7EF3-43B0-A4D4-D07C450AFA1C}"/>
                    </a:ext>
                  </a:extLst>
                </p:cNvPr>
                <p:cNvSpPr/>
                <p:nvPr/>
              </p:nvSpPr>
              <p:spPr>
                <a:xfrm>
                  <a:off x="6772341" y="2911780"/>
                  <a:ext cx="1115769" cy="1178105"/>
                </a:xfrm>
                <a:custGeom>
                  <a:avLst/>
                  <a:gdLst>
                    <a:gd name="connsiteX0" fmla="*/ 532448 w 1115769"/>
                    <a:gd name="connsiteY0" fmla="*/ 184322 h 1178105"/>
                    <a:gd name="connsiteX1" fmla="*/ 417654 w 1115769"/>
                    <a:gd name="connsiteY1" fmla="*/ 204849 h 1178105"/>
                    <a:gd name="connsiteX2" fmla="*/ 333333 w 1115769"/>
                    <a:gd name="connsiteY2" fmla="*/ 331474 h 1178105"/>
                    <a:gd name="connsiteX3" fmla="*/ 803117 w 1115769"/>
                    <a:gd name="connsiteY3" fmla="*/ 331474 h 1178105"/>
                    <a:gd name="connsiteX4" fmla="*/ 655192 w 1115769"/>
                    <a:gd name="connsiteY4" fmla="*/ 196495 h 1178105"/>
                    <a:gd name="connsiteX5" fmla="*/ 532448 w 1115769"/>
                    <a:gd name="connsiteY5" fmla="*/ 184322 h 1178105"/>
                    <a:gd name="connsiteX6" fmla="*/ 583476 w 1115769"/>
                    <a:gd name="connsiteY6" fmla="*/ 626 h 1178105"/>
                    <a:gd name="connsiteX7" fmla="*/ 833068 w 1115769"/>
                    <a:gd name="connsiteY7" fmla="*/ 31002 h 1178105"/>
                    <a:gd name="connsiteX8" fmla="*/ 1096539 w 1115769"/>
                    <a:gd name="connsiteY8" fmla="*/ 511450 h 1178105"/>
                    <a:gd name="connsiteX9" fmla="*/ 352620 w 1115769"/>
                    <a:gd name="connsiteY9" fmla="*/ 511450 h 1178105"/>
                    <a:gd name="connsiteX10" fmla="*/ 244132 w 1115769"/>
                    <a:gd name="connsiteY10" fmla="*/ 774921 h 1178105"/>
                    <a:gd name="connsiteX11" fmla="*/ 476607 w 1115769"/>
                    <a:gd name="connsiteY11" fmla="*/ 914406 h 1178105"/>
                    <a:gd name="connsiteX12" fmla="*/ 616091 w 1115769"/>
                    <a:gd name="connsiteY12" fmla="*/ 790419 h 1178105"/>
                    <a:gd name="connsiteX13" fmla="*/ 988051 w 1115769"/>
                    <a:gd name="connsiteY13" fmla="*/ 929904 h 1178105"/>
                    <a:gd name="connsiteX14" fmla="*/ 538600 w 1115769"/>
                    <a:gd name="connsiteY14" fmla="*/ 1177877 h 1178105"/>
                    <a:gd name="connsiteX15" fmla="*/ 27156 w 1115769"/>
                    <a:gd name="connsiteY15" fmla="*/ 883409 h 1178105"/>
                    <a:gd name="connsiteX16" fmla="*/ 151142 w 1115769"/>
                    <a:gd name="connsiteY16" fmla="*/ 139491 h 1178105"/>
                    <a:gd name="connsiteX17" fmla="*/ 583476 w 1115769"/>
                    <a:gd name="connsiteY17" fmla="*/ 626 h 117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5769" h="1178105">
                      <a:moveTo>
                        <a:pt x="532448" y="184322"/>
                      </a:moveTo>
                      <a:cubicBezTo>
                        <a:pt x="487799" y="186237"/>
                        <a:pt x="444475" y="193601"/>
                        <a:pt x="417654" y="204849"/>
                      </a:cubicBezTo>
                      <a:cubicBezTo>
                        <a:pt x="364011" y="227345"/>
                        <a:pt x="269089" y="310370"/>
                        <a:pt x="333333" y="331474"/>
                      </a:cubicBezTo>
                      <a:cubicBezTo>
                        <a:pt x="397576" y="352578"/>
                        <a:pt x="764972" y="364303"/>
                        <a:pt x="803117" y="331474"/>
                      </a:cubicBezTo>
                      <a:cubicBezTo>
                        <a:pt x="841262" y="298645"/>
                        <a:pt x="719436" y="217599"/>
                        <a:pt x="655192" y="196495"/>
                      </a:cubicBezTo>
                      <a:cubicBezTo>
                        <a:pt x="623071" y="185944"/>
                        <a:pt x="577097" y="182408"/>
                        <a:pt x="532448" y="184322"/>
                      </a:cubicBezTo>
                      <a:close/>
                      <a:moveTo>
                        <a:pt x="583476" y="626"/>
                      </a:moveTo>
                      <a:cubicBezTo>
                        <a:pt x="682202" y="-2779"/>
                        <a:pt x="773981" y="7755"/>
                        <a:pt x="833068" y="31002"/>
                      </a:cubicBezTo>
                      <a:cubicBezTo>
                        <a:pt x="990634" y="92995"/>
                        <a:pt x="1176614" y="431375"/>
                        <a:pt x="1096539" y="511450"/>
                      </a:cubicBezTo>
                      <a:cubicBezTo>
                        <a:pt x="1016464" y="591525"/>
                        <a:pt x="494688" y="467538"/>
                        <a:pt x="352620" y="511450"/>
                      </a:cubicBezTo>
                      <a:cubicBezTo>
                        <a:pt x="210552" y="555362"/>
                        <a:pt x="218301" y="705179"/>
                        <a:pt x="244132" y="774921"/>
                      </a:cubicBezTo>
                      <a:cubicBezTo>
                        <a:pt x="269962" y="844663"/>
                        <a:pt x="414614" y="911823"/>
                        <a:pt x="476607" y="914406"/>
                      </a:cubicBezTo>
                      <a:cubicBezTo>
                        <a:pt x="538600" y="916989"/>
                        <a:pt x="530850" y="787836"/>
                        <a:pt x="616091" y="790419"/>
                      </a:cubicBezTo>
                      <a:cubicBezTo>
                        <a:pt x="701332" y="793002"/>
                        <a:pt x="1000966" y="865328"/>
                        <a:pt x="988051" y="929904"/>
                      </a:cubicBezTo>
                      <a:cubicBezTo>
                        <a:pt x="975136" y="994480"/>
                        <a:pt x="698749" y="1185626"/>
                        <a:pt x="538600" y="1177877"/>
                      </a:cubicBezTo>
                      <a:cubicBezTo>
                        <a:pt x="378451" y="1170128"/>
                        <a:pt x="91732" y="1056473"/>
                        <a:pt x="27156" y="883409"/>
                      </a:cubicBezTo>
                      <a:cubicBezTo>
                        <a:pt x="-37420" y="710345"/>
                        <a:pt x="16823" y="281559"/>
                        <a:pt x="151142" y="139491"/>
                      </a:cubicBezTo>
                      <a:cubicBezTo>
                        <a:pt x="235092" y="50699"/>
                        <a:pt x="418932" y="6302"/>
                        <a:pt x="583476" y="626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21831DF-8F12-437F-AB9D-69332D9E8E24}"/>
                    </a:ext>
                  </a:extLst>
                </p:cNvPr>
                <p:cNvSpPr/>
                <p:nvPr/>
              </p:nvSpPr>
              <p:spPr>
                <a:xfrm>
                  <a:off x="10692839" y="2801197"/>
                  <a:ext cx="975731" cy="1288688"/>
                </a:xfrm>
                <a:custGeom>
                  <a:avLst/>
                  <a:gdLst>
                    <a:gd name="connsiteX0" fmla="*/ 37101 w 969168"/>
                    <a:gd name="connsiteY0" fmla="*/ 87394 h 1361398"/>
                    <a:gd name="connsiteX1" fmla="*/ 21603 w 969168"/>
                    <a:gd name="connsiteY1" fmla="*/ 1218770 h 1361398"/>
                    <a:gd name="connsiteX2" fmla="*/ 223081 w 969168"/>
                    <a:gd name="connsiteY2" fmla="*/ 1234268 h 1361398"/>
                    <a:gd name="connsiteX3" fmla="*/ 316071 w 969168"/>
                    <a:gd name="connsiteY3" fmla="*/ 660831 h 1361398"/>
                    <a:gd name="connsiteX4" fmla="*/ 548545 w 969168"/>
                    <a:gd name="connsiteY4" fmla="*/ 536845 h 1361398"/>
                    <a:gd name="connsiteX5" fmla="*/ 672532 w 969168"/>
                    <a:gd name="connsiteY5" fmla="*/ 738323 h 1361398"/>
                    <a:gd name="connsiteX6" fmla="*/ 688030 w 969168"/>
                    <a:gd name="connsiteY6" fmla="*/ 1296262 h 1361398"/>
                    <a:gd name="connsiteX7" fmla="*/ 905006 w 969168"/>
                    <a:gd name="connsiteY7" fmla="*/ 1265265 h 1361398"/>
                    <a:gd name="connsiteX8" fmla="*/ 951501 w 969168"/>
                    <a:gd name="connsiteY8" fmla="*/ 536845 h 1361398"/>
                    <a:gd name="connsiteX9" fmla="*/ 641535 w 969168"/>
                    <a:gd name="connsiteY9" fmla="*/ 242377 h 1361398"/>
                    <a:gd name="connsiteX10" fmla="*/ 223081 w 969168"/>
                    <a:gd name="connsiteY10" fmla="*/ 304370 h 1361398"/>
                    <a:gd name="connsiteX11" fmla="*/ 300572 w 969168"/>
                    <a:gd name="connsiteY11" fmla="*/ 102892 h 1361398"/>
                    <a:gd name="connsiteX12" fmla="*/ 37101 w 969168"/>
                    <a:gd name="connsiteY12" fmla="*/ 87394 h 1361398"/>
                    <a:gd name="connsiteX0" fmla="*/ 37101 w 969168"/>
                    <a:gd name="connsiteY0" fmla="*/ 86782 h 1360786"/>
                    <a:gd name="connsiteX1" fmla="*/ 21603 w 969168"/>
                    <a:gd name="connsiteY1" fmla="*/ 1218158 h 1360786"/>
                    <a:gd name="connsiteX2" fmla="*/ 223081 w 969168"/>
                    <a:gd name="connsiteY2" fmla="*/ 1233656 h 1360786"/>
                    <a:gd name="connsiteX3" fmla="*/ 316071 w 969168"/>
                    <a:gd name="connsiteY3" fmla="*/ 660219 h 1360786"/>
                    <a:gd name="connsiteX4" fmla="*/ 548545 w 969168"/>
                    <a:gd name="connsiteY4" fmla="*/ 536233 h 1360786"/>
                    <a:gd name="connsiteX5" fmla="*/ 672532 w 969168"/>
                    <a:gd name="connsiteY5" fmla="*/ 737711 h 1360786"/>
                    <a:gd name="connsiteX6" fmla="*/ 688030 w 969168"/>
                    <a:gd name="connsiteY6" fmla="*/ 1295650 h 1360786"/>
                    <a:gd name="connsiteX7" fmla="*/ 905006 w 969168"/>
                    <a:gd name="connsiteY7" fmla="*/ 1264653 h 1360786"/>
                    <a:gd name="connsiteX8" fmla="*/ 951501 w 969168"/>
                    <a:gd name="connsiteY8" fmla="*/ 536233 h 1360786"/>
                    <a:gd name="connsiteX9" fmla="*/ 641535 w 969168"/>
                    <a:gd name="connsiteY9" fmla="*/ 241765 h 1360786"/>
                    <a:gd name="connsiteX10" fmla="*/ 269575 w 969168"/>
                    <a:gd name="connsiteY10" fmla="*/ 303758 h 1360786"/>
                    <a:gd name="connsiteX11" fmla="*/ 300572 w 969168"/>
                    <a:gd name="connsiteY11" fmla="*/ 102280 h 1360786"/>
                    <a:gd name="connsiteX12" fmla="*/ 37101 w 969168"/>
                    <a:gd name="connsiteY12" fmla="*/ 86782 h 1360786"/>
                    <a:gd name="connsiteX0" fmla="*/ 37101 w 969168"/>
                    <a:gd name="connsiteY0" fmla="*/ 86782 h 1360786"/>
                    <a:gd name="connsiteX1" fmla="*/ 21603 w 969168"/>
                    <a:gd name="connsiteY1" fmla="*/ 1218158 h 1360786"/>
                    <a:gd name="connsiteX2" fmla="*/ 223081 w 969168"/>
                    <a:gd name="connsiteY2" fmla="*/ 1233656 h 1360786"/>
                    <a:gd name="connsiteX3" fmla="*/ 316071 w 969168"/>
                    <a:gd name="connsiteY3" fmla="*/ 660219 h 1360786"/>
                    <a:gd name="connsiteX4" fmla="*/ 548545 w 969168"/>
                    <a:gd name="connsiteY4" fmla="*/ 536233 h 1360786"/>
                    <a:gd name="connsiteX5" fmla="*/ 672532 w 969168"/>
                    <a:gd name="connsiteY5" fmla="*/ 737711 h 1360786"/>
                    <a:gd name="connsiteX6" fmla="*/ 688030 w 969168"/>
                    <a:gd name="connsiteY6" fmla="*/ 1295650 h 1360786"/>
                    <a:gd name="connsiteX7" fmla="*/ 905006 w 969168"/>
                    <a:gd name="connsiteY7" fmla="*/ 1264653 h 1360786"/>
                    <a:gd name="connsiteX8" fmla="*/ 951501 w 969168"/>
                    <a:gd name="connsiteY8" fmla="*/ 536233 h 1360786"/>
                    <a:gd name="connsiteX9" fmla="*/ 641535 w 969168"/>
                    <a:gd name="connsiteY9" fmla="*/ 241765 h 1360786"/>
                    <a:gd name="connsiteX10" fmla="*/ 285073 w 969168"/>
                    <a:gd name="connsiteY10" fmla="*/ 303758 h 1360786"/>
                    <a:gd name="connsiteX11" fmla="*/ 300572 w 969168"/>
                    <a:gd name="connsiteY11" fmla="*/ 102280 h 1360786"/>
                    <a:gd name="connsiteX12" fmla="*/ 37101 w 969168"/>
                    <a:gd name="connsiteY12" fmla="*/ 86782 h 1360786"/>
                    <a:gd name="connsiteX0" fmla="*/ 30220 w 977785"/>
                    <a:gd name="connsiteY0" fmla="*/ 123172 h 1288688"/>
                    <a:gd name="connsiteX1" fmla="*/ 30220 w 977785"/>
                    <a:gd name="connsiteY1" fmla="*/ 1146060 h 1288688"/>
                    <a:gd name="connsiteX2" fmla="*/ 231698 w 977785"/>
                    <a:gd name="connsiteY2" fmla="*/ 1161558 h 1288688"/>
                    <a:gd name="connsiteX3" fmla="*/ 324688 w 977785"/>
                    <a:gd name="connsiteY3" fmla="*/ 588121 h 1288688"/>
                    <a:gd name="connsiteX4" fmla="*/ 557162 w 977785"/>
                    <a:gd name="connsiteY4" fmla="*/ 464135 h 1288688"/>
                    <a:gd name="connsiteX5" fmla="*/ 681149 w 977785"/>
                    <a:gd name="connsiteY5" fmla="*/ 665613 h 1288688"/>
                    <a:gd name="connsiteX6" fmla="*/ 696647 w 977785"/>
                    <a:gd name="connsiteY6" fmla="*/ 1223552 h 1288688"/>
                    <a:gd name="connsiteX7" fmla="*/ 913623 w 977785"/>
                    <a:gd name="connsiteY7" fmla="*/ 1192555 h 1288688"/>
                    <a:gd name="connsiteX8" fmla="*/ 960118 w 977785"/>
                    <a:gd name="connsiteY8" fmla="*/ 464135 h 1288688"/>
                    <a:gd name="connsiteX9" fmla="*/ 650152 w 977785"/>
                    <a:gd name="connsiteY9" fmla="*/ 169667 h 1288688"/>
                    <a:gd name="connsiteX10" fmla="*/ 293690 w 977785"/>
                    <a:gd name="connsiteY10" fmla="*/ 231660 h 1288688"/>
                    <a:gd name="connsiteX11" fmla="*/ 309189 w 977785"/>
                    <a:gd name="connsiteY11" fmla="*/ 30182 h 1288688"/>
                    <a:gd name="connsiteX12" fmla="*/ 30220 w 977785"/>
                    <a:gd name="connsiteY12" fmla="*/ 123172 h 1288688"/>
                    <a:gd name="connsiteX0" fmla="*/ 28166 w 975731"/>
                    <a:gd name="connsiteY0" fmla="*/ 123172 h 1288688"/>
                    <a:gd name="connsiteX1" fmla="*/ 28166 w 975731"/>
                    <a:gd name="connsiteY1" fmla="*/ 1146060 h 1288688"/>
                    <a:gd name="connsiteX2" fmla="*/ 229644 w 975731"/>
                    <a:gd name="connsiteY2" fmla="*/ 1161558 h 1288688"/>
                    <a:gd name="connsiteX3" fmla="*/ 322634 w 975731"/>
                    <a:gd name="connsiteY3" fmla="*/ 588121 h 1288688"/>
                    <a:gd name="connsiteX4" fmla="*/ 555108 w 975731"/>
                    <a:gd name="connsiteY4" fmla="*/ 464135 h 1288688"/>
                    <a:gd name="connsiteX5" fmla="*/ 679095 w 975731"/>
                    <a:gd name="connsiteY5" fmla="*/ 665613 h 1288688"/>
                    <a:gd name="connsiteX6" fmla="*/ 694593 w 975731"/>
                    <a:gd name="connsiteY6" fmla="*/ 1223552 h 1288688"/>
                    <a:gd name="connsiteX7" fmla="*/ 911569 w 975731"/>
                    <a:gd name="connsiteY7" fmla="*/ 1192555 h 1288688"/>
                    <a:gd name="connsiteX8" fmla="*/ 958064 w 975731"/>
                    <a:gd name="connsiteY8" fmla="*/ 464135 h 1288688"/>
                    <a:gd name="connsiteX9" fmla="*/ 648098 w 975731"/>
                    <a:gd name="connsiteY9" fmla="*/ 169667 h 1288688"/>
                    <a:gd name="connsiteX10" fmla="*/ 291636 w 975731"/>
                    <a:gd name="connsiteY10" fmla="*/ 231660 h 1288688"/>
                    <a:gd name="connsiteX11" fmla="*/ 276138 w 975731"/>
                    <a:gd name="connsiteY11" fmla="*/ 30182 h 1288688"/>
                    <a:gd name="connsiteX12" fmla="*/ 28166 w 975731"/>
                    <a:gd name="connsiteY12" fmla="*/ 123172 h 128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75731" h="1288688">
                      <a:moveTo>
                        <a:pt x="28166" y="123172"/>
                      </a:moveTo>
                      <a:cubicBezTo>
                        <a:pt x="-13163" y="309152"/>
                        <a:pt x="-5414" y="972996"/>
                        <a:pt x="28166" y="1146060"/>
                      </a:cubicBezTo>
                      <a:cubicBezTo>
                        <a:pt x="61746" y="1319124"/>
                        <a:pt x="180566" y="1254548"/>
                        <a:pt x="229644" y="1161558"/>
                      </a:cubicBezTo>
                      <a:cubicBezTo>
                        <a:pt x="278722" y="1068568"/>
                        <a:pt x="268390" y="704358"/>
                        <a:pt x="322634" y="588121"/>
                      </a:cubicBezTo>
                      <a:cubicBezTo>
                        <a:pt x="376878" y="471884"/>
                        <a:pt x="495698" y="451220"/>
                        <a:pt x="555108" y="464135"/>
                      </a:cubicBezTo>
                      <a:cubicBezTo>
                        <a:pt x="614518" y="477050"/>
                        <a:pt x="655848" y="539044"/>
                        <a:pt x="679095" y="665613"/>
                      </a:cubicBezTo>
                      <a:cubicBezTo>
                        <a:pt x="702342" y="792182"/>
                        <a:pt x="655847" y="1135728"/>
                        <a:pt x="694593" y="1223552"/>
                      </a:cubicBezTo>
                      <a:cubicBezTo>
                        <a:pt x="733339" y="1311376"/>
                        <a:pt x="867657" y="1319124"/>
                        <a:pt x="911569" y="1192555"/>
                      </a:cubicBezTo>
                      <a:cubicBezTo>
                        <a:pt x="955481" y="1065986"/>
                        <a:pt x="1001976" y="634616"/>
                        <a:pt x="958064" y="464135"/>
                      </a:cubicBezTo>
                      <a:cubicBezTo>
                        <a:pt x="914152" y="293654"/>
                        <a:pt x="759169" y="208413"/>
                        <a:pt x="648098" y="169667"/>
                      </a:cubicBezTo>
                      <a:cubicBezTo>
                        <a:pt x="537027" y="130921"/>
                        <a:pt x="348463" y="254907"/>
                        <a:pt x="291636" y="231660"/>
                      </a:cubicBezTo>
                      <a:cubicBezTo>
                        <a:pt x="234809" y="208413"/>
                        <a:pt x="320050" y="48263"/>
                        <a:pt x="276138" y="30182"/>
                      </a:cubicBezTo>
                      <a:cubicBezTo>
                        <a:pt x="232226" y="12101"/>
                        <a:pt x="69495" y="-62808"/>
                        <a:pt x="28166" y="123172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6A91BA-A773-4C00-9DA8-8FCD5F56F213}"/>
                  </a:ext>
                </a:extLst>
              </p:cNvPr>
              <p:cNvSpPr/>
              <p:nvPr/>
            </p:nvSpPr>
            <p:spPr>
              <a:xfrm>
                <a:off x="8504251" y="2795729"/>
                <a:ext cx="259832" cy="234672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109E65-1492-4892-A68E-C19D2122BBDF}"/>
                </a:ext>
              </a:extLst>
            </p:cNvPr>
            <p:cNvSpPr/>
            <p:nvPr/>
          </p:nvSpPr>
          <p:spPr>
            <a:xfrm>
              <a:off x="6188983" y="4609256"/>
              <a:ext cx="3688061" cy="1204995"/>
            </a:xfrm>
            <a:custGeom>
              <a:avLst/>
              <a:gdLst>
                <a:gd name="connsiteX0" fmla="*/ 0 w 3688061"/>
                <a:gd name="connsiteY0" fmla="*/ 305109 h 1204995"/>
                <a:gd name="connsiteX1" fmla="*/ 1582058 w 3688061"/>
                <a:gd name="connsiteY1" fmla="*/ 309 h 1204995"/>
                <a:gd name="connsiteX2" fmla="*/ 3686629 w 3688061"/>
                <a:gd name="connsiteY2" fmla="*/ 247052 h 1204995"/>
                <a:gd name="connsiteX3" fmla="*/ 1886858 w 3688061"/>
                <a:gd name="connsiteY3" fmla="*/ 218024 h 1204995"/>
                <a:gd name="connsiteX4" fmla="*/ 464458 w 3688061"/>
                <a:gd name="connsiteY4" fmla="*/ 464766 h 1204995"/>
                <a:gd name="connsiteX5" fmla="*/ 1886858 w 3688061"/>
                <a:gd name="connsiteY5" fmla="*/ 464766 h 1204995"/>
                <a:gd name="connsiteX6" fmla="*/ 2989943 w 3688061"/>
                <a:gd name="connsiteY6" fmla="*/ 653452 h 1204995"/>
                <a:gd name="connsiteX7" fmla="*/ 1683658 w 3688061"/>
                <a:gd name="connsiteY7" fmla="*/ 653452 h 1204995"/>
                <a:gd name="connsiteX8" fmla="*/ 1045029 w 3688061"/>
                <a:gd name="connsiteY8" fmla="*/ 798595 h 1204995"/>
                <a:gd name="connsiteX9" fmla="*/ 1944915 w 3688061"/>
                <a:gd name="connsiteY9" fmla="*/ 813109 h 1204995"/>
                <a:gd name="connsiteX10" fmla="*/ 2394858 w 3688061"/>
                <a:gd name="connsiteY10" fmla="*/ 900195 h 1204995"/>
                <a:gd name="connsiteX11" fmla="*/ 1596572 w 3688061"/>
                <a:gd name="connsiteY11" fmla="*/ 958252 h 1204995"/>
                <a:gd name="connsiteX12" fmla="*/ 1959429 w 3688061"/>
                <a:gd name="connsiteY12" fmla="*/ 1117909 h 1204995"/>
                <a:gd name="connsiteX13" fmla="*/ 1756229 w 3688061"/>
                <a:gd name="connsiteY13" fmla="*/ 1204995 h 120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8061" h="1204995">
                  <a:moveTo>
                    <a:pt x="0" y="305109"/>
                  </a:moveTo>
                  <a:cubicBezTo>
                    <a:pt x="483810" y="157547"/>
                    <a:pt x="967620" y="9985"/>
                    <a:pt x="1582058" y="309"/>
                  </a:cubicBezTo>
                  <a:cubicBezTo>
                    <a:pt x="2196496" y="-9367"/>
                    <a:pt x="3635829" y="210766"/>
                    <a:pt x="3686629" y="247052"/>
                  </a:cubicBezTo>
                  <a:cubicBezTo>
                    <a:pt x="3737429" y="283338"/>
                    <a:pt x="2423886" y="181738"/>
                    <a:pt x="1886858" y="218024"/>
                  </a:cubicBezTo>
                  <a:cubicBezTo>
                    <a:pt x="1349830" y="254310"/>
                    <a:pt x="464458" y="423642"/>
                    <a:pt x="464458" y="464766"/>
                  </a:cubicBezTo>
                  <a:cubicBezTo>
                    <a:pt x="464458" y="505890"/>
                    <a:pt x="1465944" y="433318"/>
                    <a:pt x="1886858" y="464766"/>
                  </a:cubicBezTo>
                  <a:cubicBezTo>
                    <a:pt x="2307772" y="496214"/>
                    <a:pt x="3023810" y="622004"/>
                    <a:pt x="2989943" y="653452"/>
                  </a:cubicBezTo>
                  <a:cubicBezTo>
                    <a:pt x="2956076" y="684900"/>
                    <a:pt x="2007810" y="629261"/>
                    <a:pt x="1683658" y="653452"/>
                  </a:cubicBezTo>
                  <a:cubicBezTo>
                    <a:pt x="1359506" y="677643"/>
                    <a:pt x="1001486" y="771986"/>
                    <a:pt x="1045029" y="798595"/>
                  </a:cubicBezTo>
                  <a:cubicBezTo>
                    <a:pt x="1088572" y="825205"/>
                    <a:pt x="1719943" y="796176"/>
                    <a:pt x="1944915" y="813109"/>
                  </a:cubicBezTo>
                  <a:cubicBezTo>
                    <a:pt x="2169887" y="830042"/>
                    <a:pt x="2452915" y="876005"/>
                    <a:pt x="2394858" y="900195"/>
                  </a:cubicBezTo>
                  <a:cubicBezTo>
                    <a:pt x="2336801" y="924385"/>
                    <a:pt x="1669144" y="921966"/>
                    <a:pt x="1596572" y="958252"/>
                  </a:cubicBezTo>
                  <a:cubicBezTo>
                    <a:pt x="1524001" y="994538"/>
                    <a:pt x="1932820" y="1076785"/>
                    <a:pt x="1959429" y="1117909"/>
                  </a:cubicBezTo>
                  <a:cubicBezTo>
                    <a:pt x="1986038" y="1159033"/>
                    <a:pt x="1871133" y="1182014"/>
                    <a:pt x="1756229" y="120499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F11C61-272B-417D-82F4-11104EB30B2A}"/>
                </a:ext>
              </a:extLst>
            </p:cNvPr>
            <p:cNvGrpSpPr/>
            <p:nvPr/>
          </p:nvGrpSpPr>
          <p:grpSpPr>
            <a:xfrm>
              <a:off x="6524765" y="2714728"/>
              <a:ext cx="1550386" cy="536702"/>
              <a:chOff x="6563207" y="2649844"/>
              <a:chExt cx="1550386" cy="53670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6F12C83-1DCB-46C2-B21E-9D4A96A266B7}"/>
                  </a:ext>
                </a:extLst>
              </p:cNvPr>
              <p:cNvSpPr/>
              <p:nvPr/>
            </p:nvSpPr>
            <p:spPr>
              <a:xfrm>
                <a:off x="6975822" y="2649844"/>
                <a:ext cx="1137771" cy="439561"/>
              </a:xfrm>
              <a:custGeom>
                <a:avLst/>
                <a:gdLst>
                  <a:gd name="connsiteX0" fmla="*/ 35607 w 1269430"/>
                  <a:gd name="connsiteY0" fmla="*/ 253013 h 341841"/>
                  <a:gd name="connsiteX1" fmla="*/ 688750 w 1269430"/>
                  <a:gd name="connsiteY1" fmla="*/ 64327 h 341841"/>
                  <a:gd name="connsiteX2" fmla="*/ 1269322 w 1269430"/>
                  <a:gd name="connsiteY2" fmla="*/ 6270 h 341841"/>
                  <a:gd name="connsiteX3" fmla="*/ 732293 w 1269430"/>
                  <a:gd name="connsiteY3" fmla="*/ 194956 h 341841"/>
                  <a:gd name="connsiteX4" fmla="*/ 151722 w 1269430"/>
                  <a:gd name="connsiteY4" fmla="*/ 340099 h 341841"/>
                  <a:gd name="connsiteX5" fmla="*/ 35607 w 1269430"/>
                  <a:gd name="connsiteY5" fmla="*/ 253013 h 34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9430" h="341841">
                    <a:moveTo>
                      <a:pt x="35607" y="253013"/>
                    </a:moveTo>
                    <a:cubicBezTo>
                      <a:pt x="125112" y="207051"/>
                      <a:pt x="483131" y="105451"/>
                      <a:pt x="688750" y="64327"/>
                    </a:cubicBezTo>
                    <a:cubicBezTo>
                      <a:pt x="894369" y="23203"/>
                      <a:pt x="1262065" y="-15501"/>
                      <a:pt x="1269322" y="6270"/>
                    </a:cubicBezTo>
                    <a:cubicBezTo>
                      <a:pt x="1276579" y="28041"/>
                      <a:pt x="918560" y="139318"/>
                      <a:pt x="732293" y="194956"/>
                    </a:cubicBezTo>
                    <a:cubicBezTo>
                      <a:pt x="546026" y="250594"/>
                      <a:pt x="262998" y="328004"/>
                      <a:pt x="151722" y="340099"/>
                    </a:cubicBezTo>
                    <a:cubicBezTo>
                      <a:pt x="40446" y="352194"/>
                      <a:pt x="-53898" y="298975"/>
                      <a:pt x="35607" y="25301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DF8D7F-5122-44D0-BC9F-F8AFFC6D5397}"/>
                  </a:ext>
                </a:extLst>
              </p:cNvPr>
              <p:cNvSpPr/>
              <p:nvPr/>
            </p:nvSpPr>
            <p:spPr>
              <a:xfrm>
                <a:off x="6563207" y="2946704"/>
                <a:ext cx="436094" cy="239842"/>
              </a:xfrm>
              <a:custGeom>
                <a:avLst/>
                <a:gdLst>
                  <a:gd name="connsiteX0" fmla="*/ 0 w 436094"/>
                  <a:gd name="connsiteY0" fmla="*/ 130691 h 239842"/>
                  <a:gd name="connsiteX1" fmla="*/ 188686 w 436094"/>
                  <a:gd name="connsiteY1" fmla="*/ 232291 h 239842"/>
                  <a:gd name="connsiteX2" fmla="*/ 377372 w 436094"/>
                  <a:gd name="connsiteY2" fmla="*/ 217777 h 239842"/>
                  <a:gd name="connsiteX3" fmla="*/ 435429 w 436094"/>
                  <a:gd name="connsiteY3" fmla="*/ 101663 h 239842"/>
                  <a:gd name="connsiteX4" fmla="*/ 348343 w 436094"/>
                  <a:gd name="connsiteY4" fmla="*/ 63 h 239842"/>
                  <a:gd name="connsiteX5" fmla="*/ 188686 w 436094"/>
                  <a:gd name="connsiteY5" fmla="*/ 116177 h 239842"/>
                  <a:gd name="connsiteX6" fmla="*/ 0 w 436094"/>
                  <a:gd name="connsiteY6" fmla="*/ 130691 h 23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094" h="239842">
                    <a:moveTo>
                      <a:pt x="0" y="130691"/>
                    </a:moveTo>
                    <a:cubicBezTo>
                      <a:pt x="0" y="150043"/>
                      <a:pt x="125791" y="217777"/>
                      <a:pt x="188686" y="232291"/>
                    </a:cubicBezTo>
                    <a:cubicBezTo>
                      <a:pt x="251581" y="246805"/>
                      <a:pt x="336248" y="239548"/>
                      <a:pt x="377372" y="217777"/>
                    </a:cubicBezTo>
                    <a:cubicBezTo>
                      <a:pt x="418496" y="196006"/>
                      <a:pt x="440267" y="137949"/>
                      <a:pt x="435429" y="101663"/>
                    </a:cubicBezTo>
                    <a:cubicBezTo>
                      <a:pt x="430591" y="65377"/>
                      <a:pt x="389467" y="-2356"/>
                      <a:pt x="348343" y="63"/>
                    </a:cubicBezTo>
                    <a:cubicBezTo>
                      <a:pt x="307219" y="2482"/>
                      <a:pt x="246743" y="91987"/>
                      <a:pt x="188686" y="116177"/>
                    </a:cubicBezTo>
                    <a:cubicBezTo>
                      <a:pt x="130629" y="140367"/>
                      <a:pt x="0" y="111339"/>
                      <a:pt x="0" y="130691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rgbClr val="F2B80B"/>
                  </a:gs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897886-75AE-4B6B-8D26-4C1BA9BCD69F}"/>
                </a:ext>
              </a:extLst>
            </p:cNvPr>
            <p:cNvSpPr/>
            <p:nvPr/>
          </p:nvSpPr>
          <p:spPr>
            <a:xfrm>
              <a:off x="5938345" y="2996415"/>
              <a:ext cx="867312" cy="752530"/>
            </a:xfrm>
            <a:custGeom>
              <a:avLst/>
              <a:gdLst>
                <a:gd name="connsiteX0" fmla="*/ 421772 w 759694"/>
                <a:gd name="connsiteY0" fmla="*/ 101600 h 697206"/>
                <a:gd name="connsiteX1" fmla="*/ 175029 w 759694"/>
                <a:gd name="connsiteY1" fmla="*/ 0 h 697206"/>
                <a:gd name="connsiteX2" fmla="*/ 189543 w 759694"/>
                <a:gd name="connsiteY2" fmla="*/ 101600 h 697206"/>
                <a:gd name="connsiteX3" fmla="*/ 857 w 759694"/>
                <a:gd name="connsiteY3" fmla="*/ 217715 h 697206"/>
                <a:gd name="connsiteX4" fmla="*/ 276629 w 759694"/>
                <a:gd name="connsiteY4" fmla="*/ 275772 h 697206"/>
                <a:gd name="connsiteX5" fmla="*/ 450800 w 759694"/>
                <a:gd name="connsiteY5" fmla="*/ 478972 h 697206"/>
                <a:gd name="connsiteX6" fmla="*/ 479829 w 759694"/>
                <a:gd name="connsiteY6" fmla="*/ 638629 h 697206"/>
                <a:gd name="connsiteX7" fmla="*/ 595943 w 759694"/>
                <a:gd name="connsiteY7" fmla="*/ 537029 h 697206"/>
                <a:gd name="connsiteX8" fmla="*/ 654000 w 759694"/>
                <a:gd name="connsiteY8" fmla="*/ 696686 h 697206"/>
                <a:gd name="connsiteX9" fmla="*/ 755600 w 759694"/>
                <a:gd name="connsiteY9" fmla="*/ 580572 h 697206"/>
                <a:gd name="connsiteX10" fmla="*/ 712057 w 759694"/>
                <a:gd name="connsiteY10" fmla="*/ 377372 h 697206"/>
                <a:gd name="connsiteX11" fmla="*/ 421772 w 759694"/>
                <a:gd name="connsiteY11" fmla="*/ 101600 h 69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694" h="697206">
                  <a:moveTo>
                    <a:pt x="421772" y="101600"/>
                  </a:moveTo>
                  <a:cubicBezTo>
                    <a:pt x="332267" y="38705"/>
                    <a:pt x="213734" y="0"/>
                    <a:pt x="175029" y="0"/>
                  </a:cubicBezTo>
                  <a:cubicBezTo>
                    <a:pt x="136324" y="0"/>
                    <a:pt x="218572" y="65314"/>
                    <a:pt x="189543" y="101600"/>
                  </a:cubicBezTo>
                  <a:cubicBezTo>
                    <a:pt x="160514" y="137886"/>
                    <a:pt x="-13657" y="188686"/>
                    <a:pt x="857" y="217715"/>
                  </a:cubicBezTo>
                  <a:cubicBezTo>
                    <a:pt x="15371" y="246744"/>
                    <a:pt x="201639" y="232229"/>
                    <a:pt x="276629" y="275772"/>
                  </a:cubicBezTo>
                  <a:cubicBezTo>
                    <a:pt x="351619" y="319315"/>
                    <a:pt x="416933" y="418496"/>
                    <a:pt x="450800" y="478972"/>
                  </a:cubicBezTo>
                  <a:cubicBezTo>
                    <a:pt x="484667" y="539448"/>
                    <a:pt x="455639" y="628953"/>
                    <a:pt x="479829" y="638629"/>
                  </a:cubicBezTo>
                  <a:cubicBezTo>
                    <a:pt x="504019" y="648305"/>
                    <a:pt x="566915" y="527353"/>
                    <a:pt x="595943" y="537029"/>
                  </a:cubicBezTo>
                  <a:cubicBezTo>
                    <a:pt x="624971" y="546705"/>
                    <a:pt x="627390" y="689429"/>
                    <a:pt x="654000" y="696686"/>
                  </a:cubicBezTo>
                  <a:cubicBezTo>
                    <a:pt x="680610" y="703943"/>
                    <a:pt x="745924" y="633791"/>
                    <a:pt x="755600" y="580572"/>
                  </a:cubicBezTo>
                  <a:cubicBezTo>
                    <a:pt x="765276" y="527353"/>
                    <a:pt x="760438" y="454782"/>
                    <a:pt x="712057" y="377372"/>
                  </a:cubicBezTo>
                  <a:cubicBezTo>
                    <a:pt x="663676" y="299962"/>
                    <a:pt x="511277" y="164495"/>
                    <a:pt x="421772" y="1016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026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BE30649E-42CE-4F5C-B79F-30F502FFF40C}"/>
              </a:ext>
            </a:extLst>
          </p:cNvPr>
          <p:cNvGrpSpPr/>
          <p:nvPr/>
        </p:nvGrpSpPr>
        <p:grpSpPr>
          <a:xfrm>
            <a:off x="7960962" y="2153900"/>
            <a:ext cx="2236500" cy="3659203"/>
            <a:chOff x="7396216" y="1851013"/>
            <a:chExt cx="2236500" cy="36592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496648-7DBC-4841-8D45-CC25B39D6F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2768" y="1970208"/>
              <a:ext cx="1063592" cy="2290605"/>
              <a:chOff x="3045131" y="4260081"/>
              <a:chExt cx="824884" cy="170023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13F815F-09EB-40E2-9FF7-1D76D9E029B0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ADF914-831E-455D-83D8-D3E6065CDCAF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C6D275-39F8-4A89-B667-1408D6EC1689}"/>
                </a:ext>
              </a:extLst>
            </p:cNvPr>
            <p:cNvSpPr/>
            <p:nvPr/>
          </p:nvSpPr>
          <p:spPr>
            <a:xfrm>
              <a:off x="7702935" y="4130040"/>
              <a:ext cx="496185" cy="1380176"/>
            </a:xfrm>
            <a:custGeom>
              <a:avLst/>
              <a:gdLst>
                <a:gd name="connsiteX0" fmla="*/ 496185 w 496185"/>
                <a:gd name="connsiteY0" fmla="*/ 0 h 1380176"/>
                <a:gd name="connsiteX1" fmla="*/ 115185 w 496185"/>
                <a:gd name="connsiteY1" fmla="*/ 548640 h 1380176"/>
                <a:gd name="connsiteX2" fmla="*/ 419985 w 496185"/>
                <a:gd name="connsiteY2" fmla="*/ 1295400 h 1380176"/>
                <a:gd name="connsiteX3" fmla="*/ 8505 w 496185"/>
                <a:gd name="connsiteY3" fmla="*/ 1356360 h 1380176"/>
                <a:gd name="connsiteX4" fmla="*/ 160905 w 496185"/>
                <a:gd name="connsiteY4" fmla="*/ 1234440 h 1380176"/>
                <a:gd name="connsiteX5" fmla="*/ 389505 w 496185"/>
                <a:gd name="connsiteY5" fmla="*/ 1325880 h 1380176"/>
                <a:gd name="connsiteX6" fmla="*/ 389505 w 496185"/>
                <a:gd name="connsiteY6" fmla="*/ 1325880 h 1380176"/>
                <a:gd name="connsiteX7" fmla="*/ 359025 w 496185"/>
                <a:gd name="connsiteY7" fmla="*/ 1356360 h 13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185" h="1380176">
                  <a:moveTo>
                    <a:pt x="496185" y="0"/>
                  </a:moveTo>
                  <a:cubicBezTo>
                    <a:pt x="312035" y="166370"/>
                    <a:pt x="127885" y="332740"/>
                    <a:pt x="115185" y="548640"/>
                  </a:cubicBezTo>
                  <a:cubicBezTo>
                    <a:pt x="102485" y="764540"/>
                    <a:pt x="437765" y="1160780"/>
                    <a:pt x="419985" y="1295400"/>
                  </a:cubicBezTo>
                  <a:cubicBezTo>
                    <a:pt x="402205" y="1430020"/>
                    <a:pt x="51685" y="1366520"/>
                    <a:pt x="8505" y="1356360"/>
                  </a:cubicBezTo>
                  <a:cubicBezTo>
                    <a:pt x="-34675" y="1346200"/>
                    <a:pt x="97405" y="1239520"/>
                    <a:pt x="160905" y="1234440"/>
                  </a:cubicBezTo>
                  <a:cubicBezTo>
                    <a:pt x="224405" y="1229360"/>
                    <a:pt x="389505" y="1325880"/>
                    <a:pt x="389505" y="1325880"/>
                  </a:cubicBezTo>
                  <a:lnTo>
                    <a:pt x="389505" y="1325880"/>
                  </a:lnTo>
                  <a:lnTo>
                    <a:pt x="359025" y="1356360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CF3A92-C38C-4299-856E-EECEE513D39B}"/>
                </a:ext>
              </a:extLst>
            </p:cNvPr>
            <p:cNvSpPr/>
            <p:nvPr/>
          </p:nvSpPr>
          <p:spPr>
            <a:xfrm>
              <a:off x="8313260" y="4130040"/>
              <a:ext cx="496185" cy="1380176"/>
            </a:xfrm>
            <a:custGeom>
              <a:avLst/>
              <a:gdLst>
                <a:gd name="connsiteX0" fmla="*/ 496185 w 496185"/>
                <a:gd name="connsiteY0" fmla="*/ 0 h 1380176"/>
                <a:gd name="connsiteX1" fmla="*/ 115185 w 496185"/>
                <a:gd name="connsiteY1" fmla="*/ 548640 h 1380176"/>
                <a:gd name="connsiteX2" fmla="*/ 419985 w 496185"/>
                <a:gd name="connsiteY2" fmla="*/ 1295400 h 1380176"/>
                <a:gd name="connsiteX3" fmla="*/ 8505 w 496185"/>
                <a:gd name="connsiteY3" fmla="*/ 1356360 h 1380176"/>
                <a:gd name="connsiteX4" fmla="*/ 160905 w 496185"/>
                <a:gd name="connsiteY4" fmla="*/ 1234440 h 1380176"/>
                <a:gd name="connsiteX5" fmla="*/ 389505 w 496185"/>
                <a:gd name="connsiteY5" fmla="*/ 1325880 h 1380176"/>
                <a:gd name="connsiteX6" fmla="*/ 389505 w 496185"/>
                <a:gd name="connsiteY6" fmla="*/ 1325880 h 1380176"/>
                <a:gd name="connsiteX7" fmla="*/ 359025 w 496185"/>
                <a:gd name="connsiteY7" fmla="*/ 1356360 h 13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185" h="1380176">
                  <a:moveTo>
                    <a:pt x="496185" y="0"/>
                  </a:moveTo>
                  <a:cubicBezTo>
                    <a:pt x="312035" y="166370"/>
                    <a:pt x="127885" y="332740"/>
                    <a:pt x="115185" y="548640"/>
                  </a:cubicBezTo>
                  <a:cubicBezTo>
                    <a:pt x="102485" y="764540"/>
                    <a:pt x="437765" y="1160780"/>
                    <a:pt x="419985" y="1295400"/>
                  </a:cubicBezTo>
                  <a:cubicBezTo>
                    <a:pt x="402205" y="1430020"/>
                    <a:pt x="51685" y="1366520"/>
                    <a:pt x="8505" y="1356360"/>
                  </a:cubicBezTo>
                  <a:cubicBezTo>
                    <a:pt x="-34675" y="1346200"/>
                    <a:pt x="97405" y="1239520"/>
                    <a:pt x="160905" y="1234440"/>
                  </a:cubicBezTo>
                  <a:cubicBezTo>
                    <a:pt x="224405" y="1229360"/>
                    <a:pt x="389505" y="1325880"/>
                    <a:pt x="389505" y="1325880"/>
                  </a:cubicBezTo>
                  <a:lnTo>
                    <a:pt x="389505" y="1325880"/>
                  </a:lnTo>
                  <a:lnTo>
                    <a:pt x="359025" y="1356360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AD0B71-C9BB-4E06-B76A-6BCD7C17CEA1}"/>
                </a:ext>
              </a:extLst>
            </p:cNvPr>
            <p:cNvSpPr/>
            <p:nvPr/>
          </p:nvSpPr>
          <p:spPr>
            <a:xfrm rot="523187">
              <a:off x="7396216" y="1851013"/>
              <a:ext cx="823271" cy="1318273"/>
            </a:xfrm>
            <a:custGeom>
              <a:avLst/>
              <a:gdLst>
                <a:gd name="connsiteX0" fmla="*/ 823271 w 823271"/>
                <a:gd name="connsiteY0" fmla="*/ 1318273 h 1318273"/>
                <a:gd name="connsiteX1" fmla="*/ 320351 w 823271"/>
                <a:gd name="connsiteY1" fmla="*/ 1013473 h 1318273"/>
                <a:gd name="connsiteX2" fmla="*/ 198431 w 823271"/>
                <a:gd name="connsiteY2" fmla="*/ 358153 h 1318273"/>
                <a:gd name="connsiteX3" fmla="*/ 311 w 823271"/>
                <a:gd name="connsiteY3" fmla="*/ 114313 h 1318273"/>
                <a:gd name="connsiteX4" fmla="*/ 152711 w 823271"/>
                <a:gd name="connsiteY4" fmla="*/ 7633 h 1318273"/>
                <a:gd name="connsiteX5" fmla="*/ 152711 w 823271"/>
                <a:gd name="connsiteY5" fmla="*/ 312433 h 131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271" h="1318273">
                  <a:moveTo>
                    <a:pt x="823271" y="1318273"/>
                  </a:moveTo>
                  <a:cubicBezTo>
                    <a:pt x="623881" y="1245883"/>
                    <a:pt x="424491" y="1173493"/>
                    <a:pt x="320351" y="1013473"/>
                  </a:cubicBezTo>
                  <a:cubicBezTo>
                    <a:pt x="216211" y="853453"/>
                    <a:pt x="251771" y="508013"/>
                    <a:pt x="198431" y="358153"/>
                  </a:cubicBezTo>
                  <a:cubicBezTo>
                    <a:pt x="145091" y="208293"/>
                    <a:pt x="7931" y="172733"/>
                    <a:pt x="311" y="114313"/>
                  </a:cubicBezTo>
                  <a:cubicBezTo>
                    <a:pt x="-7309" y="55893"/>
                    <a:pt x="127311" y="-25387"/>
                    <a:pt x="152711" y="7633"/>
                  </a:cubicBezTo>
                  <a:cubicBezTo>
                    <a:pt x="178111" y="40653"/>
                    <a:pt x="165411" y="176543"/>
                    <a:pt x="152711" y="31243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0AF42F-33E3-4D74-8897-844886095814}"/>
                </a:ext>
              </a:extLst>
            </p:cNvPr>
            <p:cNvSpPr/>
            <p:nvPr/>
          </p:nvSpPr>
          <p:spPr>
            <a:xfrm flipH="1">
              <a:off x="8809445" y="1970208"/>
              <a:ext cx="823271" cy="1318273"/>
            </a:xfrm>
            <a:custGeom>
              <a:avLst/>
              <a:gdLst>
                <a:gd name="connsiteX0" fmla="*/ 823271 w 823271"/>
                <a:gd name="connsiteY0" fmla="*/ 1318273 h 1318273"/>
                <a:gd name="connsiteX1" fmla="*/ 320351 w 823271"/>
                <a:gd name="connsiteY1" fmla="*/ 1013473 h 1318273"/>
                <a:gd name="connsiteX2" fmla="*/ 198431 w 823271"/>
                <a:gd name="connsiteY2" fmla="*/ 358153 h 1318273"/>
                <a:gd name="connsiteX3" fmla="*/ 311 w 823271"/>
                <a:gd name="connsiteY3" fmla="*/ 114313 h 1318273"/>
                <a:gd name="connsiteX4" fmla="*/ 152711 w 823271"/>
                <a:gd name="connsiteY4" fmla="*/ 7633 h 1318273"/>
                <a:gd name="connsiteX5" fmla="*/ 152711 w 823271"/>
                <a:gd name="connsiteY5" fmla="*/ 312433 h 131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271" h="1318273">
                  <a:moveTo>
                    <a:pt x="823271" y="1318273"/>
                  </a:moveTo>
                  <a:cubicBezTo>
                    <a:pt x="623881" y="1245883"/>
                    <a:pt x="424491" y="1173493"/>
                    <a:pt x="320351" y="1013473"/>
                  </a:cubicBezTo>
                  <a:cubicBezTo>
                    <a:pt x="216211" y="853453"/>
                    <a:pt x="251771" y="508013"/>
                    <a:pt x="198431" y="358153"/>
                  </a:cubicBezTo>
                  <a:cubicBezTo>
                    <a:pt x="145091" y="208293"/>
                    <a:pt x="7931" y="172733"/>
                    <a:pt x="311" y="114313"/>
                  </a:cubicBezTo>
                  <a:cubicBezTo>
                    <a:pt x="-7309" y="55893"/>
                    <a:pt x="127311" y="-25387"/>
                    <a:pt x="152711" y="7633"/>
                  </a:cubicBezTo>
                  <a:cubicBezTo>
                    <a:pt x="178111" y="40653"/>
                    <a:pt x="165411" y="176543"/>
                    <a:pt x="152711" y="31243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94D2A7-5FAF-4C26-B3DA-CBCD4715BC5E}"/>
              </a:ext>
            </a:extLst>
          </p:cNvPr>
          <p:cNvGrpSpPr/>
          <p:nvPr/>
        </p:nvGrpSpPr>
        <p:grpSpPr>
          <a:xfrm>
            <a:off x="1751913" y="2291228"/>
            <a:ext cx="3074357" cy="3103014"/>
            <a:chOff x="1751913" y="2291228"/>
            <a:chExt cx="3074357" cy="31030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D219B8-8460-40C5-9CD9-A74E7148AA11}"/>
                </a:ext>
              </a:extLst>
            </p:cNvPr>
            <p:cNvGrpSpPr/>
            <p:nvPr/>
          </p:nvGrpSpPr>
          <p:grpSpPr>
            <a:xfrm>
              <a:off x="1751913" y="2291228"/>
              <a:ext cx="1806110" cy="3016937"/>
              <a:chOff x="1377583" y="1326659"/>
              <a:chExt cx="1806110" cy="3016937"/>
            </a:xfrm>
          </p:grpSpPr>
          <p:sp>
            <p:nvSpPr>
              <p:cNvPr id="35" name="Rectangle 20">
                <a:extLst>
                  <a:ext uri="{FF2B5EF4-FFF2-40B4-BE49-F238E27FC236}">
                    <a16:creationId xmlns:a16="http://schemas.microsoft.com/office/drawing/2014/main" id="{1F31ADC7-38DE-4173-ABF6-CF76D12372A2}"/>
                  </a:ext>
                </a:extLst>
              </p:cNvPr>
              <p:cNvSpPr/>
              <p:nvPr/>
            </p:nvSpPr>
            <p:spPr>
              <a:xfrm>
                <a:off x="1377583" y="1326659"/>
                <a:ext cx="1806110" cy="3016937"/>
              </a:xfrm>
              <a:custGeom>
                <a:avLst/>
                <a:gdLst>
                  <a:gd name="connsiteX0" fmla="*/ 0 w 2318717"/>
                  <a:gd name="connsiteY0" fmla="*/ 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0 w 2318717"/>
                  <a:gd name="connsiteY4" fmla="*/ 0 h 1850853"/>
                  <a:gd name="connsiteX0" fmla="*/ 289560 w 2318717"/>
                  <a:gd name="connsiteY0" fmla="*/ 71628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289560 w 2318717"/>
                  <a:gd name="connsiteY4" fmla="*/ 716280 h 1850853"/>
                  <a:gd name="connsiteX0" fmla="*/ 289560 w 2318717"/>
                  <a:gd name="connsiteY0" fmla="*/ 1173480 h 2308053"/>
                  <a:gd name="connsiteX1" fmla="*/ 2196797 w 2318717"/>
                  <a:gd name="connsiteY1" fmla="*/ 0 h 2308053"/>
                  <a:gd name="connsiteX2" fmla="*/ 2318717 w 2318717"/>
                  <a:gd name="connsiteY2" fmla="*/ 2308053 h 2308053"/>
                  <a:gd name="connsiteX3" fmla="*/ 0 w 2318717"/>
                  <a:gd name="connsiteY3" fmla="*/ 2308053 h 2308053"/>
                  <a:gd name="connsiteX4" fmla="*/ 289560 w 2318717"/>
                  <a:gd name="connsiteY4" fmla="*/ 1173480 h 2308053"/>
                  <a:gd name="connsiteX0" fmla="*/ 0 w 2029157"/>
                  <a:gd name="connsiteY0" fmla="*/ 1173480 h 2902413"/>
                  <a:gd name="connsiteX1" fmla="*/ 1907237 w 2029157"/>
                  <a:gd name="connsiteY1" fmla="*/ 0 h 2902413"/>
                  <a:gd name="connsiteX2" fmla="*/ 2029157 w 2029157"/>
                  <a:gd name="connsiteY2" fmla="*/ 2308053 h 2902413"/>
                  <a:gd name="connsiteX3" fmla="*/ 15240 w 2029157"/>
                  <a:gd name="connsiteY3" fmla="*/ 2902413 h 2902413"/>
                  <a:gd name="connsiteX4" fmla="*/ 0 w 2029157"/>
                  <a:gd name="connsiteY4" fmla="*/ 1173480 h 2902413"/>
                  <a:gd name="connsiteX0" fmla="*/ 0 w 1907237"/>
                  <a:gd name="connsiteY0" fmla="*/ 1173480 h 2902413"/>
                  <a:gd name="connsiteX1" fmla="*/ 1907237 w 1907237"/>
                  <a:gd name="connsiteY1" fmla="*/ 0 h 2902413"/>
                  <a:gd name="connsiteX2" fmla="*/ 1891997 w 1907237"/>
                  <a:gd name="connsiteY2" fmla="*/ 1713693 h 2902413"/>
                  <a:gd name="connsiteX3" fmla="*/ 15240 w 1907237"/>
                  <a:gd name="connsiteY3" fmla="*/ 2902413 h 2902413"/>
                  <a:gd name="connsiteX4" fmla="*/ 0 w 1907237"/>
                  <a:gd name="connsiteY4" fmla="*/ 1173480 h 2902413"/>
                  <a:gd name="connsiteX0" fmla="*/ 0 w 1907237"/>
                  <a:gd name="connsiteY0" fmla="*/ 1173480 h 3131013"/>
                  <a:gd name="connsiteX1" fmla="*/ 1907237 w 1907237"/>
                  <a:gd name="connsiteY1" fmla="*/ 0 h 3131013"/>
                  <a:gd name="connsiteX2" fmla="*/ 1891997 w 1907237"/>
                  <a:gd name="connsiteY2" fmla="*/ 1713693 h 3131013"/>
                  <a:gd name="connsiteX3" fmla="*/ 76200 w 1907237"/>
                  <a:gd name="connsiteY3" fmla="*/ 3131013 h 3131013"/>
                  <a:gd name="connsiteX4" fmla="*/ 0 w 1907237"/>
                  <a:gd name="connsiteY4" fmla="*/ 1173480 h 3131013"/>
                  <a:gd name="connsiteX0" fmla="*/ 0 w 1891997"/>
                  <a:gd name="connsiteY0" fmla="*/ 1143000 h 3100533"/>
                  <a:gd name="connsiteX1" fmla="*/ 17853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43000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1997" h="3100533">
                    <a:moveTo>
                      <a:pt x="0" y="1143000"/>
                    </a:moveTo>
                    <a:lnTo>
                      <a:pt x="1861517" y="0"/>
                    </a:lnTo>
                    <a:lnTo>
                      <a:pt x="1891997" y="1683213"/>
                    </a:lnTo>
                    <a:lnTo>
                      <a:pt x="76200" y="3100533"/>
                    </a:lnTo>
                    <a:lnTo>
                      <a:pt x="0" y="11430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05E90B6-2DEC-49AA-BA56-839FE860E9D5}"/>
                  </a:ext>
                </a:extLst>
              </p:cNvPr>
              <p:cNvSpPr/>
              <p:nvPr/>
            </p:nvSpPr>
            <p:spPr>
              <a:xfrm>
                <a:off x="1449223" y="1430262"/>
                <a:ext cx="1663405" cy="2782319"/>
              </a:xfrm>
              <a:custGeom>
                <a:avLst/>
                <a:gdLst>
                  <a:gd name="connsiteX0" fmla="*/ 0 w 2318717"/>
                  <a:gd name="connsiteY0" fmla="*/ 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0 w 2318717"/>
                  <a:gd name="connsiteY4" fmla="*/ 0 h 1850853"/>
                  <a:gd name="connsiteX0" fmla="*/ 289560 w 2318717"/>
                  <a:gd name="connsiteY0" fmla="*/ 71628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289560 w 2318717"/>
                  <a:gd name="connsiteY4" fmla="*/ 716280 h 1850853"/>
                  <a:gd name="connsiteX0" fmla="*/ 289560 w 2318717"/>
                  <a:gd name="connsiteY0" fmla="*/ 1173480 h 2308053"/>
                  <a:gd name="connsiteX1" fmla="*/ 2196797 w 2318717"/>
                  <a:gd name="connsiteY1" fmla="*/ 0 h 2308053"/>
                  <a:gd name="connsiteX2" fmla="*/ 2318717 w 2318717"/>
                  <a:gd name="connsiteY2" fmla="*/ 2308053 h 2308053"/>
                  <a:gd name="connsiteX3" fmla="*/ 0 w 2318717"/>
                  <a:gd name="connsiteY3" fmla="*/ 2308053 h 2308053"/>
                  <a:gd name="connsiteX4" fmla="*/ 289560 w 2318717"/>
                  <a:gd name="connsiteY4" fmla="*/ 1173480 h 2308053"/>
                  <a:gd name="connsiteX0" fmla="*/ 0 w 2029157"/>
                  <a:gd name="connsiteY0" fmla="*/ 1173480 h 2902413"/>
                  <a:gd name="connsiteX1" fmla="*/ 1907237 w 2029157"/>
                  <a:gd name="connsiteY1" fmla="*/ 0 h 2902413"/>
                  <a:gd name="connsiteX2" fmla="*/ 2029157 w 2029157"/>
                  <a:gd name="connsiteY2" fmla="*/ 2308053 h 2902413"/>
                  <a:gd name="connsiteX3" fmla="*/ 15240 w 2029157"/>
                  <a:gd name="connsiteY3" fmla="*/ 2902413 h 2902413"/>
                  <a:gd name="connsiteX4" fmla="*/ 0 w 2029157"/>
                  <a:gd name="connsiteY4" fmla="*/ 1173480 h 2902413"/>
                  <a:gd name="connsiteX0" fmla="*/ 0 w 1907237"/>
                  <a:gd name="connsiteY0" fmla="*/ 1173480 h 2902413"/>
                  <a:gd name="connsiteX1" fmla="*/ 1907237 w 1907237"/>
                  <a:gd name="connsiteY1" fmla="*/ 0 h 2902413"/>
                  <a:gd name="connsiteX2" fmla="*/ 1891997 w 1907237"/>
                  <a:gd name="connsiteY2" fmla="*/ 1713693 h 2902413"/>
                  <a:gd name="connsiteX3" fmla="*/ 15240 w 1907237"/>
                  <a:gd name="connsiteY3" fmla="*/ 2902413 h 2902413"/>
                  <a:gd name="connsiteX4" fmla="*/ 0 w 1907237"/>
                  <a:gd name="connsiteY4" fmla="*/ 1173480 h 2902413"/>
                  <a:gd name="connsiteX0" fmla="*/ 0 w 1907237"/>
                  <a:gd name="connsiteY0" fmla="*/ 1173480 h 3131013"/>
                  <a:gd name="connsiteX1" fmla="*/ 1907237 w 1907237"/>
                  <a:gd name="connsiteY1" fmla="*/ 0 h 3131013"/>
                  <a:gd name="connsiteX2" fmla="*/ 1891997 w 1907237"/>
                  <a:gd name="connsiteY2" fmla="*/ 1713693 h 3131013"/>
                  <a:gd name="connsiteX3" fmla="*/ 76200 w 1907237"/>
                  <a:gd name="connsiteY3" fmla="*/ 3131013 h 3131013"/>
                  <a:gd name="connsiteX4" fmla="*/ 0 w 1907237"/>
                  <a:gd name="connsiteY4" fmla="*/ 1173480 h 3131013"/>
                  <a:gd name="connsiteX0" fmla="*/ 0 w 1891997"/>
                  <a:gd name="connsiteY0" fmla="*/ 1143000 h 3100533"/>
                  <a:gd name="connsiteX1" fmla="*/ 17853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43000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60467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60467 h 3100533"/>
                  <a:gd name="connsiteX0" fmla="*/ 0 w 1874532"/>
                  <a:gd name="connsiteY0" fmla="*/ 1160467 h 3100533"/>
                  <a:gd name="connsiteX1" fmla="*/ 1861517 w 1874532"/>
                  <a:gd name="connsiteY1" fmla="*/ 0 h 3100533"/>
                  <a:gd name="connsiteX2" fmla="*/ 1874532 w 1874532"/>
                  <a:gd name="connsiteY2" fmla="*/ 1683213 h 3100533"/>
                  <a:gd name="connsiteX3" fmla="*/ 76200 w 1874532"/>
                  <a:gd name="connsiteY3" fmla="*/ 3100533 h 3100533"/>
                  <a:gd name="connsiteX4" fmla="*/ 0 w 1874532"/>
                  <a:gd name="connsiteY4" fmla="*/ 1160467 h 3100533"/>
                  <a:gd name="connsiteX0" fmla="*/ 0 w 1874532"/>
                  <a:gd name="connsiteY0" fmla="*/ 1160467 h 3135464"/>
                  <a:gd name="connsiteX1" fmla="*/ 1861517 w 1874532"/>
                  <a:gd name="connsiteY1" fmla="*/ 0 h 3135464"/>
                  <a:gd name="connsiteX2" fmla="*/ 1874532 w 1874532"/>
                  <a:gd name="connsiteY2" fmla="*/ 1683213 h 3135464"/>
                  <a:gd name="connsiteX3" fmla="*/ 58735 w 1874532"/>
                  <a:gd name="connsiteY3" fmla="*/ 3135464 h 3135464"/>
                  <a:gd name="connsiteX4" fmla="*/ 0 w 1874532"/>
                  <a:gd name="connsiteY4" fmla="*/ 1160467 h 313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532" h="3135464">
                    <a:moveTo>
                      <a:pt x="0" y="1160467"/>
                    </a:moveTo>
                    <a:lnTo>
                      <a:pt x="1861517" y="0"/>
                    </a:lnTo>
                    <a:lnTo>
                      <a:pt x="1874532" y="1683213"/>
                    </a:lnTo>
                    <a:lnTo>
                      <a:pt x="58735" y="3135464"/>
                    </a:lnTo>
                    <a:lnTo>
                      <a:pt x="0" y="11604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36D25E-7647-4823-9DEF-A5A5DB8191B5}"/>
                </a:ext>
              </a:extLst>
            </p:cNvPr>
            <p:cNvGrpSpPr/>
            <p:nvPr/>
          </p:nvGrpSpPr>
          <p:grpSpPr>
            <a:xfrm>
              <a:off x="1971877" y="4013843"/>
              <a:ext cx="2854393" cy="1380399"/>
              <a:chOff x="1731027" y="4029341"/>
              <a:chExt cx="2854393" cy="13803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E13C22-AE5C-4E41-85DF-FB2FADDD30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1027" y="4029341"/>
                <a:ext cx="2854393" cy="138039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524000"/>
                  <a:gd name="connsiteY0" fmla="*/ 1249680 h 2164080"/>
                  <a:gd name="connsiteX1" fmla="*/ 1524000 w 1524000"/>
                  <a:gd name="connsiteY1" fmla="*/ 0 h 2164080"/>
                  <a:gd name="connsiteX2" fmla="*/ 914400 w 1524000"/>
                  <a:gd name="connsiteY2" fmla="*/ 2164080 h 2164080"/>
                  <a:gd name="connsiteX3" fmla="*/ 0 w 1524000"/>
                  <a:gd name="connsiteY3" fmla="*/ 2164080 h 2164080"/>
                  <a:gd name="connsiteX4" fmla="*/ 0 w 1524000"/>
                  <a:gd name="connsiteY4" fmla="*/ 1249680 h 2164080"/>
                  <a:gd name="connsiteX0" fmla="*/ 0 w 1524000"/>
                  <a:gd name="connsiteY0" fmla="*/ 1249680 h 2164080"/>
                  <a:gd name="connsiteX1" fmla="*/ 1524000 w 1524000"/>
                  <a:gd name="connsiteY1" fmla="*/ 0 h 2164080"/>
                  <a:gd name="connsiteX2" fmla="*/ 1478280 w 1524000"/>
                  <a:gd name="connsiteY2" fmla="*/ 929640 h 2164080"/>
                  <a:gd name="connsiteX3" fmla="*/ 0 w 1524000"/>
                  <a:gd name="connsiteY3" fmla="*/ 2164080 h 2164080"/>
                  <a:gd name="connsiteX4" fmla="*/ 0 w 1524000"/>
                  <a:gd name="connsiteY4" fmla="*/ 1249680 h 2164080"/>
                  <a:gd name="connsiteX0" fmla="*/ 0 w 1524000"/>
                  <a:gd name="connsiteY0" fmla="*/ 1249680 h 1264920"/>
                  <a:gd name="connsiteX1" fmla="*/ 1524000 w 1524000"/>
                  <a:gd name="connsiteY1" fmla="*/ 0 h 1264920"/>
                  <a:gd name="connsiteX2" fmla="*/ 1478280 w 1524000"/>
                  <a:gd name="connsiteY2" fmla="*/ 929640 h 1264920"/>
                  <a:gd name="connsiteX3" fmla="*/ 1143000 w 1524000"/>
                  <a:gd name="connsiteY3" fmla="*/ 1264920 h 1264920"/>
                  <a:gd name="connsiteX4" fmla="*/ 0 w 1524000"/>
                  <a:gd name="connsiteY4" fmla="*/ 1249680 h 1264920"/>
                  <a:gd name="connsiteX0" fmla="*/ 0 w 2453640"/>
                  <a:gd name="connsiteY0" fmla="*/ 1295400 h 1310640"/>
                  <a:gd name="connsiteX1" fmla="*/ 1524000 w 2453640"/>
                  <a:gd name="connsiteY1" fmla="*/ 45720 h 1310640"/>
                  <a:gd name="connsiteX2" fmla="*/ 2453640 w 2453640"/>
                  <a:gd name="connsiteY2" fmla="*/ 0 h 1310640"/>
                  <a:gd name="connsiteX3" fmla="*/ 1143000 w 2453640"/>
                  <a:gd name="connsiteY3" fmla="*/ 1310640 h 1310640"/>
                  <a:gd name="connsiteX4" fmla="*/ 0 w 2453640"/>
                  <a:gd name="connsiteY4" fmla="*/ 1295400 h 1310640"/>
                  <a:gd name="connsiteX0" fmla="*/ 0 w 2453640"/>
                  <a:gd name="connsiteY0" fmla="*/ 1295400 h 1310640"/>
                  <a:gd name="connsiteX1" fmla="*/ 1524000 w 2453640"/>
                  <a:gd name="connsiteY1" fmla="*/ 45720 h 1310640"/>
                  <a:gd name="connsiteX2" fmla="*/ 2453640 w 2453640"/>
                  <a:gd name="connsiteY2" fmla="*/ 0 h 1310640"/>
                  <a:gd name="connsiteX3" fmla="*/ 1143000 w 2453640"/>
                  <a:gd name="connsiteY3" fmla="*/ 1310640 h 1310640"/>
                  <a:gd name="connsiteX4" fmla="*/ 0 w 2453640"/>
                  <a:gd name="connsiteY4" fmla="*/ 1295400 h 1310640"/>
                  <a:gd name="connsiteX0" fmla="*/ 0 w 2453640"/>
                  <a:gd name="connsiteY0" fmla="*/ 1264920 h 1280160"/>
                  <a:gd name="connsiteX1" fmla="*/ 1524000 w 2453640"/>
                  <a:gd name="connsiteY1" fmla="*/ 15240 h 1280160"/>
                  <a:gd name="connsiteX2" fmla="*/ 2453640 w 2453640"/>
                  <a:gd name="connsiteY2" fmla="*/ 0 h 1280160"/>
                  <a:gd name="connsiteX3" fmla="*/ 1143000 w 2453640"/>
                  <a:gd name="connsiteY3" fmla="*/ 1280160 h 1280160"/>
                  <a:gd name="connsiteX4" fmla="*/ 0 w 2453640"/>
                  <a:gd name="connsiteY4" fmla="*/ 1264920 h 1280160"/>
                  <a:gd name="connsiteX0" fmla="*/ 0 w 2453640"/>
                  <a:gd name="connsiteY0" fmla="*/ 1302076 h 1317316"/>
                  <a:gd name="connsiteX1" fmla="*/ 1524000 w 2453640"/>
                  <a:gd name="connsiteY1" fmla="*/ 0 h 1317316"/>
                  <a:gd name="connsiteX2" fmla="*/ 2453640 w 2453640"/>
                  <a:gd name="connsiteY2" fmla="*/ 37156 h 1317316"/>
                  <a:gd name="connsiteX3" fmla="*/ 1143000 w 2453640"/>
                  <a:gd name="connsiteY3" fmla="*/ 1317316 h 1317316"/>
                  <a:gd name="connsiteX4" fmla="*/ 0 w 2453640"/>
                  <a:gd name="connsiteY4" fmla="*/ 1302076 h 1317316"/>
                  <a:gd name="connsiteX0" fmla="*/ 0 w 2453640"/>
                  <a:gd name="connsiteY0" fmla="*/ 1284611 h 1299851"/>
                  <a:gd name="connsiteX1" fmla="*/ 1506535 w 2453640"/>
                  <a:gd name="connsiteY1" fmla="*/ 0 h 1299851"/>
                  <a:gd name="connsiteX2" fmla="*/ 2453640 w 2453640"/>
                  <a:gd name="connsiteY2" fmla="*/ 19691 h 1299851"/>
                  <a:gd name="connsiteX3" fmla="*/ 1143000 w 2453640"/>
                  <a:gd name="connsiteY3" fmla="*/ 1299851 h 1299851"/>
                  <a:gd name="connsiteX4" fmla="*/ 0 w 2453640"/>
                  <a:gd name="connsiteY4" fmla="*/ 1284611 h 1299851"/>
                  <a:gd name="connsiteX0" fmla="*/ 0 w 2453640"/>
                  <a:gd name="connsiteY0" fmla="*/ 1264920 h 1280160"/>
                  <a:gd name="connsiteX1" fmla="*/ 1506535 w 2453640"/>
                  <a:gd name="connsiteY1" fmla="*/ 15240 h 1280160"/>
                  <a:gd name="connsiteX2" fmla="*/ 2453640 w 2453640"/>
                  <a:gd name="connsiteY2" fmla="*/ 0 h 1280160"/>
                  <a:gd name="connsiteX3" fmla="*/ 1143000 w 2453640"/>
                  <a:gd name="connsiteY3" fmla="*/ 1280160 h 1280160"/>
                  <a:gd name="connsiteX4" fmla="*/ 0 w 2453640"/>
                  <a:gd name="connsiteY4" fmla="*/ 1264920 h 1280160"/>
                  <a:gd name="connsiteX0" fmla="*/ 0 w 2453640"/>
                  <a:gd name="connsiteY0" fmla="*/ 1267145 h 1282385"/>
                  <a:gd name="connsiteX1" fmla="*/ 1489069 w 2453640"/>
                  <a:gd name="connsiteY1" fmla="*/ 0 h 1282385"/>
                  <a:gd name="connsiteX2" fmla="*/ 2453640 w 2453640"/>
                  <a:gd name="connsiteY2" fmla="*/ 2225 h 1282385"/>
                  <a:gd name="connsiteX3" fmla="*/ 1143000 w 2453640"/>
                  <a:gd name="connsiteY3" fmla="*/ 1282385 h 1282385"/>
                  <a:gd name="connsiteX4" fmla="*/ 0 w 2453640"/>
                  <a:gd name="connsiteY4" fmla="*/ 1267145 h 1282385"/>
                  <a:gd name="connsiteX0" fmla="*/ 0 w 2453640"/>
                  <a:gd name="connsiteY0" fmla="*/ 1267145 h 1267144"/>
                  <a:gd name="connsiteX1" fmla="*/ 1489069 w 2453640"/>
                  <a:gd name="connsiteY1" fmla="*/ 0 h 1267144"/>
                  <a:gd name="connsiteX2" fmla="*/ 2453640 w 2453640"/>
                  <a:gd name="connsiteY2" fmla="*/ 2225 h 1267144"/>
                  <a:gd name="connsiteX3" fmla="*/ 1177931 w 2453640"/>
                  <a:gd name="connsiteY3" fmla="*/ 1264919 h 1267144"/>
                  <a:gd name="connsiteX4" fmla="*/ 0 w 2453640"/>
                  <a:gd name="connsiteY4" fmla="*/ 1267145 h 1267144"/>
                  <a:gd name="connsiteX0" fmla="*/ 0 w 2466997"/>
                  <a:gd name="connsiteY0" fmla="*/ 1267145 h 1267145"/>
                  <a:gd name="connsiteX1" fmla="*/ 1502426 w 2466997"/>
                  <a:gd name="connsiteY1" fmla="*/ 0 h 1267145"/>
                  <a:gd name="connsiteX2" fmla="*/ 2466997 w 2466997"/>
                  <a:gd name="connsiteY2" fmla="*/ 2225 h 1267145"/>
                  <a:gd name="connsiteX3" fmla="*/ 1191288 w 2466997"/>
                  <a:gd name="connsiteY3" fmla="*/ 1264919 h 1267145"/>
                  <a:gd name="connsiteX4" fmla="*/ 0 w 2466997"/>
                  <a:gd name="connsiteY4" fmla="*/ 1267145 h 126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6997" h="1267145">
                    <a:moveTo>
                      <a:pt x="0" y="1267145"/>
                    </a:moveTo>
                    <a:lnTo>
                      <a:pt x="1502426" y="0"/>
                    </a:lnTo>
                    <a:lnTo>
                      <a:pt x="2466997" y="2225"/>
                    </a:lnTo>
                    <a:lnTo>
                      <a:pt x="1191288" y="1264919"/>
                    </a:lnTo>
                    <a:lnTo>
                      <a:pt x="0" y="12671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D84331-FBE1-494E-846D-F56676003800}"/>
                  </a:ext>
                </a:extLst>
              </p:cNvPr>
              <p:cNvGrpSpPr/>
              <p:nvPr/>
            </p:nvGrpSpPr>
            <p:grpSpPr>
              <a:xfrm>
                <a:off x="2272909" y="4139723"/>
                <a:ext cx="1851554" cy="1132007"/>
                <a:chOff x="1949846" y="3487109"/>
                <a:chExt cx="1851554" cy="113200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F581AB5-59FA-4B85-8368-B4A36266E4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1677" y="405009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F3A611F-9A3C-4B39-803D-55EE99B3BD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7788" y="4207501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67F4584-44AF-4616-804A-06BE78288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2883" y="4348009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8397400-FEB9-4B2B-98C6-3F818A16E7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7576" y="3907860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902F949-0B6D-479D-9522-A99949612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88481" y="378630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976823F-CFBF-424D-9BBE-86F825DAB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259" y="3625751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067786A-04D1-4EBB-B535-F4BE649D6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9846" y="449029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BB7125E-9436-4912-AAFA-F39F6EEF51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90854" y="3494552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45BCACC-C5D3-4315-8C5E-FAE7E36A60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8692" y="3487109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D3370A8-4784-4FCC-9079-67FE6B7C2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63580" y="3508029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78441AB-1E02-4889-A364-0516EB788F73}"/>
              </a:ext>
            </a:extLst>
          </p:cNvPr>
          <p:cNvSpPr/>
          <p:nvPr/>
        </p:nvSpPr>
        <p:spPr>
          <a:xfrm>
            <a:off x="2763349" y="0"/>
            <a:ext cx="3004354" cy="3937491"/>
          </a:xfrm>
          <a:custGeom>
            <a:avLst/>
            <a:gdLst>
              <a:gd name="connsiteX0" fmla="*/ 0 w 1625005"/>
              <a:gd name="connsiteY0" fmla="*/ 2179452 h 2179452"/>
              <a:gd name="connsiteX1" fmla="*/ 1625005 w 1625005"/>
              <a:gd name="connsiteY1" fmla="*/ 0 h 2179452"/>
              <a:gd name="connsiteX2" fmla="*/ 1625005 w 1625005"/>
              <a:gd name="connsiteY2" fmla="*/ 2179452 h 2179452"/>
              <a:gd name="connsiteX3" fmla="*/ 0 w 1625005"/>
              <a:gd name="connsiteY3" fmla="*/ 2179452 h 2179452"/>
              <a:gd name="connsiteX0" fmla="*/ 0 w 1625005"/>
              <a:gd name="connsiteY0" fmla="*/ 2876876 h 2876876"/>
              <a:gd name="connsiteX1" fmla="*/ 1594008 w 1625005"/>
              <a:gd name="connsiteY1" fmla="*/ 0 h 2876876"/>
              <a:gd name="connsiteX2" fmla="*/ 1625005 w 1625005"/>
              <a:gd name="connsiteY2" fmla="*/ 2876876 h 2876876"/>
              <a:gd name="connsiteX3" fmla="*/ 0 w 1625005"/>
              <a:gd name="connsiteY3" fmla="*/ 2876876 h 2876876"/>
              <a:gd name="connsiteX0" fmla="*/ 0 w 3004354"/>
              <a:gd name="connsiteY0" fmla="*/ 2876876 h 2876876"/>
              <a:gd name="connsiteX1" fmla="*/ 1594008 w 3004354"/>
              <a:gd name="connsiteY1" fmla="*/ 0 h 2876876"/>
              <a:gd name="connsiteX2" fmla="*/ 3004354 w 3004354"/>
              <a:gd name="connsiteY2" fmla="*/ 9689 h 2876876"/>
              <a:gd name="connsiteX3" fmla="*/ 0 w 3004354"/>
              <a:gd name="connsiteY3" fmla="*/ 2876876 h 2876876"/>
              <a:gd name="connsiteX0" fmla="*/ 0 w 3004354"/>
              <a:gd name="connsiteY0" fmla="*/ 2867187 h 2867187"/>
              <a:gd name="connsiteX1" fmla="*/ 1578510 w 3004354"/>
              <a:gd name="connsiteY1" fmla="*/ 21307 h 2867187"/>
              <a:gd name="connsiteX2" fmla="*/ 3004354 w 3004354"/>
              <a:gd name="connsiteY2" fmla="*/ 0 h 2867187"/>
              <a:gd name="connsiteX3" fmla="*/ 0 w 3004354"/>
              <a:gd name="connsiteY3" fmla="*/ 2867187 h 2867187"/>
              <a:gd name="connsiteX0" fmla="*/ 0 w 3004354"/>
              <a:gd name="connsiteY0" fmla="*/ 2867187 h 2867187"/>
              <a:gd name="connsiteX1" fmla="*/ 1578510 w 3004354"/>
              <a:gd name="connsiteY1" fmla="*/ 5809 h 2867187"/>
              <a:gd name="connsiteX2" fmla="*/ 3004354 w 3004354"/>
              <a:gd name="connsiteY2" fmla="*/ 0 h 2867187"/>
              <a:gd name="connsiteX3" fmla="*/ 0 w 3004354"/>
              <a:gd name="connsiteY3" fmla="*/ 2867187 h 28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354" h="2867187">
                <a:moveTo>
                  <a:pt x="0" y="2867187"/>
                </a:moveTo>
                <a:lnTo>
                  <a:pt x="1578510" y="5809"/>
                </a:lnTo>
                <a:lnTo>
                  <a:pt x="3004354" y="0"/>
                </a:lnTo>
                <a:lnTo>
                  <a:pt x="0" y="2867187"/>
                </a:lnTo>
                <a:close/>
              </a:path>
            </a:pathLst>
          </a:custGeom>
          <a:solidFill>
            <a:srgbClr val="CC66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40947DD-7E8E-4D62-807D-17ACB5C0050E}"/>
              </a:ext>
            </a:extLst>
          </p:cNvPr>
          <p:cNvSpPr/>
          <p:nvPr/>
        </p:nvSpPr>
        <p:spPr>
          <a:xfrm>
            <a:off x="-18525" y="1382846"/>
            <a:ext cx="2805240" cy="2494113"/>
          </a:xfrm>
          <a:custGeom>
            <a:avLst/>
            <a:gdLst>
              <a:gd name="connsiteX0" fmla="*/ 0 w 1966156"/>
              <a:gd name="connsiteY0" fmla="*/ 2416622 h 2416622"/>
              <a:gd name="connsiteX1" fmla="*/ 0 w 1966156"/>
              <a:gd name="connsiteY1" fmla="*/ 0 h 2416622"/>
              <a:gd name="connsiteX2" fmla="*/ 1966156 w 1966156"/>
              <a:gd name="connsiteY2" fmla="*/ 2416622 h 2416622"/>
              <a:gd name="connsiteX3" fmla="*/ 0 w 1966156"/>
              <a:gd name="connsiteY3" fmla="*/ 2416622 h 2416622"/>
              <a:gd name="connsiteX0" fmla="*/ 0 w 1966156"/>
              <a:gd name="connsiteY0" fmla="*/ 1471226 h 2416622"/>
              <a:gd name="connsiteX1" fmla="*/ 0 w 1966156"/>
              <a:gd name="connsiteY1" fmla="*/ 0 h 2416622"/>
              <a:gd name="connsiteX2" fmla="*/ 1966156 w 1966156"/>
              <a:gd name="connsiteY2" fmla="*/ 2416622 h 2416622"/>
              <a:gd name="connsiteX3" fmla="*/ 0 w 1966156"/>
              <a:gd name="connsiteY3" fmla="*/ 1471226 h 2416622"/>
              <a:gd name="connsiteX0" fmla="*/ 0 w 2012651"/>
              <a:gd name="connsiteY0" fmla="*/ 1471226 h 2494113"/>
              <a:gd name="connsiteX1" fmla="*/ 0 w 2012651"/>
              <a:gd name="connsiteY1" fmla="*/ 0 h 2494113"/>
              <a:gd name="connsiteX2" fmla="*/ 2012651 w 2012651"/>
              <a:gd name="connsiteY2" fmla="*/ 2494113 h 2494113"/>
              <a:gd name="connsiteX3" fmla="*/ 0 w 2012651"/>
              <a:gd name="connsiteY3" fmla="*/ 1471226 h 24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651" h="2494113">
                <a:moveTo>
                  <a:pt x="0" y="1471226"/>
                </a:moveTo>
                <a:lnTo>
                  <a:pt x="0" y="0"/>
                </a:lnTo>
                <a:lnTo>
                  <a:pt x="2012651" y="2494113"/>
                </a:lnTo>
                <a:lnTo>
                  <a:pt x="0" y="1471226"/>
                </a:lnTo>
                <a:close/>
              </a:path>
            </a:pathLst>
          </a:cu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1E072C1-C7AE-4D32-8BC1-EE328481E30B}"/>
              </a:ext>
            </a:extLst>
          </p:cNvPr>
          <p:cNvSpPr/>
          <p:nvPr/>
        </p:nvSpPr>
        <p:spPr>
          <a:xfrm>
            <a:off x="1249721" y="-20920"/>
            <a:ext cx="1548066" cy="3950559"/>
          </a:xfrm>
          <a:custGeom>
            <a:avLst/>
            <a:gdLst>
              <a:gd name="connsiteX0" fmla="*/ 0 w 974629"/>
              <a:gd name="connsiteY0" fmla="*/ 2802022 h 2802022"/>
              <a:gd name="connsiteX1" fmla="*/ 0 w 974629"/>
              <a:gd name="connsiteY1" fmla="*/ 0 h 2802022"/>
              <a:gd name="connsiteX2" fmla="*/ 974629 w 974629"/>
              <a:gd name="connsiteY2" fmla="*/ 2802022 h 2802022"/>
              <a:gd name="connsiteX3" fmla="*/ 0 w 974629"/>
              <a:gd name="connsiteY3" fmla="*/ 2802022 h 2802022"/>
              <a:gd name="connsiteX0" fmla="*/ 0 w 1517070"/>
              <a:gd name="connsiteY0" fmla="*/ 0 h 2820692"/>
              <a:gd name="connsiteX1" fmla="*/ 542441 w 1517070"/>
              <a:gd name="connsiteY1" fmla="*/ 18670 h 2820692"/>
              <a:gd name="connsiteX2" fmla="*/ 1517070 w 1517070"/>
              <a:gd name="connsiteY2" fmla="*/ 2820692 h 2820692"/>
              <a:gd name="connsiteX3" fmla="*/ 0 w 1517070"/>
              <a:gd name="connsiteY3" fmla="*/ 0 h 2820692"/>
              <a:gd name="connsiteX0" fmla="*/ 0 w 1517070"/>
              <a:gd name="connsiteY0" fmla="*/ 12326 h 2833018"/>
              <a:gd name="connsiteX1" fmla="*/ 542441 w 1517070"/>
              <a:gd name="connsiteY1" fmla="*/ 0 h 2833018"/>
              <a:gd name="connsiteX2" fmla="*/ 1517070 w 1517070"/>
              <a:gd name="connsiteY2" fmla="*/ 2833018 h 2833018"/>
              <a:gd name="connsiteX3" fmla="*/ 0 w 1517070"/>
              <a:gd name="connsiteY3" fmla="*/ 12326 h 2833018"/>
              <a:gd name="connsiteX0" fmla="*/ 0 w 1548066"/>
              <a:gd name="connsiteY0" fmla="*/ 12326 h 2864015"/>
              <a:gd name="connsiteX1" fmla="*/ 542441 w 1548066"/>
              <a:gd name="connsiteY1" fmla="*/ 0 h 2864015"/>
              <a:gd name="connsiteX2" fmla="*/ 1548066 w 1548066"/>
              <a:gd name="connsiteY2" fmla="*/ 2864015 h 2864015"/>
              <a:gd name="connsiteX3" fmla="*/ 0 w 1548066"/>
              <a:gd name="connsiteY3" fmla="*/ 12326 h 286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8066" h="2864015">
                <a:moveTo>
                  <a:pt x="0" y="12326"/>
                </a:moveTo>
                <a:lnTo>
                  <a:pt x="542441" y="0"/>
                </a:lnTo>
                <a:lnTo>
                  <a:pt x="1548066" y="2864015"/>
                </a:lnTo>
                <a:lnTo>
                  <a:pt x="0" y="12326"/>
                </a:ln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Triangle 24">
            <a:extLst>
              <a:ext uri="{FF2B5EF4-FFF2-40B4-BE49-F238E27FC236}">
                <a16:creationId xmlns:a16="http://schemas.microsoft.com/office/drawing/2014/main" id="{88F2C954-8117-4D34-BB5E-0866A9B7F611}"/>
              </a:ext>
            </a:extLst>
          </p:cNvPr>
          <p:cNvSpPr/>
          <p:nvPr/>
        </p:nvSpPr>
        <p:spPr>
          <a:xfrm>
            <a:off x="-18526" y="3888458"/>
            <a:ext cx="2768565" cy="1611822"/>
          </a:xfrm>
          <a:custGeom>
            <a:avLst/>
            <a:gdLst>
              <a:gd name="connsiteX0" fmla="*/ 0 w 974629"/>
              <a:gd name="connsiteY0" fmla="*/ 2802022 h 2802022"/>
              <a:gd name="connsiteX1" fmla="*/ 0 w 974629"/>
              <a:gd name="connsiteY1" fmla="*/ 0 h 2802022"/>
              <a:gd name="connsiteX2" fmla="*/ 974629 w 974629"/>
              <a:gd name="connsiteY2" fmla="*/ 2802022 h 2802022"/>
              <a:gd name="connsiteX3" fmla="*/ 0 w 974629"/>
              <a:gd name="connsiteY3" fmla="*/ 2802022 h 2802022"/>
              <a:gd name="connsiteX0" fmla="*/ 0 w 1517070"/>
              <a:gd name="connsiteY0" fmla="*/ 0 h 2820692"/>
              <a:gd name="connsiteX1" fmla="*/ 542441 w 1517070"/>
              <a:gd name="connsiteY1" fmla="*/ 18670 h 2820692"/>
              <a:gd name="connsiteX2" fmla="*/ 1517070 w 1517070"/>
              <a:gd name="connsiteY2" fmla="*/ 2820692 h 2820692"/>
              <a:gd name="connsiteX3" fmla="*/ 0 w 1517070"/>
              <a:gd name="connsiteY3" fmla="*/ 0 h 2820692"/>
              <a:gd name="connsiteX0" fmla="*/ 0 w 1517070"/>
              <a:gd name="connsiteY0" fmla="*/ 12326 h 2833018"/>
              <a:gd name="connsiteX1" fmla="*/ 542441 w 1517070"/>
              <a:gd name="connsiteY1" fmla="*/ 0 h 2833018"/>
              <a:gd name="connsiteX2" fmla="*/ 1517070 w 1517070"/>
              <a:gd name="connsiteY2" fmla="*/ 2833018 h 2833018"/>
              <a:gd name="connsiteX3" fmla="*/ 0 w 1517070"/>
              <a:gd name="connsiteY3" fmla="*/ 12326 h 2833018"/>
              <a:gd name="connsiteX0" fmla="*/ 0 w 1548066"/>
              <a:gd name="connsiteY0" fmla="*/ 12326 h 2864015"/>
              <a:gd name="connsiteX1" fmla="*/ 542441 w 1548066"/>
              <a:gd name="connsiteY1" fmla="*/ 0 h 2864015"/>
              <a:gd name="connsiteX2" fmla="*/ 1548066 w 1548066"/>
              <a:gd name="connsiteY2" fmla="*/ 2864015 h 2864015"/>
              <a:gd name="connsiteX3" fmla="*/ 0 w 1548066"/>
              <a:gd name="connsiteY3" fmla="*/ 12326 h 2864015"/>
              <a:gd name="connsiteX0" fmla="*/ 0 w 2106005"/>
              <a:gd name="connsiteY0" fmla="*/ 12326 h 260300"/>
              <a:gd name="connsiteX1" fmla="*/ 542441 w 2106005"/>
              <a:gd name="connsiteY1" fmla="*/ 0 h 260300"/>
              <a:gd name="connsiteX2" fmla="*/ 2106005 w 2106005"/>
              <a:gd name="connsiteY2" fmla="*/ 260300 h 260300"/>
              <a:gd name="connsiteX3" fmla="*/ 0 w 2106005"/>
              <a:gd name="connsiteY3" fmla="*/ 12326 h 260300"/>
              <a:gd name="connsiteX0" fmla="*/ 0 w 1966521"/>
              <a:gd name="connsiteY0" fmla="*/ 1004217 h 1004217"/>
              <a:gd name="connsiteX1" fmla="*/ 402957 w 1966521"/>
              <a:gd name="connsiteY1" fmla="*/ 0 h 1004217"/>
              <a:gd name="connsiteX2" fmla="*/ 1966521 w 1966521"/>
              <a:gd name="connsiteY2" fmla="*/ 260300 h 1004217"/>
              <a:gd name="connsiteX3" fmla="*/ 0 w 1966521"/>
              <a:gd name="connsiteY3" fmla="*/ 1004217 h 1004217"/>
              <a:gd name="connsiteX0" fmla="*/ 0 w 1982019"/>
              <a:gd name="connsiteY0" fmla="*/ 1872122 h 1872122"/>
              <a:gd name="connsiteX1" fmla="*/ 418455 w 1982019"/>
              <a:gd name="connsiteY1" fmla="*/ 0 h 1872122"/>
              <a:gd name="connsiteX2" fmla="*/ 1982019 w 1982019"/>
              <a:gd name="connsiteY2" fmla="*/ 260300 h 1872122"/>
              <a:gd name="connsiteX3" fmla="*/ 0 w 1982019"/>
              <a:gd name="connsiteY3" fmla="*/ 1872122 h 1872122"/>
              <a:gd name="connsiteX0" fmla="*/ 0 w 1982019"/>
              <a:gd name="connsiteY0" fmla="*/ 1611822 h 1611822"/>
              <a:gd name="connsiteX1" fmla="*/ 0 w 1982019"/>
              <a:gd name="connsiteY1" fmla="*/ 313137 h 1611822"/>
              <a:gd name="connsiteX2" fmla="*/ 1982019 w 1982019"/>
              <a:gd name="connsiteY2" fmla="*/ 0 h 1611822"/>
              <a:gd name="connsiteX3" fmla="*/ 0 w 1982019"/>
              <a:gd name="connsiteY3" fmla="*/ 1611822 h 1611822"/>
              <a:gd name="connsiteX0" fmla="*/ 0 w 1982019"/>
              <a:gd name="connsiteY0" fmla="*/ 1611822 h 1611822"/>
              <a:gd name="connsiteX1" fmla="*/ 15499 w 1982019"/>
              <a:gd name="connsiteY1" fmla="*/ 452622 h 1611822"/>
              <a:gd name="connsiteX2" fmla="*/ 1982019 w 1982019"/>
              <a:gd name="connsiteY2" fmla="*/ 0 h 1611822"/>
              <a:gd name="connsiteX3" fmla="*/ 0 w 1982019"/>
              <a:gd name="connsiteY3" fmla="*/ 1611822 h 161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019" h="1611822">
                <a:moveTo>
                  <a:pt x="0" y="1611822"/>
                </a:moveTo>
                <a:lnTo>
                  <a:pt x="15499" y="452622"/>
                </a:lnTo>
                <a:lnTo>
                  <a:pt x="1982019" y="0"/>
                </a:lnTo>
                <a:lnTo>
                  <a:pt x="0" y="1611822"/>
                </a:lnTo>
                <a:close/>
              </a:path>
            </a:pathLst>
          </a:custGeom>
          <a:solidFill>
            <a:srgbClr val="00B0F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24">
            <a:extLst>
              <a:ext uri="{FF2B5EF4-FFF2-40B4-BE49-F238E27FC236}">
                <a16:creationId xmlns:a16="http://schemas.microsoft.com/office/drawing/2014/main" id="{D523E597-4FCA-4BF7-AE71-E2CE646869E2}"/>
              </a:ext>
            </a:extLst>
          </p:cNvPr>
          <p:cNvSpPr/>
          <p:nvPr/>
        </p:nvSpPr>
        <p:spPr>
          <a:xfrm>
            <a:off x="2822262" y="-20920"/>
            <a:ext cx="1040151" cy="3845244"/>
          </a:xfrm>
          <a:custGeom>
            <a:avLst/>
            <a:gdLst>
              <a:gd name="connsiteX0" fmla="*/ 0 w 974629"/>
              <a:gd name="connsiteY0" fmla="*/ 2802022 h 2802022"/>
              <a:gd name="connsiteX1" fmla="*/ 0 w 974629"/>
              <a:gd name="connsiteY1" fmla="*/ 0 h 2802022"/>
              <a:gd name="connsiteX2" fmla="*/ 974629 w 974629"/>
              <a:gd name="connsiteY2" fmla="*/ 2802022 h 2802022"/>
              <a:gd name="connsiteX3" fmla="*/ 0 w 974629"/>
              <a:gd name="connsiteY3" fmla="*/ 2802022 h 2802022"/>
              <a:gd name="connsiteX0" fmla="*/ 0 w 1517070"/>
              <a:gd name="connsiteY0" fmla="*/ 0 h 2820692"/>
              <a:gd name="connsiteX1" fmla="*/ 542441 w 1517070"/>
              <a:gd name="connsiteY1" fmla="*/ 18670 h 2820692"/>
              <a:gd name="connsiteX2" fmla="*/ 1517070 w 1517070"/>
              <a:gd name="connsiteY2" fmla="*/ 2820692 h 2820692"/>
              <a:gd name="connsiteX3" fmla="*/ 0 w 1517070"/>
              <a:gd name="connsiteY3" fmla="*/ 0 h 2820692"/>
              <a:gd name="connsiteX0" fmla="*/ 0 w 1517070"/>
              <a:gd name="connsiteY0" fmla="*/ 12326 h 2833018"/>
              <a:gd name="connsiteX1" fmla="*/ 542441 w 1517070"/>
              <a:gd name="connsiteY1" fmla="*/ 0 h 2833018"/>
              <a:gd name="connsiteX2" fmla="*/ 1517070 w 1517070"/>
              <a:gd name="connsiteY2" fmla="*/ 2833018 h 2833018"/>
              <a:gd name="connsiteX3" fmla="*/ 0 w 1517070"/>
              <a:gd name="connsiteY3" fmla="*/ 12326 h 2833018"/>
              <a:gd name="connsiteX0" fmla="*/ 0 w 1548066"/>
              <a:gd name="connsiteY0" fmla="*/ 12326 h 2864015"/>
              <a:gd name="connsiteX1" fmla="*/ 542441 w 1548066"/>
              <a:gd name="connsiteY1" fmla="*/ 0 h 2864015"/>
              <a:gd name="connsiteX2" fmla="*/ 1548066 w 1548066"/>
              <a:gd name="connsiteY2" fmla="*/ 2864015 h 2864015"/>
              <a:gd name="connsiteX3" fmla="*/ 0 w 1548066"/>
              <a:gd name="connsiteY3" fmla="*/ 12326 h 2864015"/>
              <a:gd name="connsiteX0" fmla="*/ 0 w 1067619"/>
              <a:gd name="connsiteY0" fmla="*/ 12326 h 2678036"/>
              <a:gd name="connsiteX1" fmla="*/ 542441 w 1067619"/>
              <a:gd name="connsiteY1" fmla="*/ 0 h 2678036"/>
              <a:gd name="connsiteX2" fmla="*/ 1067619 w 1067619"/>
              <a:gd name="connsiteY2" fmla="*/ 2678036 h 2678036"/>
              <a:gd name="connsiteX3" fmla="*/ 0 w 1067619"/>
              <a:gd name="connsiteY3" fmla="*/ 12326 h 2678036"/>
              <a:gd name="connsiteX0" fmla="*/ 0 w 1968285"/>
              <a:gd name="connsiteY0" fmla="*/ 105316 h 2771026"/>
              <a:gd name="connsiteX1" fmla="*/ 1968285 w 1968285"/>
              <a:gd name="connsiteY1" fmla="*/ 0 h 2771026"/>
              <a:gd name="connsiteX2" fmla="*/ 1067619 w 1968285"/>
              <a:gd name="connsiteY2" fmla="*/ 2771026 h 2771026"/>
              <a:gd name="connsiteX3" fmla="*/ 0 w 1968285"/>
              <a:gd name="connsiteY3" fmla="*/ 105316 h 2771026"/>
              <a:gd name="connsiteX0" fmla="*/ 652693 w 900666"/>
              <a:gd name="connsiteY0" fmla="*/ 12326 h 2771026"/>
              <a:gd name="connsiteX1" fmla="*/ 900666 w 900666"/>
              <a:gd name="connsiteY1" fmla="*/ 0 h 2771026"/>
              <a:gd name="connsiteX2" fmla="*/ 0 w 900666"/>
              <a:gd name="connsiteY2" fmla="*/ 2771026 h 2771026"/>
              <a:gd name="connsiteX3" fmla="*/ 652693 w 900666"/>
              <a:gd name="connsiteY3" fmla="*/ 12326 h 2771026"/>
              <a:gd name="connsiteX0" fmla="*/ 652693 w 1040151"/>
              <a:gd name="connsiteY0" fmla="*/ 0 h 2758700"/>
              <a:gd name="connsiteX1" fmla="*/ 1040151 w 1040151"/>
              <a:gd name="connsiteY1" fmla="*/ 3172 h 2758700"/>
              <a:gd name="connsiteX2" fmla="*/ 0 w 1040151"/>
              <a:gd name="connsiteY2" fmla="*/ 2758700 h 2758700"/>
              <a:gd name="connsiteX3" fmla="*/ 652693 w 1040151"/>
              <a:gd name="connsiteY3" fmla="*/ 0 h 275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151" h="2758700">
                <a:moveTo>
                  <a:pt x="652693" y="0"/>
                </a:moveTo>
                <a:lnTo>
                  <a:pt x="1040151" y="3172"/>
                </a:lnTo>
                <a:lnTo>
                  <a:pt x="0" y="2758700"/>
                </a:lnTo>
                <a:lnTo>
                  <a:pt x="652693" y="0"/>
                </a:lnTo>
                <a:close/>
              </a:path>
            </a:pathLst>
          </a:custGeom>
          <a:solidFill>
            <a:srgbClr val="FF66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4F5CE4-9BC5-4330-8CEF-57298F60ACBA}"/>
              </a:ext>
            </a:extLst>
          </p:cNvPr>
          <p:cNvGrpSpPr/>
          <p:nvPr/>
        </p:nvGrpSpPr>
        <p:grpSpPr>
          <a:xfrm>
            <a:off x="4920745" y="2291228"/>
            <a:ext cx="2181913" cy="3504199"/>
            <a:chOff x="4197685" y="1961295"/>
            <a:chExt cx="2181913" cy="3504199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FB7A51-1162-4CB3-AC56-65B7D9B88CF5}"/>
                </a:ext>
              </a:extLst>
            </p:cNvPr>
            <p:cNvSpPr/>
            <p:nvPr/>
          </p:nvSpPr>
          <p:spPr>
            <a:xfrm>
              <a:off x="5517319" y="4085096"/>
              <a:ext cx="569089" cy="1380398"/>
            </a:xfrm>
            <a:custGeom>
              <a:avLst/>
              <a:gdLst>
                <a:gd name="connsiteX0" fmla="*/ 0 w 569089"/>
                <a:gd name="connsiteY0" fmla="*/ 0 h 1380398"/>
                <a:gd name="connsiteX1" fmla="*/ 213360 w 569089"/>
                <a:gd name="connsiteY1" fmla="*/ 624840 h 1380398"/>
                <a:gd name="connsiteX2" fmla="*/ 152400 w 569089"/>
                <a:gd name="connsiteY2" fmla="*/ 1341120 h 1380398"/>
                <a:gd name="connsiteX3" fmla="*/ 396240 w 569089"/>
                <a:gd name="connsiteY3" fmla="*/ 1280160 h 1380398"/>
                <a:gd name="connsiteX4" fmla="*/ 563880 w 569089"/>
                <a:gd name="connsiteY4" fmla="*/ 1371600 h 1380398"/>
                <a:gd name="connsiteX5" fmla="*/ 198120 w 569089"/>
                <a:gd name="connsiteY5" fmla="*/ 1371600 h 13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89" h="1380398">
                  <a:moveTo>
                    <a:pt x="0" y="0"/>
                  </a:moveTo>
                  <a:cubicBezTo>
                    <a:pt x="93980" y="200660"/>
                    <a:pt x="187960" y="401320"/>
                    <a:pt x="213360" y="624840"/>
                  </a:cubicBezTo>
                  <a:cubicBezTo>
                    <a:pt x="238760" y="848360"/>
                    <a:pt x="121920" y="1231900"/>
                    <a:pt x="152400" y="1341120"/>
                  </a:cubicBezTo>
                  <a:cubicBezTo>
                    <a:pt x="182880" y="1450340"/>
                    <a:pt x="327660" y="1275080"/>
                    <a:pt x="396240" y="1280160"/>
                  </a:cubicBezTo>
                  <a:cubicBezTo>
                    <a:pt x="464820" y="1285240"/>
                    <a:pt x="596900" y="1356360"/>
                    <a:pt x="563880" y="1371600"/>
                  </a:cubicBezTo>
                  <a:cubicBezTo>
                    <a:pt x="530860" y="1386840"/>
                    <a:pt x="364490" y="1379220"/>
                    <a:pt x="198120" y="137160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AD60CC7-1AA0-44CA-949E-78021E3A56AA}"/>
                </a:ext>
              </a:extLst>
            </p:cNvPr>
            <p:cNvSpPr/>
            <p:nvPr/>
          </p:nvSpPr>
          <p:spPr>
            <a:xfrm>
              <a:off x="4948230" y="4085096"/>
              <a:ext cx="569089" cy="1380398"/>
            </a:xfrm>
            <a:custGeom>
              <a:avLst/>
              <a:gdLst>
                <a:gd name="connsiteX0" fmla="*/ 0 w 569089"/>
                <a:gd name="connsiteY0" fmla="*/ 0 h 1380398"/>
                <a:gd name="connsiteX1" fmla="*/ 213360 w 569089"/>
                <a:gd name="connsiteY1" fmla="*/ 624840 h 1380398"/>
                <a:gd name="connsiteX2" fmla="*/ 152400 w 569089"/>
                <a:gd name="connsiteY2" fmla="*/ 1341120 h 1380398"/>
                <a:gd name="connsiteX3" fmla="*/ 396240 w 569089"/>
                <a:gd name="connsiteY3" fmla="*/ 1280160 h 1380398"/>
                <a:gd name="connsiteX4" fmla="*/ 563880 w 569089"/>
                <a:gd name="connsiteY4" fmla="*/ 1371600 h 1380398"/>
                <a:gd name="connsiteX5" fmla="*/ 198120 w 569089"/>
                <a:gd name="connsiteY5" fmla="*/ 1371600 h 13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89" h="1380398">
                  <a:moveTo>
                    <a:pt x="0" y="0"/>
                  </a:moveTo>
                  <a:cubicBezTo>
                    <a:pt x="93980" y="200660"/>
                    <a:pt x="187960" y="401320"/>
                    <a:pt x="213360" y="624840"/>
                  </a:cubicBezTo>
                  <a:cubicBezTo>
                    <a:pt x="238760" y="848360"/>
                    <a:pt x="121920" y="1231900"/>
                    <a:pt x="152400" y="1341120"/>
                  </a:cubicBezTo>
                  <a:cubicBezTo>
                    <a:pt x="182880" y="1450340"/>
                    <a:pt x="327660" y="1275080"/>
                    <a:pt x="396240" y="1280160"/>
                  </a:cubicBezTo>
                  <a:cubicBezTo>
                    <a:pt x="464820" y="1285240"/>
                    <a:pt x="596900" y="1356360"/>
                    <a:pt x="563880" y="1371600"/>
                  </a:cubicBezTo>
                  <a:cubicBezTo>
                    <a:pt x="530860" y="1386840"/>
                    <a:pt x="364490" y="1379220"/>
                    <a:pt x="198120" y="137160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A5F09D-46ED-4438-8E6E-7DDAB8F24D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5326" y="1961295"/>
              <a:ext cx="1063592" cy="2290605"/>
              <a:chOff x="3045131" y="4260081"/>
              <a:chExt cx="824884" cy="1700235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E028D571-A579-475A-9ACF-528E96DF7D2A}"/>
                  </a:ext>
                </a:extLst>
              </p:cNvPr>
              <p:cNvSpPr/>
              <p:nvPr/>
            </p:nvSpPr>
            <p:spPr>
              <a:xfrm>
                <a:off x="3045131" y="4886326"/>
                <a:ext cx="824884" cy="1073990"/>
              </a:xfrm>
              <a:custGeom>
                <a:avLst/>
                <a:gdLst>
                  <a:gd name="connsiteX0" fmla="*/ 94 w 1021119"/>
                  <a:gd name="connsiteY0" fmla="*/ 835321 h 1073990"/>
                  <a:gd name="connsiteX1" fmla="*/ 114394 w 1021119"/>
                  <a:gd name="connsiteY1" fmla="*/ 235246 h 1073990"/>
                  <a:gd name="connsiteX2" fmla="*/ 443007 w 1021119"/>
                  <a:gd name="connsiteY2" fmla="*/ 6646 h 1073990"/>
                  <a:gd name="connsiteX3" fmla="*/ 814482 w 1021119"/>
                  <a:gd name="connsiteY3" fmla="*/ 92371 h 1073990"/>
                  <a:gd name="connsiteX4" fmla="*/ 957357 w 1021119"/>
                  <a:gd name="connsiteY4" fmla="*/ 406696 h 1073990"/>
                  <a:gd name="connsiteX5" fmla="*/ 1000219 w 1021119"/>
                  <a:gd name="connsiteY5" fmla="*/ 906759 h 1073990"/>
                  <a:gd name="connsiteX6" fmla="*/ 628744 w 1021119"/>
                  <a:gd name="connsiteY6" fmla="*/ 1063921 h 1073990"/>
                  <a:gd name="connsiteX7" fmla="*/ 128682 w 1021119"/>
                  <a:gd name="connsiteY7" fmla="*/ 1035346 h 1073990"/>
                  <a:gd name="connsiteX8" fmla="*/ 94 w 1021119"/>
                  <a:gd name="connsiteY8" fmla="*/ 835321 h 10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19" h="1073990">
                    <a:moveTo>
                      <a:pt x="94" y="835321"/>
                    </a:moveTo>
                    <a:cubicBezTo>
                      <a:pt x="-2287" y="701971"/>
                      <a:pt x="40575" y="373358"/>
                      <a:pt x="114394" y="235246"/>
                    </a:cubicBezTo>
                    <a:cubicBezTo>
                      <a:pt x="188213" y="97134"/>
                      <a:pt x="326326" y="30458"/>
                      <a:pt x="443007" y="6646"/>
                    </a:cubicBezTo>
                    <a:cubicBezTo>
                      <a:pt x="559688" y="-17166"/>
                      <a:pt x="728757" y="25696"/>
                      <a:pt x="814482" y="92371"/>
                    </a:cubicBezTo>
                    <a:cubicBezTo>
                      <a:pt x="900207" y="159046"/>
                      <a:pt x="926401" y="270965"/>
                      <a:pt x="957357" y="406696"/>
                    </a:cubicBezTo>
                    <a:cubicBezTo>
                      <a:pt x="988313" y="542427"/>
                      <a:pt x="1054988" y="797222"/>
                      <a:pt x="1000219" y="906759"/>
                    </a:cubicBezTo>
                    <a:cubicBezTo>
                      <a:pt x="945450" y="1016296"/>
                      <a:pt x="774000" y="1042490"/>
                      <a:pt x="628744" y="1063921"/>
                    </a:cubicBezTo>
                    <a:cubicBezTo>
                      <a:pt x="483488" y="1085352"/>
                      <a:pt x="233457" y="1071065"/>
                      <a:pt x="128682" y="1035346"/>
                    </a:cubicBezTo>
                    <a:cubicBezTo>
                      <a:pt x="23907" y="999627"/>
                      <a:pt x="2475" y="968671"/>
                      <a:pt x="94" y="83532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0D15002-ED3E-4977-8522-BCCB693C533B}"/>
                  </a:ext>
                </a:extLst>
              </p:cNvPr>
              <p:cNvSpPr/>
              <p:nvPr/>
            </p:nvSpPr>
            <p:spPr>
              <a:xfrm>
                <a:off x="3045131" y="4260081"/>
                <a:ext cx="824884" cy="819196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E21FDAFC-B025-45DF-8BF4-40B6C6A6A762}"/>
                </a:ext>
              </a:extLst>
            </p:cNvPr>
            <p:cNvSpPr/>
            <p:nvPr/>
          </p:nvSpPr>
          <p:spPr>
            <a:xfrm>
              <a:off x="5189063" y="2981452"/>
              <a:ext cx="731520" cy="669753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F77D0F-725F-4BE3-8BE7-D869B92B7551}"/>
                </a:ext>
              </a:extLst>
            </p:cNvPr>
            <p:cNvSpPr/>
            <p:nvPr/>
          </p:nvSpPr>
          <p:spPr>
            <a:xfrm>
              <a:off x="4197685" y="3183997"/>
              <a:ext cx="682402" cy="901099"/>
            </a:xfrm>
            <a:custGeom>
              <a:avLst/>
              <a:gdLst>
                <a:gd name="connsiteX0" fmla="*/ 682402 w 682402"/>
                <a:gd name="connsiteY0" fmla="*/ 0 h 901099"/>
                <a:gd name="connsiteX1" fmla="*/ 477 w 682402"/>
                <a:gd name="connsiteY1" fmla="*/ 309966 h 901099"/>
                <a:gd name="connsiteX2" fmla="*/ 573914 w 682402"/>
                <a:gd name="connsiteY2" fmla="*/ 666427 h 901099"/>
                <a:gd name="connsiteX3" fmla="*/ 542917 w 682402"/>
                <a:gd name="connsiteY3" fmla="*/ 898902 h 901099"/>
                <a:gd name="connsiteX4" fmla="*/ 434429 w 682402"/>
                <a:gd name="connsiteY4" fmla="*/ 774915 h 901099"/>
                <a:gd name="connsiteX5" fmla="*/ 527419 w 682402"/>
                <a:gd name="connsiteY5" fmla="*/ 635430 h 90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402" h="901099">
                  <a:moveTo>
                    <a:pt x="682402" y="0"/>
                  </a:moveTo>
                  <a:cubicBezTo>
                    <a:pt x="350480" y="99447"/>
                    <a:pt x="18558" y="198895"/>
                    <a:pt x="477" y="309966"/>
                  </a:cubicBezTo>
                  <a:cubicBezTo>
                    <a:pt x="-17604" y="421037"/>
                    <a:pt x="483507" y="568271"/>
                    <a:pt x="573914" y="666427"/>
                  </a:cubicBezTo>
                  <a:cubicBezTo>
                    <a:pt x="664321" y="764583"/>
                    <a:pt x="566164" y="880821"/>
                    <a:pt x="542917" y="898902"/>
                  </a:cubicBezTo>
                  <a:cubicBezTo>
                    <a:pt x="519670" y="916983"/>
                    <a:pt x="437012" y="818827"/>
                    <a:pt x="434429" y="774915"/>
                  </a:cubicBezTo>
                  <a:cubicBezTo>
                    <a:pt x="431846" y="731003"/>
                    <a:pt x="479632" y="683216"/>
                    <a:pt x="527419" y="6354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B5C278-7179-4EA1-954C-DD5ACB85A0E5}"/>
                </a:ext>
              </a:extLst>
            </p:cNvPr>
            <p:cNvSpPr/>
            <p:nvPr/>
          </p:nvSpPr>
          <p:spPr>
            <a:xfrm flipH="1">
              <a:off x="5677230" y="3117197"/>
              <a:ext cx="702368" cy="901099"/>
            </a:xfrm>
            <a:custGeom>
              <a:avLst/>
              <a:gdLst>
                <a:gd name="connsiteX0" fmla="*/ 682402 w 682402"/>
                <a:gd name="connsiteY0" fmla="*/ 0 h 901099"/>
                <a:gd name="connsiteX1" fmla="*/ 477 w 682402"/>
                <a:gd name="connsiteY1" fmla="*/ 309966 h 901099"/>
                <a:gd name="connsiteX2" fmla="*/ 573914 w 682402"/>
                <a:gd name="connsiteY2" fmla="*/ 666427 h 901099"/>
                <a:gd name="connsiteX3" fmla="*/ 542917 w 682402"/>
                <a:gd name="connsiteY3" fmla="*/ 898902 h 901099"/>
                <a:gd name="connsiteX4" fmla="*/ 434429 w 682402"/>
                <a:gd name="connsiteY4" fmla="*/ 774915 h 901099"/>
                <a:gd name="connsiteX5" fmla="*/ 527419 w 682402"/>
                <a:gd name="connsiteY5" fmla="*/ 635430 h 90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402" h="901099">
                  <a:moveTo>
                    <a:pt x="682402" y="0"/>
                  </a:moveTo>
                  <a:cubicBezTo>
                    <a:pt x="350480" y="99447"/>
                    <a:pt x="18558" y="198895"/>
                    <a:pt x="477" y="309966"/>
                  </a:cubicBezTo>
                  <a:cubicBezTo>
                    <a:pt x="-17604" y="421037"/>
                    <a:pt x="483507" y="568271"/>
                    <a:pt x="573914" y="666427"/>
                  </a:cubicBezTo>
                  <a:cubicBezTo>
                    <a:pt x="664321" y="764583"/>
                    <a:pt x="566164" y="880821"/>
                    <a:pt x="542917" y="898902"/>
                  </a:cubicBezTo>
                  <a:cubicBezTo>
                    <a:pt x="519670" y="916983"/>
                    <a:pt x="437012" y="818827"/>
                    <a:pt x="434429" y="774915"/>
                  </a:cubicBezTo>
                  <a:cubicBezTo>
                    <a:pt x="431846" y="731003"/>
                    <a:pt x="479632" y="683216"/>
                    <a:pt x="527419" y="6354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303987-71C6-4DFC-BC03-12D147778EB1}"/>
              </a:ext>
            </a:extLst>
          </p:cNvPr>
          <p:cNvGrpSpPr>
            <a:grpSpLocks noChangeAspect="1"/>
          </p:cNvGrpSpPr>
          <p:nvPr/>
        </p:nvGrpSpPr>
        <p:grpSpPr>
          <a:xfrm rot="1063013">
            <a:off x="9171852" y="1177476"/>
            <a:ext cx="2179062" cy="818689"/>
            <a:chOff x="8995332" y="1206916"/>
            <a:chExt cx="2179062" cy="818689"/>
          </a:xfrm>
          <a:solidFill>
            <a:srgbClr val="00B0F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AA057B-886E-467D-BA69-D18079F0F399}"/>
                </a:ext>
              </a:extLst>
            </p:cNvPr>
            <p:cNvSpPr/>
            <p:nvPr/>
          </p:nvSpPr>
          <p:spPr>
            <a:xfrm>
              <a:off x="8995332" y="1239837"/>
              <a:ext cx="537118" cy="785768"/>
            </a:xfrm>
            <a:custGeom>
              <a:avLst/>
              <a:gdLst>
                <a:gd name="connsiteX0" fmla="*/ 9183 w 537118"/>
                <a:gd name="connsiteY0" fmla="*/ 124014 h 785768"/>
                <a:gd name="connsiteX1" fmla="*/ 40180 w 537118"/>
                <a:gd name="connsiteY1" fmla="*/ 774943 h 785768"/>
                <a:gd name="connsiteX2" fmla="*/ 257156 w 537118"/>
                <a:gd name="connsiteY2" fmla="*/ 511471 h 785768"/>
                <a:gd name="connsiteX3" fmla="*/ 458634 w 537118"/>
                <a:gd name="connsiteY3" fmla="*/ 774943 h 785768"/>
                <a:gd name="connsiteX4" fmla="*/ 536126 w 537118"/>
                <a:gd name="connsiteY4" fmla="*/ 62021 h 785768"/>
                <a:gd name="connsiteX5" fmla="*/ 412139 w 537118"/>
                <a:gd name="connsiteY5" fmla="*/ 93017 h 785768"/>
                <a:gd name="connsiteX6" fmla="*/ 427637 w 537118"/>
                <a:gd name="connsiteY6" fmla="*/ 557966 h 785768"/>
                <a:gd name="connsiteX7" fmla="*/ 257156 w 537118"/>
                <a:gd name="connsiteY7" fmla="*/ 387485 h 785768"/>
                <a:gd name="connsiteX8" fmla="*/ 102173 w 537118"/>
                <a:gd name="connsiteY8" fmla="*/ 635458 h 785768"/>
                <a:gd name="connsiteX9" fmla="*/ 148668 w 537118"/>
                <a:gd name="connsiteY9" fmla="*/ 139512 h 785768"/>
                <a:gd name="connsiteX10" fmla="*/ 9183 w 537118"/>
                <a:gd name="connsiteY10" fmla="*/ 124014 h 78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118" h="785768">
                  <a:moveTo>
                    <a:pt x="9183" y="124014"/>
                  </a:moveTo>
                  <a:cubicBezTo>
                    <a:pt x="-8898" y="229919"/>
                    <a:pt x="-1149" y="710367"/>
                    <a:pt x="40180" y="774943"/>
                  </a:cubicBezTo>
                  <a:cubicBezTo>
                    <a:pt x="81509" y="839519"/>
                    <a:pt x="187414" y="511471"/>
                    <a:pt x="257156" y="511471"/>
                  </a:cubicBezTo>
                  <a:cubicBezTo>
                    <a:pt x="326898" y="511471"/>
                    <a:pt x="412139" y="849851"/>
                    <a:pt x="458634" y="774943"/>
                  </a:cubicBezTo>
                  <a:cubicBezTo>
                    <a:pt x="505129" y="700035"/>
                    <a:pt x="543875" y="175675"/>
                    <a:pt x="536126" y="62021"/>
                  </a:cubicBezTo>
                  <a:cubicBezTo>
                    <a:pt x="528377" y="-51633"/>
                    <a:pt x="430221" y="10359"/>
                    <a:pt x="412139" y="93017"/>
                  </a:cubicBezTo>
                  <a:cubicBezTo>
                    <a:pt x="394058" y="175675"/>
                    <a:pt x="453467" y="508888"/>
                    <a:pt x="427637" y="557966"/>
                  </a:cubicBezTo>
                  <a:cubicBezTo>
                    <a:pt x="401807" y="607044"/>
                    <a:pt x="311400" y="374570"/>
                    <a:pt x="257156" y="387485"/>
                  </a:cubicBezTo>
                  <a:cubicBezTo>
                    <a:pt x="202912" y="400400"/>
                    <a:pt x="120254" y="676787"/>
                    <a:pt x="102173" y="635458"/>
                  </a:cubicBezTo>
                  <a:cubicBezTo>
                    <a:pt x="84092" y="594129"/>
                    <a:pt x="161583" y="217003"/>
                    <a:pt x="148668" y="139512"/>
                  </a:cubicBezTo>
                  <a:cubicBezTo>
                    <a:pt x="135753" y="62021"/>
                    <a:pt x="27264" y="18109"/>
                    <a:pt x="9183" y="1240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81E06F-EDAE-4E33-8D90-46FF4EC976C6}"/>
                </a:ext>
              </a:extLst>
            </p:cNvPr>
            <p:cNvSpPr/>
            <p:nvPr/>
          </p:nvSpPr>
          <p:spPr>
            <a:xfrm>
              <a:off x="9651301" y="1286225"/>
              <a:ext cx="426205" cy="691175"/>
            </a:xfrm>
            <a:custGeom>
              <a:avLst/>
              <a:gdLst>
                <a:gd name="connsiteX0" fmla="*/ 200554 w 426205"/>
                <a:gd name="connsiteY0" fmla="*/ 114041 h 691175"/>
                <a:gd name="connsiteX1" fmla="*/ 99005 w 426205"/>
                <a:gd name="connsiteY1" fmla="*/ 301024 h 691175"/>
                <a:gd name="connsiteX2" fmla="*/ 141317 w 426205"/>
                <a:gd name="connsiteY2" fmla="*/ 550335 h 691175"/>
                <a:gd name="connsiteX3" fmla="*/ 268253 w 426205"/>
                <a:gd name="connsiteY3" fmla="*/ 539947 h 691175"/>
                <a:gd name="connsiteX4" fmla="*/ 327490 w 426205"/>
                <a:gd name="connsiteY4" fmla="*/ 280248 h 691175"/>
                <a:gd name="connsiteX5" fmla="*/ 200554 w 426205"/>
                <a:gd name="connsiteY5" fmla="*/ 114041 h 691175"/>
                <a:gd name="connsiteX6" fmla="*/ 190122 w 426205"/>
                <a:gd name="connsiteY6" fmla="*/ 133 h 691175"/>
                <a:gd name="connsiteX7" fmla="*/ 422596 w 426205"/>
                <a:gd name="connsiteY7" fmla="*/ 248106 h 691175"/>
                <a:gd name="connsiteX8" fmla="*/ 314108 w 426205"/>
                <a:gd name="connsiteY8" fmla="*/ 635564 h 691175"/>
                <a:gd name="connsiteX9" fmla="*/ 81634 w 426205"/>
                <a:gd name="connsiteY9" fmla="*/ 651062 h 691175"/>
                <a:gd name="connsiteX10" fmla="*/ 4142 w 426205"/>
                <a:gd name="connsiteY10" fmla="*/ 279103 h 691175"/>
                <a:gd name="connsiteX11" fmla="*/ 190122 w 426205"/>
                <a:gd name="connsiteY11" fmla="*/ 133 h 6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205" h="691175">
                  <a:moveTo>
                    <a:pt x="200554" y="114041"/>
                  </a:moveTo>
                  <a:cubicBezTo>
                    <a:pt x="128624" y="117504"/>
                    <a:pt x="108877" y="228309"/>
                    <a:pt x="99005" y="301024"/>
                  </a:cubicBezTo>
                  <a:cubicBezTo>
                    <a:pt x="89132" y="373740"/>
                    <a:pt x="113109" y="510514"/>
                    <a:pt x="141317" y="550335"/>
                  </a:cubicBezTo>
                  <a:cubicBezTo>
                    <a:pt x="169525" y="590155"/>
                    <a:pt x="237225" y="584961"/>
                    <a:pt x="268253" y="539947"/>
                  </a:cubicBezTo>
                  <a:cubicBezTo>
                    <a:pt x="299282" y="494933"/>
                    <a:pt x="338773" y="351233"/>
                    <a:pt x="327490" y="280248"/>
                  </a:cubicBezTo>
                  <a:cubicBezTo>
                    <a:pt x="316207" y="209264"/>
                    <a:pt x="272485" y="110579"/>
                    <a:pt x="200554" y="114041"/>
                  </a:cubicBezTo>
                  <a:close/>
                  <a:moveTo>
                    <a:pt x="190122" y="133"/>
                  </a:moveTo>
                  <a:cubicBezTo>
                    <a:pt x="321857" y="-5033"/>
                    <a:pt x="401932" y="142201"/>
                    <a:pt x="422596" y="248106"/>
                  </a:cubicBezTo>
                  <a:cubicBezTo>
                    <a:pt x="443260" y="354011"/>
                    <a:pt x="370935" y="568405"/>
                    <a:pt x="314108" y="635564"/>
                  </a:cubicBezTo>
                  <a:cubicBezTo>
                    <a:pt x="257281" y="702723"/>
                    <a:pt x="133295" y="710472"/>
                    <a:pt x="81634" y="651062"/>
                  </a:cubicBezTo>
                  <a:cubicBezTo>
                    <a:pt x="29973" y="591652"/>
                    <a:pt x="-13939" y="387591"/>
                    <a:pt x="4142" y="279103"/>
                  </a:cubicBezTo>
                  <a:cubicBezTo>
                    <a:pt x="22223" y="170615"/>
                    <a:pt x="58387" y="5299"/>
                    <a:pt x="190122" y="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0EB589-84AC-4EE0-8E27-5A78578AA586}"/>
                </a:ext>
              </a:extLst>
            </p:cNvPr>
            <p:cNvSpPr/>
            <p:nvPr/>
          </p:nvSpPr>
          <p:spPr>
            <a:xfrm>
              <a:off x="10190507" y="1217956"/>
              <a:ext cx="537118" cy="785768"/>
            </a:xfrm>
            <a:custGeom>
              <a:avLst/>
              <a:gdLst>
                <a:gd name="connsiteX0" fmla="*/ 9183 w 537118"/>
                <a:gd name="connsiteY0" fmla="*/ 124014 h 785768"/>
                <a:gd name="connsiteX1" fmla="*/ 40180 w 537118"/>
                <a:gd name="connsiteY1" fmla="*/ 774943 h 785768"/>
                <a:gd name="connsiteX2" fmla="*/ 257156 w 537118"/>
                <a:gd name="connsiteY2" fmla="*/ 511471 h 785768"/>
                <a:gd name="connsiteX3" fmla="*/ 458634 w 537118"/>
                <a:gd name="connsiteY3" fmla="*/ 774943 h 785768"/>
                <a:gd name="connsiteX4" fmla="*/ 536126 w 537118"/>
                <a:gd name="connsiteY4" fmla="*/ 62021 h 785768"/>
                <a:gd name="connsiteX5" fmla="*/ 412139 w 537118"/>
                <a:gd name="connsiteY5" fmla="*/ 93017 h 785768"/>
                <a:gd name="connsiteX6" fmla="*/ 427637 w 537118"/>
                <a:gd name="connsiteY6" fmla="*/ 557966 h 785768"/>
                <a:gd name="connsiteX7" fmla="*/ 257156 w 537118"/>
                <a:gd name="connsiteY7" fmla="*/ 387485 h 785768"/>
                <a:gd name="connsiteX8" fmla="*/ 102173 w 537118"/>
                <a:gd name="connsiteY8" fmla="*/ 635458 h 785768"/>
                <a:gd name="connsiteX9" fmla="*/ 148668 w 537118"/>
                <a:gd name="connsiteY9" fmla="*/ 139512 h 785768"/>
                <a:gd name="connsiteX10" fmla="*/ 9183 w 537118"/>
                <a:gd name="connsiteY10" fmla="*/ 124014 h 78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118" h="785768">
                  <a:moveTo>
                    <a:pt x="9183" y="124014"/>
                  </a:moveTo>
                  <a:cubicBezTo>
                    <a:pt x="-8898" y="229919"/>
                    <a:pt x="-1149" y="710367"/>
                    <a:pt x="40180" y="774943"/>
                  </a:cubicBezTo>
                  <a:cubicBezTo>
                    <a:pt x="81509" y="839519"/>
                    <a:pt x="187414" y="511471"/>
                    <a:pt x="257156" y="511471"/>
                  </a:cubicBezTo>
                  <a:cubicBezTo>
                    <a:pt x="326898" y="511471"/>
                    <a:pt x="412139" y="849851"/>
                    <a:pt x="458634" y="774943"/>
                  </a:cubicBezTo>
                  <a:cubicBezTo>
                    <a:pt x="505129" y="700035"/>
                    <a:pt x="543875" y="175675"/>
                    <a:pt x="536126" y="62021"/>
                  </a:cubicBezTo>
                  <a:cubicBezTo>
                    <a:pt x="528377" y="-51633"/>
                    <a:pt x="430221" y="10359"/>
                    <a:pt x="412139" y="93017"/>
                  </a:cubicBezTo>
                  <a:cubicBezTo>
                    <a:pt x="394058" y="175675"/>
                    <a:pt x="453467" y="508888"/>
                    <a:pt x="427637" y="557966"/>
                  </a:cubicBezTo>
                  <a:cubicBezTo>
                    <a:pt x="401807" y="607044"/>
                    <a:pt x="311400" y="374570"/>
                    <a:pt x="257156" y="387485"/>
                  </a:cubicBezTo>
                  <a:cubicBezTo>
                    <a:pt x="202912" y="400400"/>
                    <a:pt x="120254" y="676787"/>
                    <a:pt x="102173" y="635458"/>
                  </a:cubicBezTo>
                  <a:cubicBezTo>
                    <a:pt x="84092" y="594129"/>
                    <a:pt x="161583" y="217003"/>
                    <a:pt x="148668" y="139512"/>
                  </a:cubicBezTo>
                  <a:cubicBezTo>
                    <a:pt x="135753" y="62021"/>
                    <a:pt x="27264" y="18109"/>
                    <a:pt x="9183" y="1240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EF0F9-C48E-4FD7-B756-BCE5747AFE8C}"/>
                </a:ext>
              </a:extLst>
            </p:cNvPr>
            <p:cNvSpPr/>
            <p:nvPr/>
          </p:nvSpPr>
          <p:spPr>
            <a:xfrm>
              <a:off x="10926292" y="1206916"/>
              <a:ext cx="248102" cy="559891"/>
            </a:xfrm>
            <a:custGeom>
              <a:avLst/>
              <a:gdLst>
                <a:gd name="connsiteX0" fmla="*/ 15511 w 248102"/>
                <a:gd name="connsiteY0" fmla="*/ 63945 h 559891"/>
                <a:gd name="connsiteX1" fmla="*/ 46508 w 248102"/>
                <a:gd name="connsiteY1" fmla="*/ 559891 h 559891"/>
                <a:gd name="connsiteX2" fmla="*/ 247986 w 248102"/>
                <a:gd name="connsiteY2" fmla="*/ 63945 h 559891"/>
                <a:gd name="connsiteX3" fmla="*/ 15511 w 248102"/>
                <a:gd name="connsiteY3" fmla="*/ 63945 h 55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102" h="559891">
                  <a:moveTo>
                    <a:pt x="15511" y="63945"/>
                  </a:moveTo>
                  <a:cubicBezTo>
                    <a:pt x="-18069" y="146603"/>
                    <a:pt x="7762" y="559891"/>
                    <a:pt x="46508" y="559891"/>
                  </a:cubicBezTo>
                  <a:cubicBezTo>
                    <a:pt x="85254" y="559891"/>
                    <a:pt x="253152" y="151769"/>
                    <a:pt x="247986" y="63945"/>
                  </a:cubicBezTo>
                  <a:cubicBezTo>
                    <a:pt x="242820" y="-23879"/>
                    <a:pt x="49091" y="-18713"/>
                    <a:pt x="15511" y="639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9A1F3ED-8BFD-4CC7-987E-9F115D140357}"/>
                </a:ext>
              </a:extLst>
            </p:cNvPr>
            <p:cNvSpPr/>
            <p:nvPr/>
          </p:nvSpPr>
          <p:spPr>
            <a:xfrm>
              <a:off x="10864774" y="1853497"/>
              <a:ext cx="139498" cy="1239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507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A83EB328-2650-40FD-84CF-CCF515FEB2C4}"/>
              </a:ext>
            </a:extLst>
          </p:cNvPr>
          <p:cNvGrpSpPr/>
          <p:nvPr/>
        </p:nvGrpSpPr>
        <p:grpSpPr>
          <a:xfrm>
            <a:off x="794191" y="205664"/>
            <a:ext cx="10603617" cy="6110621"/>
            <a:chOff x="1059977" y="373689"/>
            <a:chExt cx="10603617" cy="61106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16D078-733B-41FF-9821-F4674514EA3D}"/>
                </a:ext>
              </a:extLst>
            </p:cNvPr>
            <p:cNvSpPr/>
            <p:nvPr/>
          </p:nvSpPr>
          <p:spPr>
            <a:xfrm>
              <a:off x="1059977" y="373689"/>
              <a:ext cx="10603617" cy="611062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1B7102-2E6A-4B29-BDDE-3E37218675BD}"/>
                </a:ext>
              </a:extLst>
            </p:cNvPr>
            <p:cNvSpPr/>
            <p:nvPr/>
          </p:nvSpPr>
          <p:spPr>
            <a:xfrm>
              <a:off x="1988254" y="1931553"/>
              <a:ext cx="2305118" cy="2163186"/>
            </a:xfrm>
            <a:custGeom>
              <a:avLst/>
              <a:gdLst>
                <a:gd name="connsiteX0" fmla="*/ 773325 w 2726393"/>
                <a:gd name="connsiteY0" fmla="*/ 234203 h 2809525"/>
                <a:gd name="connsiteX1" fmla="*/ 649339 w 2726393"/>
                <a:gd name="connsiteY1" fmla="*/ 311695 h 2809525"/>
                <a:gd name="connsiteX2" fmla="*/ 308376 w 2726393"/>
                <a:gd name="connsiteY2" fmla="*/ 125715 h 2809525"/>
                <a:gd name="connsiteX3" fmla="*/ 277379 w 2726393"/>
                <a:gd name="connsiteY3" fmla="*/ 311695 h 2809525"/>
                <a:gd name="connsiteX4" fmla="*/ 60403 w 2726393"/>
                <a:gd name="connsiteY4" fmla="*/ 342691 h 2809525"/>
                <a:gd name="connsiteX5" fmla="*/ 137895 w 2726393"/>
                <a:gd name="connsiteY5" fmla="*/ 528671 h 2809525"/>
                <a:gd name="connsiteX6" fmla="*/ 13908 w 2726393"/>
                <a:gd name="connsiteY6" fmla="*/ 823139 h 2809525"/>
                <a:gd name="connsiteX7" fmla="*/ 525352 w 2726393"/>
                <a:gd name="connsiteY7" fmla="*/ 637159 h 2809525"/>
                <a:gd name="connsiteX8" fmla="*/ 633840 w 2726393"/>
                <a:gd name="connsiteY8" fmla="*/ 1024617 h 2809525"/>
                <a:gd name="connsiteX9" fmla="*/ 695834 w 2726393"/>
                <a:gd name="connsiteY9" fmla="*/ 1334583 h 2809525"/>
                <a:gd name="connsiteX10" fmla="*/ 509854 w 2726393"/>
                <a:gd name="connsiteY10" fmla="*/ 1675545 h 2809525"/>
                <a:gd name="connsiteX11" fmla="*/ 711332 w 2726393"/>
                <a:gd name="connsiteY11" fmla="*/ 2094000 h 2809525"/>
                <a:gd name="connsiteX12" fmla="*/ 866315 w 2726393"/>
                <a:gd name="connsiteY12" fmla="*/ 2279979 h 2809525"/>
                <a:gd name="connsiteX13" fmla="*/ 1021298 w 2726393"/>
                <a:gd name="connsiteY13" fmla="*/ 2543450 h 2809525"/>
                <a:gd name="connsiteX14" fmla="*/ 1594735 w 2726393"/>
                <a:gd name="connsiteY14" fmla="*/ 2682935 h 2809525"/>
                <a:gd name="connsiteX15" fmla="*/ 1780715 w 2726393"/>
                <a:gd name="connsiteY15" fmla="*/ 2698434 h 2809525"/>
                <a:gd name="connsiteX16" fmla="*/ 1827210 w 2726393"/>
                <a:gd name="connsiteY16" fmla="*/ 2806922 h 2809525"/>
                <a:gd name="connsiteX17" fmla="*/ 1811712 w 2726393"/>
                <a:gd name="connsiteY17" fmla="*/ 2574447 h 2809525"/>
                <a:gd name="connsiteX18" fmla="*/ 1858207 w 2726393"/>
                <a:gd name="connsiteY18" fmla="*/ 2481457 h 2809525"/>
                <a:gd name="connsiteX19" fmla="*/ 1718722 w 2726393"/>
                <a:gd name="connsiteY19" fmla="*/ 2543450 h 2809525"/>
                <a:gd name="connsiteX20" fmla="*/ 1563739 w 2726393"/>
                <a:gd name="connsiteY20" fmla="*/ 2558949 h 2809525"/>
                <a:gd name="connsiteX21" fmla="*/ 1393257 w 2726393"/>
                <a:gd name="connsiteY21" fmla="*/ 2465959 h 2809525"/>
                <a:gd name="connsiteX22" fmla="*/ 1315766 w 2726393"/>
                <a:gd name="connsiteY22" fmla="*/ 2295478 h 2809525"/>
                <a:gd name="connsiteX23" fmla="*/ 1796213 w 2726393"/>
                <a:gd name="connsiteY23" fmla="*/ 2140495 h 2809525"/>
                <a:gd name="connsiteX24" fmla="*/ 1873705 w 2726393"/>
                <a:gd name="connsiteY24" fmla="*/ 2341972 h 2809525"/>
                <a:gd name="connsiteX25" fmla="*/ 1966695 w 2726393"/>
                <a:gd name="connsiteY25" fmla="*/ 2326474 h 2809525"/>
                <a:gd name="connsiteX26" fmla="*/ 1935698 w 2726393"/>
                <a:gd name="connsiteY26" fmla="*/ 2124996 h 2809525"/>
                <a:gd name="connsiteX27" fmla="*/ 2183671 w 2726393"/>
                <a:gd name="connsiteY27" fmla="*/ 1970013 h 2809525"/>
                <a:gd name="connsiteX28" fmla="*/ 2075183 w 2726393"/>
                <a:gd name="connsiteY28" fmla="*/ 1722040 h 2809525"/>
                <a:gd name="connsiteX29" fmla="*/ 2431644 w 2726393"/>
                <a:gd name="connsiteY29" fmla="*/ 1505064 h 2809525"/>
                <a:gd name="connsiteX30" fmla="*/ 2431644 w 2726393"/>
                <a:gd name="connsiteY30" fmla="*/ 1412074 h 2809525"/>
                <a:gd name="connsiteX31" fmla="*/ 2586627 w 2726393"/>
                <a:gd name="connsiteY31" fmla="*/ 1303586 h 2809525"/>
                <a:gd name="connsiteX32" fmla="*/ 2726112 w 2726393"/>
                <a:gd name="connsiteY32" fmla="*/ 1257091 h 2809525"/>
                <a:gd name="connsiteX33" fmla="*/ 2617623 w 2726393"/>
                <a:gd name="connsiteY33" fmla="*/ 1117606 h 2809525"/>
                <a:gd name="connsiteX34" fmla="*/ 2447142 w 2726393"/>
                <a:gd name="connsiteY34" fmla="*/ 1102108 h 2809525"/>
                <a:gd name="connsiteX35" fmla="*/ 2400647 w 2726393"/>
                <a:gd name="connsiteY35" fmla="*/ 869634 h 2809525"/>
                <a:gd name="connsiteX36" fmla="*/ 2214668 w 2726393"/>
                <a:gd name="connsiteY36" fmla="*/ 1009118 h 2809525"/>
                <a:gd name="connsiteX37" fmla="*/ 2106179 w 2726393"/>
                <a:gd name="connsiteY37" fmla="*/ 1210596 h 2809525"/>
                <a:gd name="connsiteX38" fmla="*/ 2044186 w 2726393"/>
                <a:gd name="connsiteY38" fmla="*/ 1241593 h 2809525"/>
                <a:gd name="connsiteX39" fmla="*/ 2044186 w 2726393"/>
                <a:gd name="connsiteY39" fmla="*/ 1412074 h 2809525"/>
                <a:gd name="connsiteX40" fmla="*/ 1904701 w 2726393"/>
                <a:gd name="connsiteY40" fmla="*/ 1505064 h 2809525"/>
                <a:gd name="connsiteX41" fmla="*/ 1811712 w 2726393"/>
                <a:gd name="connsiteY41" fmla="*/ 1396576 h 2809525"/>
                <a:gd name="connsiteX42" fmla="*/ 1563739 w 2726393"/>
                <a:gd name="connsiteY42" fmla="*/ 1226095 h 2809525"/>
                <a:gd name="connsiteX43" fmla="*/ 1408756 w 2726393"/>
                <a:gd name="connsiteY43" fmla="*/ 978122 h 2809525"/>
                <a:gd name="connsiteX44" fmla="*/ 1672227 w 2726393"/>
                <a:gd name="connsiteY44" fmla="*/ 606162 h 2809525"/>
                <a:gd name="connsiteX45" fmla="*/ 1935698 w 2726393"/>
                <a:gd name="connsiteY45" fmla="*/ 373688 h 2809525"/>
                <a:gd name="connsiteX46" fmla="*/ 1951196 w 2726393"/>
                <a:gd name="connsiteY46" fmla="*/ 234203 h 2809525"/>
                <a:gd name="connsiteX47" fmla="*/ 1718722 w 2726393"/>
                <a:gd name="connsiteY47" fmla="*/ 311695 h 2809525"/>
                <a:gd name="connsiteX48" fmla="*/ 1765217 w 2726393"/>
                <a:gd name="connsiteY48" fmla="*/ 218705 h 2809525"/>
                <a:gd name="connsiteX49" fmla="*/ 1625732 w 2726393"/>
                <a:gd name="connsiteY49" fmla="*/ 203206 h 2809525"/>
                <a:gd name="connsiteX50" fmla="*/ 1594735 w 2726393"/>
                <a:gd name="connsiteY50" fmla="*/ 311695 h 2809525"/>
                <a:gd name="connsiteX51" fmla="*/ 1470749 w 2726393"/>
                <a:gd name="connsiteY51" fmla="*/ 203206 h 2809525"/>
                <a:gd name="connsiteX52" fmla="*/ 1424254 w 2726393"/>
                <a:gd name="connsiteY52" fmla="*/ 187708 h 2809525"/>
                <a:gd name="connsiteX53" fmla="*/ 1377759 w 2726393"/>
                <a:gd name="connsiteY53" fmla="*/ 249701 h 2809525"/>
                <a:gd name="connsiteX54" fmla="*/ 1253773 w 2726393"/>
                <a:gd name="connsiteY54" fmla="*/ 187708 h 2809525"/>
                <a:gd name="connsiteX55" fmla="*/ 1191779 w 2726393"/>
                <a:gd name="connsiteY55" fmla="*/ 110217 h 2809525"/>
                <a:gd name="connsiteX56" fmla="*/ 866315 w 2726393"/>
                <a:gd name="connsiteY56" fmla="*/ 1728 h 2809525"/>
                <a:gd name="connsiteX57" fmla="*/ 866315 w 2726393"/>
                <a:gd name="connsiteY57" fmla="*/ 203206 h 2809525"/>
                <a:gd name="connsiteX58" fmla="*/ 773325 w 2726393"/>
                <a:gd name="connsiteY58" fmla="*/ 234203 h 2809525"/>
                <a:gd name="connsiteX0" fmla="*/ 773325 w 2726393"/>
                <a:gd name="connsiteY0" fmla="*/ 145905 h 2721227"/>
                <a:gd name="connsiteX1" fmla="*/ 649339 w 2726393"/>
                <a:gd name="connsiteY1" fmla="*/ 223397 h 2721227"/>
                <a:gd name="connsiteX2" fmla="*/ 308376 w 2726393"/>
                <a:gd name="connsiteY2" fmla="*/ 37417 h 2721227"/>
                <a:gd name="connsiteX3" fmla="*/ 277379 w 2726393"/>
                <a:gd name="connsiteY3" fmla="*/ 223397 h 2721227"/>
                <a:gd name="connsiteX4" fmla="*/ 60403 w 2726393"/>
                <a:gd name="connsiteY4" fmla="*/ 254393 h 2721227"/>
                <a:gd name="connsiteX5" fmla="*/ 137895 w 2726393"/>
                <a:gd name="connsiteY5" fmla="*/ 440373 h 2721227"/>
                <a:gd name="connsiteX6" fmla="*/ 13908 w 2726393"/>
                <a:gd name="connsiteY6" fmla="*/ 734841 h 2721227"/>
                <a:gd name="connsiteX7" fmla="*/ 525352 w 2726393"/>
                <a:gd name="connsiteY7" fmla="*/ 548861 h 2721227"/>
                <a:gd name="connsiteX8" fmla="*/ 633840 w 2726393"/>
                <a:gd name="connsiteY8" fmla="*/ 936319 h 2721227"/>
                <a:gd name="connsiteX9" fmla="*/ 695834 w 2726393"/>
                <a:gd name="connsiteY9" fmla="*/ 1246285 h 2721227"/>
                <a:gd name="connsiteX10" fmla="*/ 509854 w 2726393"/>
                <a:gd name="connsiteY10" fmla="*/ 1587247 h 2721227"/>
                <a:gd name="connsiteX11" fmla="*/ 711332 w 2726393"/>
                <a:gd name="connsiteY11" fmla="*/ 2005702 h 2721227"/>
                <a:gd name="connsiteX12" fmla="*/ 866315 w 2726393"/>
                <a:gd name="connsiteY12" fmla="*/ 2191681 h 2721227"/>
                <a:gd name="connsiteX13" fmla="*/ 1021298 w 2726393"/>
                <a:gd name="connsiteY13" fmla="*/ 2455152 h 2721227"/>
                <a:gd name="connsiteX14" fmla="*/ 1594735 w 2726393"/>
                <a:gd name="connsiteY14" fmla="*/ 2594637 h 2721227"/>
                <a:gd name="connsiteX15" fmla="*/ 1780715 w 2726393"/>
                <a:gd name="connsiteY15" fmla="*/ 2610136 h 2721227"/>
                <a:gd name="connsiteX16" fmla="*/ 1827210 w 2726393"/>
                <a:gd name="connsiteY16" fmla="*/ 2718624 h 2721227"/>
                <a:gd name="connsiteX17" fmla="*/ 1811712 w 2726393"/>
                <a:gd name="connsiteY17" fmla="*/ 2486149 h 2721227"/>
                <a:gd name="connsiteX18" fmla="*/ 1858207 w 2726393"/>
                <a:gd name="connsiteY18" fmla="*/ 2393159 h 2721227"/>
                <a:gd name="connsiteX19" fmla="*/ 1718722 w 2726393"/>
                <a:gd name="connsiteY19" fmla="*/ 2455152 h 2721227"/>
                <a:gd name="connsiteX20" fmla="*/ 1563739 w 2726393"/>
                <a:gd name="connsiteY20" fmla="*/ 2470651 h 2721227"/>
                <a:gd name="connsiteX21" fmla="*/ 1393257 w 2726393"/>
                <a:gd name="connsiteY21" fmla="*/ 2377661 h 2721227"/>
                <a:gd name="connsiteX22" fmla="*/ 1315766 w 2726393"/>
                <a:gd name="connsiteY22" fmla="*/ 2207180 h 2721227"/>
                <a:gd name="connsiteX23" fmla="*/ 1796213 w 2726393"/>
                <a:gd name="connsiteY23" fmla="*/ 2052197 h 2721227"/>
                <a:gd name="connsiteX24" fmla="*/ 1873705 w 2726393"/>
                <a:gd name="connsiteY24" fmla="*/ 2253674 h 2721227"/>
                <a:gd name="connsiteX25" fmla="*/ 1966695 w 2726393"/>
                <a:gd name="connsiteY25" fmla="*/ 2238176 h 2721227"/>
                <a:gd name="connsiteX26" fmla="*/ 1935698 w 2726393"/>
                <a:gd name="connsiteY26" fmla="*/ 2036698 h 2721227"/>
                <a:gd name="connsiteX27" fmla="*/ 2183671 w 2726393"/>
                <a:gd name="connsiteY27" fmla="*/ 1881715 h 2721227"/>
                <a:gd name="connsiteX28" fmla="*/ 2075183 w 2726393"/>
                <a:gd name="connsiteY28" fmla="*/ 1633742 h 2721227"/>
                <a:gd name="connsiteX29" fmla="*/ 2431644 w 2726393"/>
                <a:gd name="connsiteY29" fmla="*/ 1416766 h 2721227"/>
                <a:gd name="connsiteX30" fmla="*/ 2431644 w 2726393"/>
                <a:gd name="connsiteY30" fmla="*/ 1323776 h 2721227"/>
                <a:gd name="connsiteX31" fmla="*/ 2586627 w 2726393"/>
                <a:gd name="connsiteY31" fmla="*/ 1215288 h 2721227"/>
                <a:gd name="connsiteX32" fmla="*/ 2726112 w 2726393"/>
                <a:gd name="connsiteY32" fmla="*/ 1168793 h 2721227"/>
                <a:gd name="connsiteX33" fmla="*/ 2617623 w 2726393"/>
                <a:gd name="connsiteY33" fmla="*/ 1029308 h 2721227"/>
                <a:gd name="connsiteX34" fmla="*/ 2447142 w 2726393"/>
                <a:gd name="connsiteY34" fmla="*/ 1013810 h 2721227"/>
                <a:gd name="connsiteX35" fmla="*/ 2400647 w 2726393"/>
                <a:gd name="connsiteY35" fmla="*/ 781336 h 2721227"/>
                <a:gd name="connsiteX36" fmla="*/ 2214668 w 2726393"/>
                <a:gd name="connsiteY36" fmla="*/ 920820 h 2721227"/>
                <a:gd name="connsiteX37" fmla="*/ 2106179 w 2726393"/>
                <a:gd name="connsiteY37" fmla="*/ 1122298 h 2721227"/>
                <a:gd name="connsiteX38" fmla="*/ 2044186 w 2726393"/>
                <a:gd name="connsiteY38" fmla="*/ 1153295 h 2721227"/>
                <a:gd name="connsiteX39" fmla="*/ 2044186 w 2726393"/>
                <a:gd name="connsiteY39" fmla="*/ 1323776 h 2721227"/>
                <a:gd name="connsiteX40" fmla="*/ 1904701 w 2726393"/>
                <a:gd name="connsiteY40" fmla="*/ 1416766 h 2721227"/>
                <a:gd name="connsiteX41" fmla="*/ 1811712 w 2726393"/>
                <a:gd name="connsiteY41" fmla="*/ 1308278 h 2721227"/>
                <a:gd name="connsiteX42" fmla="*/ 1563739 w 2726393"/>
                <a:gd name="connsiteY42" fmla="*/ 1137797 h 2721227"/>
                <a:gd name="connsiteX43" fmla="*/ 1408756 w 2726393"/>
                <a:gd name="connsiteY43" fmla="*/ 889824 h 2721227"/>
                <a:gd name="connsiteX44" fmla="*/ 1672227 w 2726393"/>
                <a:gd name="connsiteY44" fmla="*/ 517864 h 2721227"/>
                <a:gd name="connsiteX45" fmla="*/ 1935698 w 2726393"/>
                <a:gd name="connsiteY45" fmla="*/ 285390 h 2721227"/>
                <a:gd name="connsiteX46" fmla="*/ 1951196 w 2726393"/>
                <a:gd name="connsiteY46" fmla="*/ 145905 h 2721227"/>
                <a:gd name="connsiteX47" fmla="*/ 1718722 w 2726393"/>
                <a:gd name="connsiteY47" fmla="*/ 223397 h 2721227"/>
                <a:gd name="connsiteX48" fmla="*/ 1765217 w 2726393"/>
                <a:gd name="connsiteY48" fmla="*/ 130407 h 2721227"/>
                <a:gd name="connsiteX49" fmla="*/ 1625732 w 2726393"/>
                <a:gd name="connsiteY49" fmla="*/ 114908 h 2721227"/>
                <a:gd name="connsiteX50" fmla="*/ 1594735 w 2726393"/>
                <a:gd name="connsiteY50" fmla="*/ 223397 h 2721227"/>
                <a:gd name="connsiteX51" fmla="*/ 1470749 w 2726393"/>
                <a:gd name="connsiteY51" fmla="*/ 114908 h 2721227"/>
                <a:gd name="connsiteX52" fmla="*/ 1424254 w 2726393"/>
                <a:gd name="connsiteY52" fmla="*/ 99410 h 2721227"/>
                <a:gd name="connsiteX53" fmla="*/ 1377759 w 2726393"/>
                <a:gd name="connsiteY53" fmla="*/ 161403 h 2721227"/>
                <a:gd name="connsiteX54" fmla="*/ 1253773 w 2726393"/>
                <a:gd name="connsiteY54" fmla="*/ 99410 h 2721227"/>
                <a:gd name="connsiteX55" fmla="*/ 1191779 w 2726393"/>
                <a:gd name="connsiteY55" fmla="*/ 21919 h 2721227"/>
                <a:gd name="connsiteX56" fmla="*/ 1005800 w 2726393"/>
                <a:gd name="connsiteY56" fmla="*/ 6420 h 2721227"/>
                <a:gd name="connsiteX57" fmla="*/ 866315 w 2726393"/>
                <a:gd name="connsiteY57" fmla="*/ 114908 h 2721227"/>
                <a:gd name="connsiteX58" fmla="*/ 773325 w 2726393"/>
                <a:gd name="connsiteY58" fmla="*/ 145905 h 27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26393" h="2721227">
                  <a:moveTo>
                    <a:pt x="773325" y="145905"/>
                  </a:moveTo>
                  <a:cubicBezTo>
                    <a:pt x="737162" y="163987"/>
                    <a:pt x="726830" y="241478"/>
                    <a:pt x="649339" y="223397"/>
                  </a:cubicBezTo>
                  <a:cubicBezTo>
                    <a:pt x="571848" y="205316"/>
                    <a:pt x="370369" y="37417"/>
                    <a:pt x="308376" y="37417"/>
                  </a:cubicBezTo>
                  <a:cubicBezTo>
                    <a:pt x="246383" y="37417"/>
                    <a:pt x="318708" y="187234"/>
                    <a:pt x="277379" y="223397"/>
                  </a:cubicBezTo>
                  <a:cubicBezTo>
                    <a:pt x="236050" y="259560"/>
                    <a:pt x="83650" y="218230"/>
                    <a:pt x="60403" y="254393"/>
                  </a:cubicBezTo>
                  <a:cubicBezTo>
                    <a:pt x="37156" y="290556"/>
                    <a:pt x="145644" y="360298"/>
                    <a:pt x="137895" y="440373"/>
                  </a:cubicBezTo>
                  <a:cubicBezTo>
                    <a:pt x="130146" y="520448"/>
                    <a:pt x="-50668" y="716760"/>
                    <a:pt x="13908" y="734841"/>
                  </a:cubicBezTo>
                  <a:cubicBezTo>
                    <a:pt x="78484" y="752922"/>
                    <a:pt x="422030" y="515281"/>
                    <a:pt x="525352" y="548861"/>
                  </a:cubicBezTo>
                  <a:cubicBezTo>
                    <a:pt x="628674" y="582441"/>
                    <a:pt x="605426" y="820082"/>
                    <a:pt x="633840" y="936319"/>
                  </a:cubicBezTo>
                  <a:cubicBezTo>
                    <a:pt x="662254" y="1052556"/>
                    <a:pt x="716498" y="1137797"/>
                    <a:pt x="695834" y="1246285"/>
                  </a:cubicBezTo>
                  <a:cubicBezTo>
                    <a:pt x="675170" y="1354773"/>
                    <a:pt x="507271" y="1460678"/>
                    <a:pt x="509854" y="1587247"/>
                  </a:cubicBezTo>
                  <a:cubicBezTo>
                    <a:pt x="512437" y="1713816"/>
                    <a:pt x="651922" y="1904963"/>
                    <a:pt x="711332" y="2005702"/>
                  </a:cubicBezTo>
                  <a:cubicBezTo>
                    <a:pt x="770742" y="2106441"/>
                    <a:pt x="814654" y="2116773"/>
                    <a:pt x="866315" y="2191681"/>
                  </a:cubicBezTo>
                  <a:cubicBezTo>
                    <a:pt x="917976" y="2266589"/>
                    <a:pt x="899895" y="2387993"/>
                    <a:pt x="1021298" y="2455152"/>
                  </a:cubicBezTo>
                  <a:cubicBezTo>
                    <a:pt x="1142701" y="2522311"/>
                    <a:pt x="1468166" y="2568806"/>
                    <a:pt x="1594735" y="2594637"/>
                  </a:cubicBezTo>
                  <a:cubicBezTo>
                    <a:pt x="1721305" y="2620468"/>
                    <a:pt x="1741969" y="2589472"/>
                    <a:pt x="1780715" y="2610136"/>
                  </a:cubicBezTo>
                  <a:cubicBezTo>
                    <a:pt x="1819461" y="2630800"/>
                    <a:pt x="1822044" y="2739288"/>
                    <a:pt x="1827210" y="2718624"/>
                  </a:cubicBezTo>
                  <a:cubicBezTo>
                    <a:pt x="1832376" y="2697960"/>
                    <a:pt x="1806546" y="2540393"/>
                    <a:pt x="1811712" y="2486149"/>
                  </a:cubicBezTo>
                  <a:cubicBezTo>
                    <a:pt x="1816878" y="2431905"/>
                    <a:pt x="1873705" y="2398325"/>
                    <a:pt x="1858207" y="2393159"/>
                  </a:cubicBezTo>
                  <a:cubicBezTo>
                    <a:pt x="1842709" y="2387993"/>
                    <a:pt x="1767800" y="2442237"/>
                    <a:pt x="1718722" y="2455152"/>
                  </a:cubicBezTo>
                  <a:cubicBezTo>
                    <a:pt x="1669644" y="2468067"/>
                    <a:pt x="1617983" y="2483566"/>
                    <a:pt x="1563739" y="2470651"/>
                  </a:cubicBezTo>
                  <a:cubicBezTo>
                    <a:pt x="1509495" y="2457736"/>
                    <a:pt x="1434586" y="2421573"/>
                    <a:pt x="1393257" y="2377661"/>
                  </a:cubicBezTo>
                  <a:cubicBezTo>
                    <a:pt x="1351928" y="2333749"/>
                    <a:pt x="1248607" y="2261424"/>
                    <a:pt x="1315766" y="2207180"/>
                  </a:cubicBezTo>
                  <a:cubicBezTo>
                    <a:pt x="1382925" y="2152936"/>
                    <a:pt x="1703223" y="2044448"/>
                    <a:pt x="1796213" y="2052197"/>
                  </a:cubicBezTo>
                  <a:cubicBezTo>
                    <a:pt x="1889203" y="2059946"/>
                    <a:pt x="1845291" y="2222678"/>
                    <a:pt x="1873705" y="2253674"/>
                  </a:cubicBezTo>
                  <a:cubicBezTo>
                    <a:pt x="1902119" y="2284670"/>
                    <a:pt x="1956363" y="2274339"/>
                    <a:pt x="1966695" y="2238176"/>
                  </a:cubicBezTo>
                  <a:cubicBezTo>
                    <a:pt x="1977027" y="2202013"/>
                    <a:pt x="1899535" y="2096108"/>
                    <a:pt x="1935698" y="2036698"/>
                  </a:cubicBezTo>
                  <a:cubicBezTo>
                    <a:pt x="1971861" y="1977288"/>
                    <a:pt x="2160424" y="1948874"/>
                    <a:pt x="2183671" y="1881715"/>
                  </a:cubicBezTo>
                  <a:cubicBezTo>
                    <a:pt x="2206919" y="1814556"/>
                    <a:pt x="2033854" y="1711233"/>
                    <a:pt x="2075183" y="1633742"/>
                  </a:cubicBezTo>
                  <a:cubicBezTo>
                    <a:pt x="2116512" y="1556251"/>
                    <a:pt x="2372234" y="1468427"/>
                    <a:pt x="2431644" y="1416766"/>
                  </a:cubicBezTo>
                  <a:cubicBezTo>
                    <a:pt x="2491054" y="1365105"/>
                    <a:pt x="2405814" y="1357356"/>
                    <a:pt x="2431644" y="1323776"/>
                  </a:cubicBezTo>
                  <a:cubicBezTo>
                    <a:pt x="2457474" y="1290196"/>
                    <a:pt x="2537549" y="1241118"/>
                    <a:pt x="2586627" y="1215288"/>
                  </a:cubicBezTo>
                  <a:cubicBezTo>
                    <a:pt x="2635705" y="1189458"/>
                    <a:pt x="2720946" y="1199790"/>
                    <a:pt x="2726112" y="1168793"/>
                  </a:cubicBezTo>
                  <a:cubicBezTo>
                    <a:pt x="2731278" y="1137796"/>
                    <a:pt x="2664118" y="1055138"/>
                    <a:pt x="2617623" y="1029308"/>
                  </a:cubicBezTo>
                  <a:cubicBezTo>
                    <a:pt x="2571128" y="1003478"/>
                    <a:pt x="2483305" y="1055139"/>
                    <a:pt x="2447142" y="1013810"/>
                  </a:cubicBezTo>
                  <a:cubicBezTo>
                    <a:pt x="2410979" y="972481"/>
                    <a:pt x="2439393" y="796834"/>
                    <a:pt x="2400647" y="781336"/>
                  </a:cubicBezTo>
                  <a:cubicBezTo>
                    <a:pt x="2361901" y="765838"/>
                    <a:pt x="2263746" y="863993"/>
                    <a:pt x="2214668" y="920820"/>
                  </a:cubicBezTo>
                  <a:cubicBezTo>
                    <a:pt x="2165590" y="977647"/>
                    <a:pt x="2134593" y="1083552"/>
                    <a:pt x="2106179" y="1122298"/>
                  </a:cubicBezTo>
                  <a:cubicBezTo>
                    <a:pt x="2077765" y="1161044"/>
                    <a:pt x="2054518" y="1119715"/>
                    <a:pt x="2044186" y="1153295"/>
                  </a:cubicBezTo>
                  <a:cubicBezTo>
                    <a:pt x="2033854" y="1186875"/>
                    <a:pt x="2067434" y="1279864"/>
                    <a:pt x="2044186" y="1323776"/>
                  </a:cubicBezTo>
                  <a:cubicBezTo>
                    <a:pt x="2020939" y="1367688"/>
                    <a:pt x="1943447" y="1419349"/>
                    <a:pt x="1904701" y="1416766"/>
                  </a:cubicBezTo>
                  <a:cubicBezTo>
                    <a:pt x="1865955" y="1414183"/>
                    <a:pt x="1868539" y="1354773"/>
                    <a:pt x="1811712" y="1308278"/>
                  </a:cubicBezTo>
                  <a:cubicBezTo>
                    <a:pt x="1754885" y="1261783"/>
                    <a:pt x="1630898" y="1207539"/>
                    <a:pt x="1563739" y="1137797"/>
                  </a:cubicBezTo>
                  <a:cubicBezTo>
                    <a:pt x="1496580" y="1068055"/>
                    <a:pt x="1390675" y="993146"/>
                    <a:pt x="1408756" y="889824"/>
                  </a:cubicBezTo>
                  <a:cubicBezTo>
                    <a:pt x="1426837" y="786502"/>
                    <a:pt x="1584403" y="618603"/>
                    <a:pt x="1672227" y="517864"/>
                  </a:cubicBezTo>
                  <a:cubicBezTo>
                    <a:pt x="1760051" y="417125"/>
                    <a:pt x="1889203" y="347383"/>
                    <a:pt x="1935698" y="285390"/>
                  </a:cubicBezTo>
                  <a:cubicBezTo>
                    <a:pt x="1982193" y="223397"/>
                    <a:pt x="1987359" y="156237"/>
                    <a:pt x="1951196" y="145905"/>
                  </a:cubicBezTo>
                  <a:cubicBezTo>
                    <a:pt x="1915033" y="135573"/>
                    <a:pt x="1749718" y="225980"/>
                    <a:pt x="1718722" y="223397"/>
                  </a:cubicBezTo>
                  <a:cubicBezTo>
                    <a:pt x="1687726" y="220814"/>
                    <a:pt x="1780715" y="148489"/>
                    <a:pt x="1765217" y="130407"/>
                  </a:cubicBezTo>
                  <a:cubicBezTo>
                    <a:pt x="1749719" y="112325"/>
                    <a:pt x="1654146" y="99410"/>
                    <a:pt x="1625732" y="114908"/>
                  </a:cubicBezTo>
                  <a:cubicBezTo>
                    <a:pt x="1597318" y="130406"/>
                    <a:pt x="1620565" y="223397"/>
                    <a:pt x="1594735" y="223397"/>
                  </a:cubicBezTo>
                  <a:cubicBezTo>
                    <a:pt x="1568905" y="223397"/>
                    <a:pt x="1470749" y="114908"/>
                    <a:pt x="1470749" y="114908"/>
                  </a:cubicBezTo>
                  <a:cubicBezTo>
                    <a:pt x="1442336" y="94243"/>
                    <a:pt x="1424254" y="99410"/>
                    <a:pt x="1424254" y="99410"/>
                  </a:cubicBezTo>
                  <a:cubicBezTo>
                    <a:pt x="1408756" y="107159"/>
                    <a:pt x="1406172" y="161403"/>
                    <a:pt x="1377759" y="161403"/>
                  </a:cubicBezTo>
                  <a:cubicBezTo>
                    <a:pt x="1349346" y="161403"/>
                    <a:pt x="1284770" y="122657"/>
                    <a:pt x="1253773" y="99410"/>
                  </a:cubicBezTo>
                  <a:cubicBezTo>
                    <a:pt x="1222776" y="76163"/>
                    <a:pt x="1233108" y="37417"/>
                    <a:pt x="1191779" y="21919"/>
                  </a:cubicBezTo>
                  <a:cubicBezTo>
                    <a:pt x="1150450" y="6421"/>
                    <a:pt x="1060044" y="-9078"/>
                    <a:pt x="1005800" y="6420"/>
                  </a:cubicBezTo>
                  <a:cubicBezTo>
                    <a:pt x="951556" y="21918"/>
                    <a:pt x="866315" y="114908"/>
                    <a:pt x="866315" y="114908"/>
                  </a:cubicBezTo>
                  <a:cubicBezTo>
                    <a:pt x="855983" y="153654"/>
                    <a:pt x="809488" y="127823"/>
                    <a:pt x="773325" y="1459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8D3CD8-258C-4E2A-ABD1-44025C9EB3DD}"/>
                </a:ext>
              </a:extLst>
            </p:cNvPr>
            <p:cNvSpPr/>
            <p:nvPr/>
          </p:nvSpPr>
          <p:spPr>
            <a:xfrm>
              <a:off x="3311583" y="4036602"/>
              <a:ext cx="1242672" cy="1943787"/>
            </a:xfrm>
            <a:custGeom>
              <a:avLst/>
              <a:gdLst>
                <a:gd name="connsiteX0" fmla="*/ 632259 w 1439110"/>
                <a:gd name="connsiteY0" fmla="*/ 74637 h 2393827"/>
                <a:gd name="connsiteX1" fmla="*/ 957724 w 1439110"/>
                <a:gd name="connsiteY1" fmla="*/ 105634 h 2393827"/>
                <a:gd name="connsiteX2" fmla="*/ 988720 w 1439110"/>
                <a:gd name="connsiteY2" fmla="*/ 322610 h 2393827"/>
                <a:gd name="connsiteX3" fmla="*/ 1221195 w 1439110"/>
                <a:gd name="connsiteY3" fmla="*/ 431098 h 2393827"/>
                <a:gd name="connsiteX4" fmla="*/ 1438171 w 1439110"/>
                <a:gd name="connsiteY4" fmla="*/ 555084 h 2393827"/>
                <a:gd name="connsiteX5" fmla="*/ 1298686 w 1439110"/>
                <a:gd name="connsiteY5" fmla="*/ 756562 h 2393827"/>
                <a:gd name="connsiteX6" fmla="*/ 1267690 w 1439110"/>
                <a:gd name="connsiteY6" fmla="*/ 973539 h 2393827"/>
                <a:gd name="connsiteX7" fmla="*/ 1112707 w 1439110"/>
                <a:gd name="connsiteY7" fmla="*/ 1066529 h 2393827"/>
                <a:gd name="connsiteX8" fmla="*/ 1004219 w 1439110"/>
                <a:gd name="connsiteY8" fmla="*/ 1206013 h 2393827"/>
                <a:gd name="connsiteX9" fmla="*/ 1050713 w 1439110"/>
                <a:gd name="connsiteY9" fmla="*/ 1314501 h 2393827"/>
                <a:gd name="connsiteX10" fmla="*/ 895730 w 1439110"/>
                <a:gd name="connsiteY10" fmla="*/ 1422990 h 2393827"/>
                <a:gd name="connsiteX11" fmla="*/ 880232 w 1439110"/>
                <a:gd name="connsiteY11" fmla="*/ 1593471 h 2393827"/>
                <a:gd name="connsiteX12" fmla="*/ 787242 w 1439110"/>
                <a:gd name="connsiteY12" fmla="*/ 1670962 h 2393827"/>
                <a:gd name="connsiteX13" fmla="*/ 570266 w 1439110"/>
                <a:gd name="connsiteY13" fmla="*/ 2011925 h 2393827"/>
                <a:gd name="connsiteX14" fmla="*/ 570266 w 1439110"/>
                <a:gd name="connsiteY14" fmla="*/ 2321891 h 2393827"/>
                <a:gd name="connsiteX15" fmla="*/ 616761 w 1439110"/>
                <a:gd name="connsiteY15" fmla="*/ 2383884 h 2393827"/>
                <a:gd name="connsiteX16" fmla="*/ 461778 w 1439110"/>
                <a:gd name="connsiteY16" fmla="*/ 2166908 h 2393827"/>
                <a:gd name="connsiteX17" fmla="*/ 461778 w 1439110"/>
                <a:gd name="connsiteY17" fmla="*/ 2011925 h 2393827"/>
                <a:gd name="connsiteX18" fmla="*/ 399785 w 1439110"/>
                <a:gd name="connsiteY18" fmla="*/ 1763952 h 2393827"/>
                <a:gd name="connsiteX19" fmla="*/ 446280 w 1439110"/>
                <a:gd name="connsiteY19" fmla="*/ 1484983 h 2393827"/>
                <a:gd name="connsiteX20" fmla="*/ 477276 w 1439110"/>
                <a:gd name="connsiteY20" fmla="*/ 1097525 h 2393827"/>
                <a:gd name="connsiteX21" fmla="*/ 368788 w 1439110"/>
                <a:gd name="connsiteY21" fmla="*/ 880549 h 2393827"/>
                <a:gd name="connsiteX22" fmla="*/ 12327 w 1439110"/>
                <a:gd name="connsiteY22" fmla="*/ 663573 h 2393827"/>
                <a:gd name="connsiteX23" fmla="*/ 89819 w 1439110"/>
                <a:gd name="connsiteY23" fmla="*/ 369105 h 2393827"/>
                <a:gd name="connsiteX24" fmla="*/ 167310 w 1439110"/>
                <a:gd name="connsiteY24" fmla="*/ 198623 h 2393827"/>
                <a:gd name="connsiteX25" fmla="*/ 368788 w 1439110"/>
                <a:gd name="connsiteY25" fmla="*/ 12644 h 2393827"/>
                <a:gd name="connsiteX26" fmla="*/ 554768 w 1439110"/>
                <a:gd name="connsiteY26" fmla="*/ 28142 h 2393827"/>
                <a:gd name="connsiteX27" fmla="*/ 632259 w 1439110"/>
                <a:gd name="connsiteY27" fmla="*/ 74637 h 2393827"/>
                <a:gd name="connsiteX0" fmla="*/ 632259 w 1439110"/>
                <a:gd name="connsiteY0" fmla="*/ 74637 h 2336797"/>
                <a:gd name="connsiteX1" fmla="*/ 957724 w 1439110"/>
                <a:gd name="connsiteY1" fmla="*/ 105634 h 2336797"/>
                <a:gd name="connsiteX2" fmla="*/ 988720 w 1439110"/>
                <a:gd name="connsiteY2" fmla="*/ 322610 h 2336797"/>
                <a:gd name="connsiteX3" fmla="*/ 1221195 w 1439110"/>
                <a:gd name="connsiteY3" fmla="*/ 431098 h 2336797"/>
                <a:gd name="connsiteX4" fmla="*/ 1438171 w 1439110"/>
                <a:gd name="connsiteY4" fmla="*/ 555084 h 2336797"/>
                <a:gd name="connsiteX5" fmla="*/ 1298686 w 1439110"/>
                <a:gd name="connsiteY5" fmla="*/ 756562 h 2336797"/>
                <a:gd name="connsiteX6" fmla="*/ 1267690 w 1439110"/>
                <a:gd name="connsiteY6" fmla="*/ 973539 h 2336797"/>
                <a:gd name="connsiteX7" fmla="*/ 1112707 w 1439110"/>
                <a:gd name="connsiteY7" fmla="*/ 1066529 h 2336797"/>
                <a:gd name="connsiteX8" fmla="*/ 1004219 w 1439110"/>
                <a:gd name="connsiteY8" fmla="*/ 1206013 h 2336797"/>
                <a:gd name="connsiteX9" fmla="*/ 1050713 w 1439110"/>
                <a:gd name="connsiteY9" fmla="*/ 1314501 h 2336797"/>
                <a:gd name="connsiteX10" fmla="*/ 895730 w 1439110"/>
                <a:gd name="connsiteY10" fmla="*/ 1422990 h 2336797"/>
                <a:gd name="connsiteX11" fmla="*/ 880232 w 1439110"/>
                <a:gd name="connsiteY11" fmla="*/ 1593471 h 2336797"/>
                <a:gd name="connsiteX12" fmla="*/ 787242 w 1439110"/>
                <a:gd name="connsiteY12" fmla="*/ 1670962 h 2336797"/>
                <a:gd name="connsiteX13" fmla="*/ 570266 w 1439110"/>
                <a:gd name="connsiteY13" fmla="*/ 2011925 h 2336797"/>
                <a:gd name="connsiteX14" fmla="*/ 570266 w 1439110"/>
                <a:gd name="connsiteY14" fmla="*/ 2321891 h 2336797"/>
                <a:gd name="connsiteX15" fmla="*/ 616761 w 1439110"/>
                <a:gd name="connsiteY15" fmla="*/ 2275396 h 2336797"/>
                <a:gd name="connsiteX16" fmla="*/ 461778 w 1439110"/>
                <a:gd name="connsiteY16" fmla="*/ 2166908 h 2336797"/>
                <a:gd name="connsiteX17" fmla="*/ 461778 w 1439110"/>
                <a:gd name="connsiteY17" fmla="*/ 2011925 h 2336797"/>
                <a:gd name="connsiteX18" fmla="*/ 399785 w 1439110"/>
                <a:gd name="connsiteY18" fmla="*/ 1763952 h 2336797"/>
                <a:gd name="connsiteX19" fmla="*/ 446280 w 1439110"/>
                <a:gd name="connsiteY19" fmla="*/ 1484983 h 2336797"/>
                <a:gd name="connsiteX20" fmla="*/ 477276 w 1439110"/>
                <a:gd name="connsiteY20" fmla="*/ 1097525 h 2336797"/>
                <a:gd name="connsiteX21" fmla="*/ 368788 w 1439110"/>
                <a:gd name="connsiteY21" fmla="*/ 880549 h 2336797"/>
                <a:gd name="connsiteX22" fmla="*/ 12327 w 1439110"/>
                <a:gd name="connsiteY22" fmla="*/ 663573 h 2336797"/>
                <a:gd name="connsiteX23" fmla="*/ 89819 w 1439110"/>
                <a:gd name="connsiteY23" fmla="*/ 369105 h 2336797"/>
                <a:gd name="connsiteX24" fmla="*/ 167310 w 1439110"/>
                <a:gd name="connsiteY24" fmla="*/ 198623 h 2336797"/>
                <a:gd name="connsiteX25" fmla="*/ 368788 w 1439110"/>
                <a:gd name="connsiteY25" fmla="*/ 12644 h 2336797"/>
                <a:gd name="connsiteX26" fmla="*/ 554768 w 1439110"/>
                <a:gd name="connsiteY26" fmla="*/ 28142 h 2336797"/>
                <a:gd name="connsiteX27" fmla="*/ 632259 w 1439110"/>
                <a:gd name="connsiteY27" fmla="*/ 74637 h 2336797"/>
                <a:gd name="connsiteX0" fmla="*/ 632259 w 1439110"/>
                <a:gd name="connsiteY0" fmla="*/ 74637 h 2334288"/>
                <a:gd name="connsiteX1" fmla="*/ 957724 w 1439110"/>
                <a:gd name="connsiteY1" fmla="*/ 105634 h 2334288"/>
                <a:gd name="connsiteX2" fmla="*/ 988720 w 1439110"/>
                <a:gd name="connsiteY2" fmla="*/ 322610 h 2334288"/>
                <a:gd name="connsiteX3" fmla="*/ 1221195 w 1439110"/>
                <a:gd name="connsiteY3" fmla="*/ 431098 h 2334288"/>
                <a:gd name="connsiteX4" fmla="*/ 1438171 w 1439110"/>
                <a:gd name="connsiteY4" fmla="*/ 555084 h 2334288"/>
                <a:gd name="connsiteX5" fmla="*/ 1298686 w 1439110"/>
                <a:gd name="connsiteY5" fmla="*/ 756562 h 2334288"/>
                <a:gd name="connsiteX6" fmla="*/ 1267690 w 1439110"/>
                <a:gd name="connsiteY6" fmla="*/ 973539 h 2334288"/>
                <a:gd name="connsiteX7" fmla="*/ 1112707 w 1439110"/>
                <a:gd name="connsiteY7" fmla="*/ 1066529 h 2334288"/>
                <a:gd name="connsiteX8" fmla="*/ 1004219 w 1439110"/>
                <a:gd name="connsiteY8" fmla="*/ 1206013 h 2334288"/>
                <a:gd name="connsiteX9" fmla="*/ 1050713 w 1439110"/>
                <a:gd name="connsiteY9" fmla="*/ 1314501 h 2334288"/>
                <a:gd name="connsiteX10" fmla="*/ 895730 w 1439110"/>
                <a:gd name="connsiteY10" fmla="*/ 1422990 h 2334288"/>
                <a:gd name="connsiteX11" fmla="*/ 880232 w 1439110"/>
                <a:gd name="connsiteY11" fmla="*/ 1593471 h 2334288"/>
                <a:gd name="connsiteX12" fmla="*/ 787242 w 1439110"/>
                <a:gd name="connsiteY12" fmla="*/ 1670962 h 2334288"/>
                <a:gd name="connsiteX13" fmla="*/ 570266 w 1439110"/>
                <a:gd name="connsiteY13" fmla="*/ 2011925 h 2334288"/>
                <a:gd name="connsiteX14" fmla="*/ 570266 w 1439110"/>
                <a:gd name="connsiteY14" fmla="*/ 2321891 h 2334288"/>
                <a:gd name="connsiteX15" fmla="*/ 527861 w 1439110"/>
                <a:gd name="connsiteY15" fmla="*/ 2262696 h 2334288"/>
                <a:gd name="connsiteX16" fmla="*/ 461778 w 1439110"/>
                <a:gd name="connsiteY16" fmla="*/ 2166908 h 2334288"/>
                <a:gd name="connsiteX17" fmla="*/ 461778 w 1439110"/>
                <a:gd name="connsiteY17" fmla="*/ 2011925 h 2334288"/>
                <a:gd name="connsiteX18" fmla="*/ 399785 w 1439110"/>
                <a:gd name="connsiteY18" fmla="*/ 1763952 h 2334288"/>
                <a:gd name="connsiteX19" fmla="*/ 446280 w 1439110"/>
                <a:gd name="connsiteY19" fmla="*/ 1484983 h 2334288"/>
                <a:gd name="connsiteX20" fmla="*/ 477276 w 1439110"/>
                <a:gd name="connsiteY20" fmla="*/ 1097525 h 2334288"/>
                <a:gd name="connsiteX21" fmla="*/ 368788 w 1439110"/>
                <a:gd name="connsiteY21" fmla="*/ 880549 h 2334288"/>
                <a:gd name="connsiteX22" fmla="*/ 12327 w 1439110"/>
                <a:gd name="connsiteY22" fmla="*/ 663573 h 2334288"/>
                <a:gd name="connsiteX23" fmla="*/ 89819 w 1439110"/>
                <a:gd name="connsiteY23" fmla="*/ 369105 h 2334288"/>
                <a:gd name="connsiteX24" fmla="*/ 167310 w 1439110"/>
                <a:gd name="connsiteY24" fmla="*/ 198623 h 2334288"/>
                <a:gd name="connsiteX25" fmla="*/ 368788 w 1439110"/>
                <a:gd name="connsiteY25" fmla="*/ 12644 h 2334288"/>
                <a:gd name="connsiteX26" fmla="*/ 554768 w 1439110"/>
                <a:gd name="connsiteY26" fmla="*/ 28142 h 2334288"/>
                <a:gd name="connsiteX27" fmla="*/ 632259 w 1439110"/>
                <a:gd name="connsiteY27" fmla="*/ 74637 h 2334288"/>
                <a:gd name="connsiteX0" fmla="*/ 632259 w 1439110"/>
                <a:gd name="connsiteY0" fmla="*/ 74637 h 2309232"/>
                <a:gd name="connsiteX1" fmla="*/ 957724 w 1439110"/>
                <a:gd name="connsiteY1" fmla="*/ 105634 h 2309232"/>
                <a:gd name="connsiteX2" fmla="*/ 988720 w 1439110"/>
                <a:gd name="connsiteY2" fmla="*/ 322610 h 2309232"/>
                <a:gd name="connsiteX3" fmla="*/ 1221195 w 1439110"/>
                <a:gd name="connsiteY3" fmla="*/ 431098 h 2309232"/>
                <a:gd name="connsiteX4" fmla="*/ 1438171 w 1439110"/>
                <a:gd name="connsiteY4" fmla="*/ 555084 h 2309232"/>
                <a:gd name="connsiteX5" fmla="*/ 1298686 w 1439110"/>
                <a:gd name="connsiteY5" fmla="*/ 756562 h 2309232"/>
                <a:gd name="connsiteX6" fmla="*/ 1267690 w 1439110"/>
                <a:gd name="connsiteY6" fmla="*/ 973539 h 2309232"/>
                <a:gd name="connsiteX7" fmla="*/ 1112707 w 1439110"/>
                <a:gd name="connsiteY7" fmla="*/ 1066529 h 2309232"/>
                <a:gd name="connsiteX8" fmla="*/ 1004219 w 1439110"/>
                <a:gd name="connsiteY8" fmla="*/ 1206013 h 2309232"/>
                <a:gd name="connsiteX9" fmla="*/ 1050713 w 1439110"/>
                <a:gd name="connsiteY9" fmla="*/ 1314501 h 2309232"/>
                <a:gd name="connsiteX10" fmla="*/ 895730 w 1439110"/>
                <a:gd name="connsiteY10" fmla="*/ 1422990 h 2309232"/>
                <a:gd name="connsiteX11" fmla="*/ 880232 w 1439110"/>
                <a:gd name="connsiteY11" fmla="*/ 1593471 h 2309232"/>
                <a:gd name="connsiteX12" fmla="*/ 787242 w 1439110"/>
                <a:gd name="connsiteY12" fmla="*/ 1670962 h 2309232"/>
                <a:gd name="connsiteX13" fmla="*/ 570266 w 1439110"/>
                <a:gd name="connsiteY13" fmla="*/ 2011925 h 2309232"/>
                <a:gd name="connsiteX14" fmla="*/ 563916 w 1439110"/>
                <a:gd name="connsiteY14" fmla="*/ 2293316 h 2309232"/>
                <a:gd name="connsiteX15" fmla="*/ 527861 w 1439110"/>
                <a:gd name="connsiteY15" fmla="*/ 2262696 h 2309232"/>
                <a:gd name="connsiteX16" fmla="*/ 461778 w 1439110"/>
                <a:gd name="connsiteY16" fmla="*/ 2166908 h 2309232"/>
                <a:gd name="connsiteX17" fmla="*/ 461778 w 1439110"/>
                <a:gd name="connsiteY17" fmla="*/ 2011925 h 2309232"/>
                <a:gd name="connsiteX18" fmla="*/ 399785 w 1439110"/>
                <a:gd name="connsiteY18" fmla="*/ 1763952 h 2309232"/>
                <a:gd name="connsiteX19" fmla="*/ 446280 w 1439110"/>
                <a:gd name="connsiteY19" fmla="*/ 1484983 h 2309232"/>
                <a:gd name="connsiteX20" fmla="*/ 477276 w 1439110"/>
                <a:gd name="connsiteY20" fmla="*/ 1097525 h 2309232"/>
                <a:gd name="connsiteX21" fmla="*/ 368788 w 1439110"/>
                <a:gd name="connsiteY21" fmla="*/ 880549 h 2309232"/>
                <a:gd name="connsiteX22" fmla="*/ 12327 w 1439110"/>
                <a:gd name="connsiteY22" fmla="*/ 663573 h 2309232"/>
                <a:gd name="connsiteX23" fmla="*/ 89819 w 1439110"/>
                <a:gd name="connsiteY23" fmla="*/ 369105 h 2309232"/>
                <a:gd name="connsiteX24" fmla="*/ 167310 w 1439110"/>
                <a:gd name="connsiteY24" fmla="*/ 198623 h 2309232"/>
                <a:gd name="connsiteX25" fmla="*/ 368788 w 1439110"/>
                <a:gd name="connsiteY25" fmla="*/ 12644 h 2309232"/>
                <a:gd name="connsiteX26" fmla="*/ 554768 w 1439110"/>
                <a:gd name="connsiteY26" fmla="*/ 28142 h 2309232"/>
                <a:gd name="connsiteX27" fmla="*/ 632259 w 1439110"/>
                <a:gd name="connsiteY27" fmla="*/ 74637 h 2309232"/>
                <a:gd name="connsiteX0" fmla="*/ 632259 w 1439110"/>
                <a:gd name="connsiteY0" fmla="*/ 74637 h 2304483"/>
                <a:gd name="connsiteX1" fmla="*/ 957724 w 1439110"/>
                <a:gd name="connsiteY1" fmla="*/ 105634 h 2304483"/>
                <a:gd name="connsiteX2" fmla="*/ 988720 w 1439110"/>
                <a:gd name="connsiteY2" fmla="*/ 322610 h 2304483"/>
                <a:gd name="connsiteX3" fmla="*/ 1221195 w 1439110"/>
                <a:gd name="connsiteY3" fmla="*/ 431098 h 2304483"/>
                <a:gd name="connsiteX4" fmla="*/ 1438171 w 1439110"/>
                <a:gd name="connsiteY4" fmla="*/ 555084 h 2304483"/>
                <a:gd name="connsiteX5" fmla="*/ 1298686 w 1439110"/>
                <a:gd name="connsiteY5" fmla="*/ 756562 h 2304483"/>
                <a:gd name="connsiteX6" fmla="*/ 1267690 w 1439110"/>
                <a:gd name="connsiteY6" fmla="*/ 973539 h 2304483"/>
                <a:gd name="connsiteX7" fmla="*/ 1112707 w 1439110"/>
                <a:gd name="connsiteY7" fmla="*/ 1066529 h 2304483"/>
                <a:gd name="connsiteX8" fmla="*/ 1004219 w 1439110"/>
                <a:gd name="connsiteY8" fmla="*/ 1206013 h 2304483"/>
                <a:gd name="connsiteX9" fmla="*/ 1050713 w 1439110"/>
                <a:gd name="connsiteY9" fmla="*/ 1314501 h 2304483"/>
                <a:gd name="connsiteX10" fmla="*/ 895730 w 1439110"/>
                <a:gd name="connsiteY10" fmla="*/ 1422990 h 2304483"/>
                <a:gd name="connsiteX11" fmla="*/ 880232 w 1439110"/>
                <a:gd name="connsiteY11" fmla="*/ 1593471 h 2304483"/>
                <a:gd name="connsiteX12" fmla="*/ 787242 w 1439110"/>
                <a:gd name="connsiteY12" fmla="*/ 1670962 h 2304483"/>
                <a:gd name="connsiteX13" fmla="*/ 570266 w 1439110"/>
                <a:gd name="connsiteY13" fmla="*/ 2011925 h 2304483"/>
                <a:gd name="connsiteX14" fmla="*/ 563916 w 1439110"/>
                <a:gd name="connsiteY14" fmla="*/ 2293316 h 2304483"/>
                <a:gd name="connsiteX15" fmla="*/ 515161 w 1439110"/>
                <a:gd name="connsiteY15" fmla="*/ 2240471 h 2304483"/>
                <a:gd name="connsiteX16" fmla="*/ 461778 w 1439110"/>
                <a:gd name="connsiteY16" fmla="*/ 2166908 h 2304483"/>
                <a:gd name="connsiteX17" fmla="*/ 461778 w 1439110"/>
                <a:gd name="connsiteY17" fmla="*/ 2011925 h 2304483"/>
                <a:gd name="connsiteX18" fmla="*/ 399785 w 1439110"/>
                <a:gd name="connsiteY18" fmla="*/ 1763952 h 2304483"/>
                <a:gd name="connsiteX19" fmla="*/ 446280 w 1439110"/>
                <a:gd name="connsiteY19" fmla="*/ 1484983 h 2304483"/>
                <a:gd name="connsiteX20" fmla="*/ 477276 w 1439110"/>
                <a:gd name="connsiteY20" fmla="*/ 1097525 h 2304483"/>
                <a:gd name="connsiteX21" fmla="*/ 368788 w 1439110"/>
                <a:gd name="connsiteY21" fmla="*/ 880549 h 2304483"/>
                <a:gd name="connsiteX22" fmla="*/ 12327 w 1439110"/>
                <a:gd name="connsiteY22" fmla="*/ 663573 h 2304483"/>
                <a:gd name="connsiteX23" fmla="*/ 89819 w 1439110"/>
                <a:gd name="connsiteY23" fmla="*/ 369105 h 2304483"/>
                <a:gd name="connsiteX24" fmla="*/ 167310 w 1439110"/>
                <a:gd name="connsiteY24" fmla="*/ 198623 h 2304483"/>
                <a:gd name="connsiteX25" fmla="*/ 368788 w 1439110"/>
                <a:gd name="connsiteY25" fmla="*/ 12644 h 2304483"/>
                <a:gd name="connsiteX26" fmla="*/ 554768 w 1439110"/>
                <a:gd name="connsiteY26" fmla="*/ 28142 h 2304483"/>
                <a:gd name="connsiteX27" fmla="*/ 632259 w 1439110"/>
                <a:gd name="connsiteY27" fmla="*/ 74637 h 2304483"/>
                <a:gd name="connsiteX0" fmla="*/ 632259 w 1439110"/>
                <a:gd name="connsiteY0" fmla="*/ 74637 h 2282124"/>
                <a:gd name="connsiteX1" fmla="*/ 957724 w 1439110"/>
                <a:gd name="connsiteY1" fmla="*/ 105634 h 2282124"/>
                <a:gd name="connsiteX2" fmla="*/ 988720 w 1439110"/>
                <a:gd name="connsiteY2" fmla="*/ 322610 h 2282124"/>
                <a:gd name="connsiteX3" fmla="*/ 1221195 w 1439110"/>
                <a:gd name="connsiteY3" fmla="*/ 431098 h 2282124"/>
                <a:gd name="connsiteX4" fmla="*/ 1438171 w 1439110"/>
                <a:gd name="connsiteY4" fmla="*/ 555084 h 2282124"/>
                <a:gd name="connsiteX5" fmla="*/ 1298686 w 1439110"/>
                <a:gd name="connsiteY5" fmla="*/ 756562 h 2282124"/>
                <a:gd name="connsiteX6" fmla="*/ 1267690 w 1439110"/>
                <a:gd name="connsiteY6" fmla="*/ 973539 h 2282124"/>
                <a:gd name="connsiteX7" fmla="*/ 1112707 w 1439110"/>
                <a:gd name="connsiteY7" fmla="*/ 1066529 h 2282124"/>
                <a:gd name="connsiteX8" fmla="*/ 1004219 w 1439110"/>
                <a:gd name="connsiteY8" fmla="*/ 1206013 h 2282124"/>
                <a:gd name="connsiteX9" fmla="*/ 1050713 w 1439110"/>
                <a:gd name="connsiteY9" fmla="*/ 1314501 h 2282124"/>
                <a:gd name="connsiteX10" fmla="*/ 895730 w 1439110"/>
                <a:gd name="connsiteY10" fmla="*/ 1422990 h 2282124"/>
                <a:gd name="connsiteX11" fmla="*/ 880232 w 1439110"/>
                <a:gd name="connsiteY11" fmla="*/ 1593471 h 2282124"/>
                <a:gd name="connsiteX12" fmla="*/ 787242 w 1439110"/>
                <a:gd name="connsiteY12" fmla="*/ 1670962 h 2282124"/>
                <a:gd name="connsiteX13" fmla="*/ 570266 w 1439110"/>
                <a:gd name="connsiteY13" fmla="*/ 2011925 h 2282124"/>
                <a:gd name="connsiteX14" fmla="*/ 567091 w 1439110"/>
                <a:gd name="connsiteY14" fmla="*/ 2267916 h 2282124"/>
                <a:gd name="connsiteX15" fmla="*/ 515161 w 1439110"/>
                <a:gd name="connsiteY15" fmla="*/ 2240471 h 2282124"/>
                <a:gd name="connsiteX16" fmla="*/ 461778 w 1439110"/>
                <a:gd name="connsiteY16" fmla="*/ 2166908 h 2282124"/>
                <a:gd name="connsiteX17" fmla="*/ 461778 w 1439110"/>
                <a:gd name="connsiteY17" fmla="*/ 2011925 h 2282124"/>
                <a:gd name="connsiteX18" fmla="*/ 399785 w 1439110"/>
                <a:gd name="connsiteY18" fmla="*/ 1763952 h 2282124"/>
                <a:gd name="connsiteX19" fmla="*/ 446280 w 1439110"/>
                <a:gd name="connsiteY19" fmla="*/ 1484983 h 2282124"/>
                <a:gd name="connsiteX20" fmla="*/ 477276 w 1439110"/>
                <a:gd name="connsiteY20" fmla="*/ 1097525 h 2282124"/>
                <a:gd name="connsiteX21" fmla="*/ 368788 w 1439110"/>
                <a:gd name="connsiteY21" fmla="*/ 880549 h 2282124"/>
                <a:gd name="connsiteX22" fmla="*/ 12327 w 1439110"/>
                <a:gd name="connsiteY22" fmla="*/ 663573 h 2282124"/>
                <a:gd name="connsiteX23" fmla="*/ 89819 w 1439110"/>
                <a:gd name="connsiteY23" fmla="*/ 369105 h 2282124"/>
                <a:gd name="connsiteX24" fmla="*/ 167310 w 1439110"/>
                <a:gd name="connsiteY24" fmla="*/ 198623 h 2282124"/>
                <a:gd name="connsiteX25" fmla="*/ 368788 w 1439110"/>
                <a:gd name="connsiteY25" fmla="*/ 12644 h 2282124"/>
                <a:gd name="connsiteX26" fmla="*/ 554768 w 1439110"/>
                <a:gd name="connsiteY26" fmla="*/ 28142 h 2282124"/>
                <a:gd name="connsiteX27" fmla="*/ 632259 w 1439110"/>
                <a:gd name="connsiteY27" fmla="*/ 74637 h 2282124"/>
                <a:gd name="connsiteX0" fmla="*/ 632259 w 1439110"/>
                <a:gd name="connsiteY0" fmla="*/ 74637 h 2282892"/>
                <a:gd name="connsiteX1" fmla="*/ 957724 w 1439110"/>
                <a:gd name="connsiteY1" fmla="*/ 105634 h 2282892"/>
                <a:gd name="connsiteX2" fmla="*/ 988720 w 1439110"/>
                <a:gd name="connsiteY2" fmla="*/ 322610 h 2282892"/>
                <a:gd name="connsiteX3" fmla="*/ 1221195 w 1439110"/>
                <a:gd name="connsiteY3" fmla="*/ 431098 h 2282892"/>
                <a:gd name="connsiteX4" fmla="*/ 1438171 w 1439110"/>
                <a:gd name="connsiteY4" fmla="*/ 555084 h 2282892"/>
                <a:gd name="connsiteX5" fmla="*/ 1298686 w 1439110"/>
                <a:gd name="connsiteY5" fmla="*/ 756562 h 2282892"/>
                <a:gd name="connsiteX6" fmla="*/ 1267690 w 1439110"/>
                <a:gd name="connsiteY6" fmla="*/ 973539 h 2282892"/>
                <a:gd name="connsiteX7" fmla="*/ 1112707 w 1439110"/>
                <a:gd name="connsiteY7" fmla="*/ 1066529 h 2282892"/>
                <a:gd name="connsiteX8" fmla="*/ 1004219 w 1439110"/>
                <a:gd name="connsiteY8" fmla="*/ 1206013 h 2282892"/>
                <a:gd name="connsiteX9" fmla="*/ 1050713 w 1439110"/>
                <a:gd name="connsiteY9" fmla="*/ 1314501 h 2282892"/>
                <a:gd name="connsiteX10" fmla="*/ 895730 w 1439110"/>
                <a:gd name="connsiteY10" fmla="*/ 1422990 h 2282892"/>
                <a:gd name="connsiteX11" fmla="*/ 880232 w 1439110"/>
                <a:gd name="connsiteY11" fmla="*/ 1593471 h 2282892"/>
                <a:gd name="connsiteX12" fmla="*/ 787242 w 1439110"/>
                <a:gd name="connsiteY12" fmla="*/ 1670962 h 2282892"/>
                <a:gd name="connsiteX13" fmla="*/ 570266 w 1439110"/>
                <a:gd name="connsiteY13" fmla="*/ 2011925 h 2282892"/>
                <a:gd name="connsiteX14" fmla="*/ 567091 w 1439110"/>
                <a:gd name="connsiteY14" fmla="*/ 2267916 h 2282892"/>
                <a:gd name="connsiteX15" fmla="*/ 515161 w 1439110"/>
                <a:gd name="connsiteY15" fmla="*/ 2240471 h 2282892"/>
                <a:gd name="connsiteX16" fmla="*/ 466601 w 1439110"/>
                <a:gd name="connsiteY16" fmla="*/ 2138997 h 2282892"/>
                <a:gd name="connsiteX17" fmla="*/ 461778 w 1439110"/>
                <a:gd name="connsiteY17" fmla="*/ 2166908 h 2282892"/>
                <a:gd name="connsiteX18" fmla="*/ 461778 w 1439110"/>
                <a:gd name="connsiteY18" fmla="*/ 2011925 h 2282892"/>
                <a:gd name="connsiteX19" fmla="*/ 399785 w 1439110"/>
                <a:gd name="connsiteY19" fmla="*/ 1763952 h 2282892"/>
                <a:gd name="connsiteX20" fmla="*/ 446280 w 1439110"/>
                <a:gd name="connsiteY20" fmla="*/ 1484983 h 2282892"/>
                <a:gd name="connsiteX21" fmla="*/ 477276 w 1439110"/>
                <a:gd name="connsiteY21" fmla="*/ 1097525 h 2282892"/>
                <a:gd name="connsiteX22" fmla="*/ 368788 w 1439110"/>
                <a:gd name="connsiteY22" fmla="*/ 880549 h 2282892"/>
                <a:gd name="connsiteX23" fmla="*/ 12327 w 1439110"/>
                <a:gd name="connsiteY23" fmla="*/ 663573 h 2282892"/>
                <a:gd name="connsiteX24" fmla="*/ 89819 w 1439110"/>
                <a:gd name="connsiteY24" fmla="*/ 369105 h 2282892"/>
                <a:gd name="connsiteX25" fmla="*/ 167310 w 1439110"/>
                <a:gd name="connsiteY25" fmla="*/ 198623 h 2282892"/>
                <a:gd name="connsiteX26" fmla="*/ 368788 w 1439110"/>
                <a:gd name="connsiteY26" fmla="*/ 12644 h 2282892"/>
                <a:gd name="connsiteX27" fmla="*/ 554768 w 1439110"/>
                <a:gd name="connsiteY27" fmla="*/ 28142 h 2282892"/>
                <a:gd name="connsiteX28" fmla="*/ 632259 w 1439110"/>
                <a:gd name="connsiteY28" fmla="*/ 74637 h 2282892"/>
                <a:gd name="connsiteX0" fmla="*/ 632259 w 1439110"/>
                <a:gd name="connsiteY0" fmla="*/ 74637 h 2282892"/>
                <a:gd name="connsiteX1" fmla="*/ 957724 w 1439110"/>
                <a:gd name="connsiteY1" fmla="*/ 105634 h 2282892"/>
                <a:gd name="connsiteX2" fmla="*/ 988720 w 1439110"/>
                <a:gd name="connsiteY2" fmla="*/ 322610 h 2282892"/>
                <a:gd name="connsiteX3" fmla="*/ 1221195 w 1439110"/>
                <a:gd name="connsiteY3" fmla="*/ 431098 h 2282892"/>
                <a:gd name="connsiteX4" fmla="*/ 1438171 w 1439110"/>
                <a:gd name="connsiteY4" fmla="*/ 555084 h 2282892"/>
                <a:gd name="connsiteX5" fmla="*/ 1298686 w 1439110"/>
                <a:gd name="connsiteY5" fmla="*/ 756562 h 2282892"/>
                <a:gd name="connsiteX6" fmla="*/ 1267690 w 1439110"/>
                <a:gd name="connsiteY6" fmla="*/ 973539 h 2282892"/>
                <a:gd name="connsiteX7" fmla="*/ 1112707 w 1439110"/>
                <a:gd name="connsiteY7" fmla="*/ 1066529 h 2282892"/>
                <a:gd name="connsiteX8" fmla="*/ 1004219 w 1439110"/>
                <a:gd name="connsiteY8" fmla="*/ 1206013 h 2282892"/>
                <a:gd name="connsiteX9" fmla="*/ 1050713 w 1439110"/>
                <a:gd name="connsiteY9" fmla="*/ 1314501 h 2282892"/>
                <a:gd name="connsiteX10" fmla="*/ 895730 w 1439110"/>
                <a:gd name="connsiteY10" fmla="*/ 1422990 h 2282892"/>
                <a:gd name="connsiteX11" fmla="*/ 880232 w 1439110"/>
                <a:gd name="connsiteY11" fmla="*/ 1593471 h 2282892"/>
                <a:gd name="connsiteX12" fmla="*/ 787242 w 1439110"/>
                <a:gd name="connsiteY12" fmla="*/ 1670962 h 2282892"/>
                <a:gd name="connsiteX13" fmla="*/ 570266 w 1439110"/>
                <a:gd name="connsiteY13" fmla="*/ 2011925 h 2282892"/>
                <a:gd name="connsiteX14" fmla="*/ 567091 w 1439110"/>
                <a:gd name="connsiteY14" fmla="*/ 2267916 h 2282892"/>
                <a:gd name="connsiteX15" fmla="*/ 515161 w 1439110"/>
                <a:gd name="connsiteY15" fmla="*/ 2240471 h 2282892"/>
                <a:gd name="connsiteX16" fmla="*/ 466601 w 1439110"/>
                <a:gd name="connsiteY16" fmla="*/ 2138997 h 2282892"/>
                <a:gd name="connsiteX17" fmla="*/ 461778 w 1439110"/>
                <a:gd name="connsiteY17" fmla="*/ 2090708 h 2282892"/>
                <a:gd name="connsiteX18" fmla="*/ 461778 w 1439110"/>
                <a:gd name="connsiteY18" fmla="*/ 2011925 h 2282892"/>
                <a:gd name="connsiteX19" fmla="*/ 399785 w 1439110"/>
                <a:gd name="connsiteY19" fmla="*/ 1763952 h 2282892"/>
                <a:gd name="connsiteX20" fmla="*/ 446280 w 1439110"/>
                <a:gd name="connsiteY20" fmla="*/ 1484983 h 2282892"/>
                <a:gd name="connsiteX21" fmla="*/ 477276 w 1439110"/>
                <a:gd name="connsiteY21" fmla="*/ 1097525 h 2282892"/>
                <a:gd name="connsiteX22" fmla="*/ 368788 w 1439110"/>
                <a:gd name="connsiteY22" fmla="*/ 880549 h 2282892"/>
                <a:gd name="connsiteX23" fmla="*/ 12327 w 1439110"/>
                <a:gd name="connsiteY23" fmla="*/ 663573 h 2282892"/>
                <a:gd name="connsiteX24" fmla="*/ 89819 w 1439110"/>
                <a:gd name="connsiteY24" fmla="*/ 369105 h 2282892"/>
                <a:gd name="connsiteX25" fmla="*/ 167310 w 1439110"/>
                <a:gd name="connsiteY25" fmla="*/ 198623 h 2282892"/>
                <a:gd name="connsiteX26" fmla="*/ 368788 w 1439110"/>
                <a:gd name="connsiteY26" fmla="*/ 12644 h 2282892"/>
                <a:gd name="connsiteX27" fmla="*/ 554768 w 1439110"/>
                <a:gd name="connsiteY27" fmla="*/ 28142 h 2282892"/>
                <a:gd name="connsiteX28" fmla="*/ 632259 w 1439110"/>
                <a:gd name="connsiteY28" fmla="*/ 74637 h 22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39110" h="2282892">
                  <a:moveTo>
                    <a:pt x="632259" y="74637"/>
                  </a:moveTo>
                  <a:cubicBezTo>
                    <a:pt x="699418" y="87552"/>
                    <a:pt x="898314" y="64305"/>
                    <a:pt x="957724" y="105634"/>
                  </a:cubicBezTo>
                  <a:cubicBezTo>
                    <a:pt x="1017134" y="146963"/>
                    <a:pt x="944808" y="268366"/>
                    <a:pt x="988720" y="322610"/>
                  </a:cubicBezTo>
                  <a:cubicBezTo>
                    <a:pt x="1032632" y="376854"/>
                    <a:pt x="1146287" y="392352"/>
                    <a:pt x="1221195" y="431098"/>
                  </a:cubicBezTo>
                  <a:cubicBezTo>
                    <a:pt x="1296104" y="469844"/>
                    <a:pt x="1425256" y="500840"/>
                    <a:pt x="1438171" y="555084"/>
                  </a:cubicBezTo>
                  <a:cubicBezTo>
                    <a:pt x="1451086" y="609328"/>
                    <a:pt x="1327100" y="686820"/>
                    <a:pt x="1298686" y="756562"/>
                  </a:cubicBezTo>
                  <a:cubicBezTo>
                    <a:pt x="1270273" y="826305"/>
                    <a:pt x="1298686" y="921878"/>
                    <a:pt x="1267690" y="973539"/>
                  </a:cubicBezTo>
                  <a:cubicBezTo>
                    <a:pt x="1236694" y="1025200"/>
                    <a:pt x="1156619" y="1027783"/>
                    <a:pt x="1112707" y="1066529"/>
                  </a:cubicBezTo>
                  <a:cubicBezTo>
                    <a:pt x="1068795" y="1105275"/>
                    <a:pt x="1014551" y="1164684"/>
                    <a:pt x="1004219" y="1206013"/>
                  </a:cubicBezTo>
                  <a:cubicBezTo>
                    <a:pt x="993887" y="1247342"/>
                    <a:pt x="1068795" y="1278338"/>
                    <a:pt x="1050713" y="1314501"/>
                  </a:cubicBezTo>
                  <a:cubicBezTo>
                    <a:pt x="1032632" y="1350664"/>
                    <a:pt x="924143" y="1376495"/>
                    <a:pt x="895730" y="1422990"/>
                  </a:cubicBezTo>
                  <a:cubicBezTo>
                    <a:pt x="867317" y="1469485"/>
                    <a:pt x="898313" y="1552142"/>
                    <a:pt x="880232" y="1593471"/>
                  </a:cubicBezTo>
                  <a:cubicBezTo>
                    <a:pt x="862151" y="1634800"/>
                    <a:pt x="838903" y="1601220"/>
                    <a:pt x="787242" y="1670962"/>
                  </a:cubicBezTo>
                  <a:cubicBezTo>
                    <a:pt x="735581" y="1740704"/>
                    <a:pt x="606958" y="1912433"/>
                    <a:pt x="570266" y="2011925"/>
                  </a:cubicBezTo>
                  <a:cubicBezTo>
                    <a:pt x="533574" y="2111417"/>
                    <a:pt x="576275" y="2229825"/>
                    <a:pt x="567091" y="2267916"/>
                  </a:cubicBezTo>
                  <a:cubicBezTo>
                    <a:pt x="557907" y="2306007"/>
                    <a:pt x="531909" y="2261957"/>
                    <a:pt x="515161" y="2240471"/>
                  </a:cubicBezTo>
                  <a:cubicBezTo>
                    <a:pt x="498413" y="2218985"/>
                    <a:pt x="475498" y="2151258"/>
                    <a:pt x="466601" y="2138997"/>
                  </a:cubicBezTo>
                  <a:cubicBezTo>
                    <a:pt x="457704" y="2126737"/>
                    <a:pt x="462582" y="2111887"/>
                    <a:pt x="461778" y="2090708"/>
                  </a:cubicBezTo>
                  <a:cubicBezTo>
                    <a:pt x="460974" y="2069529"/>
                    <a:pt x="472110" y="2066384"/>
                    <a:pt x="461778" y="2011925"/>
                  </a:cubicBezTo>
                  <a:cubicBezTo>
                    <a:pt x="451446" y="1957466"/>
                    <a:pt x="402368" y="1851776"/>
                    <a:pt x="399785" y="1763952"/>
                  </a:cubicBezTo>
                  <a:cubicBezTo>
                    <a:pt x="397202" y="1676128"/>
                    <a:pt x="433365" y="1596054"/>
                    <a:pt x="446280" y="1484983"/>
                  </a:cubicBezTo>
                  <a:cubicBezTo>
                    <a:pt x="459195" y="1373912"/>
                    <a:pt x="490191" y="1198264"/>
                    <a:pt x="477276" y="1097525"/>
                  </a:cubicBezTo>
                  <a:cubicBezTo>
                    <a:pt x="464361" y="996786"/>
                    <a:pt x="446279" y="952874"/>
                    <a:pt x="368788" y="880549"/>
                  </a:cubicBezTo>
                  <a:cubicBezTo>
                    <a:pt x="291296" y="808224"/>
                    <a:pt x="58822" y="748814"/>
                    <a:pt x="12327" y="663573"/>
                  </a:cubicBezTo>
                  <a:cubicBezTo>
                    <a:pt x="-34168" y="578332"/>
                    <a:pt x="63989" y="446597"/>
                    <a:pt x="89819" y="369105"/>
                  </a:cubicBezTo>
                  <a:cubicBezTo>
                    <a:pt x="115649" y="291613"/>
                    <a:pt x="120815" y="258033"/>
                    <a:pt x="167310" y="198623"/>
                  </a:cubicBezTo>
                  <a:cubicBezTo>
                    <a:pt x="213805" y="139213"/>
                    <a:pt x="304212" y="41057"/>
                    <a:pt x="368788" y="12644"/>
                  </a:cubicBezTo>
                  <a:cubicBezTo>
                    <a:pt x="433364" y="-15769"/>
                    <a:pt x="510856" y="10061"/>
                    <a:pt x="554768" y="28142"/>
                  </a:cubicBezTo>
                  <a:cubicBezTo>
                    <a:pt x="598680" y="46223"/>
                    <a:pt x="565100" y="61722"/>
                    <a:pt x="632259" y="74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8326584-E2B6-4520-A356-9DF48A5E2A4A}"/>
                </a:ext>
              </a:extLst>
            </p:cNvPr>
            <p:cNvSpPr/>
            <p:nvPr/>
          </p:nvSpPr>
          <p:spPr>
            <a:xfrm>
              <a:off x="4014556" y="1178619"/>
              <a:ext cx="1048621" cy="1135786"/>
            </a:xfrm>
            <a:custGeom>
              <a:avLst/>
              <a:gdLst>
                <a:gd name="connsiteX0" fmla="*/ 39370 w 984624"/>
                <a:gd name="connsiteY0" fmla="*/ 460100 h 1335758"/>
                <a:gd name="connsiteX1" fmla="*/ 199027 w 984624"/>
                <a:gd name="connsiteY1" fmla="*/ 619757 h 1335758"/>
                <a:gd name="connsiteX2" fmla="*/ 271598 w 984624"/>
                <a:gd name="connsiteY2" fmla="*/ 851986 h 1335758"/>
                <a:gd name="connsiteX3" fmla="*/ 213541 w 984624"/>
                <a:gd name="connsiteY3" fmla="*/ 1084214 h 1335758"/>
                <a:gd name="connsiteX4" fmla="*/ 300627 w 984624"/>
                <a:gd name="connsiteY4" fmla="*/ 1330957 h 1335758"/>
                <a:gd name="connsiteX5" fmla="*/ 750570 w 984624"/>
                <a:gd name="connsiteY5" fmla="*/ 851986 h 1335758"/>
                <a:gd name="connsiteX6" fmla="*/ 750570 w 984624"/>
                <a:gd name="connsiteY6" fmla="*/ 851986 h 1335758"/>
                <a:gd name="connsiteX7" fmla="*/ 837655 w 984624"/>
                <a:gd name="connsiteY7" fmla="*/ 373014 h 1335758"/>
                <a:gd name="connsiteX8" fmla="*/ 837655 w 984624"/>
                <a:gd name="connsiteY8" fmla="*/ 373014 h 1335758"/>
                <a:gd name="connsiteX9" fmla="*/ 982798 w 984624"/>
                <a:gd name="connsiteY9" fmla="*/ 227872 h 1335758"/>
                <a:gd name="connsiteX10" fmla="*/ 721541 w 984624"/>
                <a:gd name="connsiteY10" fmla="*/ 68214 h 1335758"/>
                <a:gd name="connsiteX11" fmla="*/ 721541 w 984624"/>
                <a:gd name="connsiteY11" fmla="*/ 68214 h 1335758"/>
                <a:gd name="connsiteX12" fmla="*/ 866684 w 984624"/>
                <a:gd name="connsiteY12" fmla="*/ 10157 h 1335758"/>
                <a:gd name="connsiteX13" fmla="*/ 547370 w 984624"/>
                <a:gd name="connsiteY13" fmla="*/ 10157 h 1335758"/>
                <a:gd name="connsiteX14" fmla="*/ 402227 w 984624"/>
                <a:gd name="connsiteY14" fmla="*/ 111757 h 1335758"/>
                <a:gd name="connsiteX15" fmla="*/ 184512 w 984624"/>
                <a:gd name="connsiteY15" fmla="*/ 256900 h 1335758"/>
                <a:gd name="connsiteX16" fmla="*/ 10341 w 984624"/>
                <a:gd name="connsiteY16" fmla="*/ 387529 h 1335758"/>
                <a:gd name="connsiteX17" fmla="*/ 39370 w 984624"/>
                <a:gd name="connsiteY17" fmla="*/ 460100 h 13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624" h="1335758">
                  <a:moveTo>
                    <a:pt x="39370" y="460100"/>
                  </a:moveTo>
                  <a:cubicBezTo>
                    <a:pt x="70818" y="498805"/>
                    <a:pt x="160322" y="554443"/>
                    <a:pt x="199027" y="619757"/>
                  </a:cubicBezTo>
                  <a:cubicBezTo>
                    <a:pt x="237732" y="685071"/>
                    <a:pt x="269179" y="774577"/>
                    <a:pt x="271598" y="851986"/>
                  </a:cubicBezTo>
                  <a:cubicBezTo>
                    <a:pt x="274017" y="929395"/>
                    <a:pt x="208703" y="1004386"/>
                    <a:pt x="213541" y="1084214"/>
                  </a:cubicBezTo>
                  <a:cubicBezTo>
                    <a:pt x="218379" y="1164042"/>
                    <a:pt x="211122" y="1369662"/>
                    <a:pt x="300627" y="1330957"/>
                  </a:cubicBezTo>
                  <a:cubicBezTo>
                    <a:pt x="390132" y="1292252"/>
                    <a:pt x="750570" y="851986"/>
                    <a:pt x="750570" y="851986"/>
                  </a:cubicBezTo>
                  <a:lnTo>
                    <a:pt x="750570" y="851986"/>
                  </a:lnTo>
                  <a:lnTo>
                    <a:pt x="837655" y="373014"/>
                  </a:lnTo>
                  <a:lnTo>
                    <a:pt x="837655" y="373014"/>
                  </a:lnTo>
                  <a:cubicBezTo>
                    <a:pt x="861846" y="348824"/>
                    <a:pt x="1002150" y="278672"/>
                    <a:pt x="982798" y="227872"/>
                  </a:cubicBezTo>
                  <a:cubicBezTo>
                    <a:pt x="963446" y="177072"/>
                    <a:pt x="721541" y="68214"/>
                    <a:pt x="721541" y="68214"/>
                  </a:cubicBezTo>
                  <a:lnTo>
                    <a:pt x="721541" y="68214"/>
                  </a:lnTo>
                  <a:cubicBezTo>
                    <a:pt x="745731" y="58538"/>
                    <a:pt x="895712" y="19833"/>
                    <a:pt x="866684" y="10157"/>
                  </a:cubicBezTo>
                  <a:cubicBezTo>
                    <a:pt x="837656" y="481"/>
                    <a:pt x="624780" y="-6776"/>
                    <a:pt x="547370" y="10157"/>
                  </a:cubicBezTo>
                  <a:cubicBezTo>
                    <a:pt x="469960" y="27090"/>
                    <a:pt x="462703" y="70633"/>
                    <a:pt x="402227" y="111757"/>
                  </a:cubicBezTo>
                  <a:cubicBezTo>
                    <a:pt x="341751" y="152881"/>
                    <a:pt x="249826" y="210938"/>
                    <a:pt x="184512" y="256900"/>
                  </a:cubicBezTo>
                  <a:cubicBezTo>
                    <a:pt x="119198" y="302862"/>
                    <a:pt x="34531" y="351243"/>
                    <a:pt x="10341" y="387529"/>
                  </a:cubicBezTo>
                  <a:cubicBezTo>
                    <a:pt x="-13849" y="423815"/>
                    <a:pt x="7922" y="421395"/>
                    <a:pt x="39370" y="4601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8D8C74-48A5-4A45-88BA-BB4A1B959B4F}"/>
                </a:ext>
              </a:extLst>
            </p:cNvPr>
            <p:cNvSpPr/>
            <p:nvPr/>
          </p:nvSpPr>
          <p:spPr>
            <a:xfrm>
              <a:off x="8705816" y="4131901"/>
              <a:ext cx="1213639" cy="890179"/>
            </a:xfrm>
            <a:custGeom>
              <a:avLst/>
              <a:gdLst>
                <a:gd name="connsiteX0" fmla="*/ 4025 w 1245173"/>
                <a:gd name="connsiteY0" fmla="*/ 800581 h 1013033"/>
                <a:gd name="connsiteX1" fmla="*/ 80225 w 1245173"/>
                <a:gd name="connsiteY1" fmla="*/ 711681 h 1013033"/>
                <a:gd name="connsiteX2" fmla="*/ 92925 w 1245173"/>
                <a:gd name="connsiteY2" fmla="*/ 356081 h 1013033"/>
                <a:gd name="connsiteX3" fmla="*/ 296125 w 1245173"/>
                <a:gd name="connsiteY3" fmla="*/ 254481 h 1013033"/>
                <a:gd name="connsiteX4" fmla="*/ 423125 w 1245173"/>
                <a:gd name="connsiteY4" fmla="*/ 127481 h 1013033"/>
                <a:gd name="connsiteX5" fmla="*/ 537425 w 1245173"/>
                <a:gd name="connsiteY5" fmla="*/ 152881 h 1013033"/>
                <a:gd name="connsiteX6" fmla="*/ 537425 w 1245173"/>
                <a:gd name="connsiteY6" fmla="*/ 51281 h 1013033"/>
                <a:gd name="connsiteX7" fmla="*/ 651725 w 1245173"/>
                <a:gd name="connsiteY7" fmla="*/ 25881 h 1013033"/>
                <a:gd name="connsiteX8" fmla="*/ 626325 w 1245173"/>
                <a:gd name="connsiteY8" fmla="*/ 114781 h 1013033"/>
                <a:gd name="connsiteX9" fmla="*/ 740625 w 1245173"/>
                <a:gd name="connsiteY9" fmla="*/ 190981 h 1013033"/>
                <a:gd name="connsiteX10" fmla="*/ 816825 w 1245173"/>
                <a:gd name="connsiteY10" fmla="*/ 165581 h 1013033"/>
                <a:gd name="connsiteX11" fmla="*/ 842225 w 1245173"/>
                <a:gd name="connsiteY11" fmla="*/ 481 h 1013033"/>
                <a:gd name="connsiteX12" fmla="*/ 867625 w 1245173"/>
                <a:gd name="connsiteY12" fmla="*/ 114781 h 1013033"/>
                <a:gd name="connsiteX13" fmla="*/ 956525 w 1245173"/>
                <a:gd name="connsiteY13" fmla="*/ 102081 h 1013033"/>
                <a:gd name="connsiteX14" fmla="*/ 981925 w 1245173"/>
                <a:gd name="connsiteY14" fmla="*/ 241781 h 1013033"/>
                <a:gd name="connsiteX15" fmla="*/ 1235925 w 1245173"/>
                <a:gd name="connsiteY15" fmla="*/ 368781 h 1013033"/>
                <a:gd name="connsiteX16" fmla="*/ 1172425 w 1245173"/>
                <a:gd name="connsiteY16" fmla="*/ 660881 h 1013033"/>
                <a:gd name="connsiteX17" fmla="*/ 1007325 w 1245173"/>
                <a:gd name="connsiteY17" fmla="*/ 864081 h 1013033"/>
                <a:gd name="connsiteX18" fmla="*/ 969225 w 1245173"/>
                <a:gd name="connsiteY18" fmla="*/ 991081 h 1013033"/>
                <a:gd name="connsiteX19" fmla="*/ 867625 w 1245173"/>
                <a:gd name="connsiteY19" fmla="*/ 965681 h 1013033"/>
                <a:gd name="connsiteX20" fmla="*/ 804125 w 1245173"/>
                <a:gd name="connsiteY20" fmla="*/ 1003781 h 1013033"/>
                <a:gd name="connsiteX21" fmla="*/ 715225 w 1245173"/>
                <a:gd name="connsiteY21" fmla="*/ 762481 h 1013033"/>
                <a:gd name="connsiteX22" fmla="*/ 639025 w 1245173"/>
                <a:gd name="connsiteY22" fmla="*/ 825981 h 1013033"/>
                <a:gd name="connsiteX23" fmla="*/ 600925 w 1245173"/>
                <a:gd name="connsiteY23" fmla="*/ 737081 h 1013033"/>
                <a:gd name="connsiteX24" fmla="*/ 219925 w 1245173"/>
                <a:gd name="connsiteY24" fmla="*/ 838681 h 1013033"/>
                <a:gd name="connsiteX25" fmla="*/ 4025 w 1245173"/>
                <a:gd name="connsiteY25" fmla="*/ 800581 h 1013033"/>
                <a:gd name="connsiteX0" fmla="*/ 4025 w 1212415"/>
                <a:gd name="connsiteY0" fmla="*/ 800581 h 1013033"/>
                <a:gd name="connsiteX1" fmla="*/ 80225 w 1212415"/>
                <a:gd name="connsiteY1" fmla="*/ 711681 h 1013033"/>
                <a:gd name="connsiteX2" fmla="*/ 92925 w 1212415"/>
                <a:gd name="connsiteY2" fmla="*/ 356081 h 1013033"/>
                <a:gd name="connsiteX3" fmla="*/ 296125 w 1212415"/>
                <a:gd name="connsiteY3" fmla="*/ 254481 h 1013033"/>
                <a:gd name="connsiteX4" fmla="*/ 423125 w 1212415"/>
                <a:gd name="connsiteY4" fmla="*/ 127481 h 1013033"/>
                <a:gd name="connsiteX5" fmla="*/ 537425 w 1212415"/>
                <a:gd name="connsiteY5" fmla="*/ 152881 h 1013033"/>
                <a:gd name="connsiteX6" fmla="*/ 537425 w 1212415"/>
                <a:gd name="connsiteY6" fmla="*/ 51281 h 1013033"/>
                <a:gd name="connsiteX7" fmla="*/ 651725 w 1212415"/>
                <a:gd name="connsiteY7" fmla="*/ 25881 h 1013033"/>
                <a:gd name="connsiteX8" fmla="*/ 626325 w 1212415"/>
                <a:gd name="connsiteY8" fmla="*/ 114781 h 1013033"/>
                <a:gd name="connsiteX9" fmla="*/ 740625 w 1212415"/>
                <a:gd name="connsiteY9" fmla="*/ 190981 h 1013033"/>
                <a:gd name="connsiteX10" fmla="*/ 816825 w 1212415"/>
                <a:gd name="connsiteY10" fmla="*/ 165581 h 1013033"/>
                <a:gd name="connsiteX11" fmla="*/ 842225 w 1212415"/>
                <a:gd name="connsiteY11" fmla="*/ 481 h 1013033"/>
                <a:gd name="connsiteX12" fmla="*/ 867625 w 1212415"/>
                <a:gd name="connsiteY12" fmla="*/ 114781 h 1013033"/>
                <a:gd name="connsiteX13" fmla="*/ 956525 w 1212415"/>
                <a:gd name="connsiteY13" fmla="*/ 102081 h 1013033"/>
                <a:gd name="connsiteX14" fmla="*/ 981925 w 1212415"/>
                <a:gd name="connsiteY14" fmla="*/ 241781 h 1013033"/>
                <a:gd name="connsiteX15" fmla="*/ 1197825 w 1212415"/>
                <a:gd name="connsiteY15" fmla="*/ 484403 h 1013033"/>
                <a:gd name="connsiteX16" fmla="*/ 1172425 w 1212415"/>
                <a:gd name="connsiteY16" fmla="*/ 660881 h 1013033"/>
                <a:gd name="connsiteX17" fmla="*/ 1007325 w 1212415"/>
                <a:gd name="connsiteY17" fmla="*/ 864081 h 1013033"/>
                <a:gd name="connsiteX18" fmla="*/ 969225 w 1212415"/>
                <a:gd name="connsiteY18" fmla="*/ 991081 h 1013033"/>
                <a:gd name="connsiteX19" fmla="*/ 867625 w 1212415"/>
                <a:gd name="connsiteY19" fmla="*/ 965681 h 1013033"/>
                <a:gd name="connsiteX20" fmla="*/ 804125 w 1212415"/>
                <a:gd name="connsiteY20" fmla="*/ 1003781 h 1013033"/>
                <a:gd name="connsiteX21" fmla="*/ 715225 w 1212415"/>
                <a:gd name="connsiteY21" fmla="*/ 762481 h 1013033"/>
                <a:gd name="connsiteX22" fmla="*/ 639025 w 1212415"/>
                <a:gd name="connsiteY22" fmla="*/ 825981 h 1013033"/>
                <a:gd name="connsiteX23" fmla="*/ 600925 w 1212415"/>
                <a:gd name="connsiteY23" fmla="*/ 737081 h 1013033"/>
                <a:gd name="connsiteX24" fmla="*/ 219925 w 1212415"/>
                <a:gd name="connsiteY24" fmla="*/ 838681 h 1013033"/>
                <a:gd name="connsiteX25" fmla="*/ 4025 w 1212415"/>
                <a:gd name="connsiteY25" fmla="*/ 800581 h 1013033"/>
                <a:gd name="connsiteX0" fmla="*/ 5249 w 1213639"/>
                <a:gd name="connsiteY0" fmla="*/ 800581 h 1013033"/>
                <a:gd name="connsiteX1" fmla="*/ 81449 w 1213639"/>
                <a:gd name="connsiteY1" fmla="*/ 711681 h 1013033"/>
                <a:gd name="connsiteX2" fmla="*/ 94149 w 1213639"/>
                <a:gd name="connsiteY2" fmla="*/ 356081 h 1013033"/>
                <a:gd name="connsiteX3" fmla="*/ 297349 w 1213639"/>
                <a:gd name="connsiteY3" fmla="*/ 254481 h 1013033"/>
                <a:gd name="connsiteX4" fmla="*/ 424349 w 1213639"/>
                <a:gd name="connsiteY4" fmla="*/ 127481 h 1013033"/>
                <a:gd name="connsiteX5" fmla="*/ 538649 w 1213639"/>
                <a:gd name="connsiteY5" fmla="*/ 152881 h 1013033"/>
                <a:gd name="connsiteX6" fmla="*/ 538649 w 1213639"/>
                <a:gd name="connsiteY6" fmla="*/ 51281 h 1013033"/>
                <a:gd name="connsiteX7" fmla="*/ 652949 w 1213639"/>
                <a:gd name="connsiteY7" fmla="*/ 25881 h 1013033"/>
                <a:gd name="connsiteX8" fmla="*/ 627549 w 1213639"/>
                <a:gd name="connsiteY8" fmla="*/ 114781 h 1013033"/>
                <a:gd name="connsiteX9" fmla="*/ 741849 w 1213639"/>
                <a:gd name="connsiteY9" fmla="*/ 190981 h 1013033"/>
                <a:gd name="connsiteX10" fmla="*/ 818049 w 1213639"/>
                <a:gd name="connsiteY10" fmla="*/ 165581 h 1013033"/>
                <a:gd name="connsiteX11" fmla="*/ 843449 w 1213639"/>
                <a:gd name="connsiteY11" fmla="*/ 481 h 1013033"/>
                <a:gd name="connsiteX12" fmla="*/ 868849 w 1213639"/>
                <a:gd name="connsiteY12" fmla="*/ 114781 h 1013033"/>
                <a:gd name="connsiteX13" fmla="*/ 957749 w 1213639"/>
                <a:gd name="connsiteY13" fmla="*/ 102081 h 1013033"/>
                <a:gd name="connsiteX14" fmla="*/ 983149 w 1213639"/>
                <a:gd name="connsiteY14" fmla="*/ 241781 h 1013033"/>
                <a:gd name="connsiteX15" fmla="*/ 1199049 w 1213639"/>
                <a:gd name="connsiteY15" fmla="*/ 484403 h 1013033"/>
                <a:gd name="connsiteX16" fmla="*/ 1173649 w 1213639"/>
                <a:gd name="connsiteY16" fmla="*/ 660881 h 1013033"/>
                <a:gd name="connsiteX17" fmla="*/ 1008549 w 1213639"/>
                <a:gd name="connsiteY17" fmla="*/ 864081 h 1013033"/>
                <a:gd name="connsiteX18" fmla="*/ 970449 w 1213639"/>
                <a:gd name="connsiteY18" fmla="*/ 991081 h 1013033"/>
                <a:gd name="connsiteX19" fmla="*/ 868849 w 1213639"/>
                <a:gd name="connsiteY19" fmla="*/ 965681 h 1013033"/>
                <a:gd name="connsiteX20" fmla="*/ 805349 w 1213639"/>
                <a:gd name="connsiteY20" fmla="*/ 1003781 h 1013033"/>
                <a:gd name="connsiteX21" fmla="*/ 716449 w 1213639"/>
                <a:gd name="connsiteY21" fmla="*/ 762481 h 1013033"/>
                <a:gd name="connsiteX22" fmla="*/ 640249 w 1213639"/>
                <a:gd name="connsiteY22" fmla="*/ 825981 h 1013033"/>
                <a:gd name="connsiteX23" fmla="*/ 602149 w 1213639"/>
                <a:gd name="connsiteY23" fmla="*/ 737081 h 1013033"/>
                <a:gd name="connsiteX24" fmla="*/ 246549 w 1213639"/>
                <a:gd name="connsiteY24" fmla="*/ 795322 h 1013033"/>
                <a:gd name="connsiteX25" fmla="*/ 5249 w 1213639"/>
                <a:gd name="connsiteY25" fmla="*/ 800581 h 101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3639" h="1013033">
                  <a:moveTo>
                    <a:pt x="5249" y="800581"/>
                  </a:moveTo>
                  <a:cubicBezTo>
                    <a:pt x="-22268" y="786641"/>
                    <a:pt x="66632" y="785764"/>
                    <a:pt x="81449" y="711681"/>
                  </a:cubicBezTo>
                  <a:cubicBezTo>
                    <a:pt x="96266" y="637598"/>
                    <a:pt x="58166" y="432281"/>
                    <a:pt x="94149" y="356081"/>
                  </a:cubicBezTo>
                  <a:cubicBezTo>
                    <a:pt x="130132" y="279881"/>
                    <a:pt x="242316" y="292581"/>
                    <a:pt x="297349" y="254481"/>
                  </a:cubicBezTo>
                  <a:cubicBezTo>
                    <a:pt x="352382" y="216381"/>
                    <a:pt x="384132" y="144414"/>
                    <a:pt x="424349" y="127481"/>
                  </a:cubicBezTo>
                  <a:cubicBezTo>
                    <a:pt x="464566" y="110548"/>
                    <a:pt x="519599" y="165581"/>
                    <a:pt x="538649" y="152881"/>
                  </a:cubicBezTo>
                  <a:cubicBezTo>
                    <a:pt x="557699" y="140181"/>
                    <a:pt x="519599" y="72447"/>
                    <a:pt x="538649" y="51281"/>
                  </a:cubicBezTo>
                  <a:cubicBezTo>
                    <a:pt x="557699" y="30115"/>
                    <a:pt x="638132" y="15298"/>
                    <a:pt x="652949" y="25881"/>
                  </a:cubicBezTo>
                  <a:cubicBezTo>
                    <a:pt x="667766" y="36464"/>
                    <a:pt x="612732" y="87264"/>
                    <a:pt x="627549" y="114781"/>
                  </a:cubicBezTo>
                  <a:cubicBezTo>
                    <a:pt x="642366" y="142298"/>
                    <a:pt x="710099" y="182514"/>
                    <a:pt x="741849" y="190981"/>
                  </a:cubicBezTo>
                  <a:cubicBezTo>
                    <a:pt x="773599" y="199448"/>
                    <a:pt x="801116" y="197331"/>
                    <a:pt x="818049" y="165581"/>
                  </a:cubicBezTo>
                  <a:cubicBezTo>
                    <a:pt x="834982" y="133831"/>
                    <a:pt x="834982" y="8948"/>
                    <a:pt x="843449" y="481"/>
                  </a:cubicBezTo>
                  <a:cubicBezTo>
                    <a:pt x="851916" y="-7986"/>
                    <a:pt x="849799" y="97848"/>
                    <a:pt x="868849" y="114781"/>
                  </a:cubicBezTo>
                  <a:cubicBezTo>
                    <a:pt x="887899" y="131714"/>
                    <a:pt x="938699" y="80915"/>
                    <a:pt x="957749" y="102081"/>
                  </a:cubicBezTo>
                  <a:cubicBezTo>
                    <a:pt x="976799" y="123247"/>
                    <a:pt x="942932" y="178061"/>
                    <a:pt x="983149" y="241781"/>
                  </a:cubicBezTo>
                  <a:cubicBezTo>
                    <a:pt x="1023366" y="305501"/>
                    <a:pt x="1167299" y="414553"/>
                    <a:pt x="1199049" y="484403"/>
                  </a:cubicBezTo>
                  <a:cubicBezTo>
                    <a:pt x="1230799" y="554253"/>
                    <a:pt x="1205399" y="597601"/>
                    <a:pt x="1173649" y="660881"/>
                  </a:cubicBezTo>
                  <a:cubicBezTo>
                    <a:pt x="1141899" y="724161"/>
                    <a:pt x="1042416" y="809048"/>
                    <a:pt x="1008549" y="864081"/>
                  </a:cubicBezTo>
                  <a:cubicBezTo>
                    <a:pt x="974682" y="919114"/>
                    <a:pt x="993732" y="974148"/>
                    <a:pt x="970449" y="991081"/>
                  </a:cubicBezTo>
                  <a:cubicBezTo>
                    <a:pt x="947166" y="1008014"/>
                    <a:pt x="896366" y="963564"/>
                    <a:pt x="868849" y="965681"/>
                  </a:cubicBezTo>
                  <a:cubicBezTo>
                    <a:pt x="841332" y="967798"/>
                    <a:pt x="830749" y="1037648"/>
                    <a:pt x="805349" y="1003781"/>
                  </a:cubicBezTo>
                  <a:cubicBezTo>
                    <a:pt x="779949" y="969914"/>
                    <a:pt x="743966" y="792114"/>
                    <a:pt x="716449" y="762481"/>
                  </a:cubicBezTo>
                  <a:cubicBezTo>
                    <a:pt x="688932" y="732848"/>
                    <a:pt x="659299" y="830214"/>
                    <a:pt x="640249" y="825981"/>
                  </a:cubicBezTo>
                  <a:cubicBezTo>
                    <a:pt x="621199" y="821748"/>
                    <a:pt x="671999" y="734964"/>
                    <a:pt x="602149" y="737081"/>
                  </a:cubicBezTo>
                  <a:cubicBezTo>
                    <a:pt x="532299" y="739198"/>
                    <a:pt x="348149" y="780505"/>
                    <a:pt x="246549" y="795322"/>
                  </a:cubicBezTo>
                  <a:cubicBezTo>
                    <a:pt x="144949" y="810139"/>
                    <a:pt x="32766" y="814521"/>
                    <a:pt x="5249" y="8005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A55722-B8ED-4130-9D27-00D29F3247E9}"/>
                </a:ext>
              </a:extLst>
            </p:cNvPr>
            <p:cNvSpPr/>
            <p:nvPr/>
          </p:nvSpPr>
          <p:spPr>
            <a:xfrm rot="436387">
              <a:off x="6934732" y="4490720"/>
              <a:ext cx="166706" cy="366383"/>
            </a:xfrm>
            <a:custGeom>
              <a:avLst/>
              <a:gdLst>
                <a:gd name="connsiteX0" fmla="*/ 89448 w 166706"/>
                <a:gd name="connsiteY0" fmla="*/ 94559 h 366383"/>
                <a:gd name="connsiteX1" fmla="*/ 548 w 166706"/>
                <a:gd name="connsiteY1" fmla="*/ 145359 h 366383"/>
                <a:gd name="connsiteX2" fmla="*/ 51348 w 166706"/>
                <a:gd name="connsiteY2" fmla="*/ 170759 h 366383"/>
                <a:gd name="connsiteX3" fmla="*/ 38648 w 166706"/>
                <a:gd name="connsiteY3" fmla="*/ 361259 h 366383"/>
                <a:gd name="connsiteX4" fmla="*/ 140248 w 166706"/>
                <a:gd name="connsiteY4" fmla="*/ 285059 h 366383"/>
                <a:gd name="connsiteX5" fmla="*/ 165648 w 166706"/>
                <a:gd name="connsiteY5" fmla="*/ 5659 h 366383"/>
                <a:gd name="connsiteX6" fmla="*/ 89448 w 166706"/>
                <a:gd name="connsiteY6" fmla="*/ 94559 h 36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706" h="366383">
                  <a:moveTo>
                    <a:pt x="89448" y="94559"/>
                  </a:moveTo>
                  <a:cubicBezTo>
                    <a:pt x="61931" y="117842"/>
                    <a:pt x="6898" y="132659"/>
                    <a:pt x="548" y="145359"/>
                  </a:cubicBezTo>
                  <a:cubicBezTo>
                    <a:pt x="-5802" y="158059"/>
                    <a:pt x="44998" y="134776"/>
                    <a:pt x="51348" y="170759"/>
                  </a:cubicBezTo>
                  <a:cubicBezTo>
                    <a:pt x="57698" y="206742"/>
                    <a:pt x="23831" y="342209"/>
                    <a:pt x="38648" y="361259"/>
                  </a:cubicBezTo>
                  <a:cubicBezTo>
                    <a:pt x="53465" y="380309"/>
                    <a:pt x="119081" y="344326"/>
                    <a:pt x="140248" y="285059"/>
                  </a:cubicBezTo>
                  <a:cubicBezTo>
                    <a:pt x="161415" y="225792"/>
                    <a:pt x="169881" y="35292"/>
                    <a:pt x="165648" y="5659"/>
                  </a:cubicBezTo>
                  <a:cubicBezTo>
                    <a:pt x="161415" y="-23974"/>
                    <a:pt x="116965" y="71276"/>
                    <a:pt x="89448" y="94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DDEC630C-1AE9-4BB2-9CA4-7FB41F767B0F}"/>
                </a:ext>
              </a:extLst>
            </p:cNvPr>
            <p:cNvGrpSpPr/>
            <p:nvPr/>
          </p:nvGrpSpPr>
          <p:grpSpPr>
            <a:xfrm>
              <a:off x="5024202" y="1169614"/>
              <a:ext cx="4911123" cy="4240072"/>
              <a:chOff x="5186101" y="997402"/>
              <a:chExt cx="4911123" cy="4240072"/>
            </a:xfrm>
            <a:solidFill>
              <a:schemeClr val="accent6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449539-35FB-40AF-907D-1B0B090E4672}"/>
                  </a:ext>
                </a:extLst>
              </p:cNvPr>
              <p:cNvSpPr/>
              <p:nvPr/>
            </p:nvSpPr>
            <p:spPr>
              <a:xfrm>
                <a:off x="5186101" y="2902416"/>
                <a:ext cx="1979262" cy="2335058"/>
              </a:xfrm>
              <a:custGeom>
                <a:avLst/>
                <a:gdLst>
                  <a:gd name="connsiteX0" fmla="*/ 330658 w 1842752"/>
                  <a:gd name="connsiteY0" fmla="*/ 177864 h 1848149"/>
                  <a:gd name="connsiteX1" fmla="*/ 229058 w 1842752"/>
                  <a:gd name="connsiteY1" fmla="*/ 215964 h 1848149"/>
                  <a:gd name="connsiteX2" fmla="*/ 114758 w 1842752"/>
                  <a:gd name="connsiteY2" fmla="*/ 368364 h 1848149"/>
                  <a:gd name="connsiteX3" fmla="*/ 458 w 1842752"/>
                  <a:gd name="connsiteY3" fmla="*/ 482664 h 1848149"/>
                  <a:gd name="connsiteX4" fmla="*/ 76658 w 1842752"/>
                  <a:gd name="connsiteY4" fmla="*/ 571564 h 1848149"/>
                  <a:gd name="connsiteX5" fmla="*/ 127458 w 1842752"/>
                  <a:gd name="connsiteY5" fmla="*/ 673164 h 1848149"/>
                  <a:gd name="connsiteX6" fmla="*/ 292558 w 1842752"/>
                  <a:gd name="connsiteY6" fmla="*/ 736664 h 1848149"/>
                  <a:gd name="connsiteX7" fmla="*/ 381458 w 1842752"/>
                  <a:gd name="connsiteY7" fmla="*/ 838264 h 1848149"/>
                  <a:gd name="connsiteX8" fmla="*/ 597358 w 1842752"/>
                  <a:gd name="connsiteY8" fmla="*/ 812864 h 1848149"/>
                  <a:gd name="connsiteX9" fmla="*/ 673558 w 1842752"/>
                  <a:gd name="connsiteY9" fmla="*/ 901764 h 1848149"/>
                  <a:gd name="connsiteX10" fmla="*/ 813258 w 1842752"/>
                  <a:gd name="connsiteY10" fmla="*/ 838264 h 1848149"/>
                  <a:gd name="connsiteX11" fmla="*/ 800558 w 1842752"/>
                  <a:gd name="connsiteY11" fmla="*/ 914464 h 1848149"/>
                  <a:gd name="connsiteX12" fmla="*/ 762458 w 1842752"/>
                  <a:gd name="connsiteY12" fmla="*/ 1041464 h 1848149"/>
                  <a:gd name="connsiteX13" fmla="*/ 864058 w 1842752"/>
                  <a:gd name="connsiteY13" fmla="*/ 1066864 h 1848149"/>
                  <a:gd name="connsiteX14" fmla="*/ 813258 w 1842752"/>
                  <a:gd name="connsiteY14" fmla="*/ 1384364 h 1848149"/>
                  <a:gd name="connsiteX15" fmla="*/ 978358 w 1842752"/>
                  <a:gd name="connsiteY15" fmla="*/ 1828864 h 1848149"/>
                  <a:gd name="connsiteX16" fmla="*/ 1295858 w 1842752"/>
                  <a:gd name="connsiteY16" fmla="*/ 1752664 h 1848149"/>
                  <a:gd name="connsiteX17" fmla="*/ 1295858 w 1842752"/>
                  <a:gd name="connsiteY17" fmla="*/ 1612964 h 1848149"/>
                  <a:gd name="connsiteX18" fmla="*/ 1384758 w 1842752"/>
                  <a:gd name="connsiteY18" fmla="*/ 1562164 h 1848149"/>
                  <a:gd name="connsiteX19" fmla="*/ 1321258 w 1842752"/>
                  <a:gd name="connsiteY19" fmla="*/ 1409764 h 1848149"/>
                  <a:gd name="connsiteX20" fmla="*/ 1575258 w 1842752"/>
                  <a:gd name="connsiteY20" fmla="*/ 1231964 h 1848149"/>
                  <a:gd name="connsiteX21" fmla="*/ 1524458 w 1842752"/>
                  <a:gd name="connsiteY21" fmla="*/ 901764 h 1848149"/>
                  <a:gd name="connsiteX22" fmla="*/ 1791158 w 1842752"/>
                  <a:gd name="connsiteY22" fmla="*/ 647764 h 1848149"/>
                  <a:gd name="connsiteX23" fmla="*/ 1816558 w 1842752"/>
                  <a:gd name="connsiteY23" fmla="*/ 495364 h 1848149"/>
                  <a:gd name="connsiteX24" fmla="*/ 1499058 w 1842752"/>
                  <a:gd name="connsiteY24" fmla="*/ 571564 h 1848149"/>
                  <a:gd name="connsiteX25" fmla="*/ 1206958 w 1842752"/>
                  <a:gd name="connsiteY25" fmla="*/ 177864 h 1848149"/>
                  <a:gd name="connsiteX26" fmla="*/ 1245058 w 1842752"/>
                  <a:gd name="connsiteY26" fmla="*/ 76264 h 1848149"/>
                  <a:gd name="connsiteX27" fmla="*/ 991058 w 1842752"/>
                  <a:gd name="connsiteY27" fmla="*/ 25464 h 1848149"/>
                  <a:gd name="connsiteX28" fmla="*/ 965658 w 1842752"/>
                  <a:gd name="connsiteY28" fmla="*/ 152464 h 1848149"/>
                  <a:gd name="connsiteX29" fmla="*/ 635458 w 1842752"/>
                  <a:gd name="connsiteY29" fmla="*/ 88964 h 1848149"/>
                  <a:gd name="connsiteX30" fmla="*/ 711658 w 1842752"/>
                  <a:gd name="connsiteY30" fmla="*/ 64 h 1848149"/>
                  <a:gd name="connsiteX31" fmla="*/ 368758 w 1842752"/>
                  <a:gd name="connsiteY31" fmla="*/ 76264 h 1848149"/>
                  <a:gd name="connsiteX32" fmla="*/ 330658 w 1842752"/>
                  <a:gd name="connsiteY32" fmla="*/ 177864 h 1848149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06958 w 1842752"/>
                  <a:gd name="connsiteY25" fmla="*/ 165185 h 1835470"/>
                  <a:gd name="connsiteX26" fmla="*/ 1245058 w 1842752"/>
                  <a:gd name="connsiteY26" fmla="*/ 63585 h 1835470"/>
                  <a:gd name="connsiteX27" fmla="*/ 991058 w 1842752"/>
                  <a:gd name="connsiteY27" fmla="*/ 12785 h 1835470"/>
                  <a:gd name="connsiteX28" fmla="*/ 965658 w 1842752"/>
                  <a:gd name="connsiteY28" fmla="*/ 1397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06958 w 1842752"/>
                  <a:gd name="connsiteY25" fmla="*/ 165185 h 1835470"/>
                  <a:gd name="connsiteX26" fmla="*/ 1245058 w 1842752"/>
                  <a:gd name="connsiteY26" fmla="*/ 63585 h 1835470"/>
                  <a:gd name="connsiteX27" fmla="*/ 991058 w 1842752"/>
                  <a:gd name="connsiteY27" fmla="*/ 12785 h 1835470"/>
                  <a:gd name="connsiteX28" fmla="*/ 991058 w 1842752"/>
                  <a:gd name="connsiteY28" fmla="*/ 889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06958 w 1842752"/>
                  <a:gd name="connsiteY25" fmla="*/ 165185 h 1835470"/>
                  <a:gd name="connsiteX26" fmla="*/ 1270458 w 1842752"/>
                  <a:gd name="connsiteY26" fmla="*/ 101685 h 1835470"/>
                  <a:gd name="connsiteX27" fmla="*/ 991058 w 1842752"/>
                  <a:gd name="connsiteY27" fmla="*/ 12785 h 1835470"/>
                  <a:gd name="connsiteX28" fmla="*/ 991058 w 1842752"/>
                  <a:gd name="connsiteY28" fmla="*/ 889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06958 w 1842752"/>
                  <a:gd name="connsiteY25" fmla="*/ 165185 h 1835470"/>
                  <a:gd name="connsiteX26" fmla="*/ 1257758 w 1842752"/>
                  <a:gd name="connsiteY26" fmla="*/ 63585 h 1835470"/>
                  <a:gd name="connsiteX27" fmla="*/ 991058 w 1842752"/>
                  <a:gd name="connsiteY27" fmla="*/ 12785 h 1835470"/>
                  <a:gd name="connsiteX28" fmla="*/ 991058 w 1842752"/>
                  <a:gd name="connsiteY28" fmla="*/ 889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57758 w 1842752"/>
                  <a:gd name="connsiteY25" fmla="*/ 177885 h 1835470"/>
                  <a:gd name="connsiteX26" fmla="*/ 1257758 w 1842752"/>
                  <a:gd name="connsiteY26" fmla="*/ 63585 h 1835470"/>
                  <a:gd name="connsiteX27" fmla="*/ 991058 w 1842752"/>
                  <a:gd name="connsiteY27" fmla="*/ 12785 h 1835470"/>
                  <a:gd name="connsiteX28" fmla="*/ 991058 w 1842752"/>
                  <a:gd name="connsiteY28" fmla="*/ 889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2752"/>
                  <a:gd name="connsiteY0" fmla="*/ 165185 h 1835470"/>
                  <a:gd name="connsiteX1" fmla="*/ 229058 w 1842752"/>
                  <a:gd name="connsiteY1" fmla="*/ 203285 h 1835470"/>
                  <a:gd name="connsiteX2" fmla="*/ 114758 w 1842752"/>
                  <a:gd name="connsiteY2" fmla="*/ 355685 h 1835470"/>
                  <a:gd name="connsiteX3" fmla="*/ 458 w 1842752"/>
                  <a:gd name="connsiteY3" fmla="*/ 469985 h 1835470"/>
                  <a:gd name="connsiteX4" fmla="*/ 76658 w 1842752"/>
                  <a:gd name="connsiteY4" fmla="*/ 558885 h 1835470"/>
                  <a:gd name="connsiteX5" fmla="*/ 127458 w 1842752"/>
                  <a:gd name="connsiteY5" fmla="*/ 660485 h 1835470"/>
                  <a:gd name="connsiteX6" fmla="*/ 292558 w 1842752"/>
                  <a:gd name="connsiteY6" fmla="*/ 723985 h 1835470"/>
                  <a:gd name="connsiteX7" fmla="*/ 381458 w 1842752"/>
                  <a:gd name="connsiteY7" fmla="*/ 825585 h 1835470"/>
                  <a:gd name="connsiteX8" fmla="*/ 597358 w 1842752"/>
                  <a:gd name="connsiteY8" fmla="*/ 800185 h 1835470"/>
                  <a:gd name="connsiteX9" fmla="*/ 673558 w 1842752"/>
                  <a:gd name="connsiteY9" fmla="*/ 889085 h 1835470"/>
                  <a:gd name="connsiteX10" fmla="*/ 813258 w 1842752"/>
                  <a:gd name="connsiteY10" fmla="*/ 825585 h 1835470"/>
                  <a:gd name="connsiteX11" fmla="*/ 800558 w 1842752"/>
                  <a:gd name="connsiteY11" fmla="*/ 901785 h 1835470"/>
                  <a:gd name="connsiteX12" fmla="*/ 762458 w 1842752"/>
                  <a:gd name="connsiteY12" fmla="*/ 1028785 h 1835470"/>
                  <a:gd name="connsiteX13" fmla="*/ 864058 w 1842752"/>
                  <a:gd name="connsiteY13" fmla="*/ 1054185 h 1835470"/>
                  <a:gd name="connsiteX14" fmla="*/ 813258 w 1842752"/>
                  <a:gd name="connsiteY14" fmla="*/ 1371685 h 1835470"/>
                  <a:gd name="connsiteX15" fmla="*/ 978358 w 1842752"/>
                  <a:gd name="connsiteY15" fmla="*/ 1816185 h 1835470"/>
                  <a:gd name="connsiteX16" fmla="*/ 1295858 w 1842752"/>
                  <a:gd name="connsiteY16" fmla="*/ 1739985 h 1835470"/>
                  <a:gd name="connsiteX17" fmla="*/ 1295858 w 1842752"/>
                  <a:gd name="connsiteY17" fmla="*/ 1600285 h 1835470"/>
                  <a:gd name="connsiteX18" fmla="*/ 1384758 w 1842752"/>
                  <a:gd name="connsiteY18" fmla="*/ 1549485 h 1835470"/>
                  <a:gd name="connsiteX19" fmla="*/ 1321258 w 1842752"/>
                  <a:gd name="connsiteY19" fmla="*/ 1397085 h 1835470"/>
                  <a:gd name="connsiteX20" fmla="*/ 1575258 w 1842752"/>
                  <a:gd name="connsiteY20" fmla="*/ 1219285 h 1835470"/>
                  <a:gd name="connsiteX21" fmla="*/ 1524458 w 1842752"/>
                  <a:gd name="connsiteY21" fmla="*/ 889085 h 1835470"/>
                  <a:gd name="connsiteX22" fmla="*/ 1791158 w 1842752"/>
                  <a:gd name="connsiteY22" fmla="*/ 635085 h 1835470"/>
                  <a:gd name="connsiteX23" fmla="*/ 1816558 w 1842752"/>
                  <a:gd name="connsiteY23" fmla="*/ 482685 h 1835470"/>
                  <a:gd name="connsiteX24" fmla="*/ 1499058 w 1842752"/>
                  <a:gd name="connsiteY24" fmla="*/ 558885 h 1835470"/>
                  <a:gd name="connsiteX25" fmla="*/ 1257758 w 1842752"/>
                  <a:gd name="connsiteY25" fmla="*/ 177885 h 1835470"/>
                  <a:gd name="connsiteX26" fmla="*/ 1295858 w 1842752"/>
                  <a:gd name="connsiteY26" fmla="*/ 101685 h 1835470"/>
                  <a:gd name="connsiteX27" fmla="*/ 991058 w 1842752"/>
                  <a:gd name="connsiteY27" fmla="*/ 12785 h 1835470"/>
                  <a:gd name="connsiteX28" fmla="*/ 991058 w 1842752"/>
                  <a:gd name="connsiteY28" fmla="*/ 88985 h 1835470"/>
                  <a:gd name="connsiteX29" fmla="*/ 635458 w 1842752"/>
                  <a:gd name="connsiteY29" fmla="*/ 76285 h 1835470"/>
                  <a:gd name="connsiteX30" fmla="*/ 610058 w 1842752"/>
                  <a:gd name="connsiteY30" fmla="*/ 85 h 1835470"/>
                  <a:gd name="connsiteX31" fmla="*/ 368758 w 1842752"/>
                  <a:gd name="connsiteY31" fmla="*/ 63585 h 1835470"/>
                  <a:gd name="connsiteX32" fmla="*/ 330658 w 1842752"/>
                  <a:gd name="connsiteY32" fmla="*/ 165185 h 1835470"/>
                  <a:gd name="connsiteX0" fmla="*/ 330658 w 1846474"/>
                  <a:gd name="connsiteY0" fmla="*/ 165185 h 1835470"/>
                  <a:gd name="connsiteX1" fmla="*/ 229058 w 1846474"/>
                  <a:gd name="connsiteY1" fmla="*/ 203285 h 1835470"/>
                  <a:gd name="connsiteX2" fmla="*/ 114758 w 1846474"/>
                  <a:gd name="connsiteY2" fmla="*/ 355685 h 1835470"/>
                  <a:gd name="connsiteX3" fmla="*/ 458 w 1846474"/>
                  <a:gd name="connsiteY3" fmla="*/ 469985 h 1835470"/>
                  <a:gd name="connsiteX4" fmla="*/ 76658 w 1846474"/>
                  <a:gd name="connsiteY4" fmla="*/ 558885 h 1835470"/>
                  <a:gd name="connsiteX5" fmla="*/ 127458 w 1846474"/>
                  <a:gd name="connsiteY5" fmla="*/ 660485 h 1835470"/>
                  <a:gd name="connsiteX6" fmla="*/ 292558 w 1846474"/>
                  <a:gd name="connsiteY6" fmla="*/ 723985 h 1835470"/>
                  <a:gd name="connsiteX7" fmla="*/ 381458 w 1846474"/>
                  <a:gd name="connsiteY7" fmla="*/ 825585 h 1835470"/>
                  <a:gd name="connsiteX8" fmla="*/ 597358 w 1846474"/>
                  <a:gd name="connsiteY8" fmla="*/ 800185 h 1835470"/>
                  <a:gd name="connsiteX9" fmla="*/ 673558 w 1846474"/>
                  <a:gd name="connsiteY9" fmla="*/ 889085 h 1835470"/>
                  <a:gd name="connsiteX10" fmla="*/ 813258 w 1846474"/>
                  <a:gd name="connsiteY10" fmla="*/ 825585 h 1835470"/>
                  <a:gd name="connsiteX11" fmla="*/ 800558 w 1846474"/>
                  <a:gd name="connsiteY11" fmla="*/ 901785 h 1835470"/>
                  <a:gd name="connsiteX12" fmla="*/ 762458 w 1846474"/>
                  <a:gd name="connsiteY12" fmla="*/ 1028785 h 1835470"/>
                  <a:gd name="connsiteX13" fmla="*/ 864058 w 1846474"/>
                  <a:gd name="connsiteY13" fmla="*/ 1054185 h 1835470"/>
                  <a:gd name="connsiteX14" fmla="*/ 813258 w 1846474"/>
                  <a:gd name="connsiteY14" fmla="*/ 1371685 h 1835470"/>
                  <a:gd name="connsiteX15" fmla="*/ 978358 w 1846474"/>
                  <a:gd name="connsiteY15" fmla="*/ 1816185 h 1835470"/>
                  <a:gd name="connsiteX16" fmla="*/ 1295858 w 1846474"/>
                  <a:gd name="connsiteY16" fmla="*/ 1739985 h 1835470"/>
                  <a:gd name="connsiteX17" fmla="*/ 1295858 w 1846474"/>
                  <a:gd name="connsiteY17" fmla="*/ 1600285 h 1835470"/>
                  <a:gd name="connsiteX18" fmla="*/ 1384758 w 1846474"/>
                  <a:gd name="connsiteY18" fmla="*/ 1549485 h 1835470"/>
                  <a:gd name="connsiteX19" fmla="*/ 1321258 w 1846474"/>
                  <a:gd name="connsiteY19" fmla="*/ 1397085 h 1835470"/>
                  <a:gd name="connsiteX20" fmla="*/ 1575258 w 1846474"/>
                  <a:gd name="connsiteY20" fmla="*/ 1219285 h 1835470"/>
                  <a:gd name="connsiteX21" fmla="*/ 1524458 w 1846474"/>
                  <a:gd name="connsiteY21" fmla="*/ 889085 h 1835470"/>
                  <a:gd name="connsiteX22" fmla="*/ 1791158 w 1846474"/>
                  <a:gd name="connsiteY22" fmla="*/ 635085 h 1835470"/>
                  <a:gd name="connsiteX23" fmla="*/ 1816558 w 1846474"/>
                  <a:gd name="connsiteY23" fmla="*/ 482685 h 1835470"/>
                  <a:gd name="connsiteX24" fmla="*/ 1448258 w 1846474"/>
                  <a:gd name="connsiteY24" fmla="*/ 520785 h 1835470"/>
                  <a:gd name="connsiteX25" fmla="*/ 1257758 w 1846474"/>
                  <a:gd name="connsiteY25" fmla="*/ 177885 h 1835470"/>
                  <a:gd name="connsiteX26" fmla="*/ 1295858 w 1846474"/>
                  <a:gd name="connsiteY26" fmla="*/ 101685 h 1835470"/>
                  <a:gd name="connsiteX27" fmla="*/ 991058 w 1846474"/>
                  <a:gd name="connsiteY27" fmla="*/ 12785 h 1835470"/>
                  <a:gd name="connsiteX28" fmla="*/ 991058 w 1846474"/>
                  <a:gd name="connsiteY28" fmla="*/ 88985 h 1835470"/>
                  <a:gd name="connsiteX29" fmla="*/ 635458 w 1846474"/>
                  <a:gd name="connsiteY29" fmla="*/ 76285 h 1835470"/>
                  <a:gd name="connsiteX30" fmla="*/ 610058 w 1846474"/>
                  <a:gd name="connsiteY30" fmla="*/ 85 h 1835470"/>
                  <a:gd name="connsiteX31" fmla="*/ 368758 w 1846474"/>
                  <a:gd name="connsiteY31" fmla="*/ 63585 h 1835470"/>
                  <a:gd name="connsiteX32" fmla="*/ 330658 w 1846474"/>
                  <a:gd name="connsiteY32" fmla="*/ 165185 h 1835470"/>
                  <a:gd name="connsiteX0" fmla="*/ 330658 w 1798441"/>
                  <a:gd name="connsiteY0" fmla="*/ 165185 h 1835470"/>
                  <a:gd name="connsiteX1" fmla="*/ 229058 w 1798441"/>
                  <a:gd name="connsiteY1" fmla="*/ 203285 h 1835470"/>
                  <a:gd name="connsiteX2" fmla="*/ 114758 w 1798441"/>
                  <a:gd name="connsiteY2" fmla="*/ 355685 h 1835470"/>
                  <a:gd name="connsiteX3" fmla="*/ 458 w 1798441"/>
                  <a:gd name="connsiteY3" fmla="*/ 469985 h 1835470"/>
                  <a:gd name="connsiteX4" fmla="*/ 76658 w 1798441"/>
                  <a:gd name="connsiteY4" fmla="*/ 558885 h 1835470"/>
                  <a:gd name="connsiteX5" fmla="*/ 127458 w 1798441"/>
                  <a:gd name="connsiteY5" fmla="*/ 660485 h 1835470"/>
                  <a:gd name="connsiteX6" fmla="*/ 292558 w 1798441"/>
                  <a:gd name="connsiteY6" fmla="*/ 723985 h 1835470"/>
                  <a:gd name="connsiteX7" fmla="*/ 381458 w 1798441"/>
                  <a:gd name="connsiteY7" fmla="*/ 825585 h 1835470"/>
                  <a:gd name="connsiteX8" fmla="*/ 597358 w 1798441"/>
                  <a:gd name="connsiteY8" fmla="*/ 800185 h 1835470"/>
                  <a:gd name="connsiteX9" fmla="*/ 673558 w 1798441"/>
                  <a:gd name="connsiteY9" fmla="*/ 889085 h 1835470"/>
                  <a:gd name="connsiteX10" fmla="*/ 813258 w 1798441"/>
                  <a:gd name="connsiteY10" fmla="*/ 825585 h 1835470"/>
                  <a:gd name="connsiteX11" fmla="*/ 800558 w 1798441"/>
                  <a:gd name="connsiteY11" fmla="*/ 901785 h 1835470"/>
                  <a:gd name="connsiteX12" fmla="*/ 762458 w 1798441"/>
                  <a:gd name="connsiteY12" fmla="*/ 1028785 h 1835470"/>
                  <a:gd name="connsiteX13" fmla="*/ 864058 w 1798441"/>
                  <a:gd name="connsiteY13" fmla="*/ 1054185 h 1835470"/>
                  <a:gd name="connsiteX14" fmla="*/ 813258 w 1798441"/>
                  <a:gd name="connsiteY14" fmla="*/ 1371685 h 1835470"/>
                  <a:gd name="connsiteX15" fmla="*/ 978358 w 1798441"/>
                  <a:gd name="connsiteY15" fmla="*/ 1816185 h 1835470"/>
                  <a:gd name="connsiteX16" fmla="*/ 1295858 w 1798441"/>
                  <a:gd name="connsiteY16" fmla="*/ 1739985 h 1835470"/>
                  <a:gd name="connsiteX17" fmla="*/ 1295858 w 1798441"/>
                  <a:gd name="connsiteY17" fmla="*/ 1600285 h 1835470"/>
                  <a:gd name="connsiteX18" fmla="*/ 1384758 w 1798441"/>
                  <a:gd name="connsiteY18" fmla="*/ 1549485 h 1835470"/>
                  <a:gd name="connsiteX19" fmla="*/ 1321258 w 1798441"/>
                  <a:gd name="connsiteY19" fmla="*/ 1397085 h 1835470"/>
                  <a:gd name="connsiteX20" fmla="*/ 1575258 w 1798441"/>
                  <a:gd name="connsiteY20" fmla="*/ 1219285 h 1835470"/>
                  <a:gd name="connsiteX21" fmla="*/ 1524458 w 1798441"/>
                  <a:gd name="connsiteY21" fmla="*/ 889085 h 1835470"/>
                  <a:gd name="connsiteX22" fmla="*/ 1791158 w 1798441"/>
                  <a:gd name="connsiteY22" fmla="*/ 635085 h 1835470"/>
                  <a:gd name="connsiteX23" fmla="*/ 1699247 w 1798441"/>
                  <a:gd name="connsiteY23" fmla="*/ 520785 h 1835470"/>
                  <a:gd name="connsiteX24" fmla="*/ 1448258 w 1798441"/>
                  <a:gd name="connsiteY24" fmla="*/ 520785 h 1835470"/>
                  <a:gd name="connsiteX25" fmla="*/ 1257758 w 1798441"/>
                  <a:gd name="connsiteY25" fmla="*/ 177885 h 1835470"/>
                  <a:gd name="connsiteX26" fmla="*/ 1295858 w 1798441"/>
                  <a:gd name="connsiteY26" fmla="*/ 101685 h 1835470"/>
                  <a:gd name="connsiteX27" fmla="*/ 991058 w 1798441"/>
                  <a:gd name="connsiteY27" fmla="*/ 12785 h 1835470"/>
                  <a:gd name="connsiteX28" fmla="*/ 991058 w 1798441"/>
                  <a:gd name="connsiteY28" fmla="*/ 88985 h 1835470"/>
                  <a:gd name="connsiteX29" fmla="*/ 635458 w 1798441"/>
                  <a:gd name="connsiteY29" fmla="*/ 76285 h 1835470"/>
                  <a:gd name="connsiteX30" fmla="*/ 610058 w 1798441"/>
                  <a:gd name="connsiteY30" fmla="*/ 85 h 1835470"/>
                  <a:gd name="connsiteX31" fmla="*/ 368758 w 1798441"/>
                  <a:gd name="connsiteY31" fmla="*/ 63585 h 1835470"/>
                  <a:gd name="connsiteX32" fmla="*/ 330658 w 1798441"/>
                  <a:gd name="connsiteY32" fmla="*/ 165185 h 183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98441" h="1835470">
                    <a:moveTo>
                      <a:pt x="330658" y="165185"/>
                    </a:moveTo>
                    <a:cubicBezTo>
                      <a:pt x="307375" y="188468"/>
                      <a:pt x="265041" y="171535"/>
                      <a:pt x="229058" y="203285"/>
                    </a:cubicBezTo>
                    <a:cubicBezTo>
                      <a:pt x="193075" y="235035"/>
                      <a:pt x="152858" y="311235"/>
                      <a:pt x="114758" y="355685"/>
                    </a:cubicBezTo>
                    <a:cubicBezTo>
                      <a:pt x="76658" y="400135"/>
                      <a:pt x="6808" y="436118"/>
                      <a:pt x="458" y="469985"/>
                    </a:cubicBezTo>
                    <a:cubicBezTo>
                      <a:pt x="-5892" y="503852"/>
                      <a:pt x="55491" y="527135"/>
                      <a:pt x="76658" y="558885"/>
                    </a:cubicBezTo>
                    <a:cubicBezTo>
                      <a:pt x="97825" y="590635"/>
                      <a:pt x="91475" y="632968"/>
                      <a:pt x="127458" y="660485"/>
                    </a:cubicBezTo>
                    <a:cubicBezTo>
                      <a:pt x="163441" y="688002"/>
                      <a:pt x="250225" y="696468"/>
                      <a:pt x="292558" y="723985"/>
                    </a:cubicBezTo>
                    <a:cubicBezTo>
                      <a:pt x="334891" y="751502"/>
                      <a:pt x="330658" y="812885"/>
                      <a:pt x="381458" y="825585"/>
                    </a:cubicBezTo>
                    <a:cubicBezTo>
                      <a:pt x="432258" y="838285"/>
                      <a:pt x="548675" y="789602"/>
                      <a:pt x="597358" y="800185"/>
                    </a:cubicBezTo>
                    <a:cubicBezTo>
                      <a:pt x="646041" y="810768"/>
                      <a:pt x="637575" y="884852"/>
                      <a:pt x="673558" y="889085"/>
                    </a:cubicBezTo>
                    <a:cubicBezTo>
                      <a:pt x="709541" y="893318"/>
                      <a:pt x="792091" y="823468"/>
                      <a:pt x="813258" y="825585"/>
                    </a:cubicBezTo>
                    <a:cubicBezTo>
                      <a:pt x="834425" y="827702"/>
                      <a:pt x="809025" y="867918"/>
                      <a:pt x="800558" y="901785"/>
                    </a:cubicBezTo>
                    <a:cubicBezTo>
                      <a:pt x="792091" y="935652"/>
                      <a:pt x="751875" y="1003385"/>
                      <a:pt x="762458" y="1028785"/>
                    </a:cubicBezTo>
                    <a:cubicBezTo>
                      <a:pt x="773041" y="1054185"/>
                      <a:pt x="855591" y="997035"/>
                      <a:pt x="864058" y="1054185"/>
                    </a:cubicBezTo>
                    <a:cubicBezTo>
                      <a:pt x="872525" y="1111335"/>
                      <a:pt x="794208" y="1244685"/>
                      <a:pt x="813258" y="1371685"/>
                    </a:cubicBezTo>
                    <a:cubicBezTo>
                      <a:pt x="832308" y="1498685"/>
                      <a:pt x="897925" y="1754802"/>
                      <a:pt x="978358" y="1816185"/>
                    </a:cubicBezTo>
                    <a:cubicBezTo>
                      <a:pt x="1058791" y="1877568"/>
                      <a:pt x="1242941" y="1775968"/>
                      <a:pt x="1295858" y="1739985"/>
                    </a:cubicBezTo>
                    <a:cubicBezTo>
                      <a:pt x="1348775" y="1704002"/>
                      <a:pt x="1281041" y="1632035"/>
                      <a:pt x="1295858" y="1600285"/>
                    </a:cubicBezTo>
                    <a:cubicBezTo>
                      <a:pt x="1310675" y="1568535"/>
                      <a:pt x="1380525" y="1583352"/>
                      <a:pt x="1384758" y="1549485"/>
                    </a:cubicBezTo>
                    <a:cubicBezTo>
                      <a:pt x="1388991" y="1515618"/>
                      <a:pt x="1289508" y="1452118"/>
                      <a:pt x="1321258" y="1397085"/>
                    </a:cubicBezTo>
                    <a:cubicBezTo>
                      <a:pt x="1353008" y="1342052"/>
                      <a:pt x="1541391" y="1303952"/>
                      <a:pt x="1575258" y="1219285"/>
                    </a:cubicBezTo>
                    <a:cubicBezTo>
                      <a:pt x="1609125" y="1134618"/>
                      <a:pt x="1488475" y="986452"/>
                      <a:pt x="1524458" y="889085"/>
                    </a:cubicBezTo>
                    <a:cubicBezTo>
                      <a:pt x="1560441" y="791718"/>
                      <a:pt x="1762027" y="696468"/>
                      <a:pt x="1791158" y="635085"/>
                    </a:cubicBezTo>
                    <a:cubicBezTo>
                      <a:pt x="1820290" y="573702"/>
                      <a:pt x="1756397" y="539835"/>
                      <a:pt x="1699247" y="520785"/>
                    </a:cubicBezTo>
                    <a:cubicBezTo>
                      <a:pt x="1642097" y="501735"/>
                      <a:pt x="1521840" y="577935"/>
                      <a:pt x="1448258" y="520785"/>
                    </a:cubicBezTo>
                    <a:cubicBezTo>
                      <a:pt x="1374677" y="463635"/>
                      <a:pt x="1283158" y="247735"/>
                      <a:pt x="1257758" y="177885"/>
                    </a:cubicBezTo>
                    <a:cubicBezTo>
                      <a:pt x="1232358" y="108035"/>
                      <a:pt x="1340308" y="129202"/>
                      <a:pt x="1295858" y="101685"/>
                    </a:cubicBezTo>
                    <a:cubicBezTo>
                      <a:pt x="1251408" y="74168"/>
                      <a:pt x="1041858" y="14902"/>
                      <a:pt x="991058" y="12785"/>
                    </a:cubicBezTo>
                    <a:cubicBezTo>
                      <a:pt x="940258" y="10668"/>
                      <a:pt x="1050325" y="78402"/>
                      <a:pt x="991058" y="88985"/>
                    </a:cubicBezTo>
                    <a:cubicBezTo>
                      <a:pt x="931791" y="99568"/>
                      <a:pt x="698958" y="91102"/>
                      <a:pt x="635458" y="76285"/>
                    </a:cubicBezTo>
                    <a:cubicBezTo>
                      <a:pt x="571958" y="61468"/>
                      <a:pt x="654508" y="2202"/>
                      <a:pt x="610058" y="85"/>
                    </a:cubicBezTo>
                    <a:cubicBezTo>
                      <a:pt x="565608" y="-2032"/>
                      <a:pt x="415325" y="36068"/>
                      <a:pt x="368758" y="63585"/>
                    </a:cubicBezTo>
                    <a:cubicBezTo>
                      <a:pt x="322191" y="91102"/>
                      <a:pt x="353941" y="141902"/>
                      <a:pt x="330658" y="165185"/>
                    </a:cubicBezTo>
                    <a:close/>
                  </a:path>
                </a:pathLst>
              </a:cu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0D2D09C0-C6D8-4733-B747-5EAF3EEA9DAD}"/>
                  </a:ext>
                </a:extLst>
              </p:cNvPr>
              <p:cNvSpPr/>
              <p:nvPr/>
            </p:nvSpPr>
            <p:spPr>
              <a:xfrm>
                <a:off x="5541601" y="997402"/>
                <a:ext cx="4555623" cy="2568755"/>
              </a:xfrm>
              <a:custGeom>
                <a:avLst/>
                <a:gdLst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096758 w 4807896"/>
                  <a:gd name="connsiteY5" fmla="*/ 1981241 h 2705802"/>
                  <a:gd name="connsiteX6" fmla="*/ 1119618 w 4807896"/>
                  <a:gd name="connsiteY6" fmla="*/ 2095541 h 2705802"/>
                  <a:gd name="connsiteX7" fmla="*/ 1371078 w 4807896"/>
                  <a:gd name="connsiteY7" fmla="*/ 2484161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85278 w 4807896"/>
                  <a:gd name="connsiteY124" fmla="*/ 1600241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096758 w 4807896"/>
                  <a:gd name="connsiteY5" fmla="*/ 1981241 h 2705802"/>
                  <a:gd name="connsiteX6" fmla="*/ 1119618 w 4807896"/>
                  <a:gd name="connsiteY6" fmla="*/ 2095541 h 2705802"/>
                  <a:gd name="connsiteX7" fmla="*/ 1371078 w 4807896"/>
                  <a:gd name="connsiteY7" fmla="*/ 2484161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096758 w 4807896"/>
                  <a:gd name="connsiteY5" fmla="*/ 1981241 h 2705802"/>
                  <a:gd name="connsiteX6" fmla="*/ 995631 w 4807896"/>
                  <a:gd name="connsiteY6" fmla="*/ 2188531 h 2705802"/>
                  <a:gd name="connsiteX7" fmla="*/ 1371078 w 4807896"/>
                  <a:gd name="connsiteY7" fmla="*/ 2484161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096758 w 4807896"/>
                  <a:gd name="connsiteY5" fmla="*/ 1981241 h 2705802"/>
                  <a:gd name="connsiteX6" fmla="*/ 995631 w 4807896"/>
                  <a:gd name="connsiteY6" fmla="*/ 2188531 h 2705802"/>
                  <a:gd name="connsiteX7" fmla="*/ 1262590 w 4807896"/>
                  <a:gd name="connsiteY7" fmla="*/ 2251687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143253 w 4807896"/>
                  <a:gd name="connsiteY5" fmla="*/ 2027736 h 2705802"/>
                  <a:gd name="connsiteX6" fmla="*/ 995631 w 4807896"/>
                  <a:gd name="connsiteY6" fmla="*/ 2188531 h 2705802"/>
                  <a:gd name="connsiteX7" fmla="*/ 1262590 w 4807896"/>
                  <a:gd name="connsiteY7" fmla="*/ 2251687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143253 w 4807896"/>
                  <a:gd name="connsiteY5" fmla="*/ 2027736 h 2705802"/>
                  <a:gd name="connsiteX6" fmla="*/ 995631 w 4807896"/>
                  <a:gd name="connsiteY6" fmla="*/ 2188531 h 2705802"/>
                  <a:gd name="connsiteX7" fmla="*/ 1169600 w 4807896"/>
                  <a:gd name="connsiteY7" fmla="*/ 2267185 h 2705802"/>
                  <a:gd name="connsiteX8" fmla="*/ 1310118 w 4807896"/>
                  <a:gd name="connsiteY8" fmla="*/ 2560361 h 2705802"/>
                  <a:gd name="connsiteX9" fmla="*/ 1454898 w 4807896"/>
                  <a:gd name="connsiteY9" fmla="*/ 2567981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143253 w 4807896"/>
                  <a:gd name="connsiteY5" fmla="*/ 2027736 h 2705802"/>
                  <a:gd name="connsiteX6" fmla="*/ 995631 w 4807896"/>
                  <a:gd name="connsiteY6" fmla="*/ 2188531 h 2705802"/>
                  <a:gd name="connsiteX7" fmla="*/ 1169600 w 4807896"/>
                  <a:gd name="connsiteY7" fmla="*/ 2267185 h 2705802"/>
                  <a:gd name="connsiteX8" fmla="*/ 1310118 w 4807896"/>
                  <a:gd name="connsiteY8" fmla="*/ 2560361 h 2705802"/>
                  <a:gd name="connsiteX9" fmla="*/ 1501393 w 4807896"/>
                  <a:gd name="connsiteY9" fmla="*/ 2474992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143253 w 4807896"/>
                  <a:gd name="connsiteY5" fmla="*/ 2027736 h 2705802"/>
                  <a:gd name="connsiteX6" fmla="*/ 995631 w 4807896"/>
                  <a:gd name="connsiteY6" fmla="*/ 2188531 h 2705802"/>
                  <a:gd name="connsiteX7" fmla="*/ 1169600 w 4807896"/>
                  <a:gd name="connsiteY7" fmla="*/ 2267185 h 2705802"/>
                  <a:gd name="connsiteX8" fmla="*/ 1372111 w 4807896"/>
                  <a:gd name="connsiteY8" fmla="*/ 2529365 h 2705802"/>
                  <a:gd name="connsiteX9" fmla="*/ 1501393 w 4807896"/>
                  <a:gd name="connsiteY9" fmla="*/ 2474992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81518 w 4807896"/>
                  <a:gd name="connsiteY0" fmla="*/ 1745021 h 2705802"/>
                  <a:gd name="connsiteX1" fmla="*/ 929118 w 4807896"/>
                  <a:gd name="connsiteY1" fmla="*/ 1714541 h 2705802"/>
                  <a:gd name="connsiteX2" fmla="*/ 715758 w 4807896"/>
                  <a:gd name="connsiteY2" fmla="*/ 1805981 h 2705802"/>
                  <a:gd name="connsiteX3" fmla="*/ 852918 w 4807896"/>
                  <a:gd name="connsiteY3" fmla="*/ 1935521 h 2705802"/>
                  <a:gd name="connsiteX4" fmla="*/ 1051038 w 4807896"/>
                  <a:gd name="connsiteY4" fmla="*/ 1882181 h 2705802"/>
                  <a:gd name="connsiteX5" fmla="*/ 1143253 w 4807896"/>
                  <a:gd name="connsiteY5" fmla="*/ 2027736 h 2705802"/>
                  <a:gd name="connsiteX6" fmla="*/ 995631 w 4807896"/>
                  <a:gd name="connsiteY6" fmla="*/ 2188531 h 2705802"/>
                  <a:gd name="connsiteX7" fmla="*/ 1169600 w 4807896"/>
                  <a:gd name="connsiteY7" fmla="*/ 2267185 h 2705802"/>
                  <a:gd name="connsiteX8" fmla="*/ 1372111 w 4807896"/>
                  <a:gd name="connsiteY8" fmla="*/ 2529365 h 2705802"/>
                  <a:gd name="connsiteX9" fmla="*/ 1516891 w 4807896"/>
                  <a:gd name="connsiteY9" fmla="*/ 2505989 h 2705802"/>
                  <a:gd name="connsiteX10" fmla="*/ 1759698 w 4807896"/>
                  <a:gd name="connsiteY10" fmla="*/ 2331761 h 2705802"/>
                  <a:gd name="connsiteX11" fmla="*/ 1736838 w 4807896"/>
                  <a:gd name="connsiteY11" fmla="*/ 2209841 h 2705802"/>
                  <a:gd name="connsiteX12" fmla="*/ 1584438 w 4807896"/>
                  <a:gd name="connsiteY12" fmla="*/ 2308901 h 2705802"/>
                  <a:gd name="connsiteX13" fmla="*/ 1470138 w 4807896"/>
                  <a:gd name="connsiteY13" fmla="*/ 2042201 h 2705802"/>
                  <a:gd name="connsiteX14" fmla="*/ 1538718 w 4807896"/>
                  <a:gd name="connsiteY14" fmla="*/ 1966001 h 2705802"/>
                  <a:gd name="connsiteX15" fmla="*/ 1721598 w 4807896"/>
                  <a:gd name="connsiteY15" fmla="*/ 2026961 h 2705802"/>
                  <a:gd name="connsiteX16" fmla="*/ 1912098 w 4807896"/>
                  <a:gd name="connsiteY16" fmla="*/ 2118401 h 2705802"/>
                  <a:gd name="connsiteX17" fmla="*/ 2117838 w 4807896"/>
                  <a:gd name="connsiteY17" fmla="*/ 2080301 h 2705802"/>
                  <a:gd name="connsiteX18" fmla="*/ 2232138 w 4807896"/>
                  <a:gd name="connsiteY18" fmla="*/ 2240321 h 2705802"/>
                  <a:gd name="connsiteX19" fmla="*/ 2308338 w 4807896"/>
                  <a:gd name="connsiteY19" fmla="*/ 2209841 h 2705802"/>
                  <a:gd name="connsiteX20" fmla="*/ 2407398 w 4807896"/>
                  <a:gd name="connsiteY20" fmla="*/ 2446061 h 2705802"/>
                  <a:gd name="connsiteX21" fmla="*/ 2544558 w 4807896"/>
                  <a:gd name="connsiteY21" fmla="*/ 2705141 h 2705802"/>
                  <a:gd name="connsiteX22" fmla="*/ 2613138 w 4807896"/>
                  <a:gd name="connsiteY22" fmla="*/ 2514641 h 2705802"/>
                  <a:gd name="connsiteX23" fmla="*/ 2735058 w 4807896"/>
                  <a:gd name="connsiteY23" fmla="*/ 2331761 h 2705802"/>
                  <a:gd name="connsiteX24" fmla="*/ 2803638 w 4807896"/>
                  <a:gd name="connsiteY24" fmla="*/ 2095541 h 2705802"/>
                  <a:gd name="connsiteX25" fmla="*/ 2925558 w 4807896"/>
                  <a:gd name="connsiteY25" fmla="*/ 2103161 h 2705802"/>
                  <a:gd name="connsiteX26" fmla="*/ 2986518 w 4807896"/>
                  <a:gd name="connsiteY26" fmla="*/ 2186981 h 2705802"/>
                  <a:gd name="connsiteX27" fmla="*/ 3009378 w 4807896"/>
                  <a:gd name="connsiteY27" fmla="*/ 2385101 h 2705802"/>
                  <a:gd name="connsiteX28" fmla="*/ 3108438 w 4807896"/>
                  <a:gd name="connsiteY28" fmla="*/ 2270801 h 2705802"/>
                  <a:gd name="connsiteX29" fmla="*/ 3337038 w 4807896"/>
                  <a:gd name="connsiteY29" fmla="*/ 2529881 h 2705802"/>
                  <a:gd name="connsiteX30" fmla="*/ 3420858 w 4807896"/>
                  <a:gd name="connsiteY30" fmla="*/ 2575601 h 2705802"/>
                  <a:gd name="connsiteX31" fmla="*/ 3542778 w 4807896"/>
                  <a:gd name="connsiteY31" fmla="*/ 2529881 h 2705802"/>
                  <a:gd name="connsiteX32" fmla="*/ 3352278 w 4807896"/>
                  <a:gd name="connsiteY32" fmla="*/ 2377481 h 2705802"/>
                  <a:gd name="connsiteX33" fmla="*/ 3451338 w 4807896"/>
                  <a:gd name="connsiteY33" fmla="*/ 2179361 h 2705802"/>
                  <a:gd name="connsiteX34" fmla="*/ 3573258 w 4807896"/>
                  <a:gd name="connsiteY34" fmla="*/ 2164121 h 2705802"/>
                  <a:gd name="connsiteX35" fmla="*/ 3809478 w 4807896"/>
                  <a:gd name="connsiteY35" fmla="*/ 2049821 h 2705802"/>
                  <a:gd name="connsiteX36" fmla="*/ 3847578 w 4807896"/>
                  <a:gd name="connsiteY36" fmla="*/ 1722161 h 2705802"/>
                  <a:gd name="connsiteX37" fmla="*/ 3626598 w 4807896"/>
                  <a:gd name="connsiteY37" fmla="*/ 1516421 h 2705802"/>
                  <a:gd name="connsiteX38" fmla="*/ 3649458 w 4807896"/>
                  <a:gd name="connsiteY38" fmla="*/ 1386881 h 2705802"/>
                  <a:gd name="connsiteX39" fmla="*/ 3702798 w 4807896"/>
                  <a:gd name="connsiteY39" fmla="*/ 1325921 h 2705802"/>
                  <a:gd name="connsiteX40" fmla="*/ 3778998 w 4807896"/>
                  <a:gd name="connsiteY40" fmla="*/ 1402121 h 2705802"/>
                  <a:gd name="connsiteX41" fmla="*/ 3939018 w 4807896"/>
                  <a:gd name="connsiteY41" fmla="*/ 1402121 h 2705802"/>
                  <a:gd name="connsiteX42" fmla="*/ 4167618 w 4807896"/>
                  <a:gd name="connsiteY42" fmla="*/ 1089701 h 2705802"/>
                  <a:gd name="connsiteX43" fmla="*/ 4076178 w 4807896"/>
                  <a:gd name="connsiteY43" fmla="*/ 929681 h 2705802"/>
                  <a:gd name="connsiteX44" fmla="*/ 3984738 w 4807896"/>
                  <a:gd name="connsiteY44" fmla="*/ 1028741 h 2705802"/>
                  <a:gd name="connsiteX45" fmla="*/ 3908538 w 4807896"/>
                  <a:gd name="connsiteY45" fmla="*/ 944921 h 2705802"/>
                  <a:gd name="connsiteX46" fmla="*/ 3984738 w 4807896"/>
                  <a:gd name="connsiteY46" fmla="*/ 586781 h 2705802"/>
                  <a:gd name="connsiteX47" fmla="*/ 4076178 w 4807896"/>
                  <a:gd name="connsiteY47" fmla="*/ 518201 h 2705802"/>
                  <a:gd name="connsiteX48" fmla="*/ 4152378 w 4807896"/>
                  <a:gd name="connsiteY48" fmla="*/ 563921 h 2705802"/>
                  <a:gd name="connsiteX49" fmla="*/ 4281918 w 4807896"/>
                  <a:gd name="connsiteY49" fmla="*/ 594401 h 2705802"/>
                  <a:gd name="connsiteX50" fmla="*/ 4281918 w 4807896"/>
                  <a:gd name="connsiteY50" fmla="*/ 434381 h 2705802"/>
                  <a:gd name="connsiteX51" fmla="*/ 4358118 w 4807896"/>
                  <a:gd name="connsiteY51" fmla="*/ 502961 h 2705802"/>
                  <a:gd name="connsiteX52" fmla="*/ 4358118 w 4807896"/>
                  <a:gd name="connsiteY52" fmla="*/ 403901 h 2705802"/>
                  <a:gd name="connsiteX53" fmla="*/ 4449558 w 4807896"/>
                  <a:gd name="connsiteY53" fmla="*/ 350561 h 2705802"/>
                  <a:gd name="connsiteX54" fmla="*/ 4548618 w 4807896"/>
                  <a:gd name="connsiteY54" fmla="*/ 487721 h 2705802"/>
                  <a:gd name="connsiteX55" fmla="*/ 4540998 w 4807896"/>
                  <a:gd name="connsiteY55" fmla="*/ 723941 h 2705802"/>
                  <a:gd name="connsiteX56" fmla="*/ 4487658 w 4807896"/>
                  <a:gd name="connsiteY56" fmla="*/ 906821 h 2705802"/>
                  <a:gd name="connsiteX57" fmla="*/ 4617198 w 4807896"/>
                  <a:gd name="connsiteY57" fmla="*/ 1104941 h 2705802"/>
                  <a:gd name="connsiteX58" fmla="*/ 4624818 w 4807896"/>
                  <a:gd name="connsiteY58" fmla="*/ 853481 h 2705802"/>
                  <a:gd name="connsiteX59" fmla="*/ 4548618 w 4807896"/>
                  <a:gd name="connsiteY59" fmla="*/ 784901 h 2705802"/>
                  <a:gd name="connsiteX60" fmla="*/ 4609578 w 4807896"/>
                  <a:gd name="connsiteY60" fmla="*/ 495341 h 2705802"/>
                  <a:gd name="connsiteX61" fmla="*/ 4685778 w 4807896"/>
                  <a:gd name="connsiteY61" fmla="*/ 480101 h 2705802"/>
                  <a:gd name="connsiteX62" fmla="*/ 4807698 w 4807896"/>
                  <a:gd name="connsiteY62" fmla="*/ 289601 h 2705802"/>
                  <a:gd name="connsiteX63" fmla="*/ 4655298 w 4807896"/>
                  <a:gd name="connsiteY63" fmla="*/ 236261 h 2705802"/>
                  <a:gd name="connsiteX64" fmla="*/ 4761978 w 4807896"/>
                  <a:gd name="connsiteY64" fmla="*/ 205781 h 2705802"/>
                  <a:gd name="connsiteX65" fmla="*/ 4640058 w 4807896"/>
                  <a:gd name="connsiteY65" fmla="*/ 114341 h 2705802"/>
                  <a:gd name="connsiteX66" fmla="*/ 4761978 w 4807896"/>
                  <a:gd name="connsiteY66" fmla="*/ 45761 h 2705802"/>
                  <a:gd name="connsiteX67" fmla="*/ 4297158 w 4807896"/>
                  <a:gd name="connsiteY67" fmla="*/ 41 h 2705802"/>
                  <a:gd name="connsiteX68" fmla="*/ 4327638 w 4807896"/>
                  <a:gd name="connsiteY68" fmla="*/ 53381 h 2705802"/>
                  <a:gd name="connsiteX69" fmla="*/ 4114278 w 4807896"/>
                  <a:gd name="connsiteY69" fmla="*/ 68621 h 2705802"/>
                  <a:gd name="connsiteX70" fmla="*/ 3992358 w 4807896"/>
                  <a:gd name="connsiteY70" fmla="*/ 167681 h 2705802"/>
                  <a:gd name="connsiteX71" fmla="*/ 3870438 w 4807896"/>
                  <a:gd name="connsiteY71" fmla="*/ 76241 h 2705802"/>
                  <a:gd name="connsiteX72" fmla="*/ 3527538 w 4807896"/>
                  <a:gd name="connsiteY72" fmla="*/ 114341 h 2705802"/>
                  <a:gd name="connsiteX73" fmla="*/ 3542778 w 4807896"/>
                  <a:gd name="connsiteY73" fmla="*/ 205781 h 2705802"/>
                  <a:gd name="connsiteX74" fmla="*/ 3405618 w 4807896"/>
                  <a:gd name="connsiteY74" fmla="*/ 152441 h 2705802"/>
                  <a:gd name="connsiteX75" fmla="*/ 3405618 w 4807896"/>
                  <a:gd name="connsiteY75" fmla="*/ 251501 h 2705802"/>
                  <a:gd name="connsiteX76" fmla="*/ 3199878 w 4807896"/>
                  <a:gd name="connsiteY76" fmla="*/ 335321 h 2705802"/>
                  <a:gd name="connsiteX77" fmla="*/ 2872218 w 4807896"/>
                  <a:gd name="connsiteY77" fmla="*/ 129581 h 2705802"/>
                  <a:gd name="connsiteX78" fmla="*/ 2796018 w 4807896"/>
                  <a:gd name="connsiteY78" fmla="*/ 198161 h 2705802"/>
                  <a:gd name="connsiteX79" fmla="*/ 2674098 w 4807896"/>
                  <a:gd name="connsiteY79" fmla="*/ 198161 h 2705802"/>
                  <a:gd name="connsiteX80" fmla="*/ 2453118 w 4807896"/>
                  <a:gd name="connsiteY80" fmla="*/ 480101 h 2705802"/>
                  <a:gd name="connsiteX81" fmla="*/ 2338818 w 4807896"/>
                  <a:gd name="connsiteY81" fmla="*/ 335321 h 2705802"/>
                  <a:gd name="connsiteX82" fmla="*/ 2453118 w 4807896"/>
                  <a:gd name="connsiteY82" fmla="*/ 137201 h 2705802"/>
                  <a:gd name="connsiteX83" fmla="*/ 2346438 w 4807896"/>
                  <a:gd name="connsiteY83" fmla="*/ 152441 h 2705802"/>
                  <a:gd name="connsiteX84" fmla="*/ 2254998 w 4807896"/>
                  <a:gd name="connsiteY84" fmla="*/ 114341 h 2705802"/>
                  <a:gd name="connsiteX85" fmla="*/ 2224518 w 4807896"/>
                  <a:gd name="connsiteY85" fmla="*/ 190541 h 2705802"/>
                  <a:gd name="connsiteX86" fmla="*/ 2064498 w 4807896"/>
                  <a:gd name="connsiteY86" fmla="*/ 236261 h 2705802"/>
                  <a:gd name="connsiteX87" fmla="*/ 1919718 w 4807896"/>
                  <a:gd name="connsiteY87" fmla="*/ 266741 h 2705802"/>
                  <a:gd name="connsiteX88" fmla="*/ 1919718 w 4807896"/>
                  <a:gd name="connsiteY88" fmla="*/ 342941 h 2705802"/>
                  <a:gd name="connsiteX89" fmla="*/ 1858758 w 4807896"/>
                  <a:gd name="connsiteY89" fmla="*/ 350561 h 2705802"/>
                  <a:gd name="connsiteX90" fmla="*/ 1912098 w 4807896"/>
                  <a:gd name="connsiteY90" fmla="*/ 449621 h 2705802"/>
                  <a:gd name="connsiteX91" fmla="*/ 1813038 w 4807896"/>
                  <a:gd name="connsiteY91" fmla="*/ 548681 h 2705802"/>
                  <a:gd name="connsiteX92" fmla="*/ 1790178 w 4807896"/>
                  <a:gd name="connsiteY92" fmla="*/ 335321 h 2705802"/>
                  <a:gd name="connsiteX93" fmla="*/ 1645398 w 4807896"/>
                  <a:gd name="connsiteY93" fmla="*/ 365801 h 2705802"/>
                  <a:gd name="connsiteX94" fmla="*/ 1553958 w 4807896"/>
                  <a:gd name="connsiteY94" fmla="*/ 502961 h 2705802"/>
                  <a:gd name="connsiteX95" fmla="*/ 1294878 w 4807896"/>
                  <a:gd name="connsiteY95" fmla="*/ 617261 h 2705802"/>
                  <a:gd name="connsiteX96" fmla="*/ 982458 w 4807896"/>
                  <a:gd name="connsiteY96" fmla="*/ 823001 h 2705802"/>
                  <a:gd name="connsiteX97" fmla="*/ 883398 w 4807896"/>
                  <a:gd name="connsiteY97" fmla="*/ 739181 h 2705802"/>
                  <a:gd name="connsiteX98" fmla="*/ 967218 w 4807896"/>
                  <a:gd name="connsiteY98" fmla="*/ 685841 h 2705802"/>
                  <a:gd name="connsiteX99" fmla="*/ 700518 w 4807896"/>
                  <a:gd name="connsiteY99" fmla="*/ 556301 h 2705802"/>
                  <a:gd name="connsiteX100" fmla="*/ 418578 w 4807896"/>
                  <a:gd name="connsiteY100" fmla="*/ 944921 h 2705802"/>
                  <a:gd name="connsiteX101" fmla="*/ 563358 w 4807896"/>
                  <a:gd name="connsiteY101" fmla="*/ 960161 h 2705802"/>
                  <a:gd name="connsiteX102" fmla="*/ 563358 w 4807896"/>
                  <a:gd name="connsiteY102" fmla="*/ 1082081 h 2705802"/>
                  <a:gd name="connsiteX103" fmla="*/ 692898 w 4807896"/>
                  <a:gd name="connsiteY103" fmla="*/ 960161 h 2705802"/>
                  <a:gd name="connsiteX104" fmla="*/ 738618 w 4807896"/>
                  <a:gd name="connsiteY104" fmla="*/ 693461 h 2705802"/>
                  <a:gd name="connsiteX105" fmla="*/ 791958 w 4807896"/>
                  <a:gd name="connsiteY105" fmla="*/ 708701 h 2705802"/>
                  <a:gd name="connsiteX106" fmla="*/ 761478 w 4807896"/>
                  <a:gd name="connsiteY106" fmla="*/ 922061 h 2705802"/>
                  <a:gd name="connsiteX107" fmla="*/ 807198 w 4807896"/>
                  <a:gd name="connsiteY107" fmla="*/ 967781 h 2705802"/>
                  <a:gd name="connsiteX108" fmla="*/ 715758 w 4807896"/>
                  <a:gd name="connsiteY108" fmla="*/ 1112561 h 2705802"/>
                  <a:gd name="connsiteX109" fmla="*/ 487158 w 4807896"/>
                  <a:gd name="connsiteY109" fmla="*/ 1188761 h 2705802"/>
                  <a:gd name="connsiteX110" fmla="*/ 471918 w 4807896"/>
                  <a:gd name="connsiteY110" fmla="*/ 1097321 h 2705802"/>
                  <a:gd name="connsiteX111" fmla="*/ 418578 w 4807896"/>
                  <a:gd name="connsiteY111" fmla="*/ 1181141 h 2705802"/>
                  <a:gd name="connsiteX112" fmla="*/ 243318 w 4807896"/>
                  <a:gd name="connsiteY112" fmla="*/ 1295441 h 2705802"/>
                  <a:gd name="connsiteX113" fmla="*/ 296658 w 4807896"/>
                  <a:gd name="connsiteY113" fmla="*/ 1295441 h 2705802"/>
                  <a:gd name="connsiteX114" fmla="*/ 327138 w 4807896"/>
                  <a:gd name="connsiteY114" fmla="*/ 1356401 h 2705802"/>
                  <a:gd name="connsiteX115" fmla="*/ 14718 w 4807896"/>
                  <a:gd name="connsiteY115" fmla="*/ 1501181 h 2705802"/>
                  <a:gd name="connsiteX116" fmla="*/ 68058 w 4807896"/>
                  <a:gd name="connsiteY116" fmla="*/ 1645961 h 2705802"/>
                  <a:gd name="connsiteX117" fmla="*/ 220458 w 4807896"/>
                  <a:gd name="connsiteY117" fmla="*/ 1577381 h 2705802"/>
                  <a:gd name="connsiteX118" fmla="*/ 273798 w 4807896"/>
                  <a:gd name="connsiteY118" fmla="*/ 1440221 h 2705802"/>
                  <a:gd name="connsiteX119" fmla="*/ 441438 w 4807896"/>
                  <a:gd name="connsiteY119" fmla="*/ 1394501 h 2705802"/>
                  <a:gd name="connsiteX120" fmla="*/ 586218 w 4807896"/>
                  <a:gd name="connsiteY120" fmla="*/ 1585001 h 2705802"/>
                  <a:gd name="connsiteX121" fmla="*/ 525258 w 4807896"/>
                  <a:gd name="connsiteY121" fmla="*/ 1371641 h 2705802"/>
                  <a:gd name="connsiteX122" fmla="*/ 631938 w 4807896"/>
                  <a:gd name="connsiteY122" fmla="*/ 1364021 h 2705802"/>
                  <a:gd name="connsiteX123" fmla="*/ 738618 w 4807896"/>
                  <a:gd name="connsiteY123" fmla="*/ 1424981 h 2705802"/>
                  <a:gd name="connsiteX124" fmla="*/ 669779 w 4807896"/>
                  <a:gd name="connsiteY124" fmla="*/ 1522750 h 2705802"/>
                  <a:gd name="connsiteX125" fmla="*/ 761478 w 4807896"/>
                  <a:gd name="connsiteY125" fmla="*/ 1600241 h 2705802"/>
                  <a:gd name="connsiteX126" fmla="*/ 776718 w 4807896"/>
                  <a:gd name="connsiteY126" fmla="*/ 1539281 h 2705802"/>
                  <a:gd name="connsiteX127" fmla="*/ 936738 w 4807896"/>
                  <a:gd name="connsiteY127" fmla="*/ 1554521 h 2705802"/>
                  <a:gd name="connsiteX128" fmla="*/ 1028178 w 4807896"/>
                  <a:gd name="connsiteY128" fmla="*/ 1417361 h 2705802"/>
                  <a:gd name="connsiteX129" fmla="*/ 1287258 w 4807896"/>
                  <a:gd name="connsiteY129" fmla="*/ 1516421 h 2705802"/>
                  <a:gd name="connsiteX130" fmla="*/ 1279638 w 4807896"/>
                  <a:gd name="connsiteY130" fmla="*/ 1615481 h 2705802"/>
                  <a:gd name="connsiteX131" fmla="*/ 1081518 w 4807896"/>
                  <a:gd name="connsiteY131" fmla="*/ 1745021 h 2705802"/>
                  <a:gd name="connsiteX0" fmla="*/ 1071216 w 4797594"/>
                  <a:gd name="connsiteY0" fmla="*/ 1745021 h 2705802"/>
                  <a:gd name="connsiteX1" fmla="*/ 918816 w 4797594"/>
                  <a:gd name="connsiteY1" fmla="*/ 1714541 h 2705802"/>
                  <a:gd name="connsiteX2" fmla="*/ 705456 w 4797594"/>
                  <a:gd name="connsiteY2" fmla="*/ 1805981 h 2705802"/>
                  <a:gd name="connsiteX3" fmla="*/ 842616 w 4797594"/>
                  <a:gd name="connsiteY3" fmla="*/ 1935521 h 2705802"/>
                  <a:gd name="connsiteX4" fmla="*/ 1040736 w 4797594"/>
                  <a:gd name="connsiteY4" fmla="*/ 1882181 h 2705802"/>
                  <a:gd name="connsiteX5" fmla="*/ 1132951 w 4797594"/>
                  <a:gd name="connsiteY5" fmla="*/ 2027736 h 2705802"/>
                  <a:gd name="connsiteX6" fmla="*/ 985329 w 4797594"/>
                  <a:gd name="connsiteY6" fmla="*/ 2188531 h 2705802"/>
                  <a:gd name="connsiteX7" fmla="*/ 1159298 w 4797594"/>
                  <a:gd name="connsiteY7" fmla="*/ 2267185 h 2705802"/>
                  <a:gd name="connsiteX8" fmla="*/ 1361809 w 4797594"/>
                  <a:gd name="connsiteY8" fmla="*/ 2529365 h 2705802"/>
                  <a:gd name="connsiteX9" fmla="*/ 1506589 w 4797594"/>
                  <a:gd name="connsiteY9" fmla="*/ 2505989 h 2705802"/>
                  <a:gd name="connsiteX10" fmla="*/ 1749396 w 4797594"/>
                  <a:gd name="connsiteY10" fmla="*/ 2331761 h 2705802"/>
                  <a:gd name="connsiteX11" fmla="*/ 1726536 w 4797594"/>
                  <a:gd name="connsiteY11" fmla="*/ 2209841 h 2705802"/>
                  <a:gd name="connsiteX12" fmla="*/ 1574136 w 4797594"/>
                  <a:gd name="connsiteY12" fmla="*/ 2308901 h 2705802"/>
                  <a:gd name="connsiteX13" fmla="*/ 1459836 w 4797594"/>
                  <a:gd name="connsiteY13" fmla="*/ 2042201 h 2705802"/>
                  <a:gd name="connsiteX14" fmla="*/ 1528416 w 4797594"/>
                  <a:gd name="connsiteY14" fmla="*/ 1966001 h 2705802"/>
                  <a:gd name="connsiteX15" fmla="*/ 1711296 w 4797594"/>
                  <a:gd name="connsiteY15" fmla="*/ 2026961 h 2705802"/>
                  <a:gd name="connsiteX16" fmla="*/ 1901796 w 4797594"/>
                  <a:gd name="connsiteY16" fmla="*/ 2118401 h 2705802"/>
                  <a:gd name="connsiteX17" fmla="*/ 2107536 w 4797594"/>
                  <a:gd name="connsiteY17" fmla="*/ 2080301 h 2705802"/>
                  <a:gd name="connsiteX18" fmla="*/ 2221836 w 4797594"/>
                  <a:gd name="connsiteY18" fmla="*/ 2240321 h 2705802"/>
                  <a:gd name="connsiteX19" fmla="*/ 2298036 w 4797594"/>
                  <a:gd name="connsiteY19" fmla="*/ 2209841 h 2705802"/>
                  <a:gd name="connsiteX20" fmla="*/ 2397096 w 4797594"/>
                  <a:gd name="connsiteY20" fmla="*/ 2446061 h 2705802"/>
                  <a:gd name="connsiteX21" fmla="*/ 2534256 w 4797594"/>
                  <a:gd name="connsiteY21" fmla="*/ 2705141 h 2705802"/>
                  <a:gd name="connsiteX22" fmla="*/ 2602836 w 4797594"/>
                  <a:gd name="connsiteY22" fmla="*/ 2514641 h 2705802"/>
                  <a:gd name="connsiteX23" fmla="*/ 2724756 w 4797594"/>
                  <a:gd name="connsiteY23" fmla="*/ 2331761 h 2705802"/>
                  <a:gd name="connsiteX24" fmla="*/ 2793336 w 4797594"/>
                  <a:gd name="connsiteY24" fmla="*/ 2095541 h 2705802"/>
                  <a:gd name="connsiteX25" fmla="*/ 2915256 w 4797594"/>
                  <a:gd name="connsiteY25" fmla="*/ 2103161 h 2705802"/>
                  <a:gd name="connsiteX26" fmla="*/ 2976216 w 4797594"/>
                  <a:gd name="connsiteY26" fmla="*/ 2186981 h 2705802"/>
                  <a:gd name="connsiteX27" fmla="*/ 2999076 w 4797594"/>
                  <a:gd name="connsiteY27" fmla="*/ 2385101 h 2705802"/>
                  <a:gd name="connsiteX28" fmla="*/ 3098136 w 4797594"/>
                  <a:gd name="connsiteY28" fmla="*/ 2270801 h 2705802"/>
                  <a:gd name="connsiteX29" fmla="*/ 3326736 w 4797594"/>
                  <a:gd name="connsiteY29" fmla="*/ 2529881 h 2705802"/>
                  <a:gd name="connsiteX30" fmla="*/ 3410556 w 4797594"/>
                  <a:gd name="connsiteY30" fmla="*/ 2575601 h 2705802"/>
                  <a:gd name="connsiteX31" fmla="*/ 3532476 w 4797594"/>
                  <a:gd name="connsiteY31" fmla="*/ 2529881 h 2705802"/>
                  <a:gd name="connsiteX32" fmla="*/ 3341976 w 4797594"/>
                  <a:gd name="connsiteY32" fmla="*/ 2377481 h 2705802"/>
                  <a:gd name="connsiteX33" fmla="*/ 3441036 w 4797594"/>
                  <a:gd name="connsiteY33" fmla="*/ 2179361 h 2705802"/>
                  <a:gd name="connsiteX34" fmla="*/ 3562956 w 4797594"/>
                  <a:gd name="connsiteY34" fmla="*/ 2164121 h 2705802"/>
                  <a:gd name="connsiteX35" fmla="*/ 3799176 w 4797594"/>
                  <a:gd name="connsiteY35" fmla="*/ 2049821 h 2705802"/>
                  <a:gd name="connsiteX36" fmla="*/ 3837276 w 4797594"/>
                  <a:gd name="connsiteY36" fmla="*/ 1722161 h 2705802"/>
                  <a:gd name="connsiteX37" fmla="*/ 3616296 w 4797594"/>
                  <a:gd name="connsiteY37" fmla="*/ 1516421 h 2705802"/>
                  <a:gd name="connsiteX38" fmla="*/ 3639156 w 4797594"/>
                  <a:gd name="connsiteY38" fmla="*/ 1386881 h 2705802"/>
                  <a:gd name="connsiteX39" fmla="*/ 3692496 w 4797594"/>
                  <a:gd name="connsiteY39" fmla="*/ 1325921 h 2705802"/>
                  <a:gd name="connsiteX40" fmla="*/ 3768696 w 4797594"/>
                  <a:gd name="connsiteY40" fmla="*/ 1402121 h 2705802"/>
                  <a:gd name="connsiteX41" fmla="*/ 3928716 w 4797594"/>
                  <a:gd name="connsiteY41" fmla="*/ 1402121 h 2705802"/>
                  <a:gd name="connsiteX42" fmla="*/ 4157316 w 4797594"/>
                  <a:gd name="connsiteY42" fmla="*/ 1089701 h 2705802"/>
                  <a:gd name="connsiteX43" fmla="*/ 4065876 w 4797594"/>
                  <a:gd name="connsiteY43" fmla="*/ 929681 h 2705802"/>
                  <a:gd name="connsiteX44" fmla="*/ 3974436 w 4797594"/>
                  <a:gd name="connsiteY44" fmla="*/ 1028741 h 2705802"/>
                  <a:gd name="connsiteX45" fmla="*/ 3898236 w 4797594"/>
                  <a:gd name="connsiteY45" fmla="*/ 944921 h 2705802"/>
                  <a:gd name="connsiteX46" fmla="*/ 3974436 w 4797594"/>
                  <a:gd name="connsiteY46" fmla="*/ 586781 h 2705802"/>
                  <a:gd name="connsiteX47" fmla="*/ 4065876 w 4797594"/>
                  <a:gd name="connsiteY47" fmla="*/ 518201 h 2705802"/>
                  <a:gd name="connsiteX48" fmla="*/ 4142076 w 4797594"/>
                  <a:gd name="connsiteY48" fmla="*/ 563921 h 2705802"/>
                  <a:gd name="connsiteX49" fmla="*/ 4271616 w 4797594"/>
                  <a:gd name="connsiteY49" fmla="*/ 594401 h 2705802"/>
                  <a:gd name="connsiteX50" fmla="*/ 4271616 w 4797594"/>
                  <a:gd name="connsiteY50" fmla="*/ 434381 h 2705802"/>
                  <a:gd name="connsiteX51" fmla="*/ 4347816 w 4797594"/>
                  <a:gd name="connsiteY51" fmla="*/ 502961 h 2705802"/>
                  <a:gd name="connsiteX52" fmla="*/ 4347816 w 4797594"/>
                  <a:gd name="connsiteY52" fmla="*/ 403901 h 2705802"/>
                  <a:gd name="connsiteX53" fmla="*/ 4439256 w 4797594"/>
                  <a:gd name="connsiteY53" fmla="*/ 350561 h 2705802"/>
                  <a:gd name="connsiteX54" fmla="*/ 4538316 w 4797594"/>
                  <a:gd name="connsiteY54" fmla="*/ 487721 h 2705802"/>
                  <a:gd name="connsiteX55" fmla="*/ 4530696 w 4797594"/>
                  <a:gd name="connsiteY55" fmla="*/ 723941 h 2705802"/>
                  <a:gd name="connsiteX56" fmla="*/ 4477356 w 4797594"/>
                  <a:gd name="connsiteY56" fmla="*/ 906821 h 2705802"/>
                  <a:gd name="connsiteX57" fmla="*/ 4606896 w 4797594"/>
                  <a:gd name="connsiteY57" fmla="*/ 1104941 h 2705802"/>
                  <a:gd name="connsiteX58" fmla="*/ 4614516 w 4797594"/>
                  <a:gd name="connsiteY58" fmla="*/ 853481 h 2705802"/>
                  <a:gd name="connsiteX59" fmla="*/ 4538316 w 4797594"/>
                  <a:gd name="connsiteY59" fmla="*/ 784901 h 2705802"/>
                  <a:gd name="connsiteX60" fmla="*/ 4599276 w 4797594"/>
                  <a:gd name="connsiteY60" fmla="*/ 495341 h 2705802"/>
                  <a:gd name="connsiteX61" fmla="*/ 4675476 w 4797594"/>
                  <a:gd name="connsiteY61" fmla="*/ 480101 h 2705802"/>
                  <a:gd name="connsiteX62" fmla="*/ 4797396 w 4797594"/>
                  <a:gd name="connsiteY62" fmla="*/ 289601 h 2705802"/>
                  <a:gd name="connsiteX63" fmla="*/ 4644996 w 4797594"/>
                  <a:gd name="connsiteY63" fmla="*/ 236261 h 2705802"/>
                  <a:gd name="connsiteX64" fmla="*/ 4751676 w 4797594"/>
                  <a:gd name="connsiteY64" fmla="*/ 205781 h 2705802"/>
                  <a:gd name="connsiteX65" fmla="*/ 4629756 w 4797594"/>
                  <a:gd name="connsiteY65" fmla="*/ 114341 h 2705802"/>
                  <a:gd name="connsiteX66" fmla="*/ 4751676 w 4797594"/>
                  <a:gd name="connsiteY66" fmla="*/ 45761 h 2705802"/>
                  <a:gd name="connsiteX67" fmla="*/ 4286856 w 4797594"/>
                  <a:gd name="connsiteY67" fmla="*/ 41 h 2705802"/>
                  <a:gd name="connsiteX68" fmla="*/ 4317336 w 4797594"/>
                  <a:gd name="connsiteY68" fmla="*/ 53381 h 2705802"/>
                  <a:gd name="connsiteX69" fmla="*/ 4103976 w 4797594"/>
                  <a:gd name="connsiteY69" fmla="*/ 68621 h 2705802"/>
                  <a:gd name="connsiteX70" fmla="*/ 3982056 w 4797594"/>
                  <a:gd name="connsiteY70" fmla="*/ 167681 h 2705802"/>
                  <a:gd name="connsiteX71" fmla="*/ 3860136 w 4797594"/>
                  <a:gd name="connsiteY71" fmla="*/ 76241 h 2705802"/>
                  <a:gd name="connsiteX72" fmla="*/ 3517236 w 4797594"/>
                  <a:gd name="connsiteY72" fmla="*/ 114341 h 2705802"/>
                  <a:gd name="connsiteX73" fmla="*/ 3532476 w 4797594"/>
                  <a:gd name="connsiteY73" fmla="*/ 205781 h 2705802"/>
                  <a:gd name="connsiteX74" fmla="*/ 3395316 w 4797594"/>
                  <a:gd name="connsiteY74" fmla="*/ 152441 h 2705802"/>
                  <a:gd name="connsiteX75" fmla="*/ 3395316 w 4797594"/>
                  <a:gd name="connsiteY75" fmla="*/ 251501 h 2705802"/>
                  <a:gd name="connsiteX76" fmla="*/ 3189576 w 4797594"/>
                  <a:gd name="connsiteY76" fmla="*/ 335321 h 2705802"/>
                  <a:gd name="connsiteX77" fmla="*/ 2861916 w 4797594"/>
                  <a:gd name="connsiteY77" fmla="*/ 129581 h 2705802"/>
                  <a:gd name="connsiteX78" fmla="*/ 2785716 w 4797594"/>
                  <a:gd name="connsiteY78" fmla="*/ 198161 h 2705802"/>
                  <a:gd name="connsiteX79" fmla="*/ 2663796 w 4797594"/>
                  <a:gd name="connsiteY79" fmla="*/ 198161 h 2705802"/>
                  <a:gd name="connsiteX80" fmla="*/ 2442816 w 4797594"/>
                  <a:gd name="connsiteY80" fmla="*/ 480101 h 2705802"/>
                  <a:gd name="connsiteX81" fmla="*/ 2328516 w 4797594"/>
                  <a:gd name="connsiteY81" fmla="*/ 335321 h 2705802"/>
                  <a:gd name="connsiteX82" fmla="*/ 2442816 w 4797594"/>
                  <a:gd name="connsiteY82" fmla="*/ 137201 h 2705802"/>
                  <a:gd name="connsiteX83" fmla="*/ 2336136 w 4797594"/>
                  <a:gd name="connsiteY83" fmla="*/ 152441 h 2705802"/>
                  <a:gd name="connsiteX84" fmla="*/ 2244696 w 4797594"/>
                  <a:gd name="connsiteY84" fmla="*/ 114341 h 2705802"/>
                  <a:gd name="connsiteX85" fmla="*/ 2214216 w 4797594"/>
                  <a:gd name="connsiteY85" fmla="*/ 190541 h 2705802"/>
                  <a:gd name="connsiteX86" fmla="*/ 2054196 w 4797594"/>
                  <a:gd name="connsiteY86" fmla="*/ 236261 h 2705802"/>
                  <a:gd name="connsiteX87" fmla="*/ 1909416 w 4797594"/>
                  <a:gd name="connsiteY87" fmla="*/ 266741 h 2705802"/>
                  <a:gd name="connsiteX88" fmla="*/ 1909416 w 4797594"/>
                  <a:gd name="connsiteY88" fmla="*/ 342941 h 2705802"/>
                  <a:gd name="connsiteX89" fmla="*/ 1848456 w 4797594"/>
                  <a:gd name="connsiteY89" fmla="*/ 350561 h 2705802"/>
                  <a:gd name="connsiteX90" fmla="*/ 1901796 w 4797594"/>
                  <a:gd name="connsiteY90" fmla="*/ 449621 h 2705802"/>
                  <a:gd name="connsiteX91" fmla="*/ 1802736 w 4797594"/>
                  <a:gd name="connsiteY91" fmla="*/ 548681 h 2705802"/>
                  <a:gd name="connsiteX92" fmla="*/ 1779876 w 4797594"/>
                  <a:gd name="connsiteY92" fmla="*/ 335321 h 2705802"/>
                  <a:gd name="connsiteX93" fmla="*/ 1635096 w 4797594"/>
                  <a:gd name="connsiteY93" fmla="*/ 365801 h 2705802"/>
                  <a:gd name="connsiteX94" fmla="*/ 1543656 w 4797594"/>
                  <a:gd name="connsiteY94" fmla="*/ 502961 h 2705802"/>
                  <a:gd name="connsiteX95" fmla="*/ 1284576 w 4797594"/>
                  <a:gd name="connsiteY95" fmla="*/ 617261 h 2705802"/>
                  <a:gd name="connsiteX96" fmla="*/ 972156 w 4797594"/>
                  <a:gd name="connsiteY96" fmla="*/ 823001 h 2705802"/>
                  <a:gd name="connsiteX97" fmla="*/ 873096 w 4797594"/>
                  <a:gd name="connsiteY97" fmla="*/ 739181 h 2705802"/>
                  <a:gd name="connsiteX98" fmla="*/ 956916 w 4797594"/>
                  <a:gd name="connsiteY98" fmla="*/ 685841 h 2705802"/>
                  <a:gd name="connsiteX99" fmla="*/ 690216 w 4797594"/>
                  <a:gd name="connsiteY99" fmla="*/ 556301 h 2705802"/>
                  <a:gd name="connsiteX100" fmla="*/ 408276 w 4797594"/>
                  <a:gd name="connsiteY100" fmla="*/ 944921 h 2705802"/>
                  <a:gd name="connsiteX101" fmla="*/ 553056 w 4797594"/>
                  <a:gd name="connsiteY101" fmla="*/ 960161 h 2705802"/>
                  <a:gd name="connsiteX102" fmla="*/ 553056 w 4797594"/>
                  <a:gd name="connsiteY102" fmla="*/ 1082081 h 2705802"/>
                  <a:gd name="connsiteX103" fmla="*/ 682596 w 4797594"/>
                  <a:gd name="connsiteY103" fmla="*/ 960161 h 2705802"/>
                  <a:gd name="connsiteX104" fmla="*/ 728316 w 4797594"/>
                  <a:gd name="connsiteY104" fmla="*/ 693461 h 2705802"/>
                  <a:gd name="connsiteX105" fmla="*/ 781656 w 4797594"/>
                  <a:gd name="connsiteY105" fmla="*/ 708701 h 2705802"/>
                  <a:gd name="connsiteX106" fmla="*/ 751176 w 4797594"/>
                  <a:gd name="connsiteY106" fmla="*/ 922061 h 2705802"/>
                  <a:gd name="connsiteX107" fmla="*/ 796896 w 4797594"/>
                  <a:gd name="connsiteY107" fmla="*/ 967781 h 2705802"/>
                  <a:gd name="connsiteX108" fmla="*/ 705456 w 4797594"/>
                  <a:gd name="connsiteY108" fmla="*/ 1112561 h 2705802"/>
                  <a:gd name="connsiteX109" fmla="*/ 476856 w 4797594"/>
                  <a:gd name="connsiteY109" fmla="*/ 1188761 h 2705802"/>
                  <a:gd name="connsiteX110" fmla="*/ 461616 w 4797594"/>
                  <a:gd name="connsiteY110" fmla="*/ 1097321 h 2705802"/>
                  <a:gd name="connsiteX111" fmla="*/ 408276 w 4797594"/>
                  <a:gd name="connsiteY111" fmla="*/ 1181141 h 2705802"/>
                  <a:gd name="connsiteX112" fmla="*/ 233016 w 4797594"/>
                  <a:gd name="connsiteY112" fmla="*/ 1295441 h 2705802"/>
                  <a:gd name="connsiteX113" fmla="*/ 286356 w 4797594"/>
                  <a:gd name="connsiteY113" fmla="*/ 1295441 h 2705802"/>
                  <a:gd name="connsiteX114" fmla="*/ 316836 w 4797594"/>
                  <a:gd name="connsiteY114" fmla="*/ 1356401 h 2705802"/>
                  <a:gd name="connsiteX115" fmla="*/ 4416 w 4797594"/>
                  <a:gd name="connsiteY115" fmla="*/ 1501181 h 2705802"/>
                  <a:gd name="connsiteX116" fmla="*/ 138210 w 4797594"/>
                  <a:gd name="connsiteY116" fmla="*/ 1815338 h 2705802"/>
                  <a:gd name="connsiteX117" fmla="*/ 210156 w 4797594"/>
                  <a:gd name="connsiteY117" fmla="*/ 1577381 h 2705802"/>
                  <a:gd name="connsiteX118" fmla="*/ 263496 w 4797594"/>
                  <a:gd name="connsiteY118" fmla="*/ 1440221 h 2705802"/>
                  <a:gd name="connsiteX119" fmla="*/ 431136 w 4797594"/>
                  <a:gd name="connsiteY119" fmla="*/ 1394501 h 2705802"/>
                  <a:gd name="connsiteX120" fmla="*/ 575916 w 4797594"/>
                  <a:gd name="connsiteY120" fmla="*/ 1585001 h 2705802"/>
                  <a:gd name="connsiteX121" fmla="*/ 514956 w 4797594"/>
                  <a:gd name="connsiteY121" fmla="*/ 1371641 h 2705802"/>
                  <a:gd name="connsiteX122" fmla="*/ 621636 w 4797594"/>
                  <a:gd name="connsiteY122" fmla="*/ 1364021 h 2705802"/>
                  <a:gd name="connsiteX123" fmla="*/ 728316 w 4797594"/>
                  <a:gd name="connsiteY123" fmla="*/ 1424981 h 2705802"/>
                  <a:gd name="connsiteX124" fmla="*/ 659477 w 4797594"/>
                  <a:gd name="connsiteY124" fmla="*/ 1522750 h 2705802"/>
                  <a:gd name="connsiteX125" fmla="*/ 751176 w 4797594"/>
                  <a:gd name="connsiteY125" fmla="*/ 1600241 h 2705802"/>
                  <a:gd name="connsiteX126" fmla="*/ 766416 w 4797594"/>
                  <a:gd name="connsiteY126" fmla="*/ 1539281 h 2705802"/>
                  <a:gd name="connsiteX127" fmla="*/ 926436 w 4797594"/>
                  <a:gd name="connsiteY127" fmla="*/ 1554521 h 2705802"/>
                  <a:gd name="connsiteX128" fmla="*/ 1017876 w 4797594"/>
                  <a:gd name="connsiteY128" fmla="*/ 1417361 h 2705802"/>
                  <a:gd name="connsiteX129" fmla="*/ 1276956 w 4797594"/>
                  <a:gd name="connsiteY129" fmla="*/ 1516421 h 2705802"/>
                  <a:gd name="connsiteX130" fmla="*/ 1269336 w 4797594"/>
                  <a:gd name="connsiteY130" fmla="*/ 1615481 h 2705802"/>
                  <a:gd name="connsiteX131" fmla="*/ 1071216 w 4797594"/>
                  <a:gd name="connsiteY131" fmla="*/ 1745021 h 2705802"/>
                  <a:gd name="connsiteX0" fmla="*/ 1071444 w 4797822"/>
                  <a:gd name="connsiteY0" fmla="*/ 1745021 h 2705802"/>
                  <a:gd name="connsiteX1" fmla="*/ 919044 w 4797822"/>
                  <a:gd name="connsiteY1" fmla="*/ 1714541 h 2705802"/>
                  <a:gd name="connsiteX2" fmla="*/ 705684 w 4797822"/>
                  <a:gd name="connsiteY2" fmla="*/ 1805981 h 2705802"/>
                  <a:gd name="connsiteX3" fmla="*/ 842844 w 4797822"/>
                  <a:gd name="connsiteY3" fmla="*/ 1935521 h 2705802"/>
                  <a:gd name="connsiteX4" fmla="*/ 1040964 w 4797822"/>
                  <a:gd name="connsiteY4" fmla="*/ 1882181 h 2705802"/>
                  <a:gd name="connsiteX5" fmla="*/ 1133179 w 4797822"/>
                  <a:gd name="connsiteY5" fmla="*/ 2027736 h 2705802"/>
                  <a:gd name="connsiteX6" fmla="*/ 985557 w 4797822"/>
                  <a:gd name="connsiteY6" fmla="*/ 2188531 h 2705802"/>
                  <a:gd name="connsiteX7" fmla="*/ 1159526 w 4797822"/>
                  <a:gd name="connsiteY7" fmla="*/ 2267185 h 2705802"/>
                  <a:gd name="connsiteX8" fmla="*/ 1362037 w 4797822"/>
                  <a:gd name="connsiteY8" fmla="*/ 2529365 h 2705802"/>
                  <a:gd name="connsiteX9" fmla="*/ 1506817 w 4797822"/>
                  <a:gd name="connsiteY9" fmla="*/ 2505989 h 2705802"/>
                  <a:gd name="connsiteX10" fmla="*/ 1749624 w 4797822"/>
                  <a:gd name="connsiteY10" fmla="*/ 2331761 h 2705802"/>
                  <a:gd name="connsiteX11" fmla="*/ 1726764 w 4797822"/>
                  <a:gd name="connsiteY11" fmla="*/ 2209841 h 2705802"/>
                  <a:gd name="connsiteX12" fmla="*/ 1574364 w 4797822"/>
                  <a:gd name="connsiteY12" fmla="*/ 2308901 h 2705802"/>
                  <a:gd name="connsiteX13" fmla="*/ 1460064 w 4797822"/>
                  <a:gd name="connsiteY13" fmla="*/ 2042201 h 2705802"/>
                  <a:gd name="connsiteX14" fmla="*/ 1528644 w 4797822"/>
                  <a:gd name="connsiteY14" fmla="*/ 1966001 h 2705802"/>
                  <a:gd name="connsiteX15" fmla="*/ 1711524 w 4797822"/>
                  <a:gd name="connsiteY15" fmla="*/ 2026961 h 2705802"/>
                  <a:gd name="connsiteX16" fmla="*/ 1902024 w 4797822"/>
                  <a:gd name="connsiteY16" fmla="*/ 2118401 h 2705802"/>
                  <a:gd name="connsiteX17" fmla="*/ 2107764 w 4797822"/>
                  <a:gd name="connsiteY17" fmla="*/ 2080301 h 2705802"/>
                  <a:gd name="connsiteX18" fmla="*/ 2222064 w 4797822"/>
                  <a:gd name="connsiteY18" fmla="*/ 2240321 h 2705802"/>
                  <a:gd name="connsiteX19" fmla="*/ 2298264 w 4797822"/>
                  <a:gd name="connsiteY19" fmla="*/ 2209841 h 2705802"/>
                  <a:gd name="connsiteX20" fmla="*/ 2397324 w 4797822"/>
                  <a:gd name="connsiteY20" fmla="*/ 2446061 h 2705802"/>
                  <a:gd name="connsiteX21" fmla="*/ 2534484 w 4797822"/>
                  <a:gd name="connsiteY21" fmla="*/ 2705141 h 2705802"/>
                  <a:gd name="connsiteX22" fmla="*/ 2603064 w 4797822"/>
                  <a:gd name="connsiteY22" fmla="*/ 2514641 h 2705802"/>
                  <a:gd name="connsiteX23" fmla="*/ 2724984 w 4797822"/>
                  <a:gd name="connsiteY23" fmla="*/ 2331761 h 2705802"/>
                  <a:gd name="connsiteX24" fmla="*/ 2793564 w 4797822"/>
                  <a:gd name="connsiteY24" fmla="*/ 2095541 h 2705802"/>
                  <a:gd name="connsiteX25" fmla="*/ 2915484 w 4797822"/>
                  <a:gd name="connsiteY25" fmla="*/ 2103161 h 2705802"/>
                  <a:gd name="connsiteX26" fmla="*/ 2976444 w 4797822"/>
                  <a:gd name="connsiteY26" fmla="*/ 2186981 h 2705802"/>
                  <a:gd name="connsiteX27" fmla="*/ 2999304 w 4797822"/>
                  <a:gd name="connsiteY27" fmla="*/ 2385101 h 2705802"/>
                  <a:gd name="connsiteX28" fmla="*/ 3098364 w 4797822"/>
                  <a:gd name="connsiteY28" fmla="*/ 2270801 h 2705802"/>
                  <a:gd name="connsiteX29" fmla="*/ 3326964 w 4797822"/>
                  <a:gd name="connsiteY29" fmla="*/ 2529881 h 2705802"/>
                  <a:gd name="connsiteX30" fmla="*/ 3410784 w 4797822"/>
                  <a:gd name="connsiteY30" fmla="*/ 2575601 h 2705802"/>
                  <a:gd name="connsiteX31" fmla="*/ 3532704 w 4797822"/>
                  <a:gd name="connsiteY31" fmla="*/ 2529881 h 2705802"/>
                  <a:gd name="connsiteX32" fmla="*/ 3342204 w 4797822"/>
                  <a:gd name="connsiteY32" fmla="*/ 2377481 h 2705802"/>
                  <a:gd name="connsiteX33" fmla="*/ 3441264 w 4797822"/>
                  <a:gd name="connsiteY33" fmla="*/ 2179361 h 2705802"/>
                  <a:gd name="connsiteX34" fmla="*/ 3563184 w 4797822"/>
                  <a:gd name="connsiteY34" fmla="*/ 2164121 h 2705802"/>
                  <a:gd name="connsiteX35" fmla="*/ 3799404 w 4797822"/>
                  <a:gd name="connsiteY35" fmla="*/ 2049821 h 2705802"/>
                  <a:gd name="connsiteX36" fmla="*/ 3837504 w 4797822"/>
                  <a:gd name="connsiteY36" fmla="*/ 1722161 h 2705802"/>
                  <a:gd name="connsiteX37" fmla="*/ 3616524 w 4797822"/>
                  <a:gd name="connsiteY37" fmla="*/ 1516421 h 2705802"/>
                  <a:gd name="connsiteX38" fmla="*/ 3639384 w 4797822"/>
                  <a:gd name="connsiteY38" fmla="*/ 1386881 h 2705802"/>
                  <a:gd name="connsiteX39" fmla="*/ 3692724 w 4797822"/>
                  <a:gd name="connsiteY39" fmla="*/ 1325921 h 2705802"/>
                  <a:gd name="connsiteX40" fmla="*/ 3768924 w 4797822"/>
                  <a:gd name="connsiteY40" fmla="*/ 1402121 h 2705802"/>
                  <a:gd name="connsiteX41" fmla="*/ 3928944 w 4797822"/>
                  <a:gd name="connsiteY41" fmla="*/ 1402121 h 2705802"/>
                  <a:gd name="connsiteX42" fmla="*/ 4157544 w 4797822"/>
                  <a:gd name="connsiteY42" fmla="*/ 1089701 h 2705802"/>
                  <a:gd name="connsiteX43" fmla="*/ 4066104 w 4797822"/>
                  <a:gd name="connsiteY43" fmla="*/ 929681 h 2705802"/>
                  <a:gd name="connsiteX44" fmla="*/ 3974664 w 4797822"/>
                  <a:gd name="connsiteY44" fmla="*/ 1028741 h 2705802"/>
                  <a:gd name="connsiteX45" fmla="*/ 3898464 w 4797822"/>
                  <a:gd name="connsiteY45" fmla="*/ 944921 h 2705802"/>
                  <a:gd name="connsiteX46" fmla="*/ 3974664 w 4797822"/>
                  <a:gd name="connsiteY46" fmla="*/ 586781 h 2705802"/>
                  <a:gd name="connsiteX47" fmla="*/ 4066104 w 4797822"/>
                  <a:gd name="connsiteY47" fmla="*/ 518201 h 2705802"/>
                  <a:gd name="connsiteX48" fmla="*/ 4142304 w 4797822"/>
                  <a:gd name="connsiteY48" fmla="*/ 563921 h 2705802"/>
                  <a:gd name="connsiteX49" fmla="*/ 4271844 w 4797822"/>
                  <a:gd name="connsiteY49" fmla="*/ 594401 h 2705802"/>
                  <a:gd name="connsiteX50" fmla="*/ 4271844 w 4797822"/>
                  <a:gd name="connsiteY50" fmla="*/ 434381 h 2705802"/>
                  <a:gd name="connsiteX51" fmla="*/ 4348044 w 4797822"/>
                  <a:gd name="connsiteY51" fmla="*/ 502961 h 2705802"/>
                  <a:gd name="connsiteX52" fmla="*/ 4348044 w 4797822"/>
                  <a:gd name="connsiteY52" fmla="*/ 403901 h 2705802"/>
                  <a:gd name="connsiteX53" fmla="*/ 4439484 w 4797822"/>
                  <a:gd name="connsiteY53" fmla="*/ 350561 h 2705802"/>
                  <a:gd name="connsiteX54" fmla="*/ 4538544 w 4797822"/>
                  <a:gd name="connsiteY54" fmla="*/ 487721 h 2705802"/>
                  <a:gd name="connsiteX55" fmla="*/ 4530924 w 4797822"/>
                  <a:gd name="connsiteY55" fmla="*/ 723941 h 2705802"/>
                  <a:gd name="connsiteX56" fmla="*/ 4477584 w 4797822"/>
                  <a:gd name="connsiteY56" fmla="*/ 906821 h 2705802"/>
                  <a:gd name="connsiteX57" fmla="*/ 4607124 w 4797822"/>
                  <a:gd name="connsiteY57" fmla="*/ 1104941 h 2705802"/>
                  <a:gd name="connsiteX58" fmla="*/ 4614744 w 4797822"/>
                  <a:gd name="connsiteY58" fmla="*/ 853481 h 2705802"/>
                  <a:gd name="connsiteX59" fmla="*/ 4538544 w 4797822"/>
                  <a:gd name="connsiteY59" fmla="*/ 784901 h 2705802"/>
                  <a:gd name="connsiteX60" fmla="*/ 4599504 w 4797822"/>
                  <a:gd name="connsiteY60" fmla="*/ 495341 h 2705802"/>
                  <a:gd name="connsiteX61" fmla="*/ 4675704 w 4797822"/>
                  <a:gd name="connsiteY61" fmla="*/ 480101 h 2705802"/>
                  <a:gd name="connsiteX62" fmla="*/ 4797624 w 4797822"/>
                  <a:gd name="connsiteY62" fmla="*/ 289601 h 2705802"/>
                  <a:gd name="connsiteX63" fmla="*/ 4645224 w 4797822"/>
                  <a:gd name="connsiteY63" fmla="*/ 236261 h 2705802"/>
                  <a:gd name="connsiteX64" fmla="*/ 4751904 w 4797822"/>
                  <a:gd name="connsiteY64" fmla="*/ 205781 h 2705802"/>
                  <a:gd name="connsiteX65" fmla="*/ 4629984 w 4797822"/>
                  <a:gd name="connsiteY65" fmla="*/ 114341 h 2705802"/>
                  <a:gd name="connsiteX66" fmla="*/ 4751904 w 4797822"/>
                  <a:gd name="connsiteY66" fmla="*/ 45761 h 2705802"/>
                  <a:gd name="connsiteX67" fmla="*/ 4287084 w 4797822"/>
                  <a:gd name="connsiteY67" fmla="*/ 41 h 2705802"/>
                  <a:gd name="connsiteX68" fmla="*/ 4317564 w 4797822"/>
                  <a:gd name="connsiteY68" fmla="*/ 53381 h 2705802"/>
                  <a:gd name="connsiteX69" fmla="*/ 4104204 w 4797822"/>
                  <a:gd name="connsiteY69" fmla="*/ 68621 h 2705802"/>
                  <a:gd name="connsiteX70" fmla="*/ 3982284 w 4797822"/>
                  <a:gd name="connsiteY70" fmla="*/ 167681 h 2705802"/>
                  <a:gd name="connsiteX71" fmla="*/ 3860364 w 4797822"/>
                  <a:gd name="connsiteY71" fmla="*/ 76241 h 2705802"/>
                  <a:gd name="connsiteX72" fmla="*/ 3517464 w 4797822"/>
                  <a:gd name="connsiteY72" fmla="*/ 114341 h 2705802"/>
                  <a:gd name="connsiteX73" fmla="*/ 3532704 w 4797822"/>
                  <a:gd name="connsiteY73" fmla="*/ 205781 h 2705802"/>
                  <a:gd name="connsiteX74" fmla="*/ 3395544 w 4797822"/>
                  <a:gd name="connsiteY74" fmla="*/ 152441 h 2705802"/>
                  <a:gd name="connsiteX75" fmla="*/ 3395544 w 4797822"/>
                  <a:gd name="connsiteY75" fmla="*/ 251501 h 2705802"/>
                  <a:gd name="connsiteX76" fmla="*/ 3189804 w 4797822"/>
                  <a:gd name="connsiteY76" fmla="*/ 335321 h 2705802"/>
                  <a:gd name="connsiteX77" fmla="*/ 2862144 w 4797822"/>
                  <a:gd name="connsiteY77" fmla="*/ 129581 h 2705802"/>
                  <a:gd name="connsiteX78" fmla="*/ 2785944 w 4797822"/>
                  <a:gd name="connsiteY78" fmla="*/ 198161 h 2705802"/>
                  <a:gd name="connsiteX79" fmla="*/ 2664024 w 4797822"/>
                  <a:gd name="connsiteY79" fmla="*/ 198161 h 2705802"/>
                  <a:gd name="connsiteX80" fmla="*/ 2443044 w 4797822"/>
                  <a:gd name="connsiteY80" fmla="*/ 480101 h 2705802"/>
                  <a:gd name="connsiteX81" fmla="*/ 2328744 w 4797822"/>
                  <a:gd name="connsiteY81" fmla="*/ 335321 h 2705802"/>
                  <a:gd name="connsiteX82" fmla="*/ 2443044 w 4797822"/>
                  <a:gd name="connsiteY82" fmla="*/ 137201 h 2705802"/>
                  <a:gd name="connsiteX83" fmla="*/ 2336364 w 4797822"/>
                  <a:gd name="connsiteY83" fmla="*/ 152441 h 2705802"/>
                  <a:gd name="connsiteX84" fmla="*/ 2244924 w 4797822"/>
                  <a:gd name="connsiteY84" fmla="*/ 114341 h 2705802"/>
                  <a:gd name="connsiteX85" fmla="*/ 2214444 w 4797822"/>
                  <a:gd name="connsiteY85" fmla="*/ 190541 h 2705802"/>
                  <a:gd name="connsiteX86" fmla="*/ 2054424 w 4797822"/>
                  <a:gd name="connsiteY86" fmla="*/ 236261 h 2705802"/>
                  <a:gd name="connsiteX87" fmla="*/ 1909644 w 4797822"/>
                  <a:gd name="connsiteY87" fmla="*/ 266741 h 2705802"/>
                  <a:gd name="connsiteX88" fmla="*/ 1909644 w 4797822"/>
                  <a:gd name="connsiteY88" fmla="*/ 342941 h 2705802"/>
                  <a:gd name="connsiteX89" fmla="*/ 1848684 w 4797822"/>
                  <a:gd name="connsiteY89" fmla="*/ 350561 h 2705802"/>
                  <a:gd name="connsiteX90" fmla="*/ 1902024 w 4797822"/>
                  <a:gd name="connsiteY90" fmla="*/ 449621 h 2705802"/>
                  <a:gd name="connsiteX91" fmla="*/ 1802964 w 4797822"/>
                  <a:gd name="connsiteY91" fmla="*/ 548681 h 2705802"/>
                  <a:gd name="connsiteX92" fmla="*/ 1780104 w 4797822"/>
                  <a:gd name="connsiteY92" fmla="*/ 335321 h 2705802"/>
                  <a:gd name="connsiteX93" fmla="*/ 1635324 w 4797822"/>
                  <a:gd name="connsiteY93" fmla="*/ 365801 h 2705802"/>
                  <a:gd name="connsiteX94" fmla="*/ 1543884 w 4797822"/>
                  <a:gd name="connsiteY94" fmla="*/ 502961 h 2705802"/>
                  <a:gd name="connsiteX95" fmla="*/ 1284804 w 4797822"/>
                  <a:gd name="connsiteY95" fmla="*/ 617261 h 2705802"/>
                  <a:gd name="connsiteX96" fmla="*/ 972384 w 4797822"/>
                  <a:gd name="connsiteY96" fmla="*/ 823001 h 2705802"/>
                  <a:gd name="connsiteX97" fmla="*/ 873324 w 4797822"/>
                  <a:gd name="connsiteY97" fmla="*/ 739181 h 2705802"/>
                  <a:gd name="connsiteX98" fmla="*/ 957144 w 4797822"/>
                  <a:gd name="connsiteY98" fmla="*/ 685841 h 2705802"/>
                  <a:gd name="connsiteX99" fmla="*/ 690444 w 4797822"/>
                  <a:gd name="connsiteY99" fmla="*/ 556301 h 2705802"/>
                  <a:gd name="connsiteX100" fmla="*/ 408504 w 4797822"/>
                  <a:gd name="connsiteY100" fmla="*/ 944921 h 2705802"/>
                  <a:gd name="connsiteX101" fmla="*/ 553284 w 4797822"/>
                  <a:gd name="connsiteY101" fmla="*/ 960161 h 2705802"/>
                  <a:gd name="connsiteX102" fmla="*/ 553284 w 4797822"/>
                  <a:gd name="connsiteY102" fmla="*/ 1082081 h 2705802"/>
                  <a:gd name="connsiteX103" fmla="*/ 682824 w 4797822"/>
                  <a:gd name="connsiteY103" fmla="*/ 960161 h 2705802"/>
                  <a:gd name="connsiteX104" fmla="*/ 728544 w 4797822"/>
                  <a:gd name="connsiteY104" fmla="*/ 693461 h 2705802"/>
                  <a:gd name="connsiteX105" fmla="*/ 781884 w 4797822"/>
                  <a:gd name="connsiteY105" fmla="*/ 708701 h 2705802"/>
                  <a:gd name="connsiteX106" fmla="*/ 751404 w 4797822"/>
                  <a:gd name="connsiteY106" fmla="*/ 922061 h 2705802"/>
                  <a:gd name="connsiteX107" fmla="*/ 797124 w 4797822"/>
                  <a:gd name="connsiteY107" fmla="*/ 967781 h 2705802"/>
                  <a:gd name="connsiteX108" fmla="*/ 705684 w 4797822"/>
                  <a:gd name="connsiteY108" fmla="*/ 1112561 h 2705802"/>
                  <a:gd name="connsiteX109" fmla="*/ 477084 w 4797822"/>
                  <a:gd name="connsiteY109" fmla="*/ 1188761 h 2705802"/>
                  <a:gd name="connsiteX110" fmla="*/ 461844 w 4797822"/>
                  <a:gd name="connsiteY110" fmla="*/ 1097321 h 2705802"/>
                  <a:gd name="connsiteX111" fmla="*/ 408504 w 4797822"/>
                  <a:gd name="connsiteY111" fmla="*/ 1181141 h 2705802"/>
                  <a:gd name="connsiteX112" fmla="*/ 233244 w 4797822"/>
                  <a:gd name="connsiteY112" fmla="*/ 1295441 h 2705802"/>
                  <a:gd name="connsiteX113" fmla="*/ 286584 w 4797822"/>
                  <a:gd name="connsiteY113" fmla="*/ 1295441 h 2705802"/>
                  <a:gd name="connsiteX114" fmla="*/ 317064 w 4797822"/>
                  <a:gd name="connsiteY114" fmla="*/ 1356401 h 2705802"/>
                  <a:gd name="connsiteX115" fmla="*/ 4644 w 4797822"/>
                  <a:gd name="connsiteY115" fmla="*/ 1501181 h 2705802"/>
                  <a:gd name="connsiteX116" fmla="*/ 138438 w 4797822"/>
                  <a:gd name="connsiteY116" fmla="*/ 1815338 h 2705802"/>
                  <a:gd name="connsiteX117" fmla="*/ 257273 w 4797822"/>
                  <a:gd name="connsiteY117" fmla="*/ 1656048 h 2705802"/>
                  <a:gd name="connsiteX118" fmla="*/ 263724 w 4797822"/>
                  <a:gd name="connsiteY118" fmla="*/ 1440221 h 2705802"/>
                  <a:gd name="connsiteX119" fmla="*/ 431364 w 4797822"/>
                  <a:gd name="connsiteY119" fmla="*/ 1394501 h 2705802"/>
                  <a:gd name="connsiteX120" fmla="*/ 576144 w 4797822"/>
                  <a:gd name="connsiteY120" fmla="*/ 1585001 h 2705802"/>
                  <a:gd name="connsiteX121" fmla="*/ 515184 w 4797822"/>
                  <a:gd name="connsiteY121" fmla="*/ 1371641 h 2705802"/>
                  <a:gd name="connsiteX122" fmla="*/ 621864 w 4797822"/>
                  <a:gd name="connsiteY122" fmla="*/ 1364021 h 2705802"/>
                  <a:gd name="connsiteX123" fmla="*/ 728544 w 4797822"/>
                  <a:gd name="connsiteY123" fmla="*/ 1424981 h 2705802"/>
                  <a:gd name="connsiteX124" fmla="*/ 659705 w 4797822"/>
                  <a:gd name="connsiteY124" fmla="*/ 1522750 h 2705802"/>
                  <a:gd name="connsiteX125" fmla="*/ 751404 w 4797822"/>
                  <a:gd name="connsiteY125" fmla="*/ 1600241 h 2705802"/>
                  <a:gd name="connsiteX126" fmla="*/ 766644 w 4797822"/>
                  <a:gd name="connsiteY126" fmla="*/ 1539281 h 2705802"/>
                  <a:gd name="connsiteX127" fmla="*/ 926664 w 4797822"/>
                  <a:gd name="connsiteY127" fmla="*/ 1554521 h 2705802"/>
                  <a:gd name="connsiteX128" fmla="*/ 1018104 w 4797822"/>
                  <a:gd name="connsiteY128" fmla="*/ 1417361 h 2705802"/>
                  <a:gd name="connsiteX129" fmla="*/ 1277184 w 4797822"/>
                  <a:gd name="connsiteY129" fmla="*/ 1516421 h 2705802"/>
                  <a:gd name="connsiteX130" fmla="*/ 1269564 w 4797822"/>
                  <a:gd name="connsiteY130" fmla="*/ 1615481 h 2705802"/>
                  <a:gd name="connsiteX131" fmla="*/ 1071444 w 4797822"/>
                  <a:gd name="connsiteY131" fmla="*/ 1745021 h 2705802"/>
                  <a:gd name="connsiteX0" fmla="*/ 1065969 w 4792347"/>
                  <a:gd name="connsiteY0" fmla="*/ 1745021 h 2705802"/>
                  <a:gd name="connsiteX1" fmla="*/ 913569 w 4792347"/>
                  <a:gd name="connsiteY1" fmla="*/ 1714541 h 2705802"/>
                  <a:gd name="connsiteX2" fmla="*/ 700209 w 4792347"/>
                  <a:gd name="connsiteY2" fmla="*/ 1805981 h 2705802"/>
                  <a:gd name="connsiteX3" fmla="*/ 837369 w 4792347"/>
                  <a:gd name="connsiteY3" fmla="*/ 1935521 h 2705802"/>
                  <a:gd name="connsiteX4" fmla="*/ 1035489 w 4792347"/>
                  <a:gd name="connsiteY4" fmla="*/ 1882181 h 2705802"/>
                  <a:gd name="connsiteX5" fmla="*/ 1127704 w 4792347"/>
                  <a:gd name="connsiteY5" fmla="*/ 2027736 h 2705802"/>
                  <a:gd name="connsiteX6" fmla="*/ 980082 w 4792347"/>
                  <a:gd name="connsiteY6" fmla="*/ 2188531 h 2705802"/>
                  <a:gd name="connsiteX7" fmla="*/ 1154051 w 4792347"/>
                  <a:gd name="connsiteY7" fmla="*/ 2267185 h 2705802"/>
                  <a:gd name="connsiteX8" fmla="*/ 1356562 w 4792347"/>
                  <a:gd name="connsiteY8" fmla="*/ 2529365 h 2705802"/>
                  <a:gd name="connsiteX9" fmla="*/ 1501342 w 4792347"/>
                  <a:gd name="connsiteY9" fmla="*/ 2505989 h 2705802"/>
                  <a:gd name="connsiteX10" fmla="*/ 1744149 w 4792347"/>
                  <a:gd name="connsiteY10" fmla="*/ 2331761 h 2705802"/>
                  <a:gd name="connsiteX11" fmla="*/ 1721289 w 4792347"/>
                  <a:gd name="connsiteY11" fmla="*/ 2209841 h 2705802"/>
                  <a:gd name="connsiteX12" fmla="*/ 1568889 w 4792347"/>
                  <a:gd name="connsiteY12" fmla="*/ 2308901 h 2705802"/>
                  <a:gd name="connsiteX13" fmla="*/ 1454589 w 4792347"/>
                  <a:gd name="connsiteY13" fmla="*/ 2042201 h 2705802"/>
                  <a:gd name="connsiteX14" fmla="*/ 1523169 w 4792347"/>
                  <a:gd name="connsiteY14" fmla="*/ 1966001 h 2705802"/>
                  <a:gd name="connsiteX15" fmla="*/ 1706049 w 4792347"/>
                  <a:gd name="connsiteY15" fmla="*/ 2026961 h 2705802"/>
                  <a:gd name="connsiteX16" fmla="*/ 1896549 w 4792347"/>
                  <a:gd name="connsiteY16" fmla="*/ 2118401 h 2705802"/>
                  <a:gd name="connsiteX17" fmla="*/ 2102289 w 4792347"/>
                  <a:gd name="connsiteY17" fmla="*/ 2080301 h 2705802"/>
                  <a:gd name="connsiteX18" fmla="*/ 2216589 w 4792347"/>
                  <a:gd name="connsiteY18" fmla="*/ 2240321 h 2705802"/>
                  <a:gd name="connsiteX19" fmla="*/ 2292789 w 4792347"/>
                  <a:gd name="connsiteY19" fmla="*/ 2209841 h 2705802"/>
                  <a:gd name="connsiteX20" fmla="*/ 2391849 w 4792347"/>
                  <a:gd name="connsiteY20" fmla="*/ 2446061 h 2705802"/>
                  <a:gd name="connsiteX21" fmla="*/ 2529009 w 4792347"/>
                  <a:gd name="connsiteY21" fmla="*/ 2705141 h 2705802"/>
                  <a:gd name="connsiteX22" fmla="*/ 2597589 w 4792347"/>
                  <a:gd name="connsiteY22" fmla="*/ 2514641 h 2705802"/>
                  <a:gd name="connsiteX23" fmla="*/ 2719509 w 4792347"/>
                  <a:gd name="connsiteY23" fmla="*/ 2331761 h 2705802"/>
                  <a:gd name="connsiteX24" fmla="*/ 2788089 w 4792347"/>
                  <a:gd name="connsiteY24" fmla="*/ 2095541 h 2705802"/>
                  <a:gd name="connsiteX25" fmla="*/ 2910009 w 4792347"/>
                  <a:gd name="connsiteY25" fmla="*/ 2103161 h 2705802"/>
                  <a:gd name="connsiteX26" fmla="*/ 2970969 w 4792347"/>
                  <a:gd name="connsiteY26" fmla="*/ 2186981 h 2705802"/>
                  <a:gd name="connsiteX27" fmla="*/ 2993829 w 4792347"/>
                  <a:gd name="connsiteY27" fmla="*/ 2385101 h 2705802"/>
                  <a:gd name="connsiteX28" fmla="*/ 3092889 w 4792347"/>
                  <a:gd name="connsiteY28" fmla="*/ 2270801 h 2705802"/>
                  <a:gd name="connsiteX29" fmla="*/ 3321489 w 4792347"/>
                  <a:gd name="connsiteY29" fmla="*/ 2529881 h 2705802"/>
                  <a:gd name="connsiteX30" fmla="*/ 3405309 w 4792347"/>
                  <a:gd name="connsiteY30" fmla="*/ 2575601 h 2705802"/>
                  <a:gd name="connsiteX31" fmla="*/ 3527229 w 4792347"/>
                  <a:gd name="connsiteY31" fmla="*/ 2529881 h 2705802"/>
                  <a:gd name="connsiteX32" fmla="*/ 3336729 w 4792347"/>
                  <a:gd name="connsiteY32" fmla="*/ 2377481 h 2705802"/>
                  <a:gd name="connsiteX33" fmla="*/ 3435789 w 4792347"/>
                  <a:gd name="connsiteY33" fmla="*/ 2179361 h 2705802"/>
                  <a:gd name="connsiteX34" fmla="*/ 3557709 w 4792347"/>
                  <a:gd name="connsiteY34" fmla="*/ 2164121 h 2705802"/>
                  <a:gd name="connsiteX35" fmla="*/ 3793929 w 4792347"/>
                  <a:gd name="connsiteY35" fmla="*/ 2049821 h 2705802"/>
                  <a:gd name="connsiteX36" fmla="*/ 3832029 w 4792347"/>
                  <a:gd name="connsiteY36" fmla="*/ 1722161 h 2705802"/>
                  <a:gd name="connsiteX37" fmla="*/ 3611049 w 4792347"/>
                  <a:gd name="connsiteY37" fmla="*/ 1516421 h 2705802"/>
                  <a:gd name="connsiteX38" fmla="*/ 3633909 w 4792347"/>
                  <a:gd name="connsiteY38" fmla="*/ 1386881 h 2705802"/>
                  <a:gd name="connsiteX39" fmla="*/ 3687249 w 4792347"/>
                  <a:gd name="connsiteY39" fmla="*/ 1325921 h 2705802"/>
                  <a:gd name="connsiteX40" fmla="*/ 3763449 w 4792347"/>
                  <a:gd name="connsiteY40" fmla="*/ 1402121 h 2705802"/>
                  <a:gd name="connsiteX41" fmla="*/ 3923469 w 4792347"/>
                  <a:gd name="connsiteY41" fmla="*/ 1402121 h 2705802"/>
                  <a:gd name="connsiteX42" fmla="*/ 4152069 w 4792347"/>
                  <a:gd name="connsiteY42" fmla="*/ 1089701 h 2705802"/>
                  <a:gd name="connsiteX43" fmla="*/ 4060629 w 4792347"/>
                  <a:gd name="connsiteY43" fmla="*/ 929681 h 2705802"/>
                  <a:gd name="connsiteX44" fmla="*/ 3969189 w 4792347"/>
                  <a:gd name="connsiteY44" fmla="*/ 1028741 h 2705802"/>
                  <a:gd name="connsiteX45" fmla="*/ 3892989 w 4792347"/>
                  <a:gd name="connsiteY45" fmla="*/ 944921 h 2705802"/>
                  <a:gd name="connsiteX46" fmla="*/ 3969189 w 4792347"/>
                  <a:gd name="connsiteY46" fmla="*/ 586781 h 2705802"/>
                  <a:gd name="connsiteX47" fmla="*/ 4060629 w 4792347"/>
                  <a:gd name="connsiteY47" fmla="*/ 518201 h 2705802"/>
                  <a:gd name="connsiteX48" fmla="*/ 4136829 w 4792347"/>
                  <a:gd name="connsiteY48" fmla="*/ 563921 h 2705802"/>
                  <a:gd name="connsiteX49" fmla="*/ 4266369 w 4792347"/>
                  <a:gd name="connsiteY49" fmla="*/ 594401 h 2705802"/>
                  <a:gd name="connsiteX50" fmla="*/ 4266369 w 4792347"/>
                  <a:gd name="connsiteY50" fmla="*/ 434381 h 2705802"/>
                  <a:gd name="connsiteX51" fmla="*/ 4342569 w 4792347"/>
                  <a:gd name="connsiteY51" fmla="*/ 502961 h 2705802"/>
                  <a:gd name="connsiteX52" fmla="*/ 4342569 w 4792347"/>
                  <a:gd name="connsiteY52" fmla="*/ 403901 h 2705802"/>
                  <a:gd name="connsiteX53" fmla="*/ 4434009 w 4792347"/>
                  <a:gd name="connsiteY53" fmla="*/ 350561 h 2705802"/>
                  <a:gd name="connsiteX54" fmla="*/ 4533069 w 4792347"/>
                  <a:gd name="connsiteY54" fmla="*/ 487721 h 2705802"/>
                  <a:gd name="connsiteX55" fmla="*/ 4525449 w 4792347"/>
                  <a:gd name="connsiteY55" fmla="*/ 723941 h 2705802"/>
                  <a:gd name="connsiteX56" fmla="*/ 4472109 w 4792347"/>
                  <a:gd name="connsiteY56" fmla="*/ 906821 h 2705802"/>
                  <a:gd name="connsiteX57" fmla="*/ 4601649 w 4792347"/>
                  <a:gd name="connsiteY57" fmla="*/ 1104941 h 2705802"/>
                  <a:gd name="connsiteX58" fmla="*/ 4609269 w 4792347"/>
                  <a:gd name="connsiteY58" fmla="*/ 853481 h 2705802"/>
                  <a:gd name="connsiteX59" fmla="*/ 4533069 w 4792347"/>
                  <a:gd name="connsiteY59" fmla="*/ 784901 h 2705802"/>
                  <a:gd name="connsiteX60" fmla="*/ 4594029 w 4792347"/>
                  <a:gd name="connsiteY60" fmla="*/ 495341 h 2705802"/>
                  <a:gd name="connsiteX61" fmla="*/ 4670229 w 4792347"/>
                  <a:gd name="connsiteY61" fmla="*/ 480101 h 2705802"/>
                  <a:gd name="connsiteX62" fmla="*/ 4792149 w 4792347"/>
                  <a:gd name="connsiteY62" fmla="*/ 289601 h 2705802"/>
                  <a:gd name="connsiteX63" fmla="*/ 4639749 w 4792347"/>
                  <a:gd name="connsiteY63" fmla="*/ 236261 h 2705802"/>
                  <a:gd name="connsiteX64" fmla="*/ 4746429 w 4792347"/>
                  <a:gd name="connsiteY64" fmla="*/ 205781 h 2705802"/>
                  <a:gd name="connsiteX65" fmla="*/ 4624509 w 4792347"/>
                  <a:gd name="connsiteY65" fmla="*/ 114341 h 2705802"/>
                  <a:gd name="connsiteX66" fmla="*/ 4746429 w 4792347"/>
                  <a:gd name="connsiteY66" fmla="*/ 45761 h 2705802"/>
                  <a:gd name="connsiteX67" fmla="*/ 4281609 w 4792347"/>
                  <a:gd name="connsiteY67" fmla="*/ 41 h 2705802"/>
                  <a:gd name="connsiteX68" fmla="*/ 4312089 w 4792347"/>
                  <a:gd name="connsiteY68" fmla="*/ 53381 h 2705802"/>
                  <a:gd name="connsiteX69" fmla="*/ 4098729 w 4792347"/>
                  <a:gd name="connsiteY69" fmla="*/ 68621 h 2705802"/>
                  <a:gd name="connsiteX70" fmla="*/ 3976809 w 4792347"/>
                  <a:gd name="connsiteY70" fmla="*/ 167681 h 2705802"/>
                  <a:gd name="connsiteX71" fmla="*/ 3854889 w 4792347"/>
                  <a:gd name="connsiteY71" fmla="*/ 76241 h 2705802"/>
                  <a:gd name="connsiteX72" fmla="*/ 3511989 w 4792347"/>
                  <a:gd name="connsiteY72" fmla="*/ 114341 h 2705802"/>
                  <a:gd name="connsiteX73" fmla="*/ 3527229 w 4792347"/>
                  <a:gd name="connsiteY73" fmla="*/ 205781 h 2705802"/>
                  <a:gd name="connsiteX74" fmla="*/ 3390069 w 4792347"/>
                  <a:gd name="connsiteY74" fmla="*/ 152441 h 2705802"/>
                  <a:gd name="connsiteX75" fmla="*/ 3390069 w 4792347"/>
                  <a:gd name="connsiteY75" fmla="*/ 251501 h 2705802"/>
                  <a:gd name="connsiteX76" fmla="*/ 3184329 w 4792347"/>
                  <a:gd name="connsiteY76" fmla="*/ 335321 h 2705802"/>
                  <a:gd name="connsiteX77" fmla="*/ 2856669 w 4792347"/>
                  <a:gd name="connsiteY77" fmla="*/ 129581 h 2705802"/>
                  <a:gd name="connsiteX78" fmla="*/ 2780469 w 4792347"/>
                  <a:gd name="connsiteY78" fmla="*/ 198161 h 2705802"/>
                  <a:gd name="connsiteX79" fmla="*/ 2658549 w 4792347"/>
                  <a:gd name="connsiteY79" fmla="*/ 198161 h 2705802"/>
                  <a:gd name="connsiteX80" fmla="*/ 2437569 w 4792347"/>
                  <a:gd name="connsiteY80" fmla="*/ 480101 h 2705802"/>
                  <a:gd name="connsiteX81" fmla="*/ 2323269 w 4792347"/>
                  <a:gd name="connsiteY81" fmla="*/ 335321 h 2705802"/>
                  <a:gd name="connsiteX82" fmla="*/ 2437569 w 4792347"/>
                  <a:gd name="connsiteY82" fmla="*/ 137201 h 2705802"/>
                  <a:gd name="connsiteX83" fmla="*/ 2330889 w 4792347"/>
                  <a:gd name="connsiteY83" fmla="*/ 152441 h 2705802"/>
                  <a:gd name="connsiteX84" fmla="*/ 2239449 w 4792347"/>
                  <a:gd name="connsiteY84" fmla="*/ 114341 h 2705802"/>
                  <a:gd name="connsiteX85" fmla="*/ 2208969 w 4792347"/>
                  <a:gd name="connsiteY85" fmla="*/ 190541 h 2705802"/>
                  <a:gd name="connsiteX86" fmla="*/ 2048949 w 4792347"/>
                  <a:gd name="connsiteY86" fmla="*/ 236261 h 2705802"/>
                  <a:gd name="connsiteX87" fmla="*/ 1904169 w 4792347"/>
                  <a:gd name="connsiteY87" fmla="*/ 266741 h 2705802"/>
                  <a:gd name="connsiteX88" fmla="*/ 1904169 w 4792347"/>
                  <a:gd name="connsiteY88" fmla="*/ 342941 h 2705802"/>
                  <a:gd name="connsiteX89" fmla="*/ 1843209 w 4792347"/>
                  <a:gd name="connsiteY89" fmla="*/ 350561 h 2705802"/>
                  <a:gd name="connsiteX90" fmla="*/ 1896549 w 4792347"/>
                  <a:gd name="connsiteY90" fmla="*/ 449621 h 2705802"/>
                  <a:gd name="connsiteX91" fmla="*/ 1797489 w 4792347"/>
                  <a:gd name="connsiteY91" fmla="*/ 548681 h 2705802"/>
                  <a:gd name="connsiteX92" fmla="*/ 1774629 w 4792347"/>
                  <a:gd name="connsiteY92" fmla="*/ 335321 h 2705802"/>
                  <a:gd name="connsiteX93" fmla="*/ 1629849 w 4792347"/>
                  <a:gd name="connsiteY93" fmla="*/ 365801 h 2705802"/>
                  <a:gd name="connsiteX94" fmla="*/ 1538409 w 4792347"/>
                  <a:gd name="connsiteY94" fmla="*/ 502961 h 2705802"/>
                  <a:gd name="connsiteX95" fmla="*/ 1279329 w 4792347"/>
                  <a:gd name="connsiteY95" fmla="*/ 617261 h 2705802"/>
                  <a:gd name="connsiteX96" fmla="*/ 966909 w 4792347"/>
                  <a:gd name="connsiteY96" fmla="*/ 823001 h 2705802"/>
                  <a:gd name="connsiteX97" fmla="*/ 867849 w 4792347"/>
                  <a:gd name="connsiteY97" fmla="*/ 739181 h 2705802"/>
                  <a:gd name="connsiteX98" fmla="*/ 951669 w 4792347"/>
                  <a:gd name="connsiteY98" fmla="*/ 685841 h 2705802"/>
                  <a:gd name="connsiteX99" fmla="*/ 684969 w 4792347"/>
                  <a:gd name="connsiteY99" fmla="*/ 556301 h 2705802"/>
                  <a:gd name="connsiteX100" fmla="*/ 403029 w 4792347"/>
                  <a:gd name="connsiteY100" fmla="*/ 944921 h 2705802"/>
                  <a:gd name="connsiteX101" fmla="*/ 547809 w 4792347"/>
                  <a:gd name="connsiteY101" fmla="*/ 960161 h 2705802"/>
                  <a:gd name="connsiteX102" fmla="*/ 547809 w 4792347"/>
                  <a:gd name="connsiteY102" fmla="*/ 1082081 h 2705802"/>
                  <a:gd name="connsiteX103" fmla="*/ 677349 w 4792347"/>
                  <a:gd name="connsiteY103" fmla="*/ 960161 h 2705802"/>
                  <a:gd name="connsiteX104" fmla="*/ 723069 w 4792347"/>
                  <a:gd name="connsiteY104" fmla="*/ 693461 h 2705802"/>
                  <a:gd name="connsiteX105" fmla="*/ 776409 w 4792347"/>
                  <a:gd name="connsiteY105" fmla="*/ 708701 h 2705802"/>
                  <a:gd name="connsiteX106" fmla="*/ 745929 w 4792347"/>
                  <a:gd name="connsiteY106" fmla="*/ 922061 h 2705802"/>
                  <a:gd name="connsiteX107" fmla="*/ 791649 w 4792347"/>
                  <a:gd name="connsiteY107" fmla="*/ 967781 h 2705802"/>
                  <a:gd name="connsiteX108" fmla="*/ 700209 w 4792347"/>
                  <a:gd name="connsiteY108" fmla="*/ 1112561 h 2705802"/>
                  <a:gd name="connsiteX109" fmla="*/ 471609 w 4792347"/>
                  <a:gd name="connsiteY109" fmla="*/ 1188761 h 2705802"/>
                  <a:gd name="connsiteX110" fmla="*/ 456369 w 4792347"/>
                  <a:gd name="connsiteY110" fmla="*/ 1097321 h 2705802"/>
                  <a:gd name="connsiteX111" fmla="*/ 403029 w 4792347"/>
                  <a:gd name="connsiteY111" fmla="*/ 1181141 h 2705802"/>
                  <a:gd name="connsiteX112" fmla="*/ 227769 w 4792347"/>
                  <a:gd name="connsiteY112" fmla="*/ 1295441 h 2705802"/>
                  <a:gd name="connsiteX113" fmla="*/ 281109 w 4792347"/>
                  <a:gd name="connsiteY113" fmla="*/ 1295441 h 2705802"/>
                  <a:gd name="connsiteX114" fmla="*/ 311589 w 4792347"/>
                  <a:gd name="connsiteY114" fmla="*/ 1356401 h 2705802"/>
                  <a:gd name="connsiteX115" fmla="*/ 4802 w 4792347"/>
                  <a:gd name="connsiteY115" fmla="*/ 1641344 h 2705802"/>
                  <a:gd name="connsiteX116" fmla="*/ 132963 w 4792347"/>
                  <a:gd name="connsiteY116" fmla="*/ 1815338 h 2705802"/>
                  <a:gd name="connsiteX117" fmla="*/ 251798 w 4792347"/>
                  <a:gd name="connsiteY117" fmla="*/ 1656048 h 2705802"/>
                  <a:gd name="connsiteX118" fmla="*/ 258249 w 4792347"/>
                  <a:gd name="connsiteY118" fmla="*/ 1440221 h 2705802"/>
                  <a:gd name="connsiteX119" fmla="*/ 425889 w 4792347"/>
                  <a:gd name="connsiteY119" fmla="*/ 1394501 h 2705802"/>
                  <a:gd name="connsiteX120" fmla="*/ 570669 w 4792347"/>
                  <a:gd name="connsiteY120" fmla="*/ 1585001 h 2705802"/>
                  <a:gd name="connsiteX121" fmla="*/ 509709 w 4792347"/>
                  <a:gd name="connsiteY121" fmla="*/ 1371641 h 2705802"/>
                  <a:gd name="connsiteX122" fmla="*/ 616389 w 4792347"/>
                  <a:gd name="connsiteY122" fmla="*/ 1364021 h 2705802"/>
                  <a:gd name="connsiteX123" fmla="*/ 723069 w 4792347"/>
                  <a:gd name="connsiteY123" fmla="*/ 1424981 h 2705802"/>
                  <a:gd name="connsiteX124" fmla="*/ 654230 w 4792347"/>
                  <a:gd name="connsiteY124" fmla="*/ 1522750 h 2705802"/>
                  <a:gd name="connsiteX125" fmla="*/ 745929 w 4792347"/>
                  <a:gd name="connsiteY125" fmla="*/ 1600241 h 2705802"/>
                  <a:gd name="connsiteX126" fmla="*/ 761169 w 4792347"/>
                  <a:gd name="connsiteY126" fmla="*/ 1539281 h 2705802"/>
                  <a:gd name="connsiteX127" fmla="*/ 921189 w 4792347"/>
                  <a:gd name="connsiteY127" fmla="*/ 1554521 h 2705802"/>
                  <a:gd name="connsiteX128" fmla="*/ 1012629 w 4792347"/>
                  <a:gd name="connsiteY128" fmla="*/ 1417361 h 2705802"/>
                  <a:gd name="connsiteX129" fmla="*/ 1271709 w 4792347"/>
                  <a:gd name="connsiteY129" fmla="*/ 1516421 h 2705802"/>
                  <a:gd name="connsiteX130" fmla="*/ 1264089 w 4792347"/>
                  <a:gd name="connsiteY130" fmla="*/ 1615481 h 2705802"/>
                  <a:gd name="connsiteX131" fmla="*/ 1065969 w 4792347"/>
                  <a:gd name="connsiteY131" fmla="*/ 1745021 h 2705802"/>
                  <a:gd name="connsiteX0" fmla="*/ 1065969 w 4792347"/>
                  <a:gd name="connsiteY0" fmla="*/ 1745021 h 2705802"/>
                  <a:gd name="connsiteX1" fmla="*/ 913569 w 4792347"/>
                  <a:gd name="connsiteY1" fmla="*/ 1714541 h 2705802"/>
                  <a:gd name="connsiteX2" fmla="*/ 700209 w 4792347"/>
                  <a:gd name="connsiteY2" fmla="*/ 1805981 h 2705802"/>
                  <a:gd name="connsiteX3" fmla="*/ 837369 w 4792347"/>
                  <a:gd name="connsiteY3" fmla="*/ 1935521 h 2705802"/>
                  <a:gd name="connsiteX4" fmla="*/ 1035489 w 4792347"/>
                  <a:gd name="connsiteY4" fmla="*/ 1882181 h 2705802"/>
                  <a:gd name="connsiteX5" fmla="*/ 1127704 w 4792347"/>
                  <a:gd name="connsiteY5" fmla="*/ 2027736 h 2705802"/>
                  <a:gd name="connsiteX6" fmla="*/ 980082 w 4792347"/>
                  <a:gd name="connsiteY6" fmla="*/ 2188531 h 2705802"/>
                  <a:gd name="connsiteX7" fmla="*/ 1154051 w 4792347"/>
                  <a:gd name="connsiteY7" fmla="*/ 2267185 h 2705802"/>
                  <a:gd name="connsiteX8" fmla="*/ 1356562 w 4792347"/>
                  <a:gd name="connsiteY8" fmla="*/ 2529365 h 2705802"/>
                  <a:gd name="connsiteX9" fmla="*/ 1501342 w 4792347"/>
                  <a:gd name="connsiteY9" fmla="*/ 2505989 h 2705802"/>
                  <a:gd name="connsiteX10" fmla="*/ 1744149 w 4792347"/>
                  <a:gd name="connsiteY10" fmla="*/ 2331761 h 2705802"/>
                  <a:gd name="connsiteX11" fmla="*/ 1721289 w 4792347"/>
                  <a:gd name="connsiteY11" fmla="*/ 2209841 h 2705802"/>
                  <a:gd name="connsiteX12" fmla="*/ 1568889 w 4792347"/>
                  <a:gd name="connsiteY12" fmla="*/ 2308901 h 2705802"/>
                  <a:gd name="connsiteX13" fmla="*/ 1454589 w 4792347"/>
                  <a:gd name="connsiteY13" fmla="*/ 2042201 h 2705802"/>
                  <a:gd name="connsiteX14" fmla="*/ 1523169 w 4792347"/>
                  <a:gd name="connsiteY14" fmla="*/ 1966001 h 2705802"/>
                  <a:gd name="connsiteX15" fmla="*/ 1706049 w 4792347"/>
                  <a:gd name="connsiteY15" fmla="*/ 2026961 h 2705802"/>
                  <a:gd name="connsiteX16" fmla="*/ 1896549 w 4792347"/>
                  <a:gd name="connsiteY16" fmla="*/ 2118401 h 2705802"/>
                  <a:gd name="connsiteX17" fmla="*/ 2102289 w 4792347"/>
                  <a:gd name="connsiteY17" fmla="*/ 2080301 h 2705802"/>
                  <a:gd name="connsiteX18" fmla="*/ 2216589 w 4792347"/>
                  <a:gd name="connsiteY18" fmla="*/ 2240321 h 2705802"/>
                  <a:gd name="connsiteX19" fmla="*/ 2292789 w 4792347"/>
                  <a:gd name="connsiteY19" fmla="*/ 2209841 h 2705802"/>
                  <a:gd name="connsiteX20" fmla="*/ 2391849 w 4792347"/>
                  <a:gd name="connsiteY20" fmla="*/ 2446061 h 2705802"/>
                  <a:gd name="connsiteX21" fmla="*/ 2529009 w 4792347"/>
                  <a:gd name="connsiteY21" fmla="*/ 2705141 h 2705802"/>
                  <a:gd name="connsiteX22" fmla="*/ 2597589 w 4792347"/>
                  <a:gd name="connsiteY22" fmla="*/ 2514641 h 2705802"/>
                  <a:gd name="connsiteX23" fmla="*/ 2719509 w 4792347"/>
                  <a:gd name="connsiteY23" fmla="*/ 2331761 h 2705802"/>
                  <a:gd name="connsiteX24" fmla="*/ 2788089 w 4792347"/>
                  <a:gd name="connsiteY24" fmla="*/ 2095541 h 2705802"/>
                  <a:gd name="connsiteX25" fmla="*/ 2910009 w 4792347"/>
                  <a:gd name="connsiteY25" fmla="*/ 2103161 h 2705802"/>
                  <a:gd name="connsiteX26" fmla="*/ 2970969 w 4792347"/>
                  <a:gd name="connsiteY26" fmla="*/ 2186981 h 2705802"/>
                  <a:gd name="connsiteX27" fmla="*/ 2993829 w 4792347"/>
                  <a:gd name="connsiteY27" fmla="*/ 2385101 h 2705802"/>
                  <a:gd name="connsiteX28" fmla="*/ 3092889 w 4792347"/>
                  <a:gd name="connsiteY28" fmla="*/ 2270801 h 2705802"/>
                  <a:gd name="connsiteX29" fmla="*/ 3321489 w 4792347"/>
                  <a:gd name="connsiteY29" fmla="*/ 2529881 h 2705802"/>
                  <a:gd name="connsiteX30" fmla="*/ 3405309 w 4792347"/>
                  <a:gd name="connsiteY30" fmla="*/ 2575601 h 2705802"/>
                  <a:gd name="connsiteX31" fmla="*/ 3527229 w 4792347"/>
                  <a:gd name="connsiteY31" fmla="*/ 2529881 h 2705802"/>
                  <a:gd name="connsiteX32" fmla="*/ 3336729 w 4792347"/>
                  <a:gd name="connsiteY32" fmla="*/ 2377481 h 2705802"/>
                  <a:gd name="connsiteX33" fmla="*/ 3435789 w 4792347"/>
                  <a:gd name="connsiteY33" fmla="*/ 2179361 h 2705802"/>
                  <a:gd name="connsiteX34" fmla="*/ 3557709 w 4792347"/>
                  <a:gd name="connsiteY34" fmla="*/ 2164121 h 2705802"/>
                  <a:gd name="connsiteX35" fmla="*/ 3793929 w 4792347"/>
                  <a:gd name="connsiteY35" fmla="*/ 2049821 h 2705802"/>
                  <a:gd name="connsiteX36" fmla="*/ 3832029 w 4792347"/>
                  <a:gd name="connsiteY36" fmla="*/ 1722161 h 2705802"/>
                  <a:gd name="connsiteX37" fmla="*/ 3611049 w 4792347"/>
                  <a:gd name="connsiteY37" fmla="*/ 1516421 h 2705802"/>
                  <a:gd name="connsiteX38" fmla="*/ 3633909 w 4792347"/>
                  <a:gd name="connsiteY38" fmla="*/ 1386881 h 2705802"/>
                  <a:gd name="connsiteX39" fmla="*/ 3687249 w 4792347"/>
                  <a:gd name="connsiteY39" fmla="*/ 1325921 h 2705802"/>
                  <a:gd name="connsiteX40" fmla="*/ 3763449 w 4792347"/>
                  <a:gd name="connsiteY40" fmla="*/ 1402121 h 2705802"/>
                  <a:gd name="connsiteX41" fmla="*/ 3923469 w 4792347"/>
                  <a:gd name="connsiteY41" fmla="*/ 1402121 h 2705802"/>
                  <a:gd name="connsiteX42" fmla="*/ 4152069 w 4792347"/>
                  <a:gd name="connsiteY42" fmla="*/ 1089701 h 2705802"/>
                  <a:gd name="connsiteX43" fmla="*/ 4060629 w 4792347"/>
                  <a:gd name="connsiteY43" fmla="*/ 929681 h 2705802"/>
                  <a:gd name="connsiteX44" fmla="*/ 3969189 w 4792347"/>
                  <a:gd name="connsiteY44" fmla="*/ 1028741 h 2705802"/>
                  <a:gd name="connsiteX45" fmla="*/ 3892989 w 4792347"/>
                  <a:gd name="connsiteY45" fmla="*/ 944921 h 2705802"/>
                  <a:gd name="connsiteX46" fmla="*/ 3969189 w 4792347"/>
                  <a:gd name="connsiteY46" fmla="*/ 586781 h 2705802"/>
                  <a:gd name="connsiteX47" fmla="*/ 4060629 w 4792347"/>
                  <a:gd name="connsiteY47" fmla="*/ 518201 h 2705802"/>
                  <a:gd name="connsiteX48" fmla="*/ 4136829 w 4792347"/>
                  <a:gd name="connsiteY48" fmla="*/ 563921 h 2705802"/>
                  <a:gd name="connsiteX49" fmla="*/ 4266369 w 4792347"/>
                  <a:gd name="connsiteY49" fmla="*/ 594401 h 2705802"/>
                  <a:gd name="connsiteX50" fmla="*/ 4266369 w 4792347"/>
                  <a:gd name="connsiteY50" fmla="*/ 434381 h 2705802"/>
                  <a:gd name="connsiteX51" fmla="*/ 4342569 w 4792347"/>
                  <a:gd name="connsiteY51" fmla="*/ 502961 h 2705802"/>
                  <a:gd name="connsiteX52" fmla="*/ 4342569 w 4792347"/>
                  <a:gd name="connsiteY52" fmla="*/ 403901 h 2705802"/>
                  <a:gd name="connsiteX53" fmla="*/ 4434009 w 4792347"/>
                  <a:gd name="connsiteY53" fmla="*/ 350561 h 2705802"/>
                  <a:gd name="connsiteX54" fmla="*/ 4533069 w 4792347"/>
                  <a:gd name="connsiteY54" fmla="*/ 487721 h 2705802"/>
                  <a:gd name="connsiteX55" fmla="*/ 4525449 w 4792347"/>
                  <a:gd name="connsiteY55" fmla="*/ 723941 h 2705802"/>
                  <a:gd name="connsiteX56" fmla="*/ 4472109 w 4792347"/>
                  <a:gd name="connsiteY56" fmla="*/ 906821 h 2705802"/>
                  <a:gd name="connsiteX57" fmla="*/ 4601649 w 4792347"/>
                  <a:gd name="connsiteY57" fmla="*/ 1104941 h 2705802"/>
                  <a:gd name="connsiteX58" fmla="*/ 4609269 w 4792347"/>
                  <a:gd name="connsiteY58" fmla="*/ 853481 h 2705802"/>
                  <a:gd name="connsiteX59" fmla="*/ 4533069 w 4792347"/>
                  <a:gd name="connsiteY59" fmla="*/ 784901 h 2705802"/>
                  <a:gd name="connsiteX60" fmla="*/ 4594029 w 4792347"/>
                  <a:gd name="connsiteY60" fmla="*/ 495341 h 2705802"/>
                  <a:gd name="connsiteX61" fmla="*/ 4670229 w 4792347"/>
                  <a:gd name="connsiteY61" fmla="*/ 480101 h 2705802"/>
                  <a:gd name="connsiteX62" fmla="*/ 4792149 w 4792347"/>
                  <a:gd name="connsiteY62" fmla="*/ 289601 h 2705802"/>
                  <a:gd name="connsiteX63" fmla="*/ 4639749 w 4792347"/>
                  <a:gd name="connsiteY63" fmla="*/ 236261 h 2705802"/>
                  <a:gd name="connsiteX64" fmla="*/ 4746429 w 4792347"/>
                  <a:gd name="connsiteY64" fmla="*/ 205781 h 2705802"/>
                  <a:gd name="connsiteX65" fmla="*/ 4624509 w 4792347"/>
                  <a:gd name="connsiteY65" fmla="*/ 114341 h 2705802"/>
                  <a:gd name="connsiteX66" fmla="*/ 4746429 w 4792347"/>
                  <a:gd name="connsiteY66" fmla="*/ 45761 h 2705802"/>
                  <a:gd name="connsiteX67" fmla="*/ 4281609 w 4792347"/>
                  <a:gd name="connsiteY67" fmla="*/ 41 h 2705802"/>
                  <a:gd name="connsiteX68" fmla="*/ 4312089 w 4792347"/>
                  <a:gd name="connsiteY68" fmla="*/ 53381 h 2705802"/>
                  <a:gd name="connsiteX69" fmla="*/ 4098729 w 4792347"/>
                  <a:gd name="connsiteY69" fmla="*/ 68621 h 2705802"/>
                  <a:gd name="connsiteX70" fmla="*/ 3976809 w 4792347"/>
                  <a:gd name="connsiteY70" fmla="*/ 167681 h 2705802"/>
                  <a:gd name="connsiteX71" fmla="*/ 3854889 w 4792347"/>
                  <a:gd name="connsiteY71" fmla="*/ 76241 h 2705802"/>
                  <a:gd name="connsiteX72" fmla="*/ 3511989 w 4792347"/>
                  <a:gd name="connsiteY72" fmla="*/ 114341 h 2705802"/>
                  <a:gd name="connsiteX73" fmla="*/ 3527229 w 4792347"/>
                  <a:gd name="connsiteY73" fmla="*/ 205781 h 2705802"/>
                  <a:gd name="connsiteX74" fmla="*/ 3390069 w 4792347"/>
                  <a:gd name="connsiteY74" fmla="*/ 152441 h 2705802"/>
                  <a:gd name="connsiteX75" fmla="*/ 3390069 w 4792347"/>
                  <a:gd name="connsiteY75" fmla="*/ 251501 h 2705802"/>
                  <a:gd name="connsiteX76" fmla="*/ 3184329 w 4792347"/>
                  <a:gd name="connsiteY76" fmla="*/ 335321 h 2705802"/>
                  <a:gd name="connsiteX77" fmla="*/ 2856669 w 4792347"/>
                  <a:gd name="connsiteY77" fmla="*/ 129581 h 2705802"/>
                  <a:gd name="connsiteX78" fmla="*/ 2780469 w 4792347"/>
                  <a:gd name="connsiteY78" fmla="*/ 198161 h 2705802"/>
                  <a:gd name="connsiteX79" fmla="*/ 2658549 w 4792347"/>
                  <a:gd name="connsiteY79" fmla="*/ 198161 h 2705802"/>
                  <a:gd name="connsiteX80" fmla="*/ 2437569 w 4792347"/>
                  <a:gd name="connsiteY80" fmla="*/ 480101 h 2705802"/>
                  <a:gd name="connsiteX81" fmla="*/ 2323269 w 4792347"/>
                  <a:gd name="connsiteY81" fmla="*/ 335321 h 2705802"/>
                  <a:gd name="connsiteX82" fmla="*/ 2437569 w 4792347"/>
                  <a:gd name="connsiteY82" fmla="*/ 137201 h 2705802"/>
                  <a:gd name="connsiteX83" fmla="*/ 2330889 w 4792347"/>
                  <a:gd name="connsiteY83" fmla="*/ 152441 h 2705802"/>
                  <a:gd name="connsiteX84" fmla="*/ 2239449 w 4792347"/>
                  <a:gd name="connsiteY84" fmla="*/ 114341 h 2705802"/>
                  <a:gd name="connsiteX85" fmla="*/ 2208969 w 4792347"/>
                  <a:gd name="connsiteY85" fmla="*/ 190541 h 2705802"/>
                  <a:gd name="connsiteX86" fmla="*/ 2048949 w 4792347"/>
                  <a:gd name="connsiteY86" fmla="*/ 236261 h 2705802"/>
                  <a:gd name="connsiteX87" fmla="*/ 1904169 w 4792347"/>
                  <a:gd name="connsiteY87" fmla="*/ 266741 h 2705802"/>
                  <a:gd name="connsiteX88" fmla="*/ 1904169 w 4792347"/>
                  <a:gd name="connsiteY88" fmla="*/ 342941 h 2705802"/>
                  <a:gd name="connsiteX89" fmla="*/ 1843209 w 4792347"/>
                  <a:gd name="connsiteY89" fmla="*/ 350561 h 2705802"/>
                  <a:gd name="connsiteX90" fmla="*/ 1896549 w 4792347"/>
                  <a:gd name="connsiteY90" fmla="*/ 449621 h 2705802"/>
                  <a:gd name="connsiteX91" fmla="*/ 1797489 w 4792347"/>
                  <a:gd name="connsiteY91" fmla="*/ 548681 h 2705802"/>
                  <a:gd name="connsiteX92" fmla="*/ 1774629 w 4792347"/>
                  <a:gd name="connsiteY92" fmla="*/ 335321 h 2705802"/>
                  <a:gd name="connsiteX93" fmla="*/ 1629849 w 4792347"/>
                  <a:gd name="connsiteY93" fmla="*/ 365801 h 2705802"/>
                  <a:gd name="connsiteX94" fmla="*/ 1538409 w 4792347"/>
                  <a:gd name="connsiteY94" fmla="*/ 502961 h 2705802"/>
                  <a:gd name="connsiteX95" fmla="*/ 1279329 w 4792347"/>
                  <a:gd name="connsiteY95" fmla="*/ 617261 h 2705802"/>
                  <a:gd name="connsiteX96" fmla="*/ 966909 w 4792347"/>
                  <a:gd name="connsiteY96" fmla="*/ 823001 h 2705802"/>
                  <a:gd name="connsiteX97" fmla="*/ 867849 w 4792347"/>
                  <a:gd name="connsiteY97" fmla="*/ 739181 h 2705802"/>
                  <a:gd name="connsiteX98" fmla="*/ 951669 w 4792347"/>
                  <a:gd name="connsiteY98" fmla="*/ 685841 h 2705802"/>
                  <a:gd name="connsiteX99" fmla="*/ 684969 w 4792347"/>
                  <a:gd name="connsiteY99" fmla="*/ 556301 h 2705802"/>
                  <a:gd name="connsiteX100" fmla="*/ 403029 w 4792347"/>
                  <a:gd name="connsiteY100" fmla="*/ 944921 h 2705802"/>
                  <a:gd name="connsiteX101" fmla="*/ 547809 w 4792347"/>
                  <a:gd name="connsiteY101" fmla="*/ 960161 h 2705802"/>
                  <a:gd name="connsiteX102" fmla="*/ 547809 w 4792347"/>
                  <a:gd name="connsiteY102" fmla="*/ 1082081 h 2705802"/>
                  <a:gd name="connsiteX103" fmla="*/ 677349 w 4792347"/>
                  <a:gd name="connsiteY103" fmla="*/ 960161 h 2705802"/>
                  <a:gd name="connsiteX104" fmla="*/ 723069 w 4792347"/>
                  <a:gd name="connsiteY104" fmla="*/ 693461 h 2705802"/>
                  <a:gd name="connsiteX105" fmla="*/ 776409 w 4792347"/>
                  <a:gd name="connsiteY105" fmla="*/ 708701 h 2705802"/>
                  <a:gd name="connsiteX106" fmla="*/ 745929 w 4792347"/>
                  <a:gd name="connsiteY106" fmla="*/ 922061 h 2705802"/>
                  <a:gd name="connsiteX107" fmla="*/ 791649 w 4792347"/>
                  <a:gd name="connsiteY107" fmla="*/ 967781 h 2705802"/>
                  <a:gd name="connsiteX108" fmla="*/ 700209 w 4792347"/>
                  <a:gd name="connsiteY108" fmla="*/ 1112561 h 2705802"/>
                  <a:gd name="connsiteX109" fmla="*/ 471609 w 4792347"/>
                  <a:gd name="connsiteY109" fmla="*/ 1188761 h 2705802"/>
                  <a:gd name="connsiteX110" fmla="*/ 456369 w 4792347"/>
                  <a:gd name="connsiteY110" fmla="*/ 1097321 h 2705802"/>
                  <a:gd name="connsiteX111" fmla="*/ 403029 w 4792347"/>
                  <a:gd name="connsiteY111" fmla="*/ 1181141 h 2705802"/>
                  <a:gd name="connsiteX112" fmla="*/ 227769 w 4792347"/>
                  <a:gd name="connsiteY112" fmla="*/ 1295441 h 2705802"/>
                  <a:gd name="connsiteX113" fmla="*/ 281109 w 4792347"/>
                  <a:gd name="connsiteY113" fmla="*/ 1295441 h 2705802"/>
                  <a:gd name="connsiteX114" fmla="*/ 311589 w 4792347"/>
                  <a:gd name="connsiteY114" fmla="*/ 1356401 h 2705802"/>
                  <a:gd name="connsiteX115" fmla="*/ 4802 w 4792347"/>
                  <a:gd name="connsiteY115" fmla="*/ 1641344 h 2705802"/>
                  <a:gd name="connsiteX116" fmla="*/ 132963 w 4792347"/>
                  <a:gd name="connsiteY116" fmla="*/ 1815338 h 2705802"/>
                  <a:gd name="connsiteX117" fmla="*/ 251798 w 4792347"/>
                  <a:gd name="connsiteY117" fmla="*/ 1656048 h 2705802"/>
                  <a:gd name="connsiteX118" fmla="*/ 308984 w 4792347"/>
                  <a:gd name="connsiteY118" fmla="*/ 1442785 h 2705802"/>
                  <a:gd name="connsiteX119" fmla="*/ 425889 w 4792347"/>
                  <a:gd name="connsiteY119" fmla="*/ 1394501 h 2705802"/>
                  <a:gd name="connsiteX120" fmla="*/ 570669 w 4792347"/>
                  <a:gd name="connsiteY120" fmla="*/ 1585001 h 2705802"/>
                  <a:gd name="connsiteX121" fmla="*/ 509709 w 4792347"/>
                  <a:gd name="connsiteY121" fmla="*/ 1371641 h 2705802"/>
                  <a:gd name="connsiteX122" fmla="*/ 616389 w 4792347"/>
                  <a:gd name="connsiteY122" fmla="*/ 1364021 h 2705802"/>
                  <a:gd name="connsiteX123" fmla="*/ 723069 w 4792347"/>
                  <a:gd name="connsiteY123" fmla="*/ 1424981 h 2705802"/>
                  <a:gd name="connsiteX124" fmla="*/ 654230 w 4792347"/>
                  <a:gd name="connsiteY124" fmla="*/ 1522750 h 2705802"/>
                  <a:gd name="connsiteX125" fmla="*/ 745929 w 4792347"/>
                  <a:gd name="connsiteY125" fmla="*/ 1600241 h 2705802"/>
                  <a:gd name="connsiteX126" fmla="*/ 761169 w 4792347"/>
                  <a:gd name="connsiteY126" fmla="*/ 1539281 h 2705802"/>
                  <a:gd name="connsiteX127" fmla="*/ 921189 w 4792347"/>
                  <a:gd name="connsiteY127" fmla="*/ 1554521 h 2705802"/>
                  <a:gd name="connsiteX128" fmla="*/ 1012629 w 4792347"/>
                  <a:gd name="connsiteY128" fmla="*/ 1417361 h 2705802"/>
                  <a:gd name="connsiteX129" fmla="*/ 1271709 w 4792347"/>
                  <a:gd name="connsiteY129" fmla="*/ 1516421 h 2705802"/>
                  <a:gd name="connsiteX130" fmla="*/ 1264089 w 4792347"/>
                  <a:gd name="connsiteY130" fmla="*/ 1615481 h 2705802"/>
                  <a:gd name="connsiteX131" fmla="*/ 1065969 w 4792347"/>
                  <a:gd name="connsiteY131" fmla="*/ 1745021 h 2705802"/>
                  <a:gd name="connsiteX0" fmla="*/ 1065969 w 4792347"/>
                  <a:gd name="connsiteY0" fmla="*/ 1745021 h 2705802"/>
                  <a:gd name="connsiteX1" fmla="*/ 913569 w 4792347"/>
                  <a:gd name="connsiteY1" fmla="*/ 1714541 h 2705802"/>
                  <a:gd name="connsiteX2" fmla="*/ 700209 w 4792347"/>
                  <a:gd name="connsiteY2" fmla="*/ 1805981 h 2705802"/>
                  <a:gd name="connsiteX3" fmla="*/ 837369 w 4792347"/>
                  <a:gd name="connsiteY3" fmla="*/ 1935521 h 2705802"/>
                  <a:gd name="connsiteX4" fmla="*/ 1035489 w 4792347"/>
                  <a:gd name="connsiteY4" fmla="*/ 1882181 h 2705802"/>
                  <a:gd name="connsiteX5" fmla="*/ 1127704 w 4792347"/>
                  <a:gd name="connsiteY5" fmla="*/ 2027736 h 2705802"/>
                  <a:gd name="connsiteX6" fmla="*/ 980082 w 4792347"/>
                  <a:gd name="connsiteY6" fmla="*/ 2188531 h 2705802"/>
                  <a:gd name="connsiteX7" fmla="*/ 1154051 w 4792347"/>
                  <a:gd name="connsiteY7" fmla="*/ 2267185 h 2705802"/>
                  <a:gd name="connsiteX8" fmla="*/ 1356562 w 4792347"/>
                  <a:gd name="connsiteY8" fmla="*/ 2529365 h 2705802"/>
                  <a:gd name="connsiteX9" fmla="*/ 1501342 w 4792347"/>
                  <a:gd name="connsiteY9" fmla="*/ 2505989 h 2705802"/>
                  <a:gd name="connsiteX10" fmla="*/ 1744149 w 4792347"/>
                  <a:gd name="connsiteY10" fmla="*/ 2331761 h 2705802"/>
                  <a:gd name="connsiteX11" fmla="*/ 1721289 w 4792347"/>
                  <a:gd name="connsiteY11" fmla="*/ 2209841 h 2705802"/>
                  <a:gd name="connsiteX12" fmla="*/ 1568889 w 4792347"/>
                  <a:gd name="connsiteY12" fmla="*/ 2308901 h 2705802"/>
                  <a:gd name="connsiteX13" fmla="*/ 1454589 w 4792347"/>
                  <a:gd name="connsiteY13" fmla="*/ 2042201 h 2705802"/>
                  <a:gd name="connsiteX14" fmla="*/ 1523169 w 4792347"/>
                  <a:gd name="connsiteY14" fmla="*/ 1966001 h 2705802"/>
                  <a:gd name="connsiteX15" fmla="*/ 1706049 w 4792347"/>
                  <a:gd name="connsiteY15" fmla="*/ 2026961 h 2705802"/>
                  <a:gd name="connsiteX16" fmla="*/ 1896549 w 4792347"/>
                  <a:gd name="connsiteY16" fmla="*/ 2118401 h 2705802"/>
                  <a:gd name="connsiteX17" fmla="*/ 2102289 w 4792347"/>
                  <a:gd name="connsiteY17" fmla="*/ 2080301 h 2705802"/>
                  <a:gd name="connsiteX18" fmla="*/ 2216589 w 4792347"/>
                  <a:gd name="connsiteY18" fmla="*/ 2240321 h 2705802"/>
                  <a:gd name="connsiteX19" fmla="*/ 2292789 w 4792347"/>
                  <a:gd name="connsiteY19" fmla="*/ 2209841 h 2705802"/>
                  <a:gd name="connsiteX20" fmla="*/ 2391849 w 4792347"/>
                  <a:gd name="connsiteY20" fmla="*/ 2446061 h 2705802"/>
                  <a:gd name="connsiteX21" fmla="*/ 2529009 w 4792347"/>
                  <a:gd name="connsiteY21" fmla="*/ 2705141 h 2705802"/>
                  <a:gd name="connsiteX22" fmla="*/ 2597589 w 4792347"/>
                  <a:gd name="connsiteY22" fmla="*/ 2514641 h 2705802"/>
                  <a:gd name="connsiteX23" fmla="*/ 2719509 w 4792347"/>
                  <a:gd name="connsiteY23" fmla="*/ 2331761 h 2705802"/>
                  <a:gd name="connsiteX24" fmla="*/ 2788089 w 4792347"/>
                  <a:gd name="connsiteY24" fmla="*/ 2095541 h 2705802"/>
                  <a:gd name="connsiteX25" fmla="*/ 2910009 w 4792347"/>
                  <a:gd name="connsiteY25" fmla="*/ 2103161 h 2705802"/>
                  <a:gd name="connsiteX26" fmla="*/ 2970969 w 4792347"/>
                  <a:gd name="connsiteY26" fmla="*/ 2186981 h 2705802"/>
                  <a:gd name="connsiteX27" fmla="*/ 2993829 w 4792347"/>
                  <a:gd name="connsiteY27" fmla="*/ 2385101 h 2705802"/>
                  <a:gd name="connsiteX28" fmla="*/ 3092889 w 4792347"/>
                  <a:gd name="connsiteY28" fmla="*/ 2270801 h 2705802"/>
                  <a:gd name="connsiteX29" fmla="*/ 3321489 w 4792347"/>
                  <a:gd name="connsiteY29" fmla="*/ 2529881 h 2705802"/>
                  <a:gd name="connsiteX30" fmla="*/ 3405309 w 4792347"/>
                  <a:gd name="connsiteY30" fmla="*/ 2575601 h 2705802"/>
                  <a:gd name="connsiteX31" fmla="*/ 3527229 w 4792347"/>
                  <a:gd name="connsiteY31" fmla="*/ 2529881 h 2705802"/>
                  <a:gd name="connsiteX32" fmla="*/ 3336729 w 4792347"/>
                  <a:gd name="connsiteY32" fmla="*/ 2377481 h 2705802"/>
                  <a:gd name="connsiteX33" fmla="*/ 3435789 w 4792347"/>
                  <a:gd name="connsiteY33" fmla="*/ 2179361 h 2705802"/>
                  <a:gd name="connsiteX34" fmla="*/ 3557709 w 4792347"/>
                  <a:gd name="connsiteY34" fmla="*/ 2164121 h 2705802"/>
                  <a:gd name="connsiteX35" fmla="*/ 3793929 w 4792347"/>
                  <a:gd name="connsiteY35" fmla="*/ 2049821 h 2705802"/>
                  <a:gd name="connsiteX36" fmla="*/ 3832029 w 4792347"/>
                  <a:gd name="connsiteY36" fmla="*/ 1722161 h 2705802"/>
                  <a:gd name="connsiteX37" fmla="*/ 3611049 w 4792347"/>
                  <a:gd name="connsiteY37" fmla="*/ 1516421 h 2705802"/>
                  <a:gd name="connsiteX38" fmla="*/ 3633909 w 4792347"/>
                  <a:gd name="connsiteY38" fmla="*/ 1386881 h 2705802"/>
                  <a:gd name="connsiteX39" fmla="*/ 3687249 w 4792347"/>
                  <a:gd name="connsiteY39" fmla="*/ 1325921 h 2705802"/>
                  <a:gd name="connsiteX40" fmla="*/ 3763449 w 4792347"/>
                  <a:gd name="connsiteY40" fmla="*/ 1402121 h 2705802"/>
                  <a:gd name="connsiteX41" fmla="*/ 3923469 w 4792347"/>
                  <a:gd name="connsiteY41" fmla="*/ 1402121 h 2705802"/>
                  <a:gd name="connsiteX42" fmla="*/ 4152069 w 4792347"/>
                  <a:gd name="connsiteY42" fmla="*/ 1089701 h 2705802"/>
                  <a:gd name="connsiteX43" fmla="*/ 4060629 w 4792347"/>
                  <a:gd name="connsiteY43" fmla="*/ 929681 h 2705802"/>
                  <a:gd name="connsiteX44" fmla="*/ 3969189 w 4792347"/>
                  <a:gd name="connsiteY44" fmla="*/ 1028741 h 2705802"/>
                  <a:gd name="connsiteX45" fmla="*/ 3892989 w 4792347"/>
                  <a:gd name="connsiteY45" fmla="*/ 944921 h 2705802"/>
                  <a:gd name="connsiteX46" fmla="*/ 3969189 w 4792347"/>
                  <a:gd name="connsiteY46" fmla="*/ 586781 h 2705802"/>
                  <a:gd name="connsiteX47" fmla="*/ 4060629 w 4792347"/>
                  <a:gd name="connsiteY47" fmla="*/ 518201 h 2705802"/>
                  <a:gd name="connsiteX48" fmla="*/ 4136829 w 4792347"/>
                  <a:gd name="connsiteY48" fmla="*/ 563921 h 2705802"/>
                  <a:gd name="connsiteX49" fmla="*/ 4266369 w 4792347"/>
                  <a:gd name="connsiteY49" fmla="*/ 594401 h 2705802"/>
                  <a:gd name="connsiteX50" fmla="*/ 4266369 w 4792347"/>
                  <a:gd name="connsiteY50" fmla="*/ 434381 h 2705802"/>
                  <a:gd name="connsiteX51" fmla="*/ 4342569 w 4792347"/>
                  <a:gd name="connsiteY51" fmla="*/ 502961 h 2705802"/>
                  <a:gd name="connsiteX52" fmla="*/ 4342569 w 4792347"/>
                  <a:gd name="connsiteY52" fmla="*/ 403901 h 2705802"/>
                  <a:gd name="connsiteX53" fmla="*/ 4434009 w 4792347"/>
                  <a:gd name="connsiteY53" fmla="*/ 350561 h 2705802"/>
                  <a:gd name="connsiteX54" fmla="*/ 4533069 w 4792347"/>
                  <a:gd name="connsiteY54" fmla="*/ 487721 h 2705802"/>
                  <a:gd name="connsiteX55" fmla="*/ 4525449 w 4792347"/>
                  <a:gd name="connsiteY55" fmla="*/ 723941 h 2705802"/>
                  <a:gd name="connsiteX56" fmla="*/ 4472109 w 4792347"/>
                  <a:gd name="connsiteY56" fmla="*/ 906821 h 2705802"/>
                  <a:gd name="connsiteX57" fmla="*/ 4601649 w 4792347"/>
                  <a:gd name="connsiteY57" fmla="*/ 1104941 h 2705802"/>
                  <a:gd name="connsiteX58" fmla="*/ 4609269 w 4792347"/>
                  <a:gd name="connsiteY58" fmla="*/ 853481 h 2705802"/>
                  <a:gd name="connsiteX59" fmla="*/ 4533069 w 4792347"/>
                  <a:gd name="connsiteY59" fmla="*/ 784901 h 2705802"/>
                  <a:gd name="connsiteX60" fmla="*/ 4594029 w 4792347"/>
                  <a:gd name="connsiteY60" fmla="*/ 495341 h 2705802"/>
                  <a:gd name="connsiteX61" fmla="*/ 4670229 w 4792347"/>
                  <a:gd name="connsiteY61" fmla="*/ 480101 h 2705802"/>
                  <a:gd name="connsiteX62" fmla="*/ 4792149 w 4792347"/>
                  <a:gd name="connsiteY62" fmla="*/ 289601 h 2705802"/>
                  <a:gd name="connsiteX63" fmla="*/ 4639749 w 4792347"/>
                  <a:gd name="connsiteY63" fmla="*/ 236261 h 2705802"/>
                  <a:gd name="connsiteX64" fmla="*/ 4746429 w 4792347"/>
                  <a:gd name="connsiteY64" fmla="*/ 205781 h 2705802"/>
                  <a:gd name="connsiteX65" fmla="*/ 4624509 w 4792347"/>
                  <a:gd name="connsiteY65" fmla="*/ 114341 h 2705802"/>
                  <a:gd name="connsiteX66" fmla="*/ 4746429 w 4792347"/>
                  <a:gd name="connsiteY66" fmla="*/ 45761 h 2705802"/>
                  <a:gd name="connsiteX67" fmla="*/ 4281609 w 4792347"/>
                  <a:gd name="connsiteY67" fmla="*/ 41 h 2705802"/>
                  <a:gd name="connsiteX68" fmla="*/ 4312089 w 4792347"/>
                  <a:gd name="connsiteY68" fmla="*/ 53381 h 2705802"/>
                  <a:gd name="connsiteX69" fmla="*/ 4098729 w 4792347"/>
                  <a:gd name="connsiteY69" fmla="*/ 68621 h 2705802"/>
                  <a:gd name="connsiteX70" fmla="*/ 3976809 w 4792347"/>
                  <a:gd name="connsiteY70" fmla="*/ 167681 h 2705802"/>
                  <a:gd name="connsiteX71" fmla="*/ 3854889 w 4792347"/>
                  <a:gd name="connsiteY71" fmla="*/ 76241 h 2705802"/>
                  <a:gd name="connsiteX72" fmla="*/ 3511989 w 4792347"/>
                  <a:gd name="connsiteY72" fmla="*/ 114341 h 2705802"/>
                  <a:gd name="connsiteX73" fmla="*/ 3527229 w 4792347"/>
                  <a:gd name="connsiteY73" fmla="*/ 205781 h 2705802"/>
                  <a:gd name="connsiteX74" fmla="*/ 3390069 w 4792347"/>
                  <a:gd name="connsiteY74" fmla="*/ 152441 h 2705802"/>
                  <a:gd name="connsiteX75" fmla="*/ 3390069 w 4792347"/>
                  <a:gd name="connsiteY75" fmla="*/ 251501 h 2705802"/>
                  <a:gd name="connsiteX76" fmla="*/ 3184329 w 4792347"/>
                  <a:gd name="connsiteY76" fmla="*/ 335321 h 2705802"/>
                  <a:gd name="connsiteX77" fmla="*/ 2856669 w 4792347"/>
                  <a:gd name="connsiteY77" fmla="*/ 129581 h 2705802"/>
                  <a:gd name="connsiteX78" fmla="*/ 2780469 w 4792347"/>
                  <a:gd name="connsiteY78" fmla="*/ 198161 h 2705802"/>
                  <a:gd name="connsiteX79" fmla="*/ 2658549 w 4792347"/>
                  <a:gd name="connsiteY79" fmla="*/ 198161 h 2705802"/>
                  <a:gd name="connsiteX80" fmla="*/ 2437569 w 4792347"/>
                  <a:gd name="connsiteY80" fmla="*/ 480101 h 2705802"/>
                  <a:gd name="connsiteX81" fmla="*/ 2323269 w 4792347"/>
                  <a:gd name="connsiteY81" fmla="*/ 335321 h 2705802"/>
                  <a:gd name="connsiteX82" fmla="*/ 2437569 w 4792347"/>
                  <a:gd name="connsiteY82" fmla="*/ 137201 h 2705802"/>
                  <a:gd name="connsiteX83" fmla="*/ 2330889 w 4792347"/>
                  <a:gd name="connsiteY83" fmla="*/ 152441 h 2705802"/>
                  <a:gd name="connsiteX84" fmla="*/ 2239449 w 4792347"/>
                  <a:gd name="connsiteY84" fmla="*/ 114341 h 2705802"/>
                  <a:gd name="connsiteX85" fmla="*/ 2208969 w 4792347"/>
                  <a:gd name="connsiteY85" fmla="*/ 190541 h 2705802"/>
                  <a:gd name="connsiteX86" fmla="*/ 2048949 w 4792347"/>
                  <a:gd name="connsiteY86" fmla="*/ 236261 h 2705802"/>
                  <a:gd name="connsiteX87" fmla="*/ 1904169 w 4792347"/>
                  <a:gd name="connsiteY87" fmla="*/ 266741 h 2705802"/>
                  <a:gd name="connsiteX88" fmla="*/ 1904169 w 4792347"/>
                  <a:gd name="connsiteY88" fmla="*/ 342941 h 2705802"/>
                  <a:gd name="connsiteX89" fmla="*/ 1843209 w 4792347"/>
                  <a:gd name="connsiteY89" fmla="*/ 350561 h 2705802"/>
                  <a:gd name="connsiteX90" fmla="*/ 1896549 w 4792347"/>
                  <a:gd name="connsiteY90" fmla="*/ 449621 h 2705802"/>
                  <a:gd name="connsiteX91" fmla="*/ 1797489 w 4792347"/>
                  <a:gd name="connsiteY91" fmla="*/ 548681 h 2705802"/>
                  <a:gd name="connsiteX92" fmla="*/ 1774629 w 4792347"/>
                  <a:gd name="connsiteY92" fmla="*/ 335321 h 2705802"/>
                  <a:gd name="connsiteX93" fmla="*/ 1629849 w 4792347"/>
                  <a:gd name="connsiteY93" fmla="*/ 365801 h 2705802"/>
                  <a:gd name="connsiteX94" fmla="*/ 1538409 w 4792347"/>
                  <a:gd name="connsiteY94" fmla="*/ 502961 h 2705802"/>
                  <a:gd name="connsiteX95" fmla="*/ 1279329 w 4792347"/>
                  <a:gd name="connsiteY95" fmla="*/ 617261 h 2705802"/>
                  <a:gd name="connsiteX96" fmla="*/ 966909 w 4792347"/>
                  <a:gd name="connsiteY96" fmla="*/ 823001 h 2705802"/>
                  <a:gd name="connsiteX97" fmla="*/ 867849 w 4792347"/>
                  <a:gd name="connsiteY97" fmla="*/ 739181 h 2705802"/>
                  <a:gd name="connsiteX98" fmla="*/ 951669 w 4792347"/>
                  <a:gd name="connsiteY98" fmla="*/ 685841 h 2705802"/>
                  <a:gd name="connsiteX99" fmla="*/ 684969 w 4792347"/>
                  <a:gd name="connsiteY99" fmla="*/ 556301 h 2705802"/>
                  <a:gd name="connsiteX100" fmla="*/ 403029 w 4792347"/>
                  <a:gd name="connsiteY100" fmla="*/ 944921 h 2705802"/>
                  <a:gd name="connsiteX101" fmla="*/ 547809 w 4792347"/>
                  <a:gd name="connsiteY101" fmla="*/ 960161 h 2705802"/>
                  <a:gd name="connsiteX102" fmla="*/ 547809 w 4792347"/>
                  <a:gd name="connsiteY102" fmla="*/ 1082081 h 2705802"/>
                  <a:gd name="connsiteX103" fmla="*/ 677349 w 4792347"/>
                  <a:gd name="connsiteY103" fmla="*/ 960161 h 2705802"/>
                  <a:gd name="connsiteX104" fmla="*/ 723069 w 4792347"/>
                  <a:gd name="connsiteY104" fmla="*/ 693461 h 2705802"/>
                  <a:gd name="connsiteX105" fmla="*/ 776409 w 4792347"/>
                  <a:gd name="connsiteY105" fmla="*/ 708701 h 2705802"/>
                  <a:gd name="connsiteX106" fmla="*/ 745929 w 4792347"/>
                  <a:gd name="connsiteY106" fmla="*/ 922061 h 2705802"/>
                  <a:gd name="connsiteX107" fmla="*/ 791649 w 4792347"/>
                  <a:gd name="connsiteY107" fmla="*/ 967781 h 2705802"/>
                  <a:gd name="connsiteX108" fmla="*/ 700209 w 4792347"/>
                  <a:gd name="connsiteY108" fmla="*/ 1112561 h 2705802"/>
                  <a:gd name="connsiteX109" fmla="*/ 471609 w 4792347"/>
                  <a:gd name="connsiteY109" fmla="*/ 1188761 h 2705802"/>
                  <a:gd name="connsiteX110" fmla="*/ 456369 w 4792347"/>
                  <a:gd name="connsiteY110" fmla="*/ 1097321 h 2705802"/>
                  <a:gd name="connsiteX111" fmla="*/ 403029 w 4792347"/>
                  <a:gd name="connsiteY111" fmla="*/ 1181141 h 2705802"/>
                  <a:gd name="connsiteX112" fmla="*/ 227769 w 4792347"/>
                  <a:gd name="connsiteY112" fmla="*/ 1295441 h 2705802"/>
                  <a:gd name="connsiteX113" fmla="*/ 281109 w 4792347"/>
                  <a:gd name="connsiteY113" fmla="*/ 1295441 h 2705802"/>
                  <a:gd name="connsiteX114" fmla="*/ 311589 w 4792347"/>
                  <a:gd name="connsiteY114" fmla="*/ 1356401 h 2705802"/>
                  <a:gd name="connsiteX115" fmla="*/ 4802 w 4792347"/>
                  <a:gd name="connsiteY115" fmla="*/ 1641344 h 2705802"/>
                  <a:gd name="connsiteX116" fmla="*/ 132963 w 4792347"/>
                  <a:gd name="connsiteY116" fmla="*/ 1815338 h 2705802"/>
                  <a:gd name="connsiteX117" fmla="*/ 251798 w 4792347"/>
                  <a:gd name="connsiteY117" fmla="*/ 1656048 h 2705802"/>
                  <a:gd name="connsiteX118" fmla="*/ 343830 w 4792347"/>
                  <a:gd name="connsiteY118" fmla="*/ 1508128 h 2705802"/>
                  <a:gd name="connsiteX119" fmla="*/ 425889 w 4792347"/>
                  <a:gd name="connsiteY119" fmla="*/ 1394501 h 2705802"/>
                  <a:gd name="connsiteX120" fmla="*/ 570669 w 4792347"/>
                  <a:gd name="connsiteY120" fmla="*/ 1585001 h 2705802"/>
                  <a:gd name="connsiteX121" fmla="*/ 509709 w 4792347"/>
                  <a:gd name="connsiteY121" fmla="*/ 1371641 h 2705802"/>
                  <a:gd name="connsiteX122" fmla="*/ 616389 w 4792347"/>
                  <a:gd name="connsiteY122" fmla="*/ 1364021 h 2705802"/>
                  <a:gd name="connsiteX123" fmla="*/ 723069 w 4792347"/>
                  <a:gd name="connsiteY123" fmla="*/ 1424981 h 2705802"/>
                  <a:gd name="connsiteX124" fmla="*/ 654230 w 4792347"/>
                  <a:gd name="connsiteY124" fmla="*/ 1522750 h 2705802"/>
                  <a:gd name="connsiteX125" fmla="*/ 745929 w 4792347"/>
                  <a:gd name="connsiteY125" fmla="*/ 1600241 h 2705802"/>
                  <a:gd name="connsiteX126" fmla="*/ 761169 w 4792347"/>
                  <a:gd name="connsiteY126" fmla="*/ 1539281 h 2705802"/>
                  <a:gd name="connsiteX127" fmla="*/ 921189 w 4792347"/>
                  <a:gd name="connsiteY127" fmla="*/ 1554521 h 2705802"/>
                  <a:gd name="connsiteX128" fmla="*/ 1012629 w 4792347"/>
                  <a:gd name="connsiteY128" fmla="*/ 1417361 h 2705802"/>
                  <a:gd name="connsiteX129" fmla="*/ 1271709 w 4792347"/>
                  <a:gd name="connsiteY129" fmla="*/ 1516421 h 2705802"/>
                  <a:gd name="connsiteX130" fmla="*/ 1264089 w 4792347"/>
                  <a:gd name="connsiteY130" fmla="*/ 1615481 h 2705802"/>
                  <a:gd name="connsiteX131" fmla="*/ 1065969 w 4792347"/>
                  <a:gd name="connsiteY131" fmla="*/ 1745021 h 2705802"/>
                  <a:gd name="connsiteX0" fmla="*/ 1065969 w 4792347"/>
                  <a:gd name="connsiteY0" fmla="*/ 1745021 h 2705802"/>
                  <a:gd name="connsiteX1" fmla="*/ 913569 w 4792347"/>
                  <a:gd name="connsiteY1" fmla="*/ 1714541 h 2705802"/>
                  <a:gd name="connsiteX2" fmla="*/ 700209 w 4792347"/>
                  <a:gd name="connsiteY2" fmla="*/ 1805981 h 2705802"/>
                  <a:gd name="connsiteX3" fmla="*/ 837369 w 4792347"/>
                  <a:gd name="connsiteY3" fmla="*/ 1935521 h 2705802"/>
                  <a:gd name="connsiteX4" fmla="*/ 1035489 w 4792347"/>
                  <a:gd name="connsiteY4" fmla="*/ 1882181 h 2705802"/>
                  <a:gd name="connsiteX5" fmla="*/ 1127704 w 4792347"/>
                  <a:gd name="connsiteY5" fmla="*/ 2027736 h 2705802"/>
                  <a:gd name="connsiteX6" fmla="*/ 980082 w 4792347"/>
                  <a:gd name="connsiteY6" fmla="*/ 2188531 h 2705802"/>
                  <a:gd name="connsiteX7" fmla="*/ 1154051 w 4792347"/>
                  <a:gd name="connsiteY7" fmla="*/ 2267185 h 2705802"/>
                  <a:gd name="connsiteX8" fmla="*/ 1356562 w 4792347"/>
                  <a:gd name="connsiteY8" fmla="*/ 2529365 h 2705802"/>
                  <a:gd name="connsiteX9" fmla="*/ 1501342 w 4792347"/>
                  <a:gd name="connsiteY9" fmla="*/ 2505989 h 2705802"/>
                  <a:gd name="connsiteX10" fmla="*/ 1744149 w 4792347"/>
                  <a:gd name="connsiteY10" fmla="*/ 2331761 h 2705802"/>
                  <a:gd name="connsiteX11" fmla="*/ 1721289 w 4792347"/>
                  <a:gd name="connsiteY11" fmla="*/ 2209841 h 2705802"/>
                  <a:gd name="connsiteX12" fmla="*/ 1568889 w 4792347"/>
                  <a:gd name="connsiteY12" fmla="*/ 2308901 h 2705802"/>
                  <a:gd name="connsiteX13" fmla="*/ 1454589 w 4792347"/>
                  <a:gd name="connsiteY13" fmla="*/ 2042201 h 2705802"/>
                  <a:gd name="connsiteX14" fmla="*/ 1523169 w 4792347"/>
                  <a:gd name="connsiteY14" fmla="*/ 1966001 h 2705802"/>
                  <a:gd name="connsiteX15" fmla="*/ 1706049 w 4792347"/>
                  <a:gd name="connsiteY15" fmla="*/ 2026961 h 2705802"/>
                  <a:gd name="connsiteX16" fmla="*/ 1896549 w 4792347"/>
                  <a:gd name="connsiteY16" fmla="*/ 2118401 h 2705802"/>
                  <a:gd name="connsiteX17" fmla="*/ 2102289 w 4792347"/>
                  <a:gd name="connsiteY17" fmla="*/ 2080301 h 2705802"/>
                  <a:gd name="connsiteX18" fmla="*/ 2216589 w 4792347"/>
                  <a:gd name="connsiteY18" fmla="*/ 2240321 h 2705802"/>
                  <a:gd name="connsiteX19" fmla="*/ 2292789 w 4792347"/>
                  <a:gd name="connsiteY19" fmla="*/ 2209841 h 2705802"/>
                  <a:gd name="connsiteX20" fmla="*/ 2391849 w 4792347"/>
                  <a:gd name="connsiteY20" fmla="*/ 2446061 h 2705802"/>
                  <a:gd name="connsiteX21" fmla="*/ 2529009 w 4792347"/>
                  <a:gd name="connsiteY21" fmla="*/ 2705141 h 2705802"/>
                  <a:gd name="connsiteX22" fmla="*/ 2597589 w 4792347"/>
                  <a:gd name="connsiteY22" fmla="*/ 2514641 h 2705802"/>
                  <a:gd name="connsiteX23" fmla="*/ 2719509 w 4792347"/>
                  <a:gd name="connsiteY23" fmla="*/ 2331761 h 2705802"/>
                  <a:gd name="connsiteX24" fmla="*/ 2788089 w 4792347"/>
                  <a:gd name="connsiteY24" fmla="*/ 2095541 h 2705802"/>
                  <a:gd name="connsiteX25" fmla="*/ 2910009 w 4792347"/>
                  <a:gd name="connsiteY25" fmla="*/ 2103161 h 2705802"/>
                  <a:gd name="connsiteX26" fmla="*/ 2970969 w 4792347"/>
                  <a:gd name="connsiteY26" fmla="*/ 2186981 h 2705802"/>
                  <a:gd name="connsiteX27" fmla="*/ 2993829 w 4792347"/>
                  <a:gd name="connsiteY27" fmla="*/ 2385101 h 2705802"/>
                  <a:gd name="connsiteX28" fmla="*/ 3092889 w 4792347"/>
                  <a:gd name="connsiteY28" fmla="*/ 2270801 h 2705802"/>
                  <a:gd name="connsiteX29" fmla="*/ 3321489 w 4792347"/>
                  <a:gd name="connsiteY29" fmla="*/ 2529881 h 2705802"/>
                  <a:gd name="connsiteX30" fmla="*/ 3405309 w 4792347"/>
                  <a:gd name="connsiteY30" fmla="*/ 2575601 h 2705802"/>
                  <a:gd name="connsiteX31" fmla="*/ 3527229 w 4792347"/>
                  <a:gd name="connsiteY31" fmla="*/ 2529881 h 2705802"/>
                  <a:gd name="connsiteX32" fmla="*/ 3336729 w 4792347"/>
                  <a:gd name="connsiteY32" fmla="*/ 2377481 h 2705802"/>
                  <a:gd name="connsiteX33" fmla="*/ 3435789 w 4792347"/>
                  <a:gd name="connsiteY33" fmla="*/ 2179361 h 2705802"/>
                  <a:gd name="connsiteX34" fmla="*/ 3557709 w 4792347"/>
                  <a:gd name="connsiteY34" fmla="*/ 2164121 h 2705802"/>
                  <a:gd name="connsiteX35" fmla="*/ 3793929 w 4792347"/>
                  <a:gd name="connsiteY35" fmla="*/ 2049821 h 2705802"/>
                  <a:gd name="connsiteX36" fmla="*/ 3832029 w 4792347"/>
                  <a:gd name="connsiteY36" fmla="*/ 1722161 h 2705802"/>
                  <a:gd name="connsiteX37" fmla="*/ 3611049 w 4792347"/>
                  <a:gd name="connsiteY37" fmla="*/ 1516421 h 2705802"/>
                  <a:gd name="connsiteX38" fmla="*/ 3633909 w 4792347"/>
                  <a:gd name="connsiteY38" fmla="*/ 1386881 h 2705802"/>
                  <a:gd name="connsiteX39" fmla="*/ 3687249 w 4792347"/>
                  <a:gd name="connsiteY39" fmla="*/ 1325921 h 2705802"/>
                  <a:gd name="connsiteX40" fmla="*/ 3763449 w 4792347"/>
                  <a:gd name="connsiteY40" fmla="*/ 1402121 h 2705802"/>
                  <a:gd name="connsiteX41" fmla="*/ 3923469 w 4792347"/>
                  <a:gd name="connsiteY41" fmla="*/ 1402121 h 2705802"/>
                  <a:gd name="connsiteX42" fmla="*/ 4152069 w 4792347"/>
                  <a:gd name="connsiteY42" fmla="*/ 1089701 h 2705802"/>
                  <a:gd name="connsiteX43" fmla="*/ 4060629 w 4792347"/>
                  <a:gd name="connsiteY43" fmla="*/ 929681 h 2705802"/>
                  <a:gd name="connsiteX44" fmla="*/ 3969189 w 4792347"/>
                  <a:gd name="connsiteY44" fmla="*/ 1028741 h 2705802"/>
                  <a:gd name="connsiteX45" fmla="*/ 3892989 w 4792347"/>
                  <a:gd name="connsiteY45" fmla="*/ 944921 h 2705802"/>
                  <a:gd name="connsiteX46" fmla="*/ 3969189 w 4792347"/>
                  <a:gd name="connsiteY46" fmla="*/ 586781 h 2705802"/>
                  <a:gd name="connsiteX47" fmla="*/ 4060629 w 4792347"/>
                  <a:gd name="connsiteY47" fmla="*/ 518201 h 2705802"/>
                  <a:gd name="connsiteX48" fmla="*/ 4136829 w 4792347"/>
                  <a:gd name="connsiteY48" fmla="*/ 563921 h 2705802"/>
                  <a:gd name="connsiteX49" fmla="*/ 4266369 w 4792347"/>
                  <a:gd name="connsiteY49" fmla="*/ 594401 h 2705802"/>
                  <a:gd name="connsiteX50" fmla="*/ 4266369 w 4792347"/>
                  <a:gd name="connsiteY50" fmla="*/ 434381 h 2705802"/>
                  <a:gd name="connsiteX51" fmla="*/ 4342569 w 4792347"/>
                  <a:gd name="connsiteY51" fmla="*/ 502961 h 2705802"/>
                  <a:gd name="connsiteX52" fmla="*/ 4342569 w 4792347"/>
                  <a:gd name="connsiteY52" fmla="*/ 403901 h 2705802"/>
                  <a:gd name="connsiteX53" fmla="*/ 4434009 w 4792347"/>
                  <a:gd name="connsiteY53" fmla="*/ 350561 h 2705802"/>
                  <a:gd name="connsiteX54" fmla="*/ 4533069 w 4792347"/>
                  <a:gd name="connsiteY54" fmla="*/ 487721 h 2705802"/>
                  <a:gd name="connsiteX55" fmla="*/ 4525449 w 4792347"/>
                  <a:gd name="connsiteY55" fmla="*/ 723941 h 2705802"/>
                  <a:gd name="connsiteX56" fmla="*/ 4472109 w 4792347"/>
                  <a:gd name="connsiteY56" fmla="*/ 906821 h 2705802"/>
                  <a:gd name="connsiteX57" fmla="*/ 4601649 w 4792347"/>
                  <a:gd name="connsiteY57" fmla="*/ 1104941 h 2705802"/>
                  <a:gd name="connsiteX58" fmla="*/ 4609269 w 4792347"/>
                  <a:gd name="connsiteY58" fmla="*/ 853481 h 2705802"/>
                  <a:gd name="connsiteX59" fmla="*/ 4533069 w 4792347"/>
                  <a:gd name="connsiteY59" fmla="*/ 784901 h 2705802"/>
                  <a:gd name="connsiteX60" fmla="*/ 4594029 w 4792347"/>
                  <a:gd name="connsiteY60" fmla="*/ 495341 h 2705802"/>
                  <a:gd name="connsiteX61" fmla="*/ 4670229 w 4792347"/>
                  <a:gd name="connsiteY61" fmla="*/ 480101 h 2705802"/>
                  <a:gd name="connsiteX62" fmla="*/ 4792149 w 4792347"/>
                  <a:gd name="connsiteY62" fmla="*/ 289601 h 2705802"/>
                  <a:gd name="connsiteX63" fmla="*/ 4639749 w 4792347"/>
                  <a:gd name="connsiteY63" fmla="*/ 236261 h 2705802"/>
                  <a:gd name="connsiteX64" fmla="*/ 4746429 w 4792347"/>
                  <a:gd name="connsiteY64" fmla="*/ 205781 h 2705802"/>
                  <a:gd name="connsiteX65" fmla="*/ 4624509 w 4792347"/>
                  <a:gd name="connsiteY65" fmla="*/ 114341 h 2705802"/>
                  <a:gd name="connsiteX66" fmla="*/ 4746429 w 4792347"/>
                  <a:gd name="connsiteY66" fmla="*/ 45761 h 2705802"/>
                  <a:gd name="connsiteX67" fmla="*/ 4281609 w 4792347"/>
                  <a:gd name="connsiteY67" fmla="*/ 41 h 2705802"/>
                  <a:gd name="connsiteX68" fmla="*/ 4312089 w 4792347"/>
                  <a:gd name="connsiteY68" fmla="*/ 53381 h 2705802"/>
                  <a:gd name="connsiteX69" fmla="*/ 4098729 w 4792347"/>
                  <a:gd name="connsiteY69" fmla="*/ 68621 h 2705802"/>
                  <a:gd name="connsiteX70" fmla="*/ 3976809 w 4792347"/>
                  <a:gd name="connsiteY70" fmla="*/ 167681 h 2705802"/>
                  <a:gd name="connsiteX71" fmla="*/ 3854889 w 4792347"/>
                  <a:gd name="connsiteY71" fmla="*/ 76241 h 2705802"/>
                  <a:gd name="connsiteX72" fmla="*/ 3511989 w 4792347"/>
                  <a:gd name="connsiteY72" fmla="*/ 114341 h 2705802"/>
                  <a:gd name="connsiteX73" fmla="*/ 3527229 w 4792347"/>
                  <a:gd name="connsiteY73" fmla="*/ 205781 h 2705802"/>
                  <a:gd name="connsiteX74" fmla="*/ 3390069 w 4792347"/>
                  <a:gd name="connsiteY74" fmla="*/ 152441 h 2705802"/>
                  <a:gd name="connsiteX75" fmla="*/ 3390069 w 4792347"/>
                  <a:gd name="connsiteY75" fmla="*/ 251501 h 2705802"/>
                  <a:gd name="connsiteX76" fmla="*/ 3184329 w 4792347"/>
                  <a:gd name="connsiteY76" fmla="*/ 335321 h 2705802"/>
                  <a:gd name="connsiteX77" fmla="*/ 2856669 w 4792347"/>
                  <a:gd name="connsiteY77" fmla="*/ 129581 h 2705802"/>
                  <a:gd name="connsiteX78" fmla="*/ 2780469 w 4792347"/>
                  <a:gd name="connsiteY78" fmla="*/ 198161 h 2705802"/>
                  <a:gd name="connsiteX79" fmla="*/ 2658549 w 4792347"/>
                  <a:gd name="connsiteY79" fmla="*/ 198161 h 2705802"/>
                  <a:gd name="connsiteX80" fmla="*/ 2437569 w 4792347"/>
                  <a:gd name="connsiteY80" fmla="*/ 480101 h 2705802"/>
                  <a:gd name="connsiteX81" fmla="*/ 2323269 w 4792347"/>
                  <a:gd name="connsiteY81" fmla="*/ 335321 h 2705802"/>
                  <a:gd name="connsiteX82" fmla="*/ 2437569 w 4792347"/>
                  <a:gd name="connsiteY82" fmla="*/ 137201 h 2705802"/>
                  <a:gd name="connsiteX83" fmla="*/ 2330889 w 4792347"/>
                  <a:gd name="connsiteY83" fmla="*/ 152441 h 2705802"/>
                  <a:gd name="connsiteX84" fmla="*/ 2239449 w 4792347"/>
                  <a:gd name="connsiteY84" fmla="*/ 114341 h 2705802"/>
                  <a:gd name="connsiteX85" fmla="*/ 2208969 w 4792347"/>
                  <a:gd name="connsiteY85" fmla="*/ 190541 h 2705802"/>
                  <a:gd name="connsiteX86" fmla="*/ 2048949 w 4792347"/>
                  <a:gd name="connsiteY86" fmla="*/ 236261 h 2705802"/>
                  <a:gd name="connsiteX87" fmla="*/ 1904169 w 4792347"/>
                  <a:gd name="connsiteY87" fmla="*/ 266741 h 2705802"/>
                  <a:gd name="connsiteX88" fmla="*/ 1904169 w 4792347"/>
                  <a:gd name="connsiteY88" fmla="*/ 342941 h 2705802"/>
                  <a:gd name="connsiteX89" fmla="*/ 1843209 w 4792347"/>
                  <a:gd name="connsiteY89" fmla="*/ 350561 h 2705802"/>
                  <a:gd name="connsiteX90" fmla="*/ 1896549 w 4792347"/>
                  <a:gd name="connsiteY90" fmla="*/ 449621 h 2705802"/>
                  <a:gd name="connsiteX91" fmla="*/ 1797489 w 4792347"/>
                  <a:gd name="connsiteY91" fmla="*/ 548681 h 2705802"/>
                  <a:gd name="connsiteX92" fmla="*/ 1774629 w 4792347"/>
                  <a:gd name="connsiteY92" fmla="*/ 335321 h 2705802"/>
                  <a:gd name="connsiteX93" fmla="*/ 1629849 w 4792347"/>
                  <a:gd name="connsiteY93" fmla="*/ 365801 h 2705802"/>
                  <a:gd name="connsiteX94" fmla="*/ 1538409 w 4792347"/>
                  <a:gd name="connsiteY94" fmla="*/ 502961 h 2705802"/>
                  <a:gd name="connsiteX95" fmla="*/ 1279329 w 4792347"/>
                  <a:gd name="connsiteY95" fmla="*/ 617261 h 2705802"/>
                  <a:gd name="connsiteX96" fmla="*/ 966909 w 4792347"/>
                  <a:gd name="connsiteY96" fmla="*/ 823001 h 2705802"/>
                  <a:gd name="connsiteX97" fmla="*/ 867849 w 4792347"/>
                  <a:gd name="connsiteY97" fmla="*/ 739181 h 2705802"/>
                  <a:gd name="connsiteX98" fmla="*/ 951669 w 4792347"/>
                  <a:gd name="connsiteY98" fmla="*/ 685841 h 2705802"/>
                  <a:gd name="connsiteX99" fmla="*/ 684969 w 4792347"/>
                  <a:gd name="connsiteY99" fmla="*/ 556301 h 2705802"/>
                  <a:gd name="connsiteX100" fmla="*/ 403029 w 4792347"/>
                  <a:gd name="connsiteY100" fmla="*/ 944921 h 2705802"/>
                  <a:gd name="connsiteX101" fmla="*/ 547809 w 4792347"/>
                  <a:gd name="connsiteY101" fmla="*/ 960161 h 2705802"/>
                  <a:gd name="connsiteX102" fmla="*/ 547809 w 4792347"/>
                  <a:gd name="connsiteY102" fmla="*/ 1082081 h 2705802"/>
                  <a:gd name="connsiteX103" fmla="*/ 677349 w 4792347"/>
                  <a:gd name="connsiteY103" fmla="*/ 960161 h 2705802"/>
                  <a:gd name="connsiteX104" fmla="*/ 723069 w 4792347"/>
                  <a:gd name="connsiteY104" fmla="*/ 693461 h 2705802"/>
                  <a:gd name="connsiteX105" fmla="*/ 776409 w 4792347"/>
                  <a:gd name="connsiteY105" fmla="*/ 708701 h 2705802"/>
                  <a:gd name="connsiteX106" fmla="*/ 745929 w 4792347"/>
                  <a:gd name="connsiteY106" fmla="*/ 922061 h 2705802"/>
                  <a:gd name="connsiteX107" fmla="*/ 791649 w 4792347"/>
                  <a:gd name="connsiteY107" fmla="*/ 967781 h 2705802"/>
                  <a:gd name="connsiteX108" fmla="*/ 700209 w 4792347"/>
                  <a:gd name="connsiteY108" fmla="*/ 1112561 h 2705802"/>
                  <a:gd name="connsiteX109" fmla="*/ 471609 w 4792347"/>
                  <a:gd name="connsiteY109" fmla="*/ 1188761 h 2705802"/>
                  <a:gd name="connsiteX110" fmla="*/ 456369 w 4792347"/>
                  <a:gd name="connsiteY110" fmla="*/ 1097321 h 2705802"/>
                  <a:gd name="connsiteX111" fmla="*/ 403029 w 4792347"/>
                  <a:gd name="connsiteY111" fmla="*/ 1181141 h 2705802"/>
                  <a:gd name="connsiteX112" fmla="*/ 227769 w 4792347"/>
                  <a:gd name="connsiteY112" fmla="*/ 1295441 h 2705802"/>
                  <a:gd name="connsiteX113" fmla="*/ 281109 w 4792347"/>
                  <a:gd name="connsiteY113" fmla="*/ 1295441 h 2705802"/>
                  <a:gd name="connsiteX114" fmla="*/ 311589 w 4792347"/>
                  <a:gd name="connsiteY114" fmla="*/ 1356401 h 2705802"/>
                  <a:gd name="connsiteX115" fmla="*/ 4802 w 4792347"/>
                  <a:gd name="connsiteY115" fmla="*/ 1641344 h 2705802"/>
                  <a:gd name="connsiteX116" fmla="*/ 132963 w 4792347"/>
                  <a:gd name="connsiteY116" fmla="*/ 1815338 h 2705802"/>
                  <a:gd name="connsiteX117" fmla="*/ 251798 w 4792347"/>
                  <a:gd name="connsiteY117" fmla="*/ 1656048 h 2705802"/>
                  <a:gd name="connsiteX118" fmla="*/ 343830 w 4792347"/>
                  <a:gd name="connsiteY118" fmla="*/ 1508128 h 2705802"/>
                  <a:gd name="connsiteX119" fmla="*/ 459453 w 4792347"/>
                  <a:gd name="connsiteY119" fmla="*/ 1485210 h 2705802"/>
                  <a:gd name="connsiteX120" fmla="*/ 570669 w 4792347"/>
                  <a:gd name="connsiteY120" fmla="*/ 1585001 h 2705802"/>
                  <a:gd name="connsiteX121" fmla="*/ 509709 w 4792347"/>
                  <a:gd name="connsiteY121" fmla="*/ 1371641 h 2705802"/>
                  <a:gd name="connsiteX122" fmla="*/ 616389 w 4792347"/>
                  <a:gd name="connsiteY122" fmla="*/ 1364021 h 2705802"/>
                  <a:gd name="connsiteX123" fmla="*/ 723069 w 4792347"/>
                  <a:gd name="connsiteY123" fmla="*/ 1424981 h 2705802"/>
                  <a:gd name="connsiteX124" fmla="*/ 654230 w 4792347"/>
                  <a:gd name="connsiteY124" fmla="*/ 1522750 h 2705802"/>
                  <a:gd name="connsiteX125" fmla="*/ 745929 w 4792347"/>
                  <a:gd name="connsiteY125" fmla="*/ 1600241 h 2705802"/>
                  <a:gd name="connsiteX126" fmla="*/ 761169 w 4792347"/>
                  <a:gd name="connsiteY126" fmla="*/ 1539281 h 2705802"/>
                  <a:gd name="connsiteX127" fmla="*/ 921189 w 4792347"/>
                  <a:gd name="connsiteY127" fmla="*/ 1554521 h 2705802"/>
                  <a:gd name="connsiteX128" fmla="*/ 1012629 w 4792347"/>
                  <a:gd name="connsiteY128" fmla="*/ 1417361 h 2705802"/>
                  <a:gd name="connsiteX129" fmla="*/ 1271709 w 4792347"/>
                  <a:gd name="connsiteY129" fmla="*/ 1516421 h 2705802"/>
                  <a:gd name="connsiteX130" fmla="*/ 1264089 w 4792347"/>
                  <a:gd name="connsiteY130" fmla="*/ 1615481 h 2705802"/>
                  <a:gd name="connsiteX131" fmla="*/ 1065969 w 4792347"/>
                  <a:gd name="connsiteY131" fmla="*/ 1745021 h 2705802"/>
                  <a:gd name="connsiteX0" fmla="*/ 1065969 w 4792347"/>
                  <a:gd name="connsiteY0" fmla="*/ 1745021 h 2705802"/>
                  <a:gd name="connsiteX1" fmla="*/ 913569 w 4792347"/>
                  <a:gd name="connsiteY1" fmla="*/ 1714541 h 2705802"/>
                  <a:gd name="connsiteX2" fmla="*/ 700209 w 4792347"/>
                  <a:gd name="connsiteY2" fmla="*/ 1805981 h 2705802"/>
                  <a:gd name="connsiteX3" fmla="*/ 837369 w 4792347"/>
                  <a:gd name="connsiteY3" fmla="*/ 1935521 h 2705802"/>
                  <a:gd name="connsiteX4" fmla="*/ 1035489 w 4792347"/>
                  <a:gd name="connsiteY4" fmla="*/ 1882181 h 2705802"/>
                  <a:gd name="connsiteX5" fmla="*/ 1127704 w 4792347"/>
                  <a:gd name="connsiteY5" fmla="*/ 2027736 h 2705802"/>
                  <a:gd name="connsiteX6" fmla="*/ 980082 w 4792347"/>
                  <a:gd name="connsiteY6" fmla="*/ 2188531 h 2705802"/>
                  <a:gd name="connsiteX7" fmla="*/ 1154051 w 4792347"/>
                  <a:gd name="connsiteY7" fmla="*/ 2267185 h 2705802"/>
                  <a:gd name="connsiteX8" fmla="*/ 1356562 w 4792347"/>
                  <a:gd name="connsiteY8" fmla="*/ 2529365 h 2705802"/>
                  <a:gd name="connsiteX9" fmla="*/ 1501342 w 4792347"/>
                  <a:gd name="connsiteY9" fmla="*/ 2505989 h 2705802"/>
                  <a:gd name="connsiteX10" fmla="*/ 1744149 w 4792347"/>
                  <a:gd name="connsiteY10" fmla="*/ 2331761 h 2705802"/>
                  <a:gd name="connsiteX11" fmla="*/ 1721289 w 4792347"/>
                  <a:gd name="connsiteY11" fmla="*/ 2209841 h 2705802"/>
                  <a:gd name="connsiteX12" fmla="*/ 1568889 w 4792347"/>
                  <a:gd name="connsiteY12" fmla="*/ 2308901 h 2705802"/>
                  <a:gd name="connsiteX13" fmla="*/ 1454589 w 4792347"/>
                  <a:gd name="connsiteY13" fmla="*/ 2042201 h 2705802"/>
                  <a:gd name="connsiteX14" fmla="*/ 1523169 w 4792347"/>
                  <a:gd name="connsiteY14" fmla="*/ 1966001 h 2705802"/>
                  <a:gd name="connsiteX15" fmla="*/ 1706049 w 4792347"/>
                  <a:gd name="connsiteY15" fmla="*/ 2026961 h 2705802"/>
                  <a:gd name="connsiteX16" fmla="*/ 1896549 w 4792347"/>
                  <a:gd name="connsiteY16" fmla="*/ 2118401 h 2705802"/>
                  <a:gd name="connsiteX17" fmla="*/ 2102289 w 4792347"/>
                  <a:gd name="connsiteY17" fmla="*/ 2080301 h 2705802"/>
                  <a:gd name="connsiteX18" fmla="*/ 2216589 w 4792347"/>
                  <a:gd name="connsiteY18" fmla="*/ 2240321 h 2705802"/>
                  <a:gd name="connsiteX19" fmla="*/ 2292789 w 4792347"/>
                  <a:gd name="connsiteY19" fmla="*/ 2209841 h 2705802"/>
                  <a:gd name="connsiteX20" fmla="*/ 2391849 w 4792347"/>
                  <a:gd name="connsiteY20" fmla="*/ 2446061 h 2705802"/>
                  <a:gd name="connsiteX21" fmla="*/ 2529009 w 4792347"/>
                  <a:gd name="connsiteY21" fmla="*/ 2705141 h 2705802"/>
                  <a:gd name="connsiteX22" fmla="*/ 2597589 w 4792347"/>
                  <a:gd name="connsiteY22" fmla="*/ 2514641 h 2705802"/>
                  <a:gd name="connsiteX23" fmla="*/ 2719509 w 4792347"/>
                  <a:gd name="connsiteY23" fmla="*/ 2331761 h 2705802"/>
                  <a:gd name="connsiteX24" fmla="*/ 2788089 w 4792347"/>
                  <a:gd name="connsiteY24" fmla="*/ 2095541 h 2705802"/>
                  <a:gd name="connsiteX25" fmla="*/ 2910009 w 4792347"/>
                  <a:gd name="connsiteY25" fmla="*/ 2103161 h 2705802"/>
                  <a:gd name="connsiteX26" fmla="*/ 2970969 w 4792347"/>
                  <a:gd name="connsiteY26" fmla="*/ 2186981 h 2705802"/>
                  <a:gd name="connsiteX27" fmla="*/ 2993829 w 4792347"/>
                  <a:gd name="connsiteY27" fmla="*/ 2385101 h 2705802"/>
                  <a:gd name="connsiteX28" fmla="*/ 3092889 w 4792347"/>
                  <a:gd name="connsiteY28" fmla="*/ 2270801 h 2705802"/>
                  <a:gd name="connsiteX29" fmla="*/ 3321489 w 4792347"/>
                  <a:gd name="connsiteY29" fmla="*/ 2529881 h 2705802"/>
                  <a:gd name="connsiteX30" fmla="*/ 3405309 w 4792347"/>
                  <a:gd name="connsiteY30" fmla="*/ 2575601 h 2705802"/>
                  <a:gd name="connsiteX31" fmla="*/ 3527229 w 4792347"/>
                  <a:gd name="connsiteY31" fmla="*/ 2529881 h 2705802"/>
                  <a:gd name="connsiteX32" fmla="*/ 3336729 w 4792347"/>
                  <a:gd name="connsiteY32" fmla="*/ 2377481 h 2705802"/>
                  <a:gd name="connsiteX33" fmla="*/ 3435789 w 4792347"/>
                  <a:gd name="connsiteY33" fmla="*/ 2179361 h 2705802"/>
                  <a:gd name="connsiteX34" fmla="*/ 3557709 w 4792347"/>
                  <a:gd name="connsiteY34" fmla="*/ 2164121 h 2705802"/>
                  <a:gd name="connsiteX35" fmla="*/ 3793929 w 4792347"/>
                  <a:gd name="connsiteY35" fmla="*/ 2049821 h 2705802"/>
                  <a:gd name="connsiteX36" fmla="*/ 3832029 w 4792347"/>
                  <a:gd name="connsiteY36" fmla="*/ 1722161 h 2705802"/>
                  <a:gd name="connsiteX37" fmla="*/ 3611049 w 4792347"/>
                  <a:gd name="connsiteY37" fmla="*/ 1516421 h 2705802"/>
                  <a:gd name="connsiteX38" fmla="*/ 3633909 w 4792347"/>
                  <a:gd name="connsiteY38" fmla="*/ 1386881 h 2705802"/>
                  <a:gd name="connsiteX39" fmla="*/ 3687249 w 4792347"/>
                  <a:gd name="connsiteY39" fmla="*/ 1325921 h 2705802"/>
                  <a:gd name="connsiteX40" fmla="*/ 3763449 w 4792347"/>
                  <a:gd name="connsiteY40" fmla="*/ 1402121 h 2705802"/>
                  <a:gd name="connsiteX41" fmla="*/ 3923469 w 4792347"/>
                  <a:gd name="connsiteY41" fmla="*/ 1402121 h 2705802"/>
                  <a:gd name="connsiteX42" fmla="*/ 4152069 w 4792347"/>
                  <a:gd name="connsiteY42" fmla="*/ 1089701 h 2705802"/>
                  <a:gd name="connsiteX43" fmla="*/ 4060629 w 4792347"/>
                  <a:gd name="connsiteY43" fmla="*/ 929681 h 2705802"/>
                  <a:gd name="connsiteX44" fmla="*/ 3969189 w 4792347"/>
                  <a:gd name="connsiteY44" fmla="*/ 1028741 h 2705802"/>
                  <a:gd name="connsiteX45" fmla="*/ 3892989 w 4792347"/>
                  <a:gd name="connsiteY45" fmla="*/ 944921 h 2705802"/>
                  <a:gd name="connsiteX46" fmla="*/ 3969189 w 4792347"/>
                  <a:gd name="connsiteY46" fmla="*/ 586781 h 2705802"/>
                  <a:gd name="connsiteX47" fmla="*/ 4060629 w 4792347"/>
                  <a:gd name="connsiteY47" fmla="*/ 518201 h 2705802"/>
                  <a:gd name="connsiteX48" fmla="*/ 4136829 w 4792347"/>
                  <a:gd name="connsiteY48" fmla="*/ 563921 h 2705802"/>
                  <a:gd name="connsiteX49" fmla="*/ 4266369 w 4792347"/>
                  <a:gd name="connsiteY49" fmla="*/ 594401 h 2705802"/>
                  <a:gd name="connsiteX50" fmla="*/ 4266369 w 4792347"/>
                  <a:gd name="connsiteY50" fmla="*/ 434381 h 2705802"/>
                  <a:gd name="connsiteX51" fmla="*/ 4342569 w 4792347"/>
                  <a:gd name="connsiteY51" fmla="*/ 502961 h 2705802"/>
                  <a:gd name="connsiteX52" fmla="*/ 4342569 w 4792347"/>
                  <a:gd name="connsiteY52" fmla="*/ 403901 h 2705802"/>
                  <a:gd name="connsiteX53" fmla="*/ 4434009 w 4792347"/>
                  <a:gd name="connsiteY53" fmla="*/ 350561 h 2705802"/>
                  <a:gd name="connsiteX54" fmla="*/ 4533069 w 4792347"/>
                  <a:gd name="connsiteY54" fmla="*/ 487721 h 2705802"/>
                  <a:gd name="connsiteX55" fmla="*/ 4525449 w 4792347"/>
                  <a:gd name="connsiteY55" fmla="*/ 723941 h 2705802"/>
                  <a:gd name="connsiteX56" fmla="*/ 4472109 w 4792347"/>
                  <a:gd name="connsiteY56" fmla="*/ 906821 h 2705802"/>
                  <a:gd name="connsiteX57" fmla="*/ 4601649 w 4792347"/>
                  <a:gd name="connsiteY57" fmla="*/ 1104941 h 2705802"/>
                  <a:gd name="connsiteX58" fmla="*/ 4609269 w 4792347"/>
                  <a:gd name="connsiteY58" fmla="*/ 853481 h 2705802"/>
                  <a:gd name="connsiteX59" fmla="*/ 4533069 w 4792347"/>
                  <a:gd name="connsiteY59" fmla="*/ 784901 h 2705802"/>
                  <a:gd name="connsiteX60" fmla="*/ 4594029 w 4792347"/>
                  <a:gd name="connsiteY60" fmla="*/ 495341 h 2705802"/>
                  <a:gd name="connsiteX61" fmla="*/ 4670229 w 4792347"/>
                  <a:gd name="connsiteY61" fmla="*/ 480101 h 2705802"/>
                  <a:gd name="connsiteX62" fmla="*/ 4792149 w 4792347"/>
                  <a:gd name="connsiteY62" fmla="*/ 289601 h 2705802"/>
                  <a:gd name="connsiteX63" fmla="*/ 4639749 w 4792347"/>
                  <a:gd name="connsiteY63" fmla="*/ 236261 h 2705802"/>
                  <a:gd name="connsiteX64" fmla="*/ 4746429 w 4792347"/>
                  <a:gd name="connsiteY64" fmla="*/ 205781 h 2705802"/>
                  <a:gd name="connsiteX65" fmla="*/ 4624509 w 4792347"/>
                  <a:gd name="connsiteY65" fmla="*/ 114341 h 2705802"/>
                  <a:gd name="connsiteX66" fmla="*/ 4746429 w 4792347"/>
                  <a:gd name="connsiteY66" fmla="*/ 45761 h 2705802"/>
                  <a:gd name="connsiteX67" fmla="*/ 4281609 w 4792347"/>
                  <a:gd name="connsiteY67" fmla="*/ 41 h 2705802"/>
                  <a:gd name="connsiteX68" fmla="*/ 4312089 w 4792347"/>
                  <a:gd name="connsiteY68" fmla="*/ 53381 h 2705802"/>
                  <a:gd name="connsiteX69" fmla="*/ 4098729 w 4792347"/>
                  <a:gd name="connsiteY69" fmla="*/ 68621 h 2705802"/>
                  <a:gd name="connsiteX70" fmla="*/ 3976809 w 4792347"/>
                  <a:gd name="connsiteY70" fmla="*/ 167681 h 2705802"/>
                  <a:gd name="connsiteX71" fmla="*/ 3854889 w 4792347"/>
                  <a:gd name="connsiteY71" fmla="*/ 76241 h 2705802"/>
                  <a:gd name="connsiteX72" fmla="*/ 3511989 w 4792347"/>
                  <a:gd name="connsiteY72" fmla="*/ 114341 h 2705802"/>
                  <a:gd name="connsiteX73" fmla="*/ 3527229 w 4792347"/>
                  <a:gd name="connsiteY73" fmla="*/ 205781 h 2705802"/>
                  <a:gd name="connsiteX74" fmla="*/ 3390069 w 4792347"/>
                  <a:gd name="connsiteY74" fmla="*/ 152441 h 2705802"/>
                  <a:gd name="connsiteX75" fmla="*/ 3390069 w 4792347"/>
                  <a:gd name="connsiteY75" fmla="*/ 251501 h 2705802"/>
                  <a:gd name="connsiteX76" fmla="*/ 3184329 w 4792347"/>
                  <a:gd name="connsiteY76" fmla="*/ 335321 h 2705802"/>
                  <a:gd name="connsiteX77" fmla="*/ 2856669 w 4792347"/>
                  <a:gd name="connsiteY77" fmla="*/ 129581 h 2705802"/>
                  <a:gd name="connsiteX78" fmla="*/ 2780469 w 4792347"/>
                  <a:gd name="connsiteY78" fmla="*/ 198161 h 2705802"/>
                  <a:gd name="connsiteX79" fmla="*/ 2658549 w 4792347"/>
                  <a:gd name="connsiteY79" fmla="*/ 198161 h 2705802"/>
                  <a:gd name="connsiteX80" fmla="*/ 2437569 w 4792347"/>
                  <a:gd name="connsiteY80" fmla="*/ 480101 h 2705802"/>
                  <a:gd name="connsiteX81" fmla="*/ 2323269 w 4792347"/>
                  <a:gd name="connsiteY81" fmla="*/ 335321 h 2705802"/>
                  <a:gd name="connsiteX82" fmla="*/ 2437569 w 4792347"/>
                  <a:gd name="connsiteY82" fmla="*/ 137201 h 2705802"/>
                  <a:gd name="connsiteX83" fmla="*/ 2330889 w 4792347"/>
                  <a:gd name="connsiteY83" fmla="*/ 152441 h 2705802"/>
                  <a:gd name="connsiteX84" fmla="*/ 2239449 w 4792347"/>
                  <a:gd name="connsiteY84" fmla="*/ 114341 h 2705802"/>
                  <a:gd name="connsiteX85" fmla="*/ 2208969 w 4792347"/>
                  <a:gd name="connsiteY85" fmla="*/ 190541 h 2705802"/>
                  <a:gd name="connsiteX86" fmla="*/ 2048949 w 4792347"/>
                  <a:gd name="connsiteY86" fmla="*/ 236261 h 2705802"/>
                  <a:gd name="connsiteX87" fmla="*/ 1904169 w 4792347"/>
                  <a:gd name="connsiteY87" fmla="*/ 266741 h 2705802"/>
                  <a:gd name="connsiteX88" fmla="*/ 1904169 w 4792347"/>
                  <a:gd name="connsiteY88" fmla="*/ 342941 h 2705802"/>
                  <a:gd name="connsiteX89" fmla="*/ 1843209 w 4792347"/>
                  <a:gd name="connsiteY89" fmla="*/ 350561 h 2705802"/>
                  <a:gd name="connsiteX90" fmla="*/ 1896549 w 4792347"/>
                  <a:gd name="connsiteY90" fmla="*/ 449621 h 2705802"/>
                  <a:gd name="connsiteX91" fmla="*/ 1797489 w 4792347"/>
                  <a:gd name="connsiteY91" fmla="*/ 548681 h 2705802"/>
                  <a:gd name="connsiteX92" fmla="*/ 1774629 w 4792347"/>
                  <a:gd name="connsiteY92" fmla="*/ 335321 h 2705802"/>
                  <a:gd name="connsiteX93" fmla="*/ 1629849 w 4792347"/>
                  <a:gd name="connsiteY93" fmla="*/ 365801 h 2705802"/>
                  <a:gd name="connsiteX94" fmla="*/ 1538409 w 4792347"/>
                  <a:gd name="connsiteY94" fmla="*/ 502961 h 2705802"/>
                  <a:gd name="connsiteX95" fmla="*/ 1279329 w 4792347"/>
                  <a:gd name="connsiteY95" fmla="*/ 617261 h 2705802"/>
                  <a:gd name="connsiteX96" fmla="*/ 966909 w 4792347"/>
                  <a:gd name="connsiteY96" fmla="*/ 823001 h 2705802"/>
                  <a:gd name="connsiteX97" fmla="*/ 867849 w 4792347"/>
                  <a:gd name="connsiteY97" fmla="*/ 739181 h 2705802"/>
                  <a:gd name="connsiteX98" fmla="*/ 951669 w 4792347"/>
                  <a:gd name="connsiteY98" fmla="*/ 685841 h 2705802"/>
                  <a:gd name="connsiteX99" fmla="*/ 684969 w 4792347"/>
                  <a:gd name="connsiteY99" fmla="*/ 556301 h 2705802"/>
                  <a:gd name="connsiteX100" fmla="*/ 403029 w 4792347"/>
                  <a:gd name="connsiteY100" fmla="*/ 944921 h 2705802"/>
                  <a:gd name="connsiteX101" fmla="*/ 547809 w 4792347"/>
                  <a:gd name="connsiteY101" fmla="*/ 960161 h 2705802"/>
                  <a:gd name="connsiteX102" fmla="*/ 547809 w 4792347"/>
                  <a:gd name="connsiteY102" fmla="*/ 1082081 h 2705802"/>
                  <a:gd name="connsiteX103" fmla="*/ 677349 w 4792347"/>
                  <a:gd name="connsiteY103" fmla="*/ 960161 h 2705802"/>
                  <a:gd name="connsiteX104" fmla="*/ 723069 w 4792347"/>
                  <a:gd name="connsiteY104" fmla="*/ 693461 h 2705802"/>
                  <a:gd name="connsiteX105" fmla="*/ 776409 w 4792347"/>
                  <a:gd name="connsiteY105" fmla="*/ 708701 h 2705802"/>
                  <a:gd name="connsiteX106" fmla="*/ 745929 w 4792347"/>
                  <a:gd name="connsiteY106" fmla="*/ 922061 h 2705802"/>
                  <a:gd name="connsiteX107" fmla="*/ 791649 w 4792347"/>
                  <a:gd name="connsiteY107" fmla="*/ 967781 h 2705802"/>
                  <a:gd name="connsiteX108" fmla="*/ 700209 w 4792347"/>
                  <a:gd name="connsiteY108" fmla="*/ 1112561 h 2705802"/>
                  <a:gd name="connsiteX109" fmla="*/ 471609 w 4792347"/>
                  <a:gd name="connsiteY109" fmla="*/ 1188761 h 2705802"/>
                  <a:gd name="connsiteX110" fmla="*/ 456369 w 4792347"/>
                  <a:gd name="connsiteY110" fmla="*/ 1097321 h 2705802"/>
                  <a:gd name="connsiteX111" fmla="*/ 403029 w 4792347"/>
                  <a:gd name="connsiteY111" fmla="*/ 1181141 h 2705802"/>
                  <a:gd name="connsiteX112" fmla="*/ 227769 w 4792347"/>
                  <a:gd name="connsiteY112" fmla="*/ 1295441 h 2705802"/>
                  <a:gd name="connsiteX113" fmla="*/ 281109 w 4792347"/>
                  <a:gd name="connsiteY113" fmla="*/ 1295441 h 2705802"/>
                  <a:gd name="connsiteX114" fmla="*/ 311589 w 4792347"/>
                  <a:gd name="connsiteY114" fmla="*/ 1356401 h 2705802"/>
                  <a:gd name="connsiteX115" fmla="*/ 4802 w 4792347"/>
                  <a:gd name="connsiteY115" fmla="*/ 1641344 h 2705802"/>
                  <a:gd name="connsiteX116" fmla="*/ 132963 w 4792347"/>
                  <a:gd name="connsiteY116" fmla="*/ 1815338 h 2705802"/>
                  <a:gd name="connsiteX117" fmla="*/ 251798 w 4792347"/>
                  <a:gd name="connsiteY117" fmla="*/ 1656048 h 2705802"/>
                  <a:gd name="connsiteX118" fmla="*/ 367275 w 4792347"/>
                  <a:gd name="connsiteY118" fmla="*/ 1547461 h 2705802"/>
                  <a:gd name="connsiteX119" fmla="*/ 459453 w 4792347"/>
                  <a:gd name="connsiteY119" fmla="*/ 1485210 h 2705802"/>
                  <a:gd name="connsiteX120" fmla="*/ 570669 w 4792347"/>
                  <a:gd name="connsiteY120" fmla="*/ 1585001 h 2705802"/>
                  <a:gd name="connsiteX121" fmla="*/ 509709 w 4792347"/>
                  <a:gd name="connsiteY121" fmla="*/ 1371641 h 2705802"/>
                  <a:gd name="connsiteX122" fmla="*/ 616389 w 4792347"/>
                  <a:gd name="connsiteY122" fmla="*/ 1364021 h 2705802"/>
                  <a:gd name="connsiteX123" fmla="*/ 723069 w 4792347"/>
                  <a:gd name="connsiteY123" fmla="*/ 1424981 h 2705802"/>
                  <a:gd name="connsiteX124" fmla="*/ 654230 w 4792347"/>
                  <a:gd name="connsiteY124" fmla="*/ 1522750 h 2705802"/>
                  <a:gd name="connsiteX125" fmla="*/ 745929 w 4792347"/>
                  <a:gd name="connsiteY125" fmla="*/ 1600241 h 2705802"/>
                  <a:gd name="connsiteX126" fmla="*/ 761169 w 4792347"/>
                  <a:gd name="connsiteY126" fmla="*/ 1539281 h 2705802"/>
                  <a:gd name="connsiteX127" fmla="*/ 921189 w 4792347"/>
                  <a:gd name="connsiteY127" fmla="*/ 1554521 h 2705802"/>
                  <a:gd name="connsiteX128" fmla="*/ 1012629 w 4792347"/>
                  <a:gd name="connsiteY128" fmla="*/ 1417361 h 2705802"/>
                  <a:gd name="connsiteX129" fmla="*/ 1271709 w 4792347"/>
                  <a:gd name="connsiteY129" fmla="*/ 1516421 h 2705802"/>
                  <a:gd name="connsiteX130" fmla="*/ 1264089 w 4792347"/>
                  <a:gd name="connsiteY130" fmla="*/ 1615481 h 2705802"/>
                  <a:gd name="connsiteX131" fmla="*/ 1065969 w 4792347"/>
                  <a:gd name="connsiteY131" fmla="*/ 1745021 h 2705802"/>
                  <a:gd name="connsiteX0" fmla="*/ 1066938 w 4793316"/>
                  <a:gd name="connsiteY0" fmla="*/ 1745021 h 2705802"/>
                  <a:gd name="connsiteX1" fmla="*/ 914538 w 4793316"/>
                  <a:gd name="connsiteY1" fmla="*/ 1714541 h 2705802"/>
                  <a:gd name="connsiteX2" fmla="*/ 701178 w 4793316"/>
                  <a:gd name="connsiteY2" fmla="*/ 1805981 h 2705802"/>
                  <a:gd name="connsiteX3" fmla="*/ 838338 w 4793316"/>
                  <a:gd name="connsiteY3" fmla="*/ 1935521 h 2705802"/>
                  <a:gd name="connsiteX4" fmla="*/ 1036458 w 4793316"/>
                  <a:gd name="connsiteY4" fmla="*/ 1882181 h 2705802"/>
                  <a:gd name="connsiteX5" fmla="*/ 1128673 w 4793316"/>
                  <a:gd name="connsiteY5" fmla="*/ 2027736 h 2705802"/>
                  <a:gd name="connsiteX6" fmla="*/ 981051 w 4793316"/>
                  <a:gd name="connsiteY6" fmla="*/ 2188531 h 2705802"/>
                  <a:gd name="connsiteX7" fmla="*/ 1155020 w 4793316"/>
                  <a:gd name="connsiteY7" fmla="*/ 2267185 h 2705802"/>
                  <a:gd name="connsiteX8" fmla="*/ 1357531 w 4793316"/>
                  <a:gd name="connsiteY8" fmla="*/ 2529365 h 2705802"/>
                  <a:gd name="connsiteX9" fmla="*/ 1502311 w 4793316"/>
                  <a:gd name="connsiteY9" fmla="*/ 2505989 h 2705802"/>
                  <a:gd name="connsiteX10" fmla="*/ 1745118 w 4793316"/>
                  <a:gd name="connsiteY10" fmla="*/ 2331761 h 2705802"/>
                  <a:gd name="connsiteX11" fmla="*/ 1722258 w 4793316"/>
                  <a:gd name="connsiteY11" fmla="*/ 2209841 h 2705802"/>
                  <a:gd name="connsiteX12" fmla="*/ 1569858 w 4793316"/>
                  <a:gd name="connsiteY12" fmla="*/ 2308901 h 2705802"/>
                  <a:gd name="connsiteX13" fmla="*/ 1455558 w 4793316"/>
                  <a:gd name="connsiteY13" fmla="*/ 2042201 h 2705802"/>
                  <a:gd name="connsiteX14" fmla="*/ 1524138 w 4793316"/>
                  <a:gd name="connsiteY14" fmla="*/ 1966001 h 2705802"/>
                  <a:gd name="connsiteX15" fmla="*/ 1707018 w 4793316"/>
                  <a:gd name="connsiteY15" fmla="*/ 2026961 h 2705802"/>
                  <a:gd name="connsiteX16" fmla="*/ 1897518 w 4793316"/>
                  <a:gd name="connsiteY16" fmla="*/ 2118401 h 2705802"/>
                  <a:gd name="connsiteX17" fmla="*/ 2103258 w 4793316"/>
                  <a:gd name="connsiteY17" fmla="*/ 2080301 h 2705802"/>
                  <a:gd name="connsiteX18" fmla="*/ 2217558 w 4793316"/>
                  <a:gd name="connsiteY18" fmla="*/ 2240321 h 2705802"/>
                  <a:gd name="connsiteX19" fmla="*/ 2293758 w 4793316"/>
                  <a:gd name="connsiteY19" fmla="*/ 2209841 h 2705802"/>
                  <a:gd name="connsiteX20" fmla="*/ 2392818 w 4793316"/>
                  <a:gd name="connsiteY20" fmla="*/ 2446061 h 2705802"/>
                  <a:gd name="connsiteX21" fmla="*/ 2529978 w 4793316"/>
                  <a:gd name="connsiteY21" fmla="*/ 2705141 h 2705802"/>
                  <a:gd name="connsiteX22" fmla="*/ 2598558 w 4793316"/>
                  <a:gd name="connsiteY22" fmla="*/ 2514641 h 2705802"/>
                  <a:gd name="connsiteX23" fmla="*/ 2720478 w 4793316"/>
                  <a:gd name="connsiteY23" fmla="*/ 2331761 h 2705802"/>
                  <a:gd name="connsiteX24" fmla="*/ 2789058 w 4793316"/>
                  <a:gd name="connsiteY24" fmla="*/ 2095541 h 2705802"/>
                  <a:gd name="connsiteX25" fmla="*/ 2910978 w 4793316"/>
                  <a:gd name="connsiteY25" fmla="*/ 2103161 h 2705802"/>
                  <a:gd name="connsiteX26" fmla="*/ 2971938 w 4793316"/>
                  <a:gd name="connsiteY26" fmla="*/ 2186981 h 2705802"/>
                  <a:gd name="connsiteX27" fmla="*/ 2994798 w 4793316"/>
                  <a:gd name="connsiteY27" fmla="*/ 2385101 h 2705802"/>
                  <a:gd name="connsiteX28" fmla="*/ 3093858 w 4793316"/>
                  <a:gd name="connsiteY28" fmla="*/ 2270801 h 2705802"/>
                  <a:gd name="connsiteX29" fmla="*/ 3322458 w 4793316"/>
                  <a:gd name="connsiteY29" fmla="*/ 2529881 h 2705802"/>
                  <a:gd name="connsiteX30" fmla="*/ 3406278 w 4793316"/>
                  <a:gd name="connsiteY30" fmla="*/ 2575601 h 2705802"/>
                  <a:gd name="connsiteX31" fmla="*/ 3528198 w 4793316"/>
                  <a:gd name="connsiteY31" fmla="*/ 2529881 h 2705802"/>
                  <a:gd name="connsiteX32" fmla="*/ 3337698 w 4793316"/>
                  <a:gd name="connsiteY32" fmla="*/ 2377481 h 2705802"/>
                  <a:gd name="connsiteX33" fmla="*/ 3436758 w 4793316"/>
                  <a:gd name="connsiteY33" fmla="*/ 2179361 h 2705802"/>
                  <a:gd name="connsiteX34" fmla="*/ 3558678 w 4793316"/>
                  <a:gd name="connsiteY34" fmla="*/ 2164121 h 2705802"/>
                  <a:gd name="connsiteX35" fmla="*/ 3794898 w 4793316"/>
                  <a:gd name="connsiteY35" fmla="*/ 2049821 h 2705802"/>
                  <a:gd name="connsiteX36" fmla="*/ 3832998 w 4793316"/>
                  <a:gd name="connsiteY36" fmla="*/ 1722161 h 2705802"/>
                  <a:gd name="connsiteX37" fmla="*/ 3612018 w 4793316"/>
                  <a:gd name="connsiteY37" fmla="*/ 1516421 h 2705802"/>
                  <a:gd name="connsiteX38" fmla="*/ 3634878 w 4793316"/>
                  <a:gd name="connsiteY38" fmla="*/ 1386881 h 2705802"/>
                  <a:gd name="connsiteX39" fmla="*/ 3688218 w 4793316"/>
                  <a:gd name="connsiteY39" fmla="*/ 1325921 h 2705802"/>
                  <a:gd name="connsiteX40" fmla="*/ 3764418 w 4793316"/>
                  <a:gd name="connsiteY40" fmla="*/ 1402121 h 2705802"/>
                  <a:gd name="connsiteX41" fmla="*/ 3924438 w 4793316"/>
                  <a:gd name="connsiteY41" fmla="*/ 1402121 h 2705802"/>
                  <a:gd name="connsiteX42" fmla="*/ 4153038 w 4793316"/>
                  <a:gd name="connsiteY42" fmla="*/ 1089701 h 2705802"/>
                  <a:gd name="connsiteX43" fmla="*/ 4061598 w 4793316"/>
                  <a:gd name="connsiteY43" fmla="*/ 929681 h 2705802"/>
                  <a:gd name="connsiteX44" fmla="*/ 3970158 w 4793316"/>
                  <a:gd name="connsiteY44" fmla="*/ 1028741 h 2705802"/>
                  <a:gd name="connsiteX45" fmla="*/ 3893958 w 4793316"/>
                  <a:gd name="connsiteY45" fmla="*/ 944921 h 2705802"/>
                  <a:gd name="connsiteX46" fmla="*/ 3970158 w 4793316"/>
                  <a:gd name="connsiteY46" fmla="*/ 586781 h 2705802"/>
                  <a:gd name="connsiteX47" fmla="*/ 4061598 w 4793316"/>
                  <a:gd name="connsiteY47" fmla="*/ 518201 h 2705802"/>
                  <a:gd name="connsiteX48" fmla="*/ 4137798 w 4793316"/>
                  <a:gd name="connsiteY48" fmla="*/ 563921 h 2705802"/>
                  <a:gd name="connsiteX49" fmla="*/ 4267338 w 4793316"/>
                  <a:gd name="connsiteY49" fmla="*/ 594401 h 2705802"/>
                  <a:gd name="connsiteX50" fmla="*/ 4267338 w 4793316"/>
                  <a:gd name="connsiteY50" fmla="*/ 434381 h 2705802"/>
                  <a:gd name="connsiteX51" fmla="*/ 4343538 w 4793316"/>
                  <a:gd name="connsiteY51" fmla="*/ 502961 h 2705802"/>
                  <a:gd name="connsiteX52" fmla="*/ 4343538 w 4793316"/>
                  <a:gd name="connsiteY52" fmla="*/ 403901 h 2705802"/>
                  <a:gd name="connsiteX53" fmla="*/ 4434978 w 4793316"/>
                  <a:gd name="connsiteY53" fmla="*/ 350561 h 2705802"/>
                  <a:gd name="connsiteX54" fmla="*/ 4534038 w 4793316"/>
                  <a:gd name="connsiteY54" fmla="*/ 487721 h 2705802"/>
                  <a:gd name="connsiteX55" fmla="*/ 4526418 w 4793316"/>
                  <a:gd name="connsiteY55" fmla="*/ 723941 h 2705802"/>
                  <a:gd name="connsiteX56" fmla="*/ 4473078 w 4793316"/>
                  <a:gd name="connsiteY56" fmla="*/ 906821 h 2705802"/>
                  <a:gd name="connsiteX57" fmla="*/ 4602618 w 4793316"/>
                  <a:gd name="connsiteY57" fmla="*/ 1104941 h 2705802"/>
                  <a:gd name="connsiteX58" fmla="*/ 4610238 w 4793316"/>
                  <a:gd name="connsiteY58" fmla="*/ 853481 h 2705802"/>
                  <a:gd name="connsiteX59" fmla="*/ 4534038 w 4793316"/>
                  <a:gd name="connsiteY59" fmla="*/ 784901 h 2705802"/>
                  <a:gd name="connsiteX60" fmla="*/ 4594998 w 4793316"/>
                  <a:gd name="connsiteY60" fmla="*/ 495341 h 2705802"/>
                  <a:gd name="connsiteX61" fmla="*/ 4671198 w 4793316"/>
                  <a:gd name="connsiteY61" fmla="*/ 480101 h 2705802"/>
                  <a:gd name="connsiteX62" fmla="*/ 4793118 w 4793316"/>
                  <a:gd name="connsiteY62" fmla="*/ 289601 h 2705802"/>
                  <a:gd name="connsiteX63" fmla="*/ 4640718 w 4793316"/>
                  <a:gd name="connsiteY63" fmla="*/ 236261 h 2705802"/>
                  <a:gd name="connsiteX64" fmla="*/ 4747398 w 4793316"/>
                  <a:gd name="connsiteY64" fmla="*/ 205781 h 2705802"/>
                  <a:gd name="connsiteX65" fmla="*/ 4625478 w 4793316"/>
                  <a:gd name="connsiteY65" fmla="*/ 114341 h 2705802"/>
                  <a:gd name="connsiteX66" fmla="*/ 4747398 w 4793316"/>
                  <a:gd name="connsiteY66" fmla="*/ 45761 h 2705802"/>
                  <a:gd name="connsiteX67" fmla="*/ 4282578 w 4793316"/>
                  <a:gd name="connsiteY67" fmla="*/ 41 h 2705802"/>
                  <a:gd name="connsiteX68" fmla="*/ 4313058 w 4793316"/>
                  <a:gd name="connsiteY68" fmla="*/ 53381 h 2705802"/>
                  <a:gd name="connsiteX69" fmla="*/ 4099698 w 4793316"/>
                  <a:gd name="connsiteY69" fmla="*/ 68621 h 2705802"/>
                  <a:gd name="connsiteX70" fmla="*/ 3977778 w 4793316"/>
                  <a:gd name="connsiteY70" fmla="*/ 167681 h 2705802"/>
                  <a:gd name="connsiteX71" fmla="*/ 3855858 w 4793316"/>
                  <a:gd name="connsiteY71" fmla="*/ 76241 h 2705802"/>
                  <a:gd name="connsiteX72" fmla="*/ 3512958 w 4793316"/>
                  <a:gd name="connsiteY72" fmla="*/ 114341 h 2705802"/>
                  <a:gd name="connsiteX73" fmla="*/ 3528198 w 4793316"/>
                  <a:gd name="connsiteY73" fmla="*/ 205781 h 2705802"/>
                  <a:gd name="connsiteX74" fmla="*/ 3391038 w 4793316"/>
                  <a:gd name="connsiteY74" fmla="*/ 152441 h 2705802"/>
                  <a:gd name="connsiteX75" fmla="*/ 3391038 w 4793316"/>
                  <a:gd name="connsiteY75" fmla="*/ 251501 h 2705802"/>
                  <a:gd name="connsiteX76" fmla="*/ 3185298 w 4793316"/>
                  <a:gd name="connsiteY76" fmla="*/ 335321 h 2705802"/>
                  <a:gd name="connsiteX77" fmla="*/ 2857638 w 4793316"/>
                  <a:gd name="connsiteY77" fmla="*/ 129581 h 2705802"/>
                  <a:gd name="connsiteX78" fmla="*/ 2781438 w 4793316"/>
                  <a:gd name="connsiteY78" fmla="*/ 198161 h 2705802"/>
                  <a:gd name="connsiteX79" fmla="*/ 2659518 w 4793316"/>
                  <a:gd name="connsiteY79" fmla="*/ 198161 h 2705802"/>
                  <a:gd name="connsiteX80" fmla="*/ 2438538 w 4793316"/>
                  <a:gd name="connsiteY80" fmla="*/ 480101 h 2705802"/>
                  <a:gd name="connsiteX81" fmla="*/ 2324238 w 4793316"/>
                  <a:gd name="connsiteY81" fmla="*/ 335321 h 2705802"/>
                  <a:gd name="connsiteX82" fmla="*/ 2438538 w 4793316"/>
                  <a:gd name="connsiteY82" fmla="*/ 137201 h 2705802"/>
                  <a:gd name="connsiteX83" fmla="*/ 2331858 w 4793316"/>
                  <a:gd name="connsiteY83" fmla="*/ 152441 h 2705802"/>
                  <a:gd name="connsiteX84" fmla="*/ 2240418 w 4793316"/>
                  <a:gd name="connsiteY84" fmla="*/ 114341 h 2705802"/>
                  <a:gd name="connsiteX85" fmla="*/ 2209938 w 4793316"/>
                  <a:gd name="connsiteY85" fmla="*/ 190541 h 2705802"/>
                  <a:gd name="connsiteX86" fmla="*/ 2049918 w 4793316"/>
                  <a:gd name="connsiteY86" fmla="*/ 236261 h 2705802"/>
                  <a:gd name="connsiteX87" fmla="*/ 1905138 w 4793316"/>
                  <a:gd name="connsiteY87" fmla="*/ 266741 h 2705802"/>
                  <a:gd name="connsiteX88" fmla="*/ 1905138 w 4793316"/>
                  <a:gd name="connsiteY88" fmla="*/ 342941 h 2705802"/>
                  <a:gd name="connsiteX89" fmla="*/ 1844178 w 4793316"/>
                  <a:gd name="connsiteY89" fmla="*/ 350561 h 2705802"/>
                  <a:gd name="connsiteX90" fmla="*/ 1897518 w 4793316"/>
                  <a:gd name="connsiteY90" fmla="*/ 449621 h 2705802"/>
                  <a:gd name="connsiteX91" fmla="*/ 1798458 w 4793316"/>
                  <a:gd name="connsiteY91" fmla="*/ 548681 h 2705802"/>
                  <a:gd name="connsiteX92" fmla="*/ 1775598 w 4793316"/>
                  <a:gd name="connsiteY92" fmla="*/ 335321 h 2705802"/>
                  <a:gd name="connsiteX93" fmla="*/ 1630818 w 4793316"/>
                  <a:gd name="connsiteY93" fmla="*/ 365801 h 2705802"/>
                  <a:gd name="connsiteX94" fmla="*/ 1539378 w 4793316"/>
                  <a:gd name="connsiteY94" fmla="*/ 502961 h 2705802"/>
                  <a:gd name="connsiteX95" fmla="*/ 1280298 w 4793316"/>
                  <a:gd name="connsiteY95" fmla="*/ 617261 h 2705802"/>
                  <a:gd name="connsiteX96" fmla="*/ 967878 w 4793316"/>
                  <a:gd name="connsiteY96" fmla="*/ 823001 h 2705802"/>
                  <a:gd name="connsiteX97" fmla="*/ 868818 w 4793316"/>
                  <a:gd name="connsiteY97" fmla="*/ 739181 h 2705802"/>
                  <a:gd name="connsiteX98" fmla="*/ 952638 w 4793316"/>
                  <a:gd name="connsiteY98" fmla="*/ 685841 h 2705802"/>
                  <a:gd name="connsiteX99" fmla="*/ 685938 w 4793316"/>
                  <a:gd name="connsiteY99" fmla="*/ 556301 h 2705802"/>
                  <a:gd name="connsiteX100" fmla="*/ 403998 w 4793316"/>
                  <a:gd name="connsiteY100" fmla="*/ 944921 h 2705802"/>
                  <a:gd name="connsiteX101" fmla="*/ 548778 w 4793316"/>
                  <a:gd name="connsiteY101" fmla="*/ 960161 h 2705802"/>
                  <a:gd name="connsiteX102" fmla="*/ 548778 w 4793316"/>
                  <a:gd name="connsiteY102" fmla="*/ 1082081 h 2705802"/>
                  <a:gd name="connsiteX103" fmla="*/ 678318 w 4793316"/>
                  <a:gd name="connsiteY103" fmla="*/ 960161 h 2705802"/>
                  <a:gd name="connsiteX104" fmla="*/ 724038 w 4793316"/>
                  <a:gd name="connsiteY104" fmla="*/ 693461 h 2705802"/>
                  <a:gd name="connsiteX105" fmla="*/ 777378 w 4793316"/>
                  <a:gd name="connsiteY105" fmla="*/ 708701 h 2705802"/>
                  <a:gd name="connsiteX106" fmla="*/ 746898 w 4793316"/>
                  <a:gd name="connsiteY106" fmla="*/ 922061 h 2705802"/>
                  <a:gd name="connsiteX107" fmla="*/ 792618 w 4793316"/>
                  <a:gd name="connsiteY107" fmla="*/ 967781 h 2705802"/>
                  <a:gd name="connsiteX108" fmla="*/ 701178 w 4793316"/>
                  <a:gd name="connsiteY108" fmla="*/ 1112561 h 2705802"/>
                  <a:gd name="connsiteX109" fmla="*/ 472578 w 4793316"/>
                  <a:gd name="connsiteY109" fmla="*/ 1188761 h 2705802"/>
                  <a:gd name="connsiteX110" fmla="*/ 457338 w 4793316"/>
                  <a:gd name="connsiteY110" fmla="*/ 1097321 h 2705802"/>
                  <a:gd name="connsiteX111" fmla="*/ 403998 w 4793316"/>
                  <a:gd name="connsiteY111" fmla="*/ 1181141 h 2705802"/>
                  <a:gd name="connsiteX112" fmla="*/ 228738 w 4793316"/>
                  <a:gd name="connsiteY112" fmla="*/ 1295441 h 2705802"/>
                  <a:gd name="connsiteX113" fmla="*/ 282078 w 4793316"/>
                  <a:gd name="connsiteY113" fmla="*/ 1295441 h 2705802"/>
                  <a:gd name="connsiteX114" fmla="*/ 334080 w 4793316"/>
                  <a:gd name="connsiteY114" fmla="*/ 1433786 h 2705802"/>
                  <a:gd name="connsiteX115" fmla="*/ 5771 w 4793316"/>
                  <a:gd name="connsiteY115" fmla="*/ 1641344 h 2705802"/>
                  <a:gd name="connsiteX116" fmla="*/ 133932 w 4793316"/>
                  <a:gd name="connsiteY116" fmla="*/ 1815338 h 2705802"/>
                  <a:gd name="connsiteX117" fmla="*/ 252767 w 4793316"/>
                  <a:gd name="connsiteY117" fmla="*/ 1656048 h 2705802"/>
                  <a:gd name="connsiteX118" fmla="*/ 368244 w 4793316"/>
                  <a:gd name="connsiteY118" fmla="*/ 1547461 h 2705802"/>
                  <a:gd name="connsiteX119" fmla="*/ 460422 w 4793316"/>
                  <a:gd name="connsiteY119" fmla="*/ 1485210 h 2705802"/>
                  <a:gd name="connsiteX120" fmla="*/ 571638 w 4793316"/>
                  <a:gd name="connsiteY120" fmla="*/ 1585001 h 2705802"/>
                  <a:gd name="connsiteX121" fmla="*/ 510678 w 4793316"/>
                  <a:gd name="connsiteY121" fmla="*/ 1371641 h 2705802"/>
                  <a:gd name="connsiteX122" fmla="*/ 617358 w 4793316"/>
                  <a:gd name="connsiteY122" fmla="*/ 1364021 h 2705802"/>
                  <a:gd name="connsiteX123" fmla="*/ 724038 w 4793316"/>
                  <a:gd name="connsiteY123" fmla="*/ 1424981 h 2705802"/>
                  <a:gd name="connsiteX124" fmla="*/ 655199 w 4793316"/>
                  <a:gd name="connsiteY124" fmla="*/ 1522750 h 2705802"/>
                  <a:gd name="connsiteX125" fmla="*/ 746898 w 4793316"/>
                  <a:gd name="connsiteY125" fmla="*/ 1600241 h 2705802"/>
                  <a:gd name="connsiteX126" fmla="*/ 762138 w 4793316"/>
                  <a:gd name="connsiteY126" fmla="*/ 1539281 h 2705802"/>
                  <a:gd name="connsiteX127" fmla="*/ 922158 w 4793316"/>
                  <a:gd name="connsiteY127" fmla="*/ 1554521 h 2705802"/>
                  <a:gd name="connsiteX128" fmla="*/ 1013598 w 4793316"/>
                  <a:gd name="connsiteY128" fmla="*/ 1417361 h 2705802"/>
                  <a:gd name="connsiteX129" fmla="*/ 1272678 w 4793316"/>
                  <a:gd name="connsiteY129" fmla="*/ 1516421 h 2705802"/>
                  <a:gd name="connsiteX130" fmla="*/ 1265058 w 4793316"/>
                  <a:gd name="connsiteY130" fmla="*/ 1615481 h 2705802"/>
                  <a:gd name="connsiteX131" fmla="*/ 1066938 w 4793316"/>
                  <a:gd name="connsiteY131" fmla="*/ 1745021 h 2705802"/>
                  <a:gd name="connsiteX0" fmla="*/ 1066938 w 4793316"/>
                  <a:gd name="connsiteY0" fmla="*/ 1745021 h 2705802"/>
                  <a:gd name="connsiteX1" fmla="*/ 914538 w 4793316"/>
                  <a:gd name="connsiteY1" fmla="*/ 1714541 h 2705802"/>
                  <a:gd name="connsiteX2" fmla="*/ 701178 w 4793316"/>
                  <a:gd name="connsiteY2" fmla="*/ 1805981 h 2705802"/>
                  <a:gd name="connsiteX3" fmla="*/ 838338 w 4793316"/>
                  <a:gd name="connsiteY3" fmla="*/ 1935521 h 2705802"/>
                  <a:gd name="connsiteX4" fmla="*/ 1036458 w 4793316"/>
                  <a:gd name="connsiteY4" fmla="*/ 1882181 h 2705802"/>
                  <a:gd name="connsiteX5" fmla="*/ 1128673 w 4793316"/>
                  <a:gd name="connsiteY5" fmla="*/ 2027736 h 2705802"/>
                  <a:gd name="connsiteX6" fmla="*/ 981051 w 4793316"/>
                  <a:gd name="connsiteY6" fmla="*/ 2188531 h 2705802"/>
                  <a:gd name="connsiteX7" fmla="*/ 1155020 w 4793316"/>
                  <a:gd name="connsiteY7" fmla="*/ 2267185 h 2705802"/>
                  <a:gd name="connsiteX8" fmla="*/ 1357531 w 4793316"/>
                  <a:gd name="connsiteY8" fmla="*/ 2529365 h 2705802"/>
                  <a:gd name="connsiteX9" fmla="*/ 1502311 w 4793316"/>
                  <a:gd name="connsiteY9" fmla="*/ 2505989 h 2705802"/>
                  <a:gd name="connsiteX10" fmla="*/ 1745118 w 4793316"/>
                  <a:gd name="connsiteY10" fmla="*/ 2331761 h 2705802"/>
                  <a:gd name="connsiteX11" fmla="*/ 1722258 w 4793316"/>
                  <a:gd name="connsiteY11" fmla="*/ 2209841 h 2705802"/>
                  <a:gd name="connsiteX12" fmla="*/ 1569858 w 4793316"/>
                  <a:gd name="connsiteY12" fmla="*/ 2308901 h 2705802"/>
                  <a:gd name="connsiteX13" fmla="*/ 1455558 w 4793316"/>
                  <a:gd name="connsiteY13" fmla="*/ 2042201 h 2705802"/>
                  <a:gd name="connsiteX14" fmla="*/ 1524138 w 4793316"/>
                  <a:gd name="connsiteY14" fmla="*/ 1966001 h 2705802"/>
                  <a:gd name="connsiteX15" fmla="*/ 1707018 w 4793316"/>
                  <a:gd name="connsiteY15" fmla="*/ 2026961 h 2705802"/>
                  <a:gd name="connsiteX16" fmla="*/ 1897518 w 4793316"/>
                  <a:gd name="connsiteY16" fmla="*/ 2118401 h 2705802"/>
                  <a:gd name="connsiteX17" fmla="*/ 2103258 w 4793316"/>
                  <a:gd name="connsiteY17" fmla="*/ 2080301 h 2705802"/>
                  <a:gd name="connsiteX18" fmla="*/ 2217558 w 4793316"/>
                  <a:gd name="connsiteY18" fmla="*/ 2240321 h 2705802"/>
                  <a:gd name="connsiteX19" fmla="*/ 2293758 w 4793316"/>
                  <a:gd name="connsiteY19" fmla="*/ 2209841 h 2705802"/>
                  <a:gd name="connsiteX20" fmla="*/ 2392818 w 4793316"/>
                  <a:gd name="connsiteY20" fmla="*/ 2446061 h 2705802"/>
                  <a:gd name="connsiteX21" fmla="*/ 2529978 w 4793316"/>
                  <a:gd name="connsiteY21" fmla="*/ 2705141 h 2705802"/>
                  <a:gd name="connsiteX22" fmla="*/ 2598558 w 4793316"/>
                  <a:gd name="connsiteY22" fmla="*/ 2514641 h 2705802"/>
                  <a:gd name="connsiteX23" fmla="*/ 2720478 w 4793316"/>
                  <a:gd name="connsiteY23" fmla="*/ 2331761 h 2705802"/>
                  <a:gd name="connsiteX24" fmla="*/ 2789058 w 4793316"/>
                  <a:gd name="connsiteY24" fmla="*/ 2095541 h 2705802"/>
                  <a:gd name="connsiteX25" fmla="*/ 2910978 w 4793316"/>
                  <a:gd name="connsiteY25" fmla="*/ 2103161 h 2705802"/>
                  <a:gd name="connsiteX26" fmla="*/ 2971938 w 4793316"/>
                  <a:gd name="connsiteY26" fmla="*/ 2186981 h 2705802"/>
                  <a:gd name="connsiteX27" fmla="*/ 2994798 w 4793316"/>
                  <a:gd name="connsiteY27" fmla="*/ 2385101 h 2705802"/>
                  <a:gd name="connsiteX28" fmla="*/ 3093858 w 4793316"/>
                  <a:gd name="connsiteY28" fmla="*/ 2270801 h 2705802"/>
                  <a:gd name="connsiteX29" fmla="*/ 3322458 w 4793316"/>
                  <a:gd name="connsiteY29" fmla="*/ 2529881 h 2705802"/>
                  <a:gd name="connsiteX30" fmla="*/ 3406278 w 4793316"/>
                  <a:gd name="connsiteY30" fmla="*/ 2575601 h 2705802"/>
                  <a:gd name="connsiteX31" fmla="*/ 3528198 w 4793316"/>
                  <a:gd name="connsiteY31" fmla="*/ 2529881 h 2705802"/>
                  <a:gd name="connsiteX32" fmla="*/ 3337698 w 4793316"/>
                  <a:gd name="connsiteY32" fmla="*/ 2377481 h 2705802"/>
                  <a:gd name="connsiteX33" fmla="*/ 3436758 w 4793316"/>
                  <a:gd name="connsiteY33" fmla="*/ 2179361 h 2705802"/>
                  <a:gd name="connsiteX34" fmla="*/ 3558678 w 4793316"/>
                  <a:gd name="connsiteY34" fmla="*/ 2164121 h 2705802"/>
                  <a:gd name="connsiteX35" fmla="*/ 3794898 w 4793316"/>
                  <a:gd name="connsiteY35" fmla="*/ 2049821 h 2705802"/>
                  <a:gd name="connsiteX36" fmla="*/ 3832998 w 4793316"/>
                  <a:gd name="connsiteY36" fmla="*/ 1722161 h 2705802"/>
                  <a:gd name="connsiteX37" fmla="*/ 3612018 w 4793316"/>
                  <a:gd name="connsiteY37" fmla="*/ 1516421 h 2705802"/>
                  <a:gd name="connsiteX38" fmla="*/ 3634878 w 4793316"/>
                  <a:gd name="connsiteY38" fmla="*/ 1386881 h 2705802"/>
                  <a:gd name="connsiteX39" fmla="*/ 3688218 w 4793316"/>
                  <a:gd name="connsiteY39" fmla="*/ 1325921 h 2705802"/>
                  <a:gd name="connsiteX40" fmla="*/ 3764418 w 4793316"/>
                  <a:gd name="connsiteY40" fmla="*/ 1402121 h 2705802"/>
                  <a:gd name="connsiteX41" fmla="*/ 3924438 w 4793316"/>
                  <a:gd name="connsiteY41" fmla="*/ 1402121 h 2705802"/>
                  <a:gd name="connsiteX42" fmla="*/ 4153038 w 4793316"/>
                  <a:gd name="connsiteY42" fmla="*/ 1089701 h 2705802"/>
                  <a:gd name="connsiteX43" fmla="*/ 4061598 w 4793316"/>
                  <a:gd name="connsiteY43" fmla="*/ 929681 h 2705802"/>
                  <a:gd name="connsiteX44" fmla="*/ 3970158 w 4793316"/>
                  <a:gd name="connsiteY44" fmla="*/ 1028741 h 2705802"/>
                  <a:gd name="connsiteX45" fmla="*/ 3893958 w 4793316"/>
                  <a:gd name="connsiteY45" fmla="*/ 944921 h 2705802"/>
                  <a:gd name="connsiteX46" fmla="*/ 3970158 w 4793316"/>
                  <a:gd name="connsiteY46" fmla="*/ 586781 h 2705802"/>
                  <a:gd name="connsiteX47" fmla="*/ 4061598 w 4793316"/>
                  <a:gd name="connsiteY47" fmla="*/ 518201 h 2705802"/>
                  <a:gd name="connsiteX48" fmla="*/ 4137798 w 4793316"/>
                  <a:gd name="connsiteY48" fmla="*/ 563921 h 2705802"/>
                  <a:gd name="connsiteX49" fmla="*/ 4267338 w 4793316"/>
                  <a:gd name="connsiteY49" fmla="*/ 594401 h 2705802"/>
                  <a:gd name="connsiteX50" fmla="*/ 4267338 w 4793316"/>
                  <a:gd name="connsiteY50" fmla="*/ 434381 h 2705802"/>
                  <a:gd name="connsiteX51" fmla="*/ 4343538 w 4793316"/>
                  <a:gd name="connsiteY51" fmla="*/ 502961 h 2705802"/>
                  <a:gd name="connsiteX52" fmla="*/ 4343538 w 4793316"/>
                  <a:gd name="connsiteY52" fmla="*/ 403901 h 2705802"/>
                  <a:gd name="connsiteX53" fmla="*/ 4434978 w 4793316"/>
                  <a:gd name="connsiteY53" fmla="*/ 350561 h 2705802"/>
                  <a:gd name="connsiteX54" fmla="*/ 4534038 w 4793316"/>
                  <a:gd name="connsiteY54" fmla="*/ 487721 h 2705802"/>
                  <a:gd name="connsiteX55" fmla="*/ 4526418 w 4793316"/>
                  <a:gd name="connsiteY55" fmla="*/ 723941 h 2705802"/>
                  <a:gd name="connsiteX56" fmla="*/ 4473078 w 4793316"/>
                  <a:gd name="connsiteY56" fmla="*/ 906821 h 2705802"/>
                  <a:gd name="connsiteX57" fmla="*/ 4602618 w 4793316"/>
                  <a:gd name="connsiteY57" fmla="*/ 1104941 h 2705802"/>
                  <a:gd name="connsiteX58" fmla="*/ 4610238 w 4793316"/>
                  <a:gd name="connsiteY58" fmla="*/ 853481 h 2705802"/>
                  <a:gd name="connsiteX59" fmla="*/ 4534038 w 4793316"/>
                  <a:gd name="connsiteY59" fmla="*/ 784901 h 2705802"/>
                  <a:gd name="connsiteX60" fmla="*/ 4594998 w 4793316"/>
                  <a:gd name="connsiteY60" fmla="*/ 495341 h 2705802"/>
                  <a:gd name="connsiteX61" fmla="*/ 4671198 w 4793316"/>
                  <a:gd name="connsiteY61" fmla="*/ 480101 h 2705802"/>
                  <a:gd name="connsiteX62" fmla="*/ 4793118 w 4793316"/>
                  <a:gd name="connsiteY62" fmla="*/ 289601 h 2705802"/>
                  <a:gd name="connsiteX63" fmla="*/ 4640718 w 4793316"/>
                  <a:gd name="connsiteY63" fmla="*/ 236261 h 2705802"/>
                  <a:gd name="connsiteX64" fmla="*/ 4747398 w 4793316"/>
                  <a:gd name="connsiteY64" fmla="*/ 205781 h 2705802"/>
                  <a:gd name="connsiteX65" fmla="*/ 4625478 w 4793316"/>
                  <a:gd name="connsiteY65" fmla="*/ 114341 h 2705802"/>
                  <a:gd name="connsiteX66" fmla="*/ 4747398 w 4793316"/>
                  <a:gd name="connsiteY66" fmla="*/ 45761 h 2705802"/>
                  <a:gd name="connsiteX67" fmla="*/ 4282578 w 4793316"/>
                  <a:gd name="connsiteY67" fmla="*/ 41 h 2705802"/>
                  <a:gd name="connsiteX68" fmla="*/ 4313058 w 4793316"/>
                  <a:gd name="connsiteY68" fmla="*/ 53381 h 2705802"/>
                  <a:gd name="connsiteX69" fmla="*/ 4099698 w 4793316"/>
                  <a:gd name="connsiteY69" fmla="*/ 68621 h 2705802"/>
                  <a:gd name="connsiteX70" fmla="*/ 3977778 w 4793316"/>
                  <a:gd name="connsiteY70" fmla="*/ 167681 h 2705802"/>
                  <a:gd name="connsiteX71" fmla="*/ 3855858 w 4793316"/>
                  <a:gd name="connsiteY71" fmla="*/ 76241 h 2705802"/>
                  <a:gd name="connsiteX72" fmla="*/ 3512958 w 4793316"/>
                  <a:gd name="connsiteY72" fmla="*/ 114341 h 2705802"/>
                  <a:gd name="connsiteX73" fmla="*/ 3528198 w 4793316"/>
                  <a:gd name="connsiteY73" fmla="*/ 205781 h 2705802"/>
                  <a:gd name="connsiteX74" fmla="*/ 3391038 w 4793316"/>
                  <a:gd name="connsiteY74" fmla="*/ 152441 h 2705802"/>
                  <a:gd name="connsiteX75" fmla="*/ 3391038 w 4793316"/>
                  <a:gd name="connsiteY75" fmla="*/ 251501 h 2705802"/>
                  <a:gd name="connsiteX76" fmla="*/ 3185298 w 4793316"/>
                  <a:gd name="connsiteY76" fmla="*/ 335321 h 2705802"/>
                  <a:gd name="connsiteX77" fmla="*/ 2857638 w 4793316"/>
                  <a:gd name="connsiteY77" fmla="*/ 129581 h 2705802"/>
                  <a:gd name="connsiteX78" fmla="*/ 2781438 w 4793316"/>
                  <a:gd name="connsiteY78" fmla="*/ 198161 h 2705802"/>
                  <a:gd name="connsiteX79" fmla="*/ 2659518 w 4793316"/>
                  <a:gd name="connsiteY79" fmla="*/ 198161 h 2705802"/>
                  <a:gd name="connsiteX80" fmla="*/ 2438538 w 4793316"/>
                  <a:gd name="connsiteY80" fmla="*/ 480101 h 2705802"/>
                  <a:gd name="connsiteX81" fmla="*/ 2324238 w 4793316"/>
                  <a:gd name="connsiteY81" fmla="*/ 335321 h 2705802"/>
                  <a:gd name="connsiteX82" fmla="*/ 2438538 w 4793316"/>
                  <a:gd name="connsiteY82" fmla="*/ 137201 h 2705802"/>
                  <a:gd name="connsiteX83" fmla="*/ 2331858 w 4793316"/>
                  <a:gd name="connsiteY83" fmla="*/ 152441 h 2705802"/>
                  <a:gd name="connsiteX84" fmla="*/ 2240418 w 4793316"/>
                  <a:gd name="connsiteY84" fmla="*/ 114341 h 2705802"/>
                  <a:gd name="connsiteX85" fmla="*/ 2209938 w 4793316"/>
                  <a:gd name="connsiteY85" fmla="*/ 190541 h 2705802"/>
                  <a:gd name="connsiteX86" fmla="*/ 2049918 w 4793316"/>
                  <a:gd name="connsiteY86" fmla="*/ 236261 h 2705802"/>
                  <a:gd name="connsiteX87" fmla="*/ 1905138 w 4793316"/>
                  <a:gd name="connsiteY87" fmla="*/ 266741 h 2705802"/>
                  <a:gd name="connsiteX88" fmla="*/ 1905138 w 4793316"/>
                  <a:gd name="connsiteY88" fmla="*/ 342941 h 2705802"/>
                  <a:gd name="connsiteX89" fmla="*/ 1844178 w 4793316"/>
                  <a:gd name="connsiteY89" fmla="*/ 350561 h 2705802"/>
                  <a:gd name="connsiteX90" fmla="*/ 1897518 w 4793316"/>
                  <a:gd name="connsiteY90" fmla="*/ 449621 h 2705802"/>
                  <a:gd name="connsiteX91" fmla="*/ 1798458 w 4793316"/>
                  <a:gd name="connsiteY91" fmla="*/ 548681 h 2705802"/>
                  <a:gd name="connsiteX92" fmla="*/ 1775598 w 4793316"/>
                  <a:gd name="connsiteY92" fmla="*/ 335321 h 2705802"/>
                  <a:gd name="connsiteX93" fmla="*/ 1630818 w 4793316"/>
                  <a:gd name="connsiteY93" fmla="*/ 365801 h 2705802"/>
                  <a:gd name="connsiteX94" fmla="*/ 1539378 w 4793316"/>
                  <a:gd name="connsiteY94" fmla="*/ 502961 h 2705802"/>
                  <a:gd name="connsiteX95" fmla="*/ 1280298 w 4793316"/>
                  <a:gd name="connsiteY95" fmla="*/ 617261 h 2705802"/>
                  <a:gd name="connsiteX96" fmla="*/ 967878 w 4793316"/>
                  <a:gd name="connsiteY96" fmla="*/ 823001 h 2705802"/>
                  <a:gd name="connsiteX97" fmla="*/ 868818 w 4793316"/>
                  <a:gd name="connsiteY97" fmla="*/ 739181 h 2705802"/>
                  <a:gd name="connsiteX98" fmla="*/ 952638 w 4793316"/>
                  <a:gd name="connsiteY98" fmla="*/ 685841 h 2705802"/>
                  <a:gd name="connsiteX99" fmla="*/ 685938 w 4793316"/>
                  <a:gd name="connsiteY99" fmla="*/ 556301 h 2705802"/>
                  <a:gd name="connsiteX100" fmla="*/ 403998 w 4793316"/>
                  <a:gd name="connsiteY100" fmla="*/ 944921 h 2705802"/>
                  <a:gd name="connsiteX101" fmla="*/ 548778 w 4793316"/>
                  <a:gd name="connsiteY101" fmla="*/ 960161 h 2705802"/>
                  <a:gd name="connsiteX102" fmla="*/ 548778 w 4793316"/>
                  <a:gd name="connsiteY102" fmla="*/ 1082081 h 2705802"/>
                  <a:gd name="connsiteX103" fmla="*/ 678318 w 4793316"/>
                  <a:gd name="connsiteY103" fmla="*/ 960161 h 2705802"/>
                  <a:gd name="connsiteX104" fmla="*/ 724038 w 4793316"/>
                  <a:gd name="connsiteY104" fmla="*/ 693461 h 2705802"/>
                  <a:gd name="connsiteX105" fmla="*/ 777378 w 4793316"/>
                  <a:gd name="connsiteY105" fmla="*/ 708701 h 2705802"/>
                  <a:gd name="connsiteX106" fmla="*/ 746898 w 4793316"/>
                  <a:gd name="connsiteY106" fmla="*/ 922061 h 2705802"/>
                  <a:gd name="connsiteX107" fmla="*/ 792618 w 4793316"/>
                  <a:gd name="connsiteY107" fmla="*/ 967781 h 2705802"/>
                  <a:gd name="connsiteX108" fmla="*/ 701178 w 4793316"/>
                  <a:gd name="connsiteY108" fmla="*/ 1112561 h 2705802"/>
                  <a:gd name="connsiteX109" fmla="*/ 472578 w 4793316"/>
                  <a:gd name="connsiteY109" fmla="*/ 1188761 h 2705802"/>
                  <a:gd name="connsiteX110" fmla="*/ 457338 w 4793316"/>
                  <a:gd name="connsiteY110" fmla="*/ 1097321 h 2705802"/>
                  <a:gd name="connsiteX111" fmla="*/ 403998 w 4793316"/>
                  <a:gd name="connsiteY111" fmla="*/ 1181141 h 2705802"/>
                  <a:gd name="connsiteX112" fmla="*/ 228738 w 4793316"/>
                  <a:gd name="connsiteY112" fmla="*/ 1295441 h 2705802"/>
                  <a:gd name="connsiteX113" fmla="*/ 306802 w 4793316"/>
                  <a:gd name="connsiteY113" fmla="*/ 1309407 h 2705802"/>
                  <a:gd name="connsiteX114" fmla="*/ 334080 w 4793316"/>
                  <a:gd name="connsiteY114" fmla="*/ 1433786 h 2705802"/>
                  <a:gd name="connsiteX115" fmla="*/ 5771 w 4793316"/>
                  <a:gd name="connsiteY115" fmla="*/ 1641344 h 2705802"/>
                  <a:gd name="connsiteX116" fmla="*/ 133932 w 4793316"/>
                  <a:gd name="connsiteY116" fmla="*/ 1815338 h 2705802"/>
                  <a:gd name="connsiteX117" fmla="*/ 252767 w 4793316"/>
                  <a:gd name="connsiteY117" fmla="*/ 1656048 h 2705802"/>
                  <a:gd name="connsiteX118" fmla="*/ 368244 w 4793316"/>
                  <a:gd name="connsiteY118" fmla="*/ 1547461 h 2705802"/>
                  <a:gd name="connsiteX119" fmla="*/ 460422 w 4793316"/>
                  <a:gd name="connsiteY119" fmla="*/ 1485210 h 2705802"/>
                  <a:gd name="connsiteX120" fmla="*/ 571638 w 4793316"/>
                  <a:gd name="connsiteY120" fmla="*/ 1585001 h 2705802"/>
                  <a:gd name="connsiteX121" fmla="*/ 510678 w 4793316"/>
                  <a:gd name="connsiteY121" fmla="*/ 1371641 h 2705802"/>
                  <a:gd name="connsiteX122" fmla="*/ 617358 w 4793316"/>
                  <a:gd name="connsiteY122" fmla="*/ 1364021 h 2705802"/>
                  <a:gd name="connsiteX123" fmla="*/ 724038 w 4793316"/>
                  <a:gd name="connsiteY123" fmla="*/ 1424981 h 2705802"/>
                  <a:gd name="connsiteX124" fmla="*/ 655199 w 4793316"/>
                  <a:gd name="connsiteY124" fmla="*/ 1522750 h 2705802"/>
                  <a:gd name="connsiteX125" fmla="*/ 746898 w 4793316"/>
                  <a:gd name="connsiteY125" fmla="*/ 1600241 h 2705802"/>
                  <a:gd name="connsiteX126" fmla="*/ 762138 w 4793316"/>
                  <a:gd name="connsiteY126" fmla="*/ 1539281 h 2705802"/>
                  <a:gd name="connsiteX127" fmla="*/ 922158 w 4793316"/>
                  <a:gd name="connsiteY127" fmla="*/ 1554521 h 2705802"/>
                  <a:gd name="connsiteX128" fmla="*/ 1013598 w 4793316"/>
                  <a:gd name="connsiteY128" fmla="*/ 1417361 h 2705802"/>
                  <a:gd name="connsiteX129" fmla="*/ 1272678 w 4793316"/>
                  <a:gd name="connsiteY129" fmla="*/ 1516421 h 2705802"/>
                  <a:gd name="connsiteX130" fmla="*/ 1265058 w 4793316"/>
                  <a:gd name="connsiteY130" fmla="*/ 1615481 h 2705802"/>
                  <a:gd name="connsiteX131" fmla="*/ 1066938 w 4793316"/>
                  <a:gd name="connsiteY131" fmla="*/ 1745021 h 2705802"/>
                  <a:gd name="connsiteX0" fmla="*/ 1104582 w 4830960"/>
                  <a:gd name="connsiteY0" fmla="*/ 1745021 h 2705802"/>
                  <a:gd name="connsiteX1" fmla="*/ 952182 w 4830960"/>
                  <a:gd name="connsiteY1" fmla="*/ 1714541 h 2705802"/>
                  <a:gd name="connsiteX2" fmla="*/ 738822 w 4830960"/>
                  <a:gd name="connsiteY2" fmla="*/ 1805981 h 2705802"/>
                  <a:gd name="connsiteX3" fmla="*/ 875982 w 4830960"/>
                  <a:gd name="connsiteY3" fmla="*/ 1935521 h 2705802"/>
                  <a:gd name="connsiteX4" fmla="*/ 1074102 w 4830960"/>
                  <a:gd name="connsiteY4" fmla="*/ 1882181 h 2705802"/>
                  <a:gd name="connsiteX5" fmla="*/ 1166317 w 4830960"/>
                  <a:gd name="connsiteY5" fmla="*/ 2027736 h 2705802"/>
                  <a:gd name="connsiteX6" fmla="*/ 1018695 w 4830960"/>
                  <a:gd name="connsiteY6" fmla="*/ 2188531 h 2705802"/>
                  <a:gd name="connsiteX7" fmla="*/ 1192664 w 4830960"/>
                  <a:gd name="connsiteY7" fmla="*/ 2267185 h 2705802"/>
                  <a:gd name="connsiteX8" fmla="*/ 1395175 w 4830960"/>
                  <a:gd name="connsiteY8" fmla="*/ 2529365 h 2705802"/>
                  <a:gd name="connsiteX9" fmla="*/ 1539955 w 4830960"/>
                  <a:gd name="connsiteY9" fmla="*/ 2505989 h 2705802"/>
                  <a:gd name="connsiteX10" fmla="*/ 1782762 w 4830960"/>
                  <a:gd name="connsiteY10" fmla="*/ 2331761 h 2705802"/>
                  <a:gd name="connsiteX11" fmla="*/ 1759902 w 4830960"/>
                  <a:gd name="connsiteY11" fmla="*/ 2209841 h 2705802"/>
                  <a:gd name="connsiteX12" fmla="*/ 1607502 w 4830960"/>
                  <a:gd name="connsiteY12" fmla="*/ 2308901 h 2705802"/>
                  <a:gd name="connsiteX13" fmla="*/ 1493202 w 4830960"/>
                  <a:gd name="connsiteY13" fmla="*/ 2042201 h 2705802"/>
                  <a:gd name="connsiteX14" fmla="*/ 1561782 w 4830960"/>
                  <a:gd name="connsiteY14" fmla="*/ 1966001 h 2705802"/>
                  <a:gd name="connsiteX15" fmla="*/ 1744662 w 4830960"/>
                  <a:gd name="connsiteY15" fmla="*/ 2026961 h 2705802"/>
                  <a:gd name="connsiteX16" fmla="*/ 1935162 w 4830960"/>
                  <a:gd name="connsiteY16" fmla="*/ 2118401 h 2705802"/>
                  <a:gd name="connsiteX17" fmla="*/ 2140902 w 4830960"/>
                  <a:gd name="connsiteY17" fmla="*/ 2080301 h 2705802"/>
                  <a:gd name="connsiteX18" fmla="*/ 2255202 w 4830960"/>
                  <a:gd name="connsiteY18" fmla="*/ 2240321 h 2705802"/>
                  <a:gd name="connsiteX19" fmla="*/ 2331402 w 4830960"/>
                  <a:gd name="connsiteY19" fmla="*/ 2209841 h 2705802"/>
                  <a:gd name="connsiteX20" fmla="*/ 2430462 w 4830960"/>
                  <a:gd name="connsiteY20" fmla="*/ 2446061 h 2705802"/>
                  <a:gd name="connsiteX21" fmla="*/ 2567622 w 4830960"/>
                  <a:gd name="connsiteY21" fmla="*/ 2705141 h 2705802"/>
                  <a:gd name="connsiteX22" fmla="*/ 2636202 w 4830960"/>
                  <a:gd name="connsiteY22" fmla="*/ 2514641 h 2705802"/>
                  <a:gd name="connsiteX23" fmla="*/ 2758122 w 4830960"/>
                  <a:gd name="connsiteY23" fmla="*/ 2331761 h 2705802"/>
                  <a:gd name="connsiteX24" fmla="*/ 2826702 w 4830960"/>
                  <a:gd name="connsiteY24" fmla="*/ 2095541 h 2705802"/>
                  <a:gd name="connsiteX25" fmla="*/ 2948622 w 4830960"/>
                  <a:gd name="connsiteY25" fmla="*/ 2103161 h 2705802"/>
                  <a:gd name="connsiteX26" fmla="*/ 3009582 w 4830960"/>
                  <a:gd name="connsiteY26" fmla="*/ 2186981 h 2705802"/>
                  <a:gd name="connsiteX27" fmla="*/ 3032442 w 4830960"/>
                  <a:gd name="connsiteY27" fmla="*/ 2385101 h 2705802"/>
                  <a:gd name="connsiteX28" fmla="*/ 3131502 w 4830960"/>
                  <a:gd name="connsiteY28" fmla="*/ 2270801 h 2705802"/>
                  <a:gd name="connsiteX29" fmla="*/ 3360102 w 4830960"/>
                  <a:gd name="connsiteY29" fmla="*/ 2529881 h 2705802"/>
                  <a:gd name="connsiteX30" fmla="*/ 3443922 w 4830960"/>
                  <a:gd name="connsiteY30" fmla="*/ 2575601 h 2705802"/>
                  <a:gd name="connsiteX31" fmla="*/ 3565842 w 4830960"/>
                  <a:gd name="connsiteY31" fmla="*/ 2529881 h 2705802"/>
                  <a:gd name="connsiteX32" fmla="*/ 3375342 w 4830960"/>
                  <a:gd name="connsiteY32" fmla="*/ 2377481 h 2705802"/>
                  <a:gd name="connsiteX33" fmla="*/ 3474402 w 4830960"/>
                  <a:gd name="connsiteY33" fmla="*/ 2179361 h 2705802"/>
                  <a:gd name="connsiteX34" fmla="*/ 3596322 w 4830960"/>
                  <a:gd name="connsiteY34" fmla="*/ 2164121 h 2705802"/>
                  <a:gd name="connsiteX35" fmla="*/ 3832542 w 4830960"/>
                  <a:gd name="connsiteY35" fmla="*/ 2049821 h 2705802"/>
                  <a:gd name="connsiteX36" fmla="*/ 3870642 w 4830960"/>
                  <a:gd name="connsiteY36" fmla="*/ 1722161 h 2705802"/>
                  <a:gd name="connsiteX37" fmla="*/ 3649662 w 4830960"/>
                  <a:gd name="connsiteY37" fmla="*/ 1516421 h 2705802"/>
                  <a:gd name="connsiteX38" fmla="*/ 3672522 w 4830960"/>
                  <a:gd name="connsiteY38" fmla="*/ 1386881 h 2705802"/>
                  <a:gd name="connsiteX39" fmla="*/ 3725862 w 4830960"/>
                  <a:gd name="connsiteY39" fmla="*/ 1325921 h 2705802"/>
                  <a:gd name="connsiteX40" fmla="*/ 3802062 w 4830960"/>
                  <a:gd name="connsiteY40" fmla="*/ 1402121 h 2705802"/>
                  <a:gd name="connsiteX41" fmla="*/ 3962082 w 4830960"/>
                  <a:gd name="connsiteY41" fmla="*/ 1402121 h 2705802"/>
                  <a:gd name="connsiteX42" fmla="*/ 4190682 w 4830960"/>
                  <a:gd name="connsiteY42" fmla="*/ 1089701 h 2705802"/>
                  <a:gd name="connsiteX43" fmla="*/ 4099242 w 4830960"/>
                  <a:gd name="connsiteY43" fmla="*/ 929681 h 2705802"/>
                  <a:gd name="connsiteX44" fmla="*/ 4007802 w 4830960"/>
                  <a:gd name="connsiteY44" fmla="*/ 1028741 h 2705802"/>
                  <a:gd name="connsiteX45" fmla="*/ 3931602 w 4830960"/>
                  <a:gd name="connsiteY45" fmla="*/ 944921 h 2705802"/>
                  <a:gd name="connsiteX46" fmla="*/ 4007802 w 4830960"/>
                  <a:gd name="connsiteY46" fmla="*/ 586781 h 2705802"/>
                  <a:gd name="connsiteX47" fmla="*/ 4099242 w 4830960"/>
                  <a:gd name="connsiteY47" fmla="*/ 518201 h 2705802"/>
                  <a:gd name="connsiteX48" fmla="*/ 4175442 w 4830960"/>
                  <a:gd name="connsiteY48" fmla="*/ 563921 h 2705802"/>
                  <a:gd name="connsiteX49" fmla="*/ 4304982 w 4830960"/>
                  <a:gd name="connsiteY49" fmla="*/ 594401 h 2705802"/>
                  <a:gd name="connsiteX50" fmla="*/ 4304982 w 4830960"/>
                  <a:gd name="connsiteY50" fmla="*/ 434381 h 2705802"/>
                  <a:gd name="connsiteX51" fmla="*/ 4381182 w 4830960"/>
                  <a:gd name="connsiteY51" fmla="*/ 502961 h 2705802"/>
                  <a:gd name="connsiteX52" fmla="*/ 4381182 w 4830960"/>
                  <a:gd name="connsiteY52" fmla="*/ 403901 h 2705802"/>
                  <a:gd name="connsiteX53" fmla="*/ 4472622 w 4830960"/>
                  <a:gd name="connsiteY53" fmla="*/ 350561 h 2705802"/>
                  <a:gd name="connsiteX54" fmla="*/ 4571682 w 4830960"/>
                  <a:gd name="connsiteY54" fmla="*/ 487721 h 2705802"/>
                  <a:gd name="connsiteX55" fmla="*/ 4564062 w 4830960"/>
                  <a:gd name="connsiteY55" fmla="*/ 723941 h 2705802"/>
                  <a:gd name="connsiteX56" fmla="*/ 4510722 w 4830960"/>
                  <a:gd name="connsiteY56" fmla="*/ 906821 h 2705802"/>
                  <a:gd name="connsiteX57" fmla="*/ 4640262 w 4830960"/>
                  <a:gd name="connsiteY57" fmla="*/ 1104941 h 2705802"/>
                  <a:gd name="connsiteX58" fmla="*/ 4647882 w 4830960"/>
                  <a:gd name="connsiteY58" fmla="*/ 853481 h 2705802"/>
                  <a:gd name="connsiteX59" fmla="*/ 4571682 w 4830960"/>
                  <a:gd name="connsiteY59" fmla="*/ 784901 h 2705802"/>
                  <a:gd name="connsiteX60" fmla="*/ 4632642 w 4830960"/>
                  <a:gd name="connsiteY60" fmla="*/ 495341 h 2705802"/>
                  <a:gd name="connsiteX61" fmla="*/ 4708842 w 4830960"/>
                  <a:gd name="connsiteY61" fmla="*/ 480101 h 2705802"/>
                  <a:gd name="connsiteX62" fmla="*/ 4830762 w 4830960"/>
                  <a:gd name="connsiteY62" fmla="*/ 289601 h 2705802"/>
                  <a:gd name="connsiteX63" fmla="*/ 4678362 w 4830960"/>
                  <a:gd name="connsiteY63" fmla="*/ 236261 h 2705802"/>
                  <a:gd name="connsiteX64" fmla="*/ 4785042 w 4830960"/>
                  <a:gd name="connsiteY64" fmla="*/ 205781 h 2705802"/>
                  <a:gd name="connsiteX65" fmla="*/ 4663122 w 4830960"/>
                  <a:gd name="connsiteY65" fmla="*/ 114341 h 2705802"/>
                  <a:gd name="connsiteX66" fmla="*/ 4785042 w 4830960"/>
                  <a:gd name="connsiteY66" fmla="*/ 45761 h 2705802"/>
                  <a:gd name="connsiteX67" fmla="*/ 4320222 w 4830960"/>
                  <a:gd name="connsiteY67" fmla="*/ 41 h 2705802"/>
                  <a:gd name="connsiteX68" fmla="*/ 4350702 w 4830960"/>
                  <a:gd name="connsiteY68" fmla="*/ 53381 h 2705802"/>
                  <a:gd name="connsiteX69" fmla="*/ 4137342 w 4830960"/>
                  <a:gd name="connsiteY69" fmla="*/ 68621 h 2705802"/>
                  <a:gd name="connsiteX70" fmla="*/ 4015422 w 4830960"/>
                  <a:gd name="connsiteY70" fmla="*/ 167681 h 2705802"/>
                  <a:gd name="connsiteX71" fmla="*/ 3893502 w 4830960"/>
                  <a:gd name="connsiteY71" fmla="*/ 76241 h 2705802"/>
                  <a:gd name="connsiteX72" fmla="*/ 3550602 w 4830960"/>
                  <a:gd name="connsiteY72" fmla="*/ 114341 h 2705802"/>
                  <a:gd name="connsiteX73" fmla="*/ 3565842 w 4830960"/>
                  <a:gd name="connsiteY73" fmla="*/ 205781 h 2705802"/>
                  <a:gd name="connsiteX74" fmla="*/ 3428682 w 4830960"/>
                  <a:gd name="connsiteY74" fmla="*/ 152441 h 2705802"/>
                  <a:gd name="connsiteX75" fmla="*/ 3428682 w 4830960"/>
                  <a:gd name="connsiteY75" fmla="*/ 251501 h 2705802"/>
                  <a:gd name="connsiteX76" fmla="*/ 3222942 w 4830960"/>
                  <a:gd name="connsiteY76" fmla="*/ 335321 h 2705802"/>
                  <a:gd name="connsiteX77" fmla="*/ 2895282 w 4830960"/>
                  <a:gd name="connsiteY77" fmla="*/ 129581 h 2705802"/>
                  <a:gd name="connsiteX78" fmla="*/ 2819082 w 4830960"/>
                  <a:gd name="connsiteY78" fmla="*/ 198161 h 2705802"/>
                  <a:gd name="connsiteX79" fmla="*/ 2697162 w 4830960"/>
                  <a:gd name="connsiteY79" fmla="*/ 198161 h 2705802"/>
                  <a:gd name="connsiteX80" fmla="*/ 2476182 w 4830960"/>
                  <a:gd name="connsiteY80" fmla="*/ 480101 h 2705802"/>
                  <a:gd name="connsiteX81" fmla="*/ 2361882 w 4830960"/>
                  <a:gd name="connsiteY81" fmla="*/ 335321 h 2705802"/>
                  <a:gd name="connsiteX82" fmla="*/ 2476182 w 4830960"/>
                  <a:gd name="connsiteY82" fmla="*/ 137201 h 2705802"/>
                  <a:gd name="connsiteX83" fmla="*/ 2369502 w 4830960"/>
                  <a:gd name="connsiteY83" fmla="*/ 152441 h 2705802"/>
                  <a:gd name="connsiteX84" fmla="*/ 2278062 w 4830960"/>
                  <a:gd name="connsiteY84" fmla="*/ 114341 h 2705802"/>
                  <a:gd name="connsiteX85" fmla="*/ 2247582 w 4830960"/>
                  <a:gd name="connsiteY85" fmla="*/ 190541 h 2705802"/>
                  <a:gd name="connsiteX86" fmla="*/ 2087562 w 4830960"/>
                  <a:gd name="connsiteY86" fmla="*/ 236261 h 2705802"/>
                  <a:gd name="connsiteX87" fmla="*/ 1942782 w 4830960"/>
                  <a:gd name="connsiteY87" fmla="*/ 266741 h 2705802"/>
                  <a:gd name="connsiteX88" fmla="*/ 1942782 w 4830960"/>
                  <a:gd name="connsiteY88" fmla="*/ 342941 h 2705802"/>
                  <a:gd name="connsiteX89" fmla="*/ 1881822 w 4830960"/>
                  <a:gd name="connsiteY89" fmla="*/ 350561 h 2705802"/>
                  <a:gd name="connsiteX90" fmla="*/ 1935162 w 4830960"/>
                  <a:gd name="connsiteY90" fmla="*/ 449621 h 2705802"/>
                  <a:gd name="connsiteX91" fmla="*/ 1836102 w 4830960"/>
                  <a:gd name="connsiteY91" fmla="*/ 548681 h 2705802"/>
                  <a:gd name="connsiteX92" fmla="*/ 1813242 w 4830960"/>
                  <a:gd name="connsiteY92" fmla="*/ 335321 h 2705802"/>
                  <a:gd name="connsiteX93" fmla="*/ 1668462 w 4830960"/>
                  <a:gd name="connsiteY93" fmla="*/ 365801 h 2705802"/>
                  <a:gd name="connsiteX94" fmla="*/ 1577022 w 4830960"/>
                  <a:gd name="connsiteY94" fmla="*/ 502961 h 2705802"/>
                  <a:gd name="connsiteX95" fmla="*/ 1317942 w 4830960"/>
                  <a:gd name="connsiteY95" fmla="*/ 617261 h 2705802"/>
                  <a:gd name="connsiteX96" fmla="*/ 1005522 w 4830960"/>
                  <a:gd name="connsiteY96" fmla="*/ 823001 h 2705802"/>
                  <a:gd name="connsiteX97" fmla="*/ 906462 w 4830960"/>
                  <a:gd name="connsiteY97" fmla="*/ 739181 h 2705802"/>
                  <a:gd name="connsiteX98" fmla="*/ 990282 w 4830960"/>
                  <a:gd name="connsiteY98" fmla="*/ 685841 h 2705802"/>
                  <a:gd name="connsiteX99" fmla="*/ 723582 w 4830960"/>
                  <a:gd name="connsiteY99" fmla="*/ 556301 h 2705802"/>
                  <a:gd name="connsiteX100" fmla="*/ 441642 w 4830960"/>
                  <a:gd name="connsiteY100" fmla="*/ 944921 h 2705802"/>
                  <a:gd name="connsiteX101" fmla="*/ 586422 w 4830960"/>
                  <a:gd name="connsiteY101" fmla="*/ 960161 h 2705802"/>
                  <a:gd name="connsiteX102" fmla="*/ 586422 w 4830960"/>
                  <a:gd name="connsiteY102" fmla="*/ 1082081 h 2705802"/>
                  <a:gd name="connsiteX103" fmla="*/ 715962 w 4830960"/>
                  <a:gd name="connsiteY103" fmla="*/ 960161 h 2705802"/>
                  <a:gd name="connsiteX104" fmla="*/ 761682 w 4830960"/>
                  <a:gd name="connsiteY104" fmla="*/ 693461 h 2705802"/>
                  <a:gd name="connsiteX105" fmla="*/ 815022 w 4830960"/>
                  <a:gd name="connsiteY105" fmla="*/ 708701 h 2705802"/>
                  <a:gd name="connsiteX106" fmla="*/ 784542 w 4830960"/>
                  <a:gd name="connsiteY106" fmla="*/ 922061 h 2705802"/>
                  <a:gd name="connsiteX107" fmla="*/ 830262 w 4830960"/>
                  <a:gd name="connsiteY107" fmla="*/ 967781 h 2705802"/>
                  <a:gd name="connsiteX108" fmla="*/ 738822 w 4830960"/>
                  <a:gd name="connsiteY108" fmla="*/ 1112561 h 2705802"/>
                  <a:gd name="connsiteX109" fmla="*/ 510222 w 4830960"/>
                  <a:gd name="connsiteY109" fmla="*/ 1188761 h 2705802"/>
                  <a:gd name="connsiteX110" fmla="*/ 494982 w 4830960"/>
                  <a:gd name="connsiteY110" fmla="*/ 1097321 h 2705802"/>
                  <a:gd name="connsiteX111" fmla="*/ 441642 w 4830960"/>
                  <a:gd name="connsiteY111" fmla="*/ 1181141 h 2705802"/>
                  <a:gd name="connsiteX112" fmla="*/ 266382 w 4830960"/>
                  <a:gd name="connsiteY112" fmla="*/ 1295441 h 2705802"/>
                  <a:gd name="connsiteX113" fmla="*/ 344446 w 4830960"/>
                  <a:gd name="connsiteY113" fmla="*/ 1309407 h 2705802"/>
                  <a:gd name="connsiteX114" fmla="*/ 371724 w 4830960"/>
                  <a:gd name="connsiteY114" fmla="*/ 1433786 h 2705802"/>
                  <a:gd name="connsiteX115" fmla="*/ 4723 w 4830960"/>
                  <a:gd name="connsiteY115" fmla="*/ 1652105 h 2705802"/>
                  <a:gd name="connsiteX116" fmla="*/ 171576 w 4830960"/>
                  <a:gd name="connsiteY116" fmla="*/ 1815338 h 2705802"/>
                  <a:gd name="connsiteX117" fmla="*/ 290411 w 4830960"/>
                  <a:gd name="connsiteY117" fmla="*/ 1656048 h 2705802"/>
                  <a:gd name="connsiteX118" fmla="*/ 405888 w 4830960"/>
                  <a:gd name="connsiteY118" fmla="*/ 1547461 h 2705802"/>
                  <a:gd name="connsiteX119" fmla="*/ 498066 w 4830960"/>
                  <a:gd name="connsiteY119" fmla="*/ 1485210 h 2705802"/>
                  <a:gd name="connsiteX120" fmla="*/ 609282 w 4830960"/>
                  <a:gd name="connsiteY120" fmla="*/ 1585001 h 2705802"/>
                  <a:gd name="connsiteX121" fmla="*/ 548322 w 4830960"/>
                  <a:gd name="connsiteY121" fmla="*/ 1371641 h 2705802"/>
                  <a:gd name="connsiteX122" fmla="*/ 655002 w 4830960"/>
                  <a:gd name="connsiteY122" fmla="*/ 1364021 h 2705802"/>
                  <a:gd name="connsiteX123" fmla="*/ 761682 w 4830960"/>
                  <a:gd name="connsiteY123" fmla="*/ 1424981 h 2705802"/>
                  <a:gd name="connsiteX124" fmla="*/ 692843 w 4830960"/>
                  <a:gd name="connsiteY124" fmla="*/ 1522750 h 2705802"/>
                  <a:gd name="connsiteX125" fmla="*/ 784542 w 4830960"/>
                  <a:gd name="connsiteY125" fmla="*/ 1600241 h 2705802"/>
                  <a:gd name="connsiteX126" fmla="*/ 799782 w 4830960"/>
                  <a:gd name="connsiteY126" fmla="*/ 1539281 h 2705802"/>
                  <a:gd name="connsiteX127" fmla="*/ 959802 w 4830960"/>
                  <a:gd name="connsiteY127" fmla="*/ 1554521 h 2705802"/>
                  <a:gd name="connsiteX128" fmla="*/ 1051242 w 4830960"/>
                  <a:gd name="connsiteY128" fmla="*/ 1417361 h 2705802"/>
                  <a:gd name="connsiteX129" fmla="*/ 1310322 w 4830960"/>
                  <a:gd name="connsiteY129" fmla="*/ 1516421 h 2705802"/>
                  <a:gd name="connsiteX130" fmla="*/ 1302702 w 4830960"/>
                  <a:gd name="connsiteY130" fmla="*/ 1615481 h 2705802"/>
                  <a:gd name="connsiteX131" fmla="*/ 1104582 w 4830960"/>
                  <a:gd name="connsiteY131" fmla="*/ 1745021 h 2705802"/>
                  <a:gd name="connsiteX0" fmla="*/ 1100857 w 4827235"/>
                  <a:gd name="connsiteY0" fmla="*/ 1745021 h 2705802"/>
                  <a:gd name="connsiteX1" fmla="*/ 948457 w 4827235"/>
                  <a:gd name="connsiteY1" fmla="*/ 1714541 h 2705802"/>
                  <a:gd name="connsiteX2" fmla="*/ 735097 w 4827235"/>
                  <a:gd name="connsiteY2" fmla="*/ 1805981 h 2705802"/>
                  <a:gd name="connsiteX3" fmla="*/ 872257 w 4827235"/>
                  <a:gd name="connsiteY3" fmla="*/ 1935521 h 2705802"/>
                  <a:gd name="connsiteX4" fmla="*/ 1070377 w 4827235"/>
                  <a:gd name="connsiteY4" fmla="*/ 1882181 h 2705802"/>
                  <a:gd name="connsiteX5" fmla="*/ 1162592 w 4827235"/>
                  <a:gd name="connsiteY5" fmla="*/ 2027736 h 2705802"/>
                  <a:gd name="connsiteX6" fmla="*/ 1014970 w 4827235"/>
                  <a:gd name="connsiteY6" fmla="*/ 2188531 h 2705802"/>
                  <a:gd name="connsiteX7" fmla="*/ 1188939 w 4827235"/>
                  <a:gd name="connsiteY7" fmla="*/ 2267185 h 2705802"/>
                  <a:gd name="connsiteX8" fmla="*/ 1391450 w 4827235"/>
                  <a:gd name="connsiteY8" fmla="*/ 2529365 h 2705802"/>
                  <a:gd name="connsiteX9" fmla="*/ 1536230 w 4827235"/>
                  <a:gd name="connsiteY9" fmla="*/ 2505989 h 2705802"/>
                  <a:gd name="connsiteX10" fmla="*/ 1779037 w 4827235"/>
                  <a:gd name="connsiteY10" fmla="*/ 2331761 h 2705802"/>
                  <a:gd name="connsiteX11" fmla="*/ 1756177 w 4827235"/>
                  <a:gd name="connsiteY11" fmla="*/ 2209841 h 2705802"/>
                  <a:gd name="connsiteX12" fmla="*/ 1603777 w 4827235"/>
                  <a:gd name="connsiteY12" fmla="*/ 2308901 h 2705802"/>
                  <a:gd name="connsiteX13" fmla="*/ 1489477 w 4827235"/>
                  <a:gd name="connsiteY13" fmla="*/ 2042201 h 2705802"/>
                  <a:gd name="connsiteX14" fmla="*/ 1558057 w 4827235"/>
                  <a:gd name="connsiteY14" fmla="*/ 1966001 h 2705802"/>
                  <a:gd name="connsiteX15" fmla="*/ 1740937 w 4827235"/>
                  <a:gd name="connsiteY15" fmla="*/ 2026961 h 2705802"/>
                  <a:gd name="connsiteX16" fmla="*/ 1931437 w 4827235"/>
                  <a:gd name="connsiteY16" fmla="*/ 2118401 h 2705802"/>
                  <a:gd name="connsiteX17" fmla="*/ 2137177 w 4827235"/>
                  <a:gd name="connsiteY17" fmla="*/ 2080301 h 2705802"/>
                  <a:gd name="connsiteX18" fmla="*/ 2251477 w 4827235"/>
                  <a:gd name="connsiteY18" fmla="*/ 2240321 h 2705802"/>
                  <a:gd name="connsiteX19" fmla="*/ 2327677 w 4827235"/>
                  <a:gd name="connsiteY19" fmla="*/ 2209841 h 2705802"/>
                  <a:gd name="connsiteX20" fmla="*/ 2426737 w 4827235"/>
                  <a:gd name="connsiteY20" fmla="*/ 2446061 h 2705802"/>
                  <a:gd name="connsiteX21" fmla="*/ 2563897 w 4827235"/>
                  <a:gd name="connsiteY21" fmla="*/ 2705141 h 2705802"/>
                  <a:gd name="connsiteX22" fmla="*/ 2632477 w 4827235"/>
                  <a:gd name="connsiteY22" fmla="*/ 2514641 h 2705802"/>
                  <a:gd name="connsiteX23" fmla="*/ 2754397 w 4827235"/>
                  <a:gd name="connsiteY23" fmla="*/ 2331761 h 2705802"/>
                  <a:gd name="connsiteX24" fmla="*/ 2822977 w 4827235"/>
                  <a:gd name="connsiteY24" fmla="*/ 2095541 h 2705802"/>
                  <a:gd name="connsiteX25" fmla="*/ 2944897 w 4827235"/>
                  <a:gd name="connsiteY25" fmla="*/ 2103161 h 2705802"/>
                  <a:gd name="connsiteX26" fmla="*/ 3005857 w 4827235"/>
                  <a:gd name="connsiteY26" fmla="*/ 2186981 h 2705802"/>
                  <a:gd name="connsiteX27" fmla="*/ 3028717 w 4827235"/>
                  <a:gd name="connsiteY27" fmla="*/ 2385101 h 2705802"/>
                  <a:gd name="connsiteX28" fmla="*/ 3127777 w 4827235"/>
                  <a:gd name="connsiteY28" fmla="*/ 2270801 h 2705802"/>
                  <a:gd name="connsiteX29" fmla="*/ 3356377 w 4827235"/>
                  <a:gd name="connsiteY29" fmla="*/ 2529881 h 2705802"/>
                  <a:gd name="connsiteX30" fmla="*/ 3440197 w 4827235"/>
                  <a:gd name="connsiteY30" fmla="*/ 2575601 h 2705802"/>
                  <a:gd name="connsiteX31" fmla="*/ 3562117 w 4827235"/>
                  <a:gd name="connsiteY31" fmla="*/ 2529881 h 2705802"/>
                  <a:gd name="connsiteX32" fmla="*/ 3371617 w 4827235"/>
                  <a:gd name="connsiteY32" fmla="*/ 2377481 h 2705802"/>
                  <a:gd name="connsiteX33" fmla="*/ 3470677 w 4827235"/>
                  <a:gd name="connsiteY33" fmla="*/ 2179361 h 2705802"/>
                  <a:gd name="connsiteX34" fmla="*/ 3592597 w 4827235"/>
                  <a:gd name="connsiteY34" fmla="*/ 2164121 h 2705802"/>
                  <a:gd name="connsiteX35" fmla="*/ 3828817 w 4827235"/>
                  <a:gd name="connsiteY35" fmla="*/ 2049821 h 2705802"/>
                  <a:gd name="connsiteX36" fmla="*/ 3866917 w 4827235"/>
                  <a:gd name="connsiteY36" fmla="*/ 1722161 h 2705802"/>
                  <a:gd name="connsiteX37" fmla="*/ 3645937 w 4827235"/>
                  <a:gd name="connsiteY37" fmla="*/ 1516421 h 2705802"/>
                  <a:gd name="connsiteX38" fmla="*/ 3668797 w 4827235"/>
                  <a:gd name="connsiteY38" fmla="*/ 1386881 h 2705802"/>
                  <a:gd name="connsiteX39" fmla="*/ 3722137 w 4827235"/>
                  <a:gd name="connsiteY39" fmla="*/ 1325921 h 2705802"/>
                  <a:gd name="connsiteX40" fmla="*/ 3798337 w 4827235"/>
                  <a:gd name="connsiteY40" fmla="*/ 1402121 h 2705802"/>
                  <a:gd name="connsiteX41" fmla="*/ 3958357 w 4827235"/>
                  <a:gd name="connsiteY41" fmla="*/ 1402121 h 2705802"/>
                  <a:gd name="connsiteX42" fmla="*/ 4186957 w 4827235"/>
                  <a:gd name="connsiteY42" fmla="*/ 1089701 h 2705802"/>
                  <a:gd name="connsiteX43" fmla="*/ 4095517 w 4827235"/>
                  <a:gd name="connsiteY43" fmla="*/ 929681 h 2705802"/>
                  <a:gd name="connsiteX44" fmla="*/ 4004077 w 4827235"/>
                  <a:gd name="connsiteY44" fmla="*/ 1028741 h 2705802"/>
                  <a:gd name="connsiteX45" fmla="*/ 3927877 w 4827235"/>
                  <a:gd name="connsiteY45" fmla="*/ 944921 h 2705802"/>
                  <a:gd name="connsiteX46" fmla="*/ 4004077 w 4827235"/>
                  <a:gd name="connsiteY46" fmla="*/ 586781 h 2705802"/>
                  <a:gd name="connsiteX47" fmla="*/ 4095517 w 4827235"/>
                  <a:gd name="connsiteY47" fmla="*/ 518201 h 2705802"/>
                  <a:gd name="connsiteX48" fmla="*/ 4171717 w 4827235"/>
                  <a:gd name="connsiteY48" fmla="*/ 563921 h 2705802"/>
                  <a:gd name="connsiteX49" fmla="*/ 4301257 w 4827235"/>
                  <a:gd name="connsiteY49" fmla="*/ 594401 h 2705802"/>
                  <a:gd name="connsiteX50" fmla="*/ 4301257 w 4827235"/>
                  <a:gd name="connsiteY50" fmla="*/ 434381 h 2705802"/>
                  <a:gd name="connsiteX51" fmla="*/ 4377457 w 4827235"/>
                  <a:gd name="connsiteY51" fmla="*/ 502961 h 2705802"/>
                  <a:gd name="connsiteX52" fmla="*/ 4377457 w 4827235"/>
                  <a:gd name="connsiteY52" fmla="*/ 403901 h 2705802"/>
                  <a:gd name="connsiteX53" fmla="*/ 4468897 w 4827235"/>
                  <a:gd name="connsiteY53" fmla="*/ 350561 h 2705802"/>
                  <a:gd name="connsiteX54" fmla="*/ 4567957 w 4827235"/>
                  <a:gd name="connsiteY54" fmla="*/ 487721 h 2705802"/>
                  <a:gd name="connsiteX55" fmla="*/ 4560337 w 4827235"/>
                  <a:gd name="connsiteY55" fmla="*/ 723941 h 2705802"/>
                  <a:gd name="connsiteX56" fmla="*/ 4506997 w 4827235"/>
                  <a:gd name="connsiteY56" fmla="*/ 906821 h 2705802"/>
                  <a:gd name="connsiteX57" fmla="*/ 4636537 w 4827235"/>
                  <a:gd name="connsiteY57" fmla="*/ 1104941 h 2705802"/>
                  <a:gd name="connsiteX58" fmla="*/ 4644157 w 4827235"/>
                  <a:gd name="connsiteY58" fmla="*/ 853481 h 2705802"/>
                  <a:gd name="connsiteX59" fmla="*/ 4567957 w 4827235"/>
                  <a:gd name="connsiteY59" fmla="*/ 784901 h 2705802"/>
                  <a:gd name="connsiteX60" fmla="*/ 4628917 w 4827235"/>
                  <a:gd name="connsiteY60" fmla="*/ 495341 h 2705802"/>
                  <a:gd name="connsiteX61" fmla="*/ 4705117 w 4827235"/>
                  <a:gd name="connsiteY61" fmla="*/ 480101 h 2705802"/>
                  <a:gd name="connsiteX62" fmla="*/ 4827037 w 4827235"/>
                  <a:gd name="connsiteY62" fmla="*/ 289601 h 2705802"/>
                  <a:gd name="connsiteX63" fmla="*/ 4674637 w 4827235"/>
                  <a:gd name="connsiteY63" fmla="*/ 236261 h 2705802"/>
                  <a:gd name="connsiteX64" fmla="*/ 4781317 w 4827235"/>
                  <a:gd name="connsiteY64" fmla="*/ 205781 h 2705802"/>
                  <a:gd name="connsiteX65" fmla="*/ 4659397 w 4827235"/>
                  <a:gd name="connsiteY65" fmla="*/ 114341 h 2705802"/>
                  <a:gd name="connsiteX66" fmla="*/ 4781317 w 4827235"/>
                  <a:gd name="connsiteY66" fmla="*/ 45761 h 2705802"/>
                  <a:gd name="connsiteX67" fmla="*/ 4316497 w 4827235"/>
                  <a:gd name="connsiteY67" fmla="*/ 41 h 2705802"/>
                  <a:gd name="connsiteX68" fmla="*/ 4346977 w 4827235"/>
                  <a:gd name="connsiteY68" fmla="*/ 53381 h 2705802"/>
                  <a:gd name="connsiteX69" fmla="*/ 4133617 w 4827235"/>
                  <a:gd name="connsiteY69" fmla="*/ 68621 h 2705802"/>
                  <a:gd name="connsiteX70" fmla="*/ 4011697 w 4827235"/>
                  <a:gd name="connsiteY70" fmla="*/ 167681 h 2705802"/>
                  <a:gd name="connsiteX71" fmla="*/ 3889777 w 4827235"/>
                  <a:gd name="connsiteY71" fmla="*/ 76241 h 2705802"/>
                  <a:gd name="connsiteX72" fmla="*/ 3546877 w 4827235"/>
                  <a:gd name="connsiteY72" fmla="*/ 114341 h 2705802"/>
                  <a:gd name="connsiteX73" fmla="*/ 3562117 w 4827235"/>
                  <a:gd name="connsiteY73" fmla="*/ 205781 h 2705802"/>
                  <a:gd name="connsiteX74" fmla="*/ 3424957 w 4827235"/>
                  <a:gd name="connsiteY74" fmla="*/ 152441 h 2705802"/>
                  <a:gd name="connsiteX75" fmla="*/ 3424957 w 4827235"/>
                  <a:gd name="connsiteY75" fmla="*/ 251501 h 2705802"/>
                  <a:gd name="connsiteX76" fmla="*/ 3219217 w 4827235"/>
                  <a:gd name="connsiteY76" fmla="*/ 335321 h 2705802"/>
                  <a:gd name="connsiteX77" fmla="*/ 2891557 w 4827235"/>
                  <a:gd name="connsiteY77" fmla="*/ 129581 h 2705802"/>
                  <a:gd name="connsiteX78" fmla="*/ 2815357 w 4827235"/>
                  <a:gd name="connsiteY78" fmla="*/ 198161 h 2705802"/>
                  <a:gd name="connsiteX79" fmla="*/ 2693437 w 4827235"/>
                  <a:gd name="connsiteY79" fmla="*/ 198161 h 2705802"/>
                  <a:gd name="connsiteX80" fmla="*/ 2472457 w 4827235"/>
                  <a:gd name="connsiteY80" fmla="*/ 480101 h 2705802"/>
                  <a:gd name="connsiteX81" fmla="*/ 2358157 w 4827235"/>
                  <a:gd name="connsiteY81" fmla="*/ 335321 h 2705802"/>
                  <a:gd name="connsiteX82" fmla="*/ 2472457 w 4827235"/>
                  <a:gd name="connsiteY82" fmla="*/ 137201 h 2705802"/>
                  <a:gd name="connsiteX83" fmla="*/ 2365777 w 4827235"/>
                  <a:gd name="connsiteY83" fmla="*/ 152441 h 2705802"/>
                  <a:gd name="connsiteX84" fmla="*/ 2274337 w 4827235"/>
                  <a:gd name="connsiteY84" fmla="*/ 114341 h 2705802"/>
                  <a:gd name="connsiteX85" fmla="*/ 2243857 w 4827235"/>
                  <a:gd name="connsiteY85" fmla="*/ 190541 h 2705802"/>
                  <a:gd name="connsiteX86" fmla="*/ 2083837 w 4827235"/>
                  <a:gd name="connsiteY86" fmla="*/ 236261 h 2705802"/>
                  <a:gd name="connsiteX87" fmla="*/ 1939057 w 4827235"/>
                  <a:gd name="connsiteY87" fmla="*/ 266741 h 2705802"/>
                  <a:gd name="connsiteX88" fmla="*/ 1939057 w 4827235"/>
                  <a:gd name="connsiteY88" fmla="*/ 342941 h 2705802"/>
                  <a:gd name="connsiteX89" fmla="*/ 1878097 w 4827235"/>
                  <a:gd name="connsiteY89" fmla="*/ 350561 h 2705802"/>
                  <a:gd name="connsiteX90" fmla="*/ 1931437 w 4827235"/>
                  <a:gd name="connsiteY90" fmla="*/ 449621 h 2705802"/>
                  <a:gd name="connsiteX91" fmla="*/ 1832377 w 4827235"/>
                  <a:gd name="connsiteY91" fmla="*/ 548681 h 2705802"/>
                  <a:gd name="connsiteX92" fmla="*/ 1809517 w 4827235"/>
                  <a:gd name="connsiteY92" fmla="*/ 335321 h 2705802"/>
                  <a:gd name="connsiteX93" fmla="*/ 1664737 w 4827235"/>
                  <a:gd name="connsiteY93" fmla="*/ 365801 h 2705802"/>
                  <a:gd name="connsiteX94" fmla="*/ 1573297 w 4827235"/>
                  <a:gd name="connsiteY94" fmla="*/ 502961 h 2705802"/>
                  <a:gd name="connsiteX95" fmla="*/ 1314217 w 4827235"/>
                  <a:gd name="connsiteY95" fmla="*/ 617261 h 2705802"/>
                  <a:gd name="connsiteX96" fmla="*/ 1001797 w 4827235"/>
                  <a:gd name="connsiteY96" fmla="*/ 823001 h 2705802"/>
                  <a:gd name="connsiteX97" fmla="*/ 902737 w 4827235"/>
                  <a:gd name="connsiteY97" fmla="*/ 739181 h 2705802"/>
                  <a:gd name="connsiteX98" fmla="*/ 986557 w 4827235"/>
                  <a:gd name="connsiteY98" fmla="*/ 685841 h 2705802"/>
                  <a:gd name="connsiteX99" fmla="*/ 719857 w 4827235"/>
                  <a:gd name="connsiteY99" fmla="*/ 556301 h 2705802"/>
                  <a:gd name="connsiteX100" fmla="*/ 437917 w 4827235"/>
                  <a:gd name="connsiteY100" fmla="*/ 944921 h 2705802"/>
                  <a:gd name="connsiteX101" fmla="*/ 582697 w 4827235"/>
                  <a:gd name="connsiteY101" fmla="*/ 960161 h 2705802"/>
                  <a:gd name="connsiteX102" fmla="*/ 582697 w 4827235"/>
                  <a:gd name="connsiteY102" fmla="*/ 1082081 h 2705802"/>
                  <a:gd name="connsiteX103" fmla="*/ 712237 w 4827235"/>
                  <a:gd name="connsiteY103" fmla="*/ 960161 h 2705802"/>
                  <a:gd name="connsiteX104" fmla="*/ 757957 w 4827235"/>
                  <a:gd name="connsiteY104" fmla="*/ 693461 h 2705802"/>
                  <a:gd name="connsiteX105" fmla="*/ 811297 w 4827235"/>
                  <a:gd name="connsiteY105" fmla="*/ 708701 h 2705802"/>
                  <a:gd name="connsiteX106" fmla="*/ 780817 w 4827235"/>
                  <a:gd name="connsiteY106" fmla="*/ 922061 h 2705802"/>
                  <a:gd name="connsiteX107" fmla="*/ 826537 w 4827235"/>
                  <a:gd name="connsiteY107" fmla="*/ 967781 h 2705802"/>
                  <a:gd name="connsiteX108" fmla="*/ 735097 w 4827235"/>
                  <a:gd name="connsiteY108" fmla="*/ 1112561 h 2705802"/>
                  <a:gd name="connsiteX109" fmla="*/ 506497 w 4827235"/>
                  <a:gd name="connsiteY109" fmla="*/ 1188761 h 2705802"/>
                  <a:gd name="connsiteX110" fmla="*/ 491257 w 4827235"/>
                  <a:gd name="connsiteY110" fmla="*/ 1097321 h 2705802"/>
                  <a:gd name="connsiteX111" fmla="*/ 437917 w 4827235"/>
                  <a:gd name="connsiteY111" fmla="*/ 1181141 h 2705802"/>
                  <a:gd name="connsiteX112" fmla="*/ 262657 w 4827235"/>
                  <a:gd name="connsiteY112" fmla="*/ 1295441 h 2705802"/>
                  <a:gd name="connsiteX113" fmla="*/ 340721 w 4827235"/>
                  <a:gd name="connsiteY113" fmla="*/ 1309407 h 2705802"/>
                  <a:gd name="connsiteX114" fmla="*/ 250640 w 4827235"/>
                  <a:gd name="connsiteY114" fmla="*/ 1491435 h 2705802"/>
                  <a:gd name="connsiteX115" fmla="*/ 998 w 4827235"/>
                  <a:gd name="connsiteY115" fmla="*/ 1652105 h 2705802"/>
                  <a:gd name="connsiteX116" fmla="*/ 167851 w 4827235"/>
                  <a:gd name="connsiteY116" fmla="*/ 1815338 h 2705802"/>
                  <a:gd name="connsiteX117" fmla="*/ 286686 w 4827235"/>
                  <a:gd name="connsiteY117" fmla="*/ 1656048 h 2705802"/>
                  <a:gd name="connsiteX118" fmla="*/ 402163 w 4827235"/>
                  <a:gd name="connsiteY118" fmla="*/ 1547461 h 2705802"/>
                  <a:gd name="connsiteX119" fmla="*/ 494341 w 4827235"/>
                  <a:gd name="connsiteY119" fmla="*/ 1485210 h 2705802"/>
                  <a:gd name="connsiteX120" fmla="*/ 605557 w 4827235"/>
                  <a:gd name="connsiteY120" fmla="*/ 1585001 h 2705802"/>
                  <a:gd name="connsiteX121" fmla="*/ 544597 w 4827235"/>
                  <a:gd name="connsiteY121" fmla="*/ 1371641 h 2705802"/>
                  <a:gd name="connsiteX122" fmla="*/ 651277 w 4827235"/>
                  <a:gd name="connsiteY122" fmla="*/ 1364021 h 2705802"/>
                  <a:gd name="connsiteX123" fmla="*/ 757957 w 4827235"/>
                  <a:gd name="connsiteY123" fmla="*/ 1424981 h 2705802"/>
                  <a:gd name="connsiteX124" fmla="*/ 689118 w 4827235"/>
                  <a:gd name="connsiteY124" fmla="*/ 1522750 h 2705802"/>
                  <a:gd name="connsiteX125" fmla="*/ 780817 w 4827235"/>
                  <a:gd name="connsiteY125" fmla="*/ 1600241 h 2705802"/>
                  <a:gd name="connsiteX126" fmla="*/ 796057 w 4827235"/>
                  <a:gd name="connsiteY126" fmla="*/ 1539281 h 2705802"/>
                  <a:gd name="connsiteX127" fmla="*/ 956077 w 4827235"/>
                  <a:gd name="connsiteY127" fmla="*/ 1554521 h 2705802"/>
                  <a:gd name="connsiteX128" fmla="*/ 1047517 w 4827235"/>
                  <a:gd name="connsiteY128" fmla="*/ 1417361 h 2705802"/>
                  <a:gd name="connsiteX129" fmla="*/ 1306597 w 4827235"/>
                  <a:gd name="connsiteY129" fmla="*/ 1516421 h 2705802"/>
                  <a:gd name="connsiteX130" fmla="*/ 1298977 w 4827235"/>
                  <a:gd name="connsiteY130" fmla="*/ 1615481 h 2705802"/>
                  <a:gd name="connsiteX131" fmla="*/ 1100857 w 4827235"/>
                  <a:gd name="connsiteY131" fmla="*/ 1745021 h 2705802"/>
                  <a:gd name="connsiteX0" fmla="*/ 1100857 w 4827235"/>
                  <a:gd name="connsiteY0" fmla="*/ 1745021 h 2705802"/>
                  <a:gd name="connsiteX1" fmla="*/ 948457 w 4827235"/>
                  <a:gd name="connsiteY1" fmla="*/ 1714541 h 2705802"/>
                  <a:gd name="connsiteX2" fmla="*/ 735097 w 4827235"/>
                  <a:gd name="connsiteY2" fmla="*/ 1805981 h 2705802"/>
                  <a:gd name="connsiteX3" fmla="*/ 872257 w 4827235"/>
                  <a:gd name="connsiteY3" fmla="*/ 1935521 h 2705802"/>
                  <a:gd name="connsiteX4" fmla="*/ 1070377 w 4827235"/>
                  <a:gd name="connsiteY4" fmla="*/ 1882181 h 2705802"/>
                  <a:gd name="connsiteX5" fmla="*/ 1162592 w 4827235"/>
                  <a:gd name="connsiteY5" fmla="*/ 2027736 h 2705802"/>
                  <a:gd name="connsiteX6" fmla="*/ 1014970 w 4827235"/>
                  <a:gd name="connsiteY6" fmla="*/ 2188531 h 2705802"/>
                  <a:gd name="connsiteX7" fmla="*/ 1188939 w 4827235"/>
                  <a:gd name="connsiteY7" fmla="*/ 2267185 h 2705802"/>
                  <a:gd name="connsiteX8" fmla="*/ 1391450 w 4827235"/>
                  <a:gd name="connsiteY8" fmla="*/ 2529365 h 2705802"/>
                  <a:gd name="connsiteX9" fmla="*/ 1536230 w 4827235"/>
                  <a:gd name="connsiteY9" fmla="*/ 2505989 h 2705802"/>
                  <a:gd name="connsiteX10" fmla="*/ 1779037 w 4827235"/>
                  <a:gd name="connsiteY10" fmla="*/ 2331761 h 2705802"/>
                  <a:gd name="connsiteX11" fmla="*/ 1756177 w 4827235"/>
                  <a:gd name="connsiteY11" fmla="*/ 2209841 h 2705802"/>
                  <a:gd name="connsiteX12" fmla="*/ 1603777 w 4827235"/>
                  <a:gd name="connsiteY12" fmla="*/ 2308901 h 2705802"/>
                  <a:gd name="connsiteX13" fmla="*/ 1489477 w 4827235"/>
                  <a:gd name="connsiteY13" fmla="*/ 2042201 h 2705802"/>
                  <a:gd name="connsiteX14" fmla="*/ 1558057 w 4827235"/>
                  <a:gd name="connsiteY14" fmla="*/ 1966001 h 2705802"/>
                  <a:gd name="connsiteX15" fmla="*/ 1740937 w 4827235"/>
                  <a:gd name="connsiteY15" fmla="*/ 2026961 h 2705802"/>
                  <a:gd name="connsiteX16" fmla="*/ 1931437 w 4827235"/>
                  <a:gd name="connsiteY16" fmla="*/ 2118401 h 2705802"/>
                  <a:gd name="connsiteX17" fmla="*/ 2137177 w 4827235"/>
                  <a:gd name="connsiteY17" fmla="*/ 2080301 h 2705802"/>
                  <a:gd name="connsiteX18" fmla="*/ 2251477 w 4827235"/>
                  <a:gd name="connsiteY18" fmla="*/ 2240321 h 2705802"/>
                  <a:gd name="connsiteX19" fmla="*/ 2327677 w 4827235"/>
                  <a:gd name="connsiteY19" fmla="*/ 2209841 h 2705802"/>
                  <a:gd name="connsiteX20" fmla="*/ 2426737 w 4827235"/>
                  <a:gd name="connsiteY20" fmla="*/ 2446061 h 2705802"/>
                  <a:gd name="connsiteX21" fmla="*/ 2563897 w 4827235"/>
                  <a:gd name="connsiteY21" fmla="*/ 2705141 h 2705802"/>
                  <a:gd name="connsiteX22" fmla="*/ 2632477 w 4827235"/>
                  <a:gd name="connsiteY22" fmla="*/ 2514641 h 2705802"/>
                  <a:gd name="connsiteX23" fmla="*/ 2754397 w 4827235"/>
                  <a:gd name="connsiteY23" fmla="*/ 2331761 h 2705802"/>
                  <a:gd name="connsiteX24" fmla="*/ 2822977 w 4827235"/>
                  <a:gd name="connsiteY24" fmla="*/ 2095541 h 2705802"/>
                  <a:gd name="connsiteX25" fmla="*/ 2944897 w 4827235"/>
                  <a:gd name="connsiteY25" fmla="*/ 2103161 h 2705802"/>
                  <a:gd name="connsiteX26" fmla="*/ 3005857 w 4827235"/>
                  <a:gd name="connsiteY26" fmla="*/ 2186981 h 2705802"/>
                  <a:gd name="connsiteX27" fmla="*/ 3028717 w 4827235"/>
                  <a:gd name="connsiteY27" fmla="*/ 2385101 h 2705802"/>
                  <a:gd name="connsiteX28" fmla="*/ 3127777 w 4827235"/>
                  <a:gd name="connsiteY28" fmla="*/ 2270801 h 2705802"/>
                  <a:gd name="connsiteX29" fmla="*/ 3356377 w 4827235"/>
                  <a:gd name="connsiteY29" fmla="*/ 2529881 h 2705802"/>
                  <a:gd name="connsiteX30" fmla="*/ 3440197 w 4827235"/>
                  <a:gd name="connsiteY30" fmla="*/ 2575601 h 2705802"/>
                  <a:gd name="connsiteX31" fmla="*/ 3562117 w 4827235"/>
                  <a:gd name="connsiteY31" fmla="*/ 2529881 h 2705802"/>
                  <a:gd name="connsiteX32" fmla="*/ 3371617 w 4827235"/>
                  <a:gd name="connsiteY32" fmla="*/ 2377481 h 2705802"/>
                  <a:gd name="connsiteX33" fmla="*/ 3470677 w 4827235"/>
                  <a:gd name="connsiteY33" fmla="*/ 2179361 h 2705802"/>
                  <a:gd name="connsiteX34" fmla="*/ 3592597 w 4827235"/>
                  <a:gd name="connsiteY34" fmla="*/ 2164121 h 2705802"/>
                  <a:gd name="connsiteX35" fmla="*/ 3828817 w 4827235"/>
                  <a:gd name="connsiteY35" fmla="*/ 2049821 h 2705802"/>
                  <a:gd name="connsiteX36" fmla="*/ 3866917 w 4827235"/>
                  <a:gd name="connsiteY36" fmla="*/ 1722161 h 2705802"/>
                  <a:gd name="connsiteX37" fmla="*/ 3645937 w 4827235"/>
                  <a:gd name="connsiteY37" fmla="*/ 1516421 h 2705802"/>
                  <a:gd name="connsiteX38" fmla="*/ 3668797 w 4827235"/>
                  <a:gd name="connsiteY38" fmla="*/ 1386881 h 2705802"/>
                  <a:gd name="connsiteX39" fmla="*/ 3722137 w 4827235"/>
                  <a:gd name="connsiteY39" fmla="*/ 1325921 h 2705802"/>
                  <a:gd name="connsiteX40" fmla="*/ 3798337 w 4827235"/>
                  <a:gd name="connsiteY40" fmla="*/ 1402121 h 2705802"/>
                  <a:gd name="connsiteX41" fmla="*/ 3958357 w 4827235"/>
                  <a:gd name="connsiteY41" fmla="*/ 1402121 h 2705802"/>
                  <a:gd name="connsiteX42" fmla="*/ 4186957 w 4827235"/>
                  <a:gd name="connsiteY42" fmla="*/ 1089701 h 2705802"/>
                  <a:gd name="connsiteX43" fmla="*/ 4095517 w 4827235"/>
                  <a:gd name="connsiteY43" fmla="*/ 929681 h 2705802"/>
                  <a:gd name="connsiteX44" fmla="*/ 4004077 w 4827235"/>
                  <a:gd name="connsiteY44" fmla="*/ 1028741 h 2705802"/>
                  <a:gd name="connsiteX45" fmla="*/ 3927877 w 4827235"/>
                  <a:gd name="connsiteY45" fmla="*/ 944921 h 2705802"/>
                  <a:gd name="connsiteX46" fmla="*/ 4004077 w 4827235"/>
                  <a:gd name="connsiteY46" fmla="*/ 586781 h 2705802"/>
                  <a:gd name="connsiteX47" fmla="*/ 4095517 w 4827235"/>
                  <a:gd name="connsiteY47" fmla="*/ 518201 h 2705802"/>
                  <a:gd name="connsiteX48" fmla="*/ 4171717 w 4827235"/>
                  <a:gd name="connsiteY48" fmla="*/ 563921 h 2705802"/>
                  <a:gd name="connsiteX49" fmla="*/ 4301257 w 4827235"/>
                  <a:gd name="connsiteY49" fmla="*/ 594401 h 2705802"/>
                  <a:gd name="connsiteX50" fmla="*/ 4301257 w 4827235"/>
                  <a:gd name="connsiteY50" fmla="*/ 434381 h 2705802"/>
                  <a:gd name="connsiteX51" fmla="*/ 4377457 w 4827235"/>
                  <a:gd name="connsiteY51" fmla="*/ 502961 h 2705802"/>
                  <a:gd name="connsiteX52" fmla="*/ 4377457 w 4827235"/>
                  <a:gd name="connsiteY52" fmla="*/ 403901 h 2705802"/>
                  <a:gd name="connsiteX53" fmla="*/ 4468897 w 4827235"/>
                  <a:gd name="connsiteY53" fmla="*/ 350561 h 2705802"/>
                  <a:gd name="connsiteX54" fmla="*/ 4567957 w 4827235"/>
                  <a:gd name="connsiteY54" fmla="*/ 487721 h 2705802"/>
                  <a:gd name="connsiteX55" fmla="*/ 4560337 w 4827235"/>
                  <a:gd name="connsiteY55" fmla="*/ 723941 h 2705802"/>
                  <a:gd name="connsiteX56" fmla="*/ 4506997 w 4827235"/>
                  <a:gd name="connsiteY56" fmla="*/ 906821 h 2705802"/>
                  <a:gd name="connsiteX57" fmla="*/ 4636537 w 4827235"/>
                  <a:gd name="connsiteY57" fmla="*/ 1104941 h 2705802"/>
                  <a:gd name="connsiteX58" fmla="*/ 4644157 w 4827235"/>
                  <a:gd name="connsiteY58" fmla="*/ 853481 h 2705802"/>
                  <a:gd name="connsiteX59" fmla="*/ 4567957 w 4827235"/>
                  <a:gd name="connsiteY59" fmla="*/ 784901 h 2705802"/>
                  <a:gd name="connsiteX60" fmla="*/ 4628917 w 4827235"/>
                  <a:gd name="connsiteY60" fmla="*/ 495341 h 2705802"/>
                  <a:gd name="connsiteX61" fmla="*/ 4705117 w 4827235"/>
                  <a:gd name="connsiteY61" fmla="*/ 480101 h 2705802"/>
                  <a:gd name="connsiteX62" fmla="*/ 4827037 w 4827235"/>
                  <a:gd name="connsiteY62" fmla="*/ 289601 h 2705802"/>
                  <a:gd name="connsiteX63" fmla="*/ 4674637 w 4827235"/>
                  <a:gd name="connsiteY63" fmla="*/ 236261 h 2705802"/>
                  <a:gd name="connsiteX64" fmla="*/ 4781317 w 4827235"/>
                  <a:gd name="connsiteY64" fmla="*/ 205781 h 2705802"/>
                  <a:gd name="connsiteX65" fmla="*/ 4659397 w 4827235"/>
                  <a:gd name="connsiteY65" fmla="*/ 114341 h 2705802"/>
                  <a:gd name="connsiteX66" fmla="*/ 4781317 w 4827235"/>
                  <a:gd name="connsiteY66" fmla="*/ 45761 h 2705802"/>
                  <a:gd name="connsiteX67" fmla="*/ 4316497 w 4827235"/>
                  <a:gd name="connsiteY67" fmla="*/ 41 h 2705802"/>
                  <a:gd name="connsiteX68" fmla="*/ 4346977 w 4827235"/>
                  <a:gd name="connsiteY68" fmla="*/ 53381 h 2705802"/>
                  <a:gd name="connsiteX69" fmla="*/ 4133617 w 4827235"/>
                  <a:gd name="connsiteY69" fmla="*/ 68621 h 2705802"/>
                  <a:gd name="connsiteX70" fmla="*/ 4011697 w 4827235"/>
                  <a:gd name="connsiteY70" fmla="*/ 167681 h 2705802"/>
                  <a:gd name="connsiteX71" fmla="*/ 3889777 w 4827235"/>
                  <a:gd name="connsiteY71" fmla="*/ 76241 h 2705802"/>
                  <a:gd name="connsiteX72" fmla="*/ 3546877 w 4827235"/>
                  <a:gd name="connsiteY72" fmla="*/ 114341 h 2705802"/>
                  <a:gd name="connsiteX73" fmla="*/ 3562117 w 4827235"/>
                  <a:gd name="connsiteY73" fmla="*/ 205781 h 2705802"/>
                  <a:gd name="connsiteX74" fmla="*/ 3424957 w 4827235"/>
                  <a:gd name="connsiteY74" fmla="*/ 152441 h 2705802"/>
                  <a:gd name="connsiteX75" fmla="*/ 3424957 w 4827235"/>
                  <a:gd name="connsiteY75" fmla="*/ 251501 h 2705802"/>
                  <a:gd name="connsiteX76" fmla="*/ 3219217 w 4827235"/>
                  <a:gd name="connsiteY76" fmla="*/ 335321 h 2705802"/>
                  <a:gd name="connsiteX77" fmla="*/ 2891557 w 4827235"/>
                  <a:gd name="connsiteY77" fmla="*/ 129581 h 2705802"/>
                  <a:gd name="connsiteX78" fmla="*/ 2815357 w 4827235"/>
                  <a:gd name="connsiteY78" fmla="*/ 198161 h 2705802"/>
                  <a:gd name="connsiteX79" fmla="*/ 2693437 w 4827235"/>
                  <a:gd name="connsiteY79" fmla="*/ 198161 h 2705802"/>
                  <a:gd name="connsiteX80" fmla="*/ 2472457 w 4827235"/>
                  <a:gd name="connsiteY80" fmla="*/ 480101 h 2705802"/>
                  <a:gd name="connsiteX81" fmla="*/ 2358157 w 4827235"/>
                  <a:gd name="connsiteY81" fmla="*/ 335321 h 2705802"/>
                  <a:gd name="connsiteX82" fmla="*/ 2472457 w 4827235"/>
                  <a:gd name="connsiteY82" fmla="*/ 137201 h 2705802"/>
                  <a:gd name="connsiteX83" fmla="*/ 2365777 w 4827235"/>
                  <a:gd name="connsiteY83" fmla="*/ 152441 h 2705802"/>
                  <a:gd name="connsiteX84" fmla="*/ 2274337 w 4827235"/>
                  <a:gd name="connsiteY84" fmla="*/ 114341 h 2705802"/>
                  <a:gd name="connsiteX85" fmla="*/ 2243857 w 4827235"/>
                  <a:gd name="connsiteY85" fmla="*/ 190541 h 2705802"/>
                  <a:gd name="connsiteX86" fmla="*/ 2083837 w 4827235"/>
                  <a:gd name="connsiteY86" fmla="*/ 236261 h 2705802"/>
                  <a:gd name="connsiteX87" fmla="*/ 1939057 w 4827235"/>
                  <a:gd name="connsiteY87" fmla="*/ 266741 h 2705802"/>
                  <a:gd name="connsiteX88" fmla="*/ 1939057 w 4827235"/>
                  <a:gd name="connsiteY88" fmla="*/ 342941 h 2705802"/>
                  <a:gd name="connsiteX89" fmla="*/ 1878097 w 4827235"/>
                  <a:gd name="connsiteY89" fmla="*/ 350561 h 2705802"/>
                  <a:gd name="connsiteX90" fmla="*/ 1931437 w 4827235"/>
                  <a:gd name="connsiteY90" fmla="*/ 449621 h 2705802"/>
                  <a:gd name="connsiteX91" fmla="*/ 1832377 w 4827235"/>
                  <a:gd name="connsiteY91" fmla="*/ 548681 h 2705802"/>
                  <a:gd name="connsiteX92" fmla="*/ 1809517 w 4827235"/>
                  <a:gd name="connsiteY92" fmla="*/ 335321 h 2705802"/>
                  <a:gd name="connsiteX93" fmla="*/ 1664737 w 4827235"/>
                  <a:gd name="connsiteY93" fmla="*/ 365801 h 2705802"/>
                  <a:gd name="connsiteX94" fmla="*/ 1573297 w 4827235"/>
                  <a:gd name="connsiteY94" fmla="*/ 502961 h 2705802"/>
                  <a:gd name="connsiteX95" fmla="*/ 1314217 w 4827235"/>
                  <a:gd name="connsiteY95" fmla="*/ 617261 h 2705802"/>
                  <a:gd name="connsiteX96" fmla="*/ 1001797 w 4827235"/>
                  <a:gd name="connsiteY96" fmla="*/ 823001 h 2705802"/>
                  <a:gd name="connsiteX97" fmla="*/ 902737 w 4827235"/>
                  <a:gd name="connsiteY97" fmla="*/ 739181 h 2705802"/>
                  <a:gd name="connsiteX98" fmla="*/ 986557 w 4827235"/>
                  <a:gd name="connsiteY98" fmla="*/ 685841 h 2705802"/>
                  <a:gd name="connsiteX99" fmla="*/ 719857 w 4827235"/>
                  <a:gd name="connsiteY99" fmla="*/ 556301 h 2705802"/>
                  <a:gd name="connsiteX100" fmla="*/ 437917 w 4827235"/>
                  <a:gd name="connsiteY100" fmla="*/ 944921 h 2705802"/>
                  <a:gd name="connsiteX101" fmla="*/ 582697 w 4827235"/>
                  <a:gd name="connsiteY101" fmla="*/ 960161 h 2705802"/>
                  <a:gd name="connsiteX102" fmla="*/ 582697 w 4827235"/>
                  <a:gd name="connsiteY102" fmla="*/ 1082081 h 2705802"/>
                  <a:gd name="connsiteX103" fmla="*/ 712237 w 4827235"/>
                  <a:gd name="connsiteY103" fmla="*/ 960161 h 2705802"/>
                  <a:gd name="connsiteX104" fmla="*/ 757957 w 4827235"/>
                  <a:gd name="connsiteY104" fmla="*/ 693461 h 2705802"/>
                  <a:gd name="connsiteX105" fmla="*/ 811297 w 4827235"/>
                  <a:gd name="connsiteY105" fmla="*/ 708701 h 2705802"/>
                  <a:gd name="connsiteX106" fmla="*/ 780817 w 4827235"/>
                  <a:gd name="connsiteY106" fmla="*/ 922061 h 2705802"/>
                  <a:gd name="connsiteX107" fmla="*/ 826537 w 4827235"/>
                  <a:gd name="connsiteY107" fmla="*/ 967781 h 2705802"/>
                  <a:gd name="connsiteX108" fmla="*/ 735097 w 4827235"/>
                  <a:gd name="connsiteY108" fmla="*/ 1112561 h 2705802"/>
                  <a:gd name="connsiteX109" fmla="*/ 506497 w 4827235"/>
                  <a:gd name="connsiteY109" fmla="*/ 1188761 h 2705802"/>
                  <a:gd name="connsiteX110" fmla="*/ 491257 w 4827235"/>
                  <a:gd name="connsiteY110" fmla="*/ 1097321 h 2705802"/>
                  <a:gd name="connsiteX111" fmla="*/ 437917 w 4827235"/>
                  <a:gd name="connsiteY111" fmla="*/ 1181141 h 2705802"/>
                  <a:gd name="connsiteX112" fmla="*/ 262657 w 4827235"/>
                  <a:gd name="connsiteY112" fmla="*/ 1295441 h 2705802"/>
                  <a:gd name="connsiteX113" fmla="*/ 373644 w 4827235"/>
                  <a:gd name="connsiteY113" fmla="*/ 1412800 h 2705802"/>
                  <a:gd name="connsiteX114" fmla="*/ 250640 w 4827235"/>
                  <a:gd name="connsiteY114" fmla="*/ 1491435 h 2705802"/>
                  <a:gd name="connsiteX115" fmla="*/ 998 w 4827235"/>
                  <a:gd name="connsiteY115" fmla="*/ 1652105 h 2705802"/>
                  <a:gd name="connsiteX116" fmla="*/ 167851 w 4827235"/>
                  <a:gd name="connsiteY116" fmla="*/ 1815338 h 2705802"/>
                  <a:gd name="connsiteX117" fmla="*/ 286686 w 4827235"/>
                  <a:gd name="connsiteY117" fmla="*/ 1656048 h 2705802"/>
                  <a:gd name="connsiteX118" fmla="*/ 402163 w 4827235"/>
                  <a:gd name="connsiteY118" fmla="*/ 1547461 h 2705802"/>
                  <a:gd name="connsiteX119" fmla="*/ 494341 w 4827235"/>
                  <a:gd name="connsiteY119" fmla="*/ 1485210 h 2705802"/>
                  <a:gd name="connsiteX120" fmla="*/ 605557 w 4827235"/>
                  <a:gd name="connsiteY120" fmla="*/ 1585001 h 2705802"/>
                  <a:gd name="connsiteX121" fmla="*/ 544597 w 4827235"/>
                  <a:gd name="connsiteY121" fmla="*/ 1371641 h 2705802"/>
                  <a:gd name="connsiteX122" fmla="*/ 651277 w 4827235"/>
                  <a:gd name="connsiteY122" fmla="*/ 1364021 h 2705802"/>
                  <a:gd name="connsiteX123" fmla="*/ 757957 w 4827235"/>
                  <a:gd name="connsiteY123" fmla="*/ 1424981 h 2705802"/>
                  <a:gd name="connsiteX124" fmla="*/ 689118 w 4827235"/>
                  <a:gd name="connsiteY124" fmla="*/ 1522750 h 2705802"/>
                  <a:gd name="connsiteX125" fmla="*/ 780817 w 4827235"/>
                  <a:gd name="connsiteY125" fmla="*/ 1600241 h 2705802"/>
                  <a:gd name="connsiteX126" fmla="*/ 796057 w 4827235"/>
                  <a:gd name="connsiteY126" fmla="*/ 1539281 h 2705802"/>
                  <a:gd name="connsiteX127" fmla="*/ 956077 w 4827235"/>
                  <a:gd name="connsiteY127" fmla="*/ 1554521 h 2705802"/>
                  <a:gd name="connsiteX128" fmla="*/ 1047517 w 4827235"/>
                  <a:gd name="connsiteY128" fmla="*/ 1417361 h 2705802"/>
                  <a:gd name="connsiteX129" fmla="*/ 1306597 w 4827235"/>
                  <a:gd name="connsiteY129" fmla="*/ 1516421 h 2705802"/>
                  <a:gd name="connsiteX130" fmla="*/ 1298977 w 4827235"/>
                  <a:gd name="connsiteY130" fmla="*/ 1615481 h 2705802"/>
                  <a:gd name="connsiteX131" fmla="*/ 1100857 w 4827235"/>
                  <a:gd name="connsiteY131" fmla="*/ 1745021 h 2705802"/>
                  <a:gd name="connsiteX0" fmla="*/ 1100857 w 4827235"/>
                  <a:gd name="connsiteY0" fmla="*/ 1745021 h 2705802"/>
                  <a:gd name="connsiteX1" fmla="*/ 948457 w 4827235"/>
                  <a:gd name="connsiteY1" fmla="*/ 1714541 h 2705802"/>
                  <a:gd name="connsiteX2" fmla="*/ 735097 w 4827235"/>
                  <a:gd name="connsiteY2" fmla="*/ 1805981 h 2705802"/>
                  <a:gd name="connsiteX3" fmla="*/ 872257 w 4827235"/>
                  <a:gd name="connsiteY3" fmla="*/ 1935521 h 2705802"/>
                  <a:gd name="connsiteX4" fmla="*/ 1070377 w 4827235"/>
                  <a:gd name="connsiteY4" fmla="*/ 1882181 h 2705802"/>
                  <a:gd name="connsiteX5" fmla="*/ 1162592 w 4827235"/>
                  <a:gd name="connsiteY5" fmla="*/ 2027736 h 2705802"/>
                  <a:gd name="connsiteX6" fmla="*/ 1014970 w 4827235"/>
                  <a:gd name="connsiteY6" fmla="*/ 2188531 h 2705802"/>
                  <a:gd name="connsiteX7" fmla="*/ 1188939 w 4827235"/>
                  <a:gd name="connsiteY7" fmla="*/ 2267185 h 2705802"/>
                  <a:gd name="connsiteX8" fmla="*/ 1391450 w 4827235"/>
                  <a:gd name="connsiteY8" fmla="*/ 2529365 h 2705802"/>
                  <a:gd name="connsiteX9" fmla="*/ 1536230 w 4827235"/>
                  <a:gd name="connsiteY9" fmla="*/ 2505989 h 2705802"/>
                  <a:gd name="connsiteX10" fmla="*/ 1779037 w 4827235"/>
                  <a:gd name="connsiteY10" fmla="*/ 2331761 h 2705802"/>
                  <a:gd name="connsiteX11" fmla="*/ 1756177 w 4827235"/>
                  <a:gd name="connsiteY11" fmla="*/ 2209841 h 2705802"/>
                  <a:gd name="connsiteX12" fmla="*/ 1603777 w 4827235"/>
                  <a:gd name="connsiteY12" fmla="*/ 2308901 h 2705802"/>
                  <a:gd name="connsiteX13" fmla="*/ 1489477 w 4827235"/>
                  <a:gd name="connsiteY13" fmla="*/ 2042201 h 2705802"/>
                  <a:gd name="connsiteX14" fmla="*/ 1558057 w 4827235"/>
                  <a:gd name="connsiteY14" fmla="*/ 1966001 h 2705802"/>
                  <a:gd name="connsiteX15" fmla="*/ 1740937 w 4827235"/>
                  <a:gd name="connsiteY15" fmla="*/ 2026961 h 2705802"/>
                  <a:gd name="connsiteX16" fmla="*/ 1931437 w 4827235"/>
                  <a:gd name="connsiteY16" fmla="*/ 2118401 h 2705802"/>
                  <a:gd name="connsiteX17" fmla="*/ 2137177 w 4827235"/>
                  <a:gd name="connsiteY17" fmla="*/ 2080301 h 2705802"/>
                  <a:gd name="connsiteX18" fmla="*/ 2251477 w 4827235"/>
                  <a:gd name="connsiteY18" fmla="*/ 2240321 h 2705802"/>
                  <a:gd name="connsiteX19" fmla="*/ 2327677 w 4827235"/>
                  <a:gd name="connsiteY19" fmla="*/ 2209841 h 2705802"/>
                  <a:gd name="connsiteX20" fmla="*/ 2426737 w 4827235"/>
                  <a:gd name="connsiteY20" fmla="*/ 2446061 h 2705802"/>
                  <a:gd name="connsiteX21" fmla="*/ 2563897 w 4827235"/>
                  <a:gd name="connsiteY21" fmla="*/ 2705141 h 2705802"/>
                  <a:gd name="connsiteX22" fmla="*/ 2632477 w 4827235"/>
                  <a:gd name="connsiteY22" fmla="*/ 2514641 h 2705802"/>
                  <a:gd name="connsiteX23" fmla="*/ 2754397 w 4827235"/>
                  <a:gd name="connsiteY23" fmla="*/ 2331761 h 2705802"/>
                  <a:gd name="connsiteX24" fmla="*/ 2822977 w 4827235"/>
                  <a:gd name="connsiteY24" fmla="*/ 2095541 h 2705802"/>
                  <a:gd name="connsiteX25" fmla="*/ 2944897 w 4827235"/>
                  <a:gd name="connsiteY25" fmla="*/ 2103161 h 2705802"/>
                  <a:gd name="connsiteX26" fmla="*/ 3005857 w 4827235"/>
                  <a:gd name="connsiteY26" fmla="*/ 2186981 h 2705802"/>
                  <a:gd name="connsiteX27" fmla="*/ 3028717 w 4827235"/>
                  <a:gd name="connsiteY27" fmla="*/ 2385101 h 2705802"/>
                  <a:gd name="connsiteX28" fmla="*/ 3127777 w 4827235"/>
                  <a:gd name="connsiteY28" fmla="*/ 2270801 h 2705802"/>
                  <a:gd name="connsiteX29" fmla="*/ 3356377 w 4827235"/>
                  <a:gd name="connsiteY29" fmla="*/ 2529881 h 2705802"/>
                  <a:gd name="connsiteX30" fmla="*/ 3440197 w 4827235"/>
                  <a:gd name="connsiteY30" fmla="*/ 2575601 h 2705802"/>
                  <a:gd name="connsiteX31" fmla="*/ 3562117 w 4827235"/>
                  <a:gd name="connsiteY31" fmla="*/ 2529881 h 2705802"/>
                  <a:gd name="connsiteX32" fmla="*/ 3371617 w 4827235"/>
                  <a:gd name="connsiteY32" fmla="*/ 2377481 h 2705802"/>
                  <a:gd name="connsiteX33" fmla="*/ 3470677 w 4827235"/>
                  <a:gd name="connsiteY33" fmla="*/ 2179361 h 2705802"/>
                  <a:gd name="connsiteX34" fmla="*/ 3592597 w 4827235"/>
                  <a:gd name="connsiteY34" fmla="*/ 2164121 h 2705802"/>
                  <a:gd name="connsiteX35" fmla="*/ 3828817 w 4827235"/>
                  <a:gd name="connsiteY35" fmla="*/ 2049821 h 2705802"/>
                  <a:gd name="connsiteX36" fmla="*/ 3866917 w 4827235"/>
                  <a:gd name="connsiteY36" fmla="*/ 1722161 h 2705802"/>
                  <a:gd name="connsiteX37" fmla="*/ 3645937 w 4827235"/>
                  <a:gd name="connsiteY37" fmla="*/ 1516421 h 2705802"/>
                  <a:gd name="connsiteX38" fmla="*/ 3668797 w 4827235"/>
                  <a:gd name="connsiteY38" fmla="*/ 1386881 h 2705802"/>
                  <a:gd name="connsiteX39" fmla="*/ 3722137 w 4827235"/>
                  <a:gd name="connsiteY39" fmla="*/ 1325921 h 2705802"/>
                  <a:gd name="connsiteX40" fmla="*/ 3798337 w 4827235"/>
                  <a:gd name="connsiteY40" fmla="*/ 1402121 h 2705802"/>
                  <a:gd name="connsiteX41" fmla="*/ 3958357 w 4827235"/>
                  <a:gd name="connsiteY41" fmla="*/ 1402121 h 2705802"/>
                  <a:gd name="connsiteX42" fmla="*/ 4186957 w 4827235"/>
                  <a:gd name="connsiteY42" fmla="*/ 1089701 h 2705802"/>
                  <a:gd name="connsiteX43" fmla="*/ 4095517 w 4827235"/>
                  <a:gd name="connsiteY43" fmla="*/ 929681 h 2705802"/>
                  <a:gd name="connsiteX44" fmla="*/ 4004077 w 4827235"/>
                  <a:gd name="connsiteY44" fmla="*/ 1028741 h 2705802"/>
                  <a:gd name="connsiteX45" fmla="*/ 3927877 w 4827235"/>
                  <a:gd name="connsiteY45" fmla="*/ 944921 h 2705802"/>
                  <a:gd name="connsiteX46" fmla="*/ 4004077 w 4827235"/>
                  <a:gd name="connsiteY46" fmla="*/ 586781 h 2705802"/>
                  <a:gd name="connsiteX47" fmla="*/ 4095517 w 4827235"/>
                  <a:gd name="connsiteY47" fmla="*/ 518201 h 2705802"/>
                  <a:gd name="connsiteX48" fmla="*/ 4171717 w 4827235"/>
                  <a:gd name="connsiteY48" fmla="*/ 563921 h 2705802"/>
                  <a:gd name="connsiteX49" fmla="*/ 4301257 w 4827235"/>
                  <a:gd name="connsiteY49" fmla="*/ 594401 h 2705802"/>
                  <a:gd name="connsiteX50" fmla="*/ 4301257 w 4827235"/>
                  <a:gd name="connsiteY50" fmla="*/ 434381 h 2705802"/>
                  <a:gd name="connsiteX51" fmla="*/ 4377457 w 4827235"/>
                  <a:gd name="connsiteY51" fmla="*/ 502961 h 2705802"/>
                  <a:gd name="connsiteX52" fmla="*/ 4377457 w 4827235"/>
                  <a:gd name="connsiteY52" fmla="*/ 403901 h 2705802"/>
                  <a:gd name="connsiteX53" fmla="*/ 4468897 w 4827235"/>
                  <a:gd name="connsiteY53" fmla="*/ 350561 h 2705802"/>
                  <a:gd name="connsiteX54" fmla="*/ 4567957 w 4827235"/>
                  <a:gd name="connsiteY54" fmla="*/ 487721 h 2705802"/>
                  <a:gd name="connsiteX55" fmla="*/ 4560337 w 4827235"/>
                  <a:gd name="connsiteY55" fmla="*/ 723941 h 2705802"/>
                  <a:gd name="connsiteX56" fmla="*/ 4506997 w 4827235"/>
                  <a:gd name="connsiteY56" fmla="*/ 906821 h 2705802"/>
                  <a:gd name="connsiteX57" fmla="*/ 4636537 w 4827235"/>
                  <a:gd name="connsiteY57" fmla="*/ 1104941 h 2705802"/>
                  <a:gd name="connsiteX58" fmla="*/ 4644157 w 4827235"/>
                  <a:gd name="connsiteY58" fmla="*/ 853481 h 2705802"/>
                  <a:gd name="connsiteX59" fmla="*/ 4567957 w 4827235"/>
                  <a:gd name="connsiteY59" fmla="*/ 784901 h 2705802"/>
                  <a:gd name="connsiteX60" fmla="*/ 4628917 w 4827235"/>
                  <a:gd name="connsiteY60" fmla="*/ 495341 h 2705802"/>
                  <a:gd name="connsiteX61" fmla="*/ 4705117 w 4827235"/>
                  <a:gd name="connsiteY61" fmla="*/ 480101 h 2705802"/>
                  <a:gd name="connsiteX62" fmla="*/ 4827037 w 4827235"/>
                  <a:gd name="connsiteY62" fmla="*/ 289601 h 2705802"/>
                  <a:gd name="connsiteX63" fmla="*/ 4674637 w 4827235"/>
                  <a:gd name="connsiteY63" fmla="*/ 236261 h 2705802"/>
                  <a:gd name="connsiteX64" fmla="*/ 4781317 w 4827235"/>
                  <a:gd name="connsiteY64" fmla="*/ 205781 h 2705802"/>
                  <a:gd name="connsiteX65" fmla="*/ 4659397 w 4827235"/>
                  <a:gd name="connsiteY65" fmla="*/ 114341 h 2705802"/>
                  <a:gd name="connsiteX66" fmla="*/ 4781317 w 4827235"/>
                  <a:gd name="connsiteY66" fmla="*/ 45761 h 2705802"/>
                  <a:gd name="connsiteX67" fmla="*/ 4316497 w 4827235"/>
                  <a:gd name="connsiteY67" fmla="*/ 41 h 2705802"/>
                  <a:gd name="connsiteX68" fmla="*/ 4346977 w 4827235"/>
                  <a:gd name="connsiteY68" fmla="*/ 53381 h 2705802"/>
                  <a:gd name="connsiteX69" fmla="*/ 4133617 w 4827235"/>
                  <a:gd name="connsiteY69" fmla="*/ 68621 h 2705802"/>
                  <a:gd name="connsiteX70" fmla="*/ 4011697 w 4827235"/>
                  <a:gd name="connsiteY70" fmla="*/ 167681 h 2705802"/>
                  <a:gd name="connsiteX71" fmla="*/ 3889777 w 4827235"/>
                  <a:gd name="connsiteY71" fmla="*/ 76241 h 2705802"/>
                  <a:gd name="connsiteX72" fmla="*/ 3546877 w 4827235"/>
                  <a:gd name="connsiteY72" fmla="*/ 114341 h 2705802"/>
                  <a:gd name="connsiteX73" fmla="*/ 3562117 w 4827235"/>
                  <a:gd name="connsiteY73" fmla="*/ 205781 h 2705802"/>
                  <a:gd name="connsiteX74" fmla="*/ 3424957 w 4827235"/>
                  <a:gd name="connsiteY74" fmla="*/ 152441 h 2705802"/>
                  <a:gd name="connsiteX75" fmla="*/ 3424957 w 4827235"/>
                  <a:gd name="connsiteY75" fmla="*/ 251501 h 2705802"/>
                  <a:gd name="connsiteX76" fmla="*/ 3219217 w 4827235"/>
                  <a:gd name="connsiteY76" fmla="*/ 335321 h 2705802"/>
                  <a:gd name="connsiteX77" fmla="*/ 2891557 w 4827235"/>
                  <a:gd name="connsiteY77" fmla="*/ 129581 h 2705802"/>
                  <a:gd name="connsiteX78" fmla="*/ 2815357 w 4827235"/>
                  <a:gd name="connsiteY78" fmla="*/ 198161 h 2705802"/>
                  <a:gd name="connsiteX79" fmla="*/ 2693437 w 4827235"/>
                  <a:gd name="connsiteY79" fmla="*/ 198161 h 2705802"/>
                  <a:gd name="connsiteX80" fmla="*/ 2472457 w 4827235"/>
                  <a:gd name="connsiteY80" fmla="*/ 480101 h 2705802"/>
                  <a:gd name="connsiteX81" fmla="*/ 2358157 w 4827235"/>
                  <a:gd name="connsiteY81" fmla="*/ 335321 h 2705802"/>
                  <a:gd name="connsiteX82" fmla="*/ 2472457 w 4827235"/>
                  <a:gd name="connsiteY82" fmla="*/ 137201 h 2705802"/>
                  <a:gd name="connsiteX83" fmla="*/ 2365777 w 4827235"/>
                  <a:gd name="connsiteY83" fmla="*/ 152441 h 2705802"/>
                  <a:gd name="connsiteX84" fmla="*/ 2274337 w 4827235"/>
                  <a:gd name="connsiteY84" fmla="*/ 114341 h 2705802"/>
                  <a:gd name="connsiteX85" fmla="*/ 2243857 w 4827235"/>
                  <a:gd name="connsiteY85" fmla="*/ 190541 h 2705802"/>
                  <a:gd name="connsiteX86" fmla="*/ 2083837 w 4827235"/>
                  <a:gd name="connsiteY86" fmla="*/ 236261 h 2705802"/>
                  <a:gd name="connsiteX87" fmla="*/ 1939057 w 4827235"/>
                  <a:gd name="connsiteY87" fmla="*/ 266741 h 2705802"/>
                  <a:gd name="connsiteX88" fmla="*/ 1939057 w 4827235"/>
                  <a:gd name="connsiteY88" fmla="*/ 342941 h 2705802"/>
                  <a:gd name="connsiteX89" fmla="*/ 1878097 w 4827235"/>
                  <a:gd name="connsiteY89" fmla="*/ 350561 h 2705802"/>
                  <a:gd name="connsiteX90" fmla="*/ 1931437 w 4827235"/>
                  <a:gd name="connsiteY90" fmla="*/ 449621 h 2705802"/>
                  <a:gd name="connsiteX91" fmla="*/ 1832377 w 4827235"/>
                  <a:gd name="connsiteY91" fmla="*/ 548681 h 2705802"/>
                  <a:gd name="connsiteX92" fmla="*/ 1809517 w 4827235"/>
                  <a:gd name="connsiteY92" fmla="*/ 335321 h 2705802"/>
                  <a:gd name="connsiteX93" fmla="*/ 1664737 w 4827235"/>
                  <a:gd name="connsiteY93" fmla="*/ 365801 h 2705802"/>
                  <a:gd name="connsiteX94" fmla="*/ 1573297 w 4827235"/>
                  <a:gd name="connsiteY94" fmla="*/ 502961 h 2705802"/>
                  <a:gd name="connsiteX95" fmla="*/ 1314217 w 4827235"/>
                  <a:gd name="connsiteY95" fmla="*/ 617261 h 2705802"/>
                  <a:gd name="connsiteX96" fmla="*/ 1001797 w 4827235"/>
                  <a:gd name="connsiteY96" fmla="*/ 823001 h 2705802"/>
                  <a:gd name="connsiteX97" fmla="*/ 902737 w 4827235"/>
                  <a:gd name="connsiteY97" fmla="*/ 739181 h 2705802"/>
                  <a:gd name="connsiteX98" fmla="*/ 986557 w 4827235"/>
                  <a:gd name="connsiteY98" fmla="*/ 685841 h 2705802"/>
                  <a:gd name="connsiteX99" fmla="*/ 719857 w 4827235"/>
                  <a:gd name="connsiteY99" fmla="*/ 556301 h 2705802"/>
                  <a:gd name="connsiteX100" fmla="*/ 437917 w 4827235"/>
                  <a:gd name="connsiteY100" fmla="*/ 944921 h 2705802"/>
                  <a:gd name="connsiteX101" fmla="*/ 582697 w 4827235"/>
                  <a:gd name="connsiteY101" fmla="*/ 960161 h 2705802"/>
                  <a:gd name="connsiteX102" fmla="*/ 582697 w 4827235"/>
                  <a:gd name="connsiteY102" fmla="*/ 1082081 h 2705802"/>
                  <a:gd name="connsiteX103" fmla="*/ 712237 w 4827235"/>
                  <a:gd name="connsiteY103" fmla="*/ 960161 h 2705802"/>
                  <a:gd name="connsiteX104" fmla="*/ 757957 w 4827235"/>
                  <a:gd name="connsiteY104" fmla="*/ 693461 h 2705802"/>
                  <a:gd name="connsiteX105" fmla="*/ 811297 w 4827235"/>
                  <a:gd name="connsiteY105" fmla="*/ 708701 h 2705802"/>
                  <a:gd name="connsiteX106" fmla="*/ 780817 w 4827235"/>
                  <a:gd name="connsiteY106" fmla="*/ 922061 h 2705802"/>
                  <a:gd name="connsiteX107" fmla="*/ 826537 w 4827235"/>
                  <a:gd name="connsiteY107" fmla="*/ 967781 h 2705802"/>
                  <a:gd name="connsiteX108" fmla="*/ 735097 w 4827235"/>
                  <a:gd name="connsiteY108" fmla="*/ 1112561 h 2705802"/>
                  <a:gd name="connsiteX109" fmla="*/ 506497 w 4827235"/>
                  <a:gd name="connsiteY109" fmla="*/ 1188761 h 2705802"/>
                  <a:gd name="connsiteX110" fmla="*/ 491257 w 4827235"/>
                  <a:gd name="connsiteY110" fmla="*/ 1097321 h 2705802"/>
                  <a:gd name="connsiteX111" fmla="*/ 437917 w 4827235"/>
                  <a:gd name="connsiteY111" fmla="*/ 1181141 h 2705802"/>
                  <a:gd name="connsiteX112" fmla="*/ 262657 w 4827235"/>
                  <a:gd name="connsiteY112" fmla="*/ 1295441 h 2705802"/>
                  <a:gd name="connsiteX113" fmla="*/ 373644 w 4827235"/>
                  <a:gd name="connsiteY113" fmla="*/ 1412800 h 2705802"/>
                  <a:gd name="connsiteX114" fmla="*/ 250640 w 4827235"/>
                  <a:gd name="connsiteY114" fmla="*/ 1491435 h 2705802"/>
                  <a:gd name="connsiteX115" fmla="*/ 998 w 4827235"/>
                  <a:gd name="connsiteY115" fmla="*/ 1652105 h 2705802"/>
                  <a:gd name="connsiteX116" fmla="*/ 167851 w 4827235"/>
                  <a:gd name="connsiteY116" fmla="*/ 1815338 h 2705802"/>
                  <a:gd name="connsiteX117" fmla="*/ 286686 w 4827235"/>
                  <a:gd name="connsiteY117" fmla="*/ 1656048 h 2705802"/>
                  <a:gd name="connsiteX118" fmla="*/ 402163 w 4827235"/>
                  <a:gd name="connsiteY118" fmla="*/ 1547461 h 2705802"/>
                  <a:gd name="connsiteX119" fmla="*/ 494341 w 4827235"/>
                  <a:gd name="connsiteY119" fmla="*/ 1485210 h 2705802"/>
                  <a:gd name="connsiteX120" fmla="*/ 605557 w 4827235"/>
                  <a:gd name="connsiteY120" fmla="*/ 1585001 h 2705802"/>
                  <a:gd name="connsiteX121" fmla="*/ 579443 w 4827235"/>
                  <a:gd name="connsiteY121" fmla="*/ 1436983 h 2705802"/>
                  <a:gd name="connsiteX122" fmla="*/ 651277 w 4827235"/>
                  <a:gd name="connsiteY122" fmla="*/ 1364021 h 2705802"/>
                  <a:gd name="connsiteX123" fmla="*/ 757957 w 4827235"/>
                  <a:gd name="connsiteY123" fmla="*/ 1424981 h 2705802"/>
                  <a:gd name="connsiteX124" fmla="*/ 689118 w 4827235"/>
                  <a:gd name="connsiteY124" fmla="*/ 1522750 h 2705802"/>
                  <a:gd name="connsiteX125" fmla="*/ 780817 w 4827235"/>
                  <a:gd name="connsiteY125" fmla="*/ 1600241 h 2705802"/>
                  <a:gd name="connsiteX126" fmla="*/ 796057 w 4827235"/>
                  <a:gd name="connsiteY126" fmla="*/ 1539281 h 2705802"/>
                  <a:gd name="connsiteX127" fmla="*/ 956077 w 4827235"/>
                  <a:gd name="connsiteY127" fmla="*/ 1554521 h 2705802"/>
                  <a:gd name="connsiteX128" fmla="*/ 1047517 w 4827235"/>
                  <a:gd name="connsiteY128" fmla="*/ 1417361 h 2705802"/>
                  <a:gd name="connsiteX129" fmla="*/ 1306597 w 4827235"/>
                  <a:gd name="connsiteY129" fmla="*/ 1516421 h 2705802"/>
                  <a:gd name="connsiteX130" fmla="*/ 1298977 w 4827235"/>
                  <a:gd name="connsiteY130" fmla="*/ 1615481 h 2705802"/>
                  <a:gd name="connsiteX131" fmla="*/ 1100857 w 4827235"/>
                  <a:gd name="connsiteY131" fmla="*/ 1745021 h 2705802"/>
                  <a:gd name="connsiteX0" fmla="*/ 1101462 w 4827840"/>
                  <a:gd name="connsiteY0" fmla="*/ 1745021 h 2705802"/>
                  <a:gd name="connsiteX1" fmla="*/ 949062 w 4827840"/>
                  <a:gd name="connsiteY1" fmla="*/ 1714541 h 2705802"/>
                  <a:gd name="connsiteX2" fmla="*/ 735702 w 4827840"/>
                  <a:gd name="connsiteY2" fmla="*/ 1805981 h 2705802"/>
                  <a:gd name="connsiteX3" fmla="*/ 872862 w 4827840"/>
                  <a:gd name="connsiteY3" fmla="*/ 1935521 h 2705802"/>
                  <a:gd name="connsiteX4" fmla="*/ 1070982 w 4827840"/>
                  <a:gd name="connsiteY4" fmla="*/ 1882181 h 2705802"/>
                  <a:gd name="connsiteX5" fmla="*/ 1163197 w 4827840"/>
                  <a:gd name="connsiteY5" fmla="*/ 2027736 h 2705802"/>
                  <a:gd name="connsiteX6" fmla="*/ 1015575 w 4827840"/>
                  <a:gd name="connsiteY6" fmla="*/ 2188531 h 2705802"/>
                  <a:gd name="connsiteX7" fmla="*/ 1189544 w 4827840"/>
                  <a:gd name="connsiteY7" fmla="*/ 2267185 h 2705802"/>
                  <a:gd name="connsiteX8" fmla="*/ 1392055 w 4827840"/>
                  <a:gd name="connsiteY8" fmla="*/ 2529365 h 2705802"/>
                  <a:gd name="connsiteX9" fmla="*/ 1536835 w 4827840"/>
                  <a:gd name="connsiteY9" fmla="*/ 2505989 h 2705802"/>
                  <a:gd name="connsiteX10" fmla="*/ 1779642 w 4827840"/>
                  <a:gd name="connsiteY10" fmla="*/ 2331761 h 2705802"/>
                  <a:gd name="connsiteX11" fmla="*/ 1756782 w 4827840"/>
                  <a:gd name="connsiteY11" fmla="*/ 2209841 h 2705802"/>
                  <a:gd name="connsiteX12" fmla="*/ 1604382 w 4827840"/>
                  <a:gd name="connsiteY12" fmla="*/ 2308901 h 2705802"/>
                  <a:gd name="connsiteX13" fmla="*/ 1490082 w 4827840"/>
                  <a:gd name="connsiteY13" fmla="*/ 2042201 h 2705802"/>
                  <a:gd name="connsiteX14" fmla="*/ 1558662 w 4827840"/>
                  <a:gd name="connsiteY14" fmla="*/ 1966001 h 2705802"/>
                  <a:gd name="connsiteX15" fmla="*/ 1741542 w 4827840"/>
                  <a:gd name="connsiteY15" fmla="*/ 2026961 h 2705802"/>
                  <a:gd name="connsiteX16" fmla="*/ 1932042 w 4827840"/>
                  <a:gd name="connsiteY16" fmla="*/ 2118401 h 2705802"/>
                  <a:gd name="connsiteX17" fmla="*/ 2137782 w 4827840"/>
                  <a:gd name="connsiteY17" fmla="*/ 2080301 h 2705802"/>
                  <a:gd name="connsiteX18" fmla="*/ 2252082 w 4827840"/>
                  <a:gd name="connsiteY18" fmla="*/ 2240321 h 2705802"/>
                  <a:gd name="connsiteX19" fmla="*/ 2328282 w 4827840"/>
                  <a:gd name="connsiteY19" fmla="*/ 2209841 h 2705802"/>
                  <a:gd name="connsiteX20" fmla="*/ 2427342 w 4827840"/>
                  <a:gd name="connsiteY20" fmla="*/ 2446061 h 2705802"/>
                  <a:gd name="connsiteX21" fmla="*/ 2564502 w 4827840"/>
                  <a:gd name="connsiteY21" fmla="*/ 2705141 h 2705802"/>
                  <a:gd name="connsiteX22" fmla="*/ 2633082 w 4827840"/>
                  <a:gd name="connsiteY22" fmla="*/ 2514641 h 2705802"/>
                  <a:gd name="connsiteX23" fmla="*/ 2755002 w 4827840"/>
                  <a:gd name="connsiteY23" fmla="*/ 2331761 h 2705802"/>
                  <a:gd name="connsiteX24" fmla="*/ 2823582 w 4827840"/>
                  <a:gd name="connsiteY24" fmla="*/ 2095541 h 2705802"/>
                  <a:gd name="connsiteX25" fmla="*/ 2945502 w 4827840"/>
                  <a:gd name="connsiteY25" fmla="*/ 2103161 h 2705802"/>
                  <a:gd name="connsiteX26" fmla="*/ 3006462 w 4827840"/>
                  <a:gd name="connsiteY26" fmla="*/ 2186981 h 2705802"/>
                  <a:gd name="connsiteX27" fmla="*/ 3029322 w 4827840"/>
                  <a:gd name="connsiteY27" fmla="*/ 2385101 h 2705802"/>
                  <a:gd name="connsiteX28" fmla="*/ 3128382 w 4827840"/>
                  <a:gd name="connsiteY28" fmla="*/ 2270801 h 2705802"/>
                  <a:gd name="connsiteX29" fmla="*/ 3356982 w 4827840"/>
                  <a:gd name="connsiteY29" fmla="*/ 2529881 h 2705802"/>
                  <a:gd name="connsiteX30" fmla="*/ 3440802 w 4827840"/>
                  <a:gd name="connsiteY30" fmla="*/ 2575601 h 2705802"/>
                  <a:gd name="connsiteX31" fmla="*/ 3562722 w 4827840"/>
                  <a:gd name="connsiteY31" fmla="*/ 2529881 h 2705802"/>
                  <a:gd name="connsiteX32" fmla="*/ 3372222 w 4827840"/>
                  <a:gd name="connsiteY32" fmla="*/ 2377481 h 2705802"/>
                  <a:gd name="connsiteX33" fmla="*/ 3471282 w 4827840"/>
                  <a:gd name="connsiteY33" fmla="*/ 2179361 h 2705802"/>
                  <a:gd name="connsiteX34" fmla="*/ 3593202 w 4827840"/>
                  <a:gd name="connsiteY34" fmla="*/ 2164121 h 2705802"/>
                  <a:gd name="connsiteX35" fmla="*/ 3829422 w 4827840"/>
                  <a:gd name="connsiteY35" fmla="*/ 2049821 h 2705802"/>
                  <a:gd name="connsiteX36" fmla="*/ 3867522 w 4827840"/>
                  <a:gd name="connsiteY36" fmla="*/ 1722161 h 2705802"/>
                  <a:gd name="connsiteX37" fmla="*/ 3646542 w 4827840"/>
                  <a:gd name="connsiteY37" fmla="*/ 1516421 h 2705802"/>
                  <a:gd name="connsiteX38" fmla="*/ 3669402 w 4827840"/>
                  <a:gd name="connsiteY38" fmla="*/ 1386881 h 2705802"/>
                  <a:gd name="connsiteX39" fmla="*/ 3722742 w 4827840"/>
                  <a:gd name="connsiteY39" fmla="*/ 1325921 h 2705802"/>
                  <a:gd name="connsiteX40" fmla="*/ 3798942 w 4827840"/>
                  <a:gd name="connsiteY40" fmla="*/ 1402121 h 2705802"/>
                  <a:gd name="connsiteX41" fmla="*/ 3958962 w 4827840"/>
                  <a:gd name="connsiteY41" fmla="*/ 1402121 h 2705802"/>
                  <a:gd name="connsiteX42" fmla="*/ 4187562 w 4827840"/>
                  <a:gd name="connsiteY42" fmla="*/ 1089701 h 2705802"/>
                  <a:gd name="connsiteX43" fmla="*/ 4096122 w 4827840"/>
                  <a:gd name="connsiteY43" fmla="*/ 929681 h 2705802"/>
                  <a:gd name="connsiteX44" fmla="*/ 4004682 w 4827840"/>
                  <a:gd name="connsiteY44" fmla="*/ 1028741 h 2705802"/>
                  <a:gd name="connsiteX45" fmla="*/ 3928482 w 4827840"/>
                  <a:gd name="connsiteY45" fmla="*/ 944921 h 2705802"/>
                  <a:gd name="connsiteX46" fmla="*/ 4004682 w 4827840"/>
                  <a:gd name="connsiteY46" fmla="*/ 586781 h 2705802"/>
                  <a:gd name="connsiteX47" fmla="*/ 4096122 w 4827840"/>
                  <a:gd name="connsiteY47" fmla="*/ 518201 h 2705802"/>
                  <a:gd name="connsiteX48" fmla="*/ 4172322 w 4827840"/>
                  <a:gd name="connsiteY48" fmla="*/ 563921 h 2705802"/>
                  <a:gd name="connsiteX49" fmla="*/ 4301862 w 4827840"/>
                  <a:gd name="connsiteY49" fmla="*/ 594401 h 2705802"/>
                  <a:gd name="connsiteX50" fmla="*/ 4301862 w 4827840"/>
                  <a:gd name="connsiteY50" fmla="*/ 434381 h 2705802"/>
                  <a:gd name="connsiteX51" fmla="*/ 4378062 w 4827840"/>
                  <a:gd name="connsiteY51" fmla="*/ 502961 h 2705802"/>
                  <a:gd name="connsiteX52" fmla="*/ 4378062 w 4827840"/>
                  <a:gd name="connsiteY52" fmla="*/ 403901 h 2705802"/>
                  <a:gd name="connsiteX53" fmla="*/ 4469502 w 4827840"/>
                  <a:gd name="connsiteY53" fmla="*/ 350561 h 2705802"/>
                  <a:gd name="connsiteX54" fmla="*/ 4568562 w 4827840"/>
                  <a:gd name="connsiteY54" fmla="*/ 487721 h 2705802"/>
                  <a:gd name="connsiteX55" fmla="*/ 4560942 w 4827840"/>
                  <a:gd name="connsiteY55" fmla="*/ 723941 h 2705802"/>
                  <a:gd name="connsiteX56" fmla="*/ 4507602 w 4827840"/>
                  <a:gd name="connsiteY56" fmla="*/ 906821 h 2705802"/>
                  <a:gd name="connsiteX57" fmla="*/ 4637142 w 4827840"/>
                  <a:gd name="connsiteY57" fmla="*/ 1104941 h 2705802"/>
                  <a:gd name="connsiteX58" fmla="*/ 4644762 w 4827840"/>
                  <a:gd name="connsiteY58" fmla="*/ 853481 h 2705802"/>
                  <a:gd name="connsiteX59" fmla="*/ 4568562 w 4827840"/>
                  <a:gd name="connsiteY59" fmla="*/ 784901 h 2705802"/>
                  <a:gd name="connsiteX60" fmla="*/ 4629522 w 4827840"/>
                  <a:gd name="connsiteY60" fmla="*/ 495341 h 2705802"/>
                  <a:gd name="connsiteX61" fmla="*/ 4705722 w 4827840"/>
                  <a:gd name="connsiteY61" fmla="*/ 480101 h 2705802"/>
                  <a:gd name="connsiteX62" fmla="*/ 4827642 w 4827840"/>
                  <a:gd name="connsiteY62" fmla="*/ 289601 h 2705802"/>
                  <a:gd name="connsiteX63" fmla="*/ 4675242 w 4827840"/>
                  <a:gd name="connsiteY63" fmla="*/ 236261 h 2705802"/>
                  <a:gd name="connsiteX64" fmla="*/ 4781922 w 4827840"/>
                  <a:gd name="connsiteY64" fmla="*/ 205781 h 2705802"/>
                  <a:gd name="connsiteX65" fmla="*/ 4660002 w 4827840"/>
                  <a:gd name="connsiteY65" fmla="*/ 114341 h 2705802"/>
                  <a:gd name="connsiteX66" fmla="*/ 4781922 w 4827840"/>
                  <a:gd name="connsiteY66" fmla="*/ 45761 h 2705802"/>
                  <a:gd name="connsiteX67" fmla="*/ 4317102 w 4827840"/>
                  <a:gd name="connsiteY67" fmla="*/ 41 h 2705802"/>
                  <a:gd name="connsiteX68" fmla="*/ 4347582 w 4827840"/>
                  <a:gd name="connsiteY68" fmla="*/ 53381 h 2705802"/>
                  <a:gd name="connsiteX69" fmla="*/ 4134222 w 4827840"/>
                  <a:gd name="connsiteY69" fmla="*/ 68621 h 2705802"/>
                  <a:gd name="connsiteX70" fmla="*/ 4012302 w 4827840"/>
                  <a:gd name="connsiteY70" fmla="*/ 167681 h 2705802"/>
                  <a:gd name="connsiteX71" fmla="*/ 3890382 w 4827840"/>
                  <a:gd name="connsiteY71" fmla="*/ 76241 h 2705802"/>
                  <a:gd name="connsiteX72" fmla="*/ 3547482 w 4827840"/>
                  <a:gd name="connsiteY72" fmla="*/ 114341 h 2705802"/>
                  <a:gd name="connsiteX73" fmla="*/ 3562722 w 4827840"/>
                  <a:gd name="connsiteY73" fmla="*/ 205781 h 2705802"/>
                  <a:gd name="connsiteX74" fmla="*/ 3425562 w 4827840"/>
                  <a:gd name="connsiteY74" fmla="*/ 152441 h 2705802"/>
                  <a:gd name="connsiteX75" fmla="*/ 3425562 w 4827840"/>
                  <a:gd name="connsiteY75" fmla="*/ 251501 h 2705802"/>
                  <a:gd name="connsiteX76" fmla="*/ 3219822 w 4827840"/>
                  <a:gd name="connsiteY76" fmla="*/ 335321 h 2705802"/>
                  <a:gd name="connsiteX77" fmla="*/ 2892162 w 4827840"/>
                  <a:gd name="connsiteY77" fmla="*/ 129581 h 2705802"/>
                  <a:gd name="connsiteX78" fmla="*/ 2815962 w 4827840"/>
                  <a:gd name="connsiteY78" fmla="*/ 198161 h 2705802"/>
                  <a:gd name="connsiteX79" fmla="*/ 2694042 w 4827840"/>
                  <a:gd name="connsiteY79" fmla="*/ 198161 h 2705802"/>
                  <a:gd name="connsiteX80" fmla="*/ 2473062 w 4827840"/>
                  <a:gd name="connsiteY80" fmla="*/ 480101 h 2705802"/>
                  <a:gd name="connsiteX81" fmla="*/ 2358762 w 4827840"/>
                  <a:gd name="connsiteY81" fmla="*/ 335321 h 2705802"/>
                  <a:gd name="connsiteX82" fmla="*/ 2473062 w 4827840"/>
                  <a:gd name="connsiteY82" fmla="*/ 137201 h 2705802"/>
                  <a:gd name="connsiteX83" fmla="*/ 2366382 w 4827840"/>
                  <a:gd name="connsiteY83" fmla="*/ 152441 h 2705802"/>
                  <a:gd name="connsiteX84" fmla="*/ 2274942 w 4827840"/>
                  <a:gd name="connsiteY84" fmla="*/ 114341 h 2705802"/>
                  <a:gd name="connsiteX85" fmla="*/ 2244462 w 4827840"/>
                  <a:gd name="connsiteY85" fmla="*/ 190541 h 2705802"/>
                  <a:gd name="connsiteX86" fmla="*/ 2084442 w 4827840"/>
                  <a:gd name="connsiteY86" fmla="*/ 236261 h 2705802"/>
                  <a:gd name="connsiteX87" fmla="*/ 1939662 w 4827840"/>
                  <a:gd name="connsiteY87" fmla="*/ 266741 h 2705802"/>
                  <a:gd name="connsiteX88" fmla="*/ 1939662 w 4827840"/>
                  <a:gd name="connsiteY88" fmla="*/ 342941 h 2705802"/>
                  <a:gd name="connsiteX89" fmla="*/ 1878702 w 4827840"/>
                  <a:gd name="connsiteY89" fmla="*/ 350561 h 2705802"/>
                  <a:gd name="connsiteX90" fmla="*/ 1932042 w 4827840"/>
                  <a:gd name="connsiteY90" fmla="*/ 449621 h 2705802"/>
                  <a:gd name="connsiteX91" fmla="*/ 1832982 w 4827840"/>
                  <a:gd name="connsiteY91" fmla="*/ 548681 h 2705802"/>
                  <a:gd name="connsiteX92" fmla="*/ 1810122 w 4827840"/>
                  <a:gd name="connsiteY92" fmla="*/ 335321 h 2705802"/>
                  <a:gd name="connsiteX93" fmla="*/ 1665342 w 4827840"/>
                  <a:gd name="connsiteY93" fmla="*/ 365801 h 2705802"/>
                  <a:gd name="connsiteX94" fmla="*/ 1573902 w 4827840"/>
                  <a:gd name="connsiteY94" fmla="*/ 502961 h 2705802"/>
                  <a:gd name="connsiteX95" fmla="*/ 1314822 w 4827840"/>
                  <a:gd name="connsiteY95" fmla="*/ 617261 h 2705802"/>
                  <a:gd name="connsiteX96" fmla="*/ 1002402 w 4827840"/>
                  <a:gd name="connsiteY96" fmla="*/ 823001 h 2705802"/>
                  <a:gd name="connsiteX97" fmla="*/ 903342 w 4827840"/>
                  <a:gd name="connsiteY97" fmla="*/ 739181 h 2705802"/>
                  <a:gd name="connsiteX98" fmla="*/ 987162 w 4827840"/>
                  <a:gd name="connsiteY98" fmla="*/ 685841 h 2705802"/>
                  <a:gd name="connsiteX99" fmla="*/ 720462 w 4827840"/>
                  <a:gd name="connsiteY99" fmla="*/ 556301 h 2705802"/>
                  <a:gd name="connsiteX100" fmla="*/ 438522 w 4827840"/>
                  <a:gd name="connsiteY100" fmla="*/ 944921 h 2705802"/>
                  <a:gd name="connsiteX101" fmla="*/ 583302 w 4827840"/>
                  <a:gd name="connsiteY101" fmla="*/ 960161 h 2705802"/>
                  <a:gd name="connsiteX102" fmla="*/ 583302 w 4827840"/>
                  <a:gd name="connsiteY102" fmla="*/ 1082081 h 2705802"/>
                  <a:gd name="connsiteX103" fmla="*/ 712842 w 4827840"/>
                  <a:gd name="connsiteY103" fmla="*/ 960161 h 2705802"/>
                  <a:gd name="connsiteX104" fmla="*/ 758562 w 4827840"/>
                  <a:gd name="connsiteY104" fmla="*/ 693461 h 2705802"/>
                  <a:gd name="connsiteX105" fmla="*/ 811902 w 4827840"/>
                  <a:gd name="connsiteY105" fmla="*/ 708701 h 2705802"/>
                  <a:gd name="connsiteX106" fmla="*/ 781422 w 4827840"/>
                  <a:gd name="connsiteY106" fmla="*/ 922061 h 2705802"/>
                  <a:gd name="connsiteX107" fmla="*/ 827142 w 4827840"/>
                  <a:gd name="connsiteY107" fmla="*/ 967781 h 2705802"/>
                  <a:gd name="connsiteX108" fmla="*/ 735702 w 4827840"/>
                  <a:gd name="connsiteY108" fmla="*/ 1112561 h 2705802"/>
                  <a:gd name="connsiteX109" fmla="*/ 507102 w 4827840"/>
                  <a:gd name="connsiteY109" fmla="*/ 1188761 h 2705802"/>
                  <a:gd name="connsiteX110" fmla="*/ 491862 w 4827840"/>
                  <a:gd name="connsiteY110" fmla="*/ 1097321 h 2705802"/>
                  <a:gd name="connsiteX111" fmla="*/ 438522 w 4827840"/>
                  <a:gd name="connsiteY111" fmla="*/ 1181141 h 2705802"/>
                  <a:gd name="connsiteX112" fmla="*/ 263262 w 4827840"/>
                  <a:gd name="connsiteY112" fmla="*/ 1295441 h 2705802"/>
                  <a:gd name="connsiteX113" fmla="*/ 374249 w 4827840"/>
                  <a:gd name="connsiteY113" fmla="*/ 1412800 h 2705802"/>
                  <a:gd name="connsiteX114" fmla="*/ 275972 w 4827840"/>
                  <a:gd name="connsiteY114" fmla="*/ 1505401 h 2705802"/>
                  <a:gd name="connsiteX115" fmla="*/ 1603 w 4827840"/>
                  <a:gd name="connsiteY115" fmla="*/ 1652105 h 2705802"/>
                  <a:gd name="connsiteX116" fmla="*/ 168456 w 4827840"/>
                  <a:gd name="connsiteY116" fmla="*/ 1815338 h 2705802"/>
                  <a:gd name="connsiteX117" fmla="*/ 287291 w 4827840"/>
                  <a:gd name="connsiteY117" fmla="*/ 1656048 h 2705802"/>
                  <a:gd name="connsiteX118" fmla="*/ 402768 w 4827840"/>
                  <a:gd name="connsiteY118" fmla="*/ 1547461 h 2705802"/>
                  <a:gd name="connsiteX119" fmla="*/ 494946 w 4827840"/>
                  <a:gd name="connsiteY119" fmla="*/ 1485210 h 2705802"/>
                  <a:gd name="connsiteX120" fmla="*/ 606162 w 4827840"/>
                  <a:gd name="connsiteY120" fmla="*/ 1585001 h 2705802"/>
                  <a:gd name="connsiteX121" fmla="*/ 580048 w 4827840"/>
                  <a:gd name="connsiteY121" fmla="*/ 1436983 h 2705802"/>
                  <a:gd name="connsiteX122" fmla="*/ 651882 w 4827840"/>
                  <a:gd name="connsiteY122" fmla="*/ 1364021 h 2705802"/>
                  <a:gd name="connsiteX123" fmla="*/ 758562 w 4827840"/>
                  <a:gd name="connsiteY123" fmla="*/ 1424981 h 2705802"/>
                  <a:gd name="connsiteX124" fmla="*/ 689723 w 4827840"/>
                  <a:gd name="connsiteY124" fmla="*/ 1522750 h 2705802"/>
                  <a:gd name="connsiteX125" fmla="*/ 781422 w 4827840"/>
                  <a:gd name="connsiteY125" fmla="*/ 1600241 h 2705802"/>
                  <a:gd name="connsiteX126" fmla="*/ 796662 w 4827840"/>
                  <a:gd name="connsiteY126" fmla="*/ 1539281 h 2705802"/>
                  <a:gd name="connsiteX127" fmla="*/ 956682 w 4827840"/>
                  <a:gd name="connsiteY127" fmla="*/ 1554521 h 2705802"/>
                  <a:gd name="connsiteX128" fmla="*/ 1048122 w 4827840"/>
                  <a:gd name="connsiteY128" fmla="*/ 1417361 h 2705802"/>
                  <a:gd name="connsiteX129" fmla="*/ 1307202 w 4827840"/>
                  <a:gd name="connsiteY129" fmla="*/ 1516421 h 2705802"/>
                  <a:gd name="connsiteX130" fmla="*/ 1299582 w 4827840"/>
                  <a:gd name="connsiteY130" fmla="*/ 1615481 h 2705802"/>
                  <a:gd name="connsiteX131" fmla="*/ 1101462 w 4827840"/>
                  <a:gd name="connsiteY131" fmla="*/ 1745021 h 2705802"/>
                  <a:gd name="connsiteX0" fmla="*/ 1101797 w 4828175"/>
                  <a:gd name="connsiteY0" fmla="*/ 1745021 h 2705802"/>
                  <a:gd name="connsiteX1" fmla="*/ 949397 w 4828175"/>
                  <a:gd name="connsiteY1" fmla="*/ 1714541 h 2705802"/>
                  <a:gd name="connsiteX2" fmla="*/ 736037 w 4828175"/>
                  <a:gd name="connsiteY2" fmla="*/ 1805981 h 2705802"/>
                  <a:gd name="connsiteX3" fmla="*/ 873197 w 4828175"/>
                  <a:gd name="connsiteY3" fmla="*/ 1935521 h 2705802"/>
                  <a:gd name="connsiteX4" fmla="*/ 1071317 w 4828175"/>
                  <a:gd name="connsiteY4" fmla="*/ 1882181 h 2705802"/>
                  <a:gd name="connsiteX5" fmla="*/ 1163532 w 4828175"/>
                  <a:gd name="connsiteY5" fmla="*/ 2027736 h 2705802"/>
                  <a:gd name="connsiteX6" fmla="*/ 1015910 w 4828175"/>
                  <a:gd name="connsiteY6" fmla="*/ 2188531 h 2705802"/>
                  <a:gd name="connsiteX7" fmla="*/ 1189879 w 4828175"/>
                  <a:gd name="connsiteY7" fmla="*/ 2267185 h 2705802"/>
                  <a:gd name="connsiteX8" fmla="*/ 1392390 w 4828175"/>
                  <a:gd name="connsiteY8" fmla="*/ 2529365 h 2705802"/>
                  <a:gd name="connsiteX9" fmla="*/ 1537170 w 4828175"/>
                  <a:gd name="connsiteY9" fmla="*/ 2505989 h 2705802"/>
                  <a:gd name="connsiteX10" fmla="*/ 1779977 w 4828175"/>
                  <a:gd name="connsiteY10" fmla="*/ 2331761 h 2705802"/>
                  <a:gd name="connsiteX11" fmla="*/ 1757117 w 4828175"/>
                  <a:gd name="connsiteY11" fmla="*/ 2209841 h 2705802"/>
                  <a:gd name="connsiteX12" fmla="*/ 1604717 w 4828175"/>
                  <a:gd name="connsiteY12" fmla="*/ 2308901 h 2705802"/>
                  <a:gd name="connsiteX13" fmla="*/ 1490417 w 4828175"/>
                  <a:gd name="connsiteY13" fmla="*/ 2042201 h 2705802"/>
                  <a:gd name="connsiteX14" fmla="*/ 1558997 w 4828175"/>
                  <a:gd name="connsiteY14" fmla="*/ 1966001 h 2705802"/>
                  <a:gd name="connsiteX15" fmla="*/ 1741877 w 4828175"/>
                  <a:gd name="connsiteY15" fmla="*/ 2026961 h 2705802"/>
                  <a:gd name="connsiteX16" fmla="*/ 1932377 w 4828175"/>
                  <a:gd name="connsiteY16" fmla="*/ 2118401 h 2705802"/>
                  <a:gd name="connsiteX17" fmla="*/ 2138117 w 4828175"/>
                  <a:gd name="connsiteY17" fmla="*/ 2080301 h 2705802"/>
                  <a:gd name="connsiteX18" fmla="*/ 2252417 w 4828175"/>
                  <a:gd name="connsiteY18" fmla="*/ 2240321 h 2705802"/>
                  <a:gd name="connsiteX19" fmla="*/ 2328617 w 4828175"/>
                  <a:gd name="connsiteY19" fmla="*/ 2209841 h 2705802"/>
                  <a:gd name="connsiteX20" fmla="*/ 2427677 w 4828175"/>
                  <a:gd name="connsiteY20" fmla="*/ 2446061 h 2705802"/>
                  <a:gd name="connsiteX21" fmla="*/ 2564837 w 4828175"/>
                  <a:gd name="connsiteY21" fmla="*/ 2705141 h 2705802"/>
                  <a:gd name="connsiteX22" fmla="*/ 2633417 w 4828175"/>
                  <a:gd name="connsiteY22" fmla="*/ 2514641 h 2705802"/>
                  <a:gd name="connsiteX23" fmla="*/ 2755337 w 4828175"/>
                  <a:gd name="connsiteY23" fmla="*/ 2331761 h 2705802"/>
                  <a:gd name="connsiteX24" fmla="*/ 2823917 w 4828175"/>
                  <a:gd name="connsiteY24" fmla="*/ 2095541 h 2705802"/>
                  <a:gd name="connsiteX25" fmla="*/ 2945837 w 4828175"/>
                  <a:gd name="connsiteY25" fmla="*/ 2103161 h 2705802"/>
                  <a:gd name="connsiteX26" fmla="*/ 3006797 w 4828175"/>
                  <a:gd name="connsiteY26" fmla="*/ 2186981 h 2705802"/>
                  <a:gd name="connsiteX27" fmla="*/ 3029657 w 4828175"/>
                  <a:gd name="connsiteY27" fmla="*/ 2385101 h 2705802"/>
                  <a:gd name="connsiteX28" fmla="*/ 3128717 w 4828175"/>
                  <a:gd name="connsiteY28" fmla="*/ 2270801 h 2705802"/>
                  <a:gd name="connsiteX29" fmla="*/ 3357317 w 4828175"/>
                  <a:gd name="connsiteY29" fmla="*/ 2529881 h 2705802"/>
                  <a:gd name="connsiteX30" fmla="*/ 3441137 w 4828175"/>
                  <a:gd name="connsiteY30" fmla="*/ 2575601 h 2705802"/>
                  <a:gd name="connsiteX31" fmla="*/ 3563057 w 4828175"/>
                  <a:gd name="connsiteY31" fmla="*/ 2529881 h 2705802"/>
                  <a:gd name="connsiteX32" fmla="*/ 3372557 w 4828175"/>
                  <a:gd name="connsiteY32" fmla="*/ 2377481 h 2705802"/>
                  <a:gd name="connsiteX33" fmla="*/ 3471617 w 4828175"/>
                  <a:gd name="connsiteY33" fmla="*/ 2179361 h 2705802"/>
                  <a:gd name="connsiteX34" fmla="*/ 3593537 w 4828175"/>
                  <a:gd name="connsiteY34" fmla="*/ 2164121 h 2705802"/>
                  <a:gd name="connsiteX35" fmla="*/ 3829757 w 4828175"/>
                  <a:gd name="connsiteY35" fmla="*/ 2049821 h 2705802"/>
                  <a:gd name="connsiteX36" fmla="*/ 3867857 w 4828175"/>
                  <a:gd name="connsiteY36" fmla="*/ 1722161 h 2705802"/>
                  <a:gd name="connsiteX37" fmla="*/ 3646877 w 4828175"/>
                  <a:gd name="connsiteY37" fmla="*/ 1516421 h 2705802"/>
                  <a:gd name="connsiteX38" fmla="*/ 3669737 w 4828175"/>
                  <a:gd name="connsiteY38" fmla="*/ 1386881 h 2705802"/>
                  <a:gd name="connsiteX39" fmla="*/ 3723077 w 4828175"/>
                  <a:gd name="connsiteY39" fmla="*/ 1325921 h 2705802"/>
                  <a:gd name="connsiteX40" fmla="*/ 3799277 w 4828175"/>
                  <a:gd name="connsiteY40" fmla="*/ 1402121 h 2705802"/>
                  <a:gd name="connsiteX41" fmla="*/ 3959297 w 4828175"/>
                  <a:gd name="connsiteY41" fmla="*/ 1402121 h 2705802"/>
                  <a:gd name="connsiteX42" fmla="*/ 4187897 w 4828175"/>
                  <a:gd name="connsiteY42" fmla="*/ 1089701 h 2705802"/>
                  <a:gd name="connsiteX43" fmla="*/ 4096457 w 4828175"/>
                  <a:gd name="connsiteY43" fmla="*/ 929681 h 2705802"/>
                  <a:gd name="connsiteX44" fmla="*/ 4005017 w 4828175"/>
                  <a:gd name="connsiteY44" fmla="*/ 1028741 h 2705802"/>
                  <a:gd name="connsiteX45" fmla="*/ 3928817 w 4828175"/>
                  <a:gd name="connsiteY45" fmla="*/ 944921 h 2705802"/>
                  <a:gd name="connsiteX46" fmla="*/ 4005017 w 4828175"/>
                  <a:gd name="connsiteY46" fmla="*/ 586781 h 2705802"/>
                  <a:gd name="connsiteX47" fmla="*/ 4096457 w 4828175"/>
                  <a:gd name="connsiteY47" fmla="*/ 518201 h 2705802"/>
                  <a:gd name="connsiteX48" fmla="*/ 4172657 w 4828175"/>
                  <a:gd name="connsiteY48" fmla="*/ 563921 h 2705802"/>
                  <a:gd name="connsiteX49" fmla="*/ 4302197 w 4828175"/>
                  <a:gd name="connsiteY49" fmla="*/ 594401 h 2705802"/>
                  <a:gd name="connsiteX50" fmla="*/ 4302197 w 4828175"/>
                  <a:gd name="connsiteY50" fmla="*/ 434381 h 2705802"/>
                  <a:gd name="connsiteX51" fmla="*/ 4378397 w 4828175"/>
                  <a:gd name="connsiteY51" fmla="*/ 502961 h 2705802"/>
                  <a:gd name="connsiteX52" fmla="*/ 4378397 w 4828175"/>
                  <a:gd name="connsiteY52" fmla="*/ 403901 h 2705802"/>
                  <a:gd name="connsiteX53" fmla="*/ 4469837 w 4828175"/>
                  <a:gd name="connsiteY53" fmla="*/ 350561 h 2705802"/>
                  <a:gd name="connsiteX54" fmla="*/ 4568897 w 4828175"/>
                  <a:gd name="connsiteY54" fmla="*/ 487721 h 2705802"/>
                  <a:gd name="connsiteX55" fmla="*/ 4561277 w 4828175"/>
                  <a:gd name="connsiteY55" fmla="*/ 723941 h 2705802"/>
                  <a:gd name="connsiteX56" fmla="*/ 4507937 w 4828175"/>
                  <a:gd name="connsiteY56" fmla="*/ 906821 h 2705802"/>
                  <a:gd name="connsiteX57" fmla="*/ 4637477 w 4828175"/>
                  <a:gd name="connsiteY57" fmla="*/ 1104941 h 2705802"/>
                  <a:gd name="connsiteX58" fmla="*/ 4645097 w 4828175"/>
                  <a:gd name="connsiteY58" fmla="*/ 853481 h 2705802"/>
                  <a:gd name="connsiteX59" fmla="*/ 4568897 w 4828175"/>
                  <a:gd name="connsiteY59" fmla="*/ 784901 h 2705802"/>
                  <a:gd name="connsiteX60" fmla="*/ 4629857 w 4828175"/>
                  <a:gd name="connsiteY60" fmla="*/ 495341 h 2705802"/>
                  <a:gd name="connsiteX61" fmla="*/ 4706057 w 4828175"/>
                  <a:gd name="connsiteY61" fmla="*/ 480101 h 2705802"/>
                  <a:gd name="connsiteX62" fmla="*/ 4827977 w 4828175"/>
                  <a:gd name="connsiteY62" fmla="*/ 289601 h 2705802"/>
                  <a:gd name="connsiteX63" fmla="*/ 4675577 w 4828175"/>
                  <a:gd name="connsiteY63" fmla="*/ 236261 h 2705802"/>
                  <a:gd name="connsiteX64" fmla="*/ 4782257 w 4828175"/>
                  <a:gd name="connsiteY64" fmla="*/ 205781 h 2705802"/>
                  <a:gd name="connsiteX65" fmla="*/ 4660337 w 4828175"/>
                  <a:gd name="connsiteY65" fmla="*/ 114341 h 2705802"/>
                  <a:gd name="connsiteX66" fmla="*/ 4782257 w 4828175"/>
                  <a:gd name="connsiteY66" fmla="*/ 45761 h 2705802"/>
                  <a:gd name="connsiteX67" fmla="*/ 4317437 w 4828175"/>
                  <a:gd name="connsiteY67" fmla="*/ 41 h 2705802"/>
                  <a:gd name="connsiteX68" fmla="*/ 4347917 w 4828175"/>
                  <a:gd name="connsiteY68" fmla="*/ 53381 h 2705802"/>
                  <a:gd name="connsiteX69" fmla="*/ 4134557 w 4828175"/>
                  <a:gd name="connsiteY69" fmla="*/ 68621 h 2705802"/>
                  <a:gd name="connsiteX70" fmla="*/ 4012637 w 4828175"/>
                  <a:gd name="connsiteY70" fmla="*/ 167681 h 2705802"/>
                  <a:gd name="connsiteX71" fmla="*/ 3890717 w 4828175"/>
                  <a:gd name="connsiteY71" fmla="*/ 76241 h 2705802"/>
                  <a:gd name="connsiteX72" fmla="*/ 3547817 w 4828175"/>
                  <a:gd name="connsiteY72" fmla="*/ 114341 h 2705802"/>
                  <a:gd name="connsiteX73" fmla="*/ 3563057 w 4828175"/>
                  <a:gd name="connsiteY73" fmla="*/ 205781 h 2705802"/>
                  <a:gd name="connsiteX74" fmla="*/ 3425897 w 4828175"/>
                  <a:gd name="connsiteY74" fmla="*/ 152441 h 2705802"/>
                  <a:gd name="connsiteX75" fmla="*/ 3425897 w 4828175"/>
                  <a:gd name="connsiteY75" fmla="*/ 251501 h 2705802"/>
                  <a:gd name="connsiteX76" fmla="*/ 3220157 w 4828175"/>
                  <a:gd name="connsiteY76" fmla="*/ 335321 h 2705802"/>
                  <a:gd name="connsiteX77" fmla="*/ 2892497 w 4828175"/>
                  <a:gd name="connsiteY77" fmla="*/ 129581 h 2705802"/>
                  <a:gd name="connsiteX78" fmla="*/ 2816297 w 4828175"/>
                  <a:gd name="connsiteY78" fmla="*/ 198161 h 2705802"/>
                  <a:gd name="connsiteX79" fmla="*/ 2694377 w 4828175"/>
                  <a:gd name="connsiteY79" fmla="*/ 198161 h 2705802"/>
                  <a:gd name="connsiteX80" fmla="*/ 2473397 w 4828175"/>
                  <a:gd name="connsiteY80" fmla="*/ 480101 h 2705802"/>
                  <a:gd name="connsiteX81" fmla="*/ 2359097 w 4828175"/>
                  <a:gd name="connsiteY81" fmla="*/ 335321 h 2705802"/>
                  <a:gd name="connsiteX82" fmla="*/ 2473397 w 4828175"/>
                  <a:gd name="connsiteY82" fmla="*/ 137201 h 2705802"/>
                  <a:gd name="connsiteX83" fmla="*/ 2366717 w 4828175"/>
                  <a:gd name="connsiteY83" fmla="*/ 152441 h 2705802"/>
                  <a:gd name="connsiteX84" fmla="*/ 2275277 w 4828175"/>
                  <a:gd name="connsiteY84" fmla="*/ 114341 h 2705802"/>
                  <a:gd name="connsiteX85" fmla="*/ 2244797 w 4828175"/>
                  <a:gd name="connsiteY85" fmla="*/ 190541 h 2705802"/>
                  <a:gd name="connsiteX86" fmla="*/ 2084777 w 4828175"/>
                  <a:gd name="connsiteY86" fmla="*/ 236261 h 2705802"/>
                  <a:gd name="connsiteX87" fmla="*/ 1939997 w 4828175"/>
                  <a:gd name="connsiteY87" fmla="*/ 266741 h 2705802"/>
                  <a:gd name="connsiteX88" fmla="*/ 1939997 w 4828175"/>
                  <a:gd name="connsiteY88" fmla="*/ 342941 h 2705802"/>
                  <a:gd name="connsiteX89" fmla="*/ 1879037 w 4828175"/>
                  <a:gd name="connsiteY89" fmla="*/ 350561 h 2705802"/>
                  <a:gd name="connsiteX90" fmla="*/ 1932377 w 4828175"/>
                  <a:gd name="connsiteY90" fmla="*/ 449621 h 2705802"/>
                  <a:gd name="connsiteX91" fmla="*/ 1833317 w 4828175"/>
                  <a:gd name="connsiteY91" fmla="*/ 548681 h 2705802"/>
                  <a:gd name="connsiteX92" fmla="*/ 1810457 w 4828175"/>
                  <a:gd name="connsiteY92" fmla="*/ 335321 h 2705802"/>
                  <a:gd name="connsiteX93" fmla="*/ 1665677 w 4828175"/>
                  <a:gd name="connsiteY93" fmla="*/ 365801 h 2705802"/>
                  <a:gd name="connsiteX94" fmla="*/ 1574237 w 4828175"/>
                  <a:gd name="connsiteY94" fmla="*/ 502961 h 2705802"/>
                  <a:gd name="connsiteX95" fmla="*/ 1315157 w 4828175"/>
                  <a:gd name="connsiteY95" fmla="*/ 617261 h 2705802"/>
                  <a:gd name="connsiteX96" fmla="*/ 1002737 w 4828175"/>
                  <a:gd name="connsiteY96" fmla="*/ 823001 h 2705802"/>
                  <a:gd name="connsiteX97" fmla="*/ 903677 w 4828175"/>
                  <a:gd name="connsiteY97" fmla="*/ 739181 h 2705802"/>
                  <a:gd name="connsiteX98" fmla="*/ 987497 w 4828175"/>
                  <a:gd name="connsiteY98" fmla="*/ 685841 h 2705802"/>
                  <a:gd name="connsiteX99" fmla="*/ 720797 w 4828175"/>
                  <a:gd name="connsiteY99" fmla="*/ 556301 h 2705802"/>
                  <a:gd name="connsiteX100" fmla="*/ 438857 w 4828175"/>
                  <a:gd name="connsiteY100" fmla="*/ 944921 h 2705802"/>
                  <a:gd name="connsiteX101" fmla="*/ 583637 w 4828175"/>
                  <a:gd name="connsiteY101" fmla="*/ 960161 h 2705802"/>
                  <a:gd name="connsiteX102" fmla="*/ 583637 w 4828175"/>
                  <a:gd name="connsiteY102" fmla="*/ 1082081 h 2705802"/>
                  <a:gd name="connsiteX103" fmla="*/ 713177 w 4828175"/>
                  <a:gd name="connsiteY103" fmla="*/ 960161 h 2705802"/>
                  <a:gd name="connsiteX104" fmla="*/ 758897 w 4828175"/>
                  <a:gd name="connsiteY104" fmla="*/ 693461 h 2705802"/>
                  <a:gd name="connsiteX105" fmla="*/ 812237 w 4828175"/>
                  <a:gd name="connsiteY105" fmla="*/ 708701 h 2705802"/>
                  <a:gd name="connsiteX106" fmla="*/ 781757 w 4828175"/>
                  <a:gd name="connsiteY106" fmla="*/ 922061 h 2705802"/>
                  <a:gd name="connsiteX107" fmla="*/ 827477 w 4828175"/>
                  <a:gd name="connsiteY107" fmla="*/ 967781 h 2705802"/>
                  <a:gd name="connsiteX108" fmla="*/ 736037 w 4828175"/>
                  <a:gd name="connsiteY108" fmla="*/ 1112561 h 2705802"/>
                  <a:gd name="connsiteX109" fmla="*/ 507437 w 4828175"/>
                  <a:gd name="connsiteY109" fmla="*/ 1188761 h 2705802"/>
                  <a:gd name="connsiteX110" fmla="*/ 492197 w 4828175"/>
                  <a:gd name="connsiteY110" fmla="*/ 1097321 h 2705802"/>
                  <a:gd name="connsiteX111" fmla="*/ 438857 w 4828175"/>
                  <a:gd name="connsiteY111" fmla="*/ 1181141 h 2705802"/>
                  <a:gd name="connsiteX112" fmla="*/ 263597 w 4828175"/>
                  <a:gd name="connsiteY112" fmla="*/ 1295441 h 2705802"/>
                  <a:gd name="connsiteX113" fmla="*/ 374584 w 4828175"/>
                  <a:gd name="connsiteY113" fmla="*/ 1412800 h 2705802"/>
                  <a:gd name="connsiteX114" fmla="*/ 288349 w 4828175"/>
                  <a:gd name="connsiteY114" fmla="*/ 1518726 h 2705802"/>
                  <a:gd name="connsiteX115" fmla="*/ 1938 w 4828175"/>
                  <a:gd name="connsiteY115" fmla="*/ 1652105 h 2705802"/>
                  <a:gd name="connsiteX116" fmla="*/ 168791 w 4828175"/>
                  <a:gd name="connsiteY116" fmla="*/ 1815338 h 2705802"/>
                  <a:gd name="connsiteX117" fmla="*/ 287626 w 4828175"/>
                  <a:gd name="connsiteY117" fmla="*/ 1656048 h 2705802"/>
                  <a:gd name="connsiteX118" fmla="*/ 403103 w 4828175"/>
                  <a:gd name="connsiteY118" fmla="*/ 1547461 h 2705802"/>
                  <a:gd name="connsiteX119" fmla="*/ 495281 w 4828175"/>
                  <a:gd name="connsiteY119" fmla="*/ 1485210 h 2705802"/>
                  <a:gd name="connsiteX120" fmla="*/ 606497 w 4828175"/>
                  <a:gd name="connsiteY120" fmla="*/ 1585001 h 2705802"/>
                  <a:gd name="connsiteX121" fmla="*/ 580383 w 4828175"/>
                  <a:gd name="connsiteY121" fmla="*/ 1436983 h 2705802"/>
                  <a:gd name="connsiteX122" fmla="*/ 652217 w 4828175"/>
                  <a:gd name="connsiteY122" fmla="*/ 1364021 h 2705802"/>
                  <a:gd name="connsiteX123" fmla="*/ 758897 w 4828175"/>
                  <a:gd name="connsiteY123" fmla="*/ 1424981 h 2705802"/>
                  <a:gd name="connsiteX124" fmla="*/ 690058 w 4828175"/>
                  <a:gd name="connsiteY124" fmla="*/ 1522750 h 2705802"/>
                  <a:gd name="connsiteX125" fmla="*/ 781757 w 4828175"/>
                  <a:gd name="connsiteY125" fmla="*/ 1600241 h 2705802"/>
                  <a:gd name="connsiteX126" fmla="*/ 796997 w 4828175"/>
                  <a:gd name="connsiteY126" fmla="*/ 1539281 h 2705802"/>
                  <a:gd name="connsiteX127" fmla="*/ 957017 w 4828175"/>
                  <a:gd name="connsiteY127" fmla="*/ 1554521 h 2705802"/>
                  <a:gd name="connsiteX128" fmla="*/ 1048457 w 4828175"/>
                  <a:gd name="connsiteY128" fmla="*/ 1417361 h 2705802"/>
                  <a:gd name="connsiteX129" fmla="*/ 1307537 w 4828175"/>
                  <a:gd name="connsiteY129" fmla="*/ 1516421 h 2705802"/>
                  <a:gd name="connsiteX130" fmla="*/ 1299917 w 4828175"/>
                  <a:gd name="connsiteY130" fmla="*/ 1615481 h 2705802"/>
                  <a:gd name="connsiteX131" fmla="*/ 1101797 w 4828175"/>
                  <a:gd name="connsiteY131" fmla="*/ 1745021 h 2705802"/>
                  <a:gd name="connsiteX0" fmla="*/ 1073166 w 4799544"/>
                  <a:gd name="connsiteY0" fmla="*/ 1745021 h 2705802"/>
                  <a:gd name="connsiteX1" fmla="*/ 920766 w 4799544"/>
                  <a:gd name="connsiteY1" fmla="*/ 1714541 h 2705802"/>
                  <a:gd name="connsiteX2" fmla="*/ 707406 w 4799544"/>
                  <a:gd name="connsiteY2" fmla="*/ 1805981 h 2705802"/>
                  <a:gd name="connsiteX3" fmla="*/ 844566 w 4799544"/>
                  <a:gd name="connsiteY3" fmla="*/ 1935521 h 2705802"/>
                  <a:gd name="connsiteX4" fmla="*/ 1042686 w 4799544"/>
                  <a:gd name="connsiteY4" fmla="*/ 1882181 h 2705802"/>
                  <a:gd name="connsiteX5" fmla="*/ 1134901 w 4799544"/>
                  <a:gd name="connsiteY5" fmla="*/ 2027736 h 2705802"/>
                  <a:gd name="connsiteX6" fmla="*/ 987279 w 4799544"/>
                  <a:gd name="connsiteY6" fmla="*/ 2188531 h 2705802"/>
                  <a:gd name="connsiteX7" fmla="*/ 1161248 w 4799544"/>
                  <a:gd name="connsiteY7" fmla="*/ 2267185 h 2705802"/>
                  <a:gd name="connsiteX8" fmla="*/ 1363759 w 4799544"/>
                  <a:gd name="connsiteY8" fmla="*/ 2529365 h 2705802"/>
                  <a:gd name="connsiteX9" fmla="*/ 1508539 w 4799544"/>
                  <a:gd name="connsiteY9" fmla="*/ 2505989 h 2705802"/>
                  <a:gd name="connsiteX10" fmla="*/ 1751346 w 4799544"/>
                  <a:gd name="connsiteY10" fmla="*/ 2331761 h 2705802"/>
                  <a:gd name="connsiteX11" fmla="*/ 1728486 w 4799544"/>
                  <a:gd name="connsiteY11" fmla="*/ 2209841 h 2705802"/>
                  <a:gd name="connsiteX12" fmla="*/ 1576086 w 4799544"/>
                  <a:gd name="connsiteY12" fmla="*/ 2308901 h 2705802"/>
                  <a:gd name="connsiteX13" fmla="*/ 1461786 w 4799544"/>
                  <a:gd name="connsiteY13" fmla="*/ 2042201 h 2705802"/>
                  <a:gd name="connsiteX14" fmla="*/ 1530366 w 4799544"/>
                  <a:gd name="connsiteY14" fmla="*/ 1966001 h 2705802"/>
                  <a:gd name="connsiteX15" fmla="*/ 1713246 w 4799544"/>
                  <a:gd name="connsiteY15" fmla="*/ 2026961 h 2705802"/>
                  <a:gd name="connsiteX16" fmla="*/ 1903746 w 4799544"/>
                  <a:gd name="connsiteY16" fmla="*/ 2118401 h 2705802"/>
                  <a:gd name="connsiteX17" fmla="*/ 2109486 w 4799544"/>
                  <a:gd name="connsiteY17" fmla="*/ 2080301 h 2705802"/>
                  <a:gd name="connsiteX18" fmla="*/ 2223786 w 4799544"/>
                  <a:gd name="connsiteY18" fmla="*/ 2240321 h 2705802"/>
                  <a:gd name="connsiteX19" fmla="*/ 2299986 w 4799544"/>
                  <a:gd name="connsiteY19" fmla="*/ 2209841 h 2705802"/>
                  <a:gd name="connsiteX20" fmla="*/ 2399046 w 4799544"/>
                  <a:gd name="connsiteY20" fmla="*/ 2446061 h 2705802"/>
                  <a:gd name="connsiteX21" fmla="*/ 2536206 w 4799544"/>
                  <a:gd name="connsiteY21" fmla="*/ 2705141 h 2705802"/>
                  <a:gd name="connsiteX22" fmla="*/ 2604786 w 4799544"/>
                  <a:gd name="connsiteY22" fmla="*/ 2514641 h 2705802"/>
                  <a:gd name="connsiteX23" fmla="*/ 2726706 w 4799544"/>
                  <a:gd name="connsiteY23" fmla="*/ 2331761 h 2705802"/>
                  <a:gd name="connsiteX24" fmla="*/ 2795286 w 4799544"/>
                  <a:gd name="connsiteY24" fmla="*/ 2095541 h 2705802"/>
                  <a:gd name="connsiteX25" fmla="*/ 2917206 w 4799544"/>
                  <a:gd name="connsiteY25" fmla="*/ 2103161 h 2705802"/>
                  <a:gd name="connsiteX26" fmla="*/ 2978166 w 4799544"/>
                  <a:gd name="connsiteY26" fmla="*/ 2186981 h 2705802"/>
                  <a:gd name="connsiteX27" fmla="*/ 3001026 w 4799544"/>
                  <a:gd name="connsiteY27" fmla="*/ 2385101 h 2705802"/>
                  <a:gd name="connsiteX28" fmla="*/ 3100086 w 4799544"/>
                  <a:gd name="connsiteY28" fmla="*/ 2270801 h 2705802"/>
                  <a:gd name="connsiteX29" fmla="*/ 3328686 w 4799544"/>
                  <a:gd name="connsiteY29" fmla="*/ 2529881 h 2705802"/>
                  <a:gd name="connsiteX30" fmla="*/ 3412506 w 4799544"/>
                  <a:gd name="connsiteY30" fmla="*/ 2575601 h 2705802"/>
                  <a:gd name="connsiteX31" fmla="*/ 3534426 w 4799544"/>
                  <a:gd name="connsiteY31" fmla="*/ 2529881 h 2705802"/>
                  <a:gd name="connsiteX32" fmla="*/ 3343926 w 4799544"/>
                  <a:gd name="connsiteY32" fmla="*/ 2377481 h 2705802"/>
                  <a:gd name="connsiteX33" fmla="*/ 3442986 w 4799544"/>
                  <a:gd name="connsiteY33" fmla="*/ 2179361 h 2705802"/>
                  <a:gd name="connsiteX34" fmla="*/ 3564906 w 4799544"/>
                  <a:gd name="connsiteY34" fmla="*/ 2164121 h 2705802"/>
                  <a:gd name="connsiteX35" fmla="*/ 3801126 w 4799544"/>
                  <a:gd name="connsiteY35" fmla="*/ 2049821 h 2705802"/>
                  <a:gd name="connsiteX36" fmla="*/ 3839226 w 4799544"/>
                  <a:gd name="connsiteY36" fmla="*/ 1722161 h 2705802"/>
                  <a:gd name="connsiteX37" fmla="*/ 3618246 w 4799544"/>
                  <a:gd name="connsiteY37" fmla="*/ 1516421 h 2705802"/>
                  <a:gd name="connsiteX38" fmla="*/ 3641106 w 4799544"/>
                  <a:gd name="connsiteY38" fmla="*/ 1386881 h 2705802"/>
                  <a:gd name="connsiteX39" fmla="*/ 3694446 w 4799544"/>
                  <a:gd name="connsiteY39" fmla="*/ 1325921 h 2705802"/>
                  <a:gd name="connsiteX40" fmla="*/ 3770646 w 4799544"/>
                  <a:gd name="connsiteY40" fmla="*/ 1402121 h 2705802"/>
                  <a:gd name="connsiteX41" fmla="*/ 3930666 w 4799544"/>
                  <a:gd name="connsiteY41" fmla="*/ 1402121 h 2705802"/>
                  <a:gd name="connsiteX42" fmla="*/ 4159266 w 4799544"/>
                  <a:gd name="connsiteY42" fmla="*/ 1089701 h 2705802"/>
                  <a:gd name="connsiteX43" fmla="*/ 4067826 w 4799544"/>
                  <a:gd name="connsiteY43" fmla="*/ 929681 h 2705802"/>
                  <a:gd name="connsiteX44" fmla="*/ 3976386 w 4799544"/>
                  <a:gd name="connsiteY44" fmla="*/ 1028741 h 2705802"/>
                  <a:gd name="connsiteX45" fmla="*/ 3900186 w 4799544"/>
                  <a:gd name="connsiteY45" fmla="*/ 944921 h 2705802"/>
                  <a:gd name="connsiteX46" fmla="*/ 3976386 w 4799544"/>
                  <a:gd name="connsiteY46" fmla="*/ 586781 h 2705802"/>
                  <a:gd name="connsiteX47" fmla="*/ 4067826 w 4799544"/>
                  <a:gd name="connsiteY47" fmla="*/ 518201 h 2705802"/>
                  <a:gd name="connsiteX48" fmla="*/ 4144026 w 4799544"/>
                  <a:gd name="connsiteY48" fmla="*/ 563921 h 2705802"/>
                  <a:gd name="connsiteX49" fmla="*/ 4273566 w 4799544"/>
                  <a:gd name="connsiteY49" fmla="*/ 594401 h 2705802"/>
                  <a:gd name="connsiteX50" fmla="*/ 4273566 w 4799544"/>
                  <a:gd name="connsiteY50" fmla="*/ 434381 h 2705802"/>
                  <a:gd name="connsiteX51" fmla="*/ 4349766 w 4799544"/>
                  <a:gd name="connsiteY51" fmla="*/ 502961 h 2705802"/>
                  <a:gd name="connsiteX52" fmla="*/ 4349766 w 4799544"/>
                  <a:gd name="connsiteY52" fmla="*/ 403901 h 2705802"/>
                  <a:gd name="connsiteX53" fmla="*/ 4441206 w 4799544"/>
                  <a:gd name="connsiteY53" fmla="*/ 350561 h 2705802"/>
                  <a:gd name="connsiteX54" fmla="*/ 4540266 w 4799544"/>
                  <a:gd name="connsiteY54" fmla="*/ 487721 h 2705802"/>
                  <a:gd name="connsiteX55" fmla="*/ 4532646 w 4799544"/>
                  <a:gd name="connsiteY55" fmla="*/ 723941 h 2705802"/>
                  <a:gd name="connsiteX56" fmla="*/ 4479306 w 4799544"/>
                  <a:gd name="connsiteY56" fmla="*/ 906821 h 2705802"/>
                  <a:gd name="connsiteX57" fmla="*/ 4608846 w 4799544"/>
                  <a:gd name="connsiteY57" fmla="*/ 1104941 h 2705802"/>
                  <a:gd name="connsiteX58" fmla="*/ 4616466 w 4799544"/>
                  <a:gd name="connsiteY58" fmla="*/ 853481 h 2705802"/>
                  <a:gd name="connsiteX59" fmla="*/ 4540266 w 4799544"/>
                  <a:gd name="connsiteY59" fmla="*/ 784901 h 2705802"/>
                  <a:gd name="connsiteX60" fmla="*/ 4601226 w 4799544"/>
                  <a:gd name="connsiteY60" fmla="*/ 495341 h 2705802"/>
                  <a:gd name="connsiteX61" fmla="*/ 4677426 w 4799544"/>
                  <a:gd name="connsiteY61" fmla="*/ 480101 h 2705802"/>
                  <a:gd name="connsiteX62" fmla="*/ 4799346 w 4799544"/>
                  <a:gd name="connsiteY62" fmla="*/ 289601 h 2705802"/>
                  <a:gd name="connsiteX63" fmla="*/ 4646946 w 4799544"/>
                  <a:gd name="connsiteY63" fmla="*/ 236261 h 2705802"/>
                  <a:gd name="connsiteX64" fmla="*/ 4753626 w 4799544"/>
                  <a:gd name="connsiteY64" fmla="*/ 205781 h 2705802"/>
                  <a:gd name="connsiteX65" fmla="*/ 4631706 w 4799544"/>
                  <a:gd name="connsiteY65" fmla="*/ 114341 h 2705802"/>
                  <a:gd name="connsiteX66" fmla="*/ 4753626 w 4799544"/>
                  <a:gd name="connsiteY66" fmla="*/ 45761 h 2705802"/>
                  <a:gd name="connsiteX67" fmla="*/ 4288806 w 4799544"/>
                  <a:gd name="connsiteY67" fmla="*/ 41 h 2705802"/>
                  <a:gd name="connsiteX68" fmla="*/ 4319286 w 4799544"/>
                  <a:gd name="connsiteY68" fmla="*/ 53381 h 2705802"/>
                  <a:gd name="connsiteX69" fmla="*/ 4105926 w 4799544"/>
                  <a:gd name="connsiteY69" fmla="*/ 68621 h 2705802"/>
                  <a:gd name="connsiteX70" fmla="*/ 3984006 w 4799544"/>
                  <a:gd name="connsiteY70" fmla="*/ 167681 h 2705802"/>
                  <a:gd name="connsiteX71" fmla="*/ 3862086 w 4799544"/>
                  <a:gd name="connsiteY71" fmla="*/ 76241 h 2705802"/>
                  <a:gd name="connsiteX72" fmla="*/ 3519186 w 4799544"/>
                  <a:gd name="connsiteY72" fmla="*/ 114341 h 2705802"/>
                  <a:gd name="connsiteX73" fmla="*/ 3534426 w 4799544"/>
                  <a:gd name="connsiteY73" fmla="*/ 205781 h 2705802"/>
                  <a:gd name="connsiteX74" fmla="*/ 3397266 w 4799544"/>
                  <a:gd name="connsiteY74" fmla="*/ 152441 h 2705802"/>
                  <a:gd name="connsiteX75" fmla="*/ 3397266 w 4799544"/>
                  <a:gd name="connsiteY75" fmla="*/ 251501 h 2705802"/>
                  <a:gd name="connsiteX76" fmla="*/ 3191526 w 4799544"/>
                  <a:gd name="connsiteY76" fmla="*/ 335321 h 2705802"/>
                  <a:gd name="connsiteX77" fmla="*/ 2863866 w 4799544"/>
                  <a:gd name="connsiteY77" fmla="*/ 129581 h 2705802"/>
                  <a:gd name="connsiteX78" fmla="*/ 2787666 w 4799544"/>
                  <a:gd name="connsiteY78" fmla="*/ 198161 h 2705802"/>
                  <a:gd name="connsiteX79" fmla="*/ 2665746 w 4799544"/>
                  <a:gd name="connsiteY79" fmla="*/ 198161 h 2705802"/>
                  <a:gd name="connsiteX80" fmla="*/ 2444766 w 4799544"/>
                  <a:gd name="connsiteY80" fmla="*/ 480101 h 2705802"/>
                  <a:gd name="connsiteX81" fmla="*/ 2330466 w 4799544"/>
                  <a:gd name="connsiteY81" fmla="*/ 335321 h 2705802"/>
                  <a:gd name="connsiteX82" fmla="*/ 2444766 w 4799544"/>
                  <a:gd name="connsiteY82" fmla="*/ 137201 h 2705802"/>
                  <a:gd name="connsiteX83" fmla="*/ 2338086 w 4799544"/>
                  <a:gd name="connsiteY83" fmla="*/ 152441 h 2705802"/>
                  <a:gd name="connsiteX84" fmla="*/ 2246646 w 4799544"/>
                  <a:gd name="connsiteY84" fmla="*/ 114341 h 2705802"/>
                  <a:gd name="connsiteX85" fmla="*/ 2216166 w 4799544"/>
                  <a:gd name="connsiteY85" fmla="*/ 190541 h 2705802"/>
                  <a:gd name="connsiteX86" fmla="*/ 2056146 w 4799544"/>
                  <a:gd name="connsiteY86" fmla="*/ 236261 h 2705802"/>
                  <a:gd name="connsiteX87" fmla="*/ 1911366 w 4799544"/>
                  <a:gd name="connsiteY87" fmla="*/ 266741 h 2705802"/>
                  <a:gd name="connsiteX88" fmla="*/ 1911366 w 4799544"/>
                  <a:gd name="connsiteY88" fmla="*/ 342941 h 2705802"/>
                  <a:gd name="connsiteX89" fmla="*/ 1850406 w 4799544"/>
                  <a:gd name="connsiteY89" fmla="*/ 350561 h 2705802"/>
                  <a:gd name="connsiteX90" fmla="*/ 1903746 w 4799544"/>
                  <a:gd name="connsiteY90" fmla="*/ 449621 h 2705802"/>
                  <a:gd name="connsiteX91" fmla="*/ 1804686 w 4799544"/>
                  <a:gd name="connsiteY91" fmla="*/ 548681 h 2705802"/>
                  <a:gd name="connsiteX92" fmla="*/ 1781826 w 4799544"/>
                  <a:gd name="connsiteY92" fmla="*/ 335321 h 2705802"/>
                  <a:gd name="connsiteX93" fmla="*/ 1637046 w 4799544"/>
                  <a:gd name="connsiteY93" fmla="*/ 365801 h 2705802"/>
                  <a:gd name="connsiteX94" fmla="*/ 1545606 w 4799544"/>
                  <a:gd name="connsiteY94" fmla="*/ 502961 h 2705802"/>
                  <a:gd name="connsiteX95" fmla="*/ 1286526 w 4799544"/>
                  <a:gd name="connsiteY95" fmla="*/ 617261 h 2705802"/>
                  <a:gd name="connsiteX96" fmla="*/ 974106 w 4799544"/>
                  <a:gd name="connsiteY96" fmla="*/ 823001 h 2705802"/>
                  <a:gd name="connsiteX97" fmla="*/ 875046 w 4799544"/>
                  <a:gd name="connsiteY97" fmla="*/ 739181 h 2705802"/>
                  <a:gd name="connsiteX98" fmla="*/ 958866 w 4799544"/>
                  <a:gd name="connsiteY98" fmla="*/ 685841 h 2705802"/>
                  <a:gd name="connsiteX99" fmla="*/ 692166 w 4799544"/>
                  <a:gd name="connsiteY99" fmla="*/ 556301 h 2705802"/>
                  <a:gd name="connsiteX100" fmla="*/ 410226 w 4799544"/>
                  <a:gd name="connsiteY100" fmla="*/ 944921 h 2705802"/>
                  <a:gd name="connsiteX101" fmla="*/ 555006 w 4799544"/>
                  <a:gd name="connsiteY101" fmla="*/ 960161 h 2705802"/>
                  <a:gd name="connsiteX102" fmla="*/ 555006 w 4799544"/>
                  <a:gd name="connsiteY102" fmla="*/ 1082081 h 2705802"/>
                  <a:gd name="connsiteX103" fmla="*/ 684546 w 4799544"/>
                  <a:gd name="connsiteY103" fmla="*/ 960161 h 2705802"/>
                  <a:gd name="connsiteX104" fmla="*/ 730266 w 4799544"/>
                  <a:gd name="connsiteY104" fmla="*/ 693461 h 2705802"/>
                  <a:gd name="connsiteX105" fmla="*/ 783606 w 4799544"/>
                  <a:gd name="connsiteY105" fmla="*/ 708701 h 2705802"/>
                  <a:gd name="connsiteX106" fmla="*/ 753126 w 4799544"/>
                  <a:gd name="connsiteY106" fmla="*/ 922061 h 2705802"/>
                  <a:gd name="connsiteX107" fmla="*/ 798846 w 4799544"/>
                  <a:gd name="connsiteY107" fmla="*/ 967781 h 2705802"/>
                  <a:gd name="connsiteX108" fmla="*/ 707406 w 4799544"/>
                  <a:gd name="connsiteY108" fmla="*/ 1112561 h 2705802"/>
                  <a:gd name="connsiteX109" fmla="*/ 478806 w 4799544"/>
                  <a:gd name="connsiteY109" fmla="*/ 1188761 h 2705802"/>
                  <a:gd name="connsiteX110" fmla="*/ 463566 w 4799544"/>
                  <a:gd name="connsiteY110" fmla="*/ 1097321 h 2705802"/>
                  <a:gd name="connsiteX111" fmla="*/ 410226 w 4799544"/>
                  <a:gd name="connsiteY111" fmla="*/ 1181141 h 2705802"/>
                  <a:gd name="connsiteX112" fmla="*/ 234966 w 4799544"/>
                  <a:gd name="connsiteY112" fmla="*/ 1295441 h 2705802"/>
                  <a:gd name="connsiteX113" fmla="*/ 345953 w 4799544"/>
                  <a:gd name="connsiteY113" fmla="*/ 1412800 h 2705802"/>
                  <a:gd name="connsiteX114" fmla="*/ 259718 w 4799544"/>
                  <a:gd name="connsiteY114" fmla="*/ 1518726 h 2705802"/>
                  <a:gd name="connsiteX115" fmla="*/ 2299 w 4799544"/>
                  <a:gd name="connsiteY115" fmla="*/ 1653570 h 2705802"/>
                  <a:gd name="connsiteX116" fmla="*/ 140160 w 4799544"/>
                  <a:gd name="connsiteY116" fmla="*/ 1815338 h 2705802"/>
                  <a:gd name="connsiteX117" fmla="*/ 258995 w 4799544"/>
                  <a:gd name="connsiteY117" fmla="*/ 1656048 h 2705802"/>
                  <a:gd name="connsiteX118" fmla="*/ 374472 w 4799544"/>
                  <a:gd name="connsiteY118" fmla="*/ 1547461 h 2705802"/>
                  <a:gd name="connsiteX119" fmla="*/ 466650 w 4799544"/>
                  <a:gd name="connsiteY119" fmla="*/ 1485210 h 2705802"/>
                  <a:gd name="connsiteX120" fmla="*/ 577866 w 4799544"/>
                  <a:gd name="connsiteY120" fmla="*/ 1585001 h 2705802"/>
                  <a:gd name="connsiteX121" fmla="*/ 551752 w 4799544"/>
                  <a:gd name="connsiteY121" fmla="*/ 1436983 h 2705802"/>
                  <a:gd name="connsiteX122" fmla="*/ 623586 w 4799544"/>
                  <a:gd name="connsiteY122" fmla="*/ 1364021 h 2705802"/>
                  <a:gd name="connsiteX123" fmla="*/ 730266 w 4799544"/>
                  <a:gd name="connsiteY123" fmla="*/ 1424981 h 2705802"/>
                  <a:gd name="connsiteX124" fmla="*/ 661427 w 4799544"/>
                  <a:gd name="connsiteY124" fmla="*/ 1522750 h 2705802"/>
                  <a:gd name="connsiteX125" fmla="*/ 753126 w 4799544"/>
                  <a:gd name="connsiteY125" fmla="*/ 1600241 h 2705802"/>
                  <a:gd name="connsiteX126" fmla="*/ 768366 w 4799544"/>
                  <a:gd name="connsiteY126" fmla="*/ 1539281 h 2705802"/>
                  <a:gd name="connsiteX127" fmla="*/ 928386 w 4799544"/>
                  <a:gd name="connsiteY127" fmla="*/ 1554521 h 2705802"/>
                  <a:gd name="connsiteX128" fmla="*/ 1019826 w 4799544"/>
                  <a:gd name="connsiteY128" fmla="*/ 1417361 h 2705802"/>
                  <a:gd name="connsiteX129" fmla="*/ 1278906 w 4799544"/>
                  <a:gd name="connsiteY129" fmla="*/ 1516421 h 2705802"/>
                  <a:gd name="connsiteX130" fmla="*/ 1271286 w 4799544"/>
                  <a:gd name="connsiteY130" fmla="*/ 1615481 h 2705802"/>
                  <a:gd name="connsiteX131" fmla="*/ 1073166 w 4799544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338013 w 4799471"/>
                  <a:gd name="connsiteY83" fmla="*/ 152441 h 2705802"/>
                  <a:gd name="connsiteX84" fmla="*/ 2246573 w 4799471"/>
                  <a:gd name="connsiteY84" fmla="*/ 114341 h 2705802"/>
                  <a:gd name="connsiteX85" fmla="*/ 2216093 w 4799471"/>
                  <a:gd name="connsiteY85" fmla="*/ 190541 h 2705802"/>
                  <a:gd name="connsiteX86" fmla="*/ 2056073 w 4799471"/>
                  <a:gd name="connsiteY86" fmla="*/ 236261 h 2705802"/>
                  <a:gd name="connsiteX87" fmla="*/ 1911293 w 4799471"/>
                  <a:gd name="connsiteY87" fmla="*/ 266741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338013 w 4799471"/>
                  <a:gd name="connsiteY83" fmla="*/ 152441 h 2705802"/>
                  <a:gd name="connsiteX84" fmla="*/ 2246573 w 4799471"/>
                  <a:gd name="connsiteY84" fmla="*/ 114341 h 2705802"/>
                  <a:gd name="connsiteX85" fmla="*/ 2216093 w 4799471"/>
                  <a:gd name="connsiteY85" fmla="*/ 190541 h 2705802"/>
                  <a:gd name="connsiteX86" fmla="*/ 2028732 w 4799471"/>
                  <a:gd name="connsiteY86" fmla="*/ 157406 h 2705802"/>
                  <a:gd name="connsiteX87" fmla="*/ 1911293 w 4799471"/>
                  <a:gd name="connsiteY87" fmla="*/ 266741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338013 w 4799471"/>
                  <a:gd name="connsiteY83" fmla="*/ 152441 h 2705802"/>
                  <a:gd name="connsiteX84" fmla="*/ 2246573 w 4799471"/>
                  <a:gd name="connsiteY84" fmla="*/ 114341 h 2705802"/>
                  <a:gd name="connsiteX85" fmla="*/ 2111345 w 4799471"/>
                  <a:gd name="connsiteY85" fmla="*/ 108065 h 2705802"/>
                  <a:gd name="connsiteX86" fmla="*/ 2028732 w 4799471"/>
                  <a:gd name="connsiteY86" fmla="*/ 157406 h 2705802"/>
                  <a:gd name="connsiteX87" fmla="*/ 1911293 w 4799471"/>
                  <a:gd name="connsiteY87" fmla="*/ 266741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338013 w 4799471"/>
                  <a:gd name="connsiteY83" fmla="*/ 152441 h 2705802"/>
                  <a:gd name="connsiteX84" fmla="*/ 2246573 w 4799471"/>
                  <a:gd name="connsiteY84" fmla="*/ 114341 h 2705802"/>
                  <a:gd name="connsiteX85" fmla="*/ 2127550 w 4799471"/>
                  <a:gd name="connsiteY85" fmla="*/ 93307 h 2705802"/>
                  <a:gd name="connsiteX86" fmla="*/ 2028732 w 4799471"/>
                  <a:gd name="connsiteY86" fmla="*/ 157406 h 2705802"/>
                  <a:gd name="connsiteX87" fmla="*/ 1911293 w 4799471"/>
                  <a:gd name="connsiteY87" fmla="*/ 266741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338013 w 4799471"/>
                  <a:gd name="connsiteY83" fmla="*/ 152441 h 2705802"/>
                  <a:gd name="connsiteX84" fmla="*/ 2246573 w 4799471"/>
                  <a:gd name="connsiteY84" fmla="*/ 114341 h 2705802"/>
                  <a:gd name="connsiteX85" fmla="*/ 2127550 w 4799471"/>
                  <a:gd name="connsiteY85" fmla="*/ 93307 h 2705802"/>
                  <a:gd name="connsiteX86" fmla="*/ 2028732 w 4799471"/>
                  <a:gd name="connsiteY86" fmla="*/ 157406 h 2705802"/>
                  <a:gd name="connsiteX87" fmla="*/ 1881054 w 4799471"/>
                  <a:gd name="connsiteY87" fmla="*/ 249812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444693 w 4799471"/>
                  <a:gd name="connsiteY82" fmla="*/ 137201 h 2705802"/>
                  <a:gd name="connsiteX83" fmla="*/ 2279708 w 4799471"/>
                  <a:gd name="connsiteY83" fmla="*/ 72136 h 2705802"/>
                  <a:gd name="connsiteX84" fmla="*/ 2246573 w 4799471"/>
                  <a:gd name="connsiteY84" fmla="*/ 114341 h 2705802"/>
                  <a:gd name="connsiteX85" fmla="*/ 2127550 w 4799471"/>
                  <a:gd name="connsiteY85" fmla="*/ 93307 h 2705802"/>
                  <a:gd name="connsiteX86" fmla="*/ 2028732 w 4799471"/>
                  <a:gd name="connsiteY86" fmla="*/ 157406 h 2705802"/>
                  <a:gd name="connsiteX87" fmla="*/ 1881054 w 4799471"/>
                  <a:gd name="connsiteY87" fmla="*/ 249812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  <a:gd name="connsiteX0" fmla="*/ 1073093 w 4799471"/>
                  <a:gd name="connsiteY0" fmla="*/ 1745021 h 2705802"/>
                  <a:gd name="connsiteX1" fmla="*/ 920693 w 4799471"/>
                  <a:gd name="connsiteY1" fmla="*/ 1714541 h 2705802"/>
                  <a:gd name="connsiteX2" fmla="*/ 707333 w 4799471"/>
                  <a:gd name="connsiteY2" fmla="*/ 1805981 h 2705802"/>
                  <a:gd name="connsiteX3" fmla="*/ 844493 w 4799471"/>
                  <a:gd name="connsiteY3" fmla="*/ 1935521 h 2705802"/>
                  <a:gd name="connsiteX4" fmla="*/ 1042613 w 4799471"/>
                  <a:gd name="connsiteY4" fmla="*/ 1882181 h 2705802"/>
                  <a:gd name="connsiteX5" fmla="*/ 1134828 w 4799471"/>
                  <a:gd name="connsiteY5" fmla="*/ 2027736 h 2705802"/>
                  <a:gd name="connsiteX6" fmla="*/ 987206 w 4799471"/>
                  <a:gd name="connsiteY6" fmla="*/ 2188531 h 2705802"/>
                  <a:gd name="connsiteX7" fmla="*/ 1161175 w 4799471"/>
                  <a:gd name="connsiteY7" fmla="*/ 2267185 h 2705802"/>
                  <a:gd name="connsiteX8" fmla="*/ 1363686 w 4799471"/>
                  <a:gd name="connsiteY8" fmla="*/ 2529365 h 2705802"/>
                  <a:gd name="connsiteX9" fmla="*/ 1508466 w 4799471"/>
                  <a:gd name="connsiteY9" fmla="*/ 2505989 h 2705802"/>
                  <a:gd name="connsiteX10" fmla="*/ 1751273 w 4799471"/>
                  <a:gd name="connsiteY10" fmla="*/ 2331761 h 2705802"/>
                  <a:gd name="connsiteX11" fmla="*/ 1728413 w 4799471"/>
                  <a:gd name="connsiteY11" fmla="*/ 2209841 h 2705802"/>
                  <a:gd name="connsiteX12" fmla="*/ 1576013 w 4799471"/>
                  <a:gd name="connsiteY12" fmla="*/ 2308901 h 2705802"/>
                  <a:gd name="connsiteX13" fmla="*/ 1461713 w 4799471"/>
                  <a:gd name="connsiteY13" fmla="*/ 2042201 h 2705802"/>
                  <a:gd name="connsiteX14" fmla="*/ 1530293 w 4799471"/>
                  <a:gd name="connsiteY14" fmla="*/ 1966001 h 2705802"/>
                  <a:gd name="connsiteX15" fmla="*/ 1713173 w 4799471"/>
                  <a:gd name="connsiteY15" fmla="*/ 2026961 h 2705802"/>
                  <a:gd name="connsiteX16" fmla="*/ 1903673 w 4799471"/>
                  <a:gd name="connsiteY16" fmla="*/ 2118401 h 2705802"/>
                  <a:gd name="connsiteX17" fmla="*/ 2109413 w 4799471"/>
                  <a:gd name="connsiteY17" fmla="*/ 2080301 h 2705802"/>
                  <a:gd name="connsiteX18" fmla="*/ 2223713 w 4799471"/>
                  <a:gd name="connsiteY18" fmla="*/ 2240321 h 2705802"/>
                  <a:gd name="connsiteX19" fmla="*/ 2299913 w 4799471"/>
                  <a:gd name="connsiteY19" fmla="*/ 2209841 h 2705802"/>
                  <a:gd name="connsiteX20" fmla="*/ 2398973 w 4799471"/>
                  <a:gd name="connsiteY20" fmla="*/ 2446061 h 2705802"/>
                  <a:gd name="connsiteX21" fmla="*/ 2536133 w 4799471"/>
                  <a:gd name="connsiteY21" fmla="*/ 2705141 h 2705802"/>
                  <a:gd name="connsiteX22" fmla="*/ 2604713 w 4799471"/>
                  <a:gd name="connsiteY22" fmla="*/ 2514641 h 2705802"/>
                  <a:gd name="connsiteX23" fmla="*/ 2726633 w 4799471"/>
                  <a:gd name="connsiteY23" fmla="*/ 2331761 h 2705802"/>
                  <a:gd name="connsiteX24" fmla="*/ 2795213 w 4799471"/>
                  <a:gd name="connsiteY24" fmla="*/ 2095541 h 2705802"/>
                  <a:gd name="connsiteX25" fmla="*/ 2917133 w 4799471"/>
                  <a:gd name="connsiteY25" fmla="*/ 2103161 h 2705802"/>
                  <a:gd name="connsiteX26" fmla="*/ 2978093 w 4799471"/>
                  <a:gd name="connsiteY26" fmla="*/ 2186981 h 2705802"/>
                  <a:gd name="connsiteX27" fmla="*/ 3000953 w 4799471"/>
                  <a:gd name="connsiteY27" fmla="*/ 2385101 h 2705802"/>
                  <a:gd name="connsiteX28" fmla="*/ 3100013 w 4799471"/>
                  <a:gd name="connsiteY28" fmla="*/ 2270801 h 2705802"/>
                  <a:gd name="connsiteX29" fmla="*/ 3328613 w 4799471"/>
                  <a:gd name="connsiteY29" fmla="*/ 2529881 h 2705802"/>
                  <a:gd name="connsiteX30" fmla="*/ 3412433 w 4799471"/>
                  <a:gd name="connsiteY30" fmla="*/ 2575601 h 2705802"/>
                  <a:gd name="connsiteX31" fmla="*/ 3534353 w 4799471"/>
                  <a:gd name="connsiteY31" fmla="*/ 2529881 h 2705802"/>
                  <a:gd name="connsiteX32" fmla="*/ 3343853 w 4799471"/>
                  <a:gd name="connsiteY32" fmla="*/ 2377481 h 2705802"/>
                  <a:gd name="connsiteX33" fmla="*/ 3442913 w 4799471"/>
                  <a:gd name="connsiteY33" fmla="*/ 2179361 h 2705802"/>
                  <a:gd name="connsiteX34" fmla="*/ 3564833 w 4799471"/>
                  <a:gd name="connsiteY34" fmla="*/ 2164121 h 2705802"/>
                  <a:gd name="connsiteX35" fmla="*/ 3801053 w 4799471"/>
                  <a:gd name="connsiteY35" fmla="*/ 2049821 h 2705802"/>
                  <a:gd name="connsiteX36" fmla="*/ 3839153 w 4799471"/>
                  <a:gd name="connsiteY36" fmla="*/ 1722161 h 2705802"/>
                  <a:gd name="connsiteX37" fmla="*/ 3618173 w 4799471"/>
                  <a:gd name="connsiteY37" fmla="*/ 1516421 h 2705802"/>
                  <a:gd name="connsiteX38" fmla="*/ 3641033 w 4799471"/>
                  <a:gd name="connsiteY38" fmla="*/ 1386881 h 2705802"/>
                  <a:gd name="connsiteX39" fmla="*/ 3694373 w 4799471"/>
                  <a:gd name="connsiteY39" fmla="*/ 1325921 h 2705802"/>
                  <a:gd name="connsiteX40" fmla="*/ 3770573 w 4799471"/>
                  <a:gd name="connsiteY40" fmla="*/ 1402121 h 2705802"/>
                  <a:gd name="connsiteX41" fmla="*/ 3930593 w 4799471"/>
                  <a:gd name="connsiteY41" fmla="*/ 1402121 h 2705802"/>
                  <a:gd name="connsiteX42" fmla="*/ 4159193 w 4799471"/>
                  <a:gd name="connsiteY42" fmla="*/ 1089701 h 2705802"/>
                  <a:gd name="connsiteX43" fmla="*/ 4067753 w 4799471"/>
                  <a:gd name="connsiteY43" fmla="*/ 929681 h 2705802"/>
                  <a:gd name="connsiteX44" fmla="*/ 3976313 w 4799471"/>
                  <a:gd name="connsiteY44" fmla="*/ 1028741 h 2705802"/>
                  <a:gd name="connsiteX45" fmla="*/ 3900113 w 4799471"/>
                  <a:gd name="connsiteY45" fmla="*/ 944921 h 2705802"/>
                  <a:gd name="connsiteX46" fmla="*/ 3976313 w 4799471"/>
                  <a:gd name="connsiteY46" fmla="*/ 586781 h 2705802"/>
                  <a:gd name="connsiteX47" fmla="*/ 4067753 w 4799471"/>
                  <a:gd name="connsiteY47" fmla="*/ 518201 h 2705802"/>
                  <a:gd name="connsiteX48" fmla="*/ 4143953 w 4799471"/>
                  <a:gd name="connsiteY48" fmla="*/ 563921 h 2705802"/>
                  <a:gd name="connsiteX49" fmla="*/ 4273493 w 4799471"/>
                  <a:gd name="connsiteY49" fmla="*/ 594401 h 2705802"/>
                  <a:gd name="connsiteX50" fmla="*/ 4273493 w 4799471"/>
                  <a:gd name="connsiteY50" fmla="*/ 434381 h 2705802"/>
                  <a:gd name="connsiteX51" fmla="*/ 4349693 w 4799471"/>
                  <a:gd name="connsiteY51" fmla="*/ 502961 h 2705802"/>
                  <a:gd name="connsiteX52" fmla="*/ 4349693 w 4799471"/>
                  <a:gd name="connsiteY52" fmla="*/ 403901 h 2705802"/>
                  <a:gd name="connsiteX53" fmla="*/ 4441133 w 4799471"/>
                  <a:gd name="connsiteY53" fmla="*/ 350561 h 2705802"/>
                  <a:gd name="connsiteX54" fmla="*/ 4540193 w 4799471"/>
                  <a:gd name="connsiteY54" fmla="*/ 487721 h 2705802"/>
                  <a:gd name="connsiteX55" fmla="*/ 4532573 w 4799471"/>
                  <a:gd name="connsiteY55" fmla="*/ 723941 h 2705802"/>
                  <a:gd name="connsiteX56" fmla="*/ 4479233 w 4799471"/>
                  <a:gd name="connsiteY56" fmla="*/ 906821 h 2705802"/>
                  <a:gd name="connsiteX57" fmla="*/ 4608773 w 4799471"/>
                  <a:gd name="connsiteY57" fmla="*/ 1104941 h 2705802"/>
                  <a:gd name="connsiteX58" fmla="*/ 4616393 w 4799471"/>
                  <a:gd name="connsiteY58" fmla="*/ 853481 h 2705802"/>
                  <a:gd name="connsiteX59" fmla="*/ 4540193 w 4799471"/>
                  <a:gd name="connsiteY59" fmla="*/ 784901 h 2705802"/>
                  <a:gd name="connsiteX60" fmla="*/ 4601153 w 4799471"/>
                  <a:gd name="connsiteY60" fmla="*/ 495341 h 2705802"/>
                  <a:gd name="connsiteX61" fmla="*/ 4677353 w 4799471"/>
                  <a:gd name="connsiteY61" fmla="*/ 480101 h 2705802"/>
                  <a:gd name="connsiteX62" fmla="*/ 4799273 w 4799471"/>
                  <a:gd name="connsiteY62" fmla="*/ 289601 h 2705802"/>
                  <a:gd name="connsiteX63" fmla="*/ 4646873 w 4799471"/>
                  <a:gd name="connsiteY63" fmla="*/ 236261 h 2705802"/>
                  <a:gd name="connsiteX64" fmla="*/ 4753553 w 4799471"/>
                  <a:gd name="connsiteY64" fmla="*/ 205781 h 2705802"/>
                  <a:gd name="connsiteX65" fmla="*/ 4631633 w 4799471"/>
                  <a:gd name="connsiteY65" fmla="*/ 114341 h 2705802"/>
                  <a:gd name="connsiteX66" fmla="*/ 4753553 w 4799471"/>
                  <a:gd name="connsiteY66" fmla="*/ 45761 h 2705802"/>
                  <a:gd name="connsiteX67" fmla="*/ 4288733 w 4799471"/>
                  <a:gd name="connsiteY67" fmla="*/ 41 h 2705802"/>
                  <a:gd name="connsiteX68" fmla="*/ 4319213 w 4799471"/>
                  <a:gd name="connsiteY68" fmla="*/ 53381 h 2705802"/>
                  <a:gd name="connsiteX69" fmla="*/ 4105853 w 4799471"/>
                  <a:gd name="connsiteY69" fmla="*/ 68621 h 2705802"/>
                  <a:gd name="connsiteX70" fmla="*/ 3983933 w 4799471"/>
                  <a:gd name="connsiteY70" fmla="*/ 167681 h 2705802"/>
                  <a:gd name="connsiteX71" fmla="*/ 3862013 w 4799471"/>
                  <a:gd name="connsiteY71" fmla="*/ 76241 h 2705802"/>
                  <a:gd name="connsiteX72" fmla="*/ 3519113 w 4799471"/>
                  <a:gd name="connsiteY72" fmla="*/ 114341 h 2705802"/>
                  <a:gd name="connsiteX73" fmla="*/ 3534353 w 4799471"/>
                  <a:gd name="connsiteY73" fmla="*/ 205781 h 2705802"/>
                  <a:gd name="connsiteX74" fmla="*/ 3397193 w 4799471"/>
                  <a:gd name="connsiteY74" fmla="*/ 152441 h 2705802"/>
                  <a:gd name="connsiteX75" fmla="*/ 3397193 w 4799471"/>
                  <a:gd name="connsiteY75" fmla="*/ 251501 h 2705802"/>
                  <a:gd name="connsiteX76" fmla="*/ 3191453 w 4799471"/>
                  <a:gd name="connsiteY76" fmla="*/ 335321 h 2705802"/>
                  <a:gd name="connsiteX77" fmla="*/ 2863793 w 4799471"/>
                  <a:gd name="connsiteY77" fmla="*/ 129581 h 2705802"/>
                  <a:gd name="connsiteX78" fmla="*/ 2787593 w 4799471"/>
                  <a:gd name="connsiteY78" fmla="*/ 198161 h 2705802"/>
                  <a:gd name="connsiteX79" fmla="*/ 2665673 w 4799471"/>
                  <a:gd name="connsiteY79" fmla="*/ 198161 h 2705802"/>
                  <a:gd name="connsiteX80" fmla="*/ 2444693 w 4799471"/>
                  <a:gd name="connsiteY80" fmla="*/ 480101 h 2705802"/>
                  <a:gd name="connsiteX81" fmla="*/ 2330393 w 4799471"/>
                  <a:gd name="connsiteY81" fmla="*/ 335321 h 2705802"/>
                  <a:gd name="connsiteX82" fmla="*/ 2382042 w 4799471"/>
                  <a:gd name="connsiteY82" fmla="*/ 149785 h 2705802"/>
                  <a:gd name="connsiteX83" fmla="*/ 2279708 w 4799471"/>
                  <a:gd name="connsiteY83" fmla="*/ 72136 h 2705802"/>
                  <a:gd name="connsiteX84" fmla="*/ 2246573 w 4799471"/>
                  <a:gd name="connsiteY84" fmla="*/ 114341 h 2705802"/>
                  <a:gd name="connsiteX85" fmla="*/ 2127550 w 4799471"/>
                  <a:gd name="connsiteY85" fmla="*/ 93307 h 2705802"/>
                  <a:gd name="connsiteX86" fmla="*/ 2028732 w 4799471"/>
                  <a:gd name="connsiteY86" fmla="*/ 157406 h 2705802"/>
                  <a:gd name="connsiteX87" fmla="*/ 1881054 w 4799471"/>
                  <a:gd name="connsiteY87" fmla="*/ 249812 h 2705802"/>
                  <a:gd name="connsiteX88" fmla="*/ 1911293 w 4799471"/>
                  <a:gd name="connsiteY88" fmla="*/ 342941 h 2705802"/>
                  <a:gd name="connsiteX89" fmla="*/ 1850333 w 4799471"/>
                  <a:gd name="connsiteY89" fmla="*/ 350561 h 2705802"/>
                  <a:gd name="connsiteX90" fmla="*/ 1903673 w 4799471"/>
                  <a:gd name="connsiteY90" fmla="*/ 449621 h 2705802"/>
                  <a:gd name="connsiteX91" fmla="*/ 1804613 w 4799471"/>
                  <a:gd name="connsiteY91" fmla="*/ 548681 h 2705802"/>
                  <a:gd name="connsiteX92" fmla="*/ 1781753 w 4799471"/>
                  <a:gd name="connsiteY92" fmla="*/ 335321 h 2705802"/>
                  <a:gd name="connsiteX93" fmla="*/ 1636973 w 4799471"/>
                  <a:gd name="connsiteY93" fmla="*/ 365801 h 2705802"/>
                  <a:gd name="connsiteX94" fmla="*/ 1545533 w 4799471"/>
                  <a:gd name="connsiteY94" fmla="*/ 502961 h 2705802"/>
                  <a:gd name="connsiteX95" fmla="*/ 1286453 w 4799471"/>
                  <a:gd name="connsiteY95" fmla="*/ 617261 h 2705802"/>
                  <a:gd name="connsiteX96" fmla="*/ 974033 w 4799471"/>
                  <a:gd name="connsiteY96" fmla="*/ 823001 h 2705802"/>
                  <a:gd name="connsiteX97" fmla="*/ 874973 w 4799471"/>
                  <a:gd name="connsiteY97" fmla="*/ 739181 h 2705802"/>
                  <a:gd name="connsiteX98" fmla="*/ 958793 w 4799471"/>
                  <a:gd name="connsiteY98" fmla="*/ 685841 h 2705802"/>
                  <a:gd name="connsiteX99" fmla="*/ 692093 w 4799471"/>
                  <a:gd name="connsiteY99" fmla="*/ 556301 h 2705802"/>
                  <a:gd name="connsiteX100" fmla="*/ 410153 w 4799471"/>
                  <a:gd name="connsiteY100" fmla="*/ 944921 h 2705802"/>
                  <a:gd name="connsiteX101" fmla="*/ 554933 w 4799471"/>
                  <a:gd name="connsiteY101" fmla="*/ 960161 h 2705802"/>
                  <a:gd name="connsiteX102" fmla="*/ 554933 w 4799471"/>
                  <a:gd name="connsiteY102" fmla="*/ 1082081 h 2705802"/>
                  <a:gd name="connsiteX103" fmla="*/ 684473 w 4799471"/>
                  <a:gd name="connsiteY103" fmla="*/ 960161 h 2705802"/>
                  <a:gd name="connsiteX104" fmla="*/ 730193 w 4799471"/>
                  <a:gd name="connsiteY104" fmla="*/ 693461 h 2705802"/>
                  <a:gd name="connsiteX105" fmla="*/ 783533 w 4799471"/>
                  <a:gd name="connsiteY105" fmla="*/ 708701 h 2705802"/>
                  <a:gd name="connsiteX106" fmla="*/ 753053 w 4799471"/>
                  <a:gd name="connsiteY106" fmla="*/ 922061 h 2705802"/>
                  <a:gd name="connsiteX107" fmla="*/ 798773 w 4799471"/>
                  <a:gd name="connsiteY107" fmla="*/ 967781 h 2705802"/>
                  <a:gd name="connsiteX108" fmla="*/ 707333 w 4799471"/>
                  <a:gd name="connsiteY108" fmla="*/ 1112561 h 2705802"/>
                  <a:gd name="connsiteX109" fmla="*/ 478733 w 4799471"/>
                  <a:gd name="connsiteY109" fmla="*/ 1188761 h 2705802"/>
                  <a:gd name="connsiteX110" fmla="*/ 463493 w 4799471"/>
                  <a:gd name="connsiteY110" fmla="*/ 1097321 h 2705802"/>
                  <a:gd name="connsiteX111" fmla="*/ 410153 w 4799471"/>
                  <a:gd name="connsiteY111" fmla="*/ 1181141 h 2705802"/>
                  <a:gd name="connsiteX112" fmla="*/ 234893 w 4799471"/>
                  <a:gd name="connsiteY112" fmla="*/ 1295441 h 2705802"/>
                  <a:gd name="connsiteX113" fmla="*/ 345880 w 4799471"/>
                  <a:gd name="connsiteY113" fmla="*/ 1412800 h 2705802"/>
                  <a:gd name="connsiteX114" fmla="*/ 257447 w 4799471"/>
                  <a:gd name="connsiteY114" fmla="*/ 1562213 h 2705802"/>
                  <a:gd name="connsiteX115" fmla="*/ 2226 w 4799471"/>
                  <a:gd name="connsiteY115" fmla="*/ 1653570 h 2705802"/>
                  <a:gd name="connsiteX116" fmla="*/ 140087 w 4799471"/>
                  <a:gd name="connsiteY116" fmla="*/ 1815338 h 2705802"/>
                  <a:gd name="connsiteX117" fmla="*/ 258922 w 4799471"/>
                  <a:gd name="connsiteY117" fmla="*/ 1656048 h 2705802"/>
                  <a:gd name="connsiteX118" fmla="*/ 374399 w 4799471"/>
                  <a:gd name="connsiteY118" fmla="*/ 1547461 h 2705802"/>
                  <a:gd name="connsiteX119" fmla="*/ 466577 w 4799471"/>
                  <a:gd name="connsiteY119" fmla="*/ 1485210 h 2705802"/>
                  <a:gd name="connsiteX120" fmla="*/ 577793 w 4799471"/>
                  <a:gd name="connsiteY120" fmla="*/ 1585001 h 2705802"/>
                  <a:gd name="connsiteX121" fmla="*/ 551679 w 4799471"/>
                  <a:gd name="connsiteY121" fmla="*/ 1436983 h 2705802"/>
                  <a:gd name="connsiteX122" fmla="*/ 623513 w 4799471"/>
                  <a:gd name="connsiteY122" fmla="*/ 1364021 h 2705802"/>
                  <a:gd name="connsiteX123" fmla="*/ 730193 w 4799471"/>
                  <a:gd name="connsiteY123" fmla="*/ 1424981 h 2705802"/>
                  <a:gd name="connsiteX124" fmla="*/ 661354 w 4799471"/>
                  <a:gd name="connsiteY124" fmla="*/ 1522750 h 2705802"/>
                  <a:gd name="connsiteX125" fmla="*/ 753053 w 4799471"/>
                  <a:gd name="connsiteY125" fmla="*/ 1600241 h 2705802"/>
                  <a:gd name="connsiteX126" fmla="*/ 768293 w 4799471"/>
                  <a:gd name="connsiteY126" fmla="*/ 1539281 h 2705802"/>
                  <a:gd name="connsiteX127" fmla="*/ 928313 w 4799471"/>
                  <a:gd name="connsiteY127" fmla="*/ 1554521 h 2705802"/>
                  <a:gd name="connsiteX128" fmla="*/ 1019753 w 4799471"/>
                  <a:gd name="connsiteY128" fmla="*/ 1417361 h 2705802"/>
                  <a:gd name="connsiteX129" fmla="*/ 1278833 w 4799471"/>
                  <a:gd name="connsiteY129" fmla="*/ 1516421 h 2705802"/>
                  <a:gd name="connsiteX130" fmla="*/ 1271213 w 4799471"/>
                  <a:gd name="connsiteY130" fmla="*/ 1615481 h 2705802"/>
                  <a:gd name="connsiteX131" fmla="*/ 1073093 w 4799471"/>
                  <a:gd name="connsiteY131" fmla="*/ 1745021 h 27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4799471" h="2705802">
                    <a:moveTo>
                      <a:pt x="1073093" y="1745021"/>
                    </a:moveTo>
                    <a:cubicBezTo>
                      <a:pt x="1014673" y="1761531"/>
                      <a:pt x="981653" y="1704381"/>
                      <a:pt x="920693" y="1714541"/>
                    </a:cubicBezTo>
                    <a:cubicBezTo>
                      <a:pt x="859733" y="1724701"/>
                      <a:pt x="720033" y="1769151"/>
                      <a:pt x="707333" y="1805981"/>
                    </a:cubicBezTo>
                    <a:cubicBezTo>
                      <a:pt x="694633" y="1842811"/>
                      <a:pt x="788613" y="1922821"/>
                      <a:pt x="844493" y="1935521"/>
                    </a:cubicBezTo>
                    <a:cubicBezTo>
                      <a:pt x="900373" y="1948221"/>
                      <a:pt x="994224" y="1866812"/>
                      <a:pt x="1042613" y="1882181"/>
                    </a:cubicBezTo>
                    <a:cubicBezTo>
                      <a:pt x="1091002" y="1897550"/>
                      <a:pt x="1144063" y="1976678"/>
                      <a:pt x="1134828" y="2027736"/>
                    </a:cubicBezTo>
                    <a:cubicBezTo>
                      <a:pt x="1125593" y="2078794"/>
                      <a:pt x="982815" y="2148623"/>
                      <a:pt x="987206" y="2188531"/>
                    </a:cubicBezTo>
                    <a:cubicBezTo>
                      <a:pt x="991597" y="2228439"/>
                      <a:pt x="1098428" y="2210379"/>
                      <a:pt x="1161175" y="2267185"/>
                    </a:cubicBezTo>
                    <a:cubicBezTo>
                      <a:pt x="1223922" y="2323991"/>
                      <a:pt x="1305804" y="2489564"/>
                      <a:pt x="1363686" y="2529365"/>
                    </a:cubicBezTo>
                    <a:cubicBezTo>
                      <a:pt x="1421568" y="2569166"/>
                      <a:pt x="1443868" y="2538923"/>
                      <a:pt x="1508466" y="2505989"/>
                    </a:cubicBezTo>
                    <a:cubicBezTo>
                      <a:pt x="1573064" y="2473055"/>
                      <a:pt x="1714615" y="2381119"/>
                      <a:pt x="1751273" y="2331761"/>
                    </a:cubicBezTo>
                    <a:cubicBezTo>
                      <a:pt x="1787931" y="2282403"/>
                      <a:pt x="1757623" y="2213651"/>
                      <a:pt x="1728413" y="2209841"/>
                    </a:cubicBezTo>
                    <a:cubicBezTo>
                      <a:pt x="1699203" y="2206031"/>
                      <a:pt x="1620463" y="2336841"/>
                      <a:pt x="1576013" y="2308901"/>
                    </a:cubicBezTo>
                    <a:cubicBezTo>
                      <a:pt x="1531563" y="2280961"/>
                      <a:pt x="1469333" y="2099351"/>
                      <a:pt x="1461713" y="2042201"/>
                    </a:cubicBezTo>
                    <a:cubicBezTo>
                      <a:pt x="1454093" y="1985051"/>
                      <a:pt x="1488383" y="1968541"/>
                      <a:pt x="1530293" y="1966001"/>
                    </a:cubicBezTo>
                    <a:cubicBezTo>
                      <a:pt x="1572203" y="1963461"/>
                      <a:pt x="1650943" y="2001561"/>
                      <a:pt x="1713173" y="2026961"/>
                    </a:cubicBezTo>
                    <a:cubicBezTo>
                      <a:pt x="1775403" y="2052361"/>
                      <a:pt x="1837633" y="2109511"/>
                      <a:pt x="1903673" y="2118401"/>
                    </a:cubicBezTo>
                    <a:cubicBezTo>
                      <a:pt x="1969713" y="2127291"/>
                      <a:pt x="2056073" y="2059981"/>
                      <a:pt x="2109413" y="2080301"/>
                    </a:cubicBezTo>
                    <a:cubicBezTo>
                      <a:pt x="2162753" y="2100621"/>
                      <a:pt x="2191963" y="2218731"/>
                      <a:pt x="2223713" y="2240321"/>
                    </a:cubicBezTo>
                    <a:cubicBezTo>
                      <a:pt x="2255463" y="2261911"/>
                      <a:pt x="2270703" y="2175551"/>
                      <a:pt x="2299913" y="2209841"/>
                    </a:cubicBezTo>
                    <a:cubicBezTo>
                      <a:pt x="2329123" y="2244131"/>
                      <a:pt x="2359603" y="2363511"/>
                      <a:pt x="2398973" y="2446061"/>
                    </a:cubicBezTo>
                    <a:cubicBezTo>
                      <a:pt x="2438343" y="2528611"/>
                      <a:pt x="2501843" y="2693711"/>
                      <a:pt x="2536133" y="2705141"/>
                    </a:cubicBezTo>
                    <a:cubicBezTo>
                      <a:pt x="2570423" y="2716571"/>
                      <a:pt x="2572963" y="2576871"/>
                      <a:pt x="2604713" y="2514641"/>
                    </a:cubicBezTo>
                    <a:cubicBezTo>
                      <a:pt x="2636463" y="2452411"/>
                      <a:pt x="2694883" y="2401611"/>
                      <a:pt x="2726633" y="2331761"/>
                    </a:cubicBezTo>
                    <a:cubicBezTo>
                      <a:pt x="2758383" y="2261911"/>
                      <a:pt x="2763463" y="2133641"/>
                      <a:pt x="2795213" y="2095541"/>
                    </a:cubicBezTo>
                    <a:cubicBezTo>
                      <a:pt x="2826963" y="2057441"/>
                      <a:pt x="2886653" y="2087921"/>
                      <a:pt x="2917133" y="2103161"/>
                    </a:cubicBezTo>
                    <a:cubicBezTo>
                      <a:pt x="2947613" y="2118401"/>
                      <a:pt x="2964123" y="2139991"/>
                      <a:pt x="2978093" y="2186981"/>
                    </a:cubicBezTo>
                    <a:cubicBezTo>
                      <a:pt x="2992063" y="2233971"/>
                      <a:pt x="2980633" y="2371131"/>
                      <a:pt x="3000953" y="2385101"/>
                    </a:cubicBezTo>
                    <a:cubicBezTo>
                      <a:pt x="3021273" y="2399071"/>
                      <a:pt x="3045403" y="2246671"/>
                      <a:pt x="3100013" y="2270801"/>
                    </a:cubicBezTo>
                    <a:cubicBezTo>
                      <a:pt x="3154623" y="2294931"/>
                      <a:pt x="3276543" y="2479081"/>
                      <a:pt x="3328613" y="2529881"/>
                    </a:cubicBezTo>
                    <a:cubicBezTo>
                      <a:pt x="3380683" y="2580681"/>
                      <a:pt x="3378143" y="2575601"/>
                      <a:pt x="3412433" y="2575601"/>
                    </a:cubicBezTo>
                    <a:cubicBezTo>
                      <a:pt x="3446723" y="2575601"/>
                      <a:pt x="3545783" y="2562901"/>
                      <a:pt x="3534353" y="2529881"/>
                    </a:cubicBezTo>
                    <a:cubicBezTo>
                      <a:pt x="3522923" y="2496861"/>
                      <a:pt x="3359093" y="2435901"/>
                      <a:pt x="3343853" y="2377481"/>
                    </a:cubicBezTo>
                    <a:cubicBezTo>
                      <a:pt x="3328613" y="2319061"/>
                      <a:pt x="3406083" y="2214921"/>
                      <a:pt x="3442913" y="2179361"/>
                    </a:cubicBezTo>
                    <a:cubicBezTo>
                      <a:pt x="3479743" y="2143801"/>
                      <a:pt x="3505143" y="2185711"/>
                      <a:pt x="3564833" y="2164121"/>
                    </a:cubicBezTo>
                    <a:cubicBezTo>
                      <a:pt x="3624523" y="2142531"/>
                      <a:pt x="3755333" y="2123481"/>
                      <a:pt x="3801053" y="2049821"/>
                    </a:cubicBezTo>
                    <a:cubicBezTo>
                      <a:pt x="3846773" y="1976161"/>
                      <a:pt x="3869633" y="1811061"/>
                      <a:pt x="3839153" y="1722161"/>
                    </a:cubicBezTo>
                    <a:cubicBezTo>
                      <a:pt x="3808673" y="1633261"/>
                      <a:pt x="3651193" y="1572301"/>
                      <a:pt x="3618173" y="1516421"/>
                    </a:cubicBezTo>
                    <a:cubicBezTo>
                      <a:pt x="3585153" y="1460541"/>
                      <a:pt x="3628333" y="1418631"/>
                      <a:pt x="3641033" y="1386881"/>
                    </a:cubicBezTo>
                    <a:cubicBezTo>
                      <a:pt x="3653733" y="1355131"/>
                      <a:pt x="3672783" y="1323381"/>
                      <a:pt x="3694373" y="1325921"/>
                    </a:cubicBezTo>
                    <a:cubicBezTo>
                      <a:pt x="3715963" y="1328461"/>
                      <a:pt x="3731203" y="1389421"/>
                      <a:pt x="3770573" y="1402121"/>
                    </a:cubicBezTo>
                    <a:cubicBezTo>
                      <a:pt x="3809943" y="1414821"/>
                      <a:pt x="3865823" y="1454191"/>
                      <a:pt x="3930593" y="1402121"/>
                    </a:cubicBezTo>
                    <a:cubicBezTo>
                      <a:pt x="3995363" y="1350051"/>
                      <a:pt x="4136333" y="1168441"/>
                      <a:pt x="4159193" y="1089701"/>
                    </a:cubicBezTo>
                    <a:cubicBezTo>
                      <a:pt x="4182053" y="1010961"/>
                      <a:pt x="4098233" y="939841"/>
                      <a:pt x="4067753" y="929681"/>
                    </a:cubicBezTo>
                    <a:cubicBezTo>
                      <a:pt x="4037273" y="919521"/>
                      <a:pt x="4004253" y="1026201"/>
                      <a:pt x="3976313" y="1028741"/>
                    </a:cubicBezTo>
                    <a:cubicBezTo>
                      <a:pt x="3948373" y="1031281"/>
                      <a:pt x="3900113" y="1018581"/>
                      <a:pt x="3900113" y="944921"/>
                    </a:cubicBezTo>
                    <a:cubicBezTo>
                      <a:pt x="3900113" y="871261"/>
                      <a:pt x="3948373" y="657901"/>
                      <a:pt x="3976313" y="586781"/>
                    </a:cubicBezTo>
                    <a:cubicBezTo>
                      <a:pt x="4004253" y="515661"/>
                      <a:pt x="4039813" y="522011"/>
                      <a:pt x="4067753" y="518201"/>
                    </a:cubicBezTo>
                    <a:cubicBezTo>
                      <a:pt x="4095693" y="514391"/>
                      <a:pt x="4109663" y="551221"/>
                      <a:pt x="4143953" y="563921"/>
                    </a:cubicBezTo>
                    <a:cubicBezTo>
                      <a:pt x="4178243" y="576621"/>
                      <a:pt x="4251903" y="615991"/>
                      <a:pt x="4273493" y="594401"/>
                    </a:cubicBezTo>
                    <a:cubicBezTo>
                      <a:pt x="4295083" y="572811"/>
                      <a:pt x="4260793" y="449621"/>
                      <a:pt x="4273493" y="434381"/>
                    </a:cubicBezTo>
                    <a:cubicBezTo>
                      <a:pt x="4286193" y="419141"/>
                      <a:pt x="4336993" y="508041"/>
                      <a:pt x="4349693" y="502961"/>
                    </a:cubicBezTo>
                    <a:cubicBezTo>
                      <a:pt x="4362393" y="497881"/>
                      <a:pt x="4334453" y="429301"/>
                      <a:pt x="4349693" y="403901"/>
                    </a:cubicBezTo>
                    <a:cubicBezTo>
                      <a:pt x="4364933" y="378501"/>
                      <a:pt x="4409383" y="336591"/>
                      <a:pt x="4441133" y="350561"/>
                    </a:cubicBezTo>
                    <a:cubicBezTo>
                      <a:pt x="4472883" y="364531"/>
                      <a:pt x="4524953" y="425491"/>
                      <a:pt x="4540193" y="487721"/>
                    </a:cubicBezTo>
                    <a:cubicBezTo>
                      <a:pt x="4555433" y="549951"/>
                      <a:pt x="4542733" y="654091"/>
                      <a:pt x="4532573" y="723941"/>
                    </a:cubicBezTo>
                    <a:cubicBezTo>
                      <a:pt x="4522413" y="793791"/>
                      <a:pt x="4466533" y="843321"/>
                      <a:pt x="4479233" y="906821"/>
                    </a:cubicBezTo>
                    <a:cubicBezTo>
                      <a:pt x="4491933" y="970321"/>
                      <a:pt x="4585913" y="1113831"/>
                      <a:pt x="4608773" y="1104941"/>
                    </a:cubicBezTo>
                    <a:cubicBezTo>
                      <a:pt x="4631633" y="1096051"/>
                      <a:pt x="4627823" y="906821"/>
                      <a:pt x="4616393" y="853481"/>
                    </a:cubicBezTo>
                    <a:cubicBezTo>
                      <a:pt x="4604963" y="800141"/>
                      <a:pt x="4542733" y="844591"/>
                      <a:pt x="4540193" y="784901"/>
                    </a:cubicBezTo>
                    <a:cubicBezTo>
                      <a:pt x="4537653" y="725211"/>
                      <a:pt x="4578293" y="546141"/>
                      <a:pt x="4601153" y="495341"/>
                    </a:cubicBezTo>
                    <a:cubicBezTo>
                      <a:pt x="4624013" y="444541"/>
                      <a:pt x="4644333" y="514391"/>
                      <a:pt x="4677353" y="480101"/>
                    </a:cubicBezTo>
                    <a:cubicBezTo>
                      <a:pt x="4710373" y="445811"/>
                      <a:pt x="4804353" y="330241"/>
                      <a:pt x="4799273" y="289601"/>
                    </a:cubicBezTo>
                    <a:cubicBezTo>
                      <a:pt x="4794193" y="248961"/>
                      <a:pt x="4654493" y="250231"/>
                      <a:pt x="4646873" y="236261"/>
                    </a:cubicBezTo>
                    <a:cubicBezTo>
                      <a:pt x="4639253" y="222291"/>
                      <a:pt x="4756093" y="226101"/>
                      <a:pt x="4753553" y="205781"/>
                    </a:cubicBezTo>
                    <a:cubicBezTo>
                      <a:pt x="4751013" y="185461"/>
                      <a:pt x="4631633" y="141011"/>
                      <a:pt x="4631633" y="114341"/>
                    </a:cubicBezTo>
                    <a:cubicBezTo>
                      <a:pt x="4631633" y="87671"/>
                      <a:pt x="4810703" y="64811"/>
                      <a:pt x="4753553" y="45761"/>
                    </a:cubicBezTo>
                    <a:cubicBezTo>
                      <a:pt x="4696403" y="26711"/>
                      <a:pt x="4361123" y="-1229"/>
                      <a:pt x="4288733" y="41"/>
                    </a:cubicBezTo>
                    <a:cubicBezTo>
                      <a:pt x="4216343" y="1311"/>
                      <a:pt x="4349693" y="41951"/>
                      <a:pt x="4319213" y="53381"/>
                    </a:cubicBezTo>
                    <a:cubicBezTo>
                      <a:pt x="4288733" y="64811"/>
                      <a:pt x="4161733" y="49571"/>
                      <a:pt x="4105853" y="68621"/>
                    </a:cubicBezTo>
                    <a:cubicBezTo>
                      <a:pt x="4049973" y="87671"/>
                      <a:pt x="4024573" y="166411"/>
                      <a:pt x="3983933" y="167681"/>
                    </a:cubicBezTo>
                    <a:cubicBezTo>
                      <a:pt x="3943293" y="168951"/>
                      <a:pt x="3939483" y="85131"/>
                      <a:pt x="3862013" y="76241"/>
                    </a:cubicBezTo>
                    <a:cubicBezTo>
                      <a:pt x="3784543" y="67351"/>
                      <a:pt x="3573723" y="92751"/>
                      <a:pt x="3519113" y="114341"/>
                    </a:cubicBezTo>
                    <a:cubicBezTo>
                      <a:pt x="3464503" y="135931"/>
                      <a:pt x="3554673" y="199431"/>
                      <a:pt x="3534353" y="205781"/>
                    </a:cubicBezTo>
                    <a:cubicBezTo>
                      <a:pt x="3514033" y="212131"/>
                      <a:pt x="3420053" y="144821"/>
                      <a:pt x="3397193" y="152441"/>
                    </a:cubicBezTo>
                    <a:cubicBezTo>
                      <a:pt x="3374333" y="160061"/>
                      <a:pt x="3431483" y="221021"/>
                      <a:pt x="3397193" y="251501"/>
                    </a:cubicBezTo>
                    <a:cubicBezTo>
                      <a:pt x="3362903" y="281981"/>
                      <a:pt x="3280353" y="355641"/>
                      <a:pt x="3191453" y="335321"/>
                    </a:cubicBezTo>
                    <a:cubicBezTo>
                      <a:pt x="3102553" y="315001"/>
                      <a:pt x="2931103" y="152441"/>
                      <a:pt x="2863793" y="129581"/>
                    </a:cubicBezTo>
                    <a:cubicBezTo>
                      <a:pt x="2796483" y="106721"/>
                      <a:pt x="2820613" y="186731"/>
                      <a:pt x="2787593" y="198161"/>
                    </a:cubicBezTo>
                    <a:cubicBezTo>
                      <a:pt x="2754573" y="209591"/>
                      <a:pt x="2722823" y="151171"/>
                      <a:pt x="2665673" y="198161"/>
                    </a:cubicBezTo>
                    <a:cubicBezTo>
                      <a:pt x="2608523" y="245151"/>
                      <a:pt x="2500573" y="457241"/>
                      <a:pt x="2444693" y="480101"/>
                    </a:cubicBezTo>
                    <a:cubicBezTo>
                      <a:pt x="2388813" y="502961"/>
                      <a:pt x="2340835" y="390374"/>
                      <a:pt x="2330393" y="335321"/>
                    </a:cubicBezTo>
                    <a:cubicBezTo>
                      <a:pt x="2319951" y="280268"/>
                      <a:pt x="2390489" y="193649"/>
                      <a:pt x="2382042" y="149785"/>
                    </a:cubicBezTo>
                    <a:cubicBezTo>
                      <a:pt x="2373595" y="105921"/>
                      <a:pt x="2302286" y="78043"/>
                      <a:pt x="2279708" y="72136"/>
                    </a:cubicBezTo>
                    <a:cubicBezTo>
                      <a:pt x="2257130" y="66229"/>
                      <a:pt x="2271933" y="110813"/>
                      <a:pt x="2246573" y="114341"/>
                    </a:cubicBezTo>
                    <a:cubicBezTo>
                      <a:pt x="2221213" y="117869"/>
                      <a:pt x="2163857" y="86130"/>
                      <a:pt x="2127550" y="93307"/>
                    </a:cubicBezTo>
                    <a:cubicBezTo>
                      <a:pt x="2091243" y="100484"/>
                      <a:pt x="2069815" y="131322"/>
                      <a:pt x="2028732" y="157406"/>
                    </a:cubicBezTo>
                    <a:cubicBezTo>
                      <a:pt x="1987649" y="183490"/>
                      <a:pt x="1900627" y="218890"/>
                      <a:pt x="1881054" y="249812"/>
                    </a:cubicBezTo>
                    <a:cubicBezTo>
                      <a:pt x="1861481" y="280735"/>
                      <a:pt x="1916413" y="326149"/>
                      <a:pt x="1911293" y="342941"/>
                    </a:cubicBezTo>
                    <a:cubicBezTo>
                      <a:pt x="1906173" y="359733"/>
                      <a:pt x="1851603" y="332781"/>
                      <a:pt x="1850333" y="350561"/>
                    </a:cubicBezTo>
                    <a:cubicBezTo>
                      <a:pt x="1849063" y="368341"/>
                      <a:pt x="1911293" y="416601"/>
                      <a:pt x="1903673" y="449621"/>
                    </a:cubicBezTo>
                    <a:cubicBezTo>
                      <a:pt x="1896053" y="482641"/>
                      <a:pt x="1824933" y="567731"/>
                      <a:pt x="1804613" y="548681"/>
                    </a:cubicBezTo>
                    <a:cubicBezTo>
                      <a:pt x="1784293" y="529631"/>
                      <a:pt x="1809693" y="365801"/>
                      <a:pt x="1781753" y="335321"/>
                    </a:cubicBezTo>
                    <a:cubicBezTo>
                      <a:pt x="1753813" y="304841"/>
                      <a:pt x="1676343" y="337861"/>
                      <a:pt x="1636973" y="365801"/>
                    </a:cubicBezTo>
                    <a:cubicBezTo>
                      <a:pt x="1597603" y="393741"/>
                      <a:pt x="1603953" y="461051"/>
                      <a:pt x="1545533" y="502961"/>
                    </a:cubicBezTo>
                    <a:cubicBezTo>
                      <a:pt x="1487113" y="544871"/>
                      <a:pt x="1381703" y="563921"/>
                      <a:pt x="1286453" y="617261"/>
                    </a:cubicBezTo>
                    <a:cubicBezTo>
                      <a:pt x="1191203" y="670601"/>
                      <a:pt x="1042613" y="802681"/>
                      <a:pt x="974033" y="823001"/>
                    </a:cubicBezTo>
                    <a:cubicBezTo>
                      <a:pt x="905453" y="843321"/>
                      <a:pt x="877513" y="762041"/>
                      <a:pt x="874973" y="739181"/>
                    </a:cubicBezTo>
                    <a:cubicBezTo>
                      <a:pt x="872433" y="716321"/>
                      <a:pt x="989273" y="716321"/>
                      <a:pt x="958793" y="685841"/>
                    </a:cubicBezTo>
                    <a:cubicBezTo>
                      <a:pt x="928313" y="655361"/>
                      <a:pt x="783533" y="513121"/>
                      <a:pt x="692093" y="556301"/>
                    </a:cubicBezTo>
                    <a:cubicBezTo>
                      <a:pt x="600653" y="599481"/>
                      <a:pt x="433013" y="877611"/>
                      <a:pt x="410153" y="944921"/>
                    </a:cubicBezTo>
                    <a:cubicBezTo>
                      <a:pt x="387293" y="1012231"/>
                      <a:pt x="530803" y="937301"/>
                      <a:pt x="554933" y="960161"/>
                    </a:cubicBezTo>
                    <a:cubicBezTo>
                      <a:pt x="579063" y="983021"/>
                      <a:pt x="533343" y="1082081"/>
                      <a:pt x="554933" y="1082081"/>
                    </a:cubicBezTo>
                    <a:cubicBezTo>
                      <a:pt x="576523" y="1082081"/>
                      <a:pt x="655263" y="1024931"/>
                      <a:pt x="684473" y="960161"/>
                    </a:cubicBezTo>
                    <a:cubicBezTo>
                      <a:pt x="713683" y="895391"/>
                      <a:pt x="713683" y="735371"/>
                      <a:pt x="730193" y="693461"/>
                    </a:cubicBezTo>
                    <a:cubicBezTo>
                      <a:pt x="746703" y="651551"/>
                      <a:pt x="779723" y="670601"/>
                      <a:pt x="783533" y="708701"/>
                    </a:cubicBezTo>
                    <a:cubicBezTo>
                      <a:pt x="787343" y="746801"/>
                      <a:pt x="750513" y="878881"/>
                      <a:pt x="753053" y="922061"/>
                    </a:cubicBezTo>
                    <a:cubicBezTo>
                      <a:pt x="755593" y="965241"/>
                      <a:pt x="806393" y="936031"/>
                      <a:pt x="798773" y="967781"/>
                    </a:cubicBezTo>
                    <a:cubicBezTo>
                      <a:pt x="791153" y="999531"/>
                      <a:pt x="760673" y="1075731"/>
                      <a:pt x="707333" y="1112561"/>
                    </a:cubicBezTo>
                    <a:cubicBezTo>
                      <a:pt x="653993" y="1149391"/>
                      <a:pt x="519373" y="1191301"/>
                      <a:pt x="478733" y="1188761"/>
                    </a:cubicBezTo>
                    <a:cubicBezTo>
                      <a:pt x="438093" y="1186221"/>
                      <a:pt x="474923" y="1098591"/>
                      <a:pt x="463493" y="1097321"/>
                    </a:cubicBezTo>
                    <a:cubicBezTo>
                      <a:pt x="452063" y="1096051"/>
                      <a:pt x="448253" y="1148121"/>
                      <a:pt x="410153" y="1181141"/>
                    </a:cubicBezTo>
                    <a:cubicBezTo>
                      <a:pt x="372053" y="1214161"/>
                      <a:pt x="245605" y="1256831"/>
                      <a:pt x="234893" y="1295441"/>
                    </a:cubicBezTo>
                    <a:cubicBezTo>
                      <a:pt x="224181" y="1334051"/>
                      <a:pt x="342121" y="1368338"/>
                      <a:pt x="345880" y="1412800"/>
                    </a:cubicBezTo>
                    <a:cubicBezTo>
                      <a:pt x="349639" y="1457262"/>
                      <a:pt x="314723" y="1522085"/>
                      <a:pt x="257447" y="1562213"/>
                    </a:cubicBezTo>
                    <a:cubicBezTo>
                      <a:pt x="200171" y="1602341"/>
                      <a:pt x="21786" y="1611383"/>
                      <a:pt x="2226" y="1653570"/>
                    </a:cubicBezTo>
                    <a:cubicBezTo>
                      <a:pt x="-17334" y="1695758"/>
                      <a:pt x="97304" y="1814925"/>
                      <a:pt x="140087" y="1815338"/>
                    </a:cubicBezTo>
                    <a:cubicBezTo>
                      <a:pt x="182870" y="1815751"/>
                      <a:pt x="219870" y="1700694"/>
                      <a:pt x="258922" y="1656048"/>
                    </a:cubicBezTo>
                    <a:cubicBezTo>
                      <a:pt x="297974" y="1611402"/>
                      <a:pt x="339790" y="1575934"/>
                      <a:pt x="374399" y="1547461"/>
                    </a:cubicBezTo>
                    <a:cubicBezTo>
                      <a:pt x="409008" y="1518988"/>
                      <a:pt x="432678" y="1478953"/>
                      <a:pt x="466577" y="1485210"/>
                    </a:cubicBezTo>
                    <a:cubicBezTo>
                      <a:pt x="500476" y="1491467"/>
                      <a:pt x="563609" y="1593039"/>
                      <a:pt x="577793" y="1585001"/>
                    </a:cubicBezTo>
                    <a:cubicBezTo>
                      <a:pt x="591977" y="1576963"/>
                      <a:pt x="544059" y="1473813"/>
                      <a:pt x="551679" y="1436983"/>
                    </a:cubicBezTo>
                    <a:cubicBezTo>
                      <a:pt x="559299" y="1400153"/>
                      <a:pt x="593761" y="1366021"/>
                      <a:pt x="623513" y="1364021"/>
                    </a:cubicBezTo>
                    <a:cubicBezTo>
                      <a:pt x="653265" y="1362021"/>
                      <a:pt x="723886" y="1398526"/>
                      <a:pt x="730193" y="1424981"/>
                    </a:cubicBezTo>
                    <a:cubicBezTo>
                      <a:pt x="736500" y="1451436"/>
                      <a:pt x="657544" y="1493540"/>
                      <a:pt x="661354" y="1522750"/>
                    </a:cubicBezTo>
                    <a:cubicBezTo>
                      <a:pt x="665164" y="1551960"/>
                      <a:pt x="735230" y="1597486"/>
                      <a:pt x="753053" y="1600241"/>
                    </a:cubicBezTo>
                    <a:cubicBezTo>
                      <a:pt x="770876" y="1602996"/>
                      <a:pt x="739083" y="1546901"/>
                      <a:pt x="768293" y="1539281"/>
                    </a:cubicBezTo>
                    <a:cubicBezTo>
                      <a:pt x="797503" y="1531661"/>
                      <a:pt x="886403" y="1574841"/>
                      <a:pt x="928313" y="1554521"/>
                    </a:cubicBezTo>
                    <a:cubicBezTo>
                      <a:pt x="970223" y="1534201"/>
                      <a:pt x="961333" y="1423711"/>
                      <a:pt x="1019753" y="1417361"/>
                    </a:cubicBezTo>
                    <a:cubicBezTo>
                      <a:pt x="1078173" y="1411011"/>
                      <a:pt x="1236923" y="1483401"/>
                      <a:pt x="1278833" y="1516421"/>
                    </a:cubicBezTo>
                    <a:cubicBezTo>
                      <a:pt x="1320743" y="1549441"/>
                      <a:pt x="1301693" y="1578651"/>
                      <a:pt x="1271213" y="1615481"/>
                    </a:cubicBezTo>
                    <a:cubicBezTo>
                      <a:pt x="1240733" y="1652311"/>
                      <a:pt x="1131513" y="1728511"/>
                      <a:pt x="1073093" y="1745021"/>
                    </a:cubicBezTo>
                    <a:close/>
                  </a:path>
                </a:pathLst>
              </a:cu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0F35FC-D3E7-42D9-B8AD-04C9284D1143}"/>
                </a:ext>
              </a:extLst>
            </p:cNvPr>
            <p:cNvSpPr/>
            <p:nvPr/>
          </p:nvSpPr>
          <p:spPr>
            <a:xfrm rot="525415">
              <a:off x="3709887" y="981408"/>
              <a:ext cx="605649" cy="503340"/>
            </a:xfrm>
            <a:custGeom>
              <a:avLst/>
              <a:gdLst>
                <a:gd name="connsiteX0" fmla="*/ 648236 w 678813"/>
                <a:gd name="connsiteY0" fmla="*/ 142875 h 590596"/>
                <a:gd name="connsiteX1" fmla="*/ 591086 w 678813"/>
                <a:gd name="connsiteY1" fmla="*/ 95250 h 590596"/>
                <a:gd name="connsiteX2" fmla="*/ 533936 w 678813"/>
                <a:gd name="connsiteY2" fmla="*/ 104775 h 590596"/>
                <a:gd name="connsiteX3" fmla="*/ 533936 w 678813"/>
                <a:gd name="connsiteY3" fmla="*/ 38100 h 590596"/>
                <a:gd name="connsiteX4" fmla="*/ 514886 w 678813"/>
                <a:gd name="connsiteY4" fmla="*/ 85725 h 590596"/>
                <a:gd name="connsiteX5" fmla="*/ 467261 w 678813"/>
                <a:gd name="connsiteY5" fmla="*/ 0 h 590596"/>
                <a:gd name="connsiteX6" fmla="*/ 438686 w 678813"/>
                <a:gd name="connsiteY6" fmla="*/ 85725 h 590596"/>
                <a:gd name="connsiteX7" fmla="*/ 400586 w 678813"/>
                <a:gd name="connsiteY7" fmla="*/ 57150 h 590596"/>
                <a:gd name="connsiteX8" fmla="*/ 381536 w 678813"/>
                <a:gd name="connsiteY8" fmla="*/ 133350 h 590596"/>
                <a:gd name="connsiteX9" fmla="*/ 276761 w 678813"/>
                <a:gd name="connsiteY9" fmla="*/ 133350 h 590596"/>
                <a:gd name="connsiteX10" fmla="*/ 238661 w 678813"/>
                <a:gd name="connsiteY10" fmla="*/ 85725 h 590596"/>
                <a:gd name="connsiteX11" fmla="*/ 238661 w 678813"/>
                <a:gd name="connsiteY11" fmla="*/ 133350 h 590596"/>
                <a:gd name="connsiteX12" fmla="*/ 191036 w 678813"/>
                <a:gd name="connsiteY12" fmla="*/ 123825 h 590596"/>
                <a:gd name="connsiteX13" fmla="*/ 200561 w 678813"/>
                <a:gd name="connsiteY13" fmla="*/ 200025 h 590596"/>
                <a:gd name="connsiteX14" fmla="*/ 143411 w 678813"/>
                <a:gd name="connsiteY14" fmla="*/ 200025 h 590596"/>
                <a:gd name="connsiteX15" fmla="*/ 133886 w 678813"/>
                <a:gd name="connsiteY15" fmla="*/ 228600 h 590596"/>
                <a:gd name="connsiteX16" fmla="*/ 536 w 678813"/>
                <a:gd name="connsiteY16" fmla="*/ 247650 h 590596"/>
                <a:gd name="connsiteX17" fmla="*/ 86261 w 678813"/>
                <a:gd name="connsiteY17" fmla="*/ 266700 h 590596"/>
                <a:gd name="connsiteX18" fmla="*/ 67211 w 678813"/>
                <a:gd name="connsiteY18" fmla="*/ 333375 h 590596"/>
                <a:gd name="connsiteX19" fmla="*/ 105311 w 678813"/>
                <a:gd name="connsiteY19" fmla="*/ 276225 h 590596"/>
                <a:gd name="connsiteX20" fmla="*/ 114836 w 678813"/>
                <a:gd name="connsiteY20" fmla="*/ 333375 h 590596"/>
                <a:gd name="connsiteX21" fmla="*/ 171986 w 678813"/>
                <a:gd name="connsiteY21" fmla="*/ 285750 h 590596"/>
                <a:gd name="connsiteX22" fmla="*/ 210086 w 678813"/>
                <a:gd name="connsiteY22" fmla="*/ 304800 h 590596"/>
                <a:gd name="connsiteX23" fmla="*/ 257711 w 678813"/>
                <a:gd name="connsiteY23" fmla="*/ 276225 h 590596"/>
                <a:gd name="connsiteX24" fmla="*/ 381536 w 678813"/>
                <a:gd name="connsiteY24" fmla="*/ 238125 h 590596"/>
                <a:gd name="connsiteX25" fmla="*/ 362486 w 678813"/>
                <a:gd name="connsiteY25" fmla="*/ 304800 h 590596"/>
                <a:gd name="connsiteX26" fmla="*/ 286286 w 678813"/>
                <a:gd name="connsiteY26" fmla="*/ 304800 h 590596"/>
                <a:gd name="connsiteX27" fmla="*/ 286286 w 678813"/>
                <a:gd name="connsiteY27" fmla="*/ 381000 h 590596"/>
                <a:gd name="connsiteX28" fmla="*/ 191036 w 678813"/>
                <a:gd name="connsiteY28" fmla="*/ 390525 h 590596"/>
                <a:gd name="connsiteX29" fmla="*/ 162461 w 678813"/>
                <a:gd name="connsiteY29" fmla="*/ 495300 h 590596"/>
                <a:gd name="connsiteX30" fmla="*/ 57686 w 678813"/>
                <a:gd name="connsiteY30" fmla="*/ 542925 h 590596"/>
                <a:gd name="connsiteX31" fmla="*/ 105311 w 678813"/>
                <a:gd name="connsiteY31" fmla="*/ 590550 h 590596"/>
                <a:gd name="connsiteX32" fmla="*/ 200561 w 678813"/>
                <a:gd name="connsiteY32" fmla="*/ 552450 h 590596"/>
                <a:gd name="connsiteX33" fmla="*/ 229136 w 678813"/>
                <a:gd name="connsiteY33" fmla="*/ 552450 h 590596"/>
                <a:gd name="connsiteX34" fmla="*/ 267236 w 678813"/>
                <a:gd name="connsiteY34" fmla="*/ 495300 h 590596"/>
                <a:gd name="connsiteX35" fmla="*/ 352961 w 678813"/>
                <a:gd name="connsiteY35" fmla="*/ 447675 h 590596"/>
                <a:gd name="connsiteX36" fmla="*/ 362486 w 678813"/>
                <a:gd name="connsiteY36" fmla="*/ 390525 h 590596"/>
                <a:gd name="connsiteX37" fmla="*/ 467261 w 678813"/>
                <a:gd name="connsiteY37" fmla="*/ 381000 h 590596"/>
                <a:gd name="connsiteX38" fmla="*/ 467261 w 678813"/>
                <a:gd name="connsiteY38" fmla="*/ 333375 h 590596"/>
                <a:gd name="connsiteX39" fmla="*/ 572036 w 678813"/>
                <a:gd name="connsiteY39" fmla="*/ 323850 h 590596"/>
                <a:gd name="connsiteX40" fmla="*/ 533936 w 678813"/>
                <a:gd name="connsiteY40" fmla="*/ 276225 h 590596"/>
                <a:gd name="connsiteX41" fmla="*/ 676811 w 678813"/>
                <a:gd name="connsiteY41" fmla="*/ 247650 h 590596"/>
                <a:gd name="connsiteX42" fmla="*/ 619661 w 678813"/>
                <a:gd name="connsiteY42" fmla="*/ 228600 h 590596"/>
                <a:gd name="connsiteX43" fmla="*/ 648236 w 678813"/>
                <a:gd name="connsiteY43" fmla="*/ 142875 h 59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78813" h="590596">
                  <a:moveTo>
                    <a:pt x="648236" y="142875"/>
                  </a:moveTo>
                  <a:cubicBezTo>
                    <a:pt x="643473" y="120650"/>
                    <a:pt x="610136" y="101600"/>
                    <a:pt x="591086" y="95250"/>
                  </a:cubicBezTo>
                  <a:cubicBezTo>
                    <a:pt x="572036" y="88900"/>
                    <a:pt x="543461" y="114300"/>
                    <a:pt x="533936" y="104775"/>
                  </a:cubicBezTo>
                  <a:cubicBezTo>
                    <a:pt x="524411" y="95250"/>
                    <a:pt x="537111" y="41275"/>
                    <a:pt x="533936" y="38100"/>
                  </a:cubicBezTo>
                  <a:cubicBezTo>
                    <a:pt x="530761" y="34925"/>
                    <a:pt x="525998" y="92075"/>
                    <a:pt x="514886" y="85725"/>
                  </a:cubicBezTo>
                  <a:cubicBezTo>
                    <a:pt x="503774" y="79375"/>
                    <a:pt x="479961" y="0"/>
                    <a:pt x="467261" y="0"/>
                  </a:cubicBezTo>
                  <a:cubicBezTo>
                    <a:pt x="454561" y="0"/>
                    <a:pt x="438686" y="85725"/>
                    <a:pt x="438686" y="85725"/>
                  </a:cubicBezTo>
                  <a:cubicBezTo>
                    <a:pt x="427573" y="95250"/>
                    <a:pt x="410111" y="49213"/>
                    <a:pt x="400586" y="57150"/>
                  </a:cubicBezTo>
                  <a:cubicBezTo>
                    <a:pt x="391061" y="65087"/>
                    <a:pt x="402173" y="120650"/>
                    <a:pt x="381536" y="133350"/>
                  </a:cubicBezTo>
                  <a:cubicBezTo>
                    <a:pt x="360899" y="146050"/>
                    <a:pt x="300573" y="141287"/>
                    <a:pt x="276761" y="133350"/>
                  </a:cubicBezTo>
                  <a:cubicBezTo>
                    <a:pt x="252948" y="125412"/>
                    <a:pt x="245011" y="85725"/>
                    <a:pt x="238661" y="85725"/>
                  </a:cubicBezTo>
                  <a:cubicBezTo>
                    <a:pt x="232311" y="85725"/>
                    <a:pt x="246598" y="127000"/>
                    <a:pt x="238661" y="133350"/>
                  </a:cubicBezTo>
                  <a:cubicBezTo>
                    <a:pt x="230724" y="139700"/>
                    <a:pt x="197386" y="112713"/>
                    <a:pt x="191036" y="123825"/>
                  </a:cubicBezTo>
                  <a:cubicBezTo>
                    <a:pt x="184686" y="134937"/>
                    <a:pt x="208498" y="187325"/>
                    <a:pt x="200561" y="200025"/>
                  </a:cubicBezTo>
                  <a:cubicBezTo>
                    <a:pt x="192624" y="212725"/>
                    <a:pt x="143411" y="200025"/>
                    <a:pt x="143411" y="200025"/>
                  </a:cubicBezTo>
                  <a:cubicBezTo>
                    <a:pt x="132299" y="204787"/>
                    <a:pt x="157698" y="220663"/>
                    <a:pt x="133886" y="228600"/>
                  </a:cubicBezTo>
                  <a:cubicBezTo>
                    <a:pt x="110073" y="236538"/>
                    <a:pt x="8473" y="241300"/>
                    <a:pt x="536" y="247650"/>
                  </a:cubicBezTo>
                  <a:cubicBezTo>
                    <a:pt x="-7401" y="254000"/>
                    <a:pt x="75148" y="252413"/>
                    <a:pt x="86261" y="266700"/>
                  </a:cubicBezTo>
                  <a:cubicBezTo>
                    <a:pt x="97373" y="280988"/>
                    <a:pt x="64036" y="331788"/>
                    <a:pt x="67211" y="333375"/>
                  </a:cubicBezTo>
                  <a:cubicBezTo>
                    <a:pt x="70386" y="334962"/>
                    <a:pt x="97374" y="276225"/>
                    <a:pt x="105311" y="276225"/>
                  </a:cubicBezTo>
                  <a:cubicBezTo>
                    <a:pt x="113248" y="276225"/>
                    <a:pt x="103724" y="331788"/>
                    <a:pt x="114836" y="333375"/>
                  </a:cubicBezTo>
                  <a:cubicBezTo>
                    <a:pt x="125948" y="334962"/>
                    <a:pt x="171986" y="285750"/>
                    <a:pt x="171986" y="285750"/>
                  </a:cubicBezTo>
                  <a:cubicBezTo>
                    <a:pt x="187861" y="280988"/>
                    <a:pt x="195799" y="306387"/>
                    <a:pt x="210086" y="304800"/>
                  </a:cubicBezTo>
                  <a:cubicBezTo>
                    <a:pt x="224373" y="303213"/>
                    <a:pt x="229136" y="287337"/>
                    <a:pt x="257711" y="276225"/>
                  </a:cubicBezTo>
                  <a:cubicBezTo>
                    <a:pt x="286286" y="265113"/>
                    <a:pt x="364073" y="233362"/>
                    <a:pt x="381536" y="238125"/>
                  </a:cubicBezTo>
                  <a:cubicBezTo>
                    <a:pt x="398999" y="242888"/>
                    <a:pt x="378361" y="293688"/>
                    <a:pt x="362486" y="304800"/>
                  </a:cubicBezTo>
                  <a:cubicBezTo>
                    <a:pt x="346611" y="315913"/>
                    <a:pt x="298986" y="292100"/>
                    <a:pt x="286286" y="304800"/>
                  </a:cubicBezTo>
                  <a:cubicBezTo>
                    <a:pt x="273586" y="317500"/>
                    <a:pt x="302161" y="366713"/>
                    <a:pt x="286286" y="381000"/>
                  </a:cubicBezTo>
                  <a:cubicBezTo>
                    <a:pt x="270411" y="395288"/>
                    <a:pt x="211673" y="371475"/>
                    <a:pt x="191036" y="390525"/>
                  </a:cubicBezTo>
                  <a:cubicBezTo>
                    <a:pt x="170399" y="409575"/>
                    <a:pt x="184686" y="469900"/>
                    <a:pt x="162461" y="495300"/>
                  </a:cubicBezTo>
                  <a:cubicBezTo>
                    <a:pt x="140236" y="520700"/>
                    <a:pt x="67211" y="527050"/>
                    <a:pt x="57686" y="542925"/>
                  </a:cubicBezTo>
                  <a:cubicBezTo>
                    <a:pt x="48161" y="558800"/>
                    <a:pt x="81498" y="588962"/>
                    <a:pt x="105311" y="590550"/>
                  </a:cubicBezTo>
                  <a:cubicBezTo>
                    <a:pt x="129124" y="592138"/>
                    <a:pt x="200561" y="552450"/>
                    <a:pt x="200561" y="552450"/>
                  </a:cubicBezTo>
                  <a:cubicBezTo>
                    <a:pt x="221198" y="546100"/>
                    <a:pt x="218023" y="561975"/>
                    <a:pt x="229136" y="552450"/>
                  </a:cubicBezTo>
                  <a:cubicBezTo>
                    <a:pt x="240248" y="542925"/>
                    <a:pt x="246599" y="512762"/>
                    <a:pt x="267236" y="495300"/>
                  </a:cubicBezTo>
                  <a:cubicBezTo>
                    <a:pt x="287873" y="477838"/>
                    <a:pt x="337086" y="465137"/>
                    <a:pt x="352961" y="447675"/>
                  </a:cubicBezTo>
                  <a:cubicBezTo>
                    <a:pt x="368836" y="430213"/>
                    <a:pt x="343436" y="401637"/>
                    <a:pt x="362486" y="390525"/>
                  </a:cubicBezTo>
                  <a:cubicBezTo>
                    <a:pt x="381536" y="379413"/>
                    <a:pt x="449798" y="390525"/>
                    <a:pt x="467261" y="381000"/>
                  </a:cubicBezTo>
                  <a:cubicBezTo>
                    <a:pt x="484723" y="371475"/>
                    <a:pt x="449798" y="342900"/>
                    <a:pt x="467261" y="333375"/>
                  </a:cubicBezTo>
                  <a:cubicBezTo>
                    <a:pt x="484723" y="323850"/>
                    <a:pt x="560923" y="333375"/>
                    <a:pt x="572036" y="323850"/>
                  </a:cubicBezTo>
                  <a:cubicBezTo>
                    <a:pt x="583148" y="314325"/>
                    <a:pt x="516473" y="288925"/>
                    <a:pt x="533936" y="276225"/>
                  </a:cubicBezTo>
                  <a:cubicBezTo>
                    <a:pt x="551398" y="263525"/>
                    <a:pt x="662524" y="255587"/>
                    <a:pt x="676811" y="247650"/>
                  </a:cubicBezTo>
                  <a:cubicBezTo>
                    <a:pt x="691098" y="239713"/>
                    <a:pt x="624423" y="250825"/>
                    <a:pt x="619661" y="228600"/>
                  </a:cubicBezTo>
                  <a:cubicBezTo>
                    <a:pt x="614898" y="206375"/>
                    <a:pt x="652999" y="165100"/>
                    <a:pt x="648236" y="142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00C492-2153-4521-B001-3F4209D9309E}"/>
                </a:ext>
              </a:extLst>
            </p:cNvPr>
            <p:cNvSpPr/>
            <p:nvPr/>
          </p:nvSpPr>
          <p:spPr>
            <a:xfrm>
              <a:off x="3126956" y="1582443"/>
              <a:ext cx="256811" cy="139346"/>
            </a:xfrm>
            <a:custGeom>
              <a:avLst/>
              <a:gdLst>
                <a:gd name="connsiteX0" fmla="*/ 710 w 210352"/>
                <a:gd name="connsiteY0" fmla="*/ 182800 h 189881"/>
                <a:gd name="connsiteX1" fmla="*/ 105485 w 210352"/>
                <a:gd name="connsiteY1" fmla="*/ 11350 h 189881"/>
                <a:gd name="connsiteX2" fmla="*/ 153110 w 210352"/>
                <a:gd name="connsiteY2" fmla="*/ 20875 h 189881"/>
                <a:gd name="connsiteX3" fmla="*/ 210260 w 210352"/>
                <a:gd name="connsiteY3" fmla="*/ 58975 h 189881"/>
                <a:gd name="connsiteX4" fmla="*/ 162635 w 210352"/>
                <a:gd name="connsiteY4" fmla="*/ 144700 h 189881"/>
                <a:gd name="connsiteX5" fmla="*/ 710 w 210352"/>
                <a:gd name="connsiteY5" fmla="*/ 182800 h 18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352" h="189881">
                  <a:moveTo>
                    <a:pt x="710" y="182800"/>
                  </a:moveTo>
                  <a:cubicBezTo>
                    <a:pt x="-8815" y="160575"/>
                    <a:pt x="80085" y="38337"/>
                    <a:pt x="105485" y="11350"/>
                  </a:cubicBezTo>
                  <a:cubicBezTo>
                    <a:pt x="130885" y="-15638"/>
                    <a:pt x="135648" y="12938"/>
                    <a:pt x="153110" y="20875"/>
                  </a:cubicBezTo>
                  <a:cubicBezTo>
                    <a:pt x="170572" y="28812"/>
                    <a:pt x="208673" y="38338"/>
                    <a:pt x="210260" y="58975"/>
                  </a:cubicBezTo>
                  <a:cubicBezTo>
                    <a:pt x="211847" y="79612"/>
                    <a:pt x="192798" y="119300"/>
                    <a:pt x="162635" y="144700"/>
                  </a:cubicBezTo>
                  <a:cubicBezTo>
                    <a:pt x="132472" y="170100"/>
                    <a:pt x="10235" y="205025"/>
                    <a:pt x="710" y="182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4D8668B-5F22-4C03-90B2-E69B61C36503}"/>
                </a:ext>
              </a:extLst>
            </p:cNvPr>
            <p:cNvSpPr/>
            <p:nvPr/>
          </p:nvSpPr>
          <p:spPr>
            <a:xfrm rot="680404">
              <a:off x="3285933" y="1691932"/>
              <a:ext cx="276654" cy="338406"/>
            </a:xfrm>
            <a:custGeom>
              <a:avLst/>
              <a:gdLst>
                <a:gd name="connsiteX0" fmla="*/ 114518 w 276654"/>
                <a:gd name="connsiteY0" fmla="*/ 4280 h 338406"/>
                <a:gd name="connsiteX1" fmla="*/ 19268 w 276654"/>
                <a:gd name="connsiteY1" fmla="*/ 109055 h 338406"/>
                <a:gd name="connsiteX2" fmla="*/ 76418 w 276654"/>
                <a:gd name="connsiteY2" fmla="*/ 109055 h 338406"/>
                <a:gd name="connsiteX3" fmla="*/ 9743 w 276654"/>
                <a:gd name="connsiteY3" fmla="*/ 175730 h 338406"/>
                <a:gd name="connsiteX4" fmla="*/ 104993 w 276654"/>
                <a:gd name="connsiteY4" fmla="*/ 175730 h 338406"/>
                <a:gd name="connsiteX5" fmla="*/ 218 w 276654"/>
                <a:gd name="connsiteY5" fmla="*/ 232880 h 338406"/>
                <a:gd name="connsiteX6" fmla="*/ 76418 w 276654"/>
                <a:gd name="connsiteY6" fmla="*/ 270980 h 338406"/>
                <a:gd name="connsiteX7" fmla="*/ 38318 w 276654"/>
                <a:gd name="connsiteY7" fmla="*/ 337655 h 338406"/>
                <a:gd name="connsiteX8" fmla="*/ 171668 w 276654"/>
                <a:gd name="connsiteY8" fmla="*/ 223355 h 338406"/>
                <a:gd name="connsiteX9" fmla="*/ 228818 w 276654"/>
                <a:gd name="connsiteY9" fmla="*/ 290030 h 338406"/>
                <a:gd name="connsiteX10" fmla="*/ 276443 w 276654"/>
                <a:gd name="connsiteY10" fmla="*/ 223355 h 338406"/>
                <a:gd name="connsiteX11" fmla="*/ 209768 w 276654"/>
                <a:gd name="connsiteY11" fmla="*/ 128105 h 338406"/>
                <a:gd name="connsiteX12" fmla="*/ 247868 w 276654"/>
                <a:gd name="connsiteY12" fmla="*/ 23330 h 338406"/>
                <a:gd name="connsiteX13" fmla="*/ 171668 w 276654"/>
                <a:gd name="connsiteY13" fmla="*/ 99530 h 338406"/>
                <a:gd name="connsiteX14" fmla="*/ 181193 w 276654"/>
                <a:gd name="connsiteY14" fmla="*/ 23330 h 338406"/>
                <a:gd name="connsiteX15" fmla="*/ 114518 w 276654"/>
                <a:gd name="connsiteY15" fmla="*/ 4280 h 33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6654" h="338406">
                  <a:moveTo>
                    <a:pt x="114518" y="4280"/>
                  </a:moveTo>
                  <a:cubicBezTo>
                    <a:pt x="87530" y="18568"/>
                    <a:pt x="25618" y="91593"/>
                    <a:pt x="19268" y="109055"/>
                  </a:cubicBezTo>
                  <a:cubicBezTo>
                    <a:pt x="12918" y="126517"/>
                    <a:pt x="78005" y="97943"/>
                    <a:pt x="76418" y="109055"/>
                  </a:cubicBezTo>
                  <a:cubicBezTo>
                    <a:pt x="74831" y="120167"/>
                    <a:pt x="4981" y="164618"/>
                    <a:pt x="9743" y="175730"/>
                  </a:cubicBezTo>
                  <a:cubicBezTo>
                    <a:pt x="14505" y="186842"/>
                    <a:pt x="106580" y="166205"/>
                    <a:pt x="104993" y="175730"/>
                  </a:cubicBezTo>
                  <a:cubicBezTo>
                    <a:pt x="103405" y="185255"/>
                    <a:pt x="4980" y="217005"/>
                    <a:pt x="218" y="232880"/>
                  </a:cubicBezTo>
                  <a:cubicBezTo>
                    <a:pt x="-4544" y="248755"/>
                    <a:pt x="70068" y="253518"/>
                    <a:pt x="76418" y="270980"/>
                  </a:cubicBezTo>
                  <a:cubicBezTo>
                    <a:pt x="82768" y="288442"/>
                    <a:pt x="22443" y="345592"/>
                    <a:pt x="38318" y="337655"/>
                  </a:cubicBezTo>
                  <a:cubicBezTo>
                    <a:pt x="54193" y="329718"/>
                    <a:pt x="139918" y="231292"/>
                    <a:pt x="171668" y="223355"/>
                  </a:cubicBezTo>
                  <a:cubicBezTo>
                    <a:pt x="203418" y="215418"/>
                    <a:pt x="211356" y="290030"/>
                    <a:pt x="228818" y="290030"/>
                  </a:cubicBezTo>
                  <a:cubicBezTo>
                    <a:pt x="246280" y="290030"/>
                    <a:pt x="279618" y="250343"/>
                    <a:pt x="276443" y="223355"/>
                  </a:cubicBezTo>
                  <a:cubicBezTo>
                    <a:pt x="273268" y="196367"/>
                    <a:pt x="214530" y="161442"/>
                    <a:pt x="209768" y="128105"/>
                  </a:cubicBezTo>
                  <a:cubicBezTo>
                    <a:pt x="205006" y="94768"/>
                    <a:pt x="254218" y="28092"/>
                    <a:pt x="247868" y="23330"/>
                  </a:cubicBezTo>
                  <a:cubicBezTo>
                    <a:pt x="241518" y="18568"/>
                    <a:pt x="182780" y="99530"/>
                    <a:pt x="171668" y="99530"/>
                  </a:cubicBezTo>
                  <a:cubicBezTo>
                    <a:pt x="160556" y="99530"/>
                    <a:pt x="189130" y="31267"/>
                    <a:pt x="181193" y="23330"/>
                  </a:cubicBezTo>
                  <a:cubicBezTo>
                    <a:pt x="173256" y="15393"/>
                    <a:pt x="141506" y="-10008"/>
                    <a:pt x="114518" y="42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60D90BE0-2558-4FE5-B600-8FAAA61EA9E4}"/>
                </a:ext>
              </a:extLst>
            </p:cNvPr>
            <p:cNvSpPr/>
            <p:nvPr/>
          </p:nvSpPr>
          <p:spPr>
            <a:xfrm>
              <a:off x="3644954" y="1805226"/>
              <a:ext cx="413926" cy="678409"/>
            </a:xfrm>
            <a:custGeom>
              <a:avLst/>
              <a:gdLst>
                <a:gd name="connsiteX0" fmla="*/ 156462 w 413926"/>
                <a:gd name="connsiteY0" fmla="*/ 2027 h 678409"/>
                <a:gd name="connsiteX1" fmla="*/ 13587 w 413926"/>
                <a:gd name="connsiteY1" fmla="*/ 49652 h 678409"/>
                <a:gd name="connsiteX2" fmla="*/ 23112 w 413926"/>
                <a:gd name="connsiteY2" fmla="*/ 192527 h 678409"/>
                <a:gd name="connsiteX3" fmla="*/ 165987 w 413926"/>
                <a:gd name="connsiteY3" fmla="*/ 230627 h 678409"/>
                <a:gd name="connsiteX4" fmla="*/ 194562 w 413926"/>
                <a:gd name="connsiteY4" fmla="*/ 116327 h 678409"/>
                <a:gd name="connsiteX5" fmla="*/ 223137 w 413926"/>
                <a:gd name="connsiteY5" fmla="*/ 287777 h 678409"/>
                <a:gd name="connsiteX6" fmla="*/ 308862 w 413926"/>
                <a:gd name="connsiteY6" fmla="*/ 411602 h 678409"/>
                <a:gd name="connsiteX7" fmla="*/ 194562 w 413926"/>
                <a:gd name="connsiteY7" fmla="*/ 497327 h 678409"/>
                <a:gd name="connsiteX8" fmla="*/ 223137 w 413926"/>
                <a:gd name="connsiteY8" fmla="*/ 564002 h 678409"/>
                <a:gd name="connsiteX9" fmla="*/ 61212 w 413926"/>
                <a:gd name="connsiteY9" fmla="*/ 554477 h 678409"/>
                <a:gd name="connsiteX10" fmla="*/ 204087 w 413926"/>
                <a:gd name="connsiteY10" fmla="*/ 592577 h 678409"/>
                <a:gd name="connsiteX11" fmla="*/ 232662 w 413926"/>
                <a:gd name="connsiteY11" fmla="*/ 678302 h 678409"/>
                <a:gd name="connsiteX12" fmla="*/ 270762 w 413926"/>
                <a:gd name="connsiteY12" fmla="*/ 611627 h 678409"/>
                <a:gd name="connsiteX13" fmla="*/ 308862 w 413926"/>
                <a:gd name="connsiteY13" fmla="*/ 668777 h 678409"/>
                <a:gd name="connsiteX14" fmla="*/ 289812 w 413926"/>
                <a:gd name="connsiteY14" fmla="*/ 573527 h 678409"/>
                <a:gd name="connsiteX15" fmla="*/ 337437 w 413926"/>
                <a:gd name="connsiteY15" fmla="*/ 525902 h 678409"/>
                <a:gd name="connsiteX16" fmla="*/ 385062 w 413926"/>
                <a:gd name="connsiteY16" fmla="*/ 583052 h 678409"/>
                <a:gd name="connsiteX17" fmla="*/ 375537 w 413926"/>
                <a:gd name="connsiteY17" fmla="*/ 440177 h 678409"/>
                <a:gd name="connsiteX18" fmla="*/ 356487 w 413926"/>
                <a:gd name="connsiteY18" fmla="*/ 306827 h 678409"/>
                <a:gd name="connsiteX19" fmla="*/ 413637 w 413926"/>
                <a:gd name="connsiteY19" fmla="*/ 259202 h 678409"/>
                <a:gd name="connsiteX20" fmla="*/ 327912 w 413926"/>
                <a:gd name="connsiteY20" fmla="*/ 249677 h 678409"/>
                <a:gd name="connsiteX21" fmla="*/ 375537 w 413926"/>
                <a:gd name="connsiteY21" fmla="*/ 202052 h 678409"/>
                <a:gd name="connsiteX22" fmla="*/ 289812 w 413926"/>
                <a:gd name="connsiteY22" fmla="*/ 183002 h 678409"/>
                <a:gd name="connsiteX23" fmla="*/ 318387 w 413926"/>
                <a:gd name="connsiteY23" fmla="*/ 97277 h 678409"/>
                <a:gd name="connsiteX24" fmla="*/ 270762 w 413926"/>
                <a:gd name="connsiteY24" fmla="*/ 97277 h 678409"/>
                <a:gd name="connsiteX25" fmla="*/ 232662 w 413926"/>
                <a:gd name="connsiteY25" fmla="*/ 30602 h 678409"/>
                <a:gd name="connsiteX26" fmla="*/ 89787 w 413926"/>
                <a:gd name="connsiteY26" fmla="*/ 154427 h 678409"/>
                <a:gd name="connsiteX27" fmla="*/ 70737 w 413926"/>
                <a:gd name="connsiteY27" fmla="*/ 106802 h 678409"/>
                <a:gd name="connsiteX28" fmla="*/ 156462 w 413926"/>
                <a:gd name="connsiteY28" fmla="*/ 2027 h 67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3926" h="678409">
                  <a:moveTo>
                    <a:pt x="156462" y="2027"/>
                  </a:moveTo>
                  <a:cubicBezTo>
                    <a:pt x="146937" y="-7498"/>
                    <a:pt x="35812" y="17902"/>
                    <a:pt x="13587" y="49652"/>
                  </a:cubicBezTo>
                  <a:cubicBezTo>
                    <a:pt x="-8638" y="81402"/>
                    <a:pt x="-2288" y="162364"/>
                    <a:pt x="23112" y="192527"/>
                  </a:cubicBezTo>
                  <a:cubicBezTo>
                    <a:pt x="48512" y="222690"/>
                    <a:pt x="137412" y="243327"/>
                    <a:pt x="165987" y="230627"/>
                  </a:cubicBezTo>
                  <a:cubicBezTo>
                    <a:pt x="194562" y="217927"/>
                    <a:pt x="185037" y="106802"/>
                    <a:pt x="194562" y="116327"/>
                  </a:cubicBezTo>
                  <a:cubicBezTo>
                    <a:pt x="204087" y="125852"/>
                    <a:pt x="204087" y="238565"/>
                    <a:pt x="223137" y="287777"/>
                  </a:cubicBezTo>
                  <a:cubicBezTo>
                    <a:pt x="242187" y="336990"/>
                    <a:pt x="313625" y="376677"/>
                    <a:pt x="308862" y="411602"/>
                  </a:cubicBezTo>
                  <a:cubicBezTo>
                    <a:pt x="304100" y="446527"/>
                    <a:pt x="208849" y="471927"/>
                    <a:pt x="194562" y="497327"/>
                  </a:cubicBezTo>
                  <a:cubicBezTo>
                    <a:pt x="180275" y="522727"/>
                    <a:pt x="245362" y="554477"/>
                    <a:pt x="223137" y="564002"/>
                  </a:cubicBezTo>
                  <a:cubicBezTo>
                    <a:pt x="200912" y="573527"/>
                    <a:pt x="64387" y="549715"/>
                    <a:pt x="61212" y="554477"/>
                  </a:cubicBezTo>
                  <a:cubicBezTo>
                    <a:pt x="58037" y="559239"/>
                    <a:pt x="175512" y="571940"/>
                    <a:pt x="204087" y="592577"/>
                  </a:cubicBezTo>
                  <a:cubicBezTo>
                    <a:pt x="232662" y="613214"/>
                    <a:pt x="221549" y="675127"/>
                    <a:pt x="232662" y="678302"/>
                  </a:cubicBezTo>
                  <a:cubicBezTo>
                    <a:pt x="243775" y="681477"/>
                    <a:pt x="258062" y="613214"/>
                    <a:pt x="270762" y="611627"/>
                  </a:cubicBezTo>
                  <a:cubicBezTo>
                    <a:pt x="283462" y="610040"/>
                    <a:pt x="305687" y="675127"/>
                    <a:pt x="308862" y="668777"/>
                  </a:cubicBezTo>
                  <a:cubicBezTo>
                    <a:pt x="312037" y="662427"/>
                    <a:pt x="285050" y="597339"/>
                    <a:pt x="289812" y="573527"/>
                  </a:cubicBezTo>
                  <a:cubicBezTo>
                    <a:pt x="294574" y="549715"/>
                    <a:pt x="321562" y="524315"/>
                    <a:pt x="337437" y="525902"/>
                  </a:cubicBezTo>
                  <a:cubicBezTo>
                    <a:pt x="353312" y="527490"/>
                    <a:pt x="378712" y="597340"/>
                    <a:pt x="385062" y="583052"/>
                  </a:cubicBezTo>
                  <a:cubicBezTo>
                    <a:pt x="391412" y="568764"/>
                    <a:pt x="380300" y="486215"/>
                    <a:pt x="375537" y="440177"/>
                  </a:cubicBezTo>
                  <a:cubicBezTo>
                    <a:pt x="370775" y="394140"/>
                    <a:pt x="350137" y="336989"/>
                    <a:pt x="356487" y="306827"/>
                  </a:cubicBezTo>
                  <a:cubicBezTo>
                    <a:pt x="362837" y="276665"/>
                    <a:pt x="418400" y="268727"/>
                    <a:pt x="413637" y="259202"/>
                  </a:cubicBezTo>
                  <a:cubicBezTo>
                    <a:pt x="408874" y="249677"/>
                    <a:pt x="334262" y="259202"/>
                    <a:pt x="327912" y="249677"/>
                  </a:cubicBezTo>
                  <a:cubicBezTo>
                    <a:pt x="321562" y="240152"/>
                    <a:pt x="381887" y="213164"/>
                    <a:pt x="375537" y="202052"/>
                  </a:cubicBezTo>
                  <a:cubicBezTo>
                    <a:pt x="369187" y="190940"/>
                    <a:pt x="299337" y="200465"/>
                    <a:pt x="289812" y="183002"/>
                  </a:cubicBezTo>
                  <a:cubicBezTo>
                    <a:pt x="280287" y="165540"/>
                    <a:pt x="321562" y="111564"/>
                    <a:pt x="318387" y="97277"/>
                  </a:cubicBezTo>
                  <a:cubicBezTo>
                    <a:pt x="315212" y="82990"/>
                    <a:pt x="285050" y="108390"/>
                    <a:pt x="270762" y="97277"/>
                  </a:cubicBezTo>
                  <a:cubicBezTo>
                    <a:pt x="256475" y="86165"/>
                    <a:pt x="262824" y="21077"/>
                    <a:pt x="232662" y="30602"/>
                  </a:cubicBezTo>
                  <a:cubicBezTo>
                    <a:pt x="202500" y="40127"/>
                    <a:pt x="116774" y="141727"/>
                    <a:pt x="89787" y="154427"/>
                  </a:cubicBezTo>
                  <a:cubicBezTo>
                    <a:pt x="62800" y="167127"/>
                    <a:pt x="54862" y="129027"/>
                    <a:pt x="70737" y="106802"/>
                  </a:cubicBezTo>
                  <a:cubicBezTo>
                    <a:pt x="86612" y="84577"/>
                    <a:pt x="165987" y="11552"/>
                    <a:pt x="156462" y="20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9154DE5F-8FE2-44C7-9C4D-3066F2C125BC}"/>
                </a:ext>
              </a:extLst>
            </p:cNvPr>
            <p:cNvSpPr/>
            <p:nvPr/>
          </p:nvSpPr>
          <p:spPr>
            <a:xfrm rot="20366003">
              <a:off x="4797326" y="2070398"/>
              <a:ext cx="222893" cy="90685"/>
            </a:xfrm>
            <a:custGeom>
              <a:avLst/>
              <a:gdLst>
                <a:gd name="connsiteX0" fmla="*/ 181 w 191362"/>
                <a:gd name="connsiteY0" fmla="*/ 57198 h 123921"/>
                <a:gd name="connsiteX1" fmla="*/ 143056 w 191362"/>
                <a:gd name="connsiteY1" fmla="*/ 48 h 123921"/>
                <a:gd name="connsiteX2" fmla="*/ 190681 w 191362"/>
                <a:gd name="connsiteY2" fmla="*/ 66723 h 123921"/>
                <a:gd name="connsiteX3" fmla="*/ 114481 w 191362"/>
                <a:gd name="connsiteY3" fmla="*/ 123873 h 123921"/>
                <a:gd name="connsiteX4" fmla="*/ 181 w 191362"/>
                <a:gd name="connsiteY4" fmla="*/ 57198 h 12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62" h="123921">
                  <a:moveTo>
                    <a:pt x="181" y="57198"/>
                  </a:moveTo>
                  <a:cubicBezTo>
                    <a:pt x="4943" y="36561"/>
                    <a:pt x="111306" y="-1540"/>
                    <a:pt x="143056" y="48"/>
                  </a:cubicBezTo>
                  <a:cubicBezTo>
                    <a:pt x="174806" y="1636"/>
                    <a:pt x="195443" y="46086"/>
                    <a:pt x="190681" y="66723"/>
                  </a:cubicBezTo>
                  <a:cubicBezTo>
                    <a:pt x="185919" y="87360"/>
                    <a:pt x="143056" y="125461"/>
                    <a:pt x="114481" y="123873"/>
                  </a:cubicBezTo>
                  <a:cubicBezTo>
                    <a:pt x="85906" y="122286"/>
                    <a:pt x="-4581" y="77835"/>
                    <a:pt x="181" y="57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4B29A998-1734-414E-A08E-EB7D45BBC371}"/>
                </a:ext>
              </a:extLst>
            </p:cNvPr>
            <p:cNvSpPr/>
            <p:nvPr/>
          </p:nvSpPr>
          <p:spPr>
            <a:xfrm>
              <a:off x="5516147" y="2115741"/>
              <a:ext cx="140432" cy="198664"/>
            </a:xfrm>
            <a:custGeom>
              <a:avLst/>
              <a:gdLst>
                <a:gd name="connsiteX0" fmla="*/ 22783 w 200208"/>
                <a:gd name="connsiteY0" fmla="*/ 1748 h 300594"/>
                <a:gd name="connsiteX1" fmla="*/ 3733 w 200208"/>
                <a:gd name="connsiteY1" fmla="*/ 135098 h 300594"/>
                <a:gd name="connsiteX2" fmla="*/ 89458 w 200208"/>
                <a:gd name="connsiteY2" fmla="*/ 182723 h 300594"/>
                <a:gd name="connsiteX3" fmla="*/ 70408 w 200208"/>
                <a:gd name="connsiteY3" fmla="*/ 287498 h 300594"/>
                <a:gd name="connsiteX4" fmla="*/ 184708 w 200208"/>
                <a:gd name="connsiteY4" fmla="*/ 287498 h 300594"/>
                <a:gd name="connsiteX5" fmla="*/ 184708 w 200208"/>
                <a:gd name="connsiteY5" fmla="*/ 182723 h 300594"/>
                <a:gd name="connsiteX6" fmla="*/ 51358 w 200208"/>
                <a:gd name="connsiteY6" fmla="*/ 96998 h 300594"/>
                <a:gd name="connsiteX7" fmla="*/ 89458 w 200208"/>
                <a:gd name="connsiteY7" fmla="*/ 58898 h 300594"/>
                <a:gd name="connsiteX8" fmla="*/ 22783 w 200208"/>
                <a:gd name="connsiteY8" fmla="*/ 1748 h 30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08" h="300594">
                  <a:moveTo>
                    <a:pt x="22783" y="1748"/>
                  </a:moveTo>
                  <a:cubicBezTo>
                    <a:pt x="8495" y="14448"/>
                    <a:pt x="-7379" y="104936"/>
                    <a:pt x="3733" y="135098"/>
                  </a:cubicBezTo>
                  <a:cubicBezTo>
                    <a:pt x="14845" y="165260"/>
                    <a:pt x="78346" y="157323"/>
                    <a:pt x="89458" y="182723"/>
                  </a:cubicBezTo>
                  <a:cubicBezTo>
                    <a:pt x="100570" y="208123"/>
                    <a:pt x="54533" y="270036"/>
                    <a:pt x="70408" y="287498"/>
                  </a:cubicBezTo>
                  <a:cubicBezTo>
                    <a:pt x="86283" y="304960"/>
                    <a:pt x="165658" y="304960"/>
                    <a:pt x="184708" y="287498"/>
                  </a:cubicBezTo>
                  <a:cubicBezTo>
                    <a:pt x="203758" y="270036"/>
                    <a:pt x="206933" y="214473"/>
                    <a:pt x="184708" y="182723"/>
                  </a:cubicBezTo>
                  <a:cubicBezTo>
                    <a:pt x="162483" y="150973"/>
                    <a:pt x="51358" y="96998"/>
                    <a:pt x="51358" y="96998"/>
                  </a:cubicBezTo>
                  <a:cubicBezTo>
                    <a:pt x="35483" y="76361"/>
                    <a:pt x="92633" y="68423"/>
                    <a:pt x="89458" y="58898"/>
                  </a:cubicBezTo>
                  <a:cubicBezTo>
                    <a:pt x="86283" y="49373"/>
                    <a:pt x="37071" y="-10952"/>
                    <a:pt x="22783" y="17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C14DCE64-775A-4FFC-A1AA-4ED451749FBC}"/>
                </a:ext>
              </a:extLst>
            </p:cNvPr>
            <p:cNvSpPr/>
            <p:nvPr/>
          </p:nvSpPr>
          <p:spPr>
            <a:xfrm flipV="1">
              <a:off x="5417802" y="2230756"/>
              <a:ext cx="101196" cy="91920"/>
            </a:xfrm>
            <a:custGeom>
              <a:avLst/>
              <a:gdLst>
                <a:gd name="connsiteX0" fmla="*/ 48019 w 78178"/>
                <a:gd name="connsiteY0" fmla="*/ 0 h 95854"/>
                <a:gd name="connsiteX1" fmla="*/ 394 w 78178"/>
                <a:gd name="connsiteY1" fmla="*/ 85725 h 95854"/>
                <a:gd name="connsiteX2" fmla="*/ 76594 w 78178"/>
                <a:gd name="connsiteY2" fmla="*/ 85725 h 95854"/>
                <a:gd name="connsiteX3" fmla="*/ 48019 w 78178"/>
                <a:gd name="connsiteY3" fmla="*/ 0 h 9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78" h="95854">
                  <a:moveTo>
                    <a:pt x="48019" y="0"/>
                  </a:moveTo>
                  <a:cubicBezTo>
                    <a:pt x="35319" y="0"/>
                    <a:pt x="-4369" y="71437"/>
                    <a:pt x="394" y="85725"/>
                  </a:cubicBezTo>
                  <a:cubicBezTo>
                    <a:pt x="5157" y="100013"/>
                    <a:pt x="68657" y="98425"/>
                    <a:pt x="76594" y="85725"/>
                  </a:cubicBezTo>
                  <a:cubicBezTo>
                    <a:pt x="84531" y="73025"/>
                    <a:pt x="60719" y="0"/>
                    <a:pt x="48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6932E81D-F48C-46B6-B672-D5E22EACB0B0}"/>
                </a:ext>
              </a:extLst>
            </p:cNvPr>
            <p:cNvSpPr/>
            <p:nvPr/>
          </p:nvSpPr>
          <p:spPr>
            <a:xfrm>
              <a:off x="9390843" y="3953450"/>
              <a:ext cx="458819" cy="203766"/>
            </a:xfrm>
            <a:custGeom>
              <a:avLst/>
              <a:gdLst>
                <a:gd name="connsiteX0" fmla="*/ 832 w 487224"/>
                <a:gd name="connsiteY0" fmla="*/ 19237 h 210666"/>
                <a:gd name="connsiteX1" fmla="*/ 67507 w 487224"/>
                <a:gd name="connsiteY1" fmla="*/ 38287 h 210666"/>
                <a:gd name="connsiteX2" fmla="*/ 143707 w 487224"/>
                <a:gd name="connsiteY2" fmla="*/ 187 h 210666"/>
                <a:gd name="connsiteX3" fmla="*/ 296107 w 487224"/>
                <a:gd name="connsiteY3" fmla="*/ 57337 h 210666"/>
                <a:gd name="connsiteX4" fmla="*/ 486607 w 487224"/>
                <a:gd name="connsiteY4" fmla="*/ 209737 h 210666"/>
                <a:gd name="connsiteX5" fmla="*/ 353257 w 487224"/>
                <a:gd name="connsiteY5" fmla="*/ 124012 h 210666"/>
                <a:gd name="connsiteX6" fmla="*/ 248482 w 487224"/>
                <a:gd name="connsiteY6" fmla="*/ 181162 h 210666"/>
                <a:gd name="connsiteX7" fmla="*/ 162757 w 487224"/>
                <a:gd name="connsiteY7" fmla="*/ 76387 h 210666"/>
                <a:gd name="connsiteX8" fmla="*/ 115132 w 487224"/>
                <a:gd name="connsiteY8" fmla="*/ 76387 h 210666"/>
                <a:gd name="connsiteX9" fmla="*/ 832 w 487224"/>
                <a:gd name="connsiteY9" fmla="*/ 19237 h 210666"/>
                <a:gd name="connsiteX0" fmla="*/ 832 w 458819"/>
                <a:gd name="connsiteY0" fmla="*/ 19237 h 201222"/>
                <a:gd name="connsiteX1" fmla="*/ 67507 w 458819"/>
                <a:gd name="connsiteY1" fmla="*/ 38287 h 201222"/>
                <a:gd name="connsiteX2" fmla="*/ 143707 w 458819"/>
                <a:gd name="connsiteY2" fmla="*/ 187 h 201222"/>
                <a:gd name="connsiteX3" fmla="*/ 296107 w 458819"/>
                <a:gd name="connsiteY3" fmla="*/ 57337 h 201222"/>
                <a:gd name="connsiteX4" fmla="*/ 458032 w 458819"/>
                <a:gd name="connsiteY4" fmla="*/ 200212 h 201222"/>
                <a:gd name="connsiteX5" fmla="*/ 353257 w 458819"/>
                <a:gd name="connsiteY5" fmla="*/ 124012 h 201222"/>
                <a:gd name="connsiteX6" fmla="*/ 248482 w 458819"/>
                <a:gd name="connsiteY6" fmla="*/ 181162 h 201222"/>
                <a:gd name="connsiteX7" fmla="*/ 162757 w 458819"/>
                <a:gd name="connsiteY7" fmla="*/ 76387 h 201222"/>
                <a:gd name="connsiteX8" fmla="*/ 115132 w 458819"/>
                <a:gd name="connsiteY8" fmla="*/ 76387 h 201222"/>
                <a:gd name="connsiteX9" fmla="*/ 832 w 458819"/>
                <a:gd name="connsiteY9" fmla="*/ 19237 h 201222"/>
                <a:gd name="connsiteX0" fmla="*/ 832 w 458819"/>
                <a:gd name="connsiteY0" fmla="*/ 19237 h 203766"/>
                <a:gd name="connsiteX1" fmla="*/ 67507 w 458819"/>
                <a:gd name="connsiteY1" fmla="*/ 38287 h 203766"/>
                <a:gd name="connsiteX2" fmla="*/ 143707 w 458819"/>
                <a:gd name="connsiteY2" fmla="*/ 187 h 203766"/>
                <a:gd name="connsiteX3" fmla="*/ 296107 w 458819"/>
                <a:gd name="connsiteY3" fmla="*/ 57337 h 203766"/>
                <a:gd name="connsiteX4" fmla="*/ 458032 w 458819"/>
                <a:gd name="connsiteY4" fmla="*/ 200212 h 203766"/>
                <a:gd name="connsiteX5" fmla="*/ 353257 w 458819"/>
                <a:gd name="connsiteY5" fmla="*/ 162112 h 203766"/>
                <a:gd name="connsiteX6" fmla="*/ 248482 w 458819"/>
                <a:gd name="connsiteY6" fmla="*/ 181162 h 203766"/>
                <a:gd name="connsiteX7" fmla="*/ 162757 w 458819"/>
                <a:gd name="connsiteY7" fmla="*/ 76387 h 203766"/>
                <a:gd name="connsiteX8" fmla="*/ 115132 w 458819"/>
                <a:gd name="connsiteY8" fmla="*/ 76387 h 203766"/>
                <a:gd name="connsiteX9" fmla="*/ 832 w 458819"/>
                <a:gd name="connsiteY9" fmla="*/ 19237 h 20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819" h="203766">
                  <a:moveTo>
                    <a:pt x="832" y="19237"/>
                  </a:moveTo>
                  <a:cubicBezTo>
                    <a:pt x="-7105" y="12887"/>
                    <a:pt x="43695" y="41462"/>
                    <a:pt x="67507" y="38287"/>
                  </a:cubicBezTo>
                  <a:cubicBezTo>
                    <a:pt x="91320" y="35112"/>
                    <a:pt x="105607" y="-2988"/>
                    <a:pt x="143707" y="187"/>
                  </a:cubicBezTo>
                  <a:cubicBezTo>
                    <a:pt x="181807" y="3362"/>
                    <a:pt x="243719" y="23999"/>
                    <a:pt x="296107" y="57337"/>
                  </a:cubicBezTo>
                  <a:cubicBezTo>
                    <a:pt x="348495" y="90675"/>
                    <a:pt x="448507" y="182750"/>
                    <a:pt x="458032" y="200212"/>
                  </a:cubicBezTo>
                  <a:cubicBezTo>
                    <a:pt x="467557" y="217675"/>
                    <a:pt x="388182" y="165287"/>
                    <a:pt x="353257" y="162112"/>
                  </a:cubicBezTo>
                  <a:cubicBezTo>
                    <a:pt x="318332" y="158937"/>
                    <a:pt x="280232" y="195450"/>
                    <a:pt x="248482" y="181162"/>
                  </a:cubicBezTo>
                  <a:cubicBezTo>
                    <a:pt x="216732" y="166875"/>
                    <a:pt x="184982" y="93849"/>
                    <a:pt x="162757" y="76387"/>
                  </a:cubicBezTo>
                  <a:cubicBezTo>
                    <a:pt x="140532" y="58925"/>
                    <a:pt x="138945" y="87500"/>
                    <a:pt x="115132" y="76387"/>
                  </a:cubicBezTo>
                  <a:cubicBezTo>
                    <a:pt x="91320" y="65275"/>
                    <a:pt x="8769" y="25587"/>
                    <a:pt x="832" y="192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FA41141E-4231-4EFE-A540-1FF74BBC30D6}"/>
                </a:ext>
              </a:extLst>
            </p:cNvPr>
            <p:cNvSpPr/>
            <p:nvPr/>
          </p:nvSpPr>
          <p:spPr>
            <a:xfrm>
              <a:off x="8403350" y="3638600"/>
              <a:ext cx="426351" cy="278220"/>
            </a:xfrm>
            <a:custGeom>
              <a:avLst/>
              <a:gdLst>
                <a:gd name="connsiteX0" fmla="*/ 7251 w 436042"/>
                <a:gd name="connsiteY0" fmla="*/ 10237 h 329430"/>
                <a:gd name="connsiteX1" fmla="*/ 216801 w 436042"/>
                <a:gd name="connsiteY1" fmla="*/ 162637 h 329430"/>
                <a:gd name="connsiteX2" fmla="*/ 359676 w 436042"/>
                <a:gd name="connsiteY2" fmla="*/ 324562 h 329430"/>
                <a:gd name="connsiteX3" fmla="*/ 435876 w 436042"/>
                <a:gd name="connsiteY3" fmla="*/ 276937 h 329430"/>
                <a:gd name="connsiteX4" fmla="*/ 340626 w 436042"/>
                <a:gd name="connsiteY4" fmla="*/ 172162 h 329430"/>
                <a:gd name="connsiteX5" fmla="*/ 73926 w 436042"/>
                <a:gd name="connsiteY5" fmla="*/ 29287 h 329430"/>
                <a:gd name="connsiteX6" fmla="*/ 7251 w 436042"/>
                <a:gd name="connsiteY6" fmla="*/ 10237 h 3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042" h="329430">
                  <a:moveTo>
                    <a:pt x="7251" y="10237"/>
                  </a:moveTo>
                  <a:cubicBezTo>
                    <a:pt x="31063" y="32462"/>
                    <a:pt x="158064" y="110250"/>
                    <a:pt x="216801" y="162637"/>
                  </a:cubicBezTo>
                  <a:cubicBezTo>
                    <a:pt x="275538" y="215024"/>
                    <a:pt x="323164" y="305512"/>
                    <a:pt x="359676" y="324562"/>
                  </a:cubicBezTo>
                  <a:cubicBezTo>
                    <a:pt x="396188" y="343612"/>
                    <a:pt x="439051" y="302337"/>
                    <a:pt x="435876" y="276937"/>
                  </a:cubicBezTo>
                  <a:cubicBezTo>
                    <a:pt x="432701" y="251537"/>
                    <a:pt x="400951" y="213437"/>
                    <a:pt x="340626" y="172162"/>
                  </a:cubicBezTo>
                  <a:cubicBezTo>
                    <a:pt x="280301" y="130887"/>
                    <a:pt x="126313" y="53099"/>
                    <a:pt x="73926" y="29287"/>
                  </a:cubicBezTo>
                  <a:cubicBezTo>
                    <a:pt x="21539" y="5475"/>
                    <a:pt x="-16561" y="-11988"/>
                    <a:pt x="7251" y="102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2D50CAE-939F-49B9-8068-D93E2313D43A}"/>
                </a:ext>
              </a:extLst>
            </p:cNvPr>
            <p:cNvSpPr/>
            <p:nvPr/>
          </p:nvSpPr>
          <p:spPr>
            <a:xfrm>
              <a:off x="8944001" y="3664151"/>
              <a:ext cx="271754" cy="254968"/>
            </a:xfrm>
            <a:custGeom>
              <a:avLst/>
              <a:gdLst>
                <a:gd name="connsiteX0" fmla="*/ 0 w 271754"/>
                <a:gd name="connsiteY0" fmla="*/ 146611 h 254968"/>
                <a:gd name="connsiteX1" fmla="*/ 95250 w 271754"/>
                <a:gd name="connsiteY1" fmla="*/ 222811 h 254968"/>
                <a:gd name="connsiteX2" fmla="*/ 219075 w 271754"/>
                <a:gd name="connsiteY2" fmla="*/ 251386 h 254968"/>
                <a:gd name="connsiteX3" fmla="*/ 219075 w 271754"/>
                <a:gd name="connsiteY3" fmla="*/ 146611 h 254968"/>
                <a:gd name="connsiteX4" fmla="*/ 257175 w 271754"/>
                <a:gd name="connsiteY4" fmla="*/ 79936 h 254968"/>
                <a:gd name="connsiteX5" fmla="*/ 266700 w 271754"/>
                <a:gd name="connsiteY5" fmla="*/ 3736 h 254968"/>
                <a:gd name="connsiteX6" fmla="*/ 180975 w 271754"/>
                <a:gd name="connsiteY6" fmla="*/ 22786 h 254968"/>
                <a:gd name="connsiteX7" fmla="*/ 95250 w 271754"/>
                <a:gd name="connsiteY7" fmla="*/ 118036 h 254968"/>
                <a:gd name="connsiteX8" fmla="*/ 0 w 271754"/>
                <a:gd name="connsiteY8" fmla="*/ 146611 h 2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54" h="254968">
                  <a:moveTo>
                    <a:pt x="0" y="146611"/>
                  </a:moveTo>
                  <a:cubicBezTo>
                    <a:pt x="0" y="164073"/>
                    <a:pt x="58738" y="205349"/>
                    <a:pt x="95250" y="222811"/>
                  </a:cubicBezTo>
                  <a:cubicBezTo>
                    <a:pt x="131762" y="240273"/>
                    <a:pt x="198438" y="264086"/>
                    <a:pt x="219075" y="251386"/>
                  </a:cubicBezTo>
                  <a:cubicBezTo>
                    <a:pt x="239712" y="238686"/>
                    <a:pt x="212725" y="175186"/>
                    <a:pt x="219075" y="146611"/>
                  </a:cubicBezTo>
                  <a:cubicBezTo>
                    <a:pt x="225425" y="118036"/>
                    <a:pt x="249238" y="103748"/>
                    <a:pt x="257175" y="79936"/>
                  </a:cubicBezTo>
                  <a:cubicBezTo>
                    <a:pt x="265113" y="56123"/>
                    <a:pt x="279400" y="13261"/>
                    <a:pt x="266700" y="3736"/>
                  </a:cubicBezTo>
                  <a:cubicBezTo>
                    <a:pt x="254000" y="-5789"/>
                    <a:pt x="209550" y="3736"/>
                    <a:pt x="180975" y="22786"/>
                  </a:cubicBezTo>
                  <a:cubicBezTo>
                    <a:pt x="152400" y="41836"/>
                    <a:pt x="119062" y="98986"/>
                    <a:pt x="95250" y="118036"/>
                  </a:cubicBezTo>
                  <a:cubicBezTo>
                    <a:pt x="71438" y="137086"/>
                    <a:pt x="0" y="129149"/>
                    <a:pt x="0" y="1466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5A3956-6565-483F-8C8D-C70195B4A069}"/>
              </a:ext>
            </a:extLst>
          </p:cNvPr>
          <p:cNvGrpSpPr>
            <a:grpSpLocks noChangeAspect="1"/>
          </p:cNvGrpSpPr>
          <p:nvPr/>
        </p:nvGrpSpPr>
        <p:grpSpPr>
          <a:xfrm>
            <a:off x="2518670" y="2161047"/>
            <a:ext cx="234681" cy="505421"/>
            <a:chOff x="3045131" y="4260081"/>
            <a:chExt cx="824884" cy="170023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5AA3DA-717E-4F78-8347-1AEEE524D211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1A5A76-6653-47D5-AC4C-4F2650F92859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EBAD74-BE61-493B-940D-252EBE6BBAB3}"/>
              </a:ext>
            </a:extLst>
          </p:cNvPr>
          <p:cNvGrpSpPr>
            <a:grpSpLocks noChangeAspect="1"/>
          </p:cNvGrpSpPr>
          <p:nvPr/>
        </p:nvGrpSpPr>
        <p:grpSpPr>
          <a:xfrm>
            <a:off x="8661680" y="3860848"/>
            <a:ext cx="234681" cy="505421"/>
            <a:chOff x="3045131" y="4260081"/>
            <a:chExt cx="824884" cy="170023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34CA8E6-B3AA-4312-B31C-7B70AA84BADE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44AD0C-C8F8-4AE1-8EDA-0248905EC774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6D0FE-8166-4F78-9502-B2DABF1021A4}"/>
              </a:ext>
            </a:extLst>
          </p:cNvPr>
          <p:cNvGrpSpPr>
            <a:grpSpLocks noChangeAspect="1"/>
          </p:cNvGrpSpPr>
          <p:nvPr/>
        </p:nvGrpSpPr>
        <p:grpSpPr>
          <a:xfrm>
            <a:off x="3579731" y="4136478"/>
            <a:ext cx="234681" cy="505421"/>
            <a:chOff x="3045131" y="4260081"/>
            <a:chExt cx="824884" cy="170023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4E26F2-ED12-4C2C-A5B1-19CC879C31B2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940C55-43E6-40A2-BE13-3468E6F5BA4C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A01E2D-A559-4D1B-BCC8-A259413A74D8}"/>
              </a:ext>
            </a:extLst>
          </p:cNvPr>
          <p:cNvGrpSpPr>
            <a:grpSpLocks noChangeAspect="1"/>
          </p:cNvGrpSpPr>
          <p:nvPr/>
        </p:nvGrpSpPr>
        <p:grpSpPr>
          <a:xfrm>
            <a:off x="5651072" y="3176289"/>
            <a:ext cx="234681" cy="505422"/>
            <a:chOff x="3045131" y="4260081"/>
            <a:chExt cx="824884" cy="17002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C98378-6D90-4858-A60E-93706C9F9B42}"/>
                </a:ext>
              </a:extLst>
            </p:cNvPr>
            <p:cNvSpPr/>
            <p:nvPr/>
          </p:nvSpPr>
          <p:spPr>
            <a:xfrm>
              <a:off x="3045131" y="4886330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E8CC8C-30F7-47D5-A4E5-741588CDC028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0FCF7-1A03-4C5C-B01D-5CF60E4085BE}"/>
              </a:ext>
            </a:extLst>
          </p:cNvPr>
          <p:cNvGrpSpPr>
            <a:grpSpLocks noChangeAspect="1"/>
          </p:cNvGrpSpPr>
          <p:nvPr/>
        </p:nvGrpSpPr>
        <p:grpSpPr>
          <a:xfrm>
            <a:off x="7273817" y="1866112"/>
            <a:ext cx="234681" cy="505421"/>
            <a:chOff x="3045131" y="4260081"/>
            <a:chExt cx="824884" cy="170023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8B2DE6-333D-47FF-86A3-6676B41BF517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BDD6AE-1977-4464-9673-939F5B899E48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AEE500-5AC6-43E8-B0F6-D40D48BC6323}"/>
              </a:ext>
            </a:extLst>
          </p:cNvPr>
          <p:cNvSpPr/>
          <p:nvPr/>
        </p:nvSpPr>
        <p:spPr>
          <a:xfrm rot="21333358">
            <a:off x="2939825" y="2008164"/>
            <a:ext cx="4072924" cy="267762"/>
          </a:xfrm>
          <a:custGeom>
            <a:avLst/>
            <a:gdLst>
              <a:gd name="connsiteX0" fmla="*/ 0 w 3977640"/>
              <a:gd name="connsiteY0" fmla="*/ 336106 h 336106"/>
              <a:gd name="connsiteX1" fmla="*/ 1874520 w 3977640"/>
              <a:gd name="connsiteY1" fmla="*/ 826 h 336106"/>
              <a:gd name="connsiteX2" fmla="*/ 3977640 w 3977640"/>
              <a:gd name="connsiteY2" fmla="*/ 259906 h 3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7640" h="336106">
                <a:moveTo>
                  <a:pt x="0" y="336106"/>
                </a:moveTo>
                <a:cubicBezTo>
                  <a:pt x="605790" y="174816"/>
                  <a:pt x="1211580" y="13526"/>
                  <a:pt x="1874520" y="826"/>
                </a:cubicBezTo>
                <a:cubicBezTo>
                  <a:pt x="2537460" y="-11874"/>
                  <a:pt x="3257550" y="124016"/>
                  <a:pt x="3977640" y="259906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D2CDF6-CAE3-4AC2-9082-895995C612F9}"/>
              </a:ext>
            </a:extLst>
          </p:cNvPr>
          <p:cNvSpPr/>
          <p:nvPr/>
        </p:nvSpPr>
        <p:spPr>
          <a:xfrm>
            <a:off x="3934849" y="2200069"/>
            <a:ext cx="2969182" cy="1861152"/>
          </a:xfrm>
          <a:custGeom>
            <a:avLst/>
            <a:gdLst>
              <a:gd name="connsiteX0" fmla="*/ 0 w 2407920"/>
              <a:gd name="connsiteY0" fmla="*/ 1722120 h 1722120"/>
              <a:gd name="connsiteX1" fmla="*/ 685800 w 2407920"/>
              <a:gd name="connsiteY1" fmla="*/ 731520 h 1722120"/>
              <a:gd name="connsiteX2" fmla="*/ 2407920 w 2407920"/>
              <a:gd name="connsiteY2" fmla="*/ 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7920" h="1722120">
                <a:moveTo>
                  <a:pt x="0" y="1722120"/>
                </a:moveTo>
                <a:cubicBezTo>
                  <a:pt x="142240" y="1370330"/>
                  <a:pt x="284480" y="1018540"/>
                  <a:pt x="685800" y="731520"/>
                </a:cubicBezTo>
                <a:cubicBezTo>
                  <a:pt x="1087120" y="444500"/>
                  <a:pt x="1747520" y="222250"/>
                  <a:pt x="240792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35A2060-B68A-455D-91A9-F8725294EF4E}"/>
              </a:ext>
            </a:extLst>
          </p:cNvPr>
          <p:cNvSpPr/>
          <p:nvPr/>
        </p:nvSpPr>
        <p:spPr>
          <a:xfrm rot="21247713">
            <a:off x="7651798" y="2282806"/>
            <a:ext cx="903066" cy="1666997"/>
          </a:xfrm>
          <a:custGeom>
            <a:avLst/>
            <a:gdLst>
              <a:gd name="connsiteX0" fmla="*/ 0 w 3642360"/>
              <a:gd name="connsiteY0" fmla="*/ 0 h 2575560"/>
              <a:gd name="connsiteX1" fmla="*/ 2682240 w 3642360"/>
              <a:gd name="connsiteY1" fmla="*/ 1051560 h 2575560"/>
              <a:gd name="connsiteX2" fmla="*/ 3642360 w 3642360"/>
              <a:gd name="connsiteY2" fmla="*/ 2575560 h 25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2360" h="2575560">
                <a:moveTo>
                  <a:pt x="0" y="0"/>
                </a:moveTo>
                <a:cubicBezTo>
                  <a:pt x="1037590" y="311150"/>
                  <a:pt x="2075180" y="622300"/>
                  <a:pt x="2682240" y="1051560"/>
                </a:cubicBezTo>
                <a:cubicBezTo>
                  <a:pt x="3289300" y="1480820"/>
                  <a:pt x="3465830" y="2028190"/>
                  <a:pt x="3642360" y="257556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BADF7F50-EF67-412A-82A9-25B84CD95D37}"/>
              </a:ext>
            </a:extLst>
          </p:cNvPr>
          <p:cNvSpPr/>
          <p:nvPr/>
        </p:nvSpPr>
        <p:spPr>
          <a:xfrm>
            <a:off x="3946358" y="3705727"/>
            <a:ext cx="1505530" cy="602830"/>
          </a:xfrm>
          <a:custGeom>
            <a:avLst/>
            <a:gdLst>
              <a:gd name="connsiteX0" fmla="*/ 0 w 1524000"/>
              <a:gd name="connsiteY0" fmla="*/ 721895 h 721895"/>
              <a:gd name="connsiteX1" fmla="*/ 962526 w 1524000"/>
              <a:gd name="connsiteY1" fmla="*/ 561474 h 721895"/>
              <a:gd name="connsiteX2" fmla="*/ 1524000 w 1524000"/>
              <a:gd name="connsiteY2" fmla="*/ 0 h 721895"/>
              <a:gd name="connsiteX0" fmla="*/ 0 w 1524000"/>
              <a:gd name="connsiteY0" fmla="*/ 721895 h 721895"/>
              <a:gd name="connsiteX1" fmla="*/ 816376 w 1524000"/>
              <a:gd name="connsiteY1" fmla="*/ 561474 h 721895"/>
              <a:gd name="connsiteX2" fmla="*/ 1524000 w 1524000"/>
              <a:gd name="connsiteY2" fmla="*/ 0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721895">
                <a:moveTo>
                  <a:pt x="0" y="721895"/>
                </a:moveTo>
                <a:cubicBezTo>
                  <a:pt x="354263" y="701842"/>
                  <a:pt x="562376" y="681790"/>
                  <a:pt x="816376" y="561474"/>
                </a:cubicBezTo>
                <a:cubicBezTo>
                  <a:pt x="1070376" y="441158"/>
                  <a:pt x="1370263" y="220579"/>
                  <a:pt x="15240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A7070AE-2A2A-494C-A152-80E8B299D974}"/>
              </a:ext>
            </a:extLst>
          </p:cNvPr>
          <p:cNvSpPr/>
          <p:nvPr/>
        </p:nvSpPr>
        <p:spPr>
          <a:xfrm>
            <a:off x="2839453" y="2659268"/>
            <a:ext cx="5662863" cy="1367300"/>
          </a:xfrm>
          <a:custGeom>
            <a:avLst/>
            <a:gdLst>
              <a:gd name="connsiteX0" fmla="*/ 0 w 5662863"/>
              <a:gd name="connsiteY0" fmla="*/ 3721 h 1367300"/>
              <a:gd name="connsiteX1" fmla="*/ 2951747 w 5662863"/>
              <a:gd name="connsiteY1" fmla="*/ 212269 h 1367300"/>
              <a:gd name="connsiteX2" fmla="*/ 5662863 w 5662863"/>
              <a:gd name="connsiteY2" fmla="*/ 1367300 h 13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2863" h="1367300">
                <a:moveTo>
                  <a:pt x="0" y="3721"/>
                </a:moveTo>
                <a:cubicBezTo>
                  <a:pt x="1003968" y="-5637"/>
                  <a:pt x="2007937" y="-14994"/>
                  <a:pt x="2951747" y="212269"/>
                </a:cubicBezTo>
                <a:cubicBezTo>
                  <a:pt x="3895557" y="439532"/>
                  <a:pt x="4779210" y="903416"/>
                  <a:pt x="5662863" y="1367300"/>
                </a:cubicBezTo>
              </a:path>
            </a:pathLst>
          </a:cu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73A64D-EE24-47A1-9EAC-2AEE5994FF02}"/>
              </a:ext>
            </a:extLst>
          </p:cNvPr>
          <p:cNvGrpSpPr>
            <a:grpSpLocks noChangeAspect="1"/>
          </p:cNvGrpSpPr>
          <p:nvPr/>
        </p:nvGrpSpPr>
        <p:grpSpPr>
          <a:xfrm>
            <a:off x="4185297" y="975941"/>
            <a:ext cx="234681" cy="505421"/>
            <a:chOff x="3045131" y="4260081"/>
            <a:chExt cx="824884" cy="170023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F1FC2D-AA6B-49D4-ADDB-0723F288A27B}"/>
                </a:ext>
              </a:extLst>
            </p:cNvPr>
            <p:cNvSpPr/>
            <p:nvPr/>
          </p:nvSpPr>
          <p:spPr>
            <a:xfrm>
              <a:off x="3045131" y="4886326"/>
              <a:ext cx="824884" cy="1073990"/>
            </a:xfrm>
            <a:custGeom>
              <a:avLst/>
              <a:gdLst>
                <a:gd name="connsiteX0" fmla="*/ 94 w 1021119"/>
                <a:gd name="connsiteY0" fmla="*/ 835321 h 1073990"/>
                <a:gd name="connsiteX1" fmla="*/ 114394 w 1021119"/>
                <a:gd name="connsiteY1" fmla="*/ 235246 h 1073990"/>
                <a:gd name="connsiteX2" fmla="*/ 443007 w 1021119"/>
                <a:gd name="connsiteY2" fmla="*/ 6646 h 1073990"/>
                <a:gd name="connsiteX3" fmla="*/ 814482 w 1021119"/>
                <a:gd name="connsiteY3" fmla="*/ 92371 h 1073990"/>
                <a:gd name="connsiteX4" fmla="*/ 957357 w 1021119"/>
                <a:gd name="connsiteY4" fmla="*/ 406696 h 1073990"/>
                <a:gd name="connsiteX5" fmla="*/ 1000219 w 1021119"/>
                <a:gd name="connsiteY5" fmla="*/ 906759 h 1073990"/>
                <a:gd name="connsiteX6" fmla="*/ 628744 w 1021119"/>
                <a:gd name="connsiteY6" fmla="*/ 1063921 h 1073990"/>
                <a:gd name="connsiteX7" fmla="*/ 128682 w 1021119"/>
                <a:gd name="connsiteY7" fmla="*/ 1035346 h 1073990"/>
                <a:gd name="connsiteX8" fmla="*/ 94 w 1021119"/>
                <a:gd name="connsiteY8" fmla="*/ 835321 h 10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19" h="1073990">
                  <a:moveTo>
                    <a:pt x="94" y="835321"/>
                  </a:moveTo>
                  <a:cubicBezTo>
                    <a:pt x="-2287" y="701971"/>
                    <a:pt x="40575" y="373358"/>
                    <a:pt x="114394" y="235246"/>
                  </a:cubicBezTo>
                  <a:cubicBezTo>
                    <a:pt x="188213" y="97134"/>
                    <a:pt x="326326" y="30458"/>
                    <a:pt x="443007" y="6646"/>
                  </a:cubicBezTo>
                  <a:cubicBezTo>
                    <a:pt x="559688" y="-17166"/>
                    <a:pt x="728757" y="25696"/>
                    <a:pt x="814482" y="92371"/>
                  </a:cubicBezTo>
                  <a:cubicBezTo>
                    <a:pt x="900207" y="159046"/>
                    <a:pt x="926401" y="270965"/>
                    <a:pt x="957357" y="406696"/>
                  </a:cubicBezTo>
                  <a:cubicBezTo>
                    <a:pt x="988313" y="542427"/>
                    <a:pt x="1054988" y="797222"/>
                    <a:pt x="1000219" y="906759"/>
                  </a:cubicBezTo>
                  <a:cubicBezTo>
                    <a:pt x="945450" y="1016296"/>
                    <a:pt x="774000" y="1042490"/>
                    <a:pt x="628744" y="1063921"/>
                  </a:cubicBezTo>
                  <a:cubicBezTo>
                    <a:pt x="483488" y="1085352"/>
                    <a:pt x="233457" y="1071065"/>
                    <a:pt x="128682" y="1035346"/>
                  </a:cubicBezTo>
                  <a:cubicBezTo>
                    <a:pt x="23907" y="999627"/>
                    <a:pt x="2475" y="968671"/>
                    <a:pt x="94" y="8353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A71B06-E09D-453A-9FB2-814A555D6BF6}"/>
                </a:ext>
              </a:extLst>
            </p:cNvPr>
            <p:cNvSpPr/>
            <p:nvPr/>
          </p:nvSpPr>
          <p:spPr>
            <a:xfrm>
              <a:off x="3045131" y="4260081"/>
              <a:ext cx="824884" cy="8191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CB44BB0A-3CA7-4FFB-83FB-12BCE3881EC8}"/>
              </a:ext>
            </a:extLst>
          </p:cNvPr>
          <p:cNvSpPr/>
          <p:nvPr/>
        </p:nvSpPr>
        <p:spPr>
          <a:xfrm>
            <a:off x="2807368" y="1395663"/>
            <a:ext cx="1251285" cy="689811"/>
          </a:xfrm>
          <a:custGeom>
            <a:avLst/>
            <a:gdLst>
              <a:gd name="connsiteX0" fmla="*/ 1251285 w 1251285"/>
              <a:gd name="connsiteY0" fmla="*/ 0 h 689811"/>
              <a:gd name="connsiteX1" fmla="*/ 449179 w 1251285"/>
              <a:gd name="connsiteY1" fmla="*/ 272716 h 689811"/>
              <a:gd name="connsiteX2" fmla="*/ 0 w 1251285"/>
              <a:gd name="connsiteY2" fmla="*/ 689811 h 6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285" h="689811">
                <a:moveTo>
                  <a:pt x="1251285" y="0"/>
                </a:moveTo>
                <a:cubicBezTo>
                  <a:pt x="954505" y="78874"/>
                  <a:pt x="657726" y="157748"/>
                  <a:pt x="449179" y="272716"/>
                </a:cubicBezTo>
                <a:cubicBezTo>
                  <a:pt x="240632" y="387684"/>
                  <a:pt x="120316" y="538747"/>
                  <a:pt x="0" y="689811"/>
                </a:cubicBezTo>
              </a:path>
            </a:pathLst>
          </a:custGeom>
          <a:noFill/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095F4FFE-D397-4015-9D31-9E173804F528}"/>
              </a:ext>
            </a:extLst>
          </p:cNvPr>
          <p:cNvGrpSpPr/>
          <p:nvPr/>
        </p:nvGrpSpPr>
        <p:grpSpPr>
          <a:xfrm>
            <a:off x="7568902" y="1589415"/>
            <a:ext cx="175688" cy="305192"/>
            <a:chOff x="7702123" y="1440361"/>
            <a:chExt cx="298588" cy="502032"/>
          </a:xfrm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85D1712E-97BE-4F30-BD0E-3539AD87D440}"/>
                </a:ext>
              </a:extLst>
            </p:cNvPr>
            <p:cNvSpPr/>
            <p:nvPr/>
          </p:nvSpPr>
          <p:spPr>
            <a:xfrm>
              <a:off x="7702123" y="1440361"/>
              <a:ext cx="298588" cy="413331"/>
            </a:xfrm>
            <a:custGeom>
              <a:avLst/>
              <a:gdLst>
                <a:gd name="connsiteX0" fmla="*/ 62600 w 301094"/>
                <a:gd name="connsiteY0" fmla="*/ 372942 h 404973"/>
                <a:gd name="connsiteX1" fmla="*/ 607 w 301094"/>
                <a:gd name="connsiteY1" fmla="*/ 140467 h 404973"/>
                <a:gd name="connsiteX2" fmla="*/ 93596 w 301094"/>
                <a:gd name="connsiteY2" fmla="*/ 982 h 404973"/>
                <a:gd name="connsiteX3" fmla="*/ 295074 w 301094"/>
                <a:gd name="connsiteY3" fmla="*/ 93972 h 404973"/>
                <a:gd name="connsiteX4" fmla="*/ 233081 w 301094"/>
                <a:gd name="connsiteY4" fmla="*/ 372942 h 404973"/>
                <a:gd name="connsiteX5" fmla="*/ 62600 w 301094"/>
                <a:gd name="connsiteY5" fmla="*/ 372942 h 404973"/>
                <a:gd name="connsiteX0" fmla="*/ 62280 w 300774"/>
                <a:gd name="connsiteY0" fmla="*/ 372942 h 415974"/>
                <a:gd name="connsiteX1" fmla="*/ 287 w 300774"/>
                <a:gd name="connsiteY1" fmla="*/ 140467 h 415974"/>
                <a:gd name="connsiteX2" fmla="*/ 93276 w 300774"/>
                <a:gd name="connsiteY2" fmla="*/ 982 h 415974"/>
                <a:gd name="connsiteX3" fmla="*/ 294754 w 300774"/>
                <a:gd name="connsiteY3" fmla="*/ 93972 h 415974"/>
                <a:gd name="connsiteX4" fmla="*/ 232761 w 300774"/>
                <a:gd name="connsiteY4" fmla="*/ 372942 h 415974"/>
                <a:gd name="connsiteX5" fmla="*/ 62280 w 300774"/>
                <a:gd name="connsiteY5" fmla="*/ 372942 h 415974"/>
                <a:gd name="connsiteX0" fmla="*/ 62506 w 298864"/>
                <a:gd name="connsiteY0" fmla="*/ 372942 h 417471"/>
                <a:gd name="connsiteX1" fmla="*/ 513 w 298864"/>
                <a:gd name="connsiteY1" fmla="*/ 140467 h 417471"/>
                <a:gd name="connsiteX2" fmla="*/ 93502 w 298864"/>
                <a:gd name="connsiteY2" fmla="*/ 982 h 417471"/>
                <a:gd name="connsiteX3" fmla="*/ 294980 w 298864"/>
                <a:gd name="connsiteY3" fmla="*/ 93972 h 417471"/>
                <a:gd name="connsiteX4" fmla="*/ 194887 w 298864"/>
                <a:gd name="connsiteY4" fmla="*/ 391992 h 417471"/>
                <a:gd name="connsiteX5" fmla="*/ 62506 w 298864"/>
                <a:gd name="connsiteY5" fmla="*/ 372942 h 417471"/>
                <a:gd name="connsiteX0" fmla="*/ 62659 w 303319"/>
                <a:gd name="connsiteY0" fmla="*/ 372942 h 382906"/>
                <a:gd name="connsiteX1" fmla="*/ 666 w 303319"/>
                <a:gd name="connsiteY1" fmla="*/ 140467 h 382906"/>
                <a:gd name="connsiteX2" fmla="*/ 93655 w 303319"/>
                <a:gd name="connsiteY2" fmla="*/ 982 h 382906"/>
                <a:gd name="connsiteX3" fmla="*/ 295133 w 303319"/>
                <a:gd name="connsiteY3" fmla="*/ 93972 h 382906"/>
                <a:gd name="connsiteX4" fmla="*/ 252190 w 303319"/>
                <a:gd name="connsiteY4" fmla="*/ 315792 h 382906"/>
                <a:gd name="connsiteX5" fmla="*/ 62659 w 303319"/>
                <a:gd name="connsiteY5" fmla="*/ 372942 h 382906"/>
                <a:gd name="connsiteX0" fmla="*/ 62574 w 300348"/>
                <a:gd name="connsiteY0" fmla="*/ 372942 h 417471"/>
                <a:gd name="connsiteX1" fmla="*/ 581 w 300348"/>
                <a:gd name="connsiteY1" fmla="*/ 140467 h 417471"/>
                <a:gd name="connsiteX2" fmla="*/ 93570 w 300348"/>
                <a:gd name="connsiteY2" fmla="*/ 982 h 417471"/>
                <a:gd name="connsiteX3" fmla="*/ 295048 w 300348"/>
                <a:gd name="connsiteY3" fmla="*/ 93972 h 417471"/>
                <a:gd name="connsiteX4" fmla="*/ 223530 w 300348"/>
                <a:gd name="connsiteY4" fmla="*/ 391992 h 417471"/>
                <a:gd name="connsiteX5" fmla="*/ 62574 w 300348"/>
                <a:gd name="connsiteY5" fmla="*/ 372942 h 417471"/>
                <a:gd name="connsiteX0" fmla="*/ 62528 w 299268"/>
                <a:gd name="connsiteY0" fmla="*/ 372942 h 417471"/>
                <a:gd name="connsiteX1" fmla="*/ 535 w 299268"/>
                <a:gd name="connsiteY1" fmla="*/ 140467 h 417471"/>
                <a:gd name="connsiteX2" fmla="*/ 93524 w 299268"/>
                <a:gd name="connsiteY2" fmla="*/ 982 h 417471"/>
                <a:gd name="connsiteX3" fmla="*/ 295002 w 299268"/>
                <a:gd name="connsiteY3" fmla="*/ 93972 h 417471"/>
                <a:gd name="connsiteX4" fmla="*/ 204434 w 299268"/>
                <a:gd name="connsiteY4" fmla="*/ 391992 h 417471"/>
                <a:gd name="connsiteX5" fmla="*/ 62528 w 299268"/>
                <a:gd name="connsiteY5" fmla="*/ 372942 h 417471"/>
                <a:gd name="connsiteX0" fmla="*/ 62528 w 297885"/>
                <a:gd name="connsiteY0" fmla="*/ 372942 h 430018"/>
                <a:gd name="connsiteX1" fmla="*/ 535 w 297885"/>
                <a:gd name="connsiteY1" fmla="*/ 140467 h 430018"/>
                <a:gd name="connsiteX2" fmla="*/ 93524 w 297885"/>
                <a:gd name="connsiteY2" fmla="*/ 982 h 430018"/>
                <a:gd name="connsiteX3" fmla="*/ 295002 w 297885"/>
                <a:gd name="connsiteY3" fmla="*/ 93972 h 430018"/>
                <a:gd name="connsiteX4" fmla="*/ 204434 w 297885"/>
                <a:gd name="connsiteY4" fmla="*/ 391992 h 430018"/>
                <a:gd name="connsiteX5" fmla="*/ 62528 w 297885"/>
                <a:gd name="connsiteY5" fmla="*/ 372942 h 430018"/>
                <a:gd name="connsiteX0" fmla="*/ 62528 w 297885"/>
                <a:gd name="connsiteY0" fmla="*/ 372942 h 421638"/>
                <a:gd name="connsiteX1" fmla="*/ 535 w 297885"/>
                <a:gd name="connsiteY1" fmla="*/ 140467 h 421638"/>
                <a:gd name="connsiteX2" fmla="*/ 93524 w 297885"/>
                <a:gd name="connsiteY2" fmla="*/ 982 h 421638"/>
                <a:gd name="connsiteX3" fmla="*/ 295002 w 297885"/>
                <a:gd name="connsiteY3" fmla="*/ 93972 h 421638"/>
                <a:gd name="connsiteX4" fmla="*/ 204434 w 297885"/>
                <a:gd name="connsiteY4" fmla="*/ 391992 h 421638"/>
                <a:gd name="connsiteX5" fmla="*/ 62528 w 297885"/>
                <a:gd name="connsiteY5" fmla="*/ 372942 h 421638"/>
                <a:gd name="connsiteX0" fmla="*/ 62528 w 298588"/>
                <a:gd name="connsiteY0" fmla="*/ 372942 h 413331"/>
                <a:gd name="connsiteX1" fmla="*/ 535 w 298588"/>
                <a:gd name="connsiteY1" fmla="*/ 140467 h 413331"/>
                <a:gd name="connsiteX2" fmla="*/ 93524 w 298588"/>
                <a:gd name="connsiteY2" fmla="*/ 982 h 413331"/>
                <a:gd name="connsiteX3" fmla="*/ 295002 w 298588"/>
                <a:gd name="connsiteY3" fmla="*/ 93972 h 413331"/>
                <a:gd name="connsiteX4" fmla="*/ 204434 w 298588"/>
                <a:gd name="connsiteY4" fmla="*/ 391992 h 413331"/>
                <a:gd name="connsiteX5" fmla="*/ 62528 w 298588"/>
                <a:gd name="connsiteY5" fmla="*/ 372942 h 41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588" h="413331">
                  <a:moveTo>
                    <a:pt x="62528" y="372942"/>
                  </a:moveTo>
                  <a:cubicBezTo>
                    <a:pt x="28545" y="331021"/>
                    <a:pt x="-4631" y="202460"/>
                    <a:pt x="535" y="140467"/>
                  </a:cubicBezTo>
                  <a:cubicBezTo>
                    <a:pt x="5701" y="78474"/>
                    <a:pt x="44446" y="8731"/>
                    <a:pt x="93524" y="982"/>
                  </a:cubicBezTo>
                  <a:cubicBezTo>
                    <a:pt x="142602" y="-6767"/>
                    <a:pt x="271755" y="31979"/>
                    <a:pt x="295002" y="93972"/>
                  </a:cubicBezTo>
                  <a:cubicBezTo>
                    <a:pt x="318249" y="155965"/>
                    <a:pt x="221547" y="355022"/>
                    <a:pt x="204434" y="391992"/>
                  </a:cubicBezTo>
                  <a:cubicBezTo>
                    <a:pt x="187321" y="428962"/>
                    <a:pt x="96511" y="414863"/>
                    <a:pt x="62528" y="37294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B6B023FD-8CAB-4502-8DEE-895A4D1D400C}"/>
                </a:ext>
              </a:extLst>
            </p:cNvPr>
            <p:cNvSpPr/>
            <p:nvPr/>
          </p:nvSpPr>
          <p:spPr>
            <a:xfrm>
              <a:off x="7751970" y="1819711"/>
              <a:ext cx="176478" cy="1226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29386020-DFBF-4A29-9E11-3410A0905EC8}"/>
              </a:ext>
            </a:extLst>
          </p:cNvPr>
          <p:cNvGrpSpPr/>
          <p:nvPr/>
        </p:nvGrpSpPr>
        <p:grpSpPr>
          <a:xfrm>
            <a:off x="4988257" y="3217674"/>
            <a:ext cx="551847" cy="259263"/>
            <a:chOff x="4988257" y="3217674"/>
            <a:chExt cx="551847" cy="259263"/>
          </a:xfrm>
        </p:grpSpPr>
        <p:sp>
          <p:nvSpPr>
            <p:cNvPr id="1044" name="Flowchart: Data 1043">
              <a:extLst>
                <a:ext uri="{FF2B5EF4-FFF2-40B4-BE49-F238E27FC236}">
                  <a16:creationId xmlns:a16="http://schemas.microsoft.com/office/drawing/2014/main" id="{04AEED3C-A75A-404F-A517-343E16A3DB6A}"/>
                </a:ext>
              </a:extLst>
            </p:cNvPr>
            <p:cNvSpPr/>
            <p:nvPr/>
          </p:nvSpPr>
          <p:spPr>
            <a:xfrm rot="5400000">
              <a:off x="4991100" y="3214831"/>
              <a:ext cx="259261" cy="264948"/>
            </a:xfrm>
            <a:prstGeom prst="flowChartInputOutp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Data 55">
              <a:extLst>
                <a:ext uri="{FF2B5EF4-FFF2-40B4-BE49-F238E27FC236}">
                  <a16:creationId xmlns:a16="http://schemas.microsoft.com/office/drawing/2014/main" id="{C3173AAB-B7B7-4C25-A60C-FF74ACBC6038}"/>
                </a:ext>
              </a:extLst>
            </p:cNvPr>
            <p:cNvSpPr/>
            <p:nvPr/>
          </p:nvSpPr>
          <p:spPr>
            <a:xfrm rot="5400000" flipV="1">
              <a:off x="5269689" y="3206521"/>
              <a:ext cx="259262" cy="281569"/>
            </a:xfrm>
            <a:prstGeom prst="flowChartInputOutp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8A956405-5E00-4C45-9640-6EBF0FCD57C8}"/>
              </a:ext>
            </a:extLst>
          </p:cNvPr>
          <p:cNvGrpSpPr>
            <a:grpSpLocks noChangeAspect="1"/>
          </p:cNvGrpSpPr>
          <p:nvPr/>
        </p:nvGrpSpPr>
        <p:grpSpPr>
          <a:xfrm>
            <a:off x="4510383" y="763468"/>
            <a:ext cx="279197" cy="370614"/>
            <a:chOff x="4522714" y="571500"/>
            <a:chExt cx="444922" cy="590602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CAC66593-7F11-442F-90AB-5DC066636687}"/>
                </a:ext>
              </a:extLst>
            </p:cNvPr>
            <p:cNvSpPr/>
            <p:nvPr/>
          </p:nvSpPr>
          <p:spPr>
            <a:xfrm>
              <a:off x="4522714" y="1001589"/>
              <a:ext cx="252764" cy="1605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4A73B2B-6EC4-4272-83BD-DAE2BDBE42E2}"/>
                </a:ext>
              </a:extLst>
            </p:cNvPr>
            <p:cNvSpPr/>
            <p:nvPr/>
          </p:nvSpPr>
          <p:spPr>
            <a:xfrm>
              <a:off x="4775200" y="584200"/>
              <a:ext cx="0" cy="482600"/>
            </a:xfrm>
            <a:custGeom>
              <a:avLst/>
              <a:gdLst>
                <a:gd name="connsiteX0" fmla="*/ 0 w 0"/>
                <a:gd name="connsiteY0" fmla="*/ 482600 h 482600"/>
                <a:gd name="connsiteX1" fmla="*/ 0 w 0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82600">
                  <a:moveTo>
                    <a:pt x="0" y="48260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82C62D8D-9F85-405C-92AF-431D1B7819C4}"/>
                </a:ext>
              </a:extLst>
            </p:cNvPr>
            <p:cNvSpPr/>
            <p:nvPr/>
          </p:nvSpPr>
          <p:spPr>
            <a:xfrm>
              <a:off x="4760048" y="571500"/>
              <a:ext cx="207588" cy="419373"/>
            </a:xfrm>
            <a:custGeom>
              <a:avLst/>
              <a:gdLst>
                <a:gd name="connsiteX0" fmla="*/ 15152 w 207588"/>
                <a:gd name="connsiteY0" fmla="*/ 0 h 419373"/>
                <a:gd name="connsiteX1" fmla="*/ 205652 w 207588"/>
                <a:gd name="connsiteY1" fmla="*/ 139700 h 419373"/>
                <a:gd name="connsiteX2" fmla="*/ 116752 w 207588"/>
                <a:gd name="connsiteY2" fmla="*/ 419100 h 419373"/>
                <a:gd name="connsiteX3" fmla="*/ 167552 w 207588"/>
                <a:gd name="connsiteY3" fmla="*/ 190500 h 419373"/>
                <a:gd name="connsiteX4" fmla="*/ 27852 w 207588"/>
                <a:gd name="connsiteY4" fmla="*/ 139700 h 419373"/>
                <a:gd name="connsiteX5" fmla="*/ 15152 w 207588"/>
                <a:gd name="connsiteY5" fmla="*/ 0 h 4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88" h="419373">
                  <a:moveTo>
                    <a:pt x="15152" y="0"/>
                  </a:moveTo>
                  <a:cubicBezTo>
                    <a:pt x="44785" y="0"/>
                    <a:pt x="188719" y="69850"/>
                    <a:pt x="205652" y="139700"/>
                  </a:cubicBezTo>
                  <a:cubicBezTo>
                    <a:pt x="222585" y="209550"/>
                    <a:pt x="123102" y="410633"/>
                    <a:pt x="116752" y="419100"/>
                  </a:cubicBezTo>
                  <a:cubicBezTo>
                    <a:pt x="110402" y="427567"/>
                    <a:pt x="182369" y="237067"/>
                    <a:pt x="167552" y="190500"/>
                  </a:cubicBezTo>
                  <a:cubicBezTo>
                    <a:pt x="152735" y="143933"/>
                    <a:pt x="51135" y="165100"/>
                    <a:pt x="27852" y="139700"/>
                  </a:cubicBezTo>
                  <a:cubicBezTo>
                    <a:pt x="4569" y="114300"/>
                    <a:pt x="-14481" y="0"/>
                    <a:pt x="15152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FD77FF22-F29C-42B3-A7A8-D29007AD5BD7}"/>
              </a:ext>
            </a:extLst>
          </p:cNvPr>
          <p:cNvSpPr>
            <a:spLocks noChangeAspect="1"/>
          </p:cNvSpPr>
          <p:nvPr/>
        </p:nvSpPr>
        <p:spPr>
          <a:xfrm>
            <a:off x="11240444" y="1004606"/>
            <a:ext cx="444754" cy="495404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D279131-3795-44B8-ADB8-01EE04EE851B}"/>
              </a:ext>
            </a:extLst>
          </p:cNvPr>
          <p:cNvSpPr>
            <a:spLocks noChangeAspect="1"/>
          </p:cNvSpPr>
          <p:nvPr/>
        </p:nvSpPr>
        <p:spPr>
          <a:xfrm>
            <a:off x="11607100" y="1395662"/>
            <a:ext cx="230497" cy="256747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2A80B76-20BF-43FF-B9F2-D1F413205868}"/>
              </a:ext>
            </a:extLst>
          </p:cNvPr>
          <p:cNvSpPr>
            <a:spLocks noChangeAspect="1"/>
          </p:cNvSpPr>
          <p:nvPr/>
        </p:nvSpPr>
        <p:spPr>
          <a:xfrm>
            <a:off x="509216" y="1483821"/>
            <a:ext cx="230497" cy="256747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4118DE8-9951-4F8D-BA34-7907D482BDDC}"/>
              </a:ext>
            </a:extLst>
          </p:cNvPr>
          <p:cNvSpPr>
            <a:spLocks noChangeAspect="1"/>
          </p:cNvSpPr>
          <p:nvPr/>
        </p:nvSpPr>
        <p:spPr>
          <a:xfrm>
            <a:off x="600712" y="4194368"/>
            <a:ext cx="385312" cy="429193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9799208-4710-4C58-9727-6E6D35B00CF6}"/>
              </a:ext>
            </a:extLst>
          </p:cNvPr>
          <p:cNvSpPr>
            <a:spLocks noChangeAspect="1"/>
          </p:cNvSpPr>
          <p:nvPr/>
        </p:nvSpPr>
        <p:spPr>
          <a:xfrm>
            <a:off x="305707" y="4854816"/>
            <a:ext cx="385312" cy="429193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4FE73B3-BE28-4082-9D1C-35E28778EA88}"/>
              </a:ext>
            </a:extLst>
          </p:cNvPr>
          <p:cNvSpPr>
            <a:spLocks noChangeAspect="1"/>
          </p:cNvSpPr>
          <p:nvPr/>
        </p:nvSpPr>
        <p:spPr>
          <a:xfrm>
            <a:off x="884497" y="4748047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9C869CB-06C2-43CB-A77F-125D24C934A9}"/>
              </a:ext>
            </a:extLst>
          </p:cNvPr>
          <p:cNvSpPr>
            <a:spLocks noChangeAspect="1"/>
          </p:cNvSpPr>
          <p:nvPr/>
        </p:nvSpPr>
        <p:spPr>
          <a:xfrm>
            <a:off x="10815897" y="717119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6CE30AD-8170-441B-84CE-53F2D11DD083}"/>
              </a:ext>
            </a:extLst>
          </p:cNvPr>
          <p:cNvSpPr>
            <a:spLocks noChangeAspect="1"/>
          </p:cNvSpPr>
          <p:nvPr/>
        </p:nvSpPr>
        <p:spPr>
          <a:xfrm>
            <a:off x="701016" y="868540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E2B6BA0-8A79-431C-AFAD-69ED6EC155C0}"/>
              </a:ext>
            </a:extLst>
          </p:cNvPr>
          <p:cNvSpPr>
            <a:spLocks noChangeAspect="1"/>
          </p:cNvSpPr>
          <p:nvPr/>
        </p:nvSpPr>
        <p:spPr>
          <a:xfrm>
            <a:off x="853416" y="1020940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430B98F-DB32-493A-8D7F-647003CC8B39}"/>
              </a:ext>
            </a:extLst>
          </p:cNvPr>
          <p:cNvSpPr>
            <a:spLocks noChangeAspect="1"/>
          </p:cNvSpPr>
          <p:nvPr/>
        </p:nvSpPr>
        <p:spPr>
          <a:xfrm>
            <a:off x="11421033" y="2341141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157026-17B3-49E1-ABF1-F3135F12DAB0}"/>
              </a:ext>
            </a:extLst>
          </p:cNvPr>
          <p:cNvSpPr>
            <a:spLocks noChangeAspect="1"/>
          </p:cNvSpPr>
          <p:nvPr/>
        </p:nvSpPr>
        <p:spPr>
          <a:xfrm>
            <a:off x="11306280" y="4498388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55B2A36-09BB-4B83-83EC-B7BB0B279D86}"/>
              </a:ext>
            </a:extLst>
          </p:cNvPr>
          <p:cNvSpPr>
            <a:spLocks noChangeAspect="1"/>
          </p:cNvSpPr>
          <p:nvPr/>
        </p:nvSpPr>
        <p:spPr>
          <a:xfrm>
            <a:off x="11585901" y="4187200"/>
            <a:ext cx="321521" cy="3581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E65151A-D70A-4AAA-B61C-A26587D850AC}"/>
              </a:ext>
            </a:extLst>
          </p:cNvPr>
          <p:cNvSpPr>
            <a:spLocks noChangeAspect="1"/>
          </p:cNvSpPr>
          <p:nvPr/>
        </p:nvSpPr>
        <p:spPr>
          <a:xfrm>
            <a:off x="11483648" y="3543057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43A386E-3152-4F7A-9AAF-597638FCD2B8}"/>
              </a:ext>
            </a:extLst>
          </p:cNvPr>
          <p:cNvSpPr>
            <a:spLocks noChangeAspect="1"/>
          </p:cNvSpPr>
          <p:nvPr/>
        </p:nvSpPr>
        <p:spPr>
          <a:xfrm>
            <a:off x="2646797" y="6120900"/>
            <a:ext cx="385312" cy="429193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23BCC21-2CA1-449A-9AF1-0784EF8756A1}"/>
              </a:ext>
            </a:extLst>
          </p:cNvPr>
          <p:cNvSpPr>
            <a:spLocks noChangeAspect="1"/>
          </p:cNvSpPr>
          <p:nvPr/>
        </p:nvSpPr>
        <p:spPr>
          <a:xfrm>
            <a:off x="2090997" y="6374065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6CA15C2-40A6-4EC4-B649-EF5CB7AC2AC7}"/>
              </a:ext>
            </a:extLst>
          </p:cNvPr>
          <p:cNvSpPr>
            <a:spLocks noChangeAspect="1"/>
          </p:cNvSpPr>
          <p:nvPr/>
        </p:nvSpPr>
        <p:spPr>
          <a:xfrm>
            <a:off x="2272751" y="220808"/>
            <a:ext cx="444754" cy="495404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D50CEF3-AC79-47D7-95EC-0CAFB1440119}"/>
              </a:ext>
            </a:extLst>
          </p:cNvPr>
          <p:cNvSpPr>
            <a:spLocks noChangeAspect="1"/>
          </p:cNvSpPr>
          <p:nvPr/>
        </p:nvSpPr>
        <p:spPr>
          <a:xfrm>
            <a:off x="10631194" y="6213416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776613B-18D8-4C6D-8C10-8A654EAC80B0}"/>
              </a:ext>
            </a:extLst>
          </p:cNvPr>
          <p:cNvSpPr>
            <a:spLocks noChangeAspect="1"/>
          </p:cNvSpPr>
          <p:nvPr/>
        </p:nvSpPr>
        <p:spPr>
          <a:xfrm>
            <a:off x="10575890" y="5606626"/>
            <a:ext cx="184703" cy="205738"/>
          </a:xfrm>
          <a:custGeom>
            <a:avLst/>
            <a:gdLst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667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57434"/>
              <a:gd name="connsiteY0" fmla="*/ 23 h 495404"/>
              <a:gd name="connsiteX1" fmla="*/ 177800 w 457434"/>
              <a:gd name="connsiteY1" fmla="*/ 190523 h 495404"/>
              <a:gd name="connsiteX2" fmla="*/ 0 w 457434"/>
              <a:gd name="connsiteY2" fmla="*/ 203223 h 495404"/>
              <a:gd name="connsiteX3" fmla="*/ 177800 w 457434"/>
              <a:gd name="connsiteY3" fmla="*/ 304823 h 495404"/>
              <a:gd name="connsiteX4" fmla="*/ 165100 w 457434"/>
              <a:gd name="connsiteY4" fmla="*/ 495323 h 495404"/>
              <a:gd name="connsiteX5" fmla="*/ 279400 w 457434"/>
              <a:gd name="connsiteY5" fmla="*/ 330223 h 495404"/>
              <a:gd name="connsiteX6" fmla="*/ 406400 w 457434"/>
              <a:gd name="connsiteY6" fmla="*/ 457223 h 495404"/>
              <a:gd name="connsiteX7" fmla="*/ 330200 w 457434"/>
              <a:gd name="connsiteY7" fmla="*/ 266723 h 495404"/>
              <a:gd name="connsiteX8" fmla="*/ 457200 w 457434"/>
              <a:gd name="connsiteY8" fmla="*/ 228623 h 495404"/>
              <a:gd name="connsiteX9" fmla="*/ 292100 w 457434"/>
              <a:gd name="connsiteY9" fmla="*/ 177823 h 495404"/>
              <a:gd name="connsiteX10" fmla="*/ 254000 w 457434"/>
              <a:gd name="connsiteY10" fmla="*/ 23 h 495404"/>
              <a:gd name="connsiteX0" fmla="*/ 254000 w 444754"/>
              <a:gd name="connsiteY0" fmla="*/ 23 h 495404"/>
              <a:gd name="connsiteX1" fmla="*/ 177800 w 444754"/>
              <a:gd name="connsiteY1" fmla="*/ 190523 h 495404"/>
              <a:gd name="connsiteX2" fmla="*/ 0 w 444754"/>
              <a:gd name="connsiteY2" fmla="*/ 203223 h 495404"/>
              <a:gd name="connsiteX3" fmla="*/ 177800 w 444754"/>
              <a:gd name="connsiteY3" fmla="*/ 304823 h 495404"/>
              <a:gd name="connsiteX4" fmla="*/ 165100 w 444754"/>
              <a:gd name="connsiteY4" fmla="*/ 495323 h 495404"/>
              <a:gd name="connsiteX5" fmla="*/ 279400 w 444754"/>
              <a:gd name="connsiteY5" fmla="*/ 330223 h 495404"/>
              <a:gd name="connsiteX6" fmla="*/ 406400 w 444754"/>
              <a:gd name="connsiteY6" fmla="*/ 457223 h 495404"/>
              <a:gd name="connsiteX7" fmla="*/ 330200 w 444754"/>
              <a:gd name="connsiteY7" fmla="*/ 266723 h 495404"/>
              <a:gd name="connsiteX8" fmla="*/ 444500 w 444754"/>
              <a:gd name="connsiteY8" fmla="*/ 177823 h 495404"/>
              <a:gd name="connsiteX9" fmla="*/ 292100 w 444754"/>
              <a:gd name="connsiteY9" fmla="*/ 177823 h 495404"/>
              <a:gd name="connsiteX10" fmla="*/ 254000 w 444754"/>
              <a:gd name="connsiteY10" fmla="*/ 23 h 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754" h="495404">
                <a:moveTo>
                  <a:pt x="254000" y="23"/>
                </a:moveTo>
                <a:cubicBezTo>
                  <a:pt x="234950" y="2140"/>
                  <a:pt x="220133" y="156656"/>
                  <a:pt x="177800" y="190523"/>
                </a:cubicBezTo>
                <a:cubicBezTo>
                  <a:pt x="135467" y="224390"/>
                  <a:pt x="0" y="184173"/>
                  <a:pt x="0" y="203223"/>
                </a:cubicBezTo>
                <a:cubicBezTo>
                  <a:pt x="0" y="222273"/>
                  <a:pt x="150283" y="256140"/>
                  <a:pt x="177800" y="304823"/>
                </a:cubicBezTo>
                <a:cubicBezTo>
                  <a:pt x="205317" y="353506"/>
                  <a:pt x="148167" y="491090"/>
                  <a:pt x="165100" y="495323"/>
                </a:cubicBezTo>
                <a:cubicBezTo>
                  <a:pt x="182033" y="499556"/>
                  <a:pt x="239183" y="336573"/>
                  <a:pt x="279400" y="330223"/>
                </a:cubicBezTo>
                <a:cubicBezTo>
                  <a:pt x="319617" y="323873"/>
                  <a:pt x="397933" y="467806"/>
                  <a:pt x="406400" y="457223"/>
                </a:cubicBezTo>
                <a:cubicBezTo>
                  <a:pt x="414867" y="446640"/>
                  <a:pt x="323850" y="313290"/>
                  <a:pt x="330200" y="266723"/>
                </a:cubicBezTo>
                <a:cubicBezTo>
                  <a:pt x="336550" y="220156"/>
                  <a:pt x="450850" y="192640"/>
                  <a:pt x="444500" y="177823"/>
                </a:cubicBezTo>
                <a:cubicBezTo>
                  <a:pt x="438150" y="163006"/>
                  <a:pt x="323850" y="207456"/>
                  <a:pt x="292100" y="177823"/>
                </a:cubicBezTo>
                <a:cubicBezTo>
                  <a:pt x="260350" y="148190"/>
                  <a:pt x="273050" y="-2094"/>
                  <a:pt x="25400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E39235-6253-4B70-9CDE-AD5DC5E2E417}"/>
              </a:ext>
            </a:extLst>
          </p:cNvPr>
          <p:cNvSpPr/>
          <p:nvPr/>
        </p:nvSpPr>
        <p:spPr>
          <a:xfrm>
            <a:off x="-25729" y="0"/>
            <a:ext cx="6096000" cy="685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ED073-84E0-426A-88D9-ED595B37102D}"/>
              </a:ext>
            </a:extLst>
          </p:cNvPr>
          <p:cNvSpPr/>
          <p:nvPr/>
        </p:nvSpPr>
        <p:spPr>
          <a:xfrm>
            <a:off x="6070271" y="-14893"/>
            <a:ext cx="6121729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A556E4B-F888-4462-AEBF-A3EA8F3D2259}"/>
              </a:ext>
            </a:extLst>
          </p:cNvPr>
          <p:cNvSpPr/>
          <p:nvPr/>
        </p:nvSpPr>
        <p:spPr>
          <a:xfrm>
            <a:off x="5214863" y="2812152"/>
            <a:ext cx="2059661" cy="1154723"/>
          </a:xfrm>
          <a:prstGeom prst="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714BEA-D050-453F-B8C2-9E6FB4F2834C}"/>
              </a:ext>
            </a:extLst>
          </p:cNvPr>
          <p:cNvGrpSpPr/>
          <p:nvPr/>
        </p:nvGrpSpPr>
        <p:grpSpPr>
          <a:xfrm>
            <a:off x="9522087" y="1178387"/>
            <a:ext cx="1824228" cy="2080415"/>
            <a:chOff x="8805056" y="2045111"/>
            <a:chExt cx="1420163" cy="158175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73EBD9-5C4A-4A0D-8D77-27C6536E9B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2544" y="2045111"/>
              <a:ext cx="490981" cy="760276"/>
              <a:chOff x="9749991" y="1568116"/>
              <a:chExt cx="748590" cy="115917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7102F1C-AD6D-4B0E-A3D5-A8BA07008B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37772">
                <a:off x="9749991" y="1581658"/>
                <a:ext cx="748590" cy="1145637"/>
              </a:xfrm>
              <a:custGeom>
                <a:avLst/>
                <a:gdLst>
                  <a:gd name="connsiteX0" fmla="*/ 198155 w 992088"/>
                  <a:gd name="connsiteY0" fmla="*/ 135255 h 1507185"/>
                  <a:gd name="connsiteX1" fmla="*/ 228635 w 992088"/>
                  <a:gd name="connsiteY1" fmla="*/ 897255 h 1507185"/>
                  <a:gd name="connsiteX2" fmla="*/ 30515 w 992088"/>
                  <a:gd name="connsiteY2" fmla="*/ 1445895 h 1507185"/>
                  <a:gd name="connsiteX3" fmla="*/ 975395 w 992088"/>
                  <a:gd name="connsiteY3" fmla="*/ 1430655 h 1507185"/>
                  <a:gd name="connsiteX4" fmla="*/ 624875 w 992088"/>
                  <a:gd name="connsiteY4" fmla="*/ 882015 h 1507185"/>
                  <a:gd name="connsiteX5" fmla="*/ 502955 w 992088"/>
                  <a:gd name="connsiteY5" fmla="*/ 89535 h 1507185"/>
                  <a:gd name="connsiteX6" fmla="*/ 350555 w 992088"/>
                  <a:gd name="connsiteY6" fmla="*/ 13335 h 1507185"/>
                  <a:gd name="connsiteX7" fmla="*/ 213395 w 992088"/>
                  <a:gd name="connsiteY7" fmla="*/ 43815 h 1507185"/>
                  <a:gd name="connsiteX8" fmla="*/ 198155 w 992088"/>
                  <a:gd name="connsiteY8" fmla="*/ 135255 h 1507185"/>
                  <a:gd name="connsiteX0" fmla="*/ 198155 w 992088"/>
                  <a:gd name="connsiteY0" fmla="*/ 140742 h 1512672"/>
                  <a:gd name="connsiteX1" fmla="*/ 228635 w 992088"/>
                  <a:gd name="connsiteY1" fmla="*/ 902742 h 1512672"/>
                  <a:gd name="connsiteX2" fmla="*/ 30515 w 992088"/>
                  <a:gd name="connsiteY2" fmla="*/ 1451382 h 1512672"/>
                  <a:gd name="connsiteX3" fmla="*/ 975395 w 992088"/>
                  <a:gd name="connsiteY3" fmla="*/ 1436142 h 1512672"/>
                  <a:gd name="connsiteX4" fmla="*/ 624875 w 992088"/>
                  <a:gd name="connsiteY4" fmla="*/ 887502 h 1512672"/>
                  <a:gd name="connsiteX5" fmla="*/ 502955 w 992088"/>
                  <a:gd name="connsiteY5" fmla="*/ 95022 h 1512672"/>
                  <a:gd name="connsiteX6" fmla="*/ 350555 w 992088"/>
                  <a:gd name="connsiteY6" fmla="*/ 18822 h 1512672"/>
                  <a:gd name="connsiteX7" fmla="*/ 213395 w 992088"/>
                  <a:gd name="connsiteY7" fmla="*/ 49302 h 1512672"/>
                  <a:gd name="connsiteX8" fmla="*/ 198155 w 992088"/>
                  <a:gd name="connsiteY8" fmla="*/ 140742 h 1512672"/>
                  <a:gd name="connsiteX0" fmla="*/ 198155 w 992088"/>
                  <a:gd name="connsiteY0" fmla="*/ 127734 h 1499664"/>
                  <a:gd name="connsiteX1" fmla="*/ 228635 w 992088"/>
                  <a:gd name="connsiteY1" fmla="*/ 889734 h 1499664"/>
                  <a:gd name="connsiteX2" fmla="*/ 30515 w 992088"/>
                  <a:gd name="connsiteY2" fmla="*/ 1438374 h 1499664"/>
                  <a:gd name="connsiteX3" fmla="*/ 975395 w 992088"/>
                  <a:gd name="connsiteY3" fmla="*/ 1423134 h 1499664"/>
                  <a:gd name="connsiteX4" fmla="*/ 624875 w 992088"/>
                  <a:gd name="connsiteY4" fmla="*/ 874494 h 1499664"/>
                  <a:gd name="connsiteX5" fmla="*/ 502955 w 992088"/>
                  <a:gd name="connsiteY5" fmla="*/ 82014 h 1499664"/>
                  <a:gd name="connsiteX6" fmla="*/ 345792 w 992088"/>
                  <a:gd name="connsiteY6" fmla="*/ 29627 h 1499664"/>
                  <a:gd name="connsiteX7" fmla="*/ 213395 w 992088"/>
                  <a:gd name="connsiteY7" fmla="*/ 36294 h 1499664"/>
                  <a:gd name="connsiteX8" fmla="*/ 198155 w 992088"/>
                  <a:gd name="connsiteY8" fmla="*/ 127734 h 1499664"/>
                  <a:gd name="connsiteX0" fmla="*/ 198155 w 992088"/>
                  <a:gd name="connsiteY0" fmla="*/ 132704 h 1504634"/>
                  <a:gd name="connsiteX1" fmla="*/ 228635 w 992088"/>
                  <a:gd name="connsiteY1" fmla="*/ 894704 h 1504634"/>
                  <a:gd name="connsiteX2" fmla="*/ 30515 w 992088"/>
                  <a:gd name="connsiteY2" fmla="*/ 1443344 h 1504634"/>
                  <a:gd name="connsiteX3" fmla="*/ 975395 w 992088"/>
                  <a:gd name="connsiteY3" fmla="*/ 1428104 h 1504634"/>
                  <a:gd name="connsiteX4" fmla="*/ 624875 w 992088"/>
                  <a:gd name="connsiteY4" fmla="*/ 879464 h 1504634"/>
                  <a:gd name="connsiteX5" fmla="*/ 502955 w 992088"/>
                  <a:gd name="connsiteY5" fmla="*/ 86984 h 1504634"/>
                  <a:gd name="connsiteX6" fmla="*/ 345792 w 992088"/>
                  <a:gd name="connsiteY6" fmla="*/ 34597 h 1504634"/>
                  <a:gd name="connsiteX7" fmla="*/ 213395 w 992088"/>
                  <a:gd name="connsiteY7" fmla="*/ 41264 h 1504634"/>
                  <a:gd name="connsiteX8" fmla="*/ 198155 w 992088"/>
                  <a:gd name="connsiteY8" fmla="*/ 132704 h 1504634"/>
                  <a:gd name="connsiteX0" fmla="*/ 198155 w 992088"/>
                  <a:gd name="connsiteY0" fmla="*/ 152592 h 1524522"/>
                  <a:gd name="connsiteX1" fmla="*/ 228635 w 992088"/>
                  <a:gd name="connsiteY1" fmla="*/ 914592 h 1524522"/>
                  <a:gd name="connsiteX2" fmla="*/ 30515 w 992088"/>
                  <a:gd name="connsiteY2" fmla="*/ 1463232 h 1524522"/>
                  <a:gd name="connsiteX3" fmla="*/ 975395 w 992088"/>
                  <a:gd name="connsiteY3" fmla="*/ 1447992 h 1524522"/>
                  <a:gd name="connsiteX4" fmla="*/ 624875 w 992088"/>
                  <a:gd name="connsiteY4" fmla="*/ 899352 h 1524522"/>
                  <a:gd name="connsiteX5" fmla="*/ 502955 w 992088"/>
                  <a:gd name="connsiteY5" fmla="*/ 106872 h 1524522"/>
                  <a:gd name="connsiteX6" fmla="*/ 374367 w 992088"/>
                  <a:gd name="connsiteY6" fmla="*/ 21148 h 1524522"/>
                  <a:gd name="connsiteX7" fmla="*/ 213395 w 992088"/>
                  <a:gd name="connsiteY7" fmla="*/ 61152 h 1524522"/>
                  <a:gd name="connsiteX8" fmla="*/ 198155 w 992088"/>
                  <a:gd name="connsiteY8" fmla="*/ 152592 h 1524522"/>
                  <a:gd name="connsiteX0" fmla="*/ 198155 w 992088"/>
                  <a:gd name="connsiteY0" fmla="*/ 152592 h 1524522"/>
                  <a:gd name="connsiteX1" fmla="*/ 228635 w 992088"/>
                  <a:gd name="connsiteY1" fmla="*/ 914592 h 1524522"/>
                  <a:gd name="connsiteX2" fmla="*/ 30515 w 992088"/>
                  <a:gd name="connsiteY2" fmla="*/ 1463232 h 1524522"/>
                  <a:gd name="connsiteX3" fmla="*/ 975395 w 992088"/>
                  <a:gd name="connsiteY3" fmla="*/ 1447992 h 1524522"/>
                  <a:gd name="connsiteX4" fmla="*/ 624875 w 992088"/>
                  <a:gd name="connsiteY4" fmla="*/ 899352 h 1524522"/>
                  <a:gd name="connsiteX5" fmla="*/ 502955 w 992088"/>
                  <a:gd name="connsiteY5" fmla="*/ 106872 h 1524522"/>
                  <a:gd name="connsiteX6" fmla="*/ 374367 w 992088"/>
                  <a:gd name="connsiteY6" fmla="*/ 21148 h 1524522"/>
                  <a:gd name="connsiteX7" fmla="*/ 213395 w 992088"/>
                  <a:gd name="connsiteY7" fmla="*/ 61152 h 1524522"/>
                  <a:gd name="connsiteX8" fmla="*/ 198155 w 992088"/>
                  <a:gd name="connsiteY8" fmla="*/ 152592 h 1524522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13573 w 992266"/>
                  <a:gd name="connsiteY7" fmla="*/ 55188 h 1518558"/>
                  <a:gd name="connsiteX8" fmla="*/ 212620 w 992266"/>
                  <a:gd name="connsiteY8" fmla="*/ 227591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13573 w 992266"/>
                  <a:gd name="connsiteY7" fmla="*/ 55188 h 1518558"/>
                  <a:gd name="connsiteX8" fmla="*/ 212620 w 992266"/>
                  <a:gd name="connsiteY8" fmla="*/ 227591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32623 w 992266"/>
                  <a:gd name="connsiteY7" fmla="*/ 45663 h 1518558"/>
                  <a:gd name="connsiteX8" fmla="*/ 212620 w 992266"/>
                  <a:gd name="connsiteY8" fmla="*/ 227591 h 15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266" h="1518558">
                    <a:moveTo>
                      <a:pt x="212620" y="227591"/>
                    </a:moveTo>
                    <a:cubicBezTo>
                      <a:pt x="211985" y="371418"/>
                      <a:pt x="259134" y="703682"/>
                      <a:pt x="228813" y="908628"/>
                    </a:cubicBezTo>
                    <a:cubicBezTo>
                      <a:pt x="198492" y="1113574"/>
                      <a:pt x="-93767" y="1368368"/>
                      <a:pt x="30693" y="1457268"/>
                    </a:cubicBezTo>
                    <a:cubicBezTo>
                      <a:pt x="155153" y="1546168"/>
                      <a:pt x="876513" y="1536008"/>
                      <a:pt x="975573" y="1442028"/>
                    </a:cubicBezTo>
                    <a:cubicBezTo>
                      <a:pt x="1074633" y="1348048"/>
                      <a:pt x="703793" y="1116908"/>
                      <a:pt x="625053" y="893388"/>
                    </a:cubicBezTo>
                    <a:cubicBezTo>
                      <a:pt x="546313" y="669868"/>
                      <a:pt x="544884" y="247275"/>
                      <a:pt x="503133" y="100908"/>
                    </a:cubicBezTo>
                    <a:cubicBezTo>
                      <a:pt x="461382" y="-45459"/>
                      <a:pt x="479955" y="8516"/>
                      <a:pt x="374545" y="15184"/>
                    </a:cubicBezTo>
                    <a:cubicBezTo>
                      <a:pt x="283422" y="36139"/>
                      <a:pt x="297711" y="34075"/>
                      <a:pt x="232623" y="45663"/>
                    </a:cubicBezTo>
                    <a:cubicBezTo>
                      <a:pt x="167535" y="57251"/>
                      <a:pt x="213255" y="83764"/>
                      <a:pt x="212620" y="227591"/>
                    </a:cubicBezTo>
                    <a:close/>
                  </a:path>
                </a:pathLst>
              </a:cu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924CA5-1A55-48F8-9D19-B1405DCF0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35262">
                <a:off x="9995269" y="1568116"/>
                <a:ext cx="294419" cy="552229"/>
              </a:xfrm>
              <a:custGeom>
                <a:avLst/>
                <a:gdLst>
                  <a:gd name="connsiteX0" fmla="*/ 9701 w 385829"/>
                  <a:gd name="connsiteY0" fmla="*/ 57374 h 677291"/>
                  <a:gd name="connsiteX1" fmla="*/ 143051 w 385829"/>
                  <a:gd name="connsiteY1" fmla="*/ 38324 h 677291"/>
                  <a:gd name="connsiteX2" fmla="*/ 262114 w 385829"/>
                  <a:gd name="connsiteY2" fmla="*/ 224 h 677291"/>
                  <a:gd name="connsiteX3" fmla="*/ 295451 w 385829"/>
                  <a:gd name="connsiteY3" fmla="*/ 43086 h 677291"/>
                  <a:gd name="connsiteX4" fmla="*/ 347839 w 385829"/>
                  <a:gd name="connsiteY4" fmla="*/ 309786 h 677291"/>
                  <a:gd name="connsiteX5" fmla="*/ 381176 w 385829"/>
                  <a:gd name="connsiteY5" fmla="*/ 624111 h 677291"/>
                  <a:gd name="connsiteX6" fmla="*/ 347839 w 385829"/>
                  <a:gd name="connsiteY6" fmla="*/ 652686 h 677291"/>
                  <a:gd name="connsiteX7" fmla="*/ 43039 w 385829"/>
                  <a:gd name="connsiteY7" fmla="*/ 671736 h 677291"/>
                  <a:gd name="connsiteX8" fmla="*/ 14464 w 385829"/>
                  <a:gd name="connsiteY8" fmla="*/ 547911 h 677291"/>
                  <a:gd name="connsiteX9" fmla="*/ 9701 w 385829"/>
                  <a:gd name="connsiteY9" fmla="*/ 57374 h 677291"/>
                  <a:gd name="connsiteX0" fmla="*/ 9527 w 385655"/>
                  <a:gd name="connsiteY0" fmla="*/ 85949 h 677291"/>
                  <a:gd name="connsiteX1" fmla="*/ 142877 w 385655"/>
                  <a:gd name="connsiteY1" fmla="*/ 38324 h 677291"/>
                  <a:gd name="connsiteX2" fmla="*/ 261940 w 385655"/>
                  <a:gd name="connsiteY2" fmla="*/ 224 h 677291"/>
                  <a:gd name="connsiteX3" fmla="*/ 295277 w 385655"/>
                  <a:gd name="connsiteY3" fmla="*/ 43086 h 677291"/>
                  <a:gd name="connsiteX4" fmla="*/ 347665 w 385655"/>
                  <a:gd name="connsiteY4" fmla="*/ 309786 h 677291"/>
                  <a:gd name="connsiteX5" fmla="*/ 381002 w 385655"/>
                  <a:gd name="connsiteY5" fmla="*/ 624111 h 677291"/>
                  <a:gd name="connsiteX6" fmla="*/ 347665 w 385655"/>
                  <a:gd name="connsiteY6" fmla="*/ 652686 h 677291"/>
                  <a:gd name="connsiteX7" fmla="*/ 42865 w 385655"/>
                  <a:gd name="connsiteY7" fmla="*/ 671736 h 677291"/>
                  <a:gd name="connsiteX8" fmla="*/ 14290 w 385655"/>
                  <a:gd name="connsiteY8" fmla="*/ 547911 h 677291"/>
                  <a:gd name="connsiteX9" fmla="*/ 9527 w 385655"/>
                  <a:gd name="connsiteY9" fmla="*/ 85949 h 677291"/>
                  <a:gd name="connsiteX0" fmla="*/ 1072 w 377200"/>
                  <a:gd name="connsiteY0" fmla="*/ 85949 h 677291"/>
                  <a:gd name="connsiteX1" fmla="*/ 134422 w 377200"/>
                  <a:gd name="connsiteY1" fmla="*/ 38324 h 677291"/>
                  <a:gd name="connsiteX2" fmla="*/ 253485 w 377200"/>
                  <a:gd name="connsiteY2" fmla="*/ 224 h 677291"/>
                  <a:gd name="connsiteX3" fmla="*/ 286822 w 377200"/>
                  <a:gd name="connsiteY3" fmla="*/ 43086 h 677291"/>
                  <a:gd name="connsiteX4" fmla="*/ 339210 w 377200"/>
                  <a:gd name="connsiteY4" fmla="*/ 309786 h 677291"/>
                  <a:gd name="connsiteX5" fmla="*/ 372547 w 377200"/>
                  <a:gd name="connsiteY5" fmla="*/ 624111 h 677291"/>
                  <a:gd name="connsiteX6" fmla="*/ 339210 w 377200"/>
                  <a:gd name="connsiteY6" fmla="*/ 652686 h 677291"/>
                  <a:gd name="connsiteX7" fmla="*/ 34410 w 377200"/>
                  <a:gd name="connsiteY7" fmla="*/ 671736 h 677291"/>
                  <a:gd name="connsiteX8" fmla="*/ 5835 w 377200"/>
                  <a:gd name="connsiteY8" fmla="*/ 547911 h 677291"/>
                  <a:gd name="connsiteX9" fmla="*/ 1072 w 377200"/>
                  <a:gd name="connsiteY9" fmla="*/ 85949 h 677291"/>
                  <a:gd name="connsiteX0" fmla="*/ 1072 w 377200"/>
                  <a:gd name="connsiteY0" fmla="*/ 85949 h 677291"/>
                  <a:gd name="connsiteX1" fmla="*/ 134422 w 377200"/>
                  <a:gd name="connsiteY1" fmla="*/ 38324 h 677291"/>
                  <a:gd name="connsiteX2" fmla="*/ 253485 w 377200"/>
                  <a:gd name="connsiteY2" fmla="*/ 224 h 677291"/>
                  <a:gd name="connsiteX3" fmla="*/ 286822 w 377200"/>
                  <a:gd name="connsiteY3" fmla="*/ 43086 h 677291"/>
                  <a:gd name="connsiteX4" fmla="*/ 339210 w 377200"/>
                  <a:gd name="connsiteY4" fmla="*/ 309786 h 677291"/>
                  <a:gd name="connsiteX5" fmla="*/ 372547 w 377200"/>
                  <a:gd name="connsiteY5" fmla="*/ 624111 h 677291"/>
                  <a:gd name="connsiteX6" fmla="*/ 339210 w 377200"/>
                  <a:gd name="connsiteY6" fmla="*/ 652686 h 677291"/>
                  <a:gd name="connsiteX7" fmla="*/ 34410 w 377200"/>
                  <a:gd name="connsiteY7" fmla="*/ 671736 h 677291"/>
                  <a:gd name="connsiteX8" fmla="*/ 5835 w 377200"/>
                  <a:gd name="connsiteY8" fmla="*/ 547911 h 677291"/>
                  <a:gd name="connsiteX9" fmla="*/ 1072 w 377200"/>
                  <a:gd name="connsiteY9" fmla="*/ 85949 h 677291"/>
                  <a:gd name="connsiteX0" fmla="*/ 8821 w 384949"/>
                  <a:gd name="connsiteY0" fmla="*/ 86684 h 678026"/>
                  <a:gd name="connsiteX1" fmla="*/ 132646 w 384949"/>
                  <a:gd name="connsiteY1" fmla="*/ 20009 h 678026"/>
                  <a:gd name="connsiteX2" fmla="*/ 261234 w 384949"/>
                  <a:gd name="connsiteY2" fmla="*/ 959 h 678026"/>
                  <a:gd name="connsiteX3" fmla="*/ 294571 w 384949"/>
                  <a:gd name="connsiteY3" fmla="*/ 43821 h 678026"/>
                  <a:gd name="connsiteX4" fmla="*/ 346959 w 384949"/>
                  <a:gd name="connsiteY4" fmla="*/ 310521 h 678026"/>
                  <a:gd name="connsiteX5" fmla="*/ 380296 w 384949"/>
                  <a:gd name="connsiteY5" fmla="*/ 624846 h 678026"/>
                  <a:gd name="connsiteX6" fmla="*/ 346959 w 384949"/>
                  <a:gd name="connsiteY6" fmla="*/ 653421 h 678026"/>
                  <a:gd name="connsiteX7" fmla="*/ 42159 w 384949"/>
                  <a:gd name="connsiteY7" fmla="*/ 672471 h 678026"/>
                  <a:gd name="connsiteX8" fmla="*/ 13584 w 384949"/>
                  <a:gd name="connsiteY8" fmla="*/ 548646 h 678026"/>
                  <a:gd name="connsiteX9" fmla="*/ 8821 w 384949"/>
                  <a:gd name="connsiteY9" fmla="*/ 86684 h 678026"/>
                  <a:gd name="connsiteX0" fmla="*/ 2699 w 378827"/>
                  <a:gd name="connsiteY0" fmla="*/ 86684 h 678026"/>
                  <a:gd name="connsiteX1" fmla="*/ 126524 w 378827"/>
                  <a:gd name="connsiteY1" fmla="*/ 20009 h 678026"/>
                  <a:gd name="connsiteX2" fmla="*/ 255112 w 378827"/>
                  <a:gd name="connsiteY2" fmla="*/ 959 h 678026"/>
                  <a:gd name="connsiteX3" fmla="*/ 288449 w 378827"/>
                  <a:gd name="connsiteY3" fmla="*/ 43821 h 678026"/>
                  <a:gd name="connsiteX4" fmla="*/ 340837 w 378827"/>
                  <a:gd name="connsiteY4" fmla="*/ 310521 h 678026"/>
                  <a:gd name="connsiteX5" fmla="*/ 374174 w 378827"/>
                  <a:gd name="connsiteY5" fmla="*/ 624846 h 678026"/>
                  <a:gd name="connsiteX6" fmla="*/ 340837 w 378827"/>
                  <a:gd name="connsiteY6" fmla="*/ 653421 h 678026"/>
                  <a:gd name="connsiteX7" fmla="*/ 36037 w 378827"/>
                  <a:gd name="connsiteY7" fmla="*/ 672471 h 678026"/>
                  <a:gd name="connsiteX8" fmla="*/ 40800 w 378827"/>
                  <a:gd name="connsiteY8" fmla="*/ 543883 h 678026"/>
                  <a:gd name="connsiteX9" fmla="*/ 2699 w 378827"/>
                  <a:gd name="connsiteY9" fmla="*/ 86684 h 678026"/>
                  <a:gd name="connsiteX0" fmla="*/ 2971 w 377344"/>
                  <a:gd name="connsiteY0" fmla="*/ 86684 h 686659"/>
                  <a:gd name="connsiteX1" fmla="*/ 126796 w 377344"/>
                  <a:gd name="connsiteY1" fmla="*/ 20009 h 686659"/>
                  <a:gd name="connsiteX2" fmla="*/ 255384 w 377344"/>
                  <a:gd name="connsiteY2" fmla="*/ 959 h 686659"/>
                  <a:gd name="connsiteX3" fmla="*/ 288721 w 377344"/>
                  <a:gd name="connsiteY3" fmla="*/ 43821 h 686659"/>
                  <a:gd name="connsiteX4" fmla="*/ 341109 w 377344"/>
                  <a:gd name="connsiteY4" fmla="*/ 310521 h 686659"/>
                  <a:gd name="connsiteX5" fmla="*/ 374446 w 377344"/>
                  <a:gd name="connsiteY5" fmla="*/ 624846 h 686659"/>
                  <a:gd name="connsiteX6" fmla="*/ 341109 w 377344"/>
                  <a:gd name="connsiteY6" fmla="*/ 653421 h 686659"/>
                  <a:gd name="connsiteX7" fmla="*/ 69646 w 377344"/>
                  <a:gd name="connsiteY7" fmla="*/ 681996 h 686659"/>
                  <a:gd name="connsiteX8" fmla="*/ 41072 w 377344"/>
                  <a:gd name="connsiteY8" fmla="*/ 543883 h 686659"/>
                  <a:gd name="connsiteX9" fmla="*/ 2971 w 377344"/>
                  <a:gd name="connsiteY9" fmla="*/ 86684 h 686659"/>
                  <a:gd name="connsiteX0" fmla="*/ 2971 w 377344"/>
                  <a:gd name="connsiteY0" fmla="*/ 86684 h 686659"/>
                  <a:gd name="connsiteX1" fmla="*/ 126796 w 377344"/>
                  <a:gd name="connsiteY1" fmla="*/ 20009 h 686659"/>
                  <a:gd name="connsiteX2" fmla="*/ 255384 w 377344"/>
                  <a:gd name="connsiteY2" fmla="*/ 959 h 686659"/>
                  <a:gd name="connsiteX3" fmla="*/ 288721 w 377344"/>
                  <a:gd name="connsiteY3" fmla="*/ 43821 h 686659"/>
                  <a:gd name="connsiteX4" fmla="*/ 341109 w 377344"/>
                  <a:gd name="connsiteY4" fmla="*/ 310521 h 686659"/>
                  <a:gd name="connsiteX5" fmla="*/ 374446 w 377344"/>
                  <a:gd name="connsiteY5" fmla="*/ 624846 h 686659"/>
                  <a:gd name="connsiteX6" fmla="*/ 341109 w 377344"/>
                  <a:gd name="connsiteY6" fmla="*/ 653421 h 686659"/>
                  <a:gd name="connsiteX7" fmla="*/ 69646 w 377344"/>
                  <a:gd name="connsiteY7" fmla="*/ 681996 h 686659"/>
                  <a:gd name="connsiteX8" fmla="*/ 41072 w 377344"/>
                  <a:gd name="connsiteY8" fmla="*/ 543883 h 686659"/>
                  <a:gd name="connsiteX9" fmla="*/ 2971 w 377344"/>
                  <a:gd name="connsiteY9" fmla="*/ 86684 h 686659"/>
                  <a:gd name="connsiteX0" fmla="*/ 2849 w 377948"/>
                  <a:gd name="connsiteY0" fmla="*/ 86684 h 686659"/>
                  <a:gd name="connsiteX1" fmla="*/ 126674 w 377948"/>
                  <a:gd name="connsiteY1" fmla="*/ 20009 h 686659"/>
                  <a:gd name="connsiteX2" fmla="*/ 255262 w 377948"/>
                  <a:gd name="connsiteY2" fmla="*/ 959 h 686659"/>
                  <a:gd name="connsiteX3" fmla="*/ 288599 w 377948"/>
                  <a:gd name="connsiteY3" fmla="*/ 43821 h 686659"/>
                  <a:gd name="connsiteX4" fmla="*/ 340987 w 377948"/>
                  <a:gd name="connsiteY4" fmla="*/ 310521 h 686659"/>
                  <a:gd name="connsiteX5" fmla="*/ 374324 w 377948"/>
                  <a:gd name="connsiteY5" fmla="*/ 624846 h 686659"/>
                  <a:gd name="connsiteX6" fmla="*/ 340987 w 377948"/>
                  <a:gd name="connsiteY6" fmla="*/ 653421 h 686659"/>
                  <a:gd name="connsiteX7" fmla="*/ 55236 w 377948"/>
                  <a:gd name="connsiteY7" fmla="*/ 681996 h 686659"/>
                  <a:gd name="connsiteX8" fmla="*/ 40950 w 377948"/>
                  <a:gd name="connsiteY8" fmla="*/ 543883 h 686659"/>
                  <a:gd name="connsiteX9" fmla="*/ 2849 w 377948"/>
                  <a:gd name="connsiteY9" fmla="*/ 86684 h 686659"/>
                  <a:gd name="connsiteX0" fmla="*/ 5650 w 380749"/>
                  <a:gd name="connsiteY0" fmla="*/ 86684 h 686659"/>
                  <a:gd name="connsiteX1" fmla="*/ 129475 w 380749"/>
                  <a:gd name="connsiteY1" fmla="*/ 20009 h 686659"/>
                  <a:gd name="connsiteX2" fmla="*/ 258063 w 380749"/>
                  <a:gd name="connsiteY2" fmla="*/ 959 h 686659"/>
                  <a:gd name="connsiteX3" fmla="*/ 291400 w 380749"/>
                  <a:gd name="connsiteY3" fmla="*/ 43821 h 686659"/>
                  <a:gd name="connsiteX4" fmla="*/ 343788 w 380749"/>
                  <a:gd name="connsiteY4" fmla="*/ 310521 h 686659"/>
                  <a:gd name="connsiteX5" fmla="*/ 377125 w 380749"/>
                  <a:gd name="connsiteY5" fmla="*/ 624846 h 686659"/>
                  <a:gd name="connsiteX6" fmla="*/ 343788 w 380749"/>
                  <a:gd name="connsiteY6" fmla="*/ 653421 h 686659"/>
                  <a:gd name="connsiteX7" fmla="*/ 58037 w 380749"/>
                  <a:gd name="connsiteY7" fmla="*/ 681996 h 686659"/>
                  <a:gd name="connsiteX8" fmla="*/ 24701 w 380749"/>
                  <a:gd name="connsiteY8" fmla="*/ 496258 h 686659"/>
                  <a:gd name="connsiteX9" fmla="*/ 5650 w 380749"/>
                  <a:gd name="connsiteY9" fmla="*/ 86684 h 686659"/>
                  <a:gd name="connsiteX0" fmla="*/ 5650 w 372636"/>
                  <a:gd name="connsiteY0" fmla="*/ 86684 h 687824"/>
                  <a:gd name="connsiteX1" fmla="*/ 129475 w 372636"/>
                  <a:gd name="connsiteY1" fmla="*/ 20009 h 687824"/>
                  <a:gd name="connsiteX2" fmla="*/ 258063 w 372636"/>
                  <a:gd name="connsiteY2" fmla="*/ 959 h 687824"/>
                  <a:gd name="connsiteX3" fmla="*/ 291400 w 372636"/>
                  <a:gd name="connsiteY3" fmla="*/ 43821 h 687824"/>
                  <a:gd name="connsiteX4" fmla="*/ 343788 w 372636"/>
                  <a:gd name="connsiteY4" fmla="*/ 310521 h 687824"/>
                  <a:gd name="connsiteX5" fmla="*/ 362837 w 372636"/>
                  <a:gd name="connsiteY5" fmla="*/ 558171 h 687824"/>
                  <a:gd name="connsiteX6" fmla="*/ 343788 w 372636"/>
                  <a:gd name="connsiteY6" fmla="*/ 653421 h 687824"/>
                  <a:gd name="connsiteX7" fmla="*/ 58037 w 372636"/>
                  <a:gd name="connsiteY7" fmla="*/ 681996 h 687824"/>
                  <a:gd name="connsiteX8" fmla="*/ 24701 w 372636"/>
                  <a:gd name="connsiteY8" fmla="*/ 496258 h 687824"/>
                  <a:gd name="connsiteX9" fmla="*/ 5650 w 372636"/>
                  <a:gd name="connsiteY9" fmla="*/ 86684 h 687824"/>
                  <a:gd name="connsiteX0" fmla="*/ 5650 w 377723"/>
                  <a:gd name="connsiteY0" fmla="*/ 86684 h 687824"/>
                  <a:gd name="connsiteX1" fmla="*/ 129475 w 377723"/>
                  <a:gd name="connsiteY1" fmla="*/ 20009 h 687824"/>
                  <a:gd name="connsiteX2" fmla="*/ 258063 w 377723"/>
                  <a:gd name="connsiteY2" fmla="*/ 959 h 687824"/>
                  <a:gd name="connsiteX3" fmla="*/ 291400 w 377723"/>
                  <a:gd name="connsiteY3" fmla="*/ 43821 h 687824"/>
                  <a:gd name="connsiteX4" fmla="*/ 343788 w 377723"/>
                  <a:gd name="connsiteY4" fmla="*/ 310521 h 687824"/>
                  <a:gd name="connsiteX5" fmla="*/ 362837 w 377723"/>
                  <a:gd name="connsiteY5" fmla="*/ 558171 h 687824"/>
                  <a:gd name="connsiteX6" fmla="*/ 343788 w 377723"/>
                  <a:gd name="connsiteY6" fmla="*/ 653421 h 687824"/>
                  <a:gd name="connsiteX7" fmla="*/ 58037 w 377723"/>
                  <a:gd name="connsiteY7" fmla="*/ 681996 h 687824"/>
                  <a:gd name="connsiteX8" fmla="*/ 24701 w 377723"/>
                  <a:gd name="connsiteY8" fmla="*/ 496258 h 687824"/>
                  <a:gd name="connsiteX9" fmla="*/ 5650 w 377723"/>
                  <a:gd name="connsiteY9" fmla="*/ 86684 h 687824"/>
                  <a:gd name="connsiteX0" fmla="*/ 5650 w 373164"/>
                  <a:gd name="connsiteY0" fmla="*/ 86684 h 687824"/>
                  <a:gd name="connsiteX1" fmla="*/ 129475 w 373164"/>
                  <a:gd name="connsiteY1" fmla="*/ 20009 h 687824"/>
                  <a:gd name="connsiteX2" fmla="*/ 258063 w 373164"/>
                  <a:gd name="connsiteY2" fmla="*/ 959 h 687824"/>
                  <a:gd name="connsiteX3" fmla="*/ 291400 w 373164"/>
                  <a:gd name="connsiteY3" fmla="*/ 43821 h 687824"/>
                  <a:gd name="connsiteX4" fmla="*/ 334263 w 373164"/>
                  <a:gd name="connsiteY4" fmla="*/ 291471 h 687824"/>
                  <a:gd name="connsiteX5" fmla="*/ 362837 w 373164"/>
                  <a:gd name="connsiteY5" fmla="*/ 558171 h 687824"/>
                  <a:gd name="connsiteX6" fmla="*/ 343788 w 373164"/>
                  <a:gd name="connsiteY6" fmla="*/ 653421 h 687824"/>
                  <a:gd name="connsiteX7" fmla="*/ 58037 w 373164"/>
                  <a:gd name="connsiteY7" fmla="*/ 681996 h 687824"/>
                  <a:gd name="connsiteX8" fmla="*/ 24701 w 373164"/>
                  <a:gd name="connsiteY8" fmla="*/ 496258 h 687824"/>
                  <a:gd name="connsiteX9" fmla="*/ 5650 w 373164"/>
                  <a:gd name="connsiteY9" fmla="*/ 86684 h 687824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625" h="700793">
                    <a:moveTo>
                      <a:pt x="5462" y="86684"/>
                    </a:moveTo>
                    <a:cubicBezTo>
                      <a:pt x="22924" y="7309"/>
                      <a:pt x="58643" y="34296"/>
                      <a:pt x="129287" y="20009"/>
                    </a:cubicBezTo>
                    <a:cubicBezTo>
                      <a:pt x="199931" y="5722"/>
                      <a:pt x="230888" y="-3010"/>
                      <a:pt x="257875" y="959"/>
                    </a:cubicBezTo>
                    <a:cubicBezTo>
                      <a:pt x="284863" y="4928"/>
                      <a:pt x="278512" y="-4598"/>
                      <a:pt x="291212" y="43821"/>
                    </a:cubicBezTo>
                    <a:cubicBezTo>
                      <a:pt x="303912" y="92240"/>
                      <a:pt x="322169" y="205746"/>
                      <a:pt x="334075" y="291471"/>
                    </a:cubicBezTo>
                    <a:cubicBezTo>
                      <a:pt x="345981" y="377196"/>
                      <a:pt x="361062" y="497846"/>
                      <a:pt x="362649" y="558171"/>
                    </a:cubicBezTo>
                    <a:cubicBezTo>
                      <a:pt x="364236" y="618496"/>
                      <a:pt x="395988" y="630402"/>
                      <a:pt x="343600" y="653421"/>
                    </a:cubicBezTo>
                    <a:cubicBezTo>
                      <a:pt x="291213" y="676440"/>
                      <a:pt x="141987" y="713747"/>
                      <a:pt x="48324" y="696284"/>
                    </a:cubicBezTo>
                    <a:cubicBezTo>
                      <a:pt x="35623" y="593094"/>
                      <a:pt x="31657" y="597858"/>
                      <a:pt x="24513" y="496258"/>
                    </a:cubicBezTo>
                    <a:cubicBezTo>
                      <a:pt x="17369" y="394658"/>
                      <a:pt x="-12000" y="166059"/>
                      <a:pt x="5462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082F759-244B-4273-A03E-51142F2169AD}"/>
                  </a:ext>
                </a:extLst>
              </p:cNvPr>
              <p:cNvSpPr/>
              <p:nvPr/>
            </p:nvSpPr>
            <p:spPr>
              <a:xfrm>
                <a:off x="9907577" y="2387600"/>
                <a:ext cx="9132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0FCD60F-9E76-433F-910F-782F46194BB1}"/>
                  </a:ext>
                </a:extLst>
              </p:cNvPr>
              <p:cNvSpPr/>
              <p:nvPr/>
            </p:nvSpPr>
            <p:spPr>
              <a:xfrm>
                <a:off x="10124286" y="2590640"/>
                <a:ext cx="9132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C655E04-1277-4FB2-897E-90FBA75ABD7D}"/>
                  </a:ext>
                </a:extLst>
              </p:cNvPr>
              <p:cNvSpPr/>
              <p:nvPr/>
            </p:nvSpPr>
            <p:spPr>
              <a:xfrm>
                <a:off x="10059977" y="2387600"/>
                <a:ext cx="91319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026D45E-999F-4E08-8927-2DC5520EC4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5056" y="2115184"/>
              <a:ext cx="669686" cy="1024883"/>
              <a:chOff x="8579907" y="1575492"/>
              <a:chExt cx="992266" cy="151855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283949D-3C73-47FA-A00A-7BB7CAE8F936}"/>
                  </a:ext>
                </a:extLst>
              </p:cNvPr>
              <p:cNvSpPr/>
              <p:nvPr/>
            </p:nvSpPr>
            <p:spPr>
              <a:xfrm>
                <a:off x="8579907" y="1575492"/>
                <a:ext cx="992266" cy="1518558"/>
              </a:xfrm>
              <a:custGeom>
                <a:avLst/>
                <a:gdLst>
                  <a:gd name="connsiteX0" fmla="*/ 198155 w 992088"/>
                  <a:gd name="connsiteY0" fmla="*/ 135255 h 1507185"/>
                  <a:gd name="connsiteX1" fmla="*/ 228635 w 992088"/>
                  <a:gd name="connsiteY1" fmla="*/ 897255 h 1507185"/>
                  <a:gd name="connsiteX2" fmla="*/ 30515 w 992088"/>
                  <a:gd name="connsiteY2" fmla="*/ 1445895 h 1507185"/>
                  <a:gd name="connsiteX3" fmla="*/ 975395 w 992088"/>
                  <a:gd name="connsiteY3" fmla="*/ 1430655 h 1507185"/>
                  <a:gd name="connsiteX4" fmla="*/ 624875 w 992088"/>
                  <a:gd name="connsiteY4" fmla="*/ 882015 h 1507185"/>
                  <a:gd name="connsiteX5" fmla="*/ 502955 w 992088"/>
                  <a:gd name="connsiteY5" fmla="*/ 89535 h 1507185"/>
                  <a:gd name="connsiteX6" fmla="*/ 350555 w 992088"/>
                  <a:gd name="connsiteY6" fmla="*/ 13335 h 1507185"/>
                  <a:gd name="connsiteX7" fmla="*/ 213395 w 992088"/>
                  <a:gd name="connsiteY7" fmla="*/ 43815 h 1507185"/>
                  <a:gd name="connsiteX8" fmla="*/ 198155 w 992088"/>
                  <a:gd name="connsiteY8" fmla="*/ 135255 h 1507185"/>
                  <a:gd name="connsiteX0" fmla="*/ 198155 w 992088"/>
                  <a:gd name="connsiteY0" fmla="*/ 140742 h 1512672"/>
                  <a:gd name="connsiteX1" fmla="*/ 228635 w 992088"/>
                  <a:gd name="connsiteY1" fmla="*/ 902742 h 1512672"/>
                  <a:gd name="connsiteX2" fmla="*/ 30515 w 992088"/>
                  <a:gd name="connsiteY2" fmla="*/ 1451382 h 1512672"/>
                  <a:gd name="connsiteX3" fmla="*/ 975395 w 992088"/>
                  <a:gd name="connsiteY3" fmla="*/ 1436142 h 1512672"/>
                  <a:gd name="connsiteX4" fmla="*/ 624875 w 992088"/>
                  <a:gd name="connsiteY4" fmla="*/ 887502 h 1512672"/>
                  <a:gd name="connsiteX5" fmla="*/ 502955 w 992088"/>
                  <a:gd name="connsiteY5" fmla="*/ 95022 h 1512672"/>
                  <a:gd name="connsiteX6" fmla="*/ 350555 w 992088"/>
                  <a:gd name="connsiteY6" fmla="*/ 18822 h 1512672"/>
                  <a:gd name="connsiteX7" fmla="*/ 213395 w 992088"/>
                  <a:gd name="connsiteY7" fmla="*/ 49302 h 1512672"/>
                  <a:gd name="connsiteX8" fmla="*/ 198155 w 992088"/>
                  <a:gd name="connsiteY8" fmla="*/ 140742 h 1512672"/>
                  <a:gd name="connsiteX0" fmla="*/ 198155 w 992088"/>
                  <a:gd name="connsiteY0" fmla="*/ 127734 h 1499664"/>
                  <a:gd name="connsiteX1" fmla="*/ 228635 w 992088"/>
                  <a:gd name="connsiteY1" fmla="*/ 889734 h 1499664"/>
                  <a:gd name="connsiteX2" fmla="*/ 30515 w 992088"/>
                  <a:gd name="connsiteY2" fmla="*/ 1438374 h 1499664"/>
                  <a:gd name="connsiteX3" fmla="*/ 975395 w 992088"/>
                  <a:gd name="connsiteY3" fmla="*/ 1423134 h 1499664"/>
                  <a:gd name="connsiteX4" fmla="*/ 624875 w 992088"/>
                  <a:gd name="connsiteY4" fmla="*/ 874494 h 1499664"/>
                  <a:gd name="connsiteX5" fmla="*/ 502955 w 992088"/>
                  <a:gd name="connsiteY5" fmla="*/ 82014 h 1499664"/>
                  <a:gd name="connsiteX6" fmla="*/ 345792 w 992088"/>
                  <a:gd name="connsiteY6" fmla="*/ 29627 h 1499664"/>
                  <a:gd name="connsiteX7" fmla="*/ 213395 w 992088"/>
                  <a:gd name="connsiteY7" fmla="*/ 36294 h 1499664"/>
                  <a:gd name="connsiteX8" fmla="*/ 198155 w 992088"/>
                  <a:gd name="connsiteY8" fmla="*/ 127734 h 1499664"/>
                  <a:gd name="connsiteX0" fmla="*/ 198155 w 992088"/>
                  <a:gd name="connsiteY0" fmla="*/ 132704 h 1504634"/>
                  <a:gd name="connsiteX1" fmla="*/ 228635 w 992088"/>
                  <a:gd name="connsiteY1" fmla="*/ 894704 h 1504634"/>
                  <a:gd name="connsiteX2" fmla="*/ 30515 w 992088"/>
                  <a:gd name="connsiteY2" fmla="*/ 1443344 h 1504634"/>
                  <a:gd name="connsiteX3" fmla="*/ 975395 w 992088"/>
                  <a:gd name="connsiteY3" fmla="*/ 1428104 h 1504634"/>
                  <a:gd name="connsiteX4" fmla="*/ 624875 w 992088"/>
                  <a:gd name="connsiteY4" fmla="*/ 879464 h 1504634"/>
                  <a:gd name="connsiteX5" fmla="*/ 502955 w 992088"/>
                  <a:gd name="connsiteY5" fmla="*/ 86984 h 1504634"/>
                  <a:gd name="connsiteX6" fmla="*/ 345792 w 992088"/>
                  <a:gd name="connsiteY6" fmla="*/ 34597 h 1504634"/>
                  <a:gd name="connsiteX7" fmla="*/ 213395 w 992088"/>
                  <a:gd name="connsiteY7" fmla="*/ 41264 h 1504634"/>
                  <a:gd name="connsiteX8" fmla="*/ 198155 w 992088"/>
                  <a:gd name="connsiteY8" fmla="*/ 132704 h 1504634"/>
                  <a:gd name="connsiteX0" fmla="*/ 198155 w 992088"/>
                  <a:gd name="connsiteY0" fmla="*/ 152592 h 1524522"/>
                  <a:gd name="connsiteX1" fmla="*/ 228635 w 992088"/>
                  <a:gd name="connsiteY1" fmla="*/ 914592 h 1524522"/>
                  <a:gd name="connsiteX2" fmla="*/ 30515 w 992088"/>
                  <a:gd name="connsiteY2" fmla="*/ 1463232 h 1524522"/>
                  <a:gd name="connsiteX3" fmla="*/ 975395 w 992088"/>
                  <a:gd name="connsiteY3" fmla="*/ 1447992 h 1524522"/>
                  <a:gd name="connsiteX4" fmla="*/ 624875 w 992088"/>
                  <a:gd name="connsiteY4" fmla="*/ 899352 h 1524522"/>
                  <a:gd name="connsiteX5" fmla="*/ 502955 w 992088"/>
                  <a:gd name="connsiteY5" fmla="*/ 106872 h 1524522"/>
                  <a:gd name="connsiteX6" fmla="*/ 374367 w 992088"/>
                  <a:gd name="connsiteY6" fmla="*/ 21148 h 1524522"/>
                  <a:gd name="connsiteX7" fmla="*/ 213395 w 992088"/>
                  <a:gd name="connsiteY7" fmla="*/ 61152 h 1524522"/>
                  <a:gd name="connsiteX8" fmla="*/ 198155 w 992088"/>
                  <a:gd name="connsiteY8" fmla="*/ 152592 h 1524522"/>
                  <a:gd name="connsiteX0" fmla="*/ 198155 w 992088"/>
                  <a:gd name="connsiteY0" fmla="*/ 152592 h 1524522"/>
                  <a:gd name="connsiteX1" fmla="*/ 228635 w 992088"/>
                  <a:gd name="connsiteY1" fmla="*/ 914592 h 1524522"/>
                  <a:gd name="connsiteX2" fmla="*/ 30515 w 992088"/>
                  <a:gd name="connsiteY2" fmla="*/ 1463232 h 1524522"/>
                  <a:gd name="connsiteX3" fmla="*/ 975395 w 992088"/>
                  <a:gd name="connsiteY3" fmla="*/ 1447992 h 1524522"/>
                  <a:gd name="connsiteX4" fmla="*/ 624875 w 992088"/>
                  <a:gd name="connsiteY4" fmla="*/ 899352 h 1524522"/>
                  <a:gd name="connsiteX5" fmla="*/ 502955 w 992088"/>
                  <a:gd name="connsiteY5" fmla="*/ 106872 h 1524522"/>
                  <a:gd name="connsiteX6" fmla="*/ 374367 w 992088"/>
                  <a:gd name="connsiteY6" fmla="*/ 21148 h 1524522"/>
                  <a:gd name="connsiteX7" fmla="*/ 213395 w 992088"/>
                  <a:gd name="connsiteY7" fmla="*/ 61152 h 1524522"/>
                  <a:gd name="connsiteX8" fmla="*/ 198155 w 992088"/>
                  <a:gd name="connsiteY8" fmla="*/ 152592 h 1524522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198155 w 992088"/>
                  <a:gd name="connsiteY0" fmla="*/ 146628 h 1518558"/>
                  <a:gd name="connsiteX1" fmla="*/ 228635 w 992088"/>
                  <a:gd name="connsiteY1" fmla="*/ 908628 h 1518558"/>
                  <a:gd name="connsiteX2" fmla="*/ 30515 w 992088"/>
                  <a:gd name="connsiteY2" fmla="*/ 1457268 h 1518558"/>
                  <a:gd name="connsiteX3" fmla="*/ 975395 w 992088"/>
                  <a:gd name="connsiteY3" fmla="*/ 1442028 h 1518558"/>
                  <a:gd name="connsiteX4" fmla="*/ 624875 w 992088"/>
                  <a:gd name="connsiteY4" fmla="*/ 893388 h 1518558"/>
                  <a:gd name="connsiteX5" fmla="*/ 502955 w 992088"/>
                  <a:gd name="connsiteY5" fmla="*/ 100908 h 1518558"/>
                  <a:gd name="connsiteX6" fmla="*/ 374367 w 992088"/>
                  <a:gd name="connsiteY6" fmla="*/ 15184 h 1518558"/>
                  <a:gd name="connsiteX7" fmla="*/ 213395 w 992088"/>
                  <a:gd name="connsiteY7" fmla="*/ 55188 h 1518558"/>
                  <a:gd name="connsiteX8" fmla="*/ 198155 w 992088"/>
                  <a:gd name="connsiteY8" fmla="*/ 146628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13573 w 992266"/>
                  <a:gd name="connsiteY7" fmla="*/ 55188 h 1518558"/>
                  <a:gd name="connsiteX8" fmla="*/ 212620 w 992266"/>
                  <a:gd name="connsiteY8" fmla="*/ 227591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13573 w 992266"/>
                  <a:gd name="connsiteY7" fmla="*/ 55188 h 1518558"/>
                  <a:gd name="connsiteX8" fmla="*/ 212620 w 992266"/>
                  <a:gd name="connsiteY8" fmla="*/ 227591 h 1518558"/>
                  <a:gd name="connsiteX0" fmla="*/ 212620 w 992266"/>
                  <a:gd name="connsiteY0" fmla="*/ 227591 h 1518558"/>
                  <a:gd name="connsiteX1" fmla="*/ 228813 w 992266"/>
                  <a:gd name="connsiteY1" fmla="*/ 908628 h 1518558"/>
                  <a:gd name="connsiteX2" fmla="*/ 30693 w 992266"/>
                  <a:gd name="connsiteY2" fmla="*/ 1457268 h 1518558"/>
                  <a:gd name="connsiteX3" fmla="*/ 975573 w 992266"/>
                  <a:gd name="connsiteY3" fmla="*/ 1442028 h 1518558"/>
                  <a:gd name="connsiteX4" fmla="*/ 625053 w 992266"/>
                  <a:gd name="connsiteY4" fmla="*/ 893388 h 1518558"/>
                  <a:gd name="connsiteX5" fmla="*/ 503133 w 992266"/>
                  <a:gd name="connsiteY5" fmla="*/ 100908 h 1518558"/>
                  <a:gd name="connsiteX6" fmla="*/ 374545 w 992266"/>
                  <a:gd name="connsiteY6" fmla="*/ 15184 h 1518558"/>
                  <a:gd name="connsiteX7" fmla="*/ 232623 w 992266"/>
                  <a:gd name="connsiteY7" fmla="*/ 45663 h 1518558"/>
                  <a:gd name="connsiteX8" fmla="*/ 212620 w 992266"/>
                  <a:gd name="connsiteY8" fmla="*/ 227591 h 15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266" h="1518558">
                    <a:moveTo>
                      <a:pt x="212620" y="227591"/>
                    </a:moveTo>
                    <a:cubicBezTo>
                      <a:pt x="211985" y="371418"/>
                      <a:pt x="259134" y="703682"/>
                      <a:pt x="228813" y="908628"/>
                    </a:cubicBezTo>
                    <a:cubicBezTo>
                      <a:pt x="198492" y="1113574"/>
                      <a:pt x="-93767" y="1368368"/>
                      <a:pt x="30693" y="1457268"/>
                    </a:cubicBezTo>
                    <a:cubicBezTo>
                      <a:pt x="155153" y="1546168"/>
                      <a:pt x="876513" y="1536008"/>
                      <a:pt x="975573" y="1442028"/>
                    </a:cubicBezTo>
                    <a:cubicBezTo>
                      <a:pt x="1074633" y="1348048"/>
                      <a:pt x="703793" y="1116908"/>
                      <a:pt x="625053" y="893388"/>
                    </a:cubicBezTo>
                    <a:cubicBezTo>
                      <a:pt x="546313" y="669868"/>
                      <a:pt x="544884" y="247275"/>
                      <a:pt x="503133" y="100908"/>
                    </a:cubicBezTo>
                    <a:cubicBezTo>
                      <a:pt x="461382" y="-45459"/>
                      <a:pt x="479955" y="8516"/>
                      <a:pt x="374545" y="15184"/>
                    </a:cubicBezTo>
                    <a:cubicBezTo>
                      <a:pt x="283422" y="36139"/>
                      <a:pt x="297711" y="34075"/>
                      <a:pt x="232623" y="45663"/>
                    </a:cubicBezTo>
                    <a:cubicBezTo>
                      <a:pt x="167535" y="57251"/>
                      <a:pt x="213255" y="83764"/>
                      <a:pt x="212620" y="2275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9E0731-B3A8-416E-96EA-18AE3B9A550B}"/>
                  </a:ext>
                </a:extLst>
              </p:cNvPr>
              <p:cNvSpPr/>
              <p:nvPr/>
            </p:nvSpPr>
            <p:spPr>
              <a:xfrm>
                <a:off x="8771824" y="1575492"/>
                <a:ext cx="373625" cy="700793"/>
              </a:xfrm>
              <a:custGeom>
                <a:avLst/>
                <a:gdLst>
                  <a:gd name="connsiteX0" fmla="*/ 9701 w 385829"/>
                  <a:gd name="connsiteY0" fmla="*/ 57374 h 677291"/>
                  <a:gd name="connsiteX1" fmla="*/ 143051 w 385829"/>
                  <a:gd name="connsiteY1" fmla="*/ 38324 h 677291"/>
                  <a:gd name="connsiteX2" fmla="*/ 262114 w 385829"/>
                  <a:gd name="connsiteY2" fmla="*/ 224 h 677291"/>
                  <a:gd name="connsiteX3" fmla="*/ 295451 w 385829"/>
                  <a:gd name="connsiteY3" fmla="*/ 43086 h 677291"/>
                  <a:gd name="connsiteX4" fmla="*/ 347839 w 385829"/>
                  <a:gd name="connsiteY4" fmla="*/ 309786 h 677291"/>
                  <a:gd name="connsiteX5" fmla="*/ 381176 w 385829"/>
                  <a:gd name="connsiteY5" fmla="*/ 624111 h 677291"/>
                  <a:gd name="connsiteX6" fmla="*/ 347839 w 385829"/>
                  <a:gd name="connsiteY6" fmla="*/ 652686 h 677291"/>
                  <a:gd name="connsiteX7" fmla="*/ 43039 w 385829"/>
                  <a:gd name="connsiteY7" fmla="*/ 671736 h 677291"/>
                  <a:gd name="connsiteX8" fmla="*/ 14464 w 385829"/>
                  <a:gd name="connsiteY8" fmla="*/ 547911 h 677291"/>
                  <a:gd name="connsiteX9" fmla="*/ 9701 w 385829"/>
                  <a:gd name="connsiteY9" fmla="*/ 57374 h 677291"/>
                  <a:gd name="connsiteX0" fmla="*/ 9527 w 385655"/>
                  <a:gd name="connsiteY0" fmla="*/ 85949 h 677291"/>
                  <a:gd name="connsiteX1" fmla="*/ 142877 w 385655"/>
                  <a:gd name="connsiteY1" fmla="*/ 38324 h 677291"/>
                  <a:gd name="connsiteX2" fmla="*/ 261940 w 385655"/>
                  <a:gd name="connsiteY2" fmla="*/ 224 h 677291"/>
                  <a:gd name="connsiteX3" fmla="*/ 295277 w 385655"/>
                  <a:gd name="connsiteY3" fmla="*/ 43086 h 677291"/>
                  <a:gd name="connsiteX4" fmla="*/ 347665 w 385655"/>
                  <a:gd name="connsiteY4" fmla="*/ 309786 h 677291"/>
                  <a:gd name="connsiteX5" fmla="*/ 381002 w 385655"/>
                  <a:gd name="connsiteY5" fmla="*/ 624111 h 677291"/>
                  <a:gd name="connsiteX6" fmla="*/ 347665 w 385655"/>
                  <a:gd name="connsiteY6" fmla="*/ 652686 h 677291"/>
                  <a:gd name="connsiteX7" fmla="*/ 42865 w 385655"/>
                  <a:gd name="connsiteY7" fmla="*/ 671736 h 677291"/>
                  <a:gd name="connsiteX8" fmla="*/ 14290 w 385655"/>
                  <a:gd name="connsiteY8" fmla="*/ 547911 h 677291"/>
                  <a:gd name="connsiteX9" fmla="*/ 9527 w 385655"/>
                  <a:gd name="connsiteY9" fmla="*/ 85949 h 677291"/>
                  <a:gd name="connsiteX0" fmla="*/ 1072 w 377200"/>
                  <a:gd name="connsiteY0" fmla="*/ 85949 h 677291"/>
                  <a:gd name="connsiteX1" fmla="*/ 134422 w 377200"/>
                  <a:gd name="connsiteY1" fmla="*/ 38324 h 677291"/>
                  <a:gd name="connsiteX2" fmla="*/ 253485 w 377200"/>
                  <a:gd name="connsiteY2" fmla="*/ 224 h 677291"/>
                  <a:gd name="connsiteX3" fmla="*/ 286822 w 377200"/>
                  <a:gd name="connsiteY3" fmla="*/ 43086 h 677291"/>
                  <a:gd name="connsiteX4" fmla="*/ 339210 w 377200"/>
                  <a:gd name="connsiteY4" fmla="*/ 309786 h 677291"/>
                  <a:gd name="connsiteX5" fmla="*/ 372547 w 377200"/>
                  <a:gd name="connsiteY5" fmla="*/ 624111 h 677291"/>
                  <a:gd name="connsiteX6" fmla="*/ 339210 w 377200"/>
                  <a:gd name="connsiteY6" fmla="*/ 652686 h 677291"/>
                  <a:gd name="connsiteX7" fmla="*/ 34410 w 377200"/>
                  <a:gd name="connsiteY7" fmla="*/ 671736 h 677291"/>
                  <a:gd name="connsiteX8" fmla="*/ 5835 w 377200"/>
                  <a:gd name="connsiteY8" fmla="*/ 547911 h 677291"/>
                  <a:gd name="connsiteX9" fmla="*/ 1072 w 377200"/>
                  <a:gd name="connsiteY9" fmla="*/ 85949 h 677291"/>
                  <a:gd name="connsiteX0" fmla="*/ 1072 w 377200"/>
                  <a:gd name="connsiteY0" fmla="*/ 85949 h 677291"/>
                  <a:gd name="connsiteX1" fmla="*/ 134422 w 377200"/>
                  <a:gd name="connsiteY1" fmla="*/ 38324 h 677291"/>
                  <a:gd name="connsiteX2" fmla="*/ 253485 w 377200"/>
                  <a:gd name="connsiteY2" fmla="*/ 224 h 677291"/>
                  <a:gd name="connsiteX3" fmla="*/ 286822 w 377200"/>
                  <a:gd name="connsiteY3" fmla="*/ 43086 h 677291"/>
                  <a:gd name="connsiteX4" fmla="*/ 339210 w 377200"/>
                  <a:gd name="connsiteY4" fmla="*/ 309786 h 677291"/>
                  <a:gd name="connsiteX5" fmla="*/ 372547 w 377200"/>
                  <a:gd name="connsiteY5" fmla="*/ 624111 h 677291"/>
                  <a:gd name="connsiteX6" fmla="*/ 339210 w 377200"/>
                  <a:gd name="connsiteY6" fmla="*/ 652686 h 677291"/>
                  <a:gd name="connsiteX7" fmla="*/ 34410 w 377200"/>
                  <a:gd name="connsiteY7" fmla="*/ 671736 h 677291"/>
                  <a:gd name="connsiteX8" fmla="*/ 5835 w 377200"/>
                  <a:gd name="connsiteY8" fmla="*/ 547911 h 677291"/>
                  <a:gd name="connsiteX9" fmla="*/ 1072 w 377200"/>
                  <a:gd name="connsiteY9" fmla="*/ 85949 h 677291"/>
                  <a:gd name="connsiteX0" fmla="*/ 8821 w 384949"/>
                  <a:gd name="connsiteY0" fmla="*/ 86684 h 678026"/>
                  <a:gd name="connsiteX1" fmla="*/ 132646 w 384949"/>
                  <a:gd name="connsiteY1" fmla="*/ 20009 h 678026"/>
                  <a:gd name="connsiteX2" fmla="*/ 261234 w 384949"/>
                  <a:gd name="connsiteY2" fmla="*/ 959 h 678026"/>
                  <a:gd name="connsiteX3" fmla="*/ 294571 w 384949"/>
                  <a:gd name="connsiteY3" fmla="*/ 43821 h 678026"/>
                  <a:gd name="connsiteX4" fmla="*/ 346959 w 384949"/>
                  <a:gd name="connsiteY4" fmla="*/ 310521 h 678026"/>
                  <a:gd name="connsiteX5" fmla="*/ 380296 w 384949"/>
                  <a:gd name="connsiteY5" fmla="*/ 624846 h 678026"/>
                  <a:gd name="connsiteX6" fmla="*/ 346959 w 384949"/>
                  <a:gd name="connsiteY6" fmla="*/ 653421 h 678026"/>
                  <a:gd name="connsiteX7" fmla="*/ 42159 w 384949"/>
                  <a:gd name="connsiteY7" fmla="*/ 672471 h 678026"/>
                  <a:gd name="connsiteX8" fmla="*/ 13584 w 384949"/>
                  <a:gd name="connsiteY8" fmla="*/ 548646 h 678026"/>
                  <a:gd name="connsiteX9" fmla="*/ 8821 w 384949"/>
                  <a:gd name="connsiteY9" fmla="*/ 86684 h 678026"/>
                  <a:gd name="connsiteX0" fmla="*/ 2699 w 378827"/>
                  <a:gd name="connsiteY0" fmla="*/ 86684 h 678026"/>
                  <a:gd name="connsiteX1" fmla="*/ 126524 w 378827"/>
                  <a:gd name="connsiteY1" fmla="*/ 20009 h 678026"/>
                  <a:gd name="connsiteX2" fmla="*/ 255112 w 378827"/>
                  <a:gd name="connsiteY2" fmla="*/ 959 h 678026"/>
                  <a:gd name="connsiteX3" fmla="*/ 288449 w 378827"/>
                  <a:gd name="connsiteY3" fmla="*/ 43821 h 678026"/>
                  <a:gd name="connsiteX4" fmla="*/ 340837 w 378827"/>
                  <a:gd name="connsiteY4" fmla="*/ 310521 h 678026"/>
                  <a:gd name="connsiteX5" fmla="*/ 374174 w 378827"/>
                  <a:gd name="connsiteY5" fmla="*/ 624846 h 678026"/>
                  <a:gd name="connsiteX6" fmla="*/ 340837 w 378827"/>
                  <a:gd name="connsiteY6" fmla="*/ 653421 h 678026"/>
                  <a:gd name="connsiteX7" fmla="*/ 36037 w 378827"/>
                  <a:gd name="connsiteY7" fmla="*/ 672471 h 678026"/>
                  <a:gd name="connsiteX8" fmla="*/ 40800 w 378827"/>
                  <a:gd name="connsiteY8" fmla="*/ 543883 h 678026"/>
                  <a:gd name="connsiteX9" fmla="*/ 2699 w 378827"/>
                  <a:gd name="connsiteY9" fmla="*/ 86684 h 678026"/>
                  <a:gd name="connsiteX0" fmla="*/ 2971 w 377344"/>
                  <a:gd name="connsiteY0" fmla="*/ 86684 h 686659"/>
                  <a:gd name="connsiteX1" fmla="*/ 126796 w 377344"/>
                  <a:gd name="connsiteY1" fmla="*/ 20009 h 686659"/>
                  <a:gd name="connsiteX2" fmla="*/ 255384 w 377344"/>
                  <a:gd name="connsiteY2" fmla="*/ 959 h 686659"/>
                  <a:gd name="connsiteX3" fmla="*/ 288721 w 377344"/>
                  <a:gd name="connsiteY3" fmla="*/ 43821 h 686659"/>
                  <a:gd name="connsiteX4" fmla="*/ 341109 w 377344"/>
                  <a:gd name="connsiteY4" fmla="*/ 310521 h 686659"/>
                  <a:gd name="connsiteX5" fmla="*/ 374446 w 377344"/>
                  <a:gd name="connsiteY5" fmla="*/ 624846 h 686659"/>
                  <a:gd name="connsiteX6" fmla="*/ 341109 w 377344"/>
                  <a:gd name="connsiteY6" fmla="*/ 653421 h 686659"/>
                  <a:gd name="connsiteX7" fmla="*/ 69646 w 377344"/>
                  <a:gd name="connsiteY7" fmla="*/ 681996 h 686659"/>
                  <a:gd name="connsiteX8" fmla="*/ 41072 w 377344"/>
                  <a:gd name="connsiteY8" fmla="*/ 543883 h 686659"/>
                  <a:gd name="connsiteX9" fmla="*/ 2971 w 377344"/>
                  <a:gd name="connsiteY9" fmla="*/ 86684 h 686659"/>
                  <a:gd name="connsiteX0" fmla="*/ 2971 w 377344"/>
                  <a:gd name="connsiteY0" fmla="*/ 86684 h 686659"/>
                  <a:gd name="connsiteX1" fmla="*/ 126796 w 377344"/>
                  <a:gd name="connsiteY1" fmla="*/ 20009 h 686659"/>
                  <a:gd name="connsiteX2" fmla="*/ 255384 w 377344"/>
                  <a:gd name="connsiteY2" fmla="*/ 959 h 686659"/>
                  <a:gd name="connsiteX3" fmla="*/ 288721 w 377344"/>
                  <a:gd name="connsiteY3" fmla="*/ 43821 h 686659"/>
                  <a:gd name="connsiteX4" fmla="*/ 341109 w 377344"/>
                  <a:gd name="connsiteY4" fmla="*/ 310521 h 686659"/>
                  <a:gd name="connsiteX5" fmla="*/ 374446 w 377344"/>
                  <a:gd name="connsiteY5" fmla="*/ 624846 h 686659"/>
                  <a:gd name="connsiteX6" fmla="*/ 341109 w 377344"/>
                  <a:gd name="connsiteY6" fmla="*/ 653421 h 686659"/>
                  <a:gd name="connsiteX7" fmla="*/ 69646 w 377344"/>
                  <a:gd name="connsiteY7" fmla="*/ 681996 h 686659"/>
                  <a:gd name="connsiteX8" fmla="*/ 41072 w 377344"/>
                  <a:gd name="connsiteY8" fmla="*/ 543883 h 686659"/>
                  <a:gd name="connsiteX9" fmla="*/ 2971 w 377344"/>
                  <a:gd name="connsiteY9" fmla="*/ 86684 h 686659"/>
                  <a:gd name="connsiteX0" fmla="*/ 2849 w 377948"/>
                  <a:gd name="connsiteY0" fmla="*/ 86684 h 686659"/>
                  <a:gd name="connsiteX1" fmla="*/ 126674 w 377948"/>
                  <a:gd name="connsiteY1" fmla="*/ 20009 h 686659"/>
                  <a:gd name="connsiteX2" fmla="*/ 255262 w 377948"/>
                  <a:gd name="connsiteY2" fmla="*/ 959 h 686659"/>
                  <a:gd name="connsiteX3" fmla="*/ 288599 w 377948"/>
                  <a:gd name="connsiteY3" fmla="*/ 43821 h 686659"/>
                  <a:gd name="connsiteX4" fmla="*/ 340987 w 377948"/>
                  <a:gd name="connsiteY4" fmla="*/ 310521 h 686659"/>
                  <a:gd name="connsiteX5" fmla="*/ 374324 w 377948"/>
                  <a:gd name="connsiteY5" fmla="*/ 624846 h 686659"/>
                  <a:gd name="connsiteX6" fmla="*/ 340987 w 377948"/>
                  <a:gd name="connsiteY6" fmla="*/ 653421 h 686659"/>
                  <a:gd name="connsiteX7" fmla="*/ 55236 w 377948"/>
                  <a:gd name="connsiteY7" fmla="*/ 681996 h 686659"/>
                  <a:gd name="connsiteX8" fmla="*/ 40950 w 377948"/>
                  <a:gd name="connsiteY8" fmla="*/ 543883 h 686659"/>
                  <a:gd name="connsiteX9" fmla="*/ 2849 w 377948"/>
                  <a:gd name="connsiteY9" fmla="*/ 86684 h 686659"/>
                  <a:gd name="connsiteX0" fmla="*/ 5650 w 380749"/>
                  <a:gd name="connsiteY0" fmla="*/ 86684 h 686659"/>
                  <a:gd name="connsiteX1" fmla="*/ 129475 w 380749"/>
                  <a:gd name="connsiteY1" fmla="*/ 20009 h 686659"/>
                  <a:gd name="connsiteX2" fmla="*/ 258063 w 380749"/>
                  <a:gd name="connsiteY2" fmla="*/ 959 h 686659"/>
                  <a:gd name="connsiteX3" fmla="*/ 291400 w 380749"/>
                  <a:gd name="connsiteY3" fmla="*/ 43821 h 686659"/>
                  <a:gd name="connsiteX4" fmla="*/ 343788 w 380749"/>
                  <a:gd name="connsiteY4" fmla="*/ 310521 h 686659"/>
                  <a:gd name="connsiteX5" fmla="*/ 377125 w 380749"/>
                  <a:gd name="connsiteY5" fmla="*/ 624846 h 686659"/>
                  <a:gd name="connsiteX6" fmla="*/ 343788 w 380749"/>
                  <a:gd name="connsiteY6" fmla="*/ 653421 h 686659"/>
                  <a:gd name="connsiteX7" fmla="*/ 58037 w 380749"/>
                  <a:gd name="connsiteY7" fmla="*/ 681996 h 686659"/>
                  <a:gd name="connsiteX8" fmla="*/ 24701 w 380749"/>
                  <a:gd name="connsiteY8" fmla="*/ 496258 h 686659"/>
                  <a:gd name="connsiteX9" fmla="*/ 5650 w 380749"/>
                  <a:gd name="connsiteY9" fmla="*/ 86684 h 686659"/>
                  <a:gd name="connsiteX0" fmla="*/ 5650 w 372636"/>
                  <a:gd name="connsiteY0" fmla="*/ 86684 h 687824"/>
                  <a:gd name="connsiteX1" fmla="*/ 129475 w 372636"/>
                  <a:gd name="connsiteY1" fmla="*/ 20009 h 687824"/>
                  <a:gd name="connsiteX2" fmla="*/ 258063 w 372636"/>
                  <a:gd name="connsiteY2" fmla="*/ 959 h 687824"/>
                  <a:gd name="connsiteX3" fmla="*/ 291400 w 372636"/>
                  <a:gd name="connsiteY3" fmla="*/ 43821 h 687824"/>
                  <a:gd name="connsiteX4" fmla="*/ 343788 w 372636"/>
                  <a:gd name="connsiteY4" fmla="*/ 310521 h 687824"/>
                  <a:gd name="connsiteX5" fmla="*/ 362837 w 372636"/>
                  <a:gd name="connsiteY5" fmla="*/ 558171 h 687824"/>
                  <a:gd name="connsiteX6" fmla="*/ 343788 w 372636"/>
                  <a:gd name="connsiteY6" fmla="*/ 653421 h 687824"/>
                  <a:gd name="connsiteX7" fmla="*/ 58037 w 372636"/>
                  <a:gd name="connsiteY7" fmla="*/ 681996 h 687824"/>
                  <a:gd name="connsiteX8" fmla="*/ 24701 w 372636"/>
                  <a:gd name="connsiteY8" fmla="*/ 496258 h 687824"/>
                  <a:gd name="connsiteX9" fmla="*/ 5650 w 372636"/>
                  <a:gd name="connsiteY9" fmla="*/ 86684 h 687824"/>
                  <a:gd name="connsiteX0" fmla="*/ 5650 w 377723"/>
                  <a:gd name="connsiteY0" fmla="*/ 86684 h 687824"/>
                  <a:gd name="connsiteX1" fmla="*/ 129475 w 377723"/>
                  <a:gd name="connsiteY1" fmla="*/ 20009 h 687824"/>
                  <a:gd name="connsiteX2" fmla="*/ 258063 w 377723"/>
                  <a:gd name="connsiteY2" fmla="*/ 959 h 687824"/>
                  <a:gd name="connsiteX3" fmla="*/ 291400 w 377723"/>
                  <a:gd name="connsiteY3" fmla="*/ 43821 h 687824"/>
                  <a:gd name="connsiteX4" fmla="*/ 343788 w 377723"/>
                  <a:gd name="connsiteY4" fmla="*/ 310521 h 687824"/>
                  <a:gd name="connsiteX5" fmla="*/ 362837 w 377723"/>
                  <a:gd name="connsiteY5" fmla="*/ 558171 h 687824"/>
                  <a:gd name="connsiteX6" fmla="*/ 343788 w 377723"/>
                  <a:gd name="connsiteY6" fmla="*/ 653421 h 687824"/>
                  <a:gd name="connsiteX7" fmla="*/ 58037 w 377723"/>
                  <a:gd name="connsiteY7" fmla="*/ 681996 h 687824"/>
                  <a:gd name="connsiteX8" fmla="*/ 24701 w 377723"/>
                  <a:gd name="connsiteY8" fmla="*/ 496258 h 687824"/>
                  <a:gd name="connsiteX9" fmla="*/ 5650 w 377723"/>
                  <a:gd name="connsiteY9" fmla="*/ 86684 h 687824"/>
                  <a:gd name="connsiteX0" fmla="*/ 5650 w 373164"/>
                  <a:gd name="connsiteY0" fmla="*/ 86684 h 687824"/>
                  <a:gd name="connsiteX1" fmla="*/ 129475 w 373164"/>
                  <a:gd name="connsiteY1" fmla="*/ 20009 h 687824"/>
                  <a:gd name="connsiteX2" fmla="*/ 258063 w 373164"/>
                  <a:gd name="connsiteY2" fmla="*/ 959 h 687824"/>
                  <a:gd name="connsiteX3" fmla="*/ 291400 w 373164"/>
                  <a:gd name="connsiteY3" fmla="*/ 43821 h 687824"/>
                  <a:gd name="connsiteX4" fmla="*/ 334263 w 373164"/>
                  <a:gd name="connsiteY4" fmla="*/ 291471 h 687824"/>
                  <a:gd name="connsiteX5" fmla="*/ 362837 w 373164"/>
                  <a:gd name="connsiteY5" fmla="*/ 558171 h 687824"/>
                  <a:gd name="connsiteX6" fmla="*/ 343788 w 373164"/>
                  <a:gd name="connsiteY6" fmla="*/ 653421 h 687824"/>
                  <a:gd name="connsiteX7" fmla="*/ 58037 w 373164"/>
                  <a:gd name="connsiteY7" fmla="*/ 681996 h 687824"/>
                  <a:gd name="connsiteX8" fmla="*/ 24701 w 373164"/>
                  <a:gd name="connsiteY8" fmla="*/ 496258 h 687824"/>
                  <a:gd name="connsiteX9" fmla="*/ 5650 w 373164"/>
                  <a:gd name="connsiteY9" fmla="*/ 86684 h 687824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650 w 373164"/>
                  <a:gd name="connsiteY0" fmla="*/ 86684 h 714237"/>
                  <a:gd name="connsiteX1" fmla="*/ 129475 w 373164"/>
                  <a:gd name="connsiteY1" fmla="*/ 20009 h 714237"/>
                  <a:gd name="connsiteX2" fmla="*/ 258063 w 373164"/>
                  <a:gd name="connsiteY2" fmla="*/ 959 h 714237"/>
                  <a:gd name="connsiteX3" fmla="*/ 291400 w 373164"/>
                  <a:gd name="connsiteY3" fmla="*/ 43821 h 714237"/>
                  <a:gd name="connsiteX4" fmla="*/ 334263 w 373164"/>
                  <a:gd name="connsiteY4" fmla="*/ 291471 h 714237"/>
                  <a:gd name="connsiteX5" fmla="*/ 362837 w 373164"/>
                  <a:gd name="connsiteY5" fmla="*/ 558171 h 714237"/>
                  <a:gd name="connsiteX6" fmla="*/ 343788 w 373164"/>
                  <a:gd name="connsiteY6" fmla="*/ 653421 h 714237"/>
                  <a:gd name="connsiteX7" fmla="*/ 58037 w 373164"/>
                  <a:gd name="connsiteY7" fmla="*/ 710571 h 714237"/>
                  <a:gd name="connsiteX8" fmla="*/ 24701 w 373164"/>
                  <a:gd name="connsiteY8" fmla="*/ 496258 h 714237"/>
                  <a:gd name="connsiteX9" fmla="*/ 5650 w 373164"/>
                  <a:gd name="connsiteY9" fmla="*/ 86684 h 714237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  <a:gd name="connsiteX0" fmla="*/ 5462 w 373625"/>
                  <a:gd name="connsiteY0" fmla="*/ 86684 h 700793"/>
                  <a:gd name="connsiteX1" fmla="*/ 129287 w 373625"/>
                  <a:gd name="connsiteY1" fmla="*/ 20009 h 700793"/>
                  <a:gd name="connsiteX2" fmla="*/ 257875 w 373625"/>
                  <a:gd name="connsiteY2" fmla="*/ 959 h 700793"/>
                  <a:gd name="connsiteX3" fmla="*/ 291212 w 373625"/>
                  <a:gd name="connsiteY3" fmla="*/ 43821 h 700793"/>
                  <a:gd name="connsiteX4" fmla="*/ 334075 w 373625"/>
                  <a:gd name="connsiteY4" fmla="*/ 291471 h 700793"/>
                  <a:gd name="connsiteX5" fmla="*/ 362649 w 373625"/>
                  <a:gd name="connsiteY5" fmla="*/ 558171 h 700793"/>
                  <a:gd name="connsiteX6" fmla="*/ 343600 w 373625"/>
                  <a:gd name="connsiteY6" fmla="*/ 653421 h 700793"/>
                  <a:gd name="connsiteX7" fmla="*/ 48324 w 373625"/>
                  <a:gd name="connsiteY7" fmla="*/ 696284 h 700793"/>
                  <a:gd name="connsiteX8" fmla="*/ 24513 w 373625"/>
                  <a:gd name="connsiteY8" fmla="*/ 496258 h 700793"/>
                  <a:gd name="connsiteX9" fmla="*/ 5462 w 373625"/>
                  <a:gd name="connsiteY9" fmla="*/ 86684 h 70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625" h="700793">
                    <a:moveTo>
                      <a:pt x="5462" y="86684"/>
                    </a:moveTo>
                    <a:cubicBezTo>
                      <a:pt x="22924" y="7309"/>
                      <a:pt x="58643" y="34296"/>
                      <a:pt x="129287" y="20009"/>
                    </a:cubicBezTo>
                    <a:cubicBezTo>
                      <a:pt x="199931" y="5722"/>
                      <a:pt x="230888" y="-3010"/>
                      <a:pt x="257875" y="959"/>
                    </a:cubicBezTo>
                    <a:cubicBezTo>
                      <a:pt x="284863" y="4928"/>
                      <a:pt x="278512" y="-4598"/>
                      <a:pt x="291212" y="43821"/>
                    </a:cubicBezTo>
                    <a:cubicBezTo>
                      <a:pt x="303912" y="92240"/>
                      <a:pt x="322169" y="205746"/>
                      <a:pt x="334075" y="291471"/>
                    </a:cubicBezTo>
                    <a:cubicBezTo>
                      <a:pt x="345981" y="377196"/>
                      <a:pt x="361062" y="497846"/>
                      <a:pt x="362649" y="558171"/>
                    </a:cubicBezTo>
                    <a:cubicBezTo>
                      <a:pt x="364236" y="618496"/>
                      <a:pt x="395988" y="630402"/>
                      <a:pt x="343600" y="653421"/>
                    </a:cubicBezTo>
                    <a:cubicBezTo>
                      <a:pt x="291213" y="676440"/>
                      <a:pt x="141987" y="713747"/>
                      <a:pt x="48324" y="696284"/>
                    </a:cubicBezTo>
                    <a:cubicBezTo>
                      <a:pt x="35623" y="593094"/>
                      <a:pt x="31657" y="597858"/>
                      <a:pt x="24513" y="496258"/>
                    </a:cubicBezTo>
                    <a:cubicBezTo>
                      <a:pt x="17369" y="394658"/>
                      <a:pt x="-12000" y="166059"/>
                      <a:pt x="5462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D1301BD-AD41-4F74-9E18-0662C65AA591}"/>
                  </a:ext>
                </a:extLst>
              </p:cNvPr>
              <p:cNvSpPr/>
              <p:nvPr/>
            </p:nvSpPr>
            <p:spPr>
              <a:xfrm>
                <a:off x="8867317" y="2736850"/>
                <a:ext cx="117933" cy="136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BF93D66-0781-441C-A53F-070DDD53145C}"/>
                  </a:ext>
                </a:extLst>
              </p:cNvPr>
              <p:cNvSpPr/>
              <p:nvPr/>
            </p:nvSpPr>
            <p:spPr>
              <a:xfrm>
                <a:off x="9052252" y="2842564"/>
                <a:ext cx="117933" cy="136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3FB011-F435-499E-8490-15A8BFC051B0}"/>
                  </a:ext>
                </a:extLst>
              </p:cNvPr>
              <p:cNvSpPr/>
              <p:nvPr/>
            </p:nvSpPr>
            <p:spPr>
              <a:xfrm>
                <a:off x="8927732" y="2419905"/>
                <a:ext cx="9132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21BE293-FC70-41B5-B583-33503B04B3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73323" y="2970338"/>
              <a:ext cx="651896" cy="656526"/>
              <a:chOff x="10756899" y="1440086"/>
              <a:chExt cx="911765" cy="91824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6F67CE-0683-40F2-97D2-4F4660227D1B}"/>
                  </a:ext>
                </a:extLst>
              </p:cNvPr>
              <p:cNvSpPr/>
              <p:nvPr/>
            </p:nvSpPr>
            <p:spPr>
              <a:xfrm>
                <a:off x="10756899" y="1689100"/>
                <a:ext cx="911765" cy="4127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487604-ED3E-4C33-8285-5365E43FE392}"/>
                  </a:ext>
                </a:extLst>
              </p:cNvPr>
              <p:cNvSpPr/>
              <p:nvPr/>
            </p:nvSpPr>
            <p:spPr>
              <a:xfrm rot="18512632">
                <a:off x="10773638" y="1696069"/>
                <a:ext cx="911765" cy="4127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AE8365-CA85-4075-95B6-2ED8EA2BE12F}"/>
                  </a:ext>
                </a:extLst>
              </p:cNvPr>
              <p:cNvSpPr/>
              <p:nvPr/>
            </p:nvSpPr>
            <p:spPr>
              <a:xfrm rot="14093403">
                <a:off x="10787213" y="1689594"/>
                <a:ext cx="911765" cy="4127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5F6E6D9-6365-404A-BBDB-4D1FE1649DEB}"/>
                  </a:ext>
                </a:extLst>
              </p:cNvPr>
              <p:cNvGrpSpPr/>
              <p:nvPr/>
            </p:nvGrpSpPr>
            <p:grpSpPr>
              <a:xfrm>
                <a:off x="11097277" y="1777185"/>
                <a:ext cx="231007" cy="250517"/>
                <a:chOff x="10534650" y="1427117"/>
                <a:chExt cx="231007" cy="25051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F5743F2-CAC2-4D13-A8AA-43AB7F43DCCF}"/>
                    </a:ext>
                  </a:extLst>
                </p:cNvPr>
                <p:cNvSpPr/>
                <p:nvPr/>
              </p:nvSpPr>
              <p:spPr>
                <a:xfrm>
                  <a:off x="10534650" y="1486515"/>
                  <a:ext cx="141749" cy="1517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77C60C3-D134-41C5-B63F-BD87DBC810A9}"/>
                    </a:ext>
                  </a:extLst>
                </p:cNvPr>
                <p:cNvSpPr/>
                <p:nvPr/>
              </p:nvSpPr>
              <p:spPr>
                <a:xfrm>
                  <a:off x="10623908" y="1525849"/>
                  <a:ext cx="141749" cy="1517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FA7AC44-D2BE-4A51-A082-68600F284EF0}"/>
                    </a:ext>
                  </a:extLst>
                </p:cNvPr>
                <p:cNvSpPr/>
                <p:nvPr/>
              </p:nvSpPr>
              <p:spPr>
                <a:xfrm>
                  <a:off x="10605524" y="1427117"/>
                  <a:ext cx="141749" cy="1517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EA456B-532F-43BA-BCF1-B8C41EE638D8}"/>
              </a:ext>
            </a:extLst>
          </p:cNvPr>
          <p:cNvGrpSpPr>
            <a:grpSpLocks noChangeAspect="1"/>
          </p:cNvGrpSpPr>
          <p:nvPr/>
        </p:nvGrpSpPr>
        <p:grpSpPr>
          <a:xfrm>
            <a:off x="7634826" y="1241225"/>
            <a:ext cx="872863" cy="4407147"/>
            <a:chOff x="7763607" y="3559385"/>
            <a:chExt cx="602267" cy="3040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679A78C-11F1-4052-90BF-FC434E14A6DD}"/>
                </a:ext>
              </a:extLst>
            </p:cNvPr>
            <p:cNvGrpSpPr/>
            <p:nvPr/>
          </p:nvGrpSpPr>
          <p:grpSpPr>
            <a:xfrm>
              <a:off x="7945065" y="3559385"/>
              <a:ext cx="239354" cy="2262853"/>
              <a:chOff x="7912670" y="3770063"/>
              <a:chExt cx="304144" cy="226285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00F1AAD-B91D-4F18-9329-8FC82AE93614}"/>
                  </a:ext>
                </a:extLst>
              </p:cNvPr>
              <p:cNvSpPr/>
              <p:nvPr/>
            </p:nvSpPr>
            <p:spPr>
              <a:xfrm>
                <a:off x="7912670" y="4408924"/>
                <a:ext cx="304144" cy="162399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A84F9A5B-B6E6-4C87-8673-FEB12358E0E8}"/>
                  </a:ext>
                </a:extLst>
              </p:cNvPr>
              <p:cNvSpPr/>
              <p:nvPr/>
            </p:nvSpPr>
            <p:spPr>
              <a:xfrm>
                <a:off x="7912670" y="3770063"/>
                <a:ext cx="304143" cy="639115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67725E2-EE49-42FA-968B-2366DF61A1A4}"/>
                </a:ext>
              </a:extLst>
            </p:cNvPr>
            <p:cNvGrpSpPr/>
            <p:nvPr/>
          </p:nvGrpSpPr>
          <p:grpSpPr>
            <a:xfrm>
              <a:off x="7813409" y="4761887"/>
              <a:ext cx="83109" cy="1082497"/>
              <a:chOff x="7912670" y="3770063"/>
              <a:chExt cx="304144" cy="226285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5828B12-334B-418E-BC12-5657139C796D}"/>
                  </a:ext>
                </a:extLst>
              </p:cNvPr>
              <p:cNvSpPr/>
              <p:nvPr/>
            </p:nvSpPr>
            <p:spPr>
              <a:xfrm>
                <a:off x="7912670" y="4408924"/>
                <a:ext cx="304144" cy="162399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11120A1B-989B-4DA4-8AB2-03B9310C03CF}"/>
                  </a:ext>
                </a:extLst>
              </p:cNvPr>
              <p:cNvSpPr/>
              <p:nvPr/>
            </p:nvSpPr>
            <p:spPr>
              <a:xfrm>
                <a:off x="7912670" y="3770063"/>
                <a:ext cx="304143" cy="639115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B8B702-743C-4A68-AF1B-31BCA742E43B}"/>
                </a:ext>
              </a:extLst>
            </p:cNvPr>
            <p:cNvGrpSpPr/>
            <p:nvPr/>
          </p:nvGrpSpPr>
          <p:grpSpPr>
            <a:xfrm>
              <a:off x="8232966" y="4761887"/>
              <a:ext cx="83109" cy="1082497"/>
              <a:chOff x="7912670" y="3770063"/>
              <a:chExt cx="304144" cy="226285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3D5821F-91C3-4C22-9CC9-4918D05FBB35}"/>
                  </a:ext>
                </a:extLst>
              </p:cNvPr>
              <p:cNvSpPr/>
              <p:nvPr/>
            </p:nvSpPr>
            <p:spPr>
              <a:xfrm>
                <a:off x="7912670" y="4408924"/>
                <a:ext cx="304144" cy="162399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0B5873CC-D014-4F2F-BB9B-155820E30074}"/>
                  </a:ext>
                </a:extLst>
              </p:cNvPr>
              <p:cNvSpPr/>
              <p:nvPr/>
            </p:nvSpPr>
            <p:spPr>
              <a:xfrm>
                <a:off x="7912670" y="3770063"/>
                <a:ext cx="304143" cy="639115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7D402A-7A29-4B22-B325-1D37DA578FD3}"/>
                </a:ext>
              </a:extLst>
            </p:cNvPr>
            <p:cNvSpPr/>
            <p:nvPr/>
          </p:nvSpPr>
          <p:spPr>
            <a:xfrm>
              <a:off x="7813409" y="5311187"/>
              <a:ext cx="83109" cy="5331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6BB59FB-9545-4A90-88A5-DCD6795FC6FC}"/>
                </a:ext>
              </a:extLst>
            </p:cNvPr>
            <p:cNvSpPr/>
            <p:nvPr/>
          </p:nvSpPr>
          <p:spPr>
            <a:xfrm>
              <a:off x="8232965" y="5311187"/>
              <a:ext cx="83109" cy="5331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36F35F-4A47-4FC6-86B7-37C5A532AB7E}"/>
                </a:ext>
              </a:extLst>
            </p:cNvPr>
            <p:cNvSpPr/>
            <p:nvPr/>
          </p:nvSpPr>
          <p:spPr>
            <a:xfrm>
              <a:off x="7763607" y="5820962"/>
              <a:ext cx="602267" cy="779312"/>
            </a:xfrm>
            <a:custGeom>
              <a:avLst/>
              <a:gdLst>
                <a:gd name="connsiteX0" fmla="*/ 3710 w 602267"/>
                <a:gd name="connsiteY0" fmla="*/ 421118 h 779312"/>
                <a:gd name="connsiteX1" fmla="*/ 79910 w 602267"/>
                <a:gd name="connsiteY1" fmla="*/ 162038 h 779312"/>
                <a:gd name="connsiteX2" fmla="*/ 270410 w 602267"/>
                <a:gd name="connsiteY2" fmla="*/ 2018 h 779312"/>
                <a:gd name="connsiteX3" fmla="*/ 468530 w 602267"/>
                <a:gd name="connsiteY3" fmla="*/ 85838 h 779312"/>
                <a:gd name="connsiteX4" fmla="*/ 598070 w 602267"/>
                <a:gd name="connsiteY4" fmla="*/ 283958 h 779312"/>
                <a:gd name="connsiteX5" fmla="*/ 567590 w 602267"/>
                <a:gd name="connsiteY5" fmla="*/ 489698 h 779312"/>
                <a:gd name="connsiteX6" fmla="*/ 537110 w 602267"/>
                <a:gd name="connsiteY6" fmla="*/ 337298 h 779312"/>
                <a:gd name="connsiteX7" fmla="*/ 415190 w 602267"/>
                <a:gd name="connsiteY7" fmla="*/ 245858 h 779312"/>
                <a:gd name="connsiteX8" fmla="*/ 483770 w 602267"/>
                <a:gd name="connsiteY8" fmla="*/ 413498 h 779312"/>
                <a:gd name="connsiteX9" fmla="*/ 415190 w 602267"/>
                <a:gd name="connsiteY9" fmla="*/ 634478 h 779312"/>
                <a:gd name="connsiteX10" fmla="*/ 438050 w 602267"/>
                <a:gd name="connsiteY10" fmla="*/ 779258 h 779312"/>
                <a:gd name="connsiteX11" fmla="*/ 300890 w 602267"/>
                <a:gd name="connsiteY11" fmla="*/ 619238 h 779312"/>
                <a:gd name="connsiteX12" fmla="*/ 308510 w 602267"/>
                <a:gd name="connsiteY12" fmla="*/ 459218 h 779312"/>
                <a:gd name="connsiteX13" fmla="*/ 201830 w 602267"/>
                <a:gd name="connsiteY13" fmla="*/ 314438 h 779312"/>
                <a:gd name="connsiteX14" fmla="*/ 102770 w 602267"/>
                <a:gd name="connsiteY14" fmla="*/ 451598 h 779312"/>
                <a:gd name="connsiteX15" fmla="*/ 186590 w 602267"/>
                <a:gd name="connsiteY15" fmla="*/ 664958 h 779312"/>
                <a:gd name="connsiteX16" fmla="*/ 3710 w 602267"/>
                <a:gd name="connsiteY16" fmla="*/ 421118 h 77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2267" h="779312">
                  <a:moveTo>
                    <a:pt x="3710" y="421118"/>
                  </a:moveTo>
                  <a:cubicBezTo>
                    <a:pt x="-14070" y="337298"/>
                    <a:pt x="35460" y="231888"/>
                    <a:pt x="79910" y="162038"/>
                  </a:cubicBezTo>
                  <a:cubicBezTo>
                    <a:pt x="124360" y="92188"/>
                    <a:pt x="205640" y="14718"/>
                    <a:pt x="270410" y="2018"/>
                  </a:cubicBezTo>
                  <a:cubicBezTo>
                    <a:pt x="335180" y="-10682"/>
                    <a:pt x="413920" y="38848"/>
                    <a:pt x="468530" y="85838"/>
                  </a:cubicBezTo>
                  <a:cubicBezTo>
                    <a:pt x="523140" y="132828"/>
                    <a:pt x="581560" y="216648"/>
                    <a:pt x="598070" y="283958"/>
                  </a:cubicBezTo>
                  <a:cubicBezTo>
                    <a:pt x="614580" y="351268"/>
                    <a:pt x="577750" y="480808"/>
                    <a:pt x="567590" y="489698"/>
                  </a:cubicBezTo>
                  <a:cubicBezTo>
                    <a:pt x="557430" y="498588"/>
                    <a:pt x="562510" y="377938"/>
                    <a:pt x="537110" y="337298"/>
                  </a:cubicBezTo>
                  <a:cubicBezTo>
                    <a:pt x="511710" y="296658"/>
                    <a:pt x="424080" y="233158"/>
                    <a:pt x="415190" y="245858"/>
                  </a:cubicBezTo>
                  <a:cubicBezTo>
                    <a:pt x="406300" y="258558"/>
                    <a:pt x="483770" y="348728"/>
                    <a:pt x="483770" y="413498"/>
                  </a:cubicBezTo>
                  <a:cubicBezTo>
                    <a:pt x="483770" y="478268"/>
                    <a:pt x="422810" y="573518"/>
                    <a:pt x="415190" y="634478"/>
                  </a:cubicBezTo>
                  <a:cubicBezTo>
                    <a:pt x="407570" y="695438"/>
                    <a:pt x="457100" y="781798"/>
                    <a:pt x="438050" y="779258"/>
                  </a:cubicBezTo>
                  <a:cubicBezTo>
                    <a:pt x="419000" y="776718"/>
                    <a:pt x="322480" y="672578"/>
                    <a:pt x="300890" y="619238"/>
                  </a:cubicBezTo>
                  <a:cubicBezTo>
                    <a:pt x="279300" y="565898"/>
                    <a:pt x="325020" y="510018"/>
                    <a:pt x="308510" y="459218"/>
                  </a:cubicBezTo>
                  <a:cubicBezTo>
                    <a:pt x="292000" y="408418"/>
                    <a:pt x="236120" y="315708"/>
                    <a:pt x="201830" y="314438"/>
                  </a:cubicBezTo>
                  <a:cubicBezTo>
                    <a:pt x="167540" y="313168"/>
                    <a:pt x="105310" y="393178"/>
                    <a:pt x="102770" y="451598"/>
                  </a:cubicBezTo>
                  <a:cubicBezTo>
                    <a:pt x="100230" y="510018"/>
                    <a:pt x="200560" y="668768"/>
                    <a:pt x="186590" y="664958"/>
                  </a:cubicBezTo>
                  <a:cubicBezTo>
                    <a:pt x="172620" y="661148"/>
                    <a:pt x="21490" y="504938"/>
                    <a:pt x="3710" y="4211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165038-4A3F-4EA8-ABE6-FD4B6C43233E}"/>
              </a:ext>
            </a:extLst>
          </p:cNvPr>
          <p:cNvGrpSpPr/>
          <p:nvPr/>
        </p:nvGrpSpPr>
        <p:grpSpPr>
          <a:xfrm>
            <a:off x="9425489" y="4134696"/>
            <a:ext cx="2037516" cy="1756129"/>
            <a:chOff x="9400377" y="4012232"/>
            <a:chExt cx="1824229" cy="147563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2C820F-DEF3-452A-BE44-83B84C497839}"/>
                </a:ext>
              </a:extLst>
            </p:cNvPr>
            <p:cNvSpPr/>
            <p:nvPr/>
          </p:nvSpPr>
          <p:spPr>
            <a:xfrm>
              <a:off x="9400377" y="4012232"/>
              <a:ext cx="1824229" cy="1475633"/>
            </a:xfrm>
            <a:custGeom>
              <a:avLst/>
              <a:gdLst>
                <a:gd name="connsiteX0" fmla="*/ 964200 w 1824229"/>
                <a:gd name="connsiteY0" fmla="*/ 261950 h 1475633"/>
                <a:gd name="connsiteX1" fmla="*/ 816821 w 1824229"/>
                <a:gd name="connsiteY1" fmla="*/ 290682 h 1475633"/>
                <a:gd name="connsiteX2" fmla="*/ 696535 w 1824229"/>
                <a:gd name="connsiteY2" fmla="*/ 506418 h 1475633"/>
                <a:gd name="connsiteX3" fmla="*/ 941470 w 1824229"/>
                <a:gd name="connsiteY3" fmla="*/ 538314 h 1475633"/>
                <a:gd name="connsiteX4" fmla="*/ 1061755 w 1824229"/>
                <a:gd name="connsiteY4" fmla="*/ 322578 h 1475633"/>
                <a:gd name="connsiteX5" fmla="*/ 964200 w 1824229"/>
                <a:gd name="connsiteY5" fmla="*/ 261950 h 1475633"/>
                <a:gd name="connsiteX6" fmla="*/ 1562119 w 1824229"/>
                <a:gd name="connsiteY6" fmla="*/ 942 h 1475633"/>
                <a:gd name="connsiteX7" fmla="*/ 1794594 w 1824229"/>
                <a:gd name="connsiteY7" fmla="*/ 279911 h 1475633"/>
                <a:gd name="connsiteX8" fmla="*/ 1686106 w 1824229"/>
                <a:gd name="connsiteY8" fmla="*/ 1023829 h 1475633"/>
                <a:gd name="connsiteX9" fmla="*/ 740709 w 1824229"/>
                <a:gd name="connsiteY9" fmla="*/ 1473281 h 1475633"/>
                <a:gd name="connsiteX10" fmla="*/ 12289 w 1824229"/>
                <a:gd name="connsiteY10" fmla="*/ 1163314 h 1475633"/>
                <a:gd name="connsiteX11" fmla="*/ 337754 w 1824229"/>
                <a:gd name="connsiteY11" fmla="*/ 388398 h 1475633"/>
                <a:gd name="connsiteX12" fmla="*/ 1035177 w 1824229"/>
                <a:gd name="connsiteY12" fmla="*/ 78432 h 1475633"/>
                <a:gd name="connsiteX13" fmla="*/ 1283150 w 1824229"/>
                <a:gd name="connsiteY13" fmla="*/ 357403 h 1475633"/>
                <a:gd name="connsiteX14" fmla="*/ 1562119 w 1824229"/>
                <a:gd name="connsiteY14" fmla="*/ 942 h 147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4229" h="1475633">
                  <a:moveTo>
                    <a:pt x="964200" y="261950"/>
                  </a:moveTo>
                  <a:cubicBezTo>
                    <a:pt x="919875" y="256178"/>
                    <a:pt x="867247" y="265299"/>
                    <a:pt x="816821" y="290682"/>
                  </a:cubicBezTo>
                  <a:cubicBezTo>
                    <a:pt x="715968" y="341448"/>
                    <a:pt x="662114" y="438036"/>
                    <a:pt x="696535" y="506418"/>
                  </a:cubicBezTo>
                  <a:cubicBezTo>
                    <a:pt x="730956" y="574799"/>
                    <a:pt x="840617" y="589079"/>
                    <a:pt x="941470" y="538314"/>
                  </a:cubicBezTo>
                  <a:cubicBezTo>
                    <a:pt x="1042322" y="487548"/>
                    <a:pt x="1096176" y="390960"/>
                    <a:pt x="1061755" y="322578"/>
                  </a:cubicBezTo>
                  <a:cubicBezTo>
                    <a:pt x="1044544" y="288388"/>
                    <a:pt x="1008524" y="267722"/>
                    <a:pt x="964200" y="261950"/>
                  </a:cubicBezTo>
                  <a:close/>
                  <a:moveTo>
                    <a:pt x="1562119" y="942"/>
                  </a:moveTo>
                  <a:cubicBezTo>
                    <a:pt x="1647360" y="-11973"/>
                    <a:pt x="1773930" y="109430"/>
                    <a:pt x="1794594" y="279911"/>
                  </a:cubicBezTo>
                  <a:cubicBezTo>
                    <a:pt x="1815258" y="450392"/>
                    <a:pt x="1887584" y="819768"/>
                    <a:pt x="1686106" y="1023829"/>
                  </a:cubicBezTo>
                  <a:cubicBezTo>
                    <a:pt x="1484628" y="1227890"/>
                    <a:pt x="1019679" y="1450033"/>
                    <a:pt x="740709" y="1473281"/>
                  </a:cubicBezTo>
                  <a:cubicBezTo>
                    <a:pt x="461739" y="1496529"/>
                    <a:pt x="79448" y="1344128"/>
                    <a:pt x="12289" y="1163314"/>
                  </a:cubicBezTo>
                  <a:cubicBezTo>
                    <a:pt x="-54870" y="982500"/>
                    <a:pt x="167273" y="569212"/>
                    <a:pt x="337754" y="388398"/>
                  </a:cubicBezTo>
                  <a:cubicBezTo>
                    <a:pt x="508235" y="207584"/>
                    <a:pt x="877611" y="83598"/>
                    <a:pt x="1035177" y="78432"/>
                  </a:cubicBezTo>
                  <a:cubicBezTo>
                    <a:pt x="1192743" y="73266"/>
                    <a:pt x="1195326" y="370318"/>
                    <a:pt x="1283150" y="357403"/>
                  </a:cubicBezTo>
                  <a:cubicBezTo>
                    <a:pt x="1370974" y="344488"/>
                    <a:pt x="1476878" y="13857"/>
                    <a:pt x="1562119" y="9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8100A8-735A-45B5-B451-8FABFBD2A7F1}"/>
                </a:ext>
              </a:extLst>
            </p:cNvPr>
            <p:cNvSpPr/>
            <p:nvPr/>
          </p:nvSpPr>
          <p:spPr>
            <a:xfrm>
              <a:off x="9670008" y="4947363"/>
              <a:ext cx="437627" cy="2845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25D0C3-6E75-4697-8884-191F7B1B6B38}"/>
                </a:ext>
              </a:extLst>
            </p:cNvPr>
            <p:cNvSpPr/>
            <p:nvPr/>
          </p:nvSpPr>
          <p:spPr>
            <a:xfrm>
              <a:off x="9971584" y="4672941"/>
              <a:ext cx="240596" cy="2565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0CC082-8DC9-423E-AFBA-133C5DD856CF}"/>
                </a:ext>
              </a:extLst>
            </p:cNvPr>
            <p:cNvSpPr/>
            <p:nvPr/>
          </p:nvSpPr>
          <p:spPr>
            <a:xfrm>
              <a:off x="10276379" y="4649450"/>
              <a:ext cx="253282" cy="4324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62AD58-30E5-432F-BEFC-D256832CCDE5}"/>
                </a:ext>
              </a:extLst>
            </p:cNvPr>
            <p:cNvSpPr/>
            <p:nvPr/>
          </p:nvSpPr>
          <p:spPr>
            <a:xfrm>
              <a:off x="10403020" y="4575515"/>
              <a:ext cx="410983" cy="2162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DEAFBD3-3DFA-4862-8D4E-4711E989E46B}"/>
                </a:ext>
              </a:extLst>
            </p:cNvPr>
            <p:cNvSpPr/>
            <p:nvPr/>
          </p:nvSpPr>
          <p:spPr>
            <a:xfrm>
              <a:off x="10608511" y="4862662"/>
              <a:ext cx="227967" cy="2219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328B09-B320-4E0E-8B93-82E573E7BB96}"/>
                </a:ext>
              </a:extLst>
            </p:cNvPr>
            <p:cNvSpPr/>
            <p:nvPr/>
          </p:nvSpPr>
          <p:spPr>
            <a:xfrm>
              <a:off x="10189514" y="4722103"/>
              <a:ext cx="227967" cy="2219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DE94564-D717-4A00-8B9D-7A04C140A6DD}"/>
              </a:ext>
            </a:extLst>
          </p:cNvPr>
          <p:cNvGrpSpPr/>
          <p:nvPr/>
        </p:nvGrpSpPr>
        <p:grpSpPr>
          <a:xfrm>
            <a:off x="932487" y="1386640"/>
            <a:ext cx="3952884" cy="3707443"/>
            <a:chOff x="1751913" y="2291228"/>
            <a:chExt cx="3074357" cy="310301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033E48E-5B5A-4E0E-9778-E3ADFC59779F}"/>
                </a:ext>
              </a:extLst>
            </p:cNvPr>
            <p:cNvGrpSpPr/>
            <p:nvPr/>
          </p:nvGrpSpPr>
          <p:grpSpPr>
            <a:xfrm>
              <a:off x="1751913" y="2291228"/>
              <a:ext cx="1806110" cy="3016937"/>
              <a:chOff x="1377583" y="1326659"/>
              <a:chExt cx="1806110" cy="3016937"/>
            </a:xfrm>
          </p:grpSpPr>
          <p:sp>
            <p:nvSpPr>
              <p:cNvPr id="82" name="Rectangle 20">
                <a:extLst>
                  <a:ext uri="{FF2B5EF4-FFF2-40B4-BE49-F238E27FC236}">
                    <a16:creationId xmlns:a16="http://schemas.microsoft.com/office/drawing/2014/main" id="{5A98B6E5-6099-4C84-AF97-63643BD4C5F3}"/>
                  </a:ext>
                </a:extLst>
              </p:cNvPr>
              <p:cNvSpPr/>
              <p:nvPr/>
            </p:nvSpPr>
            <p:spPr>
              <a:xfrm>
                <a:off x="1377583" y="1326659"/>
                <a:ext cx="1806110" cy="3016937"/>
              </a:xfrm>
              <a:custGeom>
                <a:avLst/>
                <a:gdLst>
                  <a:gd name="connsiteX0" fmla="*/ 0 w 2318717"/>
                  <a:gd name="connsiteY0" fmla="*/ 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0 w 2318717"/>
                  <a:gd name="connsiteY4" fmla="*/ 0 h 1850853"/>
                  <a:gd name="connsiteX0" fmla="*/ 289560 w 2318717"/>
                  <a:gd name="connsiteY0" fmla="*/ 71628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289560 w 2318717"/>
                  <a:gd name="connsiteY4" fmla="*/ 716280 h 1850853"/>
                  <a:gd name="connsiteX0" fmla="*/ 289560 w 2318717"/>
                  <a:gd name="connsiteY0" fmla="*/ 1173480 h 2308053"/>
                  <a:gd name="connsiteX1" fmla="*/ 2196797 w 2318717"/>
                  <a:gd name="connsiteY1" fmla="*/ 0 h 2308053"/>
                  <a:gd name="connsiteX2" fmla="*/ 2318717 w 2318717"/>
                  <a:gd name="connsiteY2" fmla="*/ 2308053 h 2308053"/>
                  <a:gd name="connsiteX3" fmla="*/ 0 w 2318717"/>
                  <a:gd name="connsiteY3" fmla="*/ 2308053 h 2308053"/>
                  <a:gd name="connsiteX4" fmla="*/ 289560 w 2318717"/>
                  <a:gd name="connsiteY4" fmla="*/ 1173480 h 2308053"/>
                  <a:gd name="connsiteX0" fmla="*/ 0 w 2029157"/>
                  <a:gd name="connsiteY0" fmla="*/ 1173480 h 2902413"/>
                  <a:gd name="connsiteX1" fmla="*/ 1907237 w 2029157"/>
                  <a:gd name="connsiteY1" fmla="*/ 0 h 2902413"/>
                  <a:gd name="connsiteX2" fmla="*/ 2029157 w 2029157"/>
                  <a:gd name="connsiteY2" fmla="*/ 2308053 h 2902413"/>
                  <a:gd name="connsiteX3" fmla="*/ 15240 w 2029157"/>
                  <a:gd name="connsiteY3" fmla="*/ 2902413 h 2902413"/>
                  <a:gd name="connsiteX4" fmla="*/ 0 w 2029157"/>
                  <a:gd name="connsiteY4" fmla="*/ 1173480 h 2902413"/>
                  <a:gd name="connsiteX0" fmla="*/ 0 w 1907237"/>
                  <a:gd name="connsiteY0" fmla="*/ 1173480 h 2902413"/>
                  <a:gd name="connsiteX1" fmla="*/ 1907237 w 1907237"/>
                  <a:gd name="connsiteY1" fmla="*/ 0 h 2902413"/>
                  <a:gd name="connsiteX2" fmla="*/ 1891997 w 1907237"/>
                  <a:gd name="connsiteY2" fmla="*/ 1713693 h 2902413"/>
                  <a:gd name="connsiteX3" fmla="*/ 15240 w 1907237"/>
                  <a:gd name="connsiteY3" fmla="*/ 2902413 h 2902413"/>
                  <a:gd name="connsiteX4" fmla="*/ 0 w 1907237"/>
                  <a:gd name="connsiteY4" fmla="*/ 1173480 h 2902413"/>
                  <a:gd name="connsiteX0" fmla="*/ 0 w 1907237"/>
                  <a:gd name="connsiteY0" fmla="*/ 1173480 h 3131013"/>
                  <a:gd name="connsiteX1" fmla="*/ 1907237 w 1907237"/>
                  <a:gd name="connsiteY1" fmla="*/ 0 h 3131013"/>
                  <a:gd name="connsiteX2" fmla="*/ 1891997 w 1907237"/>
                  <a:gd name="connsiteY2" fmla="*/ 1713693 h 3131013"/>
                  <a:gd name="connsiteX3" fmla="*/ 76200 w 1907237"/>
                  <a:gd name="connsiteY3" fmla="*/ 3131013 h 3131013"/>
                  <a:gd name="connsiteX4" fmla="*/ 0 w 1907237"/>
                  <a:gd name="connsiteY4" fmla="*/ 1173480 h 3131013"/>
                  <a:gd name="connsiteX0" fmla="*/ 0 w 1891997"/>
                  <a:gd name="connsiteY0" fmla="*/ 1143000 h 3100533"/>
                  <a:gd name="connsiteX1" fmla="*/ 17853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43000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1997" h="3100533">
                    <a:moveTo>
                      <a:pt x="0" y="1143000"/>
                    </a:moveTo>
                    <a:lnTo>
                      <a:pt x="1861517" y="0"/>
                    </a:lnTo>
                    <a:lnTo>
                      <a:pt x="1891997" y="1683213"/>
                    </a:lnTo>
                    <a:lnTo>
                      <a:pt x="76200" y="3100533"/>
                    </a:lnTo>
                    <a:lnTo>
                      <a:pt x="0" y="11430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20">
                <a:extLst>
                  <a:ext uri="{FF2B5EF4-FFF2-40B4-BE49-F238E27FC236}">
                    <a16:creationId xmlns:a16="http://schemas.microsoft.com/office/drawing/2014/main" id="{B31C555C-08A3-4878-A02F-E901635D5994}"/>
                  </a:ext>
                </a:extLst>
              </p:cNvPr>
              <p:cNvSpPr/>
              <p:nvPr/>
            </p:nvSpPr>
            <p:spPr>
              <a:xfrm>
                <a:off x="1449223" y="1430262"/>
                <a:ext cx="1663405" cy="2782319"/>
              </a:xfrm>
              <a:custGeom>
                <a:avLst/>
                <a:gdLst>
                  <a:gd name="connsiteX0" fmla="*/ 0 w 2318717"/>
                  <a:gd name="connsiteY0" fmla="*/ 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0 w 2318717"/>
                  <a:gd name="connsiteY4" fmla="*/ 0 h 1850853"/>
                  <a:gd name="connsiteX0" fmla="*/ 289560 w 2318717"/>
                  <a:gd name="connsiteY0" fmla="*/ 716280 h 1850853"/>
                  <a:gd name="connsiteX1" fmla="*/ 2318717 w 2318717"/>
                  <a:gd name="connsiteY1" fmla="*/ 0 h 1850853"/>
                  <a:gd name="connsiteX2" fmla="*/ 2318717 w 2318717"/>
                  <a:gd name="connsiteY2" fmla="*/ 1850853 h 1850853"/>
                  <a:gd name="connsiteX3" fmla="*/ 0 w 2318717"/>
                  <a:gd name="connsiteY3" fmla="*/ 1850853 h 1850853"/>
                  <a:gd name="connsiteX4" fmla="*/ 289560 w 2318717"/>
                  <a:gd name="connsiteY4" fmla="*/ 716280 h 1850853"/>
                  <a:gd name="connsiteX0" fmla="*/ 289560 w 2318717"/>
                  <a:gd name="connsiteY0" fmla="*/ 1173480 h 2308053"/>
                  <a:gd name="connsiteX1" fmla="*/ 2196797 w 2318717"/>
                  <a:gd name="connsiteY1" fmla="*/ 0 h 2308053"/>
                  <a:gd name="connsiteX2" fmla="*/ 2318717 w 2318717"/>
                  <a:gd name="connsiteY2" fmla="*/ 2308053 h 2308053"/>
                  <a:gd name="connsiteX3" fmla="*/ 0 w 2318717"/>
                  <a:gd name="connsiteY3" fmla="*/ 2308053 h 2308053"/>
                  <a:gd name="connsiteX4" fmla="*/ 289560 w 2318717"/>
                  <a:gd name="connsiteY4" fmla="*/ 1173480 h 2308053"/>
                  <a:gd name="connsiteX0" fmla="*/ 0 w 2029157"/>
                  <a:gd name="connsiteY0" fmla="*/ 1173480 h 2902413"/>
                  <a:gd name="connsiteX1" fmla="*/ 1907237 w 2029157"/>
                  <a:gd name="connsiteY1" fmla="*/ 0 h 2902413"/>
                  <a:gd name="connsiteX2" fmla="*/ 2029157 w 2029157"/>
                  <a:gd name="connsiteY2" fmla="*/ 2308053 h 2902413"/>
                  <a:gd name="connsiteX3" fmla="*/ 15240 w 2029157"/>
                  <a:gd name="connsiteY3" fmla="*/ 2902413 h 2902413"/>
                  <a:gd name="connsiteX4" fmla="*/ 0 w 2029157"/>
                  <a:gd name="connsiteY4" fmla="*/ 1173480 h 2902413"/>
                  <a:gd name="connsiteX0" fmla="*/ 0 w 1907237"/>
                  <a:gd name="connsiteY0" fmla="*/ 1173480 h 2902413"/>
                  <a:gd name="connsiteX1" fmla="*/ 1907237 w 1907237"/>
                  <a:gd name="connsiteY1" fmla="*/ 0 h 2902413"/>
                  <a:gd name="connsiteX2" fmla="*/ 1891997 w 1907237"/>
                  <a:gd name="connsiteY2" fmla="*/ 1713693 h 2902413"/>
                  <a:gd name="connsiteX3" fmla="*/ 15240 w 1907237"/>
                  <a:gd name="connsiteY3" fmla="*/ 2902413 h 2902413"/>
                  <a:gd name="connsiteX4" fmla="*/ 0 w 1907237"/>
                  <a:gd name="connsiteY4" fmla="*/ 1173480 h 2902413"/>
                  <a:gd name="connsiteX0" fmla="*/ 0 w 1907237"/>
                  <a:gd name="connsiteY0" fmla="*/ 1173480 h 3131013"/>
                  <a:gd name="connsiteX1" fmla="*/ 1907237 w 1907237"/>
                  <a:gd name="connsiteY1" fmla="*/ 0 h 3131013"/>
                  <a:gd name="connsiteX2" fmla="*/ 1891997 w 1907237"/>
                  <a:gd name="connsiteY2" fmla="*/ 1713693 h 3131013"/>
                  <a:gd name="connsiteX3" fmla="*/ 76200 w 1907237"/>
                  <a:gd name="connsiteY3" fmla="*/ 3131013 h 3131013"/>
                  <a:gd name="connsiteX4" fmla="*/ 0 w 1907237"/>
                  <a:gd name="connsiteY4" fmla="*/ 1173480 h 3131013"/>
                  <a:gd name="connsiteX0" fmla="*/ 0 w 1891997"/>
                  <a:gd name="connsiteY0" fmla="*/ 1143000 h 3100533"/>
                  <a:gd name="connsiteX1" fmla="*/ 17853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43000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43000 h 3100533"/>
                  <a:gd name="connsiteX0" fmla="*/ 0 w 1891997"/>
                  <a:gd name="connsiteY0" fmla="*/ 1160467 h 3100533"/>
                  <a:gd name="connsiteX1" fmla="*/ 1861517 w 1891997"/>
                  <a:gd name="connsiteY1" fmla="*/ 0 h 3100533"/>
                  <a:gd name="connsiteX2" fmla="*/ 1891997 w 1891997"/>
                  <a:gd name="connsiteY2" fmla="*/ 1683213 h 3100533"/>
                  <a:gd name="connsiteX3" fmla="*/ 76200 w 1891997"/>
                  <a:gd name="connsiteY3" fmla="*/ 3100533 h 3100533"/>
                  <a:gd name="connsiteX4" fmla="*/ 0 w 1891997"/>
                  <a:gd name="connsiteY4" fmla="*/ 1160467 h 3100533"/>
                  <a:gd name="connsiteX0" fmla="*/ 0 w 1874532"/>
                  <a:gd name="connsiteY0" fmla="*/ 1160467 h 3100533"/>
                  <a:gd name="connsiteX1" fmla="*/ 1861517 w 1874532"/>
                  <a:gd name="connsiteY1" fmla="*/ 0 h 3100533"/>
                  <a:gd name="connsiteX2" fmla="*/ 1874532 w 1874532"/>
                  <a:gd name="connsiteY2" fmla="*/ 1683213 h 3100533"/>
                  <a:gd name="connsiteX3" fmla="*/ 76200 w 1874532"/>
                  <a:gd name="connsiteY3" fmla="*/ 3100533 h 3100533"/>
                  <a:gd name="connsiteX4" fmla="*/ 0 w 1874532"/>
                  <a:gd name="connsiteY4" fmla="*/ 1160467 h 3100533"/>
                  <a:gd name="connsiteX0" fmla="*/ 0 w 1874532"/>
                  <a:gd name="connsiteY0" fmla="*/ 1160467 h 3135464"/>
                  <a:gd name="connsiteX1" fmla="*/ 1861517 w 1874532"/>
                  <a:gd name="connsiteY1" fmla="*/ 0 h 3135464"/>
                  <a:gd name="connsiteX2" fmla="*/ 1874532 w 1874532"/>
                  <a:gd name="connsiteY2" fmla="*/ 1683213 h 3135464"/>
                  <a:gd name="connsiteX3" fmla="*/ 58735 w 1874532"/>
                  <a:gd name="connsiteY3" fmla="*/ 3135464 h 3135464"/>
                  <a:gd name="connsiteX4" fmla="*/ 0 w 1874532"/>
                  <a:gd name="connsiteY4" fmla="*/ 1160467 h 313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532" h="3135464">
                    <a:moveTo>
                      <a:pt x="0" y="1160467"/>
                    </a:moveTo>
                    <a:lnTo>
                      <a:pt x="1861517" y="0"/>
                    </a:lnTo>
                    <a:lnTo>
                      <a:pt x="1874532" y="1683213"/>
                    </a:lnTo>
                    <a:lnTo>
                      <a:pt x="58735" y="3135464"/>
                    </a:lnTo>
                    <a:lnTo>
                      <a:pt x="0" y="11604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A526C1E-B968-40F9-BBB0-573862F88B14}"/>
                </a:ext>
              </a:extLst>
            </p:cNvPr>
            <p:cNvGrpSpPr/>
            <p:nvPr/>
          </p:nvGrpSpPr>
          <p:grpSpPr>
            <a:xfrm>
              <a:off x="1971877" y="4013843"/>
              <a:ext cx="2854393" cy="1380399"/>
              <a:chOff x="1731027" y="4029341"/>
              <a:chExt cx="2854393" cy="1380399"/>
            </a:xfrm>
          </p:grpSpPr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32605ABC-C327-4064-9EE1-46664E6FD6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1027" y="4029341"/>
                <a:ext cx="2854393" cy="138039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524000"/>
                  <a:gd name="connsiteY0" fmla="*/ 1249680 h 2164080"/>
                  <a:gd name="connsiteX1" fmla="*/ 1524000 w 1524000"/>
                  <a:gd name="connsiteY1" fmla="*/ 0 h 2164080"/>
                  <a:gd name="connsiteX2" fmla="*/ 914400 w 1524000"/>
                  <a:gd name="connsiteY2" fmla="*/ 2164080 h 2164080"/>
                  <a:gd name="connsiteX3" fmla="*/ 0 w 1524000"/>
                  <a:gd name="connsiteY3" fmla="*/ 2164080 h 2164080"/>
                  <a:gd name="connsiteX4" fmla="*/ 0 w 1524000"/>
                  <a:gd name="connsiteY4" fmla="*/ 1249680 h 2164080"/>
                  <a:gd name="connsiteX0" fmla="*/ 0 w 1524000"/>
                  <a:gd name="connsiteY0" fmla="*/ 1249680 h 2164080"/>
                  <a:gd name="connsiteX1" fmla="*/ 1524000 w 1524000"/>
                  <a:gd name="connsiteY1" fmla="*/ 0 h 2164080"/>
                  <a:gd name="connsiteX2" fmla="*/ 1478280 w 1524000"/>
                  <a:gd name="connsiteY2" fmla="*/ 929640 h 2164080"/>
                  <a:gd name="connsiteX3" fmla="*/ 0 w 1524000"/>
                  <a:gd name="connsiteY3" fmla="*/ 2164080 h 2164080"/>
                  <a:gd name="connsiteX4" fmla="*/ 0 w 1524000"/>
                  <a:gd name="connsiteY4" fmla="*/ 1249680 h 2164080"/>
                  <a:gd name="connsiteX0" fmla="*/ 0 w 1524000"/>
                  <a:gd name="connsiteY0" fmla="*/ 1249680 h 1264920"/>
                  <a:gd name="connsiteX1" fmla="*/ 1524000 w 1524000"/>
                  <a:gd name="connsiteY1" fmla="*/ 0 h 1264920"/>
                  <a:gd name="connsiteX2" fmla="*/ 1478280 w 1524000"/>
                  <a:gd name="connsiteY2" fmla="*/ 929640 h 1264920"/>
                  <a:gd name="connsiteX3" fmla="*/ 1143000 w 1524000"/>
                  <a:gd name="connsiteY3" fmla="*/ 1264920 h 1264920"/>
                  <a:gd name="connsiteX4" fmla="*/ 0 w 1524000"/>
                  <a:gd name="connsiteY4" fmla="*/ 1249680 h 1264920"/>
                  <a:gd name="connsiteX0" fmla="*/ 0 w 2453640"/>
                  <a:gd name="connsiteY0" fmla="*/ 1295400 h 1310640"/>
                  <a:gd name="connsiteX1" fmla="*/ 1524000 w 2453640"/>
                  <a:gd name="connsiteY1" fmla="*/ 45720 h 1310640"/>
                  <a:gd name="connsiteX2" fmla="*/ 2453640 w 2453640"/>
                  <a:gd name="connsiteY2" fmla="*/ 0 h 1310640"/>
                  <a:gd name="connsiteX3" fmla="*/ 1143000 w 2453640"/>
                  <a:gd name="connsiteY3" fmla="*/ 1310640 h 1310640"/>
                  <a:gd name="connsiteX4" fmla="*/ 0 w 2453640"/>
                  <a:gd name="connsiteY4" fmla="*/ 1295400 h 1310640"/>
                  <a:gd name="connsiteX0" fmla="*/ 0 w 2453640"/>
                  <a:gd name="connsiteY0" fmla="*/ 1295400 h 1310640"/>
                  <a:gd name="connsiteX1" fmla="*/ 1524000 w 2453640"/>
                  <a:gd name="connsiteY1" fmla="*/ 45720 h 1310640"/>
                  <a:gd name="connsiteX2" fmla="*/ 2453640 w 2453640"/>
                  <a:gd name="connsiteY2" fmla="*/ 0 h 1310640"/>
                  <a:gd name="connsiteX3" fmla="*/ 1143000 w 2453640"/>
                  <a:gd name="connsiteY3" fmla="*/ 1310640 h 1310640"/>
                  <a:gd name="connsiteX4" fmla="*/ 0 w 2453640"/>
                  <a:gd name="connsiteY4" fmla="*/ 1295400 h 1310640"/>
                  <a:gd name="connsiteX0" fmla="*/ 0 w 2453640"/>
                  <a:gd name="connsiteY0" fmla="*/ 1264920 h 1280160"/>
                  <a:gd name="connsiteX1" fmla="*/ 1524000 w 2453640"/>
                  <a:gd name="connsiteY1" fmla="*/ 15240 h 1280160"/>
                  <a:gd name="connsiteX2" fmla="*/ 2453640 w 2453640"/>
                  <a:gd name="connsiteY2" fmla="*/ 0 h 1280160"/>
                  <a:gd name="connsiteX3" fmla="*/ 1143000 w 2453640"/>
                  <a:gd name="connsiteY3" fmla="*/ 1280160 h 1280160"/>
                  <a:gd name="connsiteX4" fmla="*/ 0 w 2453640"/>
                  <a:gd name="connsiteY4" fmla="*/ 1264920 h 1280160"/>
                  <a:gd name="connsiteX0" fmla="*/ 0 w 2453640"/>
                  <a:gd name="connsiteY0" fmla="*/ 1302076 h 1317316"/>
                  <a:gd name="connsiteX1" fmla="*/ 1524000 w 2453640"/>
                  <a:gd name="connsiteY1" fmla="*/ 0 h 1317316"/>
                  <a:gd name="connsiteX2" fmla="*/ 2453640 w 2453640"/>
                  <a:gd name="connsiteY2" fmla="*/ 37156 h 1317316"/>
                  <a:gd name="connsiteX3" fmla="*/ 1143000 w 2453640"/>
                  <a:gd name="connsiteY3" fmla="*/ 1317316 h 1317316"/>
                  <a:gd name="connsiteX4" fmla="*/ 0 w 2453640"/>
                  <a:gd name="connsiteY4" fmla="*/ 1302076 h 1317316"/>
                  <a:gd name="connsiteX0" fmla="*/ 0 w 2453640"/>
                  <a:gd name="connsiteY0" fmla="*/ 1284611 h 1299851"/>
                  <a:gd name="connsiteX1" fmla="*/ 1506535 w 2453640"/>
                  <a:gd name="connsiteY1" fmla="*/ 0 h 1299851"/>
                  <a:gd name="connsiteX2" fmla="*/ 2453640 w 2453640"/>
                  <a:gd name="connsiteY2" fmla="*/ 19691 h 1299851"/>
                  <a:gd name="connsiteX3" fmla="*/ 1143000 w 2453640"/>
                  <a:gd name="connsiteY3" fmla="*/ 1299851 h 1299851"/>
                  <a:gd name="connsiteX4" fmla="*/ 0 w 2453640"/>
                  <a:gd name="connsiteY4" fmla="*/ 1284611 h 1299851"/>
                  <a:gd name="connsiteX0" fmla="*/ 0 w 2453640"/>
                  <a:gd name="connsiteY0" fmla="*/ 1264920 h 1280160"/>
                  <a:gd name="connsiteX1" fmla="*/ 1506535 w 2453640"/>
                  <a:gd name="connsiteY1" fmla="*/ 15240 h 1280160"/>
                  <a:gd name="connsiteX2" fmla="*/ 2453640 w 2453640"/>
                  <a:gd name="connsiteY2" fmla="*/ 0 h 1280160"/>
                  <a:gd name="connsiteX3" fmla="*/ 1143000 w 2453640"/>
                  <a:gd name="connsiteY3" fmla="*/ 1280160 h 1280160"/>
                  <a:gd name="connsiteX4" fmla="*/ 0 w 2453640"/>
                  <a:gd name="connsiteY4" fmla="*/ 1264920 h 1280160"/>
                  <a:gd name="connsiteX0" fmla="*/ 0 w 2453640"/>
                  <a:gd name="connsiteY0" fmla="*/ 1267145 h 1282385"/>
                  <a:gd name="connsiteX1" fmla="*/ 1489069 w 2453640"/>
                  <a:gd name="connsiteY1" fmla="*/ 0 h 1282385"/>
                  <a:gd name="connsiteX2" fmla="*/ 2453640 w 2453640"/>
                  <a:gd name="connsiteY2" fmla="*/ 2225 h 1282385"/>
                  <a:gd name="connsiteX3" fmla="*/ 1143000 w 2453640"/>
                  <a:gd name="connsiteY3" fmla="*/ 1282385 h 1282385"/>
                  <a:gd name="connsiteX4" fmla="*/ 0 w 2453640"/>
                  <a:gd name="connsiteY4" fmla="*/ 1267145 h 1282385"/>
                  <a:gd name="connsiteX0" fmla="*/ 0 w 2453640"/>
                  <a:gd name="connsiteY0" fmla="*/ 1267145 h 1267144"/>
                  <a:gd name="connsiteX1" fmla="*/ 1489069 w 2453640"/>
                  <a:gd name="connsiteY1" fmla="*/ 0 h 1267144"/>
                  <a:gd name="connsiteX2" fmla="*/ 2453640 w 2453640"/>
                  <a:gd name="connsiteY2" fmla="*/ 2225 h 1267144"/>
                  <a:gd name="connsiteX3" fmla="*/ 1177931 w 2453640"/>
                  <a:gd name="connsiteY3" fmla="*/ 1264919 h 1267144"/>
                  <a:gd name="connsiteX4" fmla="*/ 0 w 2453640"/>
                  <a:gd name="connsiteY4" fmla="*/ 1267145 h 1267144"/>
                  <a:gd name="connsiteX0" fmla="*/ 0 w 2466997"/>
                  <a:gd name="connsiteY0" fmla="*/ 1267145 h 1267145"/>
                  <a:gd name="connsiteX1" fmla="*/ 1502426 w 2466997"/>
                  <a:gd name="connsiteY1" fmla="*/ 0 h 1267145"/>
                  <a:gd name="connsiteX2" fmla="*/ 2466997 w 2466997"/>
                  <a:gd name="connsiteY2" fmla="*/ 2225 h 1267145"/>
                  <a:gd name="connsiteX3" fmla="*/ 1191288 w 2466997"/>
                  <a:gd name="connsiteY3" fmla="*/ 1264919 h 1267145"/>
                  <a:gd name="connsiteX4" fmla="*/ 0 w 2466997"/>
                  <a:gd name="connsiteY4" fmla="*/ 1267145 h 126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6997" h="1267145">
                    <a:moveTo>
                      <a:pt x="0" y="1267145"/>
                    </a:moveTo>
                    <a:lnTo>
                      <a:pt x="1502426" y="0"/>
                    </a:lnTo>
                    <a:lnTo>
                      <a:pt x="2466997" y="2225"/>
                    </a:lnTo>
                    <a:lnTo>
                      <a:pt x="1191288" y="1264919"/>
                    </a:lnTo>
                    <a:lnTo>
                      <a:pt x="0" y="12671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65F2BA6-C0C6-4CB1-AFFC-5DB84C441701}"/>
                  </a:ext>
                </a:extLst>
              </p:cNvPr>
              <p:cNvGrpSpPr/>
              <p:nvPr/>
            </p:nvGrpSpPr>
            <p:grpSpPr>
              <a:xfrm>
                <a:off x="2272909" y="4139723"/>
                <a:ext cx="1851554" cy="1132007"/>
                <a:chOff x="1949846" y="3487109"/>
                <a:chExt cx="1851554" cy="11320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26FD9A0-BAF7-4176-8C32-ED33E3677B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1677" y="405009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2BC650C0-3973-4C5E-A9AE-897C571F71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7788" y="4207501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F8C7B79-8B62-4EBE-BD0B-067CEA7BC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2883" y="4348009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263E504-C18D-48D7-9A96-1D71574D7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7576" y="3907860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825E723-1616-4D56-B5A9-6D5C9B95E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88481" y="378630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7ADB5A0-430E-414C-9378-9DD059B25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259" y="3625751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03ED9292-9A8F-47DF-A6C9-DC389AFC9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9846" y="4490295"/>
                  <a:ext cx="840234" cy="413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7F2F9AC-41D1-46AE-A4D4-02FABF78A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90854" y="3494552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6005FCA-9EB2-45A5-B084-1C374CA4B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8692" y="3487109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47997B3D-EC80-42E2-891C-0E56F6AC8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63580" y="3508029"/>
                  <a:ext cx="1337820" cy="11110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8558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BADF2E9-18F1-4E12-B525-9851265A0FCD}"/>
              </a:ext>
            </a:extLst>
          </p:cNvPr>
          <p:cNvGrpSpPr>
            <a:grpSpLocks noChangeAspect="1"/>
          </p:cNvGrpSpPr>
          <p:nvPr/>
        </p:nvGrpSpPr>
        <p:grpSpPr>
          <a:xfrm>
            <a:off x="760833" y="2284280"/>
            <a:ext cx="4474335" cy="2384465"/>
            <a:chOff x="1602529" y="1574256"/>
            <a:chExt cx="7171165" cy="382166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4AFCD4-0360-486B-AAA5-E7051C124E7F}"/>
                </a:ext>
              </a:extLst>
            </p:cNvPr>
            <p:cNvSpPr/>
            <p:nvPr/>
          </p:nvSpPr>
          <p:spPr>
            <a:xfrm>
              <a:off x="4462611" y="1574256"/>
              <a:ext cx="2165097" cy="3283553"/>
            </a:xfrm>
            <a:custGeom>
              <a:avLst/>
              <a:gdLst>
                <a:gd name="connsiteX0" fmla="*/ 72825 w 2333139"/>
                <a:gd name="connsiteY0" fmla="*/ 3299406 h 3697230"/>
                <a:gd name="connsiteX1" fmla="*/ 57327 w 2333139"/>
                <a:gd name="connsiteY1" fmla="*/ 401223 h 3697230"/>
                <a:gd name="connsiteX2" fmla="*/ 553273 w 2333139"/>
                <a:gd name="connsiteY2" fmla="*/ 153250 h 3697230"/>
                <a:gd name="connsiteX3" fmla="*/ 1126710 w 2333139"/>
                <a:gd name="connsiteY3" fmla="*/ 1625589 h 3697230"/>
                <a:gd name="connsiteX4" fmla="*/ 1653652 w 2333139"/>
                <a:gd name="connsiteY4" fmla="*/ 339229 h 3697230"/>
                <a:gd name="connsiteX5" fmla="*/ 2025612 w 2333139"/>
                <a:gd name="connsiteY5" fmla="*/ 168748 h 3697230"/>
                <a:gd name="connsiteX6" fmla="*/ 2196093 w 2333139"/>
                <a:gd name="connsiteY6" fmla="*/ 773182 h 3697230"/>
                <a:gd name="connsiteX7" fmla="*/ 2320080 w 2333139"/>
                <a:gd name="connsiteY7" fmla="*/ 3206416 h 3697230"/>
                <a:gd name="connsiteX8" fmla="*/ 1870629 w 2333139"/>
                <a:gd name="connsiteY8" fmla="*/ 3361399 h 3697230"/>
                <a:gd name="connsiteX9" fmla="*/ 1855130 w 2333139"/>
                <a:gd name="connsiteY9" fmla="*/ 1269128 h 3697230"/>
                <a:gd name="connsiteX10" fmla="*/ 1281693 w 2333139"/>
                <a:gd name="connsiteY10" fmla="*/ 2152531 h 3697230"/>
                <a:gd name="connsiteX11" fmla="*/ 956229 w 2333139"/>
                <a:gd name="connsiteY11" fmla="*/ 2183528 h 3697230"/>
                <a:gd name="connsiteX12" fmla="*/ 475781 w 2333139"/>
                <a:gd name="connsiteY12" fmla="*/ 835175 h 3697230"/>
                <a:gd name="connsiteX13" fmla="*/ 615266 w 2333139"/>
                <a:gd name="connsiteY13" fmla="*/ 3407894 h 3697230"/>
                <a:gd name="connsiteX14" fmla="*/ 72825 w 2333139"/>
                <a:gd name="connsiteY14" fmla="*/ 3299406 h 3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3139" h="3697230">
                  <a:moveTo>
                    <a:pt x="72825" y="3299406"/>
                  </a:moveTo>
                  <a:cubicBezTo>
                    <a:pt x="-20165" y="2798294"/>
                    <a:pt x="-22748" y="925582"/>
                    <a:pt x="57327" y="401223"/>
                  </a:cubicBezTo>
                  <a:cubicBezTo>
                    <a:pt x="137402" y="-123136"/>
                    <a:pt x="375043" y="-50811"/>
                    <a:pt x="553273" y="153250"/>
                  </a:cubicBezTo>
                  <a:cubicBezTo>
                    <a:pt x="731503" y="357311"/>
                    <a:pt x="943314" y="1594593"/>
                    <a:pt x="1126710" y="1625589"/>
                  </a:cubicBezTo>
                  <a:cubicBezTo>
                    <a:pt x="1310106" y="1656585"/>
                    <a:pt x="1503835" y="582036"/>
                    <a:pt x="1653652" y="339229"/>
                  </a:cubicBezTo>
                  <a:cubicBezTo>
                    <a:pt x="1803469" y="96422"/>
                    <a:pt x="1935205" y="96423"/>
                    <a:pt x="2025612" y="168748"/>
                  </a:cubicBezTo>
                  <a:cubicBezTo>
                    <a:pt x="2116019" y="241073"/>
                    <a:pt x="2147015" y="266904"/>
                    <a:pt x="2196093" y="773182"/>
                  </a:cubicBezTo>
                  <a:cubicBezTo>
                    <a:pt x="2245171" y="1279460"/>
                    <a:pt x="2374324" y="2775046"/>
                    <a:pt x="2320080" y="3206416"/>
                  </a:cubicBezTo>
                  <a:cubicBezTo>
                    <a:pt x="2265836" y="3637786"/>
                    <a:pt x="1948121" y="3684280"/>
                    <a:pt x="1870629" y="3361399"/>
                  </a:cubicBezTo>
                  <a:cubicBezTo>
                    <a:pt x="1793137" y="3038518"/>
                    <a:pt x="1953286" y="1470606"/>
                    <a:pt x="1855130" y="1269128"/>
                  </a:cubicBezTo>
                  <a:cubicBezTo>
                    <a:pt x="1756974" y="1067650"/>
                    <a:pt x="1431510" y="2000131"/>
                    <a:pt x="1281693" y="2152531"/>
                  </a:cubicBezTo>
                  <a:cubicBezTo>
                    <a:pt x="1131876" y="2304931"/>
                    <a:pt x="1090548" y="2403087"/>
                    <a:pt x="956229" y="2183528"/>
                  </a:cubicBezTo>
                  <a:cubicBezTo>
                    <a:pt x="821910" y="1963969"/>
                    <a:pt x="532608" y="631114"/>
                    <a:pt x="475781" y="835175"/>
                  </a:cubicBezTo>
                  <a:cubicBezTo>
                    <a:pt x="418954" y="1039236"/>
                    <a:pt x="685008" y="2997189"/>
                    <a:pt x="615266" y="3407894"/>
                  </a:cubicBezTo>
                  <a:cubicBezTo>
                    <a:pt x="545524" y="3818599"/>
                    <a:pt x="165815" y="3800518"/>
                    <a:pt x="72825" y="329940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F6675CF-B2D4-41AD-B9B8-B602C40AFE39}"/>
                </a:ext>
              </a:extLst>
            </p:cNvPr>
            <p:cNvSpPr/>
            <p:nvPr/>
          </p:nvSpPr>
          <p:spPr>
            <a:xfrm>
              <a:off x="1602529" y="2112364"/>
              <a:ext cx="1616304" cy="3283553"/>
            </a:xfrm>
            <a:custGeom>
              <a:avLst/>
              <a:gdLst>
                <a:gd name="connsiteX0" fmla="*/ 102284 w 1616304"/>
                <a:gd name="connsiteY0" fmla="*/ 258876 h 3283553"/>
                <a:gd name="connsiteX1" fmla="*/ 24793 w 1616304"/>
                <a:gd name="connsiteY1" fmla="*/ 2785100 h 3283553"/>
                <a:gd name="connsiteX2" fmla="*/ 427749 w 1616304"/>
                <a:gd name="connsiteY2" fmla="*/ 3064069 h 3283553"/>
                <a:gd name="connsiteX3" fmla="*/ 412251 w 1616304"/>
                <a:gd name="connsiteY3" fmla="*/ 1901696 h 3283553"/>
                <a:gd name="connsiteX4" fmla="*/ 1032183 w 1616304"/>
                <a:gd name="connsiteY4" fmla="*/ 1808706 h 3283553"/>
                <a:gd name="connsiteX5" fmla="*/ 1156169 w 1616304"/>
                <a:gd name="connsiteY5" fmla="*/ 3079567 h 3283553"/>
                <a:gd name="connsiteX6" fmla="*/ 1450637 w 1616304"/>
                <a:gd name="connsiteY6" fmla="*/ 3095066 h 3283553"/>
                <a:gd name="connsiteX7" fmla="*/ 1559125 w 1616304"/>
                <a:gd name="connsiteY7" fmla="*/ 1266266 h 3283553"/>
                <a:gd name="connsiteX8" fmla="*/ 1590122 w 1616304"/>
                <a:gd name="connsiteY8" fmla="*/ 181384 h 3283553"/>
                <a:gd name="connsiteX9" fmla="*/ 1171667 w 1616304"/>
                <a:gd name="connsiteY9" fmla="*/ 196883 h 3283553"/>
                <a:gd name="connsiteX10" fmla="*/ 1140671 w 1616304"/>
                <a:gd name="connsiteY10" fmla="*/ 1297262 h 3283553"/>
                <a:gd name="connsiteX11" fmla="*/ 505240 w 1616304"/>
                <a:gd name="connsiteY11" fmla="*/ 1390252 h 3283553"/>
                <a:gd name="connsiteX12" fmla="*/ 489742 w 1616304"/>
                <a:gd name="connsiteY12" fmla="*/ 584340 h 3283553"/>
                <a:gd name="connsiteX13" fmla="*/ 582732 w 1616304"/>
                <a:gd name="connsiteY13" fmla="*/ 119391 h 3283553"/>
                <a:gd name="connsiteX14" fmla="*/ 102284 w 1616304"/>
                <a:gd name="connsiteY14" fmla="*/ 258876 h 328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6304" h="3283553">
                  <a:moveTo>
                    <a:pt x="102284" y="258876"/>
                  </a:moveTo>
                  <a:cubicBezTo>
                    <a:pt x="9294" y="703161"/>
                    <a:pt x="-29451" y="2317568"/>
                    <a:pt x="24793" y="2785100"/>
                  </a:cubicBezTo>
                  <a:cubicBezTo>
                    <a:pt x="79037" y="3252632"/>
                    <a:pt x="363173" y="3211303"/>
                    <a:pt x="427749" y="3064069"/>
                  </a:cubicBezTo>
                  <a:cubicBezTo>
                    <a:pt x="492325" y="2916835"/>
                    <a:pt x="311512" y="2110923"/>
                    <a:pt x="412251" y="1901696"/>
                  </a:cubicBezTo>
                  <a:cubicBezTo>
                    <a:pt x="512990" y="1692469"/>
                    <a:pt x="908197" y="1612394"/>
                    <a:pt x="1032183" y="1808706"/>
                  </a:cubicBezTo>
                  <a:cubicBezTo>
                    <a:pt x="1156169" y="2005018"/>
                    <a:pt x="1086427" y="2865174"/>
                    <a:pt x="1156169" y="3079567"/>
                  </a:cubicBezTo>
                  <a:cubicBezTo>
                    <a:pt x="1225911" y="3293960"/>
                    <a:pt x="1383478" y="3397283"/>
                    <a:pt x="1450637" y="3095066"/>
                  </a:cubicBezTo>
                  <a:cubicBezTo>
                    <a:pt x="1517796" y="2792849"/>
                    <a:pt x="1535877" y="1751880"/>
                    <a:pt x="1559125" y="1266266"/>
                  </a:cubicBezTo>
                  <a:cubicBezTo>
                    <a:pt x="1582373" y="780652"/>
                    <a:pt x="1654698" y="359614"/>
                    <a:pt x="1590122" y="181384"/>
                  </a:cubicBezTo>
                  <a:cubicBezTo>
                    <a:pt x="1525546" y="3154"/>
                    <a:pt x="1246576" y="10903"/>
                    <a:pt x="1171667" y="196883"/>
                  </a:cubicBezTo>
                  <a:cubicBezTo>
                    <a:pt x="1096759" y="382863"/>
                    <a:pt x="1251742" y="1098367"/>
                    <a:pt x="1140671" y="1297262"/>
                  </a:cubicBezTo>
                  <a:cubicBezTo>
                    <a:pt x="1029600" y="1496157"/>
                    <a:pt x="613728" y="1509072"/>
                    <a:pt x="505240" y="1390252"/>
                  </a:cubicBezTo>
                  <a:cubicBezTo>
                    <a:pt x="396752" y="1271432"/>
                    <a:pt x="476827" y="796150"/>
                    <a:pt x="489742" y="584340"/>
                  </a:cubicBezTo>
                  <a:cubicBezTo>
                    <a:pt x="502657" y="372530"/>
                    <a:pt x="652474" y="173635"/>
                    <a:pt x="582732" y="119391"/>
                  </a:cubicBezTo>
                  <a:cubicBezTo>
                    <a:pt x="512990" y="65147"/>
                    <a:pt x="195274" y="-185409"/>
                    <a:pt x="102284" y="258876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6BF580-0F09-4F14-AF62-590D0FFD5AF7}"/>
                </a:ext>
              </a:extLst>
            </p:cNvPr>
            <p:cNvSpPr/>
            <p:nvPr/>
          </p:nvSpPr>
          <p:spPr>
            <a:xfrm>
              <a:off x="2725928" y="1865968"/>
              <a:ext cx="2165097" cy="3126062"/>
            </a:xfrm>
            <a:custGeom>
              <a:avLst/>
              <a:gdLst>
                <a:gd name="connsiteX0" fmla="*/ 172256 w 2290858"/>
                <a:gd name="connsiteY0" fmla="*/ 52696 h 3388903"/>
                <a:gd name="connsiteX1" fmla="*/ 2047551 w 2290858"/>
                <a:gd name="connsiteY1" fmla="*/ 68194 h 3388903"/>
                <a:gd name="connsiteX2" fmla="*/ 2202534 w 2290858"/>
                <a:gd name="connsiteY2" fmla="*/ 548641 h 3388903"/>
                <a:gd name="connsiteX3" fmla="*/ 1443117 w 2290858"/>
                <a:gd name="connsiteY3" fmla="*/ 533143 h 3388903"/>
                <a:gd name="connsiteX4" fmla="*/ 1334629 w 2290858"/>
                <a:gd name="connsiteY4" fmla="*/ 2051977 h 3388903"/>
                <a:gd name="connsiteX5" fmla="*/ 1443117 w 2290858"/>
                <a:gd name="connsiteY5" fmla="*/ 3167855 h 3388903"/>
                <a:gd name="connsiteX6" fmla="*/ 947172 w 2290858"/>
                <a:gd name="connsiteY6" fmla="*/ 3276343 h 3388903"/>
                <a:gd name="connsiteX7" fmla="*/ 962670 w 2290858"/>
                <a:gd name="connsiteY7" fmla="*/ 1896994 h 3388903"/>
                <a:gd name="connsiteX8" fmla="*/ 931673 w 2290858"/>
                <a:gd name="connsiteY8" fmla="*/ 548641 h 3388903"/>
                <a:gd name="connsiteX9" fmla="*/ 172256 w 2290858"/>
                <a:gd name="connsiteY9" fmla="*/ 533143 h 3388903"/>
                <a:gd name="connsiteX10" fmla="*/ 172256 w 2290858"/>
                <a:gd name="connsiteY10" fmla="*/ 52696 h 338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0858" h="3388903">
                  <a:moveTo>
                    <a:pt x="172256" y="52696"/>
                  </a:moveTo>
                  <a:cubicBezTo>
                    <a:pt x="484805" y="-24795"/>
                    <a:pt x="1709171" y="-14463"/>
                    <a:pt x="2047551" y="68194"/>
                  </a:cubicBezTo>
                  <a:cubicBezTo>
                    <a:pt x="2385931" y="150851"/>
                    <a:pt x="2303273" y="471150"/>
                    <a:pt x="2202534" y="548641"/>
                  </a:cubicBezTo>
                  <a:cubicBezTo>
                    <a:pt x="2101795" y="626133"/>
                    <a:pt x="1587768" y="282587"/>
                    <a:pt x="1443117" y="533143"/>
                  </a:cubicBezTo>
                  <a:cubicBezTo>
                    <a:pt x="1298466" y="783699"/>
                    <a:pt x="1334629" y="1612858"/>
                    <a:pt x="1334629" y="2051977"/>
                  </a:cubicBezTo>
                  <a:cubicBezTo>
                    <a:pt x="1334629" y="2491096"/>
                    <a:pt x="1507693" y="2963794"/>
                    <a:pt x="1443117" y="3167855"/>
                  </a:cubicBezTo>
                  <a:cubicBezTo>
                    <a:pt x="1378541" y="3371916"/>
                    <a:pt x="1027246" y="3488153"/>
                    <a:pt x="947172" y="3276343"/>
                  </a:cubicBezTo>
                  <a:cubicBezTo>
                    <a:pt x="867098" y="3064533"/>
                    <a:pt x="965253" y="2351611"/>
                    <a:pt x="962670" y="1896994"/>
                  </a:cubicBezTo>
                  <a:cubicBezTo>
                    <a:pt x="960087" y="1442377"/>
                    <a:pt x="1063409" y="775949"/>
                    <a:pt x="931673" y="548641"/>
                  </a:cubicBezTo>
                  <a:cubicBezTo>
                    <a:pt x="799937" y="321333"/>
                    <a:pt x="301408" y="613217"/>
                    <a:pt x="172256" y="533143"/>
                  </a:cubicBezTo>
                  <a:cubicBezTo>
                    <a:pt x="43104" y="453069"/>
                    <a:pt x="-140293" y="130187"/>
                    <a:pt x="172256" y="526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CC7093-59F9-45C6-B7B5-889BA0FC353C}"/>
                </a:ext>
              </a:extLst>
            </p:cNvPr>
            <p:cNvSpPr/>
            <p:nvPr/>
          </p:nvSpPr>
          <p:spPr>
            <a:xfrm>
              <a:off x="6736196" y="2101545"/>
              <a:ext cx="2037498" cy="3264951"/>
            </a:xfrm>
            <a:custGeom>
              <a:avLst/>
              <a:gdLst>
                <a:gd name="connsiteX0" fmla="*/ 82500 w 2218247"/>
                <a:gd name="connsiteY0" fmla="*/ 242636 h 3440393"/>
                <a:gd name="connsiteX1" fmla="*/ 144493 w 2218247"/>
                <a:gd name="connsiteY1" fmla="*/ 3078826 h 3440393"/>
                <a:gd name="connsiteX2" fmla="*/ 1430853 w 2218247"/>
                <a:gd name="connsiteY2" fmla="*/ 3419789 h 3440393"/>
                <a:gd name="connsiteX3" fmla="*/ 2097280 w 2218247"/>
                <a:gd name="connsiteY3" fmla="*/ 3249307 h 3440393"/>
                <a:gd name="connsiteX4" fmla="*/ 2066283 w 2218247"/>
                <a:gd name="connsiteY4" fmla="*/ 2830853 h 3440393"/>
                <a:gd name="connsiteX5" fmla="*/ 578446 w 2218247"/>
                <a:gd name="connsiteY5" fmla="*/ 2985836 h 3440393"/>
                <a:gd name="connsiteX6" fmla="*/ 500954 w 2218247"/>
                <a:gd name="connsiteY6" fmla="*/ 1172534 h 3440393"/>
                <a:gd name="connsiteX7" fmla="*/ 609442 w 2218247"/>
                <a:gd name="connsiteY7" fmla="*/ 258134 h 3440393"/>
                <a:gd name="connsiteX8" fmla="*/ 82500 w 2218247"/>
                <a:gd name="connsiteY8" fmla="*/ 242636 h 3440393"/>
                <a:gd name="connsiteX0" fmla="*/ 82500 w 2218247"/>
                <a:gd name="connsiteY0" fmla="*/ 242636 h 3440393"/>
                <a:gd name="connsiteX1" fmla="*/ 144493 w 2218247"/>
                <a:gd name="connsiteY1" fmla="*/ 3078826 h 3440393"/>
                <a:gd name="connsiteX2" fmla="*/ 1430853 w 2218247"/>
                <a:gd name="connsiteY2" fmla="*/ 3419789 h 3440393"/>
                <a:gd name="connsiteX3" fmla="*/ 2097280 w 2218247"/>
                <a:gd name="connsiteY3" fmla="*/ 3249307 h 3440393"/>
                <a:gd name="connsiteX4" fmla="*/ 2066283 w 2218247"/>
                <a:gd name="connsiteY4" fmla="*/ 2830853 h 3440393"/>
                <a:gd name="connsiteX5" fmla="*/ 578446 w 2218247"/>
                <a:gd name="connsiteY5" fmla="*/ 2985836 h 3440393"/>
                <a:gd name="connsiteX6" fmla="*/ 500954 w 2218247"/>
                <a:gd name="connsiteY6" fmla="*/ 1172534 h 3440393"/>
                <a:gd name="connsiteX7" fmla="*/ 609442 w 2218247"/>
                <a:gd name="connsiteY7" fmla="*/ 258134 h 3440393"/>
                <a:gd name="connsiteX8" fmla="*/ 82500 w 2218247"/>
                <a:gd name="connsiteY8" fmla="*/ 242636 h 3440393"/>
                <a:gd name="connsiteX0" fmla="*/ 82500 w 2218247"/>
                <a:gd name="connsiteY0" fmla="*/ 242636 h 3440393"/>
                <a:gd name="connsiteX1" fmla="*/ 144493 w 2218247"/>
                <a:gd name="connsiteY1" fmla="*/ 3078826 h 3440393"/>
                <a:gd name="connsiteX2" fmla="*/ 1430853 w 2218247"/>
                <a:gd name="connsiteY2" fmla="*/ 3419789 h 3440393"/>
                <a:gd name="connsiteX3" fmla="*/ 2097280 w 2218247"/>
                <a:gd name="connsiteY3" fmla="*/ 3249307 h 3440393"/>
                <a:gd name="connsiteX4" fmla="*/ 2066283 w 2218247"/>
                <a:gd name="connsiteY4" fmla="*/ 2830853 h 3440393"/>
                <a:gd name="connsiteX5" fmla="*/ 578446 w 2218247"/>
                <a:gd name="connsiteY5" fmla="*/ 2985836 h 3440393"/>
                <a:gd name="connsiteX6" fmla="*/ 500954 w 2218247"/>
                <a:gd name="connsiteY6" fmla="*/ 1172534 h 3440393"/>
                <a:gd name="connsiteX7" fmla="*/ 609442 w 2218247"/>
                <a:gd name="connsiteY7" fmla="*/ 258134 h 3440393"/>
                <a:gd name="connsiteX8" fmla="*/ 82500 w 2218247"/>
                <a:gd name="connsiteY8" fmla="*/ 242636 h 3440393"/>
                <a:gd name="connsiteX0" fmla="*/ 82500 w 2218247"/>
                <a:gd name="connsiteY0" fmla="*/ 242636 h 3440393"/>
                <a:gd name="connsiteX1" fmla="*/ 144493 w 2218247"/>
                <a:gd name="connsiteY1" fmla="*/ 3078826 h 3440393"/>
                <a:gd name="connsiteX2" fmla="*/ 1430853 w 2218247"/>
                <a:gd name="connsiteY2" fmla="*/ 3419789 h 3440393"/>
                <a:gd name="connsiteX3" fmla="*/ 2097280 w 2218247"/>
                <a:gd name="connsiteY3" fmla="*/ 3249307 h 3440393"/>
                <a:gd name="connsiteX4" fmla="*/ 2066283 w 2218247"/>
                <a:gd name="connsiteY4" fmla="*/ 2830853 h 3440393"/>
                <a:gd name="connsiteX5" fmla="*/ 578446 w 2218247"/>
                <a:gd name="connsiteY5" fmla="*/ 2985836 h 3440393"/>
                <a:gd name="connsiteX6" fmla="*/ 500954 w 2218247"/>
                <a:gd name="connsiteY6" fmla="*/ 1172534 h 3440393"/>
                <a:gd name="connsiteX7" fmla="*/ 609442 w 2218247"/>
                <a:gd name="connsiteY7" fmla="*/ 258134 h 3440393"/>
                <a:gd name="connsiteX8" fmla="*/ 82500 w 2218247"/>
                <a:gd name="connsiteY8" fmla="*/ 242636 h 3440393"/>
                <a:gd name="connsiteX0" fmla="*/ 65100 w 2216802"/>
                <a:gd name="connsiteY0" fmla="*/ 242636 h 3440393"/>
                <a:gd name="connsiteX1" fmla="*/ 127093 w 2216802"/>
                <a:gd name="connsiteY1" fmla="*/ 3078826 h 3440393"/>
                <a:gd name="connsiteX2" fmla="*/ 1134483 w 2216802"/>
                <a:gd name="connsiteY2" fmla="*/ 3419789 h 3440393"/>
                <a:gd name="connsiteX3" fmla="*/ 2079880 w 2216802"/>
                <a:gd name="connsiteY3" fmla="*/ 3249307 h 3440393"/>
                <a:gd name="connsiteX4" fmla="*/ 2048883 w 2216802"/>
                <a:gd name="connsiteY4" fmla="*/ 2830853 h 3440393"/>
                <a:gd name="connsiteX5" fmla="*/ 561046 w 2216802"/>
                <a:gd name="connsiteY5" fmla="*/ 2985836 h 3440393"/>
                <a:gd name="connsiteX6" fmla="*/ 483554 w 2216802"/>
                <a:gd name="connsiteY6" fmla="*/ 1172534 h 3440393"/>
                <a:gd name="connsiteX7" fmla="*/ 592042 w 2216802"/>
                <a:gd name="connsiteY7" fmla="*/ 258134 h 3440393"/>
                <a:gd name="connsiteX8" fmla="*/ 65100 w 2216802"/>
                <a:gd name="connsiteY8" fmla="*/ 242636 h 3440393"/>
                <a:gd name="connsiteX0" fmla="*/ 65100 w 2216802"/>
                <a:gd name="connsiteY0" fmla="*/ 242636 h 3473475"/>
                <a:gd name="connsiteX1" fmla="*/ 127093 w 2216802"/>
                <a:gd name="connsiteY1" fmla="*/ 3078826 h 3473475"/>
                <a:gd name="connsiteX2" fmla="*/ 1134483 w 2216802"/>
                <a:gd name="connsiteY2" fmla="*/ 3419789 h 3473475"/>
                <a:gd name="connsiteX3" fmla="*/ 2079880 w 2216802"/>
                <a:gd name="connsiteY3" fmla="*/ 3249307 h 3473475"/>
                <a:gd name="connsiteX4" fmla="*/ 2048883 w 2216802"/>
                <a:gd name="connsiteY4" fmla="*/ 2830853 h 3473475"/>
                <a:gd name="connsiteX5" fmla="*/ 561046 w 2216802"/>
                <a:gd name="connsiteY5" fmla="*/ 2985836 h 3473475"/>
                <a:gd name="connsiteX6" fmla="*/ 483554 w 2216802"/>
                <a:gd name="connsiteY6" fmla="*/ 1172534 h 3473475"/>
                <a:gd name="connsiteX7" fmla="*/ 592042 w 2216802"/>
                <a:gd name="connsiteY7" fmla="*/ 258134 h 3473475"/>
                <a:gd name="connsiteX8" fmla="*/ 65100 w 2216802"/>
                <a:gd name="connsiteY8" fmla="*/ 242636 h 3473475"/>
                <a:gd name="connsiteX0" fmla="*/ 65100 w 2216802"/>
                <a:gd name="connsiteY0" fmla="*/ 242636 h 3473475"/>
                <a:gd name="connsiteX1" fmla="*/ 127093 w 2216802"/>
                <a:gd name="connsiteY1" fmla="*/ 3078826 h 3473475"/>
                <a:gd name="connsiteX2" fmla="*/ 1134483 w 2216802"/>
                <a:gd name="connsiteY2" fmla="*/ 3419789 h 3473475"/>
                <a:gd name="connsiteX3" fmla="*/ 2079880 w 2216802"/>
                <a:gd name="connsiteY3" fmla="*/ 3249307 h 3473475"/>
                <a:gd name="connsiteX4" fmla="*/ 2048883 w 2216802"/>
                <a:gd name="connsiteY4" fmla="*/ 2830853 h 3473475"/>
                <a:gd name="connsiteX5" fmla="*/ 561046 w 2216802"/>
                <a:gd name="connsiteY5" fmla="*/ 2985836 h 3473475"/>
                <a:gd name="connsiteX6" fmla="*/ 483554 w 2216802"/>
                <a:gd name="connsiteY6" fmla="*/ 1172534 h 3473475"/>
                <a:gd name="connsiteX7" fmla="*/ 592042 w 2216802"/>
                <a:gd name="connsiteY7" fmla="*/ 258134 h 3473475"/>
                <a:gd name="connsiteX8" fmla="*/ 65100 w 2216802"/>
                <a:gd name="connsiteY8" fmla="*/ 242636 h 3473475"/>
                <a:gd name="connsiteX0" fmla="*/ 65100 w 2216802"/>
                <a:gd name="connsiteY0" fmla="*/ 242636 h 3473475"/>
                <a:gd name="connsiteX1" fmla="*/ 127093 w 2216802"/>
                <a:gd name="connsiteY1" fmla="*/ 3078826 h 3473475"/>
                <a:gd name="connsiteX2" fmla="*/ 1134483 w 2216802"/>
                <a:gd name="connsiteY2" fmla="*/ 3419789 h 3473475"/>
                <a:gd name="connsiteX3" fmla="*/ 2079880 w 2216802"/>
                <a:gd name="connsiteY3" fmla="*/ 3249307 h 3473475"/>
                <a:gd name="connsiteX4" fmla="*/ 2048883 w 2216802"/>
                <a:gd name="connsiteY4" fmla="*/ 2830853 h 3473475"/>
                <a:gd name="connsiteX5" fmla="*/ 561046 w 2216802"/>
                <a:gd name="connsiteY5" fmla="*/ 2985836 h 3473475"/>
                <a:gd name="connsiteX6" fmla="*/ 514550 w 2216802"/>
                <a:gd name="connsiteY6" fmla="*/ 1172534 h 3473475"/>
                <a:gd name="connsiteX7" fmla="*/ 592042 w 2216802"/>
                <a:gd name="connsiteY7" fmla="*/ 258134 h 3473475"/>
                <a:gd name="connsiteX8" fmla="*/ 65100 w 2216802"/>
                <a:gd name="connsiteY8" fmla="*/ 242636 h 3473475"/>
                <a:gd name="connsiteX0" fmla="*/ 65100 w 2216802"/>
                <a:gd name="connsiteY0" fmla="*/ 242636 h 3473475"/>
                <a:gd name="connsiteX1" fmla="*/ 127093 w 2216802"/>
                <a:gd name="connsiteY1" fmla="*/ 3078826 h 3473475"/>
                <a:gd name="connsiteX2" fmla="*/ 1134483 w 2216802"/>
                <a:gd name="connsiteY2" fmla="*/ 3419789 h 3473475"/>
                <a:gd name="connsiteX3" fmla="*/ 2079880 w 2216802"/>
                <a:gd name="connsiteY3" fmla="*/ 3249307 h 3473475"/>
                <a:gd name="connsiteX4" fmla="*/ 2048883 w 2216802"/>
                <a:gd name="connsiteY4" fmla="*/ 2830853 h 3473475"/>
                <a:gd name="connsiteX5" fmla="*/ 561046 w 2216802"/>
                <a:gd name="connsiteY5" fmla="*/ 2985836 h 3473475"/>
                <a:gd name="connsiteX6" fmla="*/ 514550 w 2216802"/>
                <a:gd name="connsiteY6" fmla="*/ 1172534 h 3473475"/>
                <a:gd name="connsiteX7" fmla="*/ 592042 w 2216802"/>
                <a:gd name="connsiteY7" fmla="*/ 258134 h 3473475"/>
                <a:gd name="connsiteX8" fmla="*/ 65100 w 2216802"/>
                <a:gd name="connsiteY8" fmla="*/ 242636 h 3473475"/>
                <a:gd name="connsiteX0" fmla="*/ 65100 w 2216802"/>
                <a:gd name="connsiteY0" fmla="*/ 244125 h 3474964"/>
                <a:gd name="connsiteX1" fmla="*/ 127093 w 2216802"/>
                <a:gd name="connsiteY1" fmla="*/ 3080315 h 3474964"/>
                <a:gd name="connsiteX2" fmla="*/ 1134483 w 2216802"/>
                <a:gd name="connsiteY2" fmla="*/ 3421278 h 3474964"/>
                <a:gd name="connsiteX3" fmla="*/ 2079880 w 2216802"/>
                <a:gd name="connsiteY3" fmla="*/ 3250796 h 3474964"/>
                <a:gd name="connsiteX4" fmla="*/ 2048883 w 2216802"/>
                <a:gd name="connsiteY4" fmla="*/ 2832342 h 3474964"/>
                <a:gd name="connsiteX5" fmla="*/ 561046 w 2216802"/>
                <a:gd name="connsiteY5" fmla="*/ 2987325 h 3474964"/>
                <a:gd name="connsiteX6" fmla="*/ 437058 w 2216802"/>
                <a:gd name="connsiteY6" fmla="*/ 1206811 h 3474964"/>
                <a:gd name="connsiteX7" fmla="*/ 592042 w 2216802"/>
                <a:gd name="connsiteY7" fmla="*/ 259623 h 3474964"/>
                <a:gd name="connsiteX8" fmla="*/ 65100 w 2216802"/>
                <a:gd name="connsiteY8" fmla="*/ 244125 h 3474964"/>
                <a:gd name="connsiteX0" fmla="*/ 65100 w 2216802"/>
                <a:gd name="connsiteY0" fmla="*/ 222958 h 3453797"/>
                <a:gd name="connsiteX1" fmla="*/ 127093 w 2216802"/>
                <a:gd name="connsiteY1" fmla="*/ 3059148 h 3453797"/>
                <a:gd name="connsiteX2" fmla="*/ 1134483 w 2216802"/>
                <a:gd name="connsiteY2" fmla="*/ 3400111 h 3453797"/>
                <a:gd name="connsiteX3" fmla="*/ 2079880 w 2216802"/>
                <a:gd name="connsiteY3" fmla="*/ 3229629 h 3453797"/>
                <a:gd name="connsiteX4" fmla="*/ 2048883 w 2216802"/>
                <a:gd name="connsiteY4" fmla="*/ 2811175 h 3453797"/>
                <a:gd name="connsiteX5" fmla="*/ 561046 w 2216802"/>
                <a:gd name="connsiteY5" fmla="*/ 2966158 h 3453797"/>
                <a:gd name="connsiteX6" fmla="*/ 437058 w 2216802"/>
                <a:gd name="connsiteY6" fmla="*/ 1185644 h 3453797"/>
                <a:gd name="connsiteX7" fmla="*/ 592042 w 2216802"/>
                <a:gd name="connsiteY7" fmla="*/ 238456 h 3453797"/>
                <a:gd name="connsiteX8" fmla="*/ 65100 w 2216802"/>
                <a:gd name="connsiteY8" fmla="*/ 222958 h 3453797"/>
                <a:gd name="connsiteX0" fmla="*/ 65100 w 2216802"/>
                <a:gd name="connsiteY0" fmla="*/ 222958 h 3453797"/>
                <a:gd name="connsiteX1" fmla="*/ 127093 w 2216802"/>
                <a:gd name="connsiteY1" fmla="*/ 3059148 h 3453797"/>
                <a:gd name="connsiteX2" fmla="*/ 1134483 w 2216802"/>
                <a:gd name="connsiteY2" fmla="*/ 3400111 h 3453797"/>
                <a:gd name="connsiteX3" fmla="*/ 2079880 w 2216802"/>
                <a:gd name="connsiteY3" fmla="*/ 3229629 h 3453797"/>
                <a:gd name="connsiteX4" fmla="*/ 2048883 w 2216802"/>
                <a:gd name="connsiteY4" fmla="*/ 2811175 h 3453797"/>
                <a:gd name="connsiteX5" fmla="*/ 561046 w 2216802"/>
                <a:gd name="connsiteY5" fmla="*/ 2966158 h 3453797"/>
                <a:gd name="connsiteX6" fmla="*/ 437058 w 2216802"/>
                <a:gd name="connsiteY6" fmla="*/ 1185644 h 3453797"/>
                <a:gd name="connsiteX7" fmla="*/ 592042 w 2216802"/>
                <a:gd name="connsiteY7" fmla="*/ 238456 h 3453797"/>
                <a:gd name="connsiteX8" fmla="*/ 65100 w 2216802"/>
                <a:gd name="connsiteY8" fmla="*/ 222958 h 345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802" h="3453797">
                  <a:moveTo>
                    <a:pt x="65100" y="222958"/>
                  </a:moveTo>
                  <a:cubicBezTo>
                    <a:pt x="-12392" y="693073"/>
                    <a:pt x="-51137" y="2529623"/>
                    <a:pt x="127093" y="3059148"/>
                  </a:cubicBezTo>
                  <a:cubicBezTo>
                    <a:pt x="305323" y="3588673"/>
                    <a:pt x="685033" y="3449190"/>
                    <a:pt x="1134483" y="3400111"/>
                  </a:cubicBezTo>
                  <a:cubicBezTo>
                    <a:pt x="1583933" y="3351032"/>
                    <a:pt x="1927480" y="3327785"/>
                    <a:pt x="2079880" y="3229629"/>
                  </a:cubicBezTo>
                  <a:cubicBezTo>
                    <a:pt x="2232280" y="3131473"/>
                    <a:pt x="2302022" y="2855087"/>
                    <a:pt x="2048883" y="2811175"/>
                  </a:cubicBezTo>
                  <a:cubicBezTo>
                    <a:pt x="1795744" y="2767263"/>
                    <a:pt x="829684" y="3237080"/>
                    <a:pt x="561046" y="2966158"/>
                  </a:cubicBezTo>
                  <a:cubicBezTo>
                    <a:pt x="292409" y="2695236"/>
                    <a:pt x="431892" y="1640261"/>
                    <a:pt x="437058" y="1185644"/>
                  </a:cubicBezTo>
                  <a:cubicBezTo>
                    <a:pt x="457722" y="629073"/>
                    <a:pt x="623038" y="316931"/>
                    <a:pt x="592042" y="238456"/>
                  </a:cubicBezTo>
                  <a:cubicBezTo>
                    <a:pt x="561046" y="159981"/>
                    <a:pt x="142592" y="-247157"/>
                    <a:pt x="65100" y="2229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Equals 7">
            <a:extLst>
              <a:ext uri="{FF2B5EF4-FFF2-40B4-BE49-F238E27FC236}">
                <a16:creationId xmlns:a16="http://schemas.microsoft.com/office/drawing/2014/main" id="{EBEEF013-1322-4933-A928-14F925A6B3DA}"/>
              </a:ext>
            </a:extLst>
          </p:cNvPr>
          <p:cNvSpPr/>
          <p:nvPr/>
        </p:nvSpPr>
        <p:spPr>
          <a:xfrm>
            <a:off x="5321464" y="2886188"/>
            <a:ext cx="1604840" cy="1277929"/>
          </a:xfrm>
          <a:prstGeom prst="mathEqua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B81C46-645A-4488-9E54-3E3F581F3568}"/>
              </a:ext>
            </a:extLst>
          </p:cNvPr>
          <p:cNvSpPr/>
          <p:nvPr/>
        </p:nvSpPr>
        <p:spPr>
          <a:xfrm>
            <a:off x="7466504" y="3797338"/>
            <a:ext cx="3241954" cy="1277929"/>
          </a:xfrm>
          <a:custGeom>
            <a:avLst/>
            <a:gdLst>
              <a:gd name="connsiteX0" fmla="*/ 0 w 3381294"/>
              <a:gd name="connsiteY0" fmla="*/ 0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0 w 3381294"/>
              <a:gd name="connsiteY3" fmla="*/ 1332855 h 1332855"/>
              <a:gd name="connsiteX4" fmla="*/ 0 w 3381294"/>
              <a:gd name="connsiteY4" fmla="*/ 0 h 1332855"/>
              <a:gd name="connsiteX0" fmla="*/ 0 w 3381294"/>
              <a:gd name="connsiteY0" fmla="*/ 0 h 1332855"/>
              <a:gd name="connsiteX1" fmla="*/ 3381294 w 3381294"/>
              <a:gd name="connsiteY1" fmla="*/ 263471 h 1332855"/>
              <a:gd name="connsiteX2" fmla="*/ 3381294 w 3381294"/>
              <a:gd name="connsiteY2" fmla="*/ 1332855 h 1332855"/>
              <a:gd name="connsiteX3" fmla="*/ 0 w 3381294"/>
              <a:gd name="connsiteY3" fmla="*/ 1332855 h 1332855"/>
              <a:gd name="connsiteX4" fmla="*/ 0 w 3381294"/>
              <a:gd name="connsiteY4" fmla="*/ 0 h 1332855"/>
              <a:gd name="connsiteX0" fmla="*/ 0 w 3381294"/>
              <a:gd name="connsiteY0" fmla="*/ 0 h 1332855"/>
              <a:gd name="connsiteX1" fmla="*/ 3381294 w 3381294"/>
              <a:gd name="connsiteY1" fmla="*/ 263471 h 1332855"/>
              <a:gd name="connsiteX2" fmla="*/ 3381294 w 3381294"/>
              <a:gd name="connsiteY2" fmla="*/ 1286360 h 1332855"/>
              <a:gd name="connsiteX3" fmla="*/ 0 w 3381294"/>
              <a:gd name="connsiteY3" fmla="*/ 1332855 h 1332855"/>
              <a:gd name="connsiteX4" fmla="*/ 0 w 3381294"/>
              <a:gd name="connsiteY4" fmla="*/ 0 h 133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294" h="1332855">
                <a:moveTo>
                  <a:pt x="0" y="0"/>
                </a:moveTo>
                <a:lnTo>
                  <a:pt x="3381294" y="263471"/>
                </a:lnTo>
                <a:lnTo>
                  <a:pt x="3381294" y="1286360"/>
                </a:lnTo>
                <a:lnTo>
                  <a:pt x="0" y="133285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648BE2-5338-4276-A1E9-04F5B7F9F1A4}"/>
              </a:ext>
            </a:extLst>
          </p:cNvPr>
          <p:cNvSpPr/>
          <p:nvPr/>
        </p:nvSpPr>
        <p:spPr>
          <a:xfrm>
            <a:off x="8585194" y="3959063"/>
            <a:ext cx="1110173" cy="9544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E0ADE-CEC3-4A98-A94B-645B3773215B}"/>
              </a:ext>
            </a:extLst>
          </p:cNvPr>
          <p:cNvSpPr/>
          <p:nvPr/>
        </p:nvSpPr>
        <p:spPr>
          <a:xfrm>
            <a:off x="8104598" y="2551193"/>
            <a:ext cx="3271673" cy="1649420"/>
          </a:xfrm>
          <a:custGeom>
            <a:avLst/>
            <a:gdLst>
              <a:gd name="connsiteX0" fmla="*/ 0 w 3381294"/>
              <a:gd name="connsiteY0" fmla="*/ 0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0 w 3381294"/>
              <a:gd name="connsiteY3" fmla="*/ 1332855 h 1332855"/>
              <a:gd name="connsiteX4" fmla="*/ 0 w 3381294"/>
              <a:gd name="connsiteY4" fmla="*/ 0 h 1332855"/>
              <a:gd name="connsiteX0" fmla="*/ 0 w 3396792"/>
              <a:gd name="connsiteY0" fmla="*/ 387458 h 1720313"/>
              <a:gd name="connsiteX1" fmla="*/ 3396792 w 3396792"/>
              <a:gd name="connsiteY1" fmla="*/ 0 h 1720313"/>
              <a:gd name="connsiteX2" fmla="*/ 3381294 w 3396792"/>
              <a:gd name="connsiteY2" fmla="*/ 1720313 h 1720313"/>
              <a:gd name="connsiteX3" fmla="*/ 0 w 3396792"/>
              <a:gd name="connsiteY3" fmla="*/ 1720313 h 1720313"/>
              <a:gd name="connsiteX4" fmla="*/ 0 w 3396792"/>
              <a:gd name="connsiteY4" fmla="*/ 387458 h 1720313"/>
              <a:gd name="connsiteX0" fmla="*/ 0 w 3412291"/>
              <a:gd name="connsiteY0" fmla="*/ 387458 h 1720313"/>
              <a:gd name="connsiteX1" fmla="*/ 3396792 w 3412291"/>
              <a:gd name="connsiteY1" fmla="*/ 0 h 1720313"/>
              <a:gd name="connsiteX2" fmla="*/ 3412291 w 3412291"/>
              <a:gd name="connsiteY2" fmla="*/ 1410347 h 1720313"/>
              <a:gd name="connsiteX3" fmla="*/ 0 w 3412291"/>
              <a:gd name="connsiteY3" fmla="*/ 1720313 h 1720313"/>
              <a:gd name="connsiteX4" fmla="*/ 0 w 3412291"/>
              <a:gd name="connsiteY4" fmla="*/ 387458 h 17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291" h="1720313">
                <a:moveTo>
                  <a:pt x="0" y="387458"/>
                </a:moveTo>
                <a:lnTo>
                  <a:pt x="3396792" y="0"/>
                </a:lnTo>
                <a:lnTo>
                  <a:pt x="3412291" y="1410347"/>
                </a:lnTo>
                <a:lnTo>
                  <a:pt x="0" y="1720313"/>
                </a:lnTo>
                <a:lnTo>
                  <a:pt x="0" y="387458"/>
                </a:lnTo>
                <a:close/>
              </a:path>
            </a:pathLst>
          </a:custGeom>
          <a:solidFill>
            <a:srgbClr val="00B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DCC7FE-8EF7-4950-8803-33E755E244FF}"/>
              </a:ext>
            </a:extLst>
          </p:cNvPr>
          <p:cNvSpPr/>
          <p:nvPr/>
        </p:nvSpPr>
        <p:spPr>
          <a:xfrm>
            <a:off x="7671987" y="1608259"/>
            <a:ext cx="3241954" cy="1277929"/>
          </a:xfrm>
          <a:custGeom>
            <a:avLst/>
            <a:gdLst>
              <a:gd name="connsiteX0" fmla="*/ 0 w 3381294"/>
              <a:gd name="connsiteY0" fmla="*/ 0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0 w 3381294"/>
              <a:gd name="connsiteY3" fmla="*/ 1332855 h 1332855"/>
              <a:gd name="connsiteX4" fmla="*/ 0 w 3381294"/>
              <a:gd name="connsiteY4" fmla="*/ 0 h 1332855"/>
              <a:gd name="connsiteX0" fmla="*/ 0 w 3381294"/>
              <a:gd name="connsiteY0" fmla="*/ 201478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0 w 3381294"/>
              <a:gd name="connsiteY3" fmla="*/ 1332855 h 1332855"/>
              <a:gd name="connsiteX4" fmla="*/ 0 w 3381294"/>
              <a:gd name="connsiteY4" fmla="*/ 201478 h 1332855"/>
              <a:gd name="connsiteX0" fmla="*/ 0 w 3381294"/>
              <a:gd name="connsiteY0" fmla="*/ 201478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15498 w 3381294"/>
              <a:gd name="connsiteY3" fmla="*/ 1115878 h 1332855"/>
              <a:gd name="connsiteX4" fmla="*/ 0 w 3381294"/>
              <a:gd name="connsiteY4" fmla="*/ 201478 h 1332855"/>
              <a:gd name="connsiteX0" fmla="*/ 0 w 3381294"/>
              <a:gd name="connsiteY0" fmla="*/ 201478 h 1332855"/>
              <a:gd name="connsiteX1" fmla="*/ 3381294 w 3381294"/>
              <a:gd name="connsiteY1" fmla="*/ 0 h 1332855"/>
              <a:gd name="connsiteX2" fmla="*/ 3381294 w 3381294"/>
              <a:gd name="connsiteY2" fmla="*/ 1332855 h 1332855"/>
              <a:gd name="connsiteX3" fmla="*/ 0 w 3381294"/>
              <a:gd name="connsiteY3" fmla="*/ 1115878 h 1332855"/>
              <a:gd name="connsiteX4" fmla="*/ 0 w 3381294"/>
              <a:gd name="connsiteY4" fmla="*/ 201478 h 133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294" h="1332855">
                <a:moveTo>
                  <a:pt x="0" y="201478"/>
                </a:moveTo>
                <a:lnTo>
                  <a:pt x="3381294" y="0"/>
                </a:lnTo>
                <a:lnTo>
                  <a:pt x="3381294" y="1332855"/>
                </a:lnTo>
                <a:lnTo>
                  <a:pt x="0" y="1115878"/>
                </a:lnTo>
                <a:lnTo>
                  <a:pt x="0" y="201478"/>
                </a:lnTo>
                <a:close/>
              </a:path>
            </a:pathLst>
          </a:custGeom>
          <a:solidFill>
            <a:srgbClr val="00B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10CD5C-0DE1-4386-BCBD-52ACE26C1078}"/>
              </a:ext>
            </a:extLst>
          </p:cNvPr>
          <p:cNvSpPr/>
          <p:nvPr/>
        </p:nvSpPr>
        <p:spPr>
          <a:xfrm>
            <a:off x="8895196" y="1795710"/>
            <a:ext cx="936157" cy="8678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89305A-3D17-4986-BC8D-B6643F72C337}"/>
              </a:ext>
            </a:extLst>
          </p:cNvPr>
          <p:cNvSpPr/>
          <p:nvPr/>
        </p:nvSpPr>
        <p:spPr>
          <a:xfrm>
            <a:off x="9185347" y="2935116"/>
            <a:ext cx="1110173" cy="9939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162725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0AC133-5885-4896-BF64-AFF28F165D9B}"/>
              </a:ext>
            </a:extLst>
          </p:cNvPr>
          <p:cNvSpPr/>
          <p:nvPr/>
        </p:nvSpPr>
        <p:spPr>
          <a:xfrm>
            <a:off x="8619933" y="3429000"/>
            <a:ext cx="3572067" cy="3505735"/>
          </a:xfrm>
          <a:custGeom>
            <a:avLst/>
            <a:gdLst>
              <a:gd name="connsiteX0" fmla="*/ 11434 w 3586660"/>
              <a:gd name="connsiteY0" fmla="*/ 3471061 h 3598334"/>
              <a:gd name="connsiteX1" fmla="*/ 310373 w 3586660"/>
              <a:gd name="connsiteY1" fmla="*/ 1853276 h 3598334"/>
              <a:gd name="connsiteX2" fmla="*/ 749988 w 3586660"/>
              <a:gd name="connsiteY2" fmla="*/ 1255399 h 3598334"/>
              <a:gd name="connsiteX3" fmla="*/ 1154434 w 3586660"/>
              <a:gd name="connsiteY3" fmla="*/ 1536753 h 3598334"/>
              <a:gd name="connsiteX4" fmla="*/ 1506126 w 3586660"/>
              <a:gd name="connsiteY4" fmla="*/ 1097138 h 3598334"/>
              <a:gd name="connsiteX5" fmla="*/ 2033665 w 3586660"/>
              <a:gd name="connsiteY5" fmla="*/ 1431246 h 3598334"/>
              <a:gd name="connsiteX6" fmla="*/ 2965650 w 3586660"/>
              <a:gd name="connsiteY6" fmla="*/ 6892 h 3598334"/>
              <a:gd name="connsiteX7" fmla="*/ 3510773 w 3586660"/>
              <a:gd name="connsiteY7" fmla="*/ 921292 h 3598334"/>
              <a:gd name="connsiteX8" fmla="*/ 3545942 w 3586660"/>
              <a:gd name="connsiteY8" fmla="*/ 1659846 h 3598334"/>
              <a:gd name="connsiteX9" fmla="*/ 3563526 w 3586660"/>
              <a:gd name="connsiteY9" fmla="*/ 3277630 h 3598334"/>
              <a:gd name="connsiteX10" fmla="*/ 3581111 w 3586660"/>
              <a:gd name="connsiteY10" fmla="*/ 3435892 h 3598334"/>
              <a:gd name="connsiteX11" fmla="*/ 3458019 w 3586660"/>
              <a:gd name="connsiteY11" fmla="*/ 3471061 h 3598334"/>
              <a:gd name="connsiteX12" fmla="*/ 2420526 w 3586660"/>
              <a:gd name="connsiteY12" fmla="*/ 3488646 h 3598334"/>
              <a:gd name="connsiteX13" fmla="*/ 961003 w 3586660"/>
              <a:gd name="connsiteY13" fmla="*/ 3471061 h 3598334"/>
              <a:gd name="connsiteX14" fmla="*/ 152111 w 3586660"/>
              <a:gd name="connsiteY14" fmla="*/ 3488646 h 3598334"/>
              <a:gd name="connsiteX15" fmla="*/ 11434 w 3586660"/>
              <a:gd name="connsiteY15" fmla="*/ 3471061 h 3598334"/>
              <a:gd name="connsiteX0" fmla="*/ 11434 w 3586660"/>
              <a:gd name="connsiteY0" fmla="*/ 3242461 h 3501975"/>
              <a:gd name="connsiteX1" fmla="*/ 310373 w 3586660"/>
              <a:gd name="connsiteY1" fmla="*/ 1853276 h 3501975"/>
              <a:gd name="connsiteX2" fmla="*/ 749988 w 3586660"/>
              <a:gd name="connsiteY2" fmla="*/ 1255399 h 3501975"/>
              <a:gd name="connsiteX3" fmla="*/ 1154434 w 3586660"/>
              <a:gd name="connsiteY3" fmla="*/ 1536753 h 3501975"/>
              <a:gd name="connsiteX4" fmla="*/ 1506126 w 3586660"/>
              <a:gd name="connsiteY4" fmla="*/ 1097138 h 3501975"/>
              <a:gd name="connsiteX5" fmla="*/ 2033665 w 3586660"/>
              <a:gd name="connsiteY5" fmla="*/ 1431246 h 3501975"/>
              <a:gd name="connsiteX6" fmla="*/ 2965650 w 3586660"/>
              <a:gd name="connsiteY6" fmla="*/ 6892 h 3501975"/>
              <a:gd name="connsiteX7" fmla="*/ 3510773 w 3586660"/>
              <a:gd name="connsiteY7" fmla="*/ 921292 h 3501975"/>
              <a:gd name="connsiteX8" fmla="*/ 3545942 w 3586660"/>
              <a:gd name="connsiteY8" fmla="*/ 1659846 h 3501975"/>
              <a:gd name="connsiteX9" fmla="*/ 3563526 w 3586660"/>
              <a:gd name="connsiteY9" fmla="*/ 3277630 h 3501975"/>
              <a:gd name="connsiteX10" fmla="*/ 3581111 w 3586660"/>
              <a:gd name="connsiteY10" fmla="*/ 3435892 h 3501975"/>
              <a:gd name="connsiteX11" fmla="*/ 3458019 w 3586660"/>
              <a:gd name="connsiteY11" fmla="*/ 3471061 h 3501975"/>
              <a:gd name="connsiteX12" fmla="*/ 2420526 w 3586660"/>
              <a:gd name="connsiteY12" fmla="*/ 3488646 h 3501975"/>
              <a:gd name="connsiteX13" fmla="*/ 961003 w 3586660"/>
              <a:gd name="connsiteY13" fmla="*/ 3471061 h 3501975"/>
              <a:gd name="connsiteX14" fmla="*/ 152111 w 3586660"/>
              <a:gd name="connsiteY14" fmla="*/ 3488646 h 3501975"/>
              <a:gd name="connsiteX15" fmla="*/ 11434 w 3586660"/>
              <a:gd name="connsiteY15" fmla="*/ 3242461 h 3501975"/>
              <a:gd name="connsiteX0" fmla="*/ 14426 w 3572067"/>
              <a:gd name="connsiteY0" fmla="*/ 3189708 h 3505735"/>
              <a:gd name="connsiteX1" fmla="*/ 295780 w 3572067"/>
              <a:gd name="connsiteY1" fmla="*/ 1853276 h 3505735"/>
              <a:gd name="connsiteX2" fmla="*/ 735395 w 3572067"/>
              <a:gd name="connsiteY2" fmla="*/ 1255399 h 3505735"/>
              <a:gd name="connsiteX3" fmla="*/ 1139841 w 3572067"/>
              <a:gd name="connsiteY3" fmla="*/ 1536753 h 3505735"/>
              <a:gd name="connsiteX4" fmla="*/ 1491533 w 3572067"/>
              <a:gd name="connsiteY4" fmla="*/ 1097138 h 3505735"/>
              <a:gd name="connsiteX5" fmla="*/ 2019072 w 3572067"/>
              <a:gd name="connsiteY5" fmla="*/ 1431246 h 3505735"/>
              <a:gd name="connsiteX6" fmla="*/ 2951057 w 3572067"/>
              <a:gd name="connsiteY6" fmla="*/ 6892 h 3505735"/>
              <a:gd name="connsiteX7" fmla="*/ 3496180 w 3572067"/>
              <a:gd name="connsiteY7" fmla="*/ 921292 h 3505735"/>
              <a:gd name="connsiteX8" fmla="*/ 3531349 w 3572067"/>
              <a:gd name="connsiteY8" fmla="*/ 1659846 h 3505735"/>
              <a:gd name="connsiteX9" fmla="*/ 3548933 w 3572067"/>
              <a:gd name="connsiteY9" fmla="*/ 3277630 h 3505735"/>
              <a:gd name="connsiteX10" fmla="*/ 3566518 w 3572067"/>
              <a:gd name="connsiteY10" fmla="*/ 3435892 h 3505735"/>
              <a:gd name="connsiteX11" fmla="*/ 3443426 w 3572067"/>
              <a:gd name="connsiteY11" fmla="*/ 3471061 h 3505735"/>
              <a:gd name="connsiteX12" fmla="*/ 2405933 w 3572067"/>
              <a:gd name="connsiteY12" fmla="*/ 3488646 h 3505735"/>
              <a:gd name="connsiteX13" fmla="*/ 946410 w 3572067"/>
              <a:gd name="connsiteY13" fmla="*/ 3471061 h 3505735"/>
              <a:gd name="connsiteX14" fmla="*/ 137518 w 3572067"/>
              <a:gd name="connsiteY14" fmla="*/ 3488646 h 3505735"/>
              <a:gd name="connsiteX15" fmla="*/ 14426 w 3572067"/>
              <a:gd name="connsiteY15" fmla="*/ 3189708 h 350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2067" h="3505735">
                <a:moveTo>
                  <a:pt x="14426" y="3189708"/>
                </a:moveTo>
                <a:cubicBezTo>
                  <a:pt x="40803" y="2917146"/>
                  <a:pt x="175619" y="2175661"/>
                  <a:pt x="295780" y="1853276"/>
                </a:cubicBezTo>
                <a:cubicBezTo>
                  <a:pt x="415941" y="1530891"/>
                  <a:pt x="594718" y="1308153"/>
                  <a:pt x="735395" y="1255399"/>
                </a:cubicBezTo>
                <a:cubicBezTo>
                  <a:pt x="876072" y="1202645"/>
                  <a:pt x="1013818" y="1563130"/>
                  <a:pt x="1139841" y="1536753"/>
                </a:cubicBezTo>
                <a:cubicBezTo>
                  <a:pt x="1265864" y="1510376"/>
                  <a:pt x="1344995" y="1114722"/>
                  <a:pt x="1491533" y="1097138"/>
                </a:cubicBezTo>
                <a:cubicBezTo>
                  <a:pt x="1638071" y="1079554"/>
                  <a:pt x="1775818" y="1612954"/>
                  <a:pt x="2019072" y="1431246"/>
                </a:cubicBezTo>
                <a:cubicBezTo>
                  <a:pt x="2262326" y="1249538"/>
                  <a:pt x="2704872" y="91884"/>
                  <a:pt x="2951057" y="6892"/>
                </a:cubicBezTo>
                <a:cubicBezTo>
                  <a:pt x="3197242" y="-78100"/>
                  <a:pt x="3399465" y="645800"/>
                  <a:pt x="3496180" y="921292"/>
                </a:cubicBezTo>
                <a:cubicBezTo>
                  <a:pt x="3592895" y="1196784"/>
                  <a:pt x="3522557" y="1267123"/>
                  <a:pt x="3531349" y="1659846"/>
                </a:cubicBezTo>
                <a:cubicBezTo>
                  <a:pt x="3540141" y="2052569"/>
                  <a:pt x="3543072" y="2981622"/>
                  <a:pt x="3548933" y="3277630"/>
                </a:cubicBezTo>
                <a:cubicBezTo>
                  <a:pt x="3554795" y="3573638"/>
                  <a:pt x="3584103" y="3403653"/>
                  <a:pt x="3566518" y="3435892"/>
                </a:cubicBezTo>
                <a:cubicBezTo>
                  <a:pt x="3548933" y="3468131"/>
                  <a:pt x="3636857" y="3462269"/>
                  <a:pt x="3443426" y="3471061"/>
                </a:cubicBezTo>
                <a:cubicBezTo>
                  <a:pt x="3249995" y="3479853"/>
                  <a:pt x="2822102" y="3488646"/>
                  <a:pt x="2405933" y="3488646"/>
                </a:cubicBezTo>
                <a:cubicBezTo>
                  <a:pt x="1989764" y="3488646"/>
                  <a:pt x="1324479" y="3471061"/>
                  <a:pt x="946410" y="3471061"/>
                </a:cubicBezTo>
                <a:cubicBezTo>
                  <a:pt x="568341" y="3471061"/>
                  <a:pt x="292849" y="3535538"/>
                  <a:pt x="137518" y="3488646"/>
                </a:cubicBezTo>
                <a:cubicBezTo>
                  <a:pt x="-17813" y="3441754"/>
                  <a:pt x="-11951" y="3462270"/>
                  <a:pt x="14426" y="3189708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38000">
                <a:srgbClr val="81CC5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E10EAA-5DD1-4B16-A754-B395898B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140" r="-9721" b="-4329"/>
          <a:stretch/>
        </p:blipFill>
        <p:spPr>
          <a:xfrm rot="16200000">
            <a:off x="3894527" y="1573962"/>
            <a:ext cx="4980747" cy="5740799"/>
          </a:xfrm>
          <a:custGeom>
            <a:avLst/>
            <a:gdLst>
              <a:gd name="connsiteX0" fmla="*/ 3303350 w 4137811"/>
              <a:gd name="connsiteY0" fmla="*/ 2270290 h 4871239"/>
              <a:gd name="connsiteX1" fmla="*/ 3295924 w 4137811"/>
              <a:gd name="connsiteY1" fmla="*/ 2318629 h 4871239"/>
              <a:gd name="connsiteX2" fmla="*/ 2226541 w 4137811"/>
              <a:gd name="connsiteY2" fmla="*/ 3419008 h 4871239"/>
              <a:gd name="connsiteX3" fmla="*/ 2273036 w 4137811"/>
              <a:gd name="connsiteY3" fmla="*/ 3728974 h 4871239"/>
              <a:gd name="connsiteX4" fmla="*/ 2567503 w 4137811"/>
              <a:gd name="connsiteY4" fmla="*/ 4069937 h 4871239"/>
              <a:gd name="connsiteX5" fmla="*/ 2009564 w 4137811"/>
              <a:gd name="connsiteY5" fmla="*/ 4472893 h 4871239"/>
              <a:gd name="connsiteX6" fmla="*/ 768675 w 4137811"/>
              <a:gd name="connsiteY6" fmla="*/ 4726167 h 4871239"/>
              <a:gd name="connsiteX7" fmla="*/ 763326 w 4137811"/>
              <a:gd name="connsiteY7" fmla="*/ 4728006 h 4871239"/>
              <a:gd name="connsiteX8" fmla="*/ 0 w 4137811"/>
              <a:gd name="connsiteY8" fmla="*/ 4728005 h 4871239"/>
              <a:gd name="connsiteX9" fmla="*/ 0 w 4137811"/>
              <a:gd name="connsiteY9" fmla="*/ 374472 h 4871239"/>
              <a:gd name="connsiteX10" fmla="*/ 1075702 w 4137811"/>
              <a:gd name="connsiteY10" fmla="*/ 374472 h 4871239"/>
              <a:gd name="connsiteX11" fmla="*/ 1085271 w 4137811"/>
              <a:gd name="connsiteY11" fmla="*/ 393657 h 4871239"/>
              <a:gd name="connsiteX12" fmla="*/ 1870080 w 4137811"/>
              <a:gd name="connsiteY12" fmla="*/ 660310 h 4871239"/>
              <a:gd name="connsiteX13" fmla="*/ 2490012 w 4137811"/>
              <a:gd name="connsiteY13" fmla="*/ 939280 h 4871239"/>
              <a:gd name="connsiteX14" fmla="*/ 2180046 w 4137811"/>
              <a:gd name="connsiteY14" fmla="*/ 1404229 h 4871239"/>
              <a:gd name="connsiteX15" fmla="*/ 2675992 w 4137811"/>
              <a:gd name="connsiteY15" fmla="*/ 1807185 h 4871239"/>
              <a:gd name="connsiteX16" fmla="*/ 3303350 w 4137811"/>
              <a:gd name="connsiteY16" fmla="*/ 2270290 h 4871239"/>
              <a:gd name="connsiteX17" fmla="*/ 4137797 w 4137811"/>
              <a:gd name="connsiteY17" fmla="*/ 151182 h 4871239"/>
              <a:gd name="connsiteX18" fmla="*/ 4086337 w 4137811"/>
              <a:gd name="connsiteY18" fmla="*/ 644812 h 4871239"/>
              <a:gd name="connsiteX19" fmla="*/ 4055341 w 4137811"/>
              <a:gd name="connsiteY19" fmla="*/ 3109042 h 4871239"/>
              <a:gd name="connsiteX20" fmla="*/ 4086337 w 4137811"/>
              <a:gd name="connsiteY20" fmla="*/ 4503890 h 4871239"/>
              <a:gd name="connsiteX21" fmla="*/ 3993348 w 4137811"/>
              <a:gd name="connsiteY21" fmla="*/ 4829354 h 4871239"/>
              <a:gd name="connsiteX22" fmla="*/ 2536507 w 4137811"/>
              <a:gd name="connsiteY22" fmla="*/ 4860351 h 4871239"/>
              <a:gd name="connsiteX23" fmla="*/ 707707 w 4137811"/>
              <a:gd name="connsiteY23" fmla="*/ 4767361 h 4871239"/>
              <a:gd name="connsiteX24" fmla="*/ 725718 w 4137811"/>
              <a:gd name="connsiteY24" fmla="*/ 4740935 h 4871239"/>
              <a:gd name="connsiteX25" fmla="*/ 763326 w 4137811"/>
              <a:gd name="connsiteY25" fmla="*/ 4728006 h 4871239"/>
              <a:gd name="connsiteX26" fmla="*/ 3810532 w 4137811"/>
              <a:gd name="connsiteY26" fmla="*/ 4728006 h 4871239"/>
              <a:gd name="connsiteX27" fmla="*/ 3810532 w 4137811"/>
              <a:gd name="connsiteY27" fmla="*/ 374472 h 4871239"/>
              <a:gd name="connsiteX28" fmla="*/ 1075702 w 4137811"/>
              <a:gd name="connsiteY28" fmla="*/ 374472 h 4871239"/>
              <a:gd name="connsiteX29" fmla="*/ 1075278 w 4137811"/>
              <a:gd name="connsiteY29" fmla="*/ 373621 h 4871239"/>
              <a:gd name="connsiteX30" fmla="*/ 1110664 w 4137811"/>
              <a:gd name="connsiteY30" fmla="*/ 334845 h 4871239"/>
              <a:gd name="connsiteX31" fmla="*/ 3094447 w 4137811"/>
              <a:gd name="connsiteY31" fmla="*/ 55876 h 4871239"/>
              <a:gd name="connsiteX32" fmla="*/ 4055341 w 4137811"/>
              <a:gd name="connsiteY32" fmla="*/ 55876 h 4871239"/>
              <a:gd name="connsiteX33" fmla="*/ 4137797 w 4137811"/>
              <a:gd name="connsiteY33" fmla="*/ 151182 h 48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37811" h="4871239">
                <a:moveTo>
                  <a:pt x="3303350" y="2270290"/>
                </a:moveTo>
                <a:cubicBezTo>
                  <a:pt x="3303008" y="2285746"/>
                  <a:pt x="3300606" y="2301839"/>
                  <a:pt x="3295924" y="2318629"/>
                </a:cubicBezTo>
                <a:cubicBezTo>
                  <a:pt x="3221016" y="2587266"/>
                  <a:pt x="2397022" y="3183951"/>
                  <a:pt x="2226541" y="3419008"/>
                </a:cubicBezTo>
                <a:cubicBezTo>
                  <a:pt x="2056060" y="3654065"/>
                  <a:pt x="2216209" y="3620486"/>
                  <a:pt x="2273036" y="3728974"/>
                </a:cubicBezTo>
                <a:cubicBezTo>
                  <a:pt x="2329863" y="3837462"/>
                  <a:pt x="2611415" y="3945951"/>
                  <a:pt x="2567503" y="4069937"/>
                </a:cubicBezTo>
                <a:cubicBezTo>
                  <a:pt x="2523591" y="4193923"/>
                  <a:pt x="2319530" y="4356656"/>
                  <a:pt x="2009564" y="4472893"/>
                </a:cubicBezTo>
                <a:cubicBezTo>
                  <a:pt x="1757717" y="4567336"/>
                  <a:pt x="997715" y="4660074"/>
                  <a:pt x="768675" y="4726167"/>
                </a:cubicBezTo>
                <a:lnTo>
                  <a:pt x="763326" y="4728006"/>
                </a:lnTo>
                <a:lnTo>
                  <a:pt x="0" y="4728005"/>
                </a:lnTo>
                <a:lnTo>
                  <a:pt x="0" y="374472"/>
                </a:lnTo>
                <a:lnTo>
                  <a:pt x="1075702" y="374472"/>
                </a:lnTo>
                <a:lnTo>
                  <a:pt x="1085271" y="393657"/>
                </a:lnTo>
                <a:cubicBezTo>
                  <a:pt x="1163990" y="481262"/>
                  <a:pt x="1683294" y="578459"/>
                  <a:pt x="1870080" y="660310"/>
                </a:cubicBezTo>
                <a:cubicBezTo>
                  <a:pt x="2099971" y="761049"/>
                  <a:pt x="2438351" y="815294"/>
                  <a:pt x="2490012" y="939280"/>
                </a:cubicBezTo>
                <a:cubicBezTo>
                  <a:pt x="2541673" y="1063266"/>
                  <a:pt x="2149049" y="1259578"/>
                  <a:pt x="2180046" y="1404229"/>
                </a:cubicBezTo>
                <a:cubicBezTo>
                  <a:pt x="2211043" y="1548880"/>
                  <a:pt x="2675992" y="1807185"/>
                  <a:pt x="2675992" y="1807185"/>
                </a:cubicBezTo>
                <a:cubicBezTo>
                  <a:pt x="2850349" y="1950060"/>
                  <a:pt x="3308487" y="2038449"/>
                  <a:pt x="3303350" y="2270290"/>
                </a:cubicBezTo>
                <a:close/>
                <a:moveTo>
                  <a:pt x="4137797" y="151182"/>
                </a:moveTo>
                <a:cubicBezTo>
                  <a:pt x="4138806" y="214572"/>
                  <a:pt x="4086337" y="326774"/>
                  <a:pt x="4086337" y="644812"/>
                </a:cubicBezTo>
                <a:cubicBezTo>
                  <a:pt x="4086337" y="1153673"/>
                  <a:pt x="4055341" y="2465862"/>
                  <a:pt x="4055341" y="3109042"/>
                </a:cubicBezTo>
                <a:cubicBezTo>
                  <a:pt x="4055341" y="3752222"/>
                  <a:pt x="4096669" y="4217171"/>
                  <a:pt x="4086337" y="4503890"/>
                </a:cubicBezTo>
                <a:cubicBezTo>
                  <a:pt x="4076005" y="4790609"/>
                  <a:pt x="4251653" y="4769944"/>
                  <a:pt x="3993348" y="4829354"/>
                </a:cubicBezTo>
                <a:cubicBezTo>
                  <a:pt x="3735043" y="4888764"/>
                  <a:pt x="3084114" y="4870683"/>
                  <a:pt x="2536507" y="4860351"/>
                </a:cubicBezTo>
                <a:cubicBezTo>
                  <a:pt x="1988900" y="4850019"/>
                  <a:pt x="795531" y="4831937"/>
                  <a:pt x="707707" y="4767361"/>
                </a:cubicBezTo>
                <a:cubicBezTo>
                  <a:pt x="696729" y="4759289"/>
                  <a:pt x="703994" y="4750450"/>
                  <a:pt x="725718" y="4740935"/>
                </a:cubicBezTo>
                <a:lnTo>
                  <a:pt x="763326" y="4728006"/>
                </a:lnTo>
                <a:lnTo>
                  <a:pt x="3810532" y="4728006"/>
                </a:lnTo>
                <a:lnTo>
                  <a:pt x="3810532" y="374472"/>
                </a:lnTo>
                <a:lnTo>
                  <a:pt x="1075702" y="374472"/>
                </a:lnTo>
                <a:lnTo>
                  <a:pt x="1075278" y="373621"/>
                </a:lnTo>
                <a:cubicBezTo>
                  <a:pt x="1074299" y="360393"/>
                  <a:pt x="1085156" y="347438"/>
                  <a:pt x="1110664" y="334845"/>
                </a:cubicBezTo>
                <a:cubicBezTo>
                  <a:pt x="1314724" y="234106"/>
                  <a:pt x="2606249" y="102370"/>
                  <a:pt x="3094447" y="55876"/>
                </a:cubicBezTo>
                <a:cubicBezTo>
                  <a:pt x="3582643" y="9381"/>
                  <a:pt x="3890026" y="-42280"/>
                  <a:pt x="4055341" y="55876"/>
                </a:cubicBezTo>
                <a:cubicBezTo>
                  <a:pt x="4117335" y="92684"/>
                  <a:pt x="4137192" y="113147"/>
                  <a:pt x="4137797" y="15118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227C10-5D0B-465F-8418-83A8FDFEB237}"/>
              </a:ext>
            </a:extLst>
          </p:cNvPr>
          <p:cNvSpPr/>
          <p:nvPr/>
        </p:nvSpPr>
        <p:spPr>
          <a:xfrm>
            <a:off x="4901765" y="635092"/>
            <a:ext cx="3909682" cy="712864"/>
          </a:xfrm>
          <a:custGeom>
            <a:avLst/>
            <a:gdLst>
              <a:gd name="connsiteX0" fmla="*/ 981916 w 3950598"/>
              <a:gd name="connsiteY0" fmla="*/ 191182 h 673811"/>
              <a:gd name="connsiteX1" fmla="*/ 1122593 w 3950598"/>
              <a:gd name="connsiteY1" fmla="*/ 15336 h 673811"/>
              <a:gd name="connsiteX2" fmla="*/ 1386363 w 3950598"/>
              <a:gd name="connsiteY2" fmla="*/ 32920 h 673811"/>
              <a:gd name="connsiteX3" fmla="*/ 1527040 w 3950598"/>
              <a:gd name="connsiteY3" fmla="*/ 226351 h 673811"/>
              <a:gd name="connsiteX4" fmla="*/ 1667716 w 3950598"/>
              <a:gd name="connsiteY4" fmla="*/ 68089 h 673811"/>
              <a:gd name="connsiteX5" fmla="*/ 1878732 w 3950598"/>
              <a:gd name="connsiteY5" fmla="*/ 68089 h 673811"/>
              <a:gd name="connsiteX6" fmla="*/ 1966655 w 3950598"/>
              <a:gd name="connsiteY6" fmla="*/ 191182 h 673811"/>
              <a:gd name="connsiteX7" fmla="*/ 2195255 w 3950598"/>
              <a:gd name="connsiteY7" fmla="*/ 103259 h 673811"/>
              <a:gd name="connsiteX8" fmla="*/ 2388686 w 3950598"/>
              <a:gd name="connsiteY8" fmla="*/ 103259 h 673811"/>
              <a:gd name="connsiteX9" fmla="*/ 2476609 w 3950598"/>
              <a:gd name="connsiteY9" fmla="*/ 226351 h 673811"/>
              <a:gd name="connsiteX10" fmla="*/ 2775547 w 3950598"/>
              <a:gd name="connsiteY10" fmla="*/ 243936 h 673811"/>
              <a:gd name="connsiteX11" fmla="*/ 2881055 w 3950598"/>
              <a:gd name="connsiteY11" fmla="*/ 384612 h 673811"/>
              <a:gd name="connsiteX12" fmla="*/ 3619609 w 3950598"/>
              <a:gd name="connsiteY12" fmla="*/ 384612 h 673811"/>
              <a:gd name="connsiteX13" fmla="*/ 3848209 w 3950598"/>
              <a:gd name="connsiteY13" fmla="*/ 542874 h 673811"/>
              <a:gd name="connsiteX14" fmla="*/ 1984240 w 3950598"/>
              <a:gd name="connsiteY14" fmla="*/ 648382 h 673811"/>
              <a:gd name="connsiteX15" fmla="*/ 85101 w 3950598"/>
              <a:gd name="connsiteY15" fmla="*/ 665966 h 673811"/>
              <a:gd name="connsiteX16" fmla="*/ 331286 w 3950598"/>
              <a:gd name="connsiteY16" fmla="*/ 542874 h 673811"/>
              <a:gd name="connsiteX17" fmla="*/ 348870 w 3950598"/>
              <a:gd name="connsiteY17" fmla="*/ 367028 h 673811"/>
              <a:gd name="connsiteX18" fmla="*/ 559886 w 3950598"/>
              <a:gd name="connsiteY18" fmla="*/ 261520 h 673811"/>
              <a:gd name="connsiteX19" fmla="*/ 718147 w 3950598"/>
              <a:gd name="connsiteY19" fmla="*/ 349443 h 673811"/>
              <a:gd name="connsiteX20" fmla="*/ 753316 w 3950598"/>
              <a:gd name="connsiteY20" fmla="*/ 173597 h 673811"/>
              <a:gd name="connsiteX21" fmla="*/ 893993 w 3950598"/>
              <a:gd name="connsiteY21" fmla="*/ 156012 h 673811"/>
              <a:gd name="connsiteX22" fmla="*/ 981916 w 3950598"/>
              <a:gd name="connsiteY22" fmla="*/ 191182 h 673811"/>
              <a:gd name="connsiteX0" fmla="*/ 981916 w 3950598"/>
              <a:gd name="connsiteY0" fmla="*/ 191182 h 673811"/>
              <a:gd name="connsiteX1" fmla="*/ 1122593 w 3950598"/>
              <a:gd name="connsiteY1" fmla="*/ 15336 h 673811"/>
              <a:gd name="connsiteX2" fmla="*/ 1386363 w 3950598"/>
              <a:gd name="connsiteY2" fmla="*/ 32920 h 673811"/>
              <a:gd name="connsiteX3" fmla="*/ 1527040 w 3950598"/>
              <a:gd name="connsiteY3" fmla="*/ 226351 h 673811"/>
              <a:gd name="connsiteX4" fmla="*/ 1667716 w 3950598"/>
              <a:gd name="connsiteY4" fmla="*/ 68089 h 673811"/>
              <a:gd name="connsiteX5" fmla="*/ 1878732 w 3950598"/>
              <a:gd name="connsiteY5" fmla="*/ 68089 h 673811"/>
              <a:gd name="connsiteX6" fmla="*/ 1966655 w 3950598"/>
              <a:gd name="connsiteY6" fmla="*/ 191182 h 673811"/>
              <a:gd name="connsiteX7" fmla="*/ 2195255 w 3950598"/>
              <a:gd name="connsiteY7" fmla="*/ 103259 h 673811"/>
              <a:gd name="connsiteX8" fmla="*/ 2388686 w 3950598"/>
              <a:gd name="connsiteY8" fmla="*/ 103259 h 673811"/>
              <a:gd name="connsiteX9" fmla="*/ 2476609 w 3950598"/>
              <a:gd name="connsiteY9" fmla="*/ 226351 h 673811"/>
              <a:gd name="connsiteX10" fmla="*/ 2775547 w 3950598"/>
              <a:gd name="connsiteY10" fmla="*/ 243936 h 673811"/>
              <a:gd name="connsiteX11" fmla="*/ 2881055 w 3950598"/>
              <a:gd name="connsiteY11" fmla="*/ 384612 h 673811"/>
              <a:gd name="connsiteX12" fmla="*/ 3619609 w 3950598"/>
              <a:gd name="connsiteY12" fmla="*/ 384612 h 673811"/>
              <a:gd name="connsiteX13" fmla="*/ 3848209 w 3950598"/>
              <a:gd name="connsiteY13" fmla="*/ 542874 h 673811"/>
              <a:gd name="connsiteX14" fmla="*/ 1984240 w 3950598"/>
              <a:gd name="connsiteY14" fmla="*/ 648382 h 673811"/>
              <a:gd name="connsiteX15" fmla="*/ 85101 w 3950598"/>
              <a:gd name="connsiteY15" fmla="*/ 665966 h 673811"/>
              <a:gd name="connsiteX16" fmla="*/ 331286 w 3950598"/>
              <a:gd name="connsiteY16" fmla="*/ 542874 h 673811"/>
              <a:gd name="connsiteX17" fmla="*/ 348870 w 3950598"/>
              <a:gd name="connsiteY17" fmla="*/ 367028 h 673811"/>
              <a:gd name="connsiteX18" fmla="*/ 559886 w 3950598"/>
              <a:gd name="connsiteY18" fmla="*/ 261520 h 673811"/>
              <a:gd name="connsiteX19" fmla="*/ 718147 w 3950598"/>
              <a:gd name="connsiteY19" fmla="*/ 349443 h 673811"/>
              <a:gd name="connsiteX20" fmla="*/ 753316 w 3950598"/>
              <a:gd name="connsiteY20" fmla="*/ 173597 h 673811"/>
              <a:gd name="connsiteX21" fmla="*/ 893993 w 3950598"/>
              <a:gd name="connsiteY21" fmla="*/ 156012 h 673811"/>
              <a:gd name="connsiteX22" fmla="*/ 981916 w 3950598"/>
              <a:gd name="connsiteY22" fmla="*/ 191182 h 673811"/>
              <a:gd name="connsiteX0" fmla="*/ 941000 w 3909682"/>
              <a:gd name="connsiteY0" fmla="*/ 191182 h 712864"/>
              <a:gd name="connsiteX1" fmla="*/ 1081677 w 3909682"/>
              <a:gd name="connsiteY1" fmla="*/ 15336 h 712864"/>
              <a:gd name="connsiteX2" fmla="*/ 1345447 w 3909682"/>
              <a:gd name="connsiteY2" fmla="*/ 32920 h 712864"/>
              <a:gd name="connsiteX3" fmla="*/ 1486124 w 3909682"/>
              <a:gd name="connsiteY3" fmla="*/ 226351 h 712864"/>
              <a:gd name="connsiteX4" fmla="*/ 1626800 w 3909682"/>
              <a:gd name="connsiteY4" fmla="*/ 68089 h 712864"/>
              <a:gd name="connsiteX5" fmla="*/ 1837816 w 3909682"/>
              <a:gd name="connsiteY5" fmla="*/ 68089 h 712864"/>
              <a:gd name="connsiteX6" fmla="*/ 1925739 w 3909682"/>
              <a:gd name="connsiteY6" fmla="*/ 191182 h 712864"/>
              <a:gd name="connsiteX7" fmla="*/ 2154339 w 3909682"/>
              <a:gd name="connsiteY7" fmla="*/ 103259 h 712864"/>
              <a:gd name="connsiteX8" fmla="*/ 2347770 w 3909682"/>
              <a:gd name="connsiteY8" fmla="*/ 103259 h 712864"/>
              <a:gd name="connsiteX9" fmla="*/ 2435693 w 3909682"/>
              <a:gd name="connsiteY9" fmla="*/ 226351 h 712864"/>
              <a:gd name="connsiteX10" fmla="*/ 2734631 w 3909682"/>
              <a:gd name="connsiteY10" fmla="*/ 243936 h 712864"/>
              <a:gd name="connsiteX11" fmla="*/ 2840139 w 3909682"/>
              <a:gd name="connsiteY11" fmla="*/ 384612 h 712864"/>
              <a:gd name="connsiteX12" fmla="*/ 3578693 w 3909682"/>
              <a:gd name="connsiteY12" fmla="*/ 384612 h 712864"/>
              <a:gd name="connsiteX13" fmla="*/ 3807293 w 3909682"/>
              <a:gd name="connsiteY13" fmla="*/ 542874 h 712864"/>
              <a:gd name="connsiteX14" fmla="*/ 1943324 w 3909682"/>
              <a:gd name="connsiteY14" fmla="*/ 648382 h 712864"/>
              <a:gd name="connsiteX15" fmla="*/ 44185 w 3909682"/>
              <a:gd name="connsiteY15" fmla="*/ 665966 h 712864"/>
              <a:gd name="connsiteX16" fmla="*/ 290370 w 3909682"/>
              <a:gd name="connsiteY16" fmla="*/ 542874 h 712864"/>
              <a:gd name="connsiteX17" fmla="*/ 307954 w 3909682"/>
              <a:gd name="connsiteY17" fmla="*/ 367028 h 712864"/>
              <a:gd name="connsiteX18" fmla="*/ 518970 w 3909682"/>
              <a:gd name="connsiteY18" fmla="*/ 261520 h 712864"/>
              <a:gd name="connsiteX19" fmla="*/ 677231 w 3909682"/>
              <a:gd name="connsiteY19" fmla="*/ 349443 h 712864"/>
              <a:gd name="connsiteX20" fmla="*/ 712400 w 3909682"/>
              <a:gd name="connsiteY20" fmla="*/ 173597 h 712864"/>
              <a:gd name="connsiteX21" fmla="*/ 853077 w 3909682"/>
              <a:gd name="connsiteY21" fmla="*/ 156012 h 712864"/>
              <a:gd name="connsiteX22" fmla="*/ 941000 w 3909682"/>
              <a:gd name="connsiteY22" fmla="*/ 191182 h 7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09682" h="712864">
                <a:moveTo>
                  <a:pt x="941000" y="191182"/>
                </a:moveTo>
                <a:cubicBezTo>
                  <a:pt x="979100" y="167736"/>
                  <a:pt x="1014269" y="41713"/>
                  <a:pt x="1081677" y="15336"/>
                </a:cubicBezTo>
                <a:cubicBezTo>
                  <a:pt x="1149085" y="-11041"/>
                  <a:pt x="1278039" y="-2249"/>
                  <a:pt x="1345447" y="32920"/>
                </a:cubicBezTo>
                <a:cubicBezTo>
                  <a:pt x="1412855" y="68089"/>
                  <a:pt x="1439232" y="220490"/>
                  <a:pt x="1486124" y="226351"/>
                </a:cubicBezTo>
                <a:cubicBezTo>
                  <a:pt x="1533016" y="232212"/>
                  <a:pt x="1568185" y="94466"/>
                  <a:pt x="1626800" y="68089"/>
                </a:cubicBezTo>
                <a:cubicBezTo>
                  <a:pt x="1685415" y="41712"/>
                  <a:pt x="1787993" y="47574"/>
                  <a:pt x="1837816" y="68089"/>
                </a:cubicBezTo>
                <a:cubicBezTo>
                  <a:pt x="1887639" y="88604"/>
                  <a:pt x="1872985" y="185320"/>
                  <a:pt x="1925739" y="191182"/>
                </a:cubicBezTo>
                <a:cubicBezTo>
                  <a:pt x="1978493" y="197044"/>
                  <a:pt x="2084001" y="117913"/>
                  <a:pt x="2154339" y="103259"/>
                </a:cubicBezTo>
                <a:cubicBezTo>
                  <a:pt x="2224678" y="88605"/>
                  <a:pt x="2300878" y="82744"/>
                  <a:pt x="2347770" y="103259"/>
                </a:cubicBezTo>
                <a:cubicBezTo>
                  <a:pt x="2394662" y="123774"/>
                  <a:pt x="2371216" y="202905"/>
                  <a:pt x="2435693" y="226351"/>
                </a:cubicBezTo>
                <a:cubicBezTo>
                  <a:pt x="2500170" y="249797"/>
                  <a:pt x="2667223" y="217559"/>
                  <a:pt x="2734631" y="243936"/>
                </a:cubicBezTo>
                <a:cubicBezTo>
                  <a:pt x="2802039" y="270313"/>
                  <a:pt x="2699462" y="361166"/>
                  <a:pt x="2840139" y="384612"/>
                </a:cubicBezTo>
                <a:cubicBezTo>
                  <a:pt x="2980816" y="408058"/>
                  <a:pt x="3417501" y="358235"/>
                  <a:pt x="3578693" y="384612"/>
                </a:cubicBezTo>
                <a:cubicBezTo>
                  <a:pt x="3739885" y="410989"/>
                  <a:pt x="4079854" y="498912"/>
                  <a:pt x="3807293" y="542874"/>
                </a:cubicBezTo>
                <a:cubicBezTo>
                  <a:pt x="3534732" y="586836"/>
                  <a:pt x="2570509" y="627867"/>
                  <a:pt x="1943324" y="648382"/>
                </a:cubicBezTo>
                <a:cubicBezTo>
                  <a:pt x="1316139" y="668897"/>
                  <a:pt x="214170" y="771474"/>
                  <a:pt x="44185" y="665966"/>
                </a:cubicBezTo>
                <a:cubicBezTo>
                  <a:pt x="-125800" y="560458"/>
                  <a:pt x="246409" y="592697"/>
                  <a:pt x="290370" y="542874"/>
                </a:cubicBezTo>
                <a:cubicBezTo>
                  <a:pt x="334332" y="493051"/>
                  <a:pt x="269854" y="413920"/>
                  <a:pt x="307954" y="367028"/>
                </a:cubicBezTo>
                <a:cubicBezTo>
                  <a:pt x="346054" y="320136"/>
                  <a:pt x="457424" y="264451"/>
                  <a:pt x="518970" y="261520"/>
                </a:cubicBezTo>
                <a:cubicBezTo>
                  <a:pt x="580516" y="258589"/>
                  <a:pt x="644993" y="364097"/>
                  <a:pt x="677231" y="349443"/>
                </a:cubicBezTo>
                <a:cubicBezTo>
                  <a:pt x="709469" y="334789"/>
                  <a:pt x="683092" y="205836"/>
                  <a:pt x="712400" y="173597"/>
                </a:cubicBezTo>
                <a:cubicBezTo>
                  <a:pt x="741708" y="141358"/>
                  <a:pt x="812046" y="156012"/>
                  <a:pt x="853077" y="156012"/>
                </a:cubicBezTo>
                <a:cubicBezTo>
                  <a:pt x="894108" y="156012"/>
                  <a:pt x="902900" y="214628"/>
                  <a:pt x="941000" y="191182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F3A09B-1A29-4340-9652-F1A1E03FA7D2}"/>
              </a:ext>
            </a:extLst>
          </p:cNvPr>
          <p:cNvSpPr/>
          <p:nvPr/>
        </p:nvSpPr>
        <p:spPr>
          <a:xfrm>
            <a:off x="375944" y="538632"/>
            <a:ext cx="1782883" cy="486551"/>
          </a:xfrm>
          <a:custGeom>
            <a:avLst/>
            <a:gdLst>
              <a:gd name="connsiteX0" fmla="*/ 284465 w 1782883"/>
              <a:gd name="connsiteY0" fmla="*/ 184991 h 486551"/>
              <a:gd name="connsiteX1" fmla="*/ 389972 w 1782883"/>
              <a:gd name="connsiteY1" fmla="*/ 61899 h 486551"/>
              <a:gd name="connsiteX2" fmla="*/ 600988 w 1782883"/>
              <a:gd name="connsiteY2" fmla="*/ 132237 h 486551"/>
              <a:gd name="connsiteX3" fmla="*/ 688911 w 1782883"/>
              <a:gd name="connsiteY3" fmla="*/ 26729 h 486551"/>
              <a:gd name="connsiteX4" fmla="*/ 864757 w 1782883"/>
              <a:gd name="connsiteY4" fmla="*/ 9145 h 486551"/>
              <a:gd name="connsiteX5" fmla="*/ 1005434 w 1782883"/>
              <a:gd name="connsiteY5" fmla="*/ 149822 h 486551"/>
              <a:gd name="connsiteX6" fmla="*/ 1181280 w 1782883"/>
              <a:gd name="connsiteY6" fmla="*/ 79483 h 486551"/>
              <a:gd name="connsiteX7" fmla="*/ 1357126 w 1782883"/>
              <a:gd name="connsiteY7" fmla="*/ 132237 h 486551"/>
              <a:gd name="connsiteX8" fmla="*/ 1427465 w 1782883"/>
              <a:gd name="connsiteY8" fmla="*/ 272914 h 486551"/>
              <a:gd name="connsiteX9" fmla="*/ 1726403 w 1782883"/>
              <a:gd name="connsiteY9" fmla="*/ 325668 h 486551"/>
              <a:gd name="connsiteX10" fmla="*/ 1673649 w 1782883"/>
              <a:gd name="connsiteY10" fmla="*/ 448760 h 486551"/>
              <a:gd name="connsiteX11" fmla="*/ 653742 w 1782883"/>
              <a:gd name="connsiteY11" fmla="*/ 466345 h 486551"/>
              <a:gd name="connsiteX12" fmla="*/ 38280 w 1782883"/>
              <a:gd name="connsiteY12" fmla="*/ 466345 h 486551"/>
              <a:gd name="connsiteX13" fmla="*/ 91034 w 1782883"/>
              <a:gd name="connsiteY13" fmla="*/ 202576 h 486551"/>
              <a:gd name="connsiteX14" fmla="*/ 284465 w 1782883"/>
              <a:gd name="connsiteY14" fmla="*/ 184991 h 4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2883" h="486551">
                <a:moveTo>
                  <a:pt x="284465" y="184991"/>
                </a:moveTo>
                <a:cubicBezTo>
                  <a:pt x="334288" y="161545"/>
                  <a:pt x="337218" y="70691"/>
                  <a:pt x="389972" y="61899"/>
                </a:cubicBezTo>
                <a:cubicBezTo>
                  <a:pt x="442726" y="53107"/>
                  <a:pt x="551165" y="138099"/>
                  <a:pt x="600988" y="132237"/>
                </a:cubicBezTo>
                <a:cubicBezTo>
                  <a:pt x="650811" y="126375"/>
                  <a:pt x="644950" y="47244"/>
                  <a:pt x="688911" y="26729"/>
                </a:cubicBezTo>
                <a:cubicBezTo>
                  <a:pt x="732872" y="6214"/>
                  <a:pt x="812003" y="-11371"/>
                  <a:pt x="864757" y="9145"/>
                </a:cubicBezTo>
                <a:cubicBezTo>
                  <a:pt x="917511" y="29660"/>
                  <a:pt x="952680" y="138099"/>
                  <a:pt x="1005434" y="149822"/>
                </a:cubicBezTo>
                <a:cubicBezTo>
                  <a:pt x="1058188" y="161545"/>
                  <a:pt x="1122665" y="82414"/>
                  <a:pt x="1181280" y="79483"/>
                </a:cubicBezTo>
                <a:cubicBezTo>
                  <a:pt x="1239895" y="76552"/>
                  <a:pt x="1316095" y="99999"/>
                  <a:pt x="1357126" y="132237"/>
                </a:cubicBezTo>
                <a:cubicBezTo>
                  <a:pt x="1398157" y="164475"/>
                  <a:pt x="1365919" y="240676"/>
                  <a:pt x="1427465" y="272914"/>
                </a:cubicBezTo>
                <a:cubicBezTo>
                  <a:pt x="1489011" y="305152"/>
                  <a:pt x="1685372" y="296360"/>
                  <a:pt x="1726403" y="325668"/>
                </a:cubicBezTo>
                <a:cubicBezTo>
                  <a:pt x="1767434" y="354976"/>
                  <a:pt x="1852426" y="425314"/>
                  <a:pt x="1673649" y="448760"/>
                </a:cubicBezTo>
                <a:cubicBezTo>
                  <a:pt x="1494872" y="472206"/>
                  <a:pt x="926303" y="463414"/>
                  <a:pt x="653742" y="466345"/>
                </a:cubicBezTo>
                <a:cubicBezTo>
                  <a:pt x="381181" y="469276"/>
                  <a:pt x="132065" y="510306"/>
                  <a:pt x="38280" y="466345"/>
                </a:cubicBezTo>
                <a:cubicBezTo>
                  <a:pt x="-55505" y="422384"/>
                  <a:pt x="47073" y="243607"/>
                  <a:pt x="91034" y="202576"/>
                </a:cubicBezTo>
                <a:cubicBezTo>
                  <a:pt x="134995" y="161545"/>
                  <a:pt x="234642" y="208437"/>
                  <a:pt x="284465" y="184991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C99B71-000F-4086-BF8E-1CC10A235D04}"/>
              </a:ext>
            </a:extLst>
          </p:cNvPr>
          <p:cNvSpPr/>
          <p:nvPr/>
        </p:nvSpPr>
        <p:spPr>
          <a:xfrm>
            <a:off x="7873278" y="1403729"/>
            <a:ext cx="4094000" cy="1072809"/>
          </a:xfrm>
          <a:custGeom>
            <a:avLst/>
            <a:gdLst>
              <a:gd name="connsiteX0" fmla="*/ 953160 w 4094000"/>
              <a:gd name="connsiteY0" fmla="*/ 351840 h 1072809"/>
              <a:gd name="connsiteX1" fmla="*/ 1023498 w 4094000"/>
              <a:gd name="connsiteY1" fmla="*/ 211163 h 1072809"/>
              <a:gd name="connsiteX2" fmla="*/ 1234514 w 4094000"/>
              <a:gd name="connsiteY2" fmla="*/ 228747 h 1072809"/>
              <a:gd name="connsiteX3" fmla="*/ 1322437 w 4094000"/>
              <a:gd name="connsiteY3" fmla="*/ 299086 h 1072809"/>
              <a:gd name="connsiteX4" fmla="*/ 1463114 w 4094000"/>
              <a:gd name="connsiteY4" fmla="*/ 175993 h 1072809"/>
              <a:gd name="connsiteX5" fmla="*/ 1726883 w 4094000"/>
              <a:gd name="connsiteY5" fmla="*/ 140824 h 1072809"/>
              <a:gd name="connsiteX6" fmla="*/ 1867560 w 4094000"/>
              <a:gd name="connsiteY6" fmla="*/ 299086 h 1072809"/>
              <a:gd name="connsiteX7" fmla="*/ 2008237 w 4094000"/>
              <a:gd name="connsiteY7" fmla="*/ 105655 h 1072809"/>
              <a:gd name="connsiteX8" fmla="*/ 2254421 w 4094000"/>
              <a:gd name="connsiteY8" fmla="*/ 147 h 1072809"/>
              <a:gd name="connsiteX9" fmla="*/ 2447852 w 4094000"/>
              <a:gd name="connsiteY9" fmla="*/ 88070 h 1072809"/>
              <a:gd name="connsiteX10" fmla="*/ 2570944 w 4094000"/>
              <a:gd name="connsiteY10" fmla="*/ 299086 h 1072809"/>
              <a:gd name="connsiteX11" fmla="*/ 2676452 w 4094000"/>
              <a:gd name="connsiteY11" fmla="*/ 158409 h 1072809"/>
              <a:gd name="connsiteX12" fmla="*/ 2852298 w 4094000"/>
              <a:gd name="connsiteY12" fmla="*/ 158409 h 1072809"/>
              <a:gd name="connsiteX13" fmla="*/ 2905052 w 4094000"/>
              <a:gd name="connsiteY13" fmla="*/ 299086 h 1072809"/>
              <a:gd name="connsiteX14" fmla="*/ 3045729 w 4094000"/>
              <a:gd name="connsiteY14" fmla="*/ 246332 h 1072809"/>
              <a:gd name="connsiteX15" fmla="*/ 3203990 w 4094000"/>
              <a:gd name="connsiteY15" fmla="*/ 281501 h 1072809"/>
              <a:gd name="connsiteX16" fmla="*/ 3274329 w 4094000"/>
              <a:gd name="connsiteY16" fmla="*/ 474932 h 1072809"/>
              <a:gd name="connsiteX17" fmla="*/ 3379837 w 4094000"/>
              <a:gd name="connsiteY17" fmla="*/ 387009 h 1072809"/>
              <a:gd name="connsiteX18" fmla="*/ 3573267 w 4094000"/>
              <a:gd name="connsiteY18" fmla="*/ 422178 h 1072809"/>
              <a:gd name="connsiteX19" fmla="*/ 3678775 w 4094000"/>
              <a:gd name="connsiteY19" fmla="*/ 580440 h 1072809"/>
              <a:gd name="connsiteX20" fmla="*/ 3977714 w 4094000"/>
              <a:gd name="connsiteY20" fmla="*/ 650778 h 1072809"/>
              <a:gd name="connsiteX21" fmla="*/ 3960129 w 4094000"/>
              <a:gd name="connsiteY21" fmla="*/ 826624 h 1072809"/>
              <a:gd name="connsiteX22" fmla="*/ 2395098 w 4094000"/>
              <a:gd name="connsiteY22" fmla="*/ 861793 h 1072809"/>
              <a:gd name="connsiteX23" fmla="*/ 2764375 w 4094000"/>
              <a:gd name="connsiteY23" fmla="*/ 967301 h 1072809"/>
              <a:gd name="connsiteX24" fmla="*/ 2641283 w 4094000"/>
              <a:gd name="connsiteY24" fmla="*/ 1055224 h 1072809"/>
              <a:gd name="connsiteX25" fmla="*/ 1199344 w 4094000"/>
              <a:gd name="connsiteY25" fmla="*/ 1072809 h 1072809"/>
              <a:gd name="connsiteX26" fmla="*/ 284944 w 4094000"/>
              <a:gd name="connsiteY26" fmla="*/ 1055224 h 1072809"/>
              <a:gd name="connsiteX27" fmla="*/ 21175 w 4094000"/>
              <a:gd name="connsiteY27" fmla="*/ 1020055 h 1072809"/>
              <a:gd name="connsiteX28" fmla="*/ 73929 w 4094000"/>
              <a:gd name="connsiteY28" fmla="*/ 844209 h 1072809"/>
              <a:gd name="connsiteX29" fmla="*/ 531129 w 4094000"/>
              <a:gd name="connsiteY29" fmla="*/ 756286 h 1072809"/>
              <a:gd name="connsiteX30" fmla="*/ 654221 w 4094000"/>
              <a:gd name="connsiteY30" fmla="*/ 545270 h 1072809"/>
              <a:gd name="connsiteX31" fmla="*/ 917990 w 4094000"/>
              <a:gd name="connsiteY31" fmla="*/ 492517 h 1072809"/>
              <a:gd name="connsiteX32" fmla="*/ 953160 w 4094000"/>
              <a:gd name="connsiteY32" fmla="*/ 351840 h 1072809"/>
              <a:gd name="connsiteX0" fmla="*/ 953160 w 4094000"/>
              <a:gd name="connsiteY0" fmla="*/ 351840 h 1072809"/>
              <a:gd name="connsiteX1" fmla="*/ 1058667 w 4094000"/>
              <a:gd name="connsiteY1" fmla="*/ 246332 h 1072809"/>
              <a:gd name="connsiteX2" fmla="*/ 1234514 w 4094000"/>
              <a:gd name="connsiteY2" fmla="*/ 228747 h 1072809"/>
              <a:gd name="connsiteX3" fmla="*/ 1322437 w 4094000"/>
              <a:gd name="connsiteY3" fmla="*/ 299086 h 1072809"/>
              <a:gd name="connsiteX4" fmla="*/ 1463114 w 4094000"/>
              <a:gd name="connsiteY4" fmla="*/ 175993 h 1072809"/>
              <a:gd name="connsiteX5" fmla="*/ 1726883 w 4094000"/>
              <a:gd name="connsiteY5" fmla="*/ 140824 h 1072809"/>
              <a:gd name="connsiteX6" fmla="*/ 1867560 w 4094000"/>
              <a:gd name="connsiteY6" fmla="*/ 299086 h 1072809"/>
              <a:gd name="connsiteX7" fmla="*/ 2008237 w 4094000"/>
              <a:gd name="connsiteY7" fmla="*/ 105655 h 1072809"/>
              <a:gd name="connsiteX8" fmla="*/ 2254421 w 4094000"/>
              <a:gd name="connsiteY8" fmla="*/ 147 h 1072809"/>
              <a:gd name="connsiteX9" fmla="*/ 2447852 w 4094000"/>
              <a:gd name="connsiteY9" fmla="*/ 88070 h 1072809"/>
              <a:gd name="connsiteX10" fmla="*/ 2570944 w 4094000"/>
              <a:gd name="connsiteY10" fmla="*/ 299086 h 1072809"/>
              <a:gd name="connsiteX11" fmla="*/ 2676452 w 4094000"/>
              <a:gd name="connsiteY11" fmla="*/ 158409 h 1072809"/>
              <a:gd name="connsiteX12" fmla="*/ 2852298 w 4094000"/>
              <a:gd name="connsiteY12" fmla="*/ 158409 h 1072809"/>
              <a:gd name="connsiteX13" fmla="*/ 2905052 w 4094000"/>
              <a:gd name="connsiteY13" fmla="*/ 299086 h 1072809"/>
              <a:gd name="connsiteX14" fmla="*/ 3045729 w 4094000"/>
              <a:gd name="connsiteY14" fmla="*/ 246332 h 1072809"/>
              <a:gd name="connsiteX15" fmla="*/ 3203990 w 4094000"/>
              <a:gd name="connsiteY15" fmla="*/ 281501 h 1072809"/>
              <a:gd name="connsiteX16" fmla="*/ 3274329 w 4094000"/>
              <a:gd name="connsiteY16" fmla="*/ 474932 h 1072809"/>
              <a:gd name="connsiteX17" fmla="*/ 3379837 w 4094000"/>
              <a:gd name="connsiteY17" fmla="*/ 387009 h 1072809"/>
              <a:gd name="connsiteX18" fmla="*/ 3573267 w 4094000"/>
              <a:gd name="connsiteY18" fmla="*/ 422178 h 1072809"/>
              <a:gd name="connsiteX19" fmla="*/ 3678775 w 4094000"/>
              <a:gd name="connsiteY19" fmla="*/ 580440 h 1072809"/>
              <a:gd name="connsiteX20" fmla="*/ 3977714 w 4094000"/>
              <a:gd name="connsiteY20" fmla="*/ 650778 h 1072809"/>
              <a:gd name="connsiteX21" fmla="*/ 3960129 w 4094000"/>
              <a:gd name="connsiteY21" fmla="*/ 826624 h 1072809"/>
              <a:gd name="connsiteX22" fmla="*/ 2395098 w 4094000"/>
              <a:gd name="connsiteY22" fmla="*/ 861793 h 1072809"/>
              <a:gd name="connsiteX23" fmla="*/ 2764375 w 4094000"/>
              <a:gd name="connsiteY23" fmla="*/ 967301 h 1072809"/>
              <a:gd name="connsiteX24" fmla="*/ 2641283 w 4094000"/>
              <a:gd name="connsiteY24" fmla="*/ 1055224 h 1072809"/>
              <a:gd name="connsiteX25" fmla="*/ 1199344 w 4094000"/>
              <a:gd name="connsiteY25" fmla="*/ 1072809 h 1072809"/>
              <a:gd name="connsiteX26" fmla="*/ 284944 w 4094000"/>
              <a:gd name="connsiteY26" fmla="*/ 1055224 h 1072809"/>
              <a:gd name="connsiteX27" fmla="*/ 21175 w 4094000"/>
              <a:gd name="connsiteY27" fmla="*/ 1020055 h 1072809"/>
              <a:gd name="connsiteX28" fmla="*/ 73929 w 4094000"/>
              <a:gd name="connsiteY28" fmla="*/ 844209 h 1072809"/>
              <a:gd name="connsiteX29" fmla="*/ 531129 w 4094000"/>
              <a:gd name="connsiteY29" fmla="*/ 756286 h 1072809"/>
              <a:gd name="connsiteX30" fmla="*/ 654221 w 4094000"/>
              <a:gd name="connsiteY30" fmla="*/ 545270 h 1072809"/>
              <a:gd name="connsiteX31" fmla="*/ 917990 w 4094000"/>
              <a:gd name="connsiteY31" fmla="*/ 492517 h 1072809"/>
              <a:gd name="connsiteX32" fmla="*/ 953160 w 4094000"/>
              <a:gd name="connsiteY32" fmla="*/ 351840 h 10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4000" h="1072809">
                <a:moveTo>
                  <a:pt x="953160" y="351840"/>
                </a:moveTo>
                <a:cubicBezTo>
                  <a:pt x="976606" y="310809"/>
                  <a:pt x="1011775" y="266848"/>
                  <a:pt x="1058667" y="246332"/>
                </a:cubicBezTo>
                <a:cubicBezTo>
                  <a:pt x="1105559" y="225816"/>
                  <a:pt x="1190552" y="219955"/>
                  <a:pt x="1234514" y="228747"/>
                </a:cubicBezTo>
                <a:cubicBezTo>
                  <a:pt x="1278476" y="237539"/>
                  <a:pt x="1284337" y="307878"/>
                  <a:pt x="1322437" y="299086"/>
                </a:cubicBezTo>
                <a:cubicBezTo>
                  <a:pt x="1360537" y="290294"/>
                  <a:pt x="1395706" y="202370"/>
                  <a:pt x="1463114" y="175993"/>
                </a:cubicBezTo>
                <a:cubicBezTo>
                  <a:pt x="1530522" y="149616"/>
                  <a:pt x="1659475" y="120309"/>
                  <a:pt x="1726883" y="140824"/>
                </a:cubicBezTo>
                <a:cubicBezTo>
                  <a:pt x="1794291" y="161339"/>
                  <a:pt x="1820668" y="304947"/>
                  <a:pt x="1867560" y="299086"/>
                </a:cubicBezTo>
                <a:cubicBezTo>
                  <a:pt x="1914452" y="293225"/>
                  <a:pt x="1943760" y="155478"/>
                  <a:pt x="2008237" y="105655"/>
                </a:cubicBezTo>
                <a:cubicBezTo>
                  <a:pt x="2072714" y="55832"/>
                  <a:pt x="2181152" y="3078"/>
                  <a:pt x="2254421" y="147"/>
                </a:cubicBezTo>
                <a:cubicBezTo>
                  <a:pt x="2327690" y="-2784"/>
                  <a:pt x="2395098" y="38247"/>
                  <a:pt x="2447852" y="88070"/>
                </a:cubicBezTo>
                <a:cubicBezTo>
                  <a:pt x="2500606" y="137893"/>
                  <a:pt x="2532844" y="287363"/>
                  <a:pt x="2570944" y="299086"/>
                </a:cubicBezTo>
                <a:cubicBezTo>
                  <a:pt x="2609044" y="310809"/>
                  <a:pt x="2629560" y="181855"/>
                  <a:pt x="2676452" y="158409"/>
                </a:cubicBezTo>
                <a:cubicBezTo>
                  <a:pt x="2723344" y="134963"/>
                  <a:pt x="2814198" y="134963"/>
                  <a:pt x="2852298" y="158409"/>
                </a:cubicBezTo>
                <a:cubicBezTo>
                  <a:pt x="2890398" y="181855"/>
                  <a:pt x="2872814" y="284432"/>
                  <a:pt x="2905052" y="299086"/>
                </a:cubicBezTo>
                <a:cubicBezTo>
                  <a:pt x="2937290" y="313740"/>
                  <a:pt x="2995906" y="249263"/>
                  <a:pt x="3045729" y="246332"/>
                </a:cubicBezTo>
                <a:cubicBezTo>
                  <a:pt x="3095552" y="243401"/>
                  <a:pt x="3165890" y="243401"/>
                  <a:pt x="3203990" y="281501"/>
                </a:cubicBezTo>
                <a:cubicBezTo>
                  <a:pt x="3242090" y="319601"/>
                  <a:pt x="3245021" y="457347"/>
                  <a:pt x="3274329" y="474932"/>
                </a:cubicBezTo>
                <a:cubicBezTo>
                  <a:pt x="3303637" y="492517"/>
                  <a:pt x="3330014" y="395801"/>
                  <a:pt x="3379837" y="387009"/>
                </a:cubicBezTo>
                <a:cubicBezTo>
                  <a:pt x="3429660" y="378217"/>
                  <a:pt x="3523444" y="389940"/>
                  <a:pt x="3573267" y="422178"/>
                </a:cubicBezTo>
                <a:cubicBezTo>
                  <a:pt x="3623090" y="454416"/>
                  <a:pt x="3611367" y="542340"/>
                  <a:pt x="3678775" y="580440"/>
                </a:cubicBezTo>
                <a:cubicBezTo>
                  <a:pt x="3746183" y="618540"/>
                  <a:pt x="3930822" y="609747"/>
                  <a:pt x="3977714" y="650778"/>
                </a:cubicBezTo>
                <a:cubicBezTo>
                  <a:pt x="4024606" y="691809"/>
                  <a:pt x="4223898" y="791455"/>
                  <a:pt x="3960129" y="826624"/>
                </a:cubicBezTo>
                <a:cubicBezTo>
                  <a:pt x="3696360" y="861793"/>
                  <a:pt x="2594390" y="838347"/>
                  <a:pt x="2395098" y="861793"/>
                </a:cubicBezTo>
                <a:cubicBezTo>
                  <a:pt x="2195806" y="885239"/>
                  <a:pt x="2723344" y="935063"/>
                  <a:pt x="2764375" y="967301"/>
                </a:cubicBezTo>
                <a:cubicBezTo>
                  <a:pt x="2805406" y="999539"/>
                  <a:pt x="2902122" y="1037639"/>
                  <a:pt x="2641283" y="1055224"/>
                </a:cubicBezTo>
                <a:cubicBezTo>
                  <a:pt x="2380445" y="1072809"/>
                  <a:pt x="1592067" y="1072809"/>
                  <a:pt x="1199344" y="1072809"/>
                </a:cubicBezTo>
                <a:cubicBezTo>
                  <a:pt x="806621" y="1072809"/>
                  <a:pt x="481305" y="1064016"/>
                  <a:pt x="284944" y="1055224"/>
                </a:cubicBezTo>
                <a:cubicBezTo>
                  <a:pt x="88583" y="1046432"/>
                  <a:pt x="56344" y="1055224"/>
                  <a:pt x="21175" y="1020055"/>
                </a:cubicBezTo>
                <a:cubicBezTo>
                  <a:pt x="-13994" y="984886"/>
                  <a:pt x="-11063" y="888170"/>
                  <a:pt x="73929" y="844209"/>
                </a:cubicBezTo>
                <a:cubicBezTo>
                  <a:pt x="158921" y="800248"/>
                  <a:pt x="434414" y="806109"/>
                  <a:pt x="531129" y="756286"/>
                </a:cubicBezTo>
                <a:cubicBezTo>
                  <a:pt x="627844" y="706463"/>
                  <a:pt x="589744" y="589231"/>
                  <a:pt x="654221" y="545270"/>
                </a:cubicBezTo>
                <a:cubicBezTo>
                  <a:pt x="718698" y="501309"/>
                  <a:pt x="865236" y="524755"/>
                  <a:pt x="917990" y="492517"/>
                </a:cubicBezTo>
                <a:cubicBezTo>
                  <a:pt x="970744" y="460279"/>
                  <a:pt x="929714" y="392871"/>
                  <a:pt x="953160" y="351840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F7D4DF-0EB2-4647-8029-B35B9339BDB4}"/>
              </a:ext>
            </a:extLst>
          </p:cNvPr>
          <p:cNvSpPr/>
          <p:nvPr/>
        </p:nvSpPr>
        <p:spPr>
          <a:xfrm>
            <a:off x="626870" y="4263007"/>
            <a:ext cx="4149688" cy="2612329"/>
          </a:xfrm>
          <a:custGeom>
            <a:avLst/>
            <a:gdLst>
              <a:gd name="connsiteX0" fmla="*/ 1771 w 4160728"/>
              <a:gd name="connsiteY0" fmla="*/ 2575870 h 2676941"/>
              <a:gd name="connsiteX1" fmla="*/ 371048 w 4160728"/>
              <a:gd name="connsiteY1" fmla="*/ 1274609 h 2676941"/>
              <a:gd name="connsiteX2" fmla="*/ 1074433 w 4160728"/>
              <a:gd name="connsiteY2" fmla="*/ 1555963 h 2676941"/>
              <a:gd name="connsiteX3" fmla="*/ 1426125 w 4160728"/>
              <a:gd name="connsiteY3" fmla="*/ 412963 h 2676941"/>
              <a:gd name="connsiteX4" fmla="*/ 1725063 w 4160728"/>
              <a:gd name="connsiteY4" fmla="*/ 8517 h 2676941"/>
              <a:gd name="connsiteX5" fmla="*/ 2516371 w 4160728"/>
              <a:gd name="connsiteY5" fmla="*/ 729486 h 2676941"/>
              <a:gd name="connsiteX6" fmla="*/ 2938402 w 4160728"/>
              <a:gd name="connsiteY6" fmla="*/ 325040 h 2676941"/>
              <a:gd name="connsiteX7" fmla="*/ 3536279 w 4160728"/>
              <a:gd name="connsiteY7" fmla="*/ 1169101 h 2676941"/>
              <a:gd name="connsiteX8" fmla="*/ 4134156 w 4160728"/>
              <a:gd name="connsiteY8" fmla="*/ 2558286 h 2676941"/>
              <a:gd name="connsiteX9" fmla="*/ 3887971 w 4160728"/>
              <a:gd name="connsiteY9" fmla="*/ 2593455 h 2676941"/>
              <a:gd name="connsiteX10" fmla="*/ 2428448 w 4160728"/>
              <a:gd name="connsiteY10" fmla="*/ 2593455 h 2676941"/>
              <a:gd name="connsiteX11" fmla="*/ 511725 w 4160728"/>
              <a:gd name="connsiteY11" fmla="*/ 2593455 h 2676941"/>
              <a:gd name="connsiteX12" fmla="*/ 1771 w 4160728"/>
              <a:gd name="connsiteY12" fmla="*/ 2575870 h 2676941"/>
              <a:gd name="connsiteX0" fmla="*/ 1771 w 4132207"/>
              <a:gd name="connsiteY0" fmla="*/ 2575870 h 2676941"/>
              <a:gd name="connsiteX1" fmla="*/ 371048 w 4132207"/>
              <a:gd name="connsiteY1" fmla="*/ 1274609 h 2676941"/>
              <a:gd name="connsiteX2" fmla="*/ 1074433 w 4132207"/>
              <a:gd name="connsiteY2" fmla="*/ 1555963 h 2676941"/>
              <a:gd name="connsiteX3" fmla="*/ 1426125 w 4132207"/>
              <a:gd name="connsiteY3" fmla="*/ 412963 h 2676941"/>
              <a:gd name="connsiteX4" fmla="*/ 1725063 w 4132207"/>
              <a:gd name="connsiteY4" fmla="*/ 8517 h 2676941"/>
              <a:gd name="connsiteX5" fmla="*/ 2516371 w 4132207"/>
              <a:gd name="connsiteY5" fmla="*/ 729486 h 2676941"/>
              <a:gd name="connsiteX6" fmla="*/ 2938402 w 4132207"/>
              <a:gd name="connsiteY6" fmla="*/ 325040 h 2676941"/>
              <a:gd name="connsiteX7" fmla="*/ 3536279 w 4132207"/>
              <a:gd name="connsiteY7" fmla="*/ 1169101 h 2676941"/>
              <a:gd name="connsiteX8" fmla="*/ 4098987 w 4132207"/>
              <a:gd name="connsiteY8" fmla="*/ 2400024 h 2676941"/>
              <a:gd name="connsiteX9" fmla="*/ 3887971 w 4132207"/>
              <a:gd name="connsiteY9" fmla="*/ 2593455 h 2676941"/>
              <a:gd name="connsiteX10" fmla="*/ 2428448 w 4132207"/>
              <a:gd name="connsiteY10" fmla="*/ 2593455 h 2676941"/>
              <a:gd name="connsiteX11" fmla="*/ 511725 w 4132207"/>
              <a:gd name="connsiteY11" fmla="*/ 2593455 h 2676941"/>
              <a:gd name="connsiteX12" fmla="*/ 1771 w 4132207"/>
              <a:gd name="connsiteY12" fmla="*/ 2575870 h 2676941"/>
              <a:gd name="connsiteX0" fmla="*/ 1667 w 4149688"/>
              <a:gd name="connsiteY0" fmla="*/ 2470363 h 2612329"/>
              <a:gd name="connsiteX1" fmla="*/ 388529 w 4149688"/>
              <a:gd name="connsiteY1" fmla="*/ 1274609 h 2612329"/>
              <a:gd name="connsiteX2" fmla="*/ 1091914 w 4149688"/>
              <a:gd name="connsiteY2" fmla="*/ 1555963 h 2612329"/>
              <a:gd name="connsiteX3" fmla="*/ 1443606 w 4149688"/>
              <a:gd name="connsiteY3" fmla="*/ 412963 h 2612329"/>
              <a:gd name="connsiteX4" fmla="*/ 1742544 w 4149688"/>
              <a:gd name="connsiteY4" fmla="*/ 8517 h 2612329"/>
              <a:gd name="connsiteX5" fmla="*/ 2533852 w 4149688"/>
              <a:gd name="connsiteY5" fmla="*/ 729486 h 2612329"/>
              <a:gd name="connsiteX6" fmla="*/ 2955883 w 4149688"/>
              <a:gd name="connsiteY6" fmla="*/ 325040 h 2612329"/>
              <a:gd name="connsiteX7" fmla="*/ 3553760 w 4149688"/>
              <a:gd name="connsiteY7" fmla="*/ 1169101 h 2612329"/>
              <a:gd name="connsiteX8" fmla="*/ 4116468 w 4149688"/>
              <a:gd name="connsiteY8" fmla="*/ 2400024 h 2612329"/>
              <a:gd name="connsiteX9" fmla="*/ 3905452 w 4149688"/>
              <a:gd name="connsiteY9" fmla="*/ 2593455 h 2612329"/>
              <a:gd name="connsiteX10" fmla="*/ 2445929 w 4149688"/>
              <a:gd name="connsiteY10" fmla="*/ 2593455 h 2612329"/>
              <a:gd name="connsiteX11" fmla="*/ 529206 w 4149688"/>
              <a:gd name="connsiteY11" fmla="*/ 2593455 h 2612329"/>
              <a:gd name="connsiteX12" fmla="*/ 1667 w 4149688"/>
              <a:gd name="connsiteY12" fmla="*/ 2470363 h 261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9688" h="2612329">
                <a:moveTo>
                  <a:pt x="1667" y="2470363"/>
                </a:moveTo>
                <a:cubicBezTo>
                  <a:pt x="-21779" y="2250555"/>
                  <a:pt x="206821" y="1427009"/>
                  <a:pt x="388529" y="1274609"/>
                </a:cubicBezTo>
                <a:cubicBezTo>
                  <a:pt x="570237" y="1122209"/>
                  <a:pt x="916068" y="1699571"/>
                  <a:pt x="1091914" y="1555963"/>
                </a:cubicBezTo>
                <a:cubicBezTo>
                  <a:pt x="1267760" y="1412355"/>
                  <a:pt x="1335168" y="670871"/>
                  <a:pt x="1443606" y="412963"/>
                </a:cubicBezTo>
                <a:cubicBezTo>
                  <a:pt x="1552044" y="155055"/>
                  <a:pt x="1560836" y="-44237"/>
                  <a:pt x="1742544" y="8517"/>
                </a:cubicBezTo>
                <a:cubicBezTo>
                  <a:pt x="1924252" y="61271"/>
                  <a:pt x="2331629" y="676732"/>
                  <a:pt x="2533852" y="729486"/>
                </a:cubicBezTo>
                <a:cubicBezTo>
                  <a:pt x="2736075" y="782240"/>
                  <a:pt x="2785898" y="251771"/>
                  <a:pt x="2955883" y="325040"/>
                </a:cubicBezTo>
                <a:cubicBezTo>
                  <a:pt x="3125868" y="398309"/>
                  <a:pt x="3360329" y="823270"/>
                  <a:pt x="3553760" y="1169101"/>
                </a:cubicBezTo>
                <a:cubicBezTo>
                  <a:pt x="3747191" y="1514932"/>
                  <a:pt x="4057853" y="2162632"/>
                  <a:pt x="4116468" y="2400024"/>
                </a:cubicBezTo>
                <a:cubicBezTo>
                  <a:pt x="4175083" y="2637416"/>
                  <a:pt x="4183875" y="2561217"/>
                  <a:pt x="3905452" y="2593455"/>
                </a:cubicBezTo>
                <a:cubicBezTo>
                  <a:pt x="3627029" y="2625694"/>
                  <a:pt x="2445929" y="2593455"/>
                  <a:pt x="2445929" y="2593455"/>
                </a:cubicBezTo>
                <a:lnTo>
                  <a:pt x="529206" y="2593455"/>
                </a:lnTo>
                <a:cubicBezTo>
                  <a:pt x="124760" y="2587594"/>
                  <a:pt x="25113" y="2690171"/>
                  <a:pt x="1667" y="2470363"/>
                </a:cubicBezTo>
                <a:close/>
              </a:path>
            </a:pathLst>
          </a:custGeom>
          <a:gradFill>
            <a:gsLst>
              <a:gs pos="0">
                <a:srgbClr val="00CC99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3DF79D-AC48-48AF-A057-08E61AB25263}"/>
              </a:ext>
            </a:extLst>
          </p:cNvPr>
          <p:cNvSpPr/>
          <p:nvPr/>
        </p:nvSpPr>
        <p:spPr>
          <a:xfrm>
            <a:off x="2701714" y="191910"/>
            <a:ext cx="1625575" cy="163479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0AC133-5885-4896-BF64-AFF28F165D9B}"/>
              </a:ext>
            </a:extLst>
          </p:cNvPr>
          <p:cNvSpPr/>
          <p:nvPr/>
        </p:nvSpPr>
        <p:spPr>
          <a:xfrm>
            <a:off x="8619933" y="3429000"/>
            <a:ext cx="3572067" cy="3505735"/>
          </a:xfrm>
          <a:custGeom>
            <a:avLst/>
            <a:gdLst>
              <a:gd name="connsiteX0" fmla="*/ 11434 w 3586660"/>
              <a:gd name="connsiteY0" fmla="*/ 3471061 h 3598334"/>
              <a:gd name="connsiteX1" fmla="*/ 310373 w 3586660"/>
              <a:gd name="connsiteY1" fmla="*/ 1853276 h 3598334"/>
              <a:gd name="connsiteX2" fmla="*/ 749988 w 3586660"/>
              <a:gd name="connsiteY2" fmla="*/ 1255399 h 3598334"/>
              <a:gd name="connsiteX3" fmla="*/ 1154434 w 3586660"/>
              <a:gd name="connsiteY3" fmla="*/ 1536753 h 3598334"/>
              <a:gd name="connsiteX4" fmla="*/ 1506126 w 3586660"/>
              <a:gd name="connsiteY4" fmla="*/ 1097138 h 3598334"/>
              <a:gd name="connsiteX5" fmla="*/ 2033665 w 3586660"/>
              <a:gd name="connsiteY5" fmla="*/ 1431246 h 3598334"/>
              <a:gd name="connsiteX6" fmla="*/ 2965650 w 3586660"/>
              <a:gd name="connsiteY6" fmla="*/ 6892 h 3598334"/>
              <a:gd name="connsiteX7" fmla="*/ 3510773 w 3586660"/>
              <a:gd name="connsiteY7" fmla="*/ 921292 h 3598334"/>
              <a:gd name="connsiteX8" fmla="*/ 3545942 w 3586660"/>
              <a:gd name="connsiteY8" fmla="*/ 1659846 h 3598334"/>
              <a:gd name="connsiteX9" fmla="*/ 3563526 w 3586660"/>
              <a:gd name="connsiteY9" fmla="*/ 3277630 h 3598334"/>
              <a:gd name="connsiteX10" fmla="*/ 3581111 w 3586660"/>
              <a:gd name="connsiteY10" fmla="*/ 3435892 h 3598334"/>
              <a:gd name="connsiteX11" fmla="*/ 3458019 w 3586660"/>
              <a:gd name="connsiteY11" fmla="*/ 3471061 h 3598334"/>
              <a:gd name="connsiteX12" fmla="*/ 2420526 w 3586660"/>
              <a:gd name="connsiteY12" fmla="*/ 3488646 h 3598334"/>
              <a:gd name="connsiteX13" fmla="*/ 961003 w 3586660"/>
              <a:gd name="connsiteY13" fmla="*/ 3471061 h 3598334"/>
              <a:gd name="connsiteX14" fmla="*/ 152111 w 3586660"/>
              <a:gd name="connsiteY14" fmla="*/ 3488646 h 3598334"/>
              <a:gd name="connsiteX15" fmla="*/ 11434 w 3586660"/>
              <a:gd name="connsiteY15" fmla="*/ 3471061 h 3598334"/>
              <a:gd name="connsiteX0" fmla="*/ 11434 w 3586660"/>
              <a:gd name="connsiteY0" fmla="*/ 3242461 h 3501975"/>
              <a:gd name="connsiteX1" fmla="*/ 310373 w 3586660"/>
              <a:gd name="connsiteY1" fmla="*/ 1853276 h 3501975"/>
              <a:gd name="connsiteX2" fmla="*/ 749988 w 3586660"/>
              <a:gd name="connsiteY2" fmla="*/ 1255399 h 3501975"/>
              <a:gd name="connsiteX3" fmla="*/ 1154434 w 3586660"/>
              <a:gd name="connsiteY3" fmla="*/ 1536753 h 3501975"/>
              <a:gd name="connsiteX4" fmla="*/ 1506126 w 3586660"/>
              <a:gd name="connsiteY4" fmla="*/ 1097138 h 3501975"/>
              <a:gd name="connsiteX5" fmla="*/ 2033665 w 3586660"/>
              <a:gd name="connsiteY5" fmla="*/ 1431246 h 3501975"/>
              <a:gd name="connsiteX6" fmla="*/ 2965650 w 3586660"/>
              <a:gd name="connsiteY6" fmla="*/ 6892 h 3501975"/>
              <a:gd name="connsiteX7" fmla="*/ 3510773 w 3586660"/>
              <a:gd name="connsiteY7" fmla="*/ 921292 h 3501975"/>
              <a:gd name="connsiteX8" fmla="*/ 3545942 w 3586660"/>
              <a:gd name="connsiteY8" fmla="*/ 1659846 h 3501975"/>
              <a:gd name="connsiteX9" fmla="*/ 3563526 w 3586660"/>
              <a:gd name="connsiteY9" fmla="*/ 3277630 h 3501975"/>
              <a:gd name="connsiteX10" fmla="*/ 3581111 w 3586660"/>
              <a:gd name="connsiteY10" fmla="*/ 3435892 h 3501975"/>
              <a:gd name="connsiteX11" fmla="*/ 3458019 w 3586660"/>
              <a:gd name="connsiteY11" fmla="*/ 3471061 h 3501975"/>
              <a:gd name="connsiteX12" fmla="*/ 2420526 w 3586660"/>
              <a:gd name="connsiteY12" fmla="*/ 3488646 h 3501975"/>
              <a:gd name="connsiteX13" fmla="*/ 961003 w 3586660"/>
              <a:gd name="connsiteY13" fmla="*/ 3471061 h 3501975"/>
              <a:gd name="connsiteX14" fmla="*/ 152111 w 3586660"/>
              <a:gd name="connsiteY14" fmla="*/ 3488646 h 3501975"/>
              <a:gd name="connsiteX15" fmla="*/ 11434 w 3586660"/>
              <a:gd name="connsiteY15" fmla="*/ 3242461 h 3501975"/>
              <a:gd name="connsiteX0" fmla="*/ 14426 w 3572067"/>
              <a:gd name="connsiteY0" fmla="*/ 3189708 h 3505735"/>
              <a:gd name="connsiteX1" fmla="*/ 295780 w 3572067"/>
              <a:gd name="connsiteY1" fmla="*/ 1853276 h 3505735"/>
              <a:gd name="connsiteX2" fmla="*/ 735395 w 3572067"/>
              <a:gd name="connsiteY2" fmla="*/ 1255399 h 3505735"/>
              <a:gd name="connsiteX3" fmla="*/ 1139841 w 3572067"/>
              <a:gd name="connsiteY3" fmla="*/ 1536753 h 3505735"/>
              <a:gd name="connsiteX4" fmla="*/ 1491533 w 3572067"/>
              <a:gd name="connsiteY4" fmla="*/ 1097138 h 3505735"/>
              <a:gd name="connsiteX5" fmla="*/ 2019072 w 3572067"/>
              <a:gd name="connsiteY5" fmla="*/ 1431246 h 3505735"/>
              <a:gd name="connsiteX6" fmla="*/ 2951057 w 3572067"/>
              <a:gd name="connsiteY6" fmla="*/ 6892 h 3505735"/>
              <a:gd name="connsiteX7" fmla="*/ 3496180 w 3572067"/>
              <a:gd name="connsiteY7" fmla="*/ 921292 h 3505735"/>
              <a:gd name="connsiteX8" fmla="*/ 3531349 w 3572067"/>
              <a:gd name="connsiteY8" fmla="*/ 1659846 h 3505735"/>
              <a:gd name="connsiteX9" fmla="*/ 3548933 w 3572067"/>
              <a:gd name="connsiteY9" fmla="*/ 3277630 h 3505735"/>
              <a:gd name="connsiteX10" fmla="*/ 3566518 w 3572067"/>
              <a:gd name="connsiteY10" fmla="*/ 3435892 h 3505735"/>
              <a:gd name="connsiteX11" fmla="*/ 3443426 w 3572067"/>
              <a:gd name="connsiteY11" fmla="*/ 3471061 h 3505735"/>
              <a:gd name="connsiteX12" fmla="*/ 2405933 w 3572067"/>
              <a:gd name="connsiteY12" fmla="*/ 3488646 h 3505735"/>
              <a:gd name="connsiteX13" fmla="*/ 946410 w 3572067"/>
              <a:gd name="connsiteY13" fmla="*/ 3471061 h 3505735"/>
              <a:gd name="connsiteX14" fmla="*/ 137518 w 3572067"/>
              <a:gd name="connsiteY14" fmla="*/ 3488646 h 3505735"/>
              <a:gd name="connsiteX15" fmla="*/ 14426 w 3572067"/>
              <a:gd name="connsiteY15" fmla="*/ 3189708 h 350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2067" h="3505735">
                <a:moveTo>
                  <a:pt x="14426" y="3189708"/>
                </a:moveTo>
                <a:cubicBezTo>
                  <a:pt x="40803" y="2917146"/>
                  <a:pt x="175619" y="2175661"/>
                  <a:pt x="295780" y="1853276"/>
                </a:cubicBezTo>
                <a:cubicBezTo>
                  <a:pt x="415941" y="1530891"/>
                  <a:pt x="594718" y="1308153"/>
                  <a:pt x="735395" y="1255399"/>
                </a:cubicBezTo>
                <a:cubicBezTo>
                  <a:pt x="876072" y="1202645"/>
                  <a:pt x="1013818" y="1563130"/>
                  <a:pt x="1139841" y="1536753"/>
                </a:cubicBezTo>
                <a:cubicBezTo>
                  <a:pt x="1265864" y="1510376"/>
                  <a:pt x="1344995" y="1114722"/>
                  <a:pt x="1491533" y="1097138"/>
                </a:cubicBezTo>
                <a:cubicBezTo>
                  <a:pt x="1638071" y="1079554"/>
                  <a:pt x="1775818" y="1612954"/>
                  <a:pt x="2019072" y="1431246"/>
                </a:cubicBezTo>
                <a:cubicBezTo>
                  <a:pt x="2262326" y="1249538"/>
                  <a:pt x="2704872" y="91884"/>
                  <a:pt x="2951057" y="6892"/>
                </a:cubicBezTo>
                <a:cubicBezTo>
                  <a:pt x="3197242" y="-78100"/>
                  <a:pt x="3399465" y="645800"/>
                  <a:pt x="3496180" y="921292"/>
                </a:cubicBezTo>
                <a:cubicBezTo>
                  <a:pt x="3592895" y="1196784"/>
                  <a:pt x="3522557" y="1267123"/>
                  <a:pt x="3531349" y="1659846"/>
                </a:cubicBezTo>
                <a:cubicBezTo>
                  <a:pt x="3540141" y="2052569"/>
                  <a:pt x="3543072" y="2981622"/>
                  <a:pt x="3548933" y="3277630"/>
                </a:cubicBezTo>
                <a:cubicBezTo>
                  <a:pt x="3554795" y="3573638"/>
                  <a:pt x="3584103" y="3403653"/>
                  <a:pt x="3566518" y="3435892"/>
                </a:cubicBezTo>
                <a:cubicBezTo>
                  <a:pt x="3548933" y="3468131"/>
                  <a:pt x="3636857" y="3462269"/>
                  <a:pt x="3443426" y="3471061"/>
                </a:cubicBezTo>
                <a:cubicBezTo>
                  <a:pt x="3249995" y="3479853"/>
                  <a:pt x="2822102" y="3488646"/>
                  <a:pt x="2405933" y="3488646"/>
                </a:cubicBezTo>
                <a:cubicBezTo>
                  <a:pt x="1989764" y="3488646"/>
                  <a:pt x="1324479" y="3471061"/>
                  <a:pt x="946410" y="3471061"/>
                </a:cubicBezTo>
                <a:cubicBezTo>
                  <a:pt x="568341" y="3471061"/>
                  <a:pt x="292849" y="3535538"/>
                  <a:pt x="137518" y="3488646"/>
                </a:cubicBezTo>
                <a:cubicBezTo>
                  <a:pt x="-17813" y="3441754"/>
                  <a:pt x="-11951" y="3462270"/>
                  <a:pt x="14426" y="3189708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38000">
                <a:srgbClr val="81CC5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E10EAA-5DD1-4B16-A754-B395898B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140" r="-9721" b="-4329"/>
          <a:stretch/>
        </p:blipFill>
        <p:spPr>
          <a:xfrm rot="16200000">
            <a:off x="3894527" y="1573962"/>
            <a:ext cx="4980747" cy="5740799"/>
          </a:xfrm>
          <a:custGeom>
            <a:avLst/>
            <a:gdLst>
              <a:gd name="connsiteX0" fmla="*/ 3303350 w 4137811"/>
              <a:gd name="connsiteY0" fmla="*/ 2270290 h 4871239"/>
              <a:gd name="connsiteX1" fmla="*/ 3295924 w 4137811"/>
              <a:gd name="connsiteY1" fmla="*/ 2318629 h 4871239"/>
              <a:gd name="connsiteX2" fmla="*/ 2226541 w 4137811"/>
              <a:gd name="connsiteY2" fmla="*/ 3419008 h 4871239"/>
              <a:gd name="connsiteX3" fmla="*/ 2273036 w 4137811"/>
              <a:gd name="connsiteY3" fmla="*/ 3728974 h 4871239"/>
              <a:gd name="connsiteX4" fmla="*/ 2567503 w 4137811"/>
              <a:gd name="connsiteY4" fmla="*/ 4069937 h 4871239"/>
              <a:gd name="connsiteX5" fmla="*/ 2009564 w 4137811"/>
              <a:gd name="connsiteY5" fmla="*/ 4472893 h 4871239"/>
              <a:gd name="connsiteX6" fmla="*/ 768675 w 4137811"/>
              <a:gd name="connsiteY6" fmla="*/ 4726167 h 4871239"/>
              <a:gd name="connsiteX7" fmla="*/ 763326 w 4137811"/>
              <a:gd name="connsiteY7" fmla="*/ 4728006 h 4871239"/>
              <a:gd name="connsiteX8" fmla="*/ 0 w 4137811"/>
              <a:gd name="connsiteY8" fmla="*/ 4728005 h 4871239"/>
              <a:gd name="connsiteX9" fmla="*/ 0 w 4137811"/>
              <a:gd name="connsiteY9" fmla="*/ 374472 h 4871239"/>
              <a:gd name="connsiteX10" fmla="*/ 1075702 w 4137811"/>
              <a:gd name="connsiteY10" fmla="*/ 374472 h 4871239"/>
              <a:gd name="connsiteX11" fmla="*/ 1085271 w 4137811"/>
              <a:gd name="connsiteY11" fmla="*/ 393657 h 4871239"/>
              <a:gd name="connsiteX12" fmla="*/ 1870080 w 4137811"/>
              <a:gd name="connsiteY12" fmla="*/ 660310 h 4871239"/>
              <a:gd name="connsiteX13" fmla="*/ 2490012 w 4137811"/>
              <a:gd name="connsiteY13" fmla="*/ 939280 h 4871239"/>
              <a:gd name="connsiteX14" fmla="*/ 2180046 w 4137811"/>
              <a:gd name="connsiteY14" fmla="*/ 1404229 h 4871239"/>
              <a:gd name="connsiteX15" fmla="*/ 2675992 w 4137811"/>
              <a:gd name="connsiteY15" fmla="*/ 1807185 h 4871239"/>
              <a:gd name="connsiteX16" fmla="*/ 3303350 w 4137811"/>
              <a:gd name="connsiteY16" fmla="*/ 2270290 h 4871239"/>
              <a:gd name="connsiteX17" fmla="*/ 4137797 w 4137811"/>
              <a:gd name="connsiteY17" fmla="*/ 151182 h 4871239"/>
              <a:gd name="connsiteX18" fmla="*/ 4086337 w 4137811"/>
              <a:gd name="connsiteY18" fmla="*/ 644812 h 4871239"/>
              <a:gd name="connsiteX19" fmla="*/ 4055341 w 4137811"/>
              <a:gd name="connsiteY19" fmla="*/ 3109042 h 4871239"/>
              <a:gd name="connsiteX20" fmla="*/ 4086337 w 4137811"/>
              <a:gd name="connsiteY20" fmla="*/ 4503890 h 4871239"/>
              <a:gd name="connsiteX21" fmla="*/ 3993348 w 4137811"/>
              <a:gd name="connsiteY21" fmla="*/ 4829354 h 4871239"/>
              <a:gd name="connsiteX22" fmla="*/ 2536507 w 4137811"/>
              <a:gd name="connsiteY22" fmla="*/ 4860351 h 4871239"/>
              <a:gd name="connsiteX23" fmla="*/ 707707 w 4137811"/>
              <a:gd name="connsiteY23" fmla="*/ 4767361 h 4871239"/>
              <a:gd name="connsiteX24" fmla="*/ 725718 w 4137811"/>
              <a:gd name="connsiteY24" fmla="*/ 4740935 h 4871239"/>
              <a:gd name="connsiteX25" fmla="*/ 763326 w 4137811"/>
              <a:gd name="connsiteY25" fmla="*/ 4728006 h 4871239"/>
              <a:gd name="connsiteX26" fmla="*/ 3810532 w 4137811"/>
              <a:gd name="connsiteY26" fmla="*/ 4728006 h 4871239"/>
              <a:gd name="connsiteX27" fmla="*/ 3810532 w 4137811"/>
              <a:gd name="connsiteY27" fmla="*/ 374472 h 4871239"/>
              <a:gd name="connsiteX28" fmla="*/ 1075702 w 4137811"/>
              <a:gd name="connsiteY28" fmla="*/ 374472 h 4871239"/>
              <a:gd name="connsiteX29" fmla="*/ 1075278 w 4137811"/>
              <a:gd name="connsiteY29" fmla="*/ 373621 h 4871239"/>
              <a:gd name="connsiteX30" fmla="*/ 1110664 w 4137811"/>
              <a:gd name="connsiteY30" fmla="*/ 334845 h 4871239"/>
              <a:gd name="connsiteX31" fmla="*/ 3094447 w 4137811"/>
              <a:gd name="connsiteY31" fmla="*/ 55876 h 4871239"/>
              <a:gd name="connsiteX32" fmla="*/ 4055341 w 4137811"/>
              <a:gd name="connsiteY32" fmla="*/ 55876 h 4871239"/>
              <a:gd name="connsiteX33" fmla="*/ 4137797 w 4137811"/>
              <a:gd name="connsiteY33" fmla="*/ 151182 h 48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37811" h="4871239">
                <a:moveTo>
                  <a:pt x="3303350" y="2270290"/>
                </a:moveTo>
                <a:cubicBezTo>
                  <a:pt x="3303008" y="2285746"/>
                  <a:pt x="3300606" y="2301839"/>
                  <a:pt x="3295924" y="2318629"/>
                </a:cubicBezTo>
                <a:cubicBezTo>
                  <a:pt x="3221016" y="2587266"/>
                  <a:pt x="2397022" y="3183951"/>
                  <a:pt x="2226541" y="3419008"/>
                </a:cubicBezTo>
                <a:cubicBezTo>
                  <a:pt x="2056060" y="3654065"/>
                  <a:pt x="2216209" y="3620486"/>
                  <a:pt x="2273036" y="3728974"/>
                </a:cubicBezTo>
                <a:cubicBezTo>
                  <a:pt x="2329863" y="3837462"/>
                  <a:pt x="2611415" y="3945951"/>
                  <a:pt x="2567503" y="4069937"/>
                </a:cubicBezTo>
                <a:cubicBezTo>
                  <a:pt x="2523591" y="4193923"/>
                  <a:pt x="2319530" y="4356656"/>
                  <a:pt x="2009564" y="4472893"/>
                </a:cubicBezTo>
                <a:cubicBezTo>
                  <a:pt x="1757717" y="4567336"/>
                  <a:pt x="997715" y="4660074"/>
                  <a:pt x="768675" y="4726167"/>
                </a:cubicBezTo>
                <a:lnTo>
                  <a:pt x="763326" y="4728006"/>
                </a:lnTo>
                <a:lnTo>
                  <a:pt x="0" y="4728005"/>
                </a:lnTo>
                <a:lnTo>
                  <a:pt x="0" y="374472"/>
                </a:lnTo>
                <a:lnTo>
                  <a:pt x="1075702" y="374472"/>
                </a:lnTo>
                <a:lnTo>
                  <a:pt x="1085271" y="393657"/>
                </a:lnTo>
                <a:cubicBezTo>
                  <a:pt x="1163990" y="481262"/>
                  <a:pt x="1683294" y="578459"/>
                  <a:pt x="1870080" y="660310"/>
                </a:cubicBezTo>
                <a:cubicBezTo>
                  <a:pt x="2099971" y="761049"/>
                  <a:pt x="2438351" y="815294"/>
                  <a:pt x="2490012" y="939280"/>
                </a:cubicBezTo>
                <a:cubicBezTo>
                  <a:pt x="2541673" y="1063266"/>
                  <a:pt x="2149049" y="1259578"/>
                  <a:pt x="2180046" y="1404229"/>
                </a:cubicBezTo>
                <a:cubicBezTo>
                  <a:pt x="2211043" y="1548880"/>
                  <a:pt x="2675992" y="1807185"/>
                  <a:pt x="2675992" y="1807185"/>
                </a:cubicBezTo>
                <a:cubicBezTo>
                  <a:pt x="2850349" y="1950060"/>
                  <a:pt x="3308487" y="2038449"/>
                  <a:pt x="3303350" y="2270290"/>
                </a:cubicBezTo>
                <a:close/>
                <a:moveTo>
                  <a:pt x="4137797" y="151182"/>
                </a:moveTo>
                <a:cubicBezTo>
                  <a:pt x="4138806" y="214572"/>
                  <a:pt x="4086337" y="326774"/>
                  <a:pt x="4086337" y="644812"/>
                </a:cubicBezTo>
                <a:cubicBezTo>
                  <a:pt x="4086337" y="1153673"/>
                  <a:pt x="4055341" y="2465862"/>
                  <a:pt x="4055341" y="3109042"/>
                </a:cubicBezTo>
                <a:cubicBezTo>
                  <a:pt x="4055341" y="3752222"/>
                  <a:pt x="4096669" y="4217171"/>
                  <a:pt x="4086337" y="4503890"/>
                </a:cubicBezTo>
                <a:cubicBezTo>
                  <a:pt x="4076005" y="4790609"/>
                  <a:pt x="4251653" y="4769944"/>
                  <a:pt x="3993348" y="4829354"/>
                </a:cubicBezTo>
                <a:cubicBezTo>
                  <a:pt x="3735043" y="4888764"/>
                  <a:pt x="3084114" y="4870683"/>
                  <a:pt x="2536507" y="4860351"/>
                </a:cubicBezTo>
                <a:cubicBezTo>
                  <a:pt x="1988900" y="4850019"/>
                  <a:pt x="795531" y="4831937"/>
                  <a:pt x="707707" y="4767361"/>
                </a:cubicBezTo>
                <a:cubicBezTo>
                  <a:pt x="696729" y="4759289"/>
                  <a:pt x="703994" y="4750450"/>
                  <a:pt x="725718" y="4740935"/>
                </a:cubicBezTo>
                <a:lnTo>
                  <a:pt x="763326" y="4728006"/>
                </a:lnTo>
                <a:lnTo>
                  <a:pt x="3810532" y="4728006"/>
                </a:lnTo>
                <a:lnTo>
                  <a:pt x="3810532" y="374472"/>
                </a:lnTo>
                <a:lnTo>
                  <a:pt x="1075702" y="374472"/>
                </a:lnTo>
                <a:lnTo>
                  <a:pt x="1075278" y="373621"/>
                </a:lnTo>
                <a:cubicBezTo>
                  <a:pt x="1074299" y="360393"/>
                  <a:pt x="1085156" y="347438"/>
                  <a:pt x="1110664" y="334845"/>
                </a:cubicBezTo>
                <a:cubicBezTo>
                  <a:pt x="1314724" y="234106"/>
                  <a:pt x="2606249" y="102370"/>
                  <a:pt x="3094447" y="55876"/>
                </a:cubicBezTo>
                <a:cubicBezTo>
                  <a:pt x="3582643" y="9381"/>
                  <a:pt x="3890026" y="-42280"/>
                  <a:pt x="4055341" y="55876"/>
                </a:cubicBezTo>
                <a:cubicBezTo>
                  <a:pt x="4117335" y="92684"/>
                  <a:pt x="4137192" y="113147"/>
                  <a:pt x="4137797" y="151182"/>
                </a:cubicBez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E0FA5-4968-4DEF-A422-2E27CB729071}"/>
              </a:ext>
            </a:extLst>
          </p:cNvPr>
          <p:cNvGrpSpPr/>
          <p:nvPr/>
        </p:nvGrpSpPr>
        <p:grpSpPr>
          <a:xfrm>
            <a:off x="5627330" y="1960014"/>
            <a:ext cx="753746" cy="1167250"/>
            <a:chOff x="5544029" y="1778986"/>
            <a:chExt cx="639576" cy="9974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17C6B2-A04B-4428-A190-147A6C95DE8D}"/>
                </a:ext>
              </a:extLst>
            </p:cNvPr>
            <p:cNvSpPr/>
            <p:nvPr/>
          </p:nvSpPr>
          <p:spPr>
            <a:xfrm rot="258663">
              <a:off x="5843839" y="2099464"/>
              <a:ext cx="253696" cy="372984"/>
            </a:xfrm>
            <a:custGeom>
              <a:avLst/>
              <a:gdLst>
                <a:gd name="connsiteX0" fmla="*/ 655063 w 1112566"/>
                <a:gd name="connsiteY0" fmla="*/ 43772 h 1635690"/>
                <a:gd name="connsiteX1" fmla="*/ 1011524 w 1112566"/>
                <a:gd name="connsiteY1" fmla="*/ 601711 h 1635690"/>
                <a:gd name="connsiteX2" fmla="*/ 1058019 w 1112566"/>
                <a:gd name="connsiteY2" fmla="*/ 1469616 h 1635690"/>
                <a:gd name="connsiteX3" fmla="*/ 314101 w 1112566"/>
                <a:gd name="connsiteY3" fmla="*/ 1578104 h 1635690"/>
                <a:gd name="connsiteX4" fmla="*/ 112623 w 1112566"/>
                <a:gd name="connsiteY4" fmla="*/ 803189 h 1635690"/>
                <a:gd name="connsiteX5" fmla="*/ 4134 w 1112566"/>
                <a:gd name="connsiteY5" fmla="*/ 260748 h 1635690"/>
                <a:gd name="connsiteX6" fmla="*/ 252107 w 1112566"/>
                <a:gd name="connsiteY6" fmla="*/ 59270 h 1635690"/>
                <a:gd name="connsiteX7" fmla="*/ 655063 w 1112566"/>
                <a:gd name="connsiteY7" fmla="*/ 43772 h 163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566" h="1635690">
                  <a:moveTo>
                    <a:pt x="655063" y="43772"/>
                  </a:moveTo>
                  <a:cubicBezTo>
                    <a:pt x="781632" y="134179"/>
                    <a:pt x="944365" y="364070"/>
                    <a:pt x="1011524" y="601711"/>
                  </a:cubicBezTo>
                  <a:cubicBezTo>
                    <a:pt x="1078683" y="839352"/>
                    <a:pt x="1174256" y="1306884"/>
                    <a:pt x="1058019" y="1469616"/>
                  </a:cubicBezTo>
                  <a:cubicBezTo>
                    <a:pt x="941782" y="1632348"/>
                    <a:pt x="471667" y="1689175"/>
                    <a:pt x="314101" y="1578104"/>
                  </a:cubicBezTo>
                  <a:cubicBezTo>
                    <a:pt x="156535" y="1467033"/>
                    <a:pt x="164284" y="1022748"/>
                    <a:pt x="112623" y="803189"/>
                  </a:cubicBezTo>
                  <a:cubicBezTo>
                    <a:pt x="60962" y="583630"/>
                    <a:pt x="-19113" y="384735"/>
                    <a:pt x="4134" y="260748"/>
                  </a:cubicBezTo>
                  <a:cubicBezTo>
                    <a:pt x="27381" y="136762"/>
                    <a:pt x="141036" y="92850"/>
                    <a:pt x="252107" y="59270"/>
                  </a:cubicBezTo>
                  <a:cubicBezTo>
                    <a:pt x="363178" y="25690"/>
                    <a:pt x="528494" y="-46635"/>
                    <a:pt x="655063" y="43772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71D6332-ACDE-4945-BA05-8042F7811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05" y="1919351"/>
              <a:ext cx="208509" cy="208509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A1E621-3718-42D0-BB61-F8C1E4D28CD8}"/>
                </a:ext>
              </a:extLst>
            </p:cNvPr>
            <p:cNvSpPr/>
            <p:nvPr/>
          </p:nvSpPr>
          <p:spPr>
            <a:xfrm rot="18666097" flipH="1">
              <a:off x="5685969" y="1871527"/>
              <a:ext cx="82924" cy="366804"/>
            </a:xfrm>
            <a:custGeom>
              <a:avLst/>
              <a:gdLst>
                <a:gd name="connsiteX0" fmla="*/ 69266 w 255296"/>
                <a:gd name="connsiteY0" fmla="*/ 1570350 h 1570350"/>
                <a:gd name="connsiteX1" fmla="*/ 255245 w 255296"/>
                <a:gd name="connsiteY1" fmla="*/ 888425 h 1570350"/>
                <a:gd name="connsiteX2" fmla="*/ 53767 w 255296"/>
                <a:gd name="connsiteY2" fmla="*/ 237496 h 1570350"/>
                <a:gd name="connsiteX3" fmla="*/ 7272 w 255296"/>
                <a:gd name="connsiteY3" fmla="*/ 5021 h 1570350"/>
                <a:gd name="connsiteX4" fmla="*/ 177754 w 255296"/>
                <a:gd name="connsiteY4" fmla="*/ 98011 h 1570350"/>
                <a:gd name="connsiteX5" fmla="*/ 100262 w 255296"/>
                <a:gd name="connsiteY5" fmla="*/ 330486 h 1570350"/>
                <a:gd name="connsiteX0" fmla="*/ 171969 w 263866"/>
                <a:gd name="connsiteY0" fmla="*/ 1608588 h 1608588"/>
                <a:gd name="connsiteX1" fmla="*/ 255245 w 263866"/>
                <a:gd name="connsiteY1" fmla="*/ 888425 h 1608588"/>
                <a:gd name="connsiteX2" fmla="*/ 53767 w 263866"/>
                <a:gd name="connsiteY2" fmla="*/ 237496 h 1608588"/>
                <a:gd name="connsiteX3" fmla="*/ 7272 w 263866"/>
                <a:gd name="connsiteY3" fmla="*/ 5021 h 1608588"/>
                <a:gd name="connsiteX4" fmla="*/ 177754 w 263866"/>
                <a:gd name="connsiteY4" fmla="*/ 98011 h 1608588"/>
                <a:gd name="connsiteX5" fmla="*/ 100262 w 263866"/>
                <a:gd name="connsiteY5" fmla="*/ 330486 h 160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866" h="1608588">
                  <a:moveTo>
                    <a:pt x="171969" y="1608588"/>
                  </a:moveTo>
                  <a:cubicBezTo>
                    <a:pt x="266250" y="1378696"/>
                    <a:pt x="274945" y="1116940"/>
                    <a:pt x="255245" y="888425"/>
                  </a:cubicBezTo>
                  <a:cubicBezTo>
                    <a:pt x="235545" y="659910"/>
                    <a:pt x="95096" y="384730"/>
                    <a:pt x="53767" y="237496"/>
                  </a:cubicBezTo>
                  <a:cubicBezTo>
                    <a:pt x="12438" y="90262"/>
                    <a:pt x="-13392" y="28268"/>
                    <a:pt x="7272" y="5021"/>
                  </a:cubicBezTo>
                  <a:cubicBezTo>
                    <a:pt x="27936" y="-18226"/>
                    <a:pt x="162256" y="43767"/>
                    <a:pt x="177754" y="98011"/>
                  </a:cubicBezTo>
                  <a:cubicBezTo>
                    <a:pt x="193252" y="152255"/>
                    <a:pt x="146757" y="241370"/>
                    <a:pt x="100262" y="330486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9D1CDC-E5F9-4224-B6F3-EB8CAA20DA35}"/>
                </a:ext>
              </a:extLst>
            </p:cNvPr>
            <p:cNvSpPr/>
            <p:nvPr/>
          </p:nvSpPr>
          <p:spPr>
            <a:xfrm rot="20936515">
              <a:off x="6008395" y="2400692"/>
              <a:ext cx="175210" cy="325160"/>
            </a:xfrm>
            <a:custGeom>
              <a:avLst/>
              <a:gdLst>
                <a:gd name="connsiteX0" fmla="*/ 297912 w 768371"/>
                <a:gd name="connsiteY0" fmla="*/ 0 h 1425964"/>
                <a:gd name="connsiteX1" fmla="*/ 762861 w 768371"/>
                <a:gd name="connsiteY1" fmla="*/ 418454 h 1425964"/>
                <a:gd name="connsiteX2" fmla="*/ 18942 w 768371"/>
                <a:gd name="connsiteY2" fmla="*/ 1208868 h 1425964"/>
                <a:gd name="connsiteX3" fmla="*/ 220420 w 768371"/>
                <a:gd name="connsiteY3" fmla="*/ 1425844 h 1425964"/>
                <a:gd name="connsiteX4" fmla="*/ 204922 w 768371"/>
                <a:gd name="connsiteY4" fmla="*/ 1239864 h 1425964"/>
                <a:gd name="connsiteX5" fmla="*/ 34441 w 768371"/>
                <a:gd name="connsiteY5" fmla="*/ 1255363 h 142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371" h="1425964">
                  <a:moveTo>
                    <a:pt x="297912" y="0"/>
                  </a:moveTo>
                  <a:cubicBezTo>
                    <a:pt x="553634" y="108488"/>
                    <a:pt x="809356" y="216976"/>
                    <a:pt x="762861" y="418454"/>
                  </a:cubicBezTo>
                  <a:cubicBezTo>
                    <a:pt x="716366" y="619932"/>
                    <a:pt x="109349" y="1040970"/>
                    <a:pt x="18942" y="1208868"/>
                  </a:cubicBezTo>
                  <a:cubicBezTo>
                    <a:pt x="-71465" y="1376766"/>
                    <a:pt x="189423" y="1420678"/>
                    <a:pt x="220420" y="1425844"/>
                  </a:cubicBezTo>
                  <a:cubicBezTo>
                    <a:pt x="251417" y="1431010"/>
                    <a:pt x="235918" y="1268277"/>
                    <a:pt x="204922" y="1239864"/>
                  </a:cubicBezTo>
                  <a:cubicBezTo>
                    <a:pt x="173926" y="1211451"/>
                    <a:pt x="104183" y="1233407"/>
                    <a:pt x="34441" y="125536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6BF52D-DC51-456C-9E8F-588E1CE06592}"/>
                </a:ext>
              </a:extLst>
            </p:cNvPr>
            <p:cNvSpPr/>
            <p:nvPr/>
          </p:nvSpPr>
          <p:spPr>
            <a:xfrm rot="21017745">
              <a:off x="5883082" y="2451298"/>
              <a:ext cx="175210" cy="325160"/>
            </a:xfrm>
            <a:custGeom>
              <a:avLst/>
              <a:gdLst>
                <a:gd name="connsiteX0" fmla="*/ 297912 w 768371"/>
                <a:gd name="connsiteY0" fmla="*/ 0 h 1425964"/>
                <a:gd name="connsiteX1" fmla="*/ 762861 w 768371"/>
                <a:gd name="connsiteY1" fmla="*/ 418454 h 1425964"/>
                <a:gd name="connsiteX2" fmla="*/ 18942 w 768371"/>
                <a:gd name="connsiteY2" fmla="*/ 1208868 h 1425964"/>
                <a:gd name="connsiteX3" fmla="*/ 220420 w 768371"/>
                <a:gd name="connsiteY3" fmla="*/ 1425844 h 1425964"/>
                <a:gd name="connsiteX4" fmla="*/ 204922 w 768371"/>
                <a:gd name="connsiteY4" fmla="*/ 1239864 h 1425964"/>
                <a:gd name="connsiteX5" fmla="*/ 34441 w 768371"/>
                <a:gd name="connsiteY5" fmla="*/ 1255363 h 142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371" h="1425964">
                  <a:moveTo>
                    <a:pt x="297912" y="0"/>
                  </a:moveTo>
                  <a:cubicBezTo>
                    <a:pt x="553634" y="108488"/>
                    <a:pt x="809356" y="216976"/>
                    <a:pt x="762861" y="418454"/>
                  </a:cubicBezTo>
                  <a:cubicBezTo>
                    <a:pt x="716366" y="619932"/>
                    <a:pt x="109349" y="1040970"/>
                    <a:pt x="18942" y="1208868"/>
                  </a:cubicBezTo>
                  <a:cubicBezTo>
                    <a:pt x="-71465" y="1376766"/>
                    <a:pt x="189423" y="1420678"/>
                    <a:pt x="220420" y="1425844"/>
                  </a:cubicBezTo>
                  <a:cubicBezTo>
                    <a:pt x="251417" y="1431010"/>
                    <a:pt x="235918" y="1268277"/>
                    <a:pt x="204922" y="1239864"/>
                  </a:cubicBezTo>
                  <a:cubicBezTo>
                    <a:pt x="173926" y="1211451"/>
                    <a:pt x="104183" y="1233407"/>
                    <a:pt x="34441" y="125536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E60691-0902-44D0-87B9-CC75ADCB5601}"/>
                </a:ext>
              </a:extLst>
            </p:cNvPr>
            <p:cNvSpPr/>
            <p:nvPr/>
          </p:nvSpPr>
          <p:spPr>
            <a:xfrm rot="743775">
              <a:off x="5985053" y="1778986"/>
              <a:ext cx="87794" cy="366804"/>
            </a:xfrm>
            <a:custGeom>
              <a:avLst/>
              <a:gdLst>
                <a:gd name="connsiteX0" fmla="*/ 69266 w 255296"/>
                <a:gd name="connsiteY0" fmla="*/ 1570350 h 1570350"/>
                <a:gd name="connsiteX1" fmla="*/ 255245 w 255296"/>
                <a:gd name="connsiteY1" fmla="*/ 888425 h 1570350"/>
                <a:gd name="connsiteX2" fmla="*/ 53767 w 255296"/>
                <a:gd name="connsiteY2" fmla="*/ 237496 h 1570350"/>
                <a:gd name="connsiteX3" fmla="*/ 7272 w 255296"/>
                <a:gd name="connsiteY3" fmla="*/ 5021 h 1570350"/>
                <a:gd name="connsiteX4" fmla="*/ 177754 w 255296"/>
                <a:gd name="connsiteY4" fmla="*/ 98011 h 1570350"/>
                <a:gd name="connsiteX5" fmla="*/ 100262 w 255296"/>
                <a:gd name="connsiteY5" fmla="*/ 330486 h 1570350"/>
                <a:gd name="connsiteX0" fmla="*/ 171969 w 263866"/>
                <a:gd name="connsiteY0" fmla="*/ 1608588 h 1608588"/>
                <a:gd name="connsiteX1" fmla="*/ 255245 w 263866"/>
                <a:gd name="connsiteY1" fmla="*/ 888425 h 1608588"/>
                <a:gd name="connsiteX2" fmla="*/ 53767 w 263866"/>
                <a:gd name="connsiteY2" fmla="*/ 237496 h 1608588"/>
                <a:gd name="connsiteX3" fmla="*/ 7272 w 263866"/>
                <a:gd name="connsiteY3" fmla="*/ 5021 h 1608588"/>
                <a:gd name="connsiteX4" fmla="*/ 177754 w 263866"/>
                <a:gd name="connsiteY4" fmla="*/ 98011 h 1608588"/>
                <a:gd name="connsiteX5" fmla="*/ 100262 w 263866"/>
                <a:gd name="connsiteY5" fmla="*/ 330486 h 160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866" h="1608588">
                  <a:moveTo>
                    <a:pt x="171969" y="1608588"/>
                  </a:moveTo>
                  <a:cubicBezTo>
                    <a:pt x="266250" y="1378696"/>
                    <a:pt x="274945" y="1116940"/>
                    <a:pt x="255245" y="888425"/>
                  </a:cubicBezTo>
                  <a:cubicBezTo>
                    <a:pt x="235545" y="659910"/>
                    <a:pt x="95096" y="384730"/>
                    <a:pt x="53767" y="237496"/>
                  </a:cubicBezTo>
                  <a:cubicBezTo>
                    <a:pt x="12438" y="90262"/>
                    <a:pt x="-13392" y="28268"/>
                    <a:pt x="7272" y="5021"/>
                  </a:cubicBezTo>
                  <a:cubicBezTo>
                    <a:pt x="27936" y="-18226"/>
                    <a:pt x="162256" y="43767"/>
                    <a:pt x="177754" y="98011"/>
                  </a:cubicBezTo>
                  <a:cubicBezTo>
                    <a:pt x="193252" y="152255"/>
                    <a:pt x="146757" y="241370"/>
                    <a:pt x="100262" y="330486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227C10-5D0B-465F-8418-83A8FDFEB237}"/>
              </a:ext>
            </a:extLst>
          </p:cNvPr>
          <p:cNvSpPr/>
          <p:nvPr/>
        </p:nvSpPr>
        <p:spPr>
          <a:xfrm>
            <a:off x="4901765" y="635092"/>
            <a:ext cx="3909682" cy="712864"/>
          </a:xfrm>
          <a:custGeom>
            <a:avLst/>
            <a:gdLst>
              <a:gd name="connsiteX0" fmla="*/ 981916 w 3950598"/>
              <a:gd name="connsiteY0" fmla="*/ 191182 h 673811"/>
              <a:gd name="connsiteX1" fmla="*/ 1122593 w 3950598"/>
              <a:gd name="connsiteY1" fmla="*/ 15336 h 673811"/>
              <a:gd name="connsiteX2" fmla="*/ 1386363 w 3950598"/>
              <a:gd name="connsiteY2" fmla="*/ 32920 h 673811"/>
              <a:gd name="connsiteX3" fmla="*/ 1527040 w 3950598"/>
              <a:gd name="connsiteY3" fmla="*/ 226351 h 673811"/>
              <a:gd name="connsiteX4" fmla="*/ 1667716 w 3950598"/>
              <a:gd name="connsiteY4" fmla="*/ 68089 h 673811"/>
              <a:gd name="connsiteX5" fmla="*/ 1878732 w 3950598"/>
              <a:gd name="connsiteY5" fmla="*/ 68089 h 673811"/>
              <a:gd name="connsiteX6" fmla="*/ 1966655 w 3950598"/>
              <a:gd name="connsiteY6" fmla="*/ 191182 h 673811"/>
              <a:gd name="connsiteX7" fmla="*/ 2195255 w 3950598"/>
              <a:gd name="connsiteY7" fmla="*/ 103259 h 673811"/>
              <a:gd name="connsiteX8" fmla="*/ 2388686 w 3950598"/>
              <a:gd name="connsiteY8" fmla="*/ 103259 h 673811"/>
              <a:gd name="connsiteX9" fmla="*/ 2476609 w 3950598"/>
              <a:gd name="connsiteY9" fmla="*/ 226351 h 673811"/>
              <a:gd name="connsiteX10" fmla="*/ 2775547 w 3950598"/>
              <a:gd name="connsiteY10" fmla="*/ 243936 h 673811"/>
              <a:gd name="connsiteX11" fmla="*/ 2881055 w 3950598"/>
              <a:gd name="connsiteY11" fmla="*/ 384612 h 673811"/>
              <a:gd name="connsiteX12" fmla="*/ 3619609 w 3950598"/>
              <a:gd name="connsiteY12" fmla="*/ 384612 h 673811"/>
              <a:gd name="connsiteX13" fmla="*/ 3848209 w 3950598"/>
              <a:gd name="connsiteY13" fmla="*/ 542874 h 673811"/>
              <a:gd name="connsiteX14" fmla="*/ 1984240 w 3950598"/>
              <a:gd name="connsiteY14" fmla="*/ 648382 h 673811"/>
              <a:gd name="connsiteX15" fmla="*/ 85101 w 3950598"/>
              <a:gd name="connsiteY15" fmla="*/ 665966 h 673811"/>
              <a:gd name="connsiteX16" fmla="*/ 331286 w 3950598"/>
              <a:gd name="connsiteY16" fmla="*/ 542874 h 673811"/>
              <a:gd name="connsiteX17" fmla="*/ 348870 w 3950598"/>
              <a:gd name="connsiteY17" fmla="*/ 367028 h 673811"/>
              <a:gd name="connsiteX18" fmla="*/ 559886 w 3950598"/>
              <a:gd name="connsiteY18" fmla="*/ 261520 h 673811"/>
              <a:gd name="connsiteX19" fmla="*/ 718147 w 3950598"/>
              <a:gd name="connsiteY19" fmla="*/ 349443 h 673811"/>
              <a:gd name="connsiteX20" fmla="*/ 753316 w 3950598"/>
              <a:gd name="connsiteY20" fmla="*/ 173597 h 673811"/>
              <a:gd name="connsiteX21" fmla="*/ 893993 w 3950598"/>
              <a:gd name="connsiteY21" fmla="*/ 156012 h 673811"/>
              <a:gd name="connsiteX22" fmla="*/ 981916 w 3950598"/>
              <a:gd name="connsiteY22" fmla="*/ 191182 h 673811"/>
              <a:gd name="connsiteX0" fmla="*/ 981916 w 3950598"/>
              <a:gd name="connsiteY0" fmla="*/ 191182 h 673811"/>
              <a:gd name="connsiteX1" fmla="*/ 1122593 w 3950598"/>
              <a:gd name="connsiteY1" fmla="*/ 15336 h 673811"/>
              <a:gd name="connsiteX2" fmla="*/ 1386363 w 3950598"/>
              <a:gd name="connsiteY2" fmla="*/ 32920 h 673811"/>
              <a:gd name="connsiteX3" fmla="*/ 1527040 w 3950598"/>
              <a:gd name="connsiteY3" fmla="*/ 226351 h 673811"/>
              <a:gd name="connsiteX4" fmla="*/ 1667716 w 3950598"/>
              <a:gd name="connsiteY4" fmla="*/ 68089 h 673811"/>
              <a:gd name="connsiteX5" fmla="*/ 1878732 w 3950598"/>
              <a:gd name="connsiteY5" fmla="*/ 68089 h 673811"/>
              <a:gd name="connsiteX6" fmla="*/ 1966655 w 3950598"/>
              <a:gd name="connsiteY6" fmla="*/ 191182 h 673811"/>
              <a:gd name="connsiteX7" fmla="*/ 2195255 w 3950598"/>
              <a:gd name="connsiteY7" fmla="*/ 103259 h 673811"/>
              <a:gd name="connsiteX8" fmla="*/ 2388686 w 3950598"/>
              <a:gd name="connsiteY8" fmla="*/ 103259 h 673811"/>
              <a:gd name="connsiteX9" fmla="*/ 2476609 w 3950598"/>
              <a:gd name="connsiteY9" fmla="*/ 226351 h 673811"/>
              <a:gd name="connsiteX10" fmla="*/ 2775547 w 3950598"/>
              <a:gd name="connsiteY10" fmla="*/ 243936 h 673811"/>
              <a:gd name="connsiteX11" fmla="*/ 2881055 w 3950598"/>
              <a:gd name="connsiteY11" fmla="*/ 384612 h 673811"/>
              <a:gd name="connsiteX12" fmla="*/ 3619609 w 3950598"/>
              <a:gd name="connsiteY12" fmla="*/ 384612 h 673811"/>
              <a:gd name="connsiteX13" fmla="*/ 3848209 w 3950598"/>
              <a:gd name="connsiteY13" fmla="*/ 542874 h 673811"/>
              <a:gd name="connsiteX14" fmla="*/ 1984240 w 3950598"/>
              <a:gd name="connsiteY14" fmla="*/ 648382 h 673811"/>
              <a:gd name="connsiteX15" fmla="*/ 85101 w 3950598"/>
              <a:gd name="connsiteY15" fmla="*/ 665966 h 673811"/>
              <a:gd name="connsiteX16" fmla="*/ 331286 w 3950598"/>
              <a:gd name="connsiteY16" fmla="*/ 542874 h 673811"/>
              <a:gd name="connsiteX17" fmla="*/ 348870 w 3950598"/>
              <a:gd name="connsiteY17" fmla="*/ 367028 h 673811"/>
              <a:gd name="connsiteX18" fmla="*/ 559886 w 3950598"/>
              <a:gd name="connsiteY18" fmla="*/ 261520 h 673811"/>
              <a:gd name="connsiteX19" fmla="*/ 718147 w 3950598"/>
              <a:gd name="connsiteY19" fmla="*/ 349443 h 673811"/>
              <a:gd name="connsiteX20" fmla="*/ 753316 w 3950598"/>
              <a:gd name="connsiteY20" fmla="*/ 173597 h 673811"/>
              <a:gd name="connsiteX21" fmla="*/ 893993 w 3950598"/>
              <a:gd name="connsiteY21" fmla="*/ 156012 h 673811"/>
              <a:gd name="connsiteX22" fmla="*/ 981916 w 3950598"/>
              <a:gd name="connsiteY22" fmla="*/ 191182 h 673811"/>
              <a:gd name="connsiteX0" fmla="*/ 941000 w 3909682"/>
              <a:gd name="connsiteY0" fmla="*/ 191182 h 712864"/>
              <a:gd name="connsiteX1" fmla="*/ 1081677 w 3909682"/>
              <a:gd name="connsiteY1" fmla="*/ 15336 h 712864"/>
              <a:gd name="connsiteX2" fmla="*/ 1345447 w 3909682"/>
              <a:gd name="connsiteY2" fmla="*/ 32920 h 712864"/>
              <a:gd name="connsiteX3" fmla="*/ 1486124 w 3909682"/>
              <a:gd name="connsiteY3" fmla="*/ 226351 h 712864"/>
              <a:gd name="connsiteX4" fmla="*/ 1626800 w 3909682"/>
              <a:gd name="connsiteY4" fmla="*/ 68089 h 712864"/>
              <a:gd name="connsiteX5" fmla="*/ 1837816 w 3909682"/>
              <a:gd name="connsiteY5" fmla="*/ 68089 h 712864"/>
              <a:gd name="connsiteX6" fmla="*/ 1925739 w 3909682"/>
              <a:gd name="connsiteY6" fmla="*/ 191182 h 712864"/>
              <a:gd name="connsiteX7" fmla="*/ 2154339 w 3909682"/>
              <a:gd name="connsiteY7" fmla="*/ 103259 h 712864"/>
              <a:gd name="connsiteX8" fmla="*/ 2347770 w 3909682"/>
              <a:gd name="connsiteY8" fmla="*/ 103259 h 712864"/>
              <a:gd name="connsiteX9" fmla="*/ 2435693 w 3909682"/>
              <a:gd name="connsiteY9" fmla="*/ 226351 h 712864"/>
              <a:gd name="connsiteX10" fmla="*/ 2734631 w 3909682"/>
              <a:gd name="connsiteY10" fmla="*/ 243936 h 712864"/>
              <a:gd name="connsiteX11" fmla="*/ 2840139 w 3909682"/>
              <a:gd name="connsiteY11" fmla="*/ 384612 h 712864"/>
              <a:gd name="connsiteX12" fmla="*/ 3578693 w 3909682"/>
              <a:gd name="connsiteY12" fmla="*/ 384612 h 712864"/>
              <a:gd name="connsiteX13" fmla="*/ 3807293 w 3909682"/>
              <a:gd name="connsiteY13" fmla="*/ 542874 h 712864"/>
              <a:gd name="connsiteX14" fmla="*/ 1943324 w 3909682"/>
              <a:gd name="connsiteY14" fmla="*/ 648382 h 712864"/>
              <a:gd name="connsiteX15" fmla="*/ 44185 w 3909682"/>
              <a:gd name="connsiteY15" fmla="*/ 665966 h 712864"/>
              <a:gd name="connsiteX16" fmla="*/ 290370 w 3909682"/>
              <a:gd name="connsiteY16" fmla="*/ 542874 h 712864"/>
              <a:gd name="connsiteX17" fmla="*/ 307954 w 3909682"/>
              <a:gd name="connsiteY17" fmla="*/ 367028 h 712864"/>
              <a:gd name="connsiteX18" fmla="*/ 518970 w 3909682"/>
              <a:gd name="connsiteY18" fmla="*/ 261520 h 712864"/>
              <a:gd name="connsiteX19" fmla="*/ 677231 w 3909682"/>
              <a:gd name="connsiteY19" fmla="*/ 349443 h 712864"/>
              <a:gd name="connsiteX20" fmla="*/ 712400 w 3909682"/>
              <a:gd name="connsiteY20" fmla="*/ 173597 h 712864"/>
              <a:gd name="connsiteX21" fmla="*/ 853077 w 3909682"/>
              <a:gd name="connsiteY21" fmla="*/ 156012 h 712864"/>
              <a:gd name="connsiteX22" fmla="*/ 941000 w 3909682"/>
              <a:gd name="connsiteY22" fmla="*/ 191182 h 7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09682" h="712864">
                <a:moveTo>
                  <a:pt x="941000" y="191182"/>
                </a:moveTo>
                <a:cubicBezTo>
                  <a:pt x="979100" y="167736"/>
                  <a:pt x="1014269" y="41713"/>
                  <a:pt x="1081677" y="15336"/>
                </a:cubicBezTo>
                <a:cubicBezTo>
                  <a:pt x="1149085" y="-11041"/>
                  <a:pt x="1278039" y="-2249"/>
                  <a:pt x="1345447" y="32920"/>
                </a:cubicBezTo>
                <a:cubicBezTo>
                  <a:pt x="1412855" y="68089"/>
                  <a:pt x="1439232" y="220490"/>
                  <a:pt x="1486124" y="226351"/>
                </a:cubicBezTo>
                <a:cubicBezTo>
                  <a:pt x="1533016" y="232212"/>
                  <a:pt x="1568185" y="94466"/>
                  <a:pt x="1626800" y="68089"/>
                </a:cubicBezTo>
                <a:cubicBezTo>
                  <a:pt x="1685415" y="41712"/>
                  <a:pt x="1787993" y="47574"/>
                  <a:pt x="1837816" y="68089"/>
                </a:cubicBezTo>
                <a:cubicBezTo>
                  <a:pt x="1887639" y="88604"/>
                  <a:pt x="1872985" y="185320"/>
                  <a:pt x="1925739" y="191182"/>
                </a:cubicBezTo>
                <a:cubicBezTo>
                  <a:pt x="1978493" y="197044"/>
                  <a:pt x="2084001" y="117913"/>
                  <a:pt x="2154339" y="103259"/>
                </a:cubicBezTo>
                <a:cubicBezTo>
                  <a:pt x="2224678" y="88605"/>
                  <a:pt x="2300878" y="82744"/>
                  <a:pt x="2347770" y="103259"/>
                </a:cubicBezTo>
                <a:cubicBezTo>
                  <a:pt x="2394662" y="123774"/>
                  <a:pt x="2371216" y="202905"/>
                  <a:pt x="2435693" y="226351"/>
                </a:cubicBezTo>
                <a:cubicBezTo>
                  <a:pt x="2500170" y="249797"/>
                  <a:pt x="2667223" y="217559"/>
                  <a:pt x="2734631" y="243936"/>
                </a:cubicBezTo>
                <a:cubicBezTo>
                  <a:pt x="2802039" y="270313"/>
                  <a:pt x="2699462" y="361166"/>
                  <a:pt x="2840139" y="384612"/>
                </a:cubicBezTo>
                <a:cubicBezTo>
                  <a:pt x="2980816" y="408058"/>
                  <a:pt x="3417501" y="358235"/>
                  <a:pt x="3578693" y="384612"/>
                </a:cubicBezTo>
                <a:cubicBezTo>
                  <a:pt x="3739885" y="410989"/>
                  <a:pt x="4079854" y="498912"/>
                  <a:pt x="3807293" y="542874"/>
                </a:cubicBezTo>
                <a:cubicBezTo>
                  <a:pt x="3534732" y="586836"/>
                  <a:pt x="2570509" y="627867"/>
                  <a:pt x="1943324" y="648382"/>
                </a:cubicBezTo>
                <a:cubicBezTo>
                  <a:pt x="1316139" y="668897"/>
                  <a:pt x="214170" y="771474"/>
                  <a:pt x="44185" y="665966"/>
                </a:cubicBezTo>
                <a:cubicBezTo>
                  <a:pt x="-125800" y="560458"/>
                  <a:pt x="246409" y="592697"/>
                  <a:pt x="290370" y="542874"/>
                </a:cubicBezTo>
                <a:cubicBezTo>
                  <a:pt x="334332" y="493051"/>
                  <a:pt x="269854" y="413920"/>
                  <a:pt x="307954" y="367028"/>
                </a:cubicBezTo>
                <a:cubicBezTo>
                  <a:pt x="346054" y="320136"/>
                  <a:pt x="457424" y="264451"/>
                  <a:pt x="518970" y="261520"/>
                </a:cubicBezTo>
                <a:cubicBezTo>
                  <a:pt x="580516" y="258589"/>
                  <a:pt x="644993" y="364097"/>
                  <a:pt x="677231" y="349443"/>
                </a:cubicBezTo>
                <a:cubicBezTo>
                  <a:pt x="709469" y="334789"/>
                  <a:pt x="683092" y="205836"/>
                  <a:pt x="712400" y="173597"/>
                </a:cubicBezTo>
                <a:cubicBezTo>
                  <a:pt x="741708" y="141358"/>
                  <a:pt x="812046" y="156012"/>
                  <a:pt x="853077" y="156012"/>
                </a:cubicBezTo>
                <a:cubicBezTo>
                  <a:pt x="894108" y="156012"/>
                  <a:pt x="902900" y="214628"/>
                  <a:pt x="941000" y="191182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F3A09B-1A29-4340-9652-F1A1E03FA7D2}"/>
              </a:ext>
            </a:extLst>
          </p:cNvPr>
          <p:cNvSpPr/>
          <p:nvPr/>
        </p:nvSpPr>
        <p:spPr>
          <a:xfrm>
            <a:off x="375944" y="538632"/>
            <a:ext cx="1782883" cy="486551"/>
          </a:xfrm>
          <a:custGeom>
            <a:avLst/>
            <a:gdLst>
              <a:gd name="connsiteX0" fmla="*/ 284465 w 1782883"/>
              <a:gd name="connsiteY0" fmla="*/ 184991 h 486551"/>
              <a:gd name="connsiteX1" fmla="*/ 389972 w 1782883"/>
              <a:gd name="connsiteY1" fmla="*/ 61899 h 486551"/>
              <a:gd name="connsiteX2" fmla="*/ 600988 w 1782883"/>
              <a:gd name="connsiteY2" fmla="*/ 132237 h 486551"/>
              <a:gd name="connsiteX3" fmla="*/ 688911 w 1782883"/>
              <a:gd name="connsiteY3" fmla="*/ 26729 h 486551"/>
              <a:gd name="connsiteX4" fmla="*/ 864757 w 1782883"/>
              <a:gd name="connsiteY4" fmla="*/ 9145 h 486551"/>
              <a:gd name="connsiteX5" fmla="*/ 1005434 w 1782883"/>
              <a:gd name="connsiteY5" fmla="*/ 149822 h 486551"/>
              <a:gd name="connsiteX6" fmla="*/ 1181280 w 1782883"/>
              <a:gd name="connsiteY6" fmla="*/ 79483 h 486551"/>
              <a:gd name="connsiteX7" fmla="*/ 1357126 w 1782883"/>
              <a:gd name="connsiteY7" fmla="*/ 132237 h 486551"/>
              <a:gd name="connsiteX8" fmla="*/ 1427465 w 1782883"/>
              <a:gd name="connsiteY8" fmla="*/ 272914 h 486551"/>
              <a:gd name="connsiteX9" fmla="*/ 1726403 w 1782883"/>
              <a:gd name="connsiteY9" fmla="*/ 325668 h 486551"/>
              <a:gd name="connsiteX10" fmla="*/ 1673649 w 1782883"/>
              <a:gd name="connsiteY10" fmla="*/ 448760 h 486551"/>
              <a:gd name="connsiteX11" fmla="*/ 653742 w 1782883"/>
              <a:gd name="connsiteY11" fmla="*/ 466345 h 486551"/>
              <a:gd name="connsiteX12" fmla="*/ 38280 w 1782883"/>
              <a:gd name="connsiteY12" fmla="*/ 466345 h 486551"/>
              <a:gd name="connsiteX13" fmla="*/ 91034 w 1782883"/>
              <a:gd name="connsiteY13" fmla="*/ 202576 h 486551"/>
              <a:gd name="connsiteX14" fmla="*/ 284465 w 1782883"/>
              <a:gd name="connsiteY14" fmla="*/ 184991 h 4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2883" h="486551">
                <a:moveTo>
                  <a:pt x="284465" y="184991"/>
                </a:moveTo>
                <a:cubicBezTo>
                  <a:pt x="334288" y="161545"/>
                  <a:pt x="337218" y="70691"/>
                  <a:pt x="389972" y="61899"/>
                </a:cubicBezTo>
                <a:cubicBezTo>
                  <a:pt x="442726" y="53107"/>
                  <a:pt x="551165" y="138099"/>
                  <a:pt x="600988" y="132237"/>
                </a:cubicBezTo>
                <a:cubicBezTo>
                  <a:pt x="650811" y="126375"/>
                  <a:pt x="644950" y="47244"/>
                  <a:pt x="688911" y="26729"/>
                </a:cubicBezTo>
                <a:cubicBezTo>
                  <a:pt x="732872" y="6214"/>
                  <a:pt x="812003" y="-11371"/>
                  <a:pt x="864757" y="9145"/>
                </a:cubicBezTo>
                <a:cubicBezTo>
                  <a:pt x="917511" y="29660"/>
                  <a:pt x="952680" y="138099"/>
                  <a:pt x="1005434" y="149822"/>
                </a:cubicBezTo>
                <a:cubicBezTo>
                  <a:pt x="1058188" y="161545"/>
                  <a:pt x="1122665" y="82414"/>
                  <a:pt x="1181280" y="79483"/>
                </a:cubicBezTo>
                <a:cubicBezTo>
                  <a:pt x="1239895" y="76552"/>
                  <a:pt x="1316095" y="99999"/>
                  <a:pt x="1357126" y="132237"/>
                </a:cubicBezTo>
                <a:cubicBezTo>
                  <a:pt x="1398157" y="164475"/>
                  <a:pt x="1365919" y="240676"/>
                  <a:pt x="1427465" y="272914"/>
                </a:cubicBezTo>
                <a:cubicBezTo>
                  <a:pt x="1489011" y="305152"/>
                  <a:pt x="1685372" y="296360"/>
                  <a:pt x="1726403" y="325668"/>
                </a:cubicBezTo>
                <a:cubicBezTo>
                  <a:pt x="1767434" y="354976"/>
                  <a:pt x="1852426" y="425314"/>
                  <a:pt x="1673649" y="448760"/>
                </a:cubicBezTo>
                <a:cubicBezTo>
                  <a:pt x="1494872" y="472206"/>
                  <a:pt x="926303" y="463414"/>
                  <a:pt x="653742" y="466345"/>
                </a:cubicBezTo>
                <a:cubicBezTo>
                  <a:pt x="381181" y="469276"/>
                  <a:pt x="132065" y="510306"/>
                  <a:pt x="38280" y="466345"/>
                </a:cubicBezTo>
                <a:cubicBezTo>
                  <a:pt x="-55505" y="422384"/>
                  <a:pt x="47073" y="243607"/>
                  <a:pt x="91034" y="202576"/>
                </a:cubicBezTo>
                <a:cubicBezTo>
                  <a:pt x="134995" y="161545"/>
                  <a:pt x="234642" y="208437"/>
                  <a:pt x="284465" y="184991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C99B71-000F-4086-BF8E-1CC10A235D04}"/>
              </a:ext>
            </a:extLst>
          </p:cNvPr>
          <p:cNvSpPr/>
          <p:nvPr/>
        </p:nvSpPr>
        <p:spPr>
          <a:xfrm>
            <a:off x="7873278" y="1403729"/>
            <a:ext cx="4094000" cy="1072809"/>
          </a:xfrm>
          <a:custGeom>
            <a:avLst/>
            <a:gdLst>
              <a:gd name="connsiteX0" fmla="*/ 953160 w 4094000"/>
              <a:gd name="connsiteY0" fmla="*/ 351840 h 1072809"/>
              <a:gd name="connsiteX1" fmla="*/ 1023498 w 4094000"/>
              <a:gd name="connsiteY1" fmla="*/ 211163 h 1072809"/>
              <a:gd name="connsiteX2" fmla="*/ 1234514 w 4094000"/>
              <a:gd name="connsiteY2" fmla="*/ 228747 h 1072809"/>
              <a:gd name="connsiteX3" fmla="*/ 1322437 w 4094000"/>
              <a:gd name="connsiteY3" fmla="*/ 299086 h 1072809"/>
              <a:gd name="connsiteX4" fmla="*/ 1463114 w 4094000"/>
              <a:gd name="connsiteY4" fmla="*/ 175993 h 1072809"/>
              <a:gd name="connsiteX5" fmla="*/ 1726883 w 4094000"/>
              <a:gd name="connsiteY5" fmla="*/ 140824 h 1072809"/>
              <a:gd name="connsiteX6" fmla="*/ 1867560 w 4094000"/>
              <a:gd name="connsiteY6" fmla="*/ 299086 h 1072809"/>
              <a:gd name="connsiteX7" fmla="*/ 2008237 w 4094000"/>
              <a:gd name="connsiteY7" fmla="*/ 105655 h 1072809"/>
              <a:gd name="connsiteX8" fmla="*/ 2254421 w 4094000"/>
              <a:gd name="connsiteY8" fmla="*/ 147 h 1072809"/>
              <a:gd name="connsiteX9" fmla="*/ 2447852 w 4094000"/>
              <a:gd name="connsiteY9" fmla="*/ 88070 h 1072809"/>
              <a:gd name="connsiteX10" fmla="*/ 2570944 w 4094000"/>
              <a:gd name="connsiteY10" fmla="*/ 299086 h 1072809"/>
              <a:gd name="connsiteX11" fmla="*/ 2676452 w 4094000"/>
              <a:gd name="connsiteY11" fmla="*/ 158409 h 1072809"/>
              <a:gd name="connsiteX12" fmla="*/ 2852298 w 4094000"/>
              <a:gd name="connsiteY12" fmla="*/ 158409 h 1072809"/>
              <a:gd name="connsiteX13" fmla="*/ 2905052 w 4094000"/>
              <a:gd name="connsiteY13" fmla="*/ 299086 h 1072809"/>
              <a:gd name="connsiteX14" fmla="*/ 3045729 w 4094000"/>
              <a:gd name="connsiteY14" fmla="*/ 246332 h 1072809"/>
              <a:gd name="connsiteX15" fmla="*/ 3203990 w 4094000"/>
              <a:gd name="connsiteY15" fmla="*/ 281501 h 1072809"/>
              <a:gd name="connsiteX16" fmla="*/ 3274329 w 4094000"/>
              <a:gd name="connsiteY16" fmla="*/ 474932 h 1072809"/>
              <a:gd name="connsiteX17" fmla="*/ 3379837 w 4094000"/>
              <a:gd name="connsiteY17" fmla="*/ 387009 h 1072809"/>
              <a:gd name="connsiteX18" fmla="*/ 3573267 w 4094000"/>
              <a:gd name="connsiteY18" fmla="*/ 422178 h 1072809"/>
              <a:gd name="connsiteX19" fmla="*/ 3678775 w 4094000"/>
              <a:gd name="connsiteY19" fmla="*/ 580440 h 1072809"/>
              <a:gd name="connsiteX20" fmla="*/ 3977714 w 4094000"/>
              <a:gd name="connsiteY20" fmla="*/ 650778 h 1072809"/>
              <a:gd name="connsiteX21" fmla="*/ 3960129 w 4094000"/>
              <a:gd name="connsiteY21" fmla="*/ 826624 h 1072809"/>
              <a:gd name="connsiteX22" fmla="*/ 2395098 w 4094000"/>
              <a:gd name="connsiteY22" fmla="*/ 861793 h 1072809"/>
              <a:gd name="connsiteX23" fmla="*/ 2764375 w 4094000"/>
              <a:gd name="connsiteY23" fmla="*/ 967301 h 1072809"/>
              <a:gd name="connsiteX24" fmla="*/ 2641283 w 4094000"/>
              <a:gd name="connsiteY24" fmla="*/ 1055224 h 1072809"/>
              <a:gd name="connsiteX25" fmla="*/ 1199344 w 4094000"/>
              <a:gd name="connsiteY25" fmla="*/ 1072809 h 1072809"/>
              <a:gd name="connsiteX26" fmla="*/ 284944 w 4094000"/>
              <a:gd name="connsiteY26" fmla="*/ 1055224 h 1072809"/>
              <a:gd name="connsiteX27" fmla="*/ 21175 w 4094000"/>
              <a:gd name="connsiteY27" fmla="*/ 1020055 h 1072809"/>
              <a:gd name="connsiteX28" fmla="*/ 73929 w 4094000"/>
              <a:gd name="connsiteY28" fmla="*/ 844209 h 1072809"/>
              <a:gd name="connsiteX29" fmla="*/ 531129 w 4094000"/>
              <a:gd name="connsiteY29" fmla="*/ 756286 h 1072809"/>
              <a:gd name="connsiteX30" fmla="*/ 654221 w 4094000"/>
              <a:gd name="connsiteY30" fmla="*/ 545270 h 1072809"/>
              <a:gd name="connsiteX31" fmla="*/ 917990 w 4094000"/>
              <a:gd name="connsiteY31" fmla="*/ 492517 h 1072809"/>
              <a:gd name="connsiteX32" fmla="*/ 953160 w 4094000"/>
              <a:gd name="connsiteY32" fmla="*/ 351840 h 1072809"/>
              <a:gd name="connsiteX0" fmla="*/ 953160 w 4094000"/>
              <a:gd name="connsiteY0" fmla="*/ 351840 h 1072809"/>
              <a:gd name="connsiteX1" fmla="*/ 1058667 w 4094000"/>
              <a:gd name="connsiteY1" fmla="*/ 246332 h 1072809"/>
              <a:gd name="connsiteX2" fmla="*/ 1234514 w 4094000"/>
              <a:gd name="connsiteY2" fmla="*/ 228747 h 1072809"/>
              <a:gd name="connsiteX3" fmla="*/ 1322437 w 4094000"/>
              <a:gd name="connsiteY3" fmla="*/ 299086 h 1072809"/>
              <a:gd name="connsiteX4" fmla="*/ 1463114 w 4094000"/>
              <a:gd name="connsiteY4" fmla="*/ 175993 h 1072809"/>
              <a:gd name="connsiteX5" fmla="*/ 1726883 w 4094000"/>
              <a:gd name="connsiteY5" fmla="*/ 140824 h 1072809"/>
              <a:gd name="connsiteX6" fmla="*/ 1867560 w 4094000"/>
              <a:gd name="connsiteY6" fmla="*/ 299086 h 1072809"/>
              <a:gd name="connsiteX7" fmla="*/ 2008237 w 4094000"/>
              <a:gd name="connsiteY7" fmla="*/ 105655 h 1072809"/>
              <a:gd name="connsiteX8" fmla="*/ 2254421 w 4094000"/>
              <a:gd name="connsiteY8" fmla="*/ 147 h 1072809"/>
              <a:gd name="connsiteX9" fmla="*/ 2447852 w 4094000"/>
              <a:gd name="connsiteY9" fmla="*/ 88070 h 1072809"/>
              <a:gd name="connsiteX10" fmla="*/ 2570944 w 4094000"/>
              <a:gd name="connsiteY10" fmla="*/ 299086 h 1072809"/>
              <a:gd name="connsiteX11" fmla="*/ 2676452 w 4094000"/>
              <a:gd name="connsiteY11" fmla="*/ 158409 h 1072809"/>
              <a:gd name="connsiteX12" fmla="*/ 2852298 w 4094000"/>
              <a:gd name="connsiteY12" fmla="*/ 158409 h 1072809"/>
              <a:gd name="connsiteX13" fmla="*/ 2905052 w 4094000"/>
              <a:gd name="connsiteY13" fmla="*/ 299086 h 1072809"/>
              <a:gd name="connsiteX14" fmla="*/ 3045729 w 4094000"/>
              <a:gd name="connsiteY14" fmla="*/ 246332 h 1072809"/>
              <a:gd name="connsiteX15" fmla="*/ 3203990 w 4094000"/>
              <a:gd name="connsiteY15" fmla="*/ 281501 h 1072809"/>
              <a:gd name="connsiteX16" fmla="*/ 3274329 w 4094000"/>
              <a:gd name="connsiteY16" fmla="*/ 474932 h 1072809"/>
              <a:gd name="connsiteX17" fmla="*/ 3379837 w 4094000"/>
              <a:gd name="connsiteY17" fmla="*/ 387009 h 1072809"/>
              <a:gd name="connsiteX18" fmla="*/ 3573267 w 4094000"/>
              <a:gd name="connsiteY18" fmla="*/ 422178 h 1072809"/>
              <a:gd name="connsiteX19" fmla="*/ 3678775 w 4094000"/>
              <a:gd name="connsiteY19" fmla="*/ 580440 h 1072809"/>
              <a:gd name="connsiteX20" fmla="*/ 3977714 w 4094000"/>
              <a:gd name="connsiteY20" fmla="*/ 650778 h 1072809"/>
              <a:gd name="connsiteX21" fmla="*/ 3960129 w 4094000"/>
              <a:gd name="connsiteY21" fmla="*/ 826624 h 1072809"/>
              <a:gd name="connsiteX22" fmla="*/ 2395098 w 4094000"/>
              <a:gd name="connsiteY22" fmla="*/ 861793 h 1072809"/>
              <a:gd name="connsiteX23" fmla="*/ 2764375 w 4094000"/>
              <a:gd name="connsiteY23" fmla="*/ 967301 h 1072809"/>
              <a:gd name="connsiteX24" fmla="*/ 2641283 w 4094000"/>
              <a:gd name="connsiteY24" fmla="*/ 1055224 h 1072809"/>
              <a:gd name="connsiteX25" fmla="*/ 1199344 w 4094000"/>
              <a:gd name="connsiteY25" fmla="*/ 1072809 h 1072809"/>
              <a:gd name="connsiteX26" fmla="*/ 284944 w 4094000"/>
              <a:gd name="connsiteY26" fmla="*/ 1055224 h 1072809"/>
              <a:gd name="connsiteX27" fmla="*/ 21175 w 4094000"/>
              <a:gd name="connsiteY27" fmla="*/ 1020055 h 1072809"/>
              <a:gd name="connsiteX28" fmla="*/ 73929 w 4094000"/>
              <a:gd name="connsiteY28" fmla="*/ 844209 h 1072809"/>
              <a:gd name="connsiteX29" fmla="*/ 531129 w 4094000"/>
              <a:gd name="connsiteY29" fmla="*/ 756286 h 1072809"/>
              <a:gd name="connsiteX30" fmla="*/ 654221 w 4094000"/>
              <a:gd name="connsiteY30" fmla="*/ 545270 h 1072809"/>
              <a:gd name="connsiteX31" fmla="*/ 917990 w 4094000"/>
              <a:gd name="connsiteY31" fmla="*/ 492517 h 1072809"/>
              <a:gd name="connsiteX32" fmla="*/ 953160 w 4094000"/>
              <a:gd name="connsiteY32" fmla="*/ 351840 h 107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4000" h="1072809">
                <a:moveTo>
                  <a:pt x="953160" y="351840"/>
                </a:moveTo>
                <a:cubicBezTo>
                  <a:pt x="976606" y="310809"/>
                  <a:pt x="1011775" y="266848"/>
                  <a:pt x="1058667" y="246332"/>
                </a:cubicBezTo>
                <a:cubicBezTo>
                  <a:pt x="1105559" y="225816"/>
                  <a:pt x="1190552" y="219955"/>
                  <a:pt x="1234514" y="228747"/>
                </a:cubicBezTo>
                <a:cubicBezTo>
                  <a:pt x="1278476" y="237539"/>
                  <a:pt x="1284337" y="307878"/>
                  <a:pt x="1322437" y="299086"/>
                </a:cubicBezTo>
                <a:cubicBezTo>
                  <a:pt x="1360537" y="290294"/>
                  <a:pt x="1395706" y="202370"/>
                  <a:pt x="1463114" y="175993"/>
                </a:cubicBezTo>
                <a:cubicBezTo>
                  <a:pt x="1530522" y="149616"/>
                  <a:pt x="1659475" y="120309"/>
                  <a:pt x="1726883" y="140824"/>
                </a:cubicBezTo>
                <a:cubicBezTo>
                  <a:pt x="1794291" y="161339"/>
                  <a:pt x="1820668" y="304947"/>
                  <a:pt x="1867560" y="299086"/>
                </a:cubicBezTo>
                <a:cubicBezTo>
                  <a:pt x="1914452" y="293225"/>
                  <a:pt x="1943760" y="155478"/>
                  <a:pt x="2008237" y="105655"/>
                </a:cubicBezTo>
                <a:cubicBezTo>
                  <a:pt x="2072714" y="55832"/>
                  <a:pt x="2181152" y="3078"/>
                  <a:pt x="2254421" y="147"/>
                </a:cubicBezTo>
                <a:cubicBezTo>
                  <a:pt x="2327690" y="-2784"/>
                  <a:pt x="2395098" y="38247"/>
                  <a:pt x="2447852" y="88070"/>
                </a:cubicBezTo>
                <a:cubicBezTo>
                  <a:pt x="2500606" y="137893"/>
                  <a:pt x="2532844" y="287363"/>
                  <a:pt x="2570944" y="299086"/>
                </a:cubicBezTo>
                <a:cubicBezTo>
                  <a:pt x="2609044" y="310809"/>
                  <a:pt x="2629560" y="181855"/>
                  <a:pt x="2676452" y="158409"/>
                </a:cubicBezTo>
                <a:cubicBezTo>
                  <a:pt x="2723344" y="134963"/>
                  <a:pt x="2814198" y="134963"/>
                  <a:pt x="2852298" y="158409"/>
                </a:cubicBezTo>
                <a:cubicBezTo>
                  <a:pt x="2890398" y="181855"/>
                  <a:pt x="2872814" y="284432"/>
                  <a:pt x="2905052" y="299086"/>
                </a:cubicBezTo>
                <a:cubicBezTo>
                  <a:pt x="2937290" y="313740"/>
                  <a:pt x="2995906" y="249263"/>
                  <a:pt x="3045729" y="246332"/>
                </a:cubicBezTo>
                <a:cubicBezTo>
                  <a:pt x="3095552" y="243401"/>
                  <a:pt x="3165890" y="243401"/>
                  <a:pt x="3203990" y="281501"/>
                </a:cubicBezTo>
                <a:cubicBezTo>
                  <a:pt x="3242090" y="319601"/>
                  <a:pt x="3245021" y="457347"/>
                  <a:pt x="3274329" y="474932"/>
                </a:cubicBezTo>
                <a:cubicBezTo>
                  <a:pt x="3303637" y="492517"/>
                  <a:pt x="3330014" y="395801"/>
                  <a:pt x="3379837" y="387009"/>
                </a:cubicBezTo>
                <a:cubicBezTo>
                  <a:pt x="3429660" y="378217"/>
                  <a:pt x="3523444" y="389940"/>
                  <a:pt x="3573267" y="422178"/>
                </a:cubicBezTo>
                <a:cubicBezTo>
                  <a:pt x="3623090" y="454416"/>
                  <a:pt x="3611367" y="542340"/>
                  <a:pt x="3678775" y="580440"/>
                </a:cubicBezTo>
                <a:cubicBezTo>
                  <a:pt x="3746183" y="618540"/>
                  <a:pt x="3930822" y="609747"/>
                  <a:pt x="3977714" y="650778"/>
                </a:cubicBezTo>
                <a:cubicBezTo>
                  <a:pt x="4024606" y="691809"/>
                  <a:pt x="4223898" y="791455"/>
                  <a:pt x="3960129" y="826624"/>
                </a:cubicBezTo>
                <a:cubicBezTo>
                  <a:pt x="3696360" y="861793"/>
                  <a:pt x="2594390" y="838347"/>
                  <a:pt x="2395098" y="861793"/>
                </a:cubicBezTo>
                <a:cubicBezTo>
                  <a:pt x="2195806" y="885239"/>
                  <a:pt x="2723344" y="935063"/>
                  <a:pt x="2764375" y="967301"/>
                </a:cubicBezTo>
                <a:cubicBezTo>
                  <a:pt x="2805406" y="999539"/>
                  <a:pt x="2902122" y="1037639"/>
                  <a:pt x="2641283" y="1055224"/>
                </a:cubicBezTo>
                <a:cubicBezTo>
                  <a:pt x="2380445" y="1072809"/>
                  <a:pt x="1592067" y="1072809"/>
                  <a:pt x="1199344" y="1072809"/>
                </a:cubicBezTo>
                <a:cubicBezTo>
                  <a:pt x="806621" y="1072809"/>
                  <a:pt x="481305" y="1064016"/>
                  <a:pt x="284944" y="1055224"/>
                </a:cubicBezTo>
                <a:cubicBezTo>
                  <a:pt x="88583" y="1046432"/>
                  <a:pt x="56344" y="1055224"/>
                  <a:pt x="21175" y="1020055"/>
                </a:cubicBezTo>
                <a:cubicBezTo>
                  <a:pt x="-13994" y="984886"/>
                  <a:pt x="-11063" y="888170"/>
                  <a:pt x="73929" y="844209"/>
                </a:cubicBezTo>
                <a:cubicBezTo>
                  <a:pt x="158921" y="800248"/>
                  <a:pt x="434414" y="806109"/>
                  <a:pt x="531129" y="756286"/>
                </a:cubicBezTo>
                <a:cubicBezTo>
                  <a:pt x="627844" y="706463"/>
                  <a:pt x="589744" y="589231"/>
                  <a:pt x="654221" y="545270"/>
                </a:cubicBezTo>
                <a:cubicBezTo>
                  <a:pt x="718698" y="501309"/>
                  <a:pt x="865236" y="524755"/>
                  <a:pt x="917990" y="492517"/>
                </a:cubicBezTo>
                <a:cubicBezTo>
                  <a:pt x="970744" y="460279"/>
                  <a:pt x="929714" y="392871"/>
                  <a:pt x="953160" y="351840"/>
                </a:cubicBezTo>
                <a:close/>
              </a:path>
            </a:pathLst>
          </a:custGeom>
          <a:gradFill flip="none" rotWithShape="1">
            <a:gsLst>
              <a:gs pos="53000">
                <a:srgbClr val="F5F9FC"/>
              </a:gs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F7D4DF-0EB2-4647-8029-B35B9339BDB4}"/>
              </a:ext>
            </a:extLst>
          </p:cNvPr>
          <p:cNvSpPr/>
          <p:nvPr/>
        </p:nvSpPr>
        <p:spPr>
          <a:xfrm>
            <a:off x="626870" y="4263007"/>
            <a:ext cx="4149688" cy="2612329"/>
          </a:xfrm>
          <a:custGeom>
            <a:avLst/>
            <a:gdLst>
              <a:gd name="connsiteX0" fmla="*/ 1771 w 4160728"/>
              <a:gd name="connsiteY0" fmla="*/ 2575870 h 2676941"/>
              <a:gd name="connsiteX1" fmla="*/ 371048 w 4160728"/>
              <a:gd name="connsiteY1" fmla="*/ 1274609 h 2676941"/>
              <a:gd name="connsiteX2" fmla="*/ 1074433 w 4160728"/>
              <a:gd name="connsiteY2" fmla="*/ 1555963 h 2676941"/>
              <a:gd name="connsiteX3" fmla="*/ 1426125 w 4160728"/>
              <a:gd name="connsiteY3" fmla="*/ 412963 h 2676941"/>
              <a:gd name="connsiteX4" fmla="*/ 1725063 w 4160728"/>
              <a:gd name="connsiteY4" fmla="*/ 8517 h 2676941"/>
              <a:gd name="connsiteX5" fmla="*/ 2516371 w 4160728"/>
              <a:gd name="connsiteY5" fmla="*/ 729486 h 2676941"/>
              <a:gd name="connsiteX6" fmla="*/ 2938402 w 4160728"/>
              <a:gd name="connsiteY6" fmla="*/ 325040 h 2676941"/>
              <a:gd name="connsiteX7" fmla="*/ 3536279 w 4160728"/>
              <a:gd name="connsiteY7" fmla="*/ 1169101 h 2676941"/>
              <a:gd name="connsiteX8" fmla="*/ 4134156 w 4160728"/>
              <a:gd name="connsiteY8" fmla="*/ 2558286 h 2676941"/>
              <a:gd name="connsiteX9" fmla="*/ 3887971 w 4160728"/>
              <a:gd name="connsiteY9" fmla="*/ 2593455 h 2676941"/>
              <a:gd name="connsiteX10" fmla="*/ 2428448 w 4160728"/>
              <a:gd name="connsiteY10" fmla="*/ 2593455 h 2676941"/>
              <a:gd name="connsiteX11" fmla="*/ 511725 w 4160728"/>
              <a:gd name="connsiteY11" fmla="*/ 2593455 h 2676941"/>
              <a:gd name="connsiteX12" fmla="*/ 1771 w 4160728"/>
              <a:gd name="connsiteY12" fmla="*/ 2575870 h 2676941"/>
              <a:gd name="connsiteX0" fmla="*/ 1771 w 4132207"/>
              <a:gd name="connsiteY0" fmla="*/ 2575870 h 2676941"/>
              <a:gd name="connsiteX1" fmla="*/ 371048 w 4132207"/>
              <a:gd name="connsiteY1" fmla="*/ 1274609 h 2676941"/>
              <a:gd name="connsiteX2" fmla="*/ 1074433 w 4132207"/>
              <a:gd name="connsiteY2" fmla="*/ 1555963 h 2676941"/>
              <a:gd name="connsiteX3" fmla="*/ 1426125 w 4132207"/>
              <a:gd name="connsiteY3" fmla="*/ 412963 h 2676941"/>
              <a:gd name="connsiteX4" fmla="*/ 1725063 w 4132207"/>
              <a:gd name="connsiteY4" fmla="*/ 8517 h 2676941"/>
              <a:gd name="connsiteX5" fmla="*/ 2516371 w 4132207"/>
              <a:gd name="connsiteY5" fmla="*/ 729486 h 2676941"/>
              <a:gd name="connsiteX6" fmla="*/ 2938402 w 4132207"/>
              <a:gd name="connsiteY6" fmla="*/ 325040 h 2676941"/>
              <a:gd name="connsiteX7" fmla="*/ 3536279 w 4132207"/>
              <a:gd name="connsiteY7" fmla="*/ 1169101 h 2676941"/>
              <a:gd name="connsiteX8" fmla="*/ 4098987 w 4132207"/>
              <a:gd name="connsiteY8" fmla="*/ 2400024 h 2676941"/>
              <a:gd name="connsiteX9" fmla="*/ 3887971 w 4132207"/>
              <a:gd name="connsiteY9" fmla="*/ 2593455 h 2676941"/>
              <a:gd name="connsiteX10" fmla="*/ 2428448 w 4132207"/>
              <a:gd name="connsiteY10" fmla="*/ 2593455 h 2676941"/>
              <a:gd name="connsiteX11" fmla="*/ 511725 w 4132207"/>
              <a:gd name="connsiteY11" fmla="*/ 2593455 h 2676941"/>
              <a:gd name="connsiteX12" fmla="*/ 1771 w 4132207"/>
              <a:gd name="connsiteY12" fmla="*/ 2575870 h 2676941"/>
              <a:gd name="connsiteX0" fmla="*/ 1667 w 4149688"/>
              <a:gd name="connsiteY0" fmla="*/ 2470363 h 2612329"/>
              <a:gd name="connsiteX1" fmla="*/ 388529 w 4149688"/>
              <a:gd name="connsiteY1" fmla="*/ 1274609 h 2612329"/>
              <a:gd name="connsiteX2" fmla="*/ 1091914 w 4149688"/>
              <a:gd name="connsiteY2" fmla="*/ 1555963 h 2612329"/>
              <a:gd name="connsiteX3" fmla="*/ 1443606 w 4149688"/>
              <a:gd name="connsiteY3" fmla="*/ 412963 h 2612329"/>
              <a:gd name="connsiteX4" fmla="*/ 1742544 w 4149688"/>
              <a:gd name="connsiteY4" fmla="*/ 8517 h 2612329"/>
              <a:gd name="connsiteX5" fmla="*/ 2533852 w 4149688"/>
              <a:gd name="connsiteY5" fmla="*/ 729486 h 2612329"/>
              <a:gd name="connsiteX6" fmla="*/ 2955883 w 4149688"/>
              <a:gd name="connsiteY6" fmla="*/ 325040 h 2612329"/>
              <a:gd name="connsiteX7" fmla="*/ 3553760 w 4149688"/>
              <a:gd name="connsiteY7" fmla="*/ 1169101 h 2612329"/>
              <a:gd name="connsiteX8" fmla="*/ 4116468 w 4149688"/>
              <a:gd name="connsiteY8" fmla="*/ 2400024 h 2612329"/>
              <a:gd name="connsiteX9" fmla="*/ 3905452 w 4149688"/>
              <a:gd name="connsiteY9" fmla="*/ 2593455 h 2612329"/>
              <a:gd name="connsiteX10" fmla="*/ 2445929 w 4149688"/>
              <a:gd name="connsiteY10" fmla="*/ 2593455 h 2612329"/>
              <a:gd name="connsiteX11" fmla="*/ 529206 w 4149688"/>
              <a:gd name="connsiteY11" fmla="*/ 2593455 h 2612329"/>
              <a:gd name="connsiteX12" fmla="*/ 1667 w 4149688"/>
              <a:gd name="connsiteY12" fmla="*/ 2470363 h 261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9688" h="2612329">
                <a:moveTo>
                  <a:pt x="1667" y="2470363"/>
                </a:moveTo>
                <a:cubicBezTo>
                  <a:pt x="-21779" y="2250555"/>
                  <a:pt x="206821" y="1427009"/>
                  <a:pt x="388529" y="1274609"/>
                </a:cubicBezTo>
                <a:cubicBezTo>
                  <a:pt x="570237" y="1122209"/>
                  <a:pt x="916068" y="1699571"/>
                  <a:pt x="1091914" y="1555963"/>
                </a:cubicBezTo>
                <a:cubicBezTo>
                  <a:pt x="1267760" y="1412355"/>
                  <a:pt x="1335168" y="670871"/>
                  <a:pt x="1443606" y="412963"/>
                </a:cubicBezTo>
                <a:cubicBezTo>
                  <a:pt x="1552044" y="155055"/>
                  <a:pt x="1560836" y="-44237"/>
                  <a:pt x="1742544" y="8517"/>
                </a:cubicBezTo>
                <a:cubicBezTo>
                  <a:pt x="1924252" y="61271"/>
                  <a:pt x="2331629" y="676732"/>
                  <a:pt x="2533852" y="729486"/>
                </a:cubicBezTo>
                <a:cubicBezTo>
                  <a:pt x="2736075" y="782240"/>
                  <a:pt x="2785898" y="251771"/>
                  <a:pt x="2955883" y="325040"/>
                </a:cubicBezTo>
                <a:cubicBezTo>
                  <a:pt x="3125868" y="398309"/>
                  <a:pt x="3360329" y="823270"/>
                  <a:pt x="3553760" y="1169101"/>
                </a:cubicBezTo>
                <a:cubicBezTo>
                  <a:pt x="3747191" y="1514932"/>
                  <a:pt x="4057853" y="2162632"/>
                  <a:pt x="4116468" y="2400024"/>
                </a:cubicBezTo>
                <a:cubicBezTo>
                  <a:pt x="4175083" y="2637416"/>
                  <a:pt x="4183875" y="2561217"/>
                  <a:pt x="3905452" y="2593455"/>
                </a:cubicBezTo>
                <a:cubicBezTo>
                  <a:pt x="3627029" y="2625694"/>
                  <a:pt x="2445929" y="2593455"/>
                  <a:pt x="2445929" y="2593455"/>
                </a:cubicBezTo>
                <a:lnTo>
                  <a:pt x="529206" y="2593455"/>
                </a:lnTo>
                <a:cubicBezTo>
                  <a:pt x="124760" y="2587594"/>
                  <a:pt x="25113" y="2690171"/>
                  <a:pt x="1667" y="2470363"/>
                </a:cubicBezTo>
                <a:close/>
              </a:path>
            </a:pathLst>
          </a:custGeom>
          <a:gradFill>
            <a:gsLst>
              <a:gs pos="0">
                <a:srgbClr val="00CC99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3DF79D-AC48-48AF-A057-08E61AB25263}"/>
              </a:ext>
            </a:extLst>
          </p:cNvPr>
          <p:cNvSpPr/>
          <p:nvPr/>
        </p:nvSpPr>
        <p:spPr>
          <a:xfrm>
            <a:off x="2701714" y="191910"/>
            <a:ext cx="1625575" cy="163479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864B1C-D060-4892-BB60-846EF928535F}"/>
              </a:ext>
            </a:extLst>
          </p:cNvPr>
          <p:cNvGrpSpPr>
            <a:grpSpLocks noChangeAspect="1"/>
          </p:cNvGrpSpPr>
          <p:nvPr/>
        </p:nvGrpSpPr>
        <p:grpSpPr>
          <a:xfrm>
            <a:off x="4968621" y="1487699"/>
            <a:ext cx="605592" cy="1449312"/>
            <a:chOff x="6768062" y="1522116"/>
            <a:chExt cx="848845" cy="203146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B51F93-7677-4BD4-BDC5-8F5E01FB1A09}"/>
                </a:ext>
              </a:extLst>
            </p:cNvPr>
            <p:cNvSpPr/>
            <p:nvPr/>
          </p:nvSpPr>
          <p:spPr>
            <a:xfrm>
              <a:off x="7130290" y="2186463"/>
              <a:ext cx="398538" cy="686130"/>
            </a:xfrm>
            <a:custGeom>
              <a:avLst/>
              <a:gdLst>
                <a:gd name="connsiteX0" fmla="*/ 11677 w 398538"/>
                <a:gd name="connsiteY0" fmla="*/ 58295 h 686130"/>
                <a:gd name="connsiteX1" fmla="*/ 64431 w 398538"/>
                <a:gd name="connsiteY1" fmla="*/ 497910 h 686130"/>
                <a:gd name="connsiteX2" fmla="*/ 99600 w 398538"/>
                <a:gd name="connsiteY2" fmla="*/ 673756 h 686130"/>
                <a:gd name="connsiteX3" fmla="*/ 310615 w 398538"/>
                <a:gd name="connsiteY3" fmla="*/ 656172 h 686130"/>
                <a:gd name="connsiteX4" fmla="*/ 398538 w 398538"/>
                <a:gd name="connsiteY4" fmla="*/ 533079 h 686130"/>
                <a:gd name="connsiteX5" fmla="*/ 310615 w 398538"/>
                <a:gd name="connsiteY5" fmla="*/ 58295 h 686130"/>
                <a:gd name="connsiteX6" fmla="*/ 11677 w 398538"/>
                <a:gd name="connsiteY6" fmla="*/ 58295 h 6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538" h="686130">
                  <a:moveTo>
                    <a:pt x="11677" y="58295"/>
                  </a:moveTo>
                  <a:cubicBezTo>
                    <a:pt x="-29354" y="131564"/>
                    <a:pt x="49777" y="395333"/>
                    <a:pt x="64431" y="497910"/>
                  </a:cubicBezTo>
                  <a:cubicBezTo>
                    <a:pt x="79085" y="600487"/>
                    <a:pt x="58569" y="647379"/>
                    <a:pt x="99600" y="673756"/>
                  </a:cubicBezTo>
                  <a:cubicBezTo>
                    <a:pt x="140631" y="700133"/>
                    <a:pt x="260792" y="679618"/>
                    <a:pt x="310615" y="656172"/>
                  </a:cubicBezTo>
                  <a:cubicBezTo>
                    <a:pt x="360438" y="632726"/>
                    <a:pt x="398538" y="632725"/>
                    <a:pt x="398538" y="533079"/>
                  </a:cubicBezTo>
                  <a:cubicBezTo>
                    <a:pt x="398538" y="433433"/>
                    <a:pt x="369230" y="140356"/>
                    <a:pt x="310615" y="58295"/>
                  </a:cubicBezTo>
                  <a:cubicBezTo>
                    <a:pt x="252000" y="-23766"/>
                    <a:pt x="52708" y="-14974"/>
                    <a:pt x="11677" y="5829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D6D0039-94F2-452F-AB71-DF05D31744C0}"/>
                </a:ext>
              </a:extLst>
            </p:cNvPr>
            <p:cNvSpPr/>
            <p:nvPr/>
          </p:nvSpPr>
          <p:spPr>
            <a:xfrm>
              <a:off x="7042211" y="1835738"/>
              <a:ext cx="359775" cy="393348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8B99AC-75E3-4221-B71B-A77B8B80B0DD}"/>
                </a:ext>
              </a:extLst>
            </p:cNvPr>
            <p:cNvSpPr/>
            <p:nvPr/>
          </p:nvSpPr>
          <p:spPr>
            <a:xfrm>
              <a:off x="7364204" y="1522116"/>
              <a:ext cx="90407" cy="722664"/>
            </a:xfrm>
            <a:custGeom>
              <a:avLst/>
              <a:gdLst>
                <a:gd name="connsiteX0" fmla="*/ 53512 w 124348"/>
                <a:gd name="connsiteY0" fmla="*/ 718847 h 718847"/>
                <a:gd name="connsiteX1" fmla="*/ 71097 w 124348"/>
                <a:gd name="connsiteY1" fmla="*/ 367154 h 718847"/>
                <a:gd name="connsiteX2" fmla="*/ 758 w 124348"/>
                <a:gd name="connsiteY2" fmla="*/ 15462 h 718847"/>
                <a:gd name="connsiteX3" fmla="*/ 123851 w 124348"/>
                <a:gd name="connsiteY3" fmla="*/ 68216 h 718847"/>
                <a:gd name="connsiteX4" fmla="*/ 35928 w 124348"/>
                <a:gd name="connsiteY4" fmla="*/ 120970 h 718847"/>
                <a:gd name="connsiteX0" fmla="*/ 52754 w 74246"/>
                <a:gd name="connsiteY0" fmla="*/ 722664 h 722664"/>
                <a:gd name="connsiteX1" fmla="*/ 70339 w 74246"/>
                <a:gd name="connsiteY1" fmla="*/ 370971 h 722664"/>
                <a:gd name="connsiteX2" fmla="*/ 0 w 74246"/>
                <a:gd name="connsiteY2" fmla="*/ 19279 h 722664"/>
                <a:gd name="connsiteX3" fmla="*/ 70339 w 74246"/>
                <a:gd name="connsiteY3" fmla="*/ 54449 h 722664"/>
                <a:gd name="connsiteX4" fmla="*/ 35170 w 74246"/>
                <a:gd name="connsiteY4" fmla="*/ 124787 h 722664"/>
                <a:gd name="connsiteX0" fmla="*/ 52754 w 73185"/>
                <a:gd name="connsiteY0" fmla="*/ 722664 h 722664"/>
                <a:gd name="connsiteX1" fmla="*/ 70339 w 73185"/>
                <a:gd name="connsiteY1" fmla="*/ 370971 h 722664"/>
                <a:gd name="connsiteX2" fmla="*/ 0 w 73185"/>
                <a:gd name="connsiteY2" fmla="*/ 19279 h 722664"/>
                <a:gd name="connsiteX3" fmla="*/ 70339 w 73185"/>
                <a:gd name="connsiteY3" fmla="*/ 54449 h 722664"/>
                <a:gd name="connsiteX4" fmla="*/ 25645 w 73185"/>
                <a:gd name="connsiteY4" fmla="*/ 124787 h 722664"/>
                <a:gd name="connsiteX0" fmla="*/ 52866 w 90407"/>
                <a:gd name="connsiteY0" fmla="*/ 722664 h 722664"/>
                <a:gd name="connsiteX1" fmla="*/ 70451 w 90407"/>
                <a:gd name="connsiteY1" fmla="*/ 370971 h 722664"/>
                <a:gd name="connsiteX2" fmla="*/ 112 w 90407"/>
                <a:gd name="connsiteY2" fmla="*/ 19279 h 722664"/>
                <a:gd name="connsiteX3" fmla="*/ 89501 w 90407"/>
                <a:gd name="connsiteY3" fmla="*/ 54449 h 722664"/>
                <a:gd name="connsiteX4" fmla="*/ 25757 w 90407"/>
                <a:gd name="connsiteY4" fmla="*/ 124787 h 7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07" h="722664">
                  <a:moveTo>
                    <a:pt x="52866" y="722664"/>
                  </a:moveTo>
                  <a:cubicBezTo>
                    <a:pt x="66054" y="605433"/>
                    <a:pt x="79243" y="488202"/>
                    <a:pt x="70451" y="370971"/>
                  </a:cubicBezTo>
                  <a:cubicBezTo>
                    <a:pt x="61659" y="253740"/>
                    <a:pt x="-3063" y="72033"/>
                    <a:pt x="112" y="19279"/>
                  </a:cubicBezTo>
                  <a:cubicBezTo>
                    <a:pt x="3287" y="-33475"/>
                    <a:pt x="83639" y="36864"/>
                    <a:pt x="89501" y="54449"/>
                  </a:cubicBezTo>
                  <a:cubicBezTo>
                    <a:pt x="95363" y="72034"/>
                    <a:pt x="72649" y="107202"/>
                    <a:pt x="25757" y="124787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BE9A7A-97DE-44CA-A2F4-04CDC3929D01}"/>
                </a:ext>
              </a:extLst>
            </p:cNvPr>
            <p:cNvSpPr/>
            <p:nvPr/>
          </p:nvSpPr>
          <p:spPr>
            <a:xfrm>
              <a:off x="6768062" y="1666118"/>
              <a:ext cx="372168" cy="563287"/>
            </a:xfrm>
            <a:custGeom>
              <a:avLst/>
              <a:gdLst>
                <a:gd name="connsiteX0" fmla="*/ 356411 w 356411"/>
                <a:gd name="connsiteY0" fmla="*/ 563287 h 563287"/>
                <a:gd name="connsiteX1" fmla="*/ 110226 w 356411"/>
                <a:gd name="connsiteY1" fmla="*/ 158840 h 563287"/>
                <a:gd name="connsiteX2" fmla="*/ 22303 w 356411"/>
                <a:gd name="connsiteY2" fmla="*/ 579 h 563287"/>
                <a:gd name="connsiteX3" fmla="*/ 4719 w 356411"/>
                <a:gd name="connsiteY3" fmla="*/ 106087 h 563287"/>
                <a:gd name="connsiteX4" fmla="*/ 92642 w 356411"/>
                <a:gd name="connsiteY4" fmla="*/ 123671 h 563287"/>
                <a:gd name="connsiteX0" fmla="*/ 372168 w 372168"/>
                <a:gd name="connsiteY0" fmla="*/ 563287 h 563287"/>
                <a:gd name="connsiteX1" fmla="*/ 125983 w 372168"/>
                <a:gd name="connsiteY1" fmla="*/ 158840 h 563287"/>
                <a:gd name="connsiteX2" fmla="*/ 38060 w 372168"/>
                <a:gd name="connsiteY2" fmla="*/ 579 h 563287"/>
                <a:gd name="connsiteX3" fmla="*/ 2891 w 372168"/>
                <a:gd name="connsiteY3" fmla="*/ 106087 h 563287"/>
                <a:gd name="connsiteX4" fmla="*/ 108399 w 372168"/>
                <a:gd name="connsiteY4" fmla="*/ 123671 h 56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68" h="563287">
                  <a:moveTo>
                    <a:pt x="372168" y="563287"/>
                  </a:moveTo>
                  <a:cubicBezTo>
                    <a:pt x="276918" y="407956"/>
                    <a:pt x="181668" y="252625"/>
                    <a:pt x="125983" y="158840"/>
                  </a:cubicBezTo>
                  <a:cubicBezTo>
                    <a:pt x="70298" y="65055"/>
                    <a:pt x="58575" y="9371"/>
                    <a:pt x="38060" y="579"/>
                  </a:cubicBezTo>
                  <a:cubicBezTo>
                    <a:pt x="17545" y="-8213"/>
                    <a:pt x="-8832" y="85572"/>
                    <a:pt x="2891" y="106087"/>
                  </a:cubicBezTo>
                  <a:cubicBezTo>
                    <a:pt x="14614" y="126602"/>
                    <a:pt x="70299" y="125136"/>
                    <a:pt x="108399" y="12367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940087-244C-44B4-93EB-7F09ED9F698C}"/>
                </a:ext>
              </a:extLst>
            </p:cNvPr>
            <p:cNvSpPr/>
            <p:nvPr/>
          </p:nvSpPr>
          <p:spPr>
            <a:xfrm>
              <a:off x="7277100" y="2823030"/>
              <a:ext cx="114829" cy="730555"/>
            </a:xfrm>
            <a:custGeom>
              <a:avLst/>
              <a:gdLst>
                <a:gd name="connsiteX0" fmla="*/ 0 w 114829"/>
                <a:gd name="connsiteY0" fmla="*/ 0 h 730555"/>
                <a:gd name="connsiteX1" fmla="*/ 57150 w 114829"/>
                <a:gd name="connsiteY1" fmla="*/ 314325 h 730555"/>
                <a:gd name="connsiteX2" fmla="*/ 28575 w 114829"/>
                <a:gd name="connsiteY2" fmla="*/ 600075 h 730555"/>
                <a:gd name="connsiteX3" fmla="*/ 47625 w 114829"/>
                <a:gd name="connsiteY3" fmla="*/ 723900 h 730555"/>
                <a:gd name="connsiteX4" fmla="*/ 114300 w 114829"/>
                <a:gd name="connsiteY4" fmla="*/ 704850 h 730555"/>
                <a:gd name="connsiteX5" fmla="*/ 76200 w 114829"/>
                <a:gd name="connsiteY5" fmla="*/ 628650 h 730555"/>
                <a:gd name="connsiteX6" fmla="*/ 28575 w 114829"/>
                <a:gd name="connsiteY6" fmla="*/ 609600 h 7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29" h="730555">
                  <a:moveTo>
                    <a:pt x="0" y="0"/>
                  </a:moveTo>
                  <a:cubicBezTo>
                    <a:pt x="26194" y="107156"/>
                    <a:pt x="52388" y="214313"/>
                    <a:pt x="57150" y="314325"/>
                  </a:cubicBezTo>
                  <a:cubicBezTo>
                    <a:pt x="61912" y="414337"/>
                    <a:pt x="30162" y="531813"/>
                    <a:pt x="28575" y="600075"/>
                  </a:cubicBezTo>
                  <a:cubicBezTo>
                    <a:pt x="26988" y="668337"/>
                    <a:pt x="33338" y="706438"/>
                    <a:pt x="47625" y="723900"/>
                  </a:cubicBezTo>
                  <a:cubicBezTo>
                    <a:pt x="61912" y="741362"/>
                    <a:pt x="109538" y="720725"/>
                    <a:pt x="114300" y="704850"/>
                  </a:cubicBezTo>
                  <a:cubicBezTo>
                    <a:pt x="119062" y="688975"/>
                    <a:pt x="90488" y="644525"/>
                    <a:pt x="76200" y="628650"/>
                  </a:cubicBezTo>
                  <a:cubicBezTo>
                    <a:pt x="61913" y="612775"/>
                    <a:pt x="45244" y="611187"/>
                    <a:pt x="28575" y="60960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948934F-3336-4BAB-9A1A-3E331B18AAF0}"/>
                </a:ext>
              </a:extLst>
            </p:cNvPr>
            <p:cNvSpPr/>
            <p:nvPr/>
          </p:nvSpPr>
          <p:spPr>
            <a:xfrm>
              <a:off x="7487071" y="2776056"/>
              <a:ext cx="129836" cy="777529"/>
            </a:xfrm>
            <a:custGeom>
              <a:avLst/>
              <a:gdLst>
                <a:gd name="connsiteX0" fmla="*/ 0 w 129836"/>
                <a:gd name="connsiteY0" fmla="*/ 0 h 777529"/>
                <a:gd name="connsiteX1" fmla="*/ 104775 w 129836"/>
                <a:gd name="connsiteY1" fmla="*/ 304800 h 777529"/>
                <a:gd name="connsiteX2" fmla="*/ 66675 w 129836"/>
                <a:gd name="connsiteY2" fmla="*/ 714375 h 777529"/>
                <a:gd name="connsiteX3" fmla="*/ 123825 w 129836"/>
                <a:gd name="connsiteY3" fmla="*/ 771525 h 777529"/>
                <a:gd name="connsiteX4" fmla="*/ 123825 w 129836"/>
                <a:gd name="connsiteY4" fmla="*/ 666750 h 777529"/>
                <a:gd name="connsiteX5" fmla="*/ 85725 w 129836"/>
                <a:gd name="connsiteY5" fmla="*/ 619125 h 77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36" h="777529">
                  <a:moveTo>
                    <a:pt x="0" y="0"/>
                  </a:moveTo>
                  <a:cubicBezTo>
                    <a:pt x="46831" y="92869"/>
                    <a:pt x="93663" y="185738"/>
                    <a:pt x="104775" y="304800"/>
                  </a:cubicBezTo>
                  <a:cubicBezTo>
                    <a:pt x="115887" y="423862"/>
                    <a:pt x="63500" y="636588"/>
                    <a:pt x="66675" y="714375"/>
                  </a:cubicBezTo>
                  <a:cubicBezTo>
                    <a:pt x="69850" y="792162"/>
                    <a:pt x="114300" y="779462"/>
                    <a:pt x="123825" y="771525"/>
                  </a:cubicBezTo>
                  <a:cubicBezTo>
                    <a:pt x="133350" y="763588"/>
                    <a:pt x="130175" y="692150"/>
                    <a:pt x="123825" y="666750"/>
                  </a:cubicBezTo>
                  <a:cubicBezTo>
                    <a:pt x="117475" y="641350"/>
                    <a:pt x="101600" y="630237"/>
                    <a:pt x="85725" y="61912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509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2">
            <a:extLst>
              <a:ext uri="{FF2B5EF4-FFF2-40B4-BE49-F238E27FC236}">
                <a16:creationId xmlns:a16="http://schemas.microsoft.com/office/drawing/2014/main" id="{30459ACA-5435-4B5C-94AE-293B1AD720BC}"/>
              </a:ext>
            </a:extLst>
          </p:cNvPr>
          <p:cNvSpPr>
            <a:spLocks noChangeAspect="1"/>
          </p:cNvSpPr>
          <p:nvPr/>
        </p:nvSpPr>
        <p:spPr>
          <a:xfrm rot="1201556">
            <a:off x="214491" y="-697134"/>
            <a:ext cx="11635715" cy="8428210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995 w 21600"/>
              <a:gd name="connsiteY25" fmla="*/ 5006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3052 h 20310"/>
              <a:gd name="connsiteX1" fmla="*/ 14671 w 21600"/>
              <a:gd name="connsiteY1" fmla="*/ 0 h 20310"/>
              <a:gd name="connsiteX2" fmla="*/ 14525 w 21600"/>
              <a:gd name="connsiteY2" fmla="*/ 4487 h 20310"/>
              <a:gd name="connsiteX3" fmla="*/ 18007 w 21600"/>
              <a:gd name="connsiteY3" fmla="*/ 1882 h 20310"/>
              <a:gd name="connsiteX4" fmla="*/ 16380 w 21600"/>
              <a:gd name="connsiteY4" fmla="*/ 5242 h 20310"/>
              <a:gd name="connsiteX5" fmla="*/ 21600 w 21600"/>
              <a:gd name="connsiteY5" fmla="*/ 5355 h 20310"/>
              <a:gd name="connsiteX6" fmla="*/ 16985 w 21600"/>
              <a:gd name="connsiteY6" fmla="*/ 8112 h 20310"/>
              <a:gd name="connsiteX7" fmla="*/ 18270 w 21600"/>
              <a:gd name="connsiteY7" fmla="*/ 10000 h 20310"/>
              <a:gd name="connsiteX8" fmla="*/ 16380 w 21600"/>
              <a:gd name="connsiteY8" fmla="*/ 11020 h 20310"/>
              <a:gd name="connsiteX9" fmla="*/ 18877 w 21600"/>
              <a:gd name="connsiteY9" fmla="*/ 14342 h 20310"/>
              <a:gd name="connsiteX10" fmla="*/ 14640 w 21600"/>
              <a:gd name="connsiteY10" fmla="*/ 13060 h 20310"/>
              <a:gd name="connsiteX11" fmla="*/ 14942 w 21600"/>
              <a:gd name="connsiteY11" fmla="*/ 16080 h 20310"/>
              <a:gd name="connsiteX12" fmla="*/ 12180 w 21600"/>
              <a:gd name="connsiteY12" fmla="*/ 14645 h 20310"/>
              <a:gd name="connsiteX13" fmla="*/ 11612 w 21600"/>
              <a:gd name="connsiteY13" fmla="*/ 17552 h 20310"/>
              <a:gd name="connsiteX14" fmla="*/ 9872 w 21600"/>
              <a:gd name="connsiteY14" fmla="*/ 16080 h 20310"/>
              <a:gd name="connsiteX15" fmla="*/ 8700 w 21600"/>
              <a:gd name="connsiteY15" fmla="*/ 18422 h 20310"/>
              <a:gd name="connsiteX16" fmla="*/ 7527 w 21600"/>
              <a:gd name="connsiteY16" fmla="*/ 16835 h 20310"/>
              <a:gd name="connsiteX17" fmla="*/ 4917 w 21600"/>
              <a:gd name="connsiteY17" fmla="*/ 20310 h 20310"/>
              <a:gd name="connsiteX18" fmla="*/ 4805 w 21600"/>
              <a:gd name="connsiteY18" fmla="*/ 16950 h 20310"/>
              <a:gd name="connsiteX19" fmla="*/ 1285 w 21600"/>
              <a:gd name="connsiteY19" fmla="*/ 16535 h 20310"/>
              <a:gd name="connsiteX20" fmla="*/ 3330 w 21600"/>
              <a:gd name="connsiteY20" fmla="*/ 14080 h 20310"/>
              <a:gd name="connsiteX21" fmla="*/ 0 w 21600"/>
              <a:gd name="connsiteY21" fmla="*/ 11587 h 20310"/>
              <a:gd name="connsiteX22" fmla="*/ 3935 w 21600"/>
              <a:gd name="connsiteY22" fmla="*/ 10302 h 20310"/>
              <a:gd name="connsiteX23" fmla="*/ 1172 w 21600"/>
              <a:gd name="connsiteY23" fmla="*/ 6980 h 20310"/>
              <a:gd name="connsiteX24" fmla="*/ 5372 w 21600"/>
              <a:gd name="connsiteY24" fmla="*/ 6527 h 20310"/>
              <a:gd name="connsiteX25" fmla="*/ 4995 w 21600"/>
              <a:gd name="connsiteY25" fmla="*/ 3716 h 20310"/>
              <a:gd name="connsiteX26" fmla="*/ 8550 w 21600"/>
              <a:gd name="connsiteY26" fmla="*/ 5092 h 20310"/>
              <a:gd name="connsiteX27" fmla="*/ 9722 w 21600"/>
              <a:gd name="connsiteY27" fmla="*/ 597 h 20310"/>
              <a:gd name="connsiteX28" fmla="*/ 11462 w 21600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877 w 19645"/>
              <a:gd name="connsiteY9" fmla="*/ 14342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172 w 19645"/>
              <a:gd name="connsiteY23" fmla="*/ 6980 h 20310"/>
              <a:gd name="connsiteX24" fmla="*/ 5372 w 19645"/>
              <a:gd name="connsiteY24" fmla="*/ 6527 h 20310"/>
              <a:gd name="connsiteX25" fmla="*/ 4995 w 19645"/>
              <a:gd name="connsiteY25" fmla="*/ 3716 h 20310"/>
              <a:gd name="connsiteX26" fmla="*/ 8550 w 19645"/>
              <a:gd name="connsiteY26" fmla="*/ 5092 h 20310"/>
              <a:gd name="connsiteX27" fmla="*/ 9722 w 19645"/>
              <a:gd name="connsiteY27" fmla="*/ 597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172 w 19645"/>
              <a:gd name="connsiteY23" fmla="*/ 6980 h 20310"/>
              <a:gd name="connsiteX24" fmla="*/ 5372 w 19645"/>
              <a:gd name="connsiteY24" fmla="*/ 6527 h 20310"/>
              <a:gd name="connsiteX25" fmla="*/ 4995 w 19645"/>
              <a:gd name="connsiteY25" fmla="*/ 3716 h 20310"/>
              <a:gd name="connsiteX26" fmla="*/ 8550 w 19645"/>
              <a:gd name="connsiteY26" fmla="*/ 5092 h 20310"/>
              <a:gd name="connsiteX27" fmla="*/ 9722 w 19645"/>
              <a:gd name="connsiteY27" fmla="*/ 597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172 w 19645"/>
              <a:gd name="connsiteY23" fmla="*/ 6980 h 20310"/>
              <a:gd name="connsiteX24" fmla="*/ 5372 w 19645"/>
              <a:gd name="connsiteY24" fmla="*/ 6527 h 20310"/>
              <a:gd name="connsiteX25" fmla="*/ 4995 w 19645"/>
              <a:gd name="connsiteY25" fmla="*/ 3716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172 w 19645"/>
              <a:gd name="connsiteY23" fmla="*/ 6980 h 20310"/>
              <a:gd name="connsiteX24" fmla="*/ 5372 w 19645"/>
              <a:gd name="connsiteY24" fmla="*/ 6527 h 20310"/>
              <a:gd name="connsiteX25" fmla="*/ 5393 w 19645"/>
              <a:gd name="connsiteY25" fmla="*/ 3971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172 w 19645"/>
              <a:gd name="connsiteY23" fmla="*/ 6980 h 20310"/>
              <a:gd name="connsiteX24" fmla="*/ 5372 w 19645"/>
              <a:gd name="connsiteY24" fmla="*/ 6527 h 20310"/>
              <a:gd name="connsiteX25" fmla="*/ 5393 w 19645"/>
              <a:gd name="connsiteY25" fmla="*/ 3971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942 w 19645"/>
              <a:gd name="connsiteY11" fmla="*/ 16080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900 w 19645"/>
              <a:gd name="connsiteY23" fmla="*/ 6962 h 20310"/>
              <a:gd name="connsiteX24" fmla="*/ 5372 w 19645"/>
              <a:gd name="connsiteY24" fmla="*/ 6527 h 20310"/>
              <a:gd name="connsiteX25" fmla="*/ 5393 w 19645"/>
              <a:gd name="connsiteY25" fmla="*/ 3971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8237 w 19645"/>
              <a:gd name="connsiteY9" fmla="*/ 13656 h 20310"/>
              <a:gd name="connsiteX10" fmla="*/ 14640 w 19645"/>
              <a:gd name="connsiteY10" fmla="*/ 13060 h 20310"/>
              <a:gd name="connsiteX11" fmla="*/ 14558 w 19645"/>
              <a:gd name="connsiteY11" fmla="*/ 15642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900 w 19645"/>
              <a:gd name="connsiteY23" fmla="*/ 6962 h 20310"/>
              <a:gd name="connsiteX24" fmla="*/ 5372 w 19645"/>
              <a:gd name="connsiteY24" fmla="*/ 6527 h 20310"/>
              <a:gd name="connsiteX25" fmla="*/ 5393 w 19645"/>
              <a:gd name="connsiteY25" fmla="*/ 3971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645"/>
              <a:gd name="connsiteY0" fmla="*/ 3052 h 20310"/>
              <a:gd name="connsiteX1" fmla="*/ 14671 w 19645"/>
              <a:gd name="connsiteY1" fmla="*/ 0 h 20310"/>
              <a:gd name="connsiteX2" fmla="*/ 14525 w 19645"/>
              <a:gd name="connsiteY2" fmla="*/ 4487 h 20310"/>
              <a:gd name="connsiteX3" fmla="*/ 18007 w 19645"/>
              <a:gd name="connsiteY3" fmla="*/ 1882 h 20310"/>
              <a:gd name="connsiteX4" fmla="*/ 16380 w 19645"/>
              <a:gd name="connsiteY4" fmla="*/ 5242 h 20310"/>
              <a:gd name="connsiteX5" fmla="*/ 19645 w 19645"/>
              <a:gd name="connsiteY5" fmla="*/ 5543 h 20310"/>
              <a:gd name="connsiteX6" fmla="*/ 16985 w 19645"/>
              <a:gd name="connsiteY6" fmla="*/ 8112 h 20310"/>
              <a:gd name="connsiteX7" fmla="*/ 18270 w 19645"/>
              <a:gd name="connsiteY7" fmla="*/ 10000 h 20310"/>
              <a:gd name="connsiteX8" fmla="*/ 16380 w 19645"/>
              <a:gd name="connsiteY8" fmla="*/ 11020 h 20310"/>
              <a:gd name="connsiteX9" fmla="*/ 17452 w 19645"/>
              <a:gd name="connsiteY9" fmla="*/ 13313 h 20310"/>
              <a:gd name="connsiteX10" fmla="*/ 14640 w 19645"/>
              <a:gd name="connsiteY10" fmla="*/ 13060 h 20310"/>
              <a:gd name="connsiteX11" fmla="*/ 14558 w 19645"/>
              <a:gd name="connsiteY11" fmla="*/ 15642 h 20310"/>
              <a:gd name="connsiteX12" fmla="*/ 12180 w 19645"/>
              <a:gd name="connsiteY12" fmla="*/ 14645 h 20310"/>
              <a:gd name="connsiteX13" fmla="*/ 11612 w 19645"/>
              <a:gd name="connsiteY13" fmla="*/ 17552 h 20310"/>
              <a:gd name="connsiteX14" fmla="*/ 9872 w 19645"/>
              <a:gd name="connsiteY14" fmla="*/ 16080 h 20310"/>
              <a:gd name="connsiteX15" fmla="*/ 8700 w 19645"/>
              <a:gd name="connsiteY15" fmla="*/ 18422 h 20310"/>
              <a:gd name="connsiteX16" fmla="*/ 7527 w 19645"/>
              <a:gd name="connsiteY16" fmla="*/ 16835 h 20310"/>
              <a:gd name="connsiteX17" fmla="*/ 4917 w 19645"/>
              <a:gd name="connsiteY17" fmla="*/ 20310 h 20310"/>
              <a:gd name="connsiteX18" fmla="*/ 4805 w 19645"/>
              <a:gd name="connsiteY18" fmla="*/ 16950 h 20310"/>
              <a:gd name="connsiteX19" fmla="*/ 1285 w 19645"/>
              <a:gd name="connsiteY19" fmla="*/ 16535 h 20310"/>
              <a:gd name="connsiteX20" fmla="*/ 3330 w 19645"/>
              <a:gd name="connsiteY20" fmla="*/ 14080 h 20310"/>
              <a:gd name="connsiteX21" fmla="*/ 0 w 19645"/>
              <a:gd name="connsiteY21" fmla="*/ 11587 h 20310"/>
              <a:gd name="connsiteX22" fmla="*/ 3935 w 19645"/>
              <a:gd name="connsiteY22" fmla="*/ 10302 h 20310"/>
              <a:gd name="connsiteX23" fmla="*/ 1900 w 19645"/>
              <a:gd name="connsiteY23" fmla="*/ 6962 h 20310"/>
              <a:gd name="connsiteX24" fmla="*/ 5372 w 19645"/>
              <a:gd name="connsiteY24" fmla="*/ 6527 h 20310"/>
              <a:gd name="connsiteX25" fmla="*/ 5393 w 19645"/>
              <a:gd name="connsiteY25" fmla="*/ 3971 h 20310"/>
              <a:gd name="connsiteX26" fmla="*/ 8550 w 19645"/>
              <a:gd name="connsiteY26" fmla="*/ 5092 h 20310"/>
              <a:gd name="connsiteX27" fmla="*/ 9829 w 19645"/>
              <a:gd name="connsiteY27" fmla="*/ 1410 h 20310"/>
              <a:gd name="connsiteX28" fmla="*/ 11462 w 19645"/>
              <a:gd name="connsiteY28" fmla="*/ 3052 h 20310"/>
              <a:gd name="connsiteX0" fmla="*/ 11462 w 19136"/>
              <a:gd name="connsiteY0" fmla="*/ 3052 h 20310"/>
              <a:gd name="connsiteX1" fmla="*/ 14671 w 19136"/>
              <a:gd name="connsiteY1" fmla="*/ 0 h 20310"/>
              <a:gd name="connsiteX2" fmla="*/ 14525 w 19136"/>
              <a:gd name="connsiteY2" fmla="*/ 4487 h 20310"/>
              <a:gd name="connsiteX3" fmla="*/ 18007 w 19136"/>
              <a:gd name="connsiteY3" fmla="*/ 1882 h 20310"/>
              <a:gd name="connsiteX4" fmla="*/ 16380 w 19136"/>
              <a:gd name="connsiteY4" fmla="*/ 5242 h 20310"/>
              <a:gd name="connsiteX5" fmla="*/ 19136 w 19136"/>
              <a:gd name="connsiteY5" fmla="*/ 5656 h 20310"/>
              <a:gd name="connsiteX6" fmla="*/ 16985 w 19136"/>
              <a:gd name="connsiteY6" fmla="*/ 8112 h 20310"/>
              <a:gd name="connsiteX7" fmla="*/ 18270 w 19136"/>
              <a:gd name="connsiteY7" fmla="*/ 10000 h 20310"/>
              <a:gd name="connsiteX8" fmla="*/ 16380 w 19136"/>
              <a:gd name="connsiteY8" fmla="*/ 11020 h 20310"/>
              <a:gd name="connsiteX9" fmla="*/ 17452 w 19136"/>
              <a:gd name="connsiteY9" fmla="*/ 13313 h 20310"/>
              <a:gd name="connsiteX10" fmla="*/ 14640 w 19136"/>
              <a:gd name="connsiteY10" fmla="*/ 13060 h 20310"/>
              <a:gd name="connsiteX11" fmla="*/ 14558 w 19136"/>
              <a:gd name="connsiteY11" fmla="*/ 15642 h 20310"/>
              <a:gd name="connsiteX12" fmla="*/ 12180 w 19136"/>
              <a:gd name="connsiteY12" fmla="*/ 14645 h 20310"/>
              <a:gd name="connsiteX13" fmla="*/ 11612 w 19136"/>
              <a:gd name="connsiteY13" fmla="*/ 17552 h 20310"/>
              <a:gd name="connsiteX14" fmla="*/ 9872 w 19136"/>
              <a:gd name="connsiteY14" fmla="*/ 16080 h 20310"/>
              <a:gd name="connsiteX15" fmla="*/ 8700 w 19136"/>
              <a:gd name="connsiteY15" fmla="*/ 18422 h 20310"/>
              <a:gd name="connsiteX16" fmla="*/ 7527 w 19136"/>
              <a:gd name="connsiteY16" fmla="*/ 16835 h 20310"/>
              <a:gd name="connsiteX17" fmla="*/ 4917 w 19136"/>
              <a:gd name="connsiteY17" fmla="*/ 20310 h 20310"/>
              <a:gd name="connsiteX18" fmla="*/ 4805 w 19136"/>
              <a:gd name="connsiteY18" fmla="*/ 16950 h 20310"/>
              <a:gd name="connsiteX19" fmla="*/ 1285 w 19136"/>
              <a:gd name="connsiteY19" fmla="*/ 16535 h 20310"/>
              <a:gd name="connsiteX20" fmla="*/ 3330 w 19136"/>
              <a:gd name="connsiteY20" fmla="*/ 14080 h 20310"/>
              <a:gd name="connsiteX21" fmla="*/ 0 w 19136"/>
              <a:gd name="connsiteY21" fmla="*/ 11587 h 20310"/>
              <a:gd name="connsiteX22" fmla="*/ 3935 w 19136"/>
              <a:gd name="connsiteY22" fmla="*/ 10302 h 20310"/>
              <a:gd name="connsiteX23" fmla="*/ 1900 w 19136"/>
              <a:gd name="connsiteY23" fmla="*/ 6962 h 20310"/>
              <a:gd name="connsiteX24" fmla="*/ 5372 w 19136"/>
              <a:gd name="connsiteY24" fmla="*/ 6527 h 20310"/>
              <a:gd name="connsiteX25" fmla="*/ 5393 w 19136"/>
              <a:gd name="connsiteY25" fmla="*/ 3971 h 20310"/>
              <a:gd name="connsiteX26" fmla="*/ 8550 w 19136"/>
              <a:gd name="connsiteY26" fmla="*/ 5092 h 20310"/>
              <a:gd name="connsiteX27" fmla="*/ 9829 w 19136"/>
              <a:gd name="connsiteY27" fmla="*/ 1410 h 20310"/>
              <a:gd name="connsiteX28" fmla="*/ 11462 w 19136"/>
              <a:gd name="connsiteY28" fmla="*/ 3052 h 20310"/>
              <a:gd name="connsiteX0" fmla="*/ 10177 w 17851"/>
              <a:gd name="connsiteY0" fmla="*/ 3052 h 20310"/>
              <a:gd name="connsiteX1" fmla="*/ 13386 w 17851"/>
              <a:gd name="connsiteY1" fmla="*/ 0 h 20310"/>
              <a:gd name="connsiteX2" fmla="*/ 13240 w 17851"/>
              <a:gd name="connsiteY2" fmla="*/ 4487 h 20310"/>
              <a:gd name="connsiteX3" fmla="*/ 16722 w 17851"/>
              <a:gd name="connsiteY3" fmla="*/ 1882 h 20310"/>
              <a:gd name="connsiteX4" fmla="*/ 15095 w 17851"/>
              <a:gd name="connsiteY4" fmla="*/ 5242 h 20310"/>
              <a:gd name="connsiteX5" fmla="*/ 17851 w 17851"/>
              <a:gd name="connsiteY5" fmla="*/ 5656 h 20310"/>
              <a:gd name="connsiteX6" fmla="*/ 15700 w 17851"/>
              <a:gd name="connsiteY6" fmla="*/ 8112 h 20310"/>
              <a:gd name="connsiteX7" fmla="*/ 16985 w 17851"/>
              <a:gd name="connsiteY7" fmla="*/ 10000 h 20310"/>
              <a:gd name="connsiteX8" fmla="*/ 15095 w 17851"/>
              <a:gd name="connsiteY8" fmla="*/ 11020 h 20310"/>
              <a:gd name="connsiteX9" fmla="*/ 16167 w 17851"/>
              <a:gd name="connsiteY9" fmla="*/ 13313 h 20310"/>
              <a:gd name="connsiteX10" fmla="*/ 13355 w 17851"/>
              <a:gd name="connsiteY10" fmla="*/ 13060 h 20310"/>
              <a:gd name="connsiteX11" fmla="*/ 13273 w 17851"/>
              <a:gd name="connsiteY11" fmla="*/ 15642 h 20310"/>
              <a:gd name="connsiteX12" fmla="*/ 10895 w 17851"/>
              <a:gd name="connsiteY12" fmla="*/ 14645 h 20310"/>
              <a:gd name="connsiteX13" fmla="*/ 10327 w 17851"/>
              <a:gd name="connsiteY13" fmla="*/ 17552 h 20310"/>
              <a:gd name="connsiteX14" fmla="*/ 8587 w 17851"/>
              <a:gd name="connsiteY14" fmla="*/ 16080 h 20310"/>
              <a:gd name="connsiteX15" fmla="*/ 7415 w 17851"/>
              <a:gd name="connsiteY15" fmla="*/ 18422 h 20310"/>
              <a:gd name="connsiteX16" fmla="*/ 6242 w 17851"/>
              <a:gd name="connsiteY16" fmla="*/ 16835 h 20310"/>
              <a:gd name="connsiteX17" fmla="*/ 3632 w 17851"/>
              <a:gd name="connsiteY17" fmla="*/ 20310 h 20310"/>
              <a:gd name="connsiteX18" fmla="*/ 3520 w 17851"/>
              <a:gd name="connsiteY18" fmla="*/ 16950 h 20310"/>
              <a:gd name="connsiteX19" fmla="*/ 0 w 17851"/>
              <a:gd name="connsiteY19" fmla="*/ 16535 h 20310"/>
              <a:gd name="connsiteX20" fmla="*/ 2045 w 17851"/>
              <a:gd name="connsiteY20" fmla="*/ 14080 h 20310"/>
              <a:gd name="connsiteX21" fmla="*/ 492 w 17851"/>
              <a:gd name="connsiteY21" fmla="*/ 11718 h 20310"/>
              <a:gd name="connsiteX22" fmla="*/ 2650 w 17851"/>
              <a:gd name="connsiteY22" fmla="*/ 10302 h 20310"/>
              <a:gd name="connsiteX23" fmla="*/ 615 w 17851"/>
              <a:gd name="connsiteY23" fmla="*/ 6962 h 20310"/>
              <a:gd name="connsiteX24" fmla="*/ 4087 w 17851"/>
              <a:gd name="connsiteY24" fmla="*/ 6527 h 20310"/>
              <a:gd name="connsiteX25" fmla="*/ 4108 w 17851"/>
              <a:gd name="connsiteY25" fmla="*/ 3971 h 20310"/>
              <a:gd name="connsiteX26" fmla="*/ 7265 w 17851"/>
              <a:gd name="connsiteY26" fmla="*/ 5092 h 20310"/>
              <a:gd name="connsiteX27" fmla="*/ 8544 w 17851"/>
              <a:gd name="connsiteY27" fmla="*/ 1410 h 20310"/>
              <a:gd name="connsiteX28" fmla="*/ 10177 w 17851"/>
              <a:gd name="connsiteY28" fmla="*/ 3052 h 20310"/>
              <a:gd name="connsiteX0" fmla="*/ 11046 w 18720"/>
              <a:gd name="connsiteY0" fmla="*/ 3052 h 20310"/>
              <a:gd name="connsiteX1" fmla="*/ 14255 w 18720"/>
              <a:gd name="connsiteY1" fmla="*/ 0 h 20310"/>
              <a:gd name="connsiteX2" fmla="*/ 14109 w 18720"/>
              <a:gd name="connsiteY2" fmla="*/ 4487 h 20310"/>
              <a:gd name="connsiteX3" fmla="*/ 17591 w 18720"/>
              <a:gd name="connsiteY3" fmla="*/ 1882 h 20310"/>
              <a:gd name="connsiteX4" fmla="*/ 15964 w 18720"/>
              <a:gd name="connsiteY4" fmla="*/ 5242 h 20310"/>
              <a:gd name="connsiteX5" fmla="*/ 18720 w 18720"/>
              <a:gd name="connsiteY5" fmla="*/ 5656 h 20310"/>
              <a:gd name="connsiteX6" fmla="*/ 16569 w 18720"/>
              <a:gd name="connsiteY6" fmla="*/ 8112 h 20310"/>
              <a:gd name="connsiteX7" fmla="*/ 17854 w 18720"/>
              <a:gd name="connsiteY7" fmla="*/ 10000 h 20310"/>
              <a:gd name="connsiteX8" fmla="*/ 15964 w 18720"/>
              <a:gd name="connsiteY8" fmla="*/ 11020 h 20310"/>
              <a:gd name="connsiteX9" fmla="*/ 17036 w 18720"/>
              <a:gd name="connsiteY9" fmla="*/ 13313 h 20310"/>
              <a:gd name="connsiteX10" fmla="*/ 14224 w 18720"/>
              <a:gd name="connsiteY10" fmla="*/ 13060 h 20310"/>
              <a:gd name="connsiteX11" fmla="*/ 14142 w 18720"/>
              <a:gd name="connsiteY11" fmla="*/ 15642 h 20310"/>
              <a:gd name="connsiteX12" fmla="*/ 11764 w 18720"/>
              <a:gd name="connsiteY12" fmla="*/ 14645 h 20310"/>
              <a:gd name="connsiteX13" fmla="*/ 11196 w 18720"/>
              <a:gd name="connsiteY13" fmla="*/ 17552 h 20310"/>
              <a:gd name="connsiteX14" fmla="*/ 9456 w 18720"/>
              <a:gd name="connsiteY14" fmla="*/ 16080 h 20310"/>
              <a:gd name="connsiteX15" fmla="*/ 8284 w 18720"/>
              <a:gd name="connsiteY15" fmla="*/ 18422 h 20310"/>
              <a:gd name="connsiteX16" fmla="*/ 7111 w 18720"/>
              <a:gd name="connsiteY16" fmla="*/ 16835 h 20310"/>
              <a:gd name="connsiteX17" fmla="*/ 4501 w 18720"/>
              <a:gd name="connsiteY17" fmla="*/ 20310 h 20310"/>
              <a:gd name="connsiteX18" fmla="*/ 4389 w 18720"/>
              <a:gd name="connsiteY18" fmla="*/ 16950 h 20310"/>
              <a:gd name="connsiteX19" fmla="*/ 869 w 18720"/>
              <a:gd name="connsiteY19" fmla="*/ 16535 h 20310"/>
              <a:gd name="connsiteX20" fmla="*/ 2914 w 18720"/>
              <a:gd name="connsiteY20" fmla="*/ 14080 h 20310"/>
              <a:gd name="connsiteX21" fmla="*/ 0 w 18720"/>
              <a:gd name="connsiteY21" fmla="*/ 10959 h 20310"/>
              <a:gd name="connsiteX22" fmla="*/ 3519 w 18720"/>
              <a:gd name="connsiteY22" fmla="*/ 10302 h 20310"/>
              <a:gd name="connsiteX23" fmla="*/ 1484 w 18720"/>
              <a:gd name="connsiteY23" fmla="*/ 6962 h 20310"/>
              <a:gd name="connsiteX24" fmla="*/ 4956 w 18720"/>
              <a:gd name="connsiteY24" fmla="*/ 6527 h 20310"/>
              <a:gd name="connsiteX25" fmla="*/ 4977 w 18720"/>
              <a:gd name="connsiteY25" fmla="*/ 3971 h 20310"/>
              <a:gd name="connsiteX26" fmla="*/ 8134 w 18720"/>
              <a:gd name="connsiteY26" fmla="*/ 5092 h 20310"/>
              <a:gd name="connsiteX27" fmla="*/ 9413 w 18720"/>
              <a:gd name="connsiteY27" fmla="*/ 1410 h 20310"/>
              <a:gd name="connsiteX28" fmla="*/ 11046 w 18720"/>
              <a:gd name="connsiteY28" fmla="*/ 3052 h 20310"/>
              <a:gd name="connsiteX0" fmla="*/ 11046 w 18720"/>
              <a:gd name="connsiteY0" fmla="*/ 3052 h 20310"/>
              <a:gd name="connsiteX1" fmla="*/ 14255 w 18720"/>
              <a:gd name="connsiteY1" fmla="*/ 0 h 20310"/>
              <a:gd name="connsiteX2" fmla="*/ 14109 w 18720"/>
              <a:gd name="connsiteY2" fmla="*/ 4487 h 20310"/>
              <a:gd name="connsiteX3" fmla="*/ 17591 w 18720"/>
              <a:gd name="connsiteY3" fmla="*/ 1882 h 20310"/>
              <a:gd name="connsiteX4" fmla="*/ 15964 w 18720"/>
              <a:gd name="connsiteY4" fmla="*/ 5242 h 20310"/>
              <a:gd name="connsiteX5" fmla="*/ 18720 w 18720"/>
              <a:gd name="connsiteY5" fmla="*/ 5656 h 20310"/>
              <a:gd name="connsiteX6" fmla="*/ 16569 w 18720"/>
              <a:gd name="connsiteY6" fmla="*/ 8112 h 20310"/>
              <a:gd name="connsiteX7" fmla="*/ 17854 w 18720"/>
              <a:gd name="connsiteY7" fmla="*/ 10000 h 20310"/>
              <a:gd name="connsiteX8" fmla="*/ 15964 w 18720"/>
              <a:gd name="connsiteY8" fmla="*/ 11020 h 20310"/>
              <a:gd name="connsiteX9" fmla="*/ 17036 w 18720"/>
              <a:gd name="connsiteY9" fmla="*/ 13313 h 20310"/>
              <a:gd name="connsiteX10" fmla="*/ 14224 w 18720"/>
              <a:gd name="connsiteY10" fmla="*/ 13060 h 20310"/>
              <a:gd name="connsiteX11" fmla="*/ 14142 w 18720"/>
              <a:gd name="connsiteY11" fmla="*/ 15642 h 20310"/>
              <a:gd name="connsiteX12" fmla="*/ 11764 w 18720"/>
              <a:gd name="connsiteY12" fmla="*/ 14645 h 20310"/>
              <a:gd name="connsiteX13" fmla="*/ 11196 w 18720"/>
              <a:gd name="connsiteY13" fmla="*/ 17552 h 20310"/>
              <a:gd name="connsiteX14" fmla="*/ 9456 w 18720"/>
              <a:gd name="connsiteY14" fmla="*/ 16080 h 20310"/>
              <a:gd name="connsiteX15" fmla="*/ 8284 w 18720"/>
              <a:gd name="connsiteY15" fmla="*/ 18422 h 20310"/>
              <a:gd name="connsiteX16" fmla="*/ 7111 w 18720"/>
              <a:gd name="connsiteY16" fmla="*/ 16835 h 20310"/>
              <a:gd name="connsiteX17" fmla="*/ 4501 w 18720"/>
              <a:gd name="connsiteY17" fmla="*/ 20310 h 20310"/>
              <a:gd name="connsiteX18" fmla="*/ 4389 w 18720"/>
              <a:gd name="connsiteY18" fmla="*/ 16950 h 20310"/>
              <a:gd name="connsiteX19" fmla="*/ 2438 w 18720"/>
              <a:gd name="connsiteY19" fmla="*/ 17220 h 20310"/>
              <a:gd name="connsiteX20" fmla="*/ 2914 w 18720"/>
              <a:gd name="connsiteY20" fmla="*/ 14080 h 20310"/>
              <a:gd name="connsiteX21" fmla="*/ 0 w 18720"/>
              <a:gd name="connsiteY21" fmla="*/ 10959 h 20310"/>
              <a:gd name="connsiteX22" fmla="*/ 3519 w 18720"/>
              <a:gd name="connsiteY22" fmla="*/ 10302 h 20310"/>
              <a:gd name="connsiteX23" fmla="*/ 1484 w 18720"/>
              <a:gd name="connsiteY23" fmla="*/ 6962 h 20310"/>
              <a:gd name="connsiteX24" fmla="*/ 4956 w 18720"/>
              <a:gd name="connsiteY24" fmla="*/ 6527 h 20310"/>
              <a:gd name="connsiteX25" fmla="*/ 4977 w 18720"/>
              <a:gd name="connsiteY25" fmla="*/ 3971 h 20310"/>
              <a:gd name="connsiteX26" fmla="*/ 8134 w 18720"/>
              <a:gd name="connsiteY26" fmla="*/ 5092 h 20310"/>
              <a:gd name="connsiteX27" fmla="*/ 9413 w 18720"/>
              <a:gd name="connsiteY27" fmla="*/ 1410 h 20310"/>
              <a:gd name="connsiteX28" fmla="*/ 11046 w 18720"/>
              <a:gd name="connsiteY28" fmla="*/ 3052 h 2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720" h="20310">
                <a:moveTo>
                  <a:pt x="11046" y="3052"/>
                </a:moveTo>
                <a:lnTo>
                  <a:pt x="14255" y="0"/>
                </a:lnTo>
                <a:cubicBezTo>
                  <a:pt x="14167" y="1926"/>
                  <a:pt x="14197" y="2561"/>
                  <a:pt x="14109" y="4487"/>
                </a:cubicBezTo>
                <a:lnTo>
                  <a:pt x="17591" y="1882"/>
                </a:lnTo>
                <a:lnTo>
                  <a:pt x="15964" y="5242"/>
                </a:lnTo>
                <a:lnTo>
                  <a:pt x="18720" y="5656"/>
                </a:lnTo>
                <a:lnTo>
                  <a:pt x="16569" y="8112"/>
                </a:lnTo>
                <a:lnTo>
                  <a:pt x="17854" y="10000"/>
                </a:lnTo>
                <a:lnTo>
                  <a:pt x="15964" y="11020"/>
                </a:lnTo>
                <a:lnTo>
                  <a:pt x="17036" y="13313"/>
                </a:lnTo>
                <a:lnTo>
                  <a:pt x="14224" y="13060"/>
                </a:lnTo>
                <a:cubicBezTo>
                  <a:pt x="14325" y="14067"/>
                  <a:pt x="14041" y="14635"/>
                  <a:pt x="14142" y="15642"/>
                </a:cubicBezTo>
                <a:lnTo>
                  <a:pt x="11764" y="14645"/>
                </a:lnTo>
                <a:lnTo>
                  <a:pt x="11196" y="17552"/>
                </a:lnTo>
                <a:lnTo>
                  <a:pt x="9456" y="16080"/>
                </a:lnTo>
                <a:lnTo>
                  <a:pt x="8284" y="18422"/>
                </a:lnTo>
                <a:lnTo>
                  <a:pt x="7111" y="16835"/>
                </a:lnTo>
                <a:lnTo>
                  <a:pt x="4501" y="20310"/>
                </a:lnTo>
                <a:cubicBezTo>
                  <a:pt x="4464" y="19190"/>
                  <a:pt x="4426" y="18070"/>
                  <a:pt x="4389" y="16950"/>
                </a:cubicBezTo>
                <a:lnTo>
                  <a:pt x="2438" y="17220"/>
                </a:lnTo>
                <a:cubicBezTo>
                  <a:pt x="2597" y="16173"/>
                  <a:pt x="2755" y="15127"/>
                  <a:pt x="2914" y="14080"/>
                </a:cubicBezTo>
                <a:lnTo>
                  <a:pt x="0" y="10959"/>
                </a:lnTo>
                <a:lnTo>
                  <a:pt x="3519" y="10302"/>
                </a:lnTo>
                <a:lnTo>
                  <a:pt x="1484" y="6962"/>
                </a:lnTo>
                <a:lnTo>
                  <a:pt x="4956" y="6527"/>
                </a:lnTo>
                <a:cubicBezTo>
                  <a:pt x="4830" y="5590"/>
                  <a:pt x="4954" y="4992"/>
                  <a:pt x="4977" y="3971"/>
                </a:cubicBezTo>
                <a:lnTo>
                  <a:pt x="8134" y="5092"/>
                </a:lnTo>
                <a:lnTo>
                  <a:pt x="9413" y="1410"/>
                </a:lnTo>
                <a:lnTo>
                  <a:pt x="11046" y="305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889BF1-5EE6-4201-8125-CE0C1C27DE50}"/>
              </a:ext>
            </a:extLst>
          </p:cNvPr>
          <p:cNvGrpSpPr/>
          <p:nvPr/>
        </p:nvGrpSpPr>
        <p:grpSpPr>
          <a:xfrm>
            <a:off x="862204" y="-35170"/>
            <a:ext cx="10269947" cy="7184913"/>
            <a:chOff x="739946" y="464596"/>
            <a:chExt cx="10269947" cy="7184913"/>
          </a:xfrm>
        </p:grpSpPr>
        <p:sp>
          <p:nvSpPr>
            <p:cNvPr id="3" name="Explosion: 14 Points 2">
              <a:extLst>
                <a:ext uri="{FF2B5EF4-FFF2-40B4-BE49-F238E27FC236}">
                  <a16:creationId xmlns:a16="http://schemas.microsoft.com/office/drawing/2014/main" id="{5C725441-72EB-4293-9752-85AA21F8CC32}"/>
                </a:ext>
              </a:extLst>
            </p:cNvPr>
            <p:cNvSpPr/>
            <p:nvPr/>
          </p:nvSpPr>
          <p:spPr>
            <a:xfrm rot="1201556">
              <a:off x="739946" y="464596"/>
              <a:ext cx="10269947" cy="7184913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995 w 21600"/>
                <a:gd name="connsiteY25" fmla="*/ 5006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3052 h 20310"/>
                <a:gd name="connsiteX1" fmla="*/ 14671 w 21600"/>
                <a:gd name="connsiteY1" fmla="*/ 0 h 20310"/>
                <a:gd name="connsiteX2" fmla="*/ 14525 w 21600"/>
                <a:gd name="connsiteY2" fmla="*/ 4487 h 20310"/>
                <a:gd name="connsiteX3" fmla="*/ 18007 w 21600"/>
                <a:gd name="connsiteY3" fmla="*/ 1882 h 20310"/>
                <a:gd name="connsiteX4" fmla="*/ 16380 w 21600"/>
                <a:gd name="connsiteY4" fmla="*/ 5242 h 20310"/>
                <a:gd name="connsiteX5" fmla="*/ 21600 w 21600"/>
                <a:gd name="connsiteY5" fmla="*/ 5355 h 20310"/>
                <a:gd name="connsiteX6" fmla="*/ 16985 w 21600"/>
                <a:gd name="connsiteY6" fmla="*/ 8112 h 20310"/>
                <a:gd name="connsiteX7" fmla="*/ 18270 w 21600"/>
                <a:gd name="connsiteY7" fmla="*/ 10000 h 20310"/>
                <a:gd name="connsiteX8" fmla="*/ 16380 w 21600"/>
                <a:gd name="connsiteY8" fmla="*/ 11020 h 20310"/>
                <a:gd name="connsiteX9" fmla="*/ 18877 w 21600"/>
                <a:gd name="connsiteY9" fmla="*/ 14342 h 20310"/>
                <a:gd name="connsiteX10" fmla="*/ 14640 w 21600"/>
                <a:gd name="connsiteY10" fmla="*/ 13060 h 20310"/>
                <a:gd name="connsiteX11" fmla="*/ 14942 w 21600"/>
                <a:gd name="connsiteY11" fmla="*/ 16080 h 20310"/>
                <a:gd name="connsiteX12" fmla="*/ 12180 w 21600"/>
                <a:gd name="connsiteY12" fmla="*/ 14645 h 20310"/>
                <a:gd name="connsiteX13" fmla="*/ 11612 w 21600"/>
                <a:gd name="connsiteY13" fmla="*/ 17552 h 20310"/>
                <a:gd name="connsiteX14" fmla="*/ 9872 w 21600"/>
                <a:gd name="connsiteY14" fmla="*/ 16080 h 20310"/>
                <a:gd name="connsiteX15" fmla="*/ 8700 w 21600"/>
                <a:gd name="connsiteY15" fmla="*/ 18422 h 20310"/>
                <a:gd name="connsiteX16" fmla="*/ 7527 w 21600"/>
                <a:gd name="connsiteY16" fmla="*/ 16835 h 20310"/>
                <a:gd name="connsiteX17" fmla="*/ 4917 w 21600"/>
                <a:gd name="connsiteY17" fmla="*/ 20310 h 20310"/>
                <a:gd name="connsiteX18" fmla="*/ 4805 w 21600"/>
                <a:gd name="connsiteY18" fmla="*/ 16950 h 20310"/>
                <a:gd name="connsiteX19" fmla="*/ 1285 w 21600"/>
                <a:gd name="connsiteY19" fmla="*/ 16535 h 20310"/>
                <a:gd name="connsiteX20" fmla="*/ 3330 w 21600"/>
                <a:gd name="connsiteY20" fmla="*/ 14080 h 20310"/>
                <a:gd name="connsiteX21" fmla="*/ 0 w 21600"/>
                <a:gd name="connsiteY21" fmla="*/ 11587 h 20310"/>
                <a:gd name="connsiteX22" fmla="*/ 3935 w 21600"/>
                <a:gd name="connsiteY22" fmla="*/ 10302 h 20310"/>
                <a:gd name="connsiteX23" fmla="*/ 1172 w 21600"/>
                <a:gd name="connsiteY23" fmla="*/ 6980 h 20310"/>
                <a:gd name="connsiteX24" fmla="*/ 5372 w 21600"/>
                <a:gd name="connsiteY24" fmla="*/ 6527 h 20310"/>
                <a:gd name="connsiteX25" fmla="*/ 4995 w 21600"/>
                <a:gd name="connsiteY25" fmla="*/ 3716 h 20310"/>
                <a:gd name="connsiteX26" fmla="*/ 8550 w 21600"/>
                <a:gd name="connsiteY26" fmla="*/ 5092 h 20310"/>
                <a:gd name="connsiteX27" fmla="*/ 9722 w 21600"/>
                <a:gd name="connsiteY27" fmla="*/ 597 h 20310"/>
                <a:gd name="connsiteX28" fmla="*/ 11462 w 21600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877 w 19645"/>
                <a:gd name="connsiteY9" fmla="*/ 14342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172 w 19645"/>
                <a:gd name="connsiteY23" fmla="*/ 6980 h 20310"/>
                <a:gd name="connsiteX24" fmla="*/ 5372 w 19645"/>
                <a:gd name="connsiteY24" fmla="*/ 6527 h 20310"/>
                <a:gd name="connsiteX25" fmla="*/ 4995 w 19645"/>
                <a:gd name="connsiteY25" fmla="*/ 3716 h 20310"/>
                <a:gd name="connsiteX26" fmla="*/ 8550 w 19645"/>
                <a:gd name="connsiteY26" fmla="*/ 5092 h 20310"/>
                <a:gd name="connsiteX27" fmla="*/ 9722 w 19645"/>
                <a:gd name="connsiteY27" fmla="*/ 597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172 w 19645"/>
                <a:gd name="connsiteY23" fmla="*/ 6980 h 20310"/>
                <a:gd name="connsiteX24" fmla="*/ 5372 w 19645"/>
                <a:gd name="connsiteY24" fmla="*/ 6527 h 20310"/>
                <a:gd name="connsiteX25" fmla="*/ 4995 w 19645"/>
                <a:gd name="connsiteY25" fmla="*/ 3716 h 20310"/>
                <a:gd name="connsiteX26" fmla="*/ 8550 w 19645"/>
                <a:gd name="connsiteY26" fmla="*/ 5092 h 20310"/>
                <a:gd name="connsiteX27" fmla="*/ 9722 w 19645"/>
                <a:gd name="connsiteY27" fmla="*/ 597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172 w 19645"/>
                <a:gd name="connsiteY23" fmla="*/ 6980 h 20310"/>
                <a:gd name="connsiteX24" fmla="*/ 5372 w 19645"/>
                <a:gd name="connsiteY24" fmla="*/ 6527 h 20310"/>
                <a:gd name="connsiteX25" fmla="*/ 4995 w 19645"/>
                <a:gd name="connsiteY25" fmla="*/ 3716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172 w 19645"/>
                <a:gd name="connsiteY23" fmla="*/ 6980 h 20310"/>
                <a:gd name="connsiteX24" fmla="*/ 5372 w 19645"/>
                <a:gd name="connsiteY24" fmla="*/ 6527 h 20310"/>
                <a:gd name="connsiteX25" fmla="*/ 5393 w 19645"/>
                <a:gd name="connsiteY25" fmla="*/ 3971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172 w 19645"/>
                <a:gd name="connsiteY23" fmla="*/ 6980 h 20310"/>
                <a:gd name="connsiteX24" fmla="*/ 5372 w 19645"/>
                <a:gd name="connsiteY24" fmla="*/ 6527 h 20310"/>
                <a:gd name="connsiteX25" fmla="*/ 5393 w 19645"/>
                <a:gd name="connsiteY25" fmla="*/ 3971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942 w 19645"/>
                <a:gd name="connsiteY11" fmla="*/ 16080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900 w 19645"/>
                <a:gd name="connsiteY23" fmla="*/ 6962 h 20310"/>
                <a:gd name="connsiteX24" fmla="*/ 5372 w 19645"/>
                <a:gd name="connsiteY24" fmla="*/ 6527 h 20310"/>
                <a:gd name="connsiteX25" fmla="*/ 5393 w 19645"/>
                <a:gd name="connsiteY25" fmla="*/ 3971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8237 w 19645"/>
                <a:gd name="connsiteY9" fmla="*/ 13656 h 20310"/>
                <a:gd name="connsiteX10" fmla="*/ 14640 w 19645"/>
                <a:gd name="connsiteY10" fmla="*/ 13060 h 20310"/>
                <a:gd name="connsiteX11" fmla="*/ 14558 w 19645"/>
                <a:gd name="connsiteY11" fmla="*/ 15642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900 w 19645"/>
                <a:gd name="connsiteY23" fmla="*/ 6962 h 20310"/>
                <a:gd name="connsiteX24" fmla="*/ 5372 w 19645"/>
                <a:gd name="connsiteY24" fmla="*/ 6527 h 20310"/>
                <a:gd name="connsiteX25" fmla="*/ 5393 w 19645"/>
                <a:gd name="connsiteY25" fmla="*/ 3971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645"/>
                <a:gd name="connsiteY0" fmla="*/ 3052 h 20310"/>
                <a:gd name="connsiteX1" fmla="*/ 14671 w 19645"/>
                <a:gd name="connsiteY1" fmla="*/ 0 h 20310"/>
                <a:gd name="connsiteX2" fmla="*/ 14525 w 19645"/>
                <a:gd name="connsiteY2" fmla="*/ 4487 h 20310"/>
                <a:gd name="connsiteX3" fmla="*/ 18007 w 19645"/>
                <a:gd name="connsiteY3" fmla="*/ 1882 h 20310"/>
                <a:gd name="connsiteX4" fmla="*/ 16380 w 19645"/>
                <a:gd name="connsiteY4" fmla="*/ 5242 h 20310"/>
                <a:gd name="connsiteX5" fmla="*/ 19645 w 19645"/>
                <a:gd name="connsiteY5" fmla="*/ 5543 h 20310"/>
                <a:gd name="connsiteX6" fmla="*/ 16985 w 19645"/>
                <a:gd name="connsiteY6" fmla="*/ 8112 h 20310"/>
                <a:gd name="connsiteX7" fmla="*/ 18270 w 19645"/>
                <a:gd name="connsiteY7" fmla="*/ 10000 h 20310"/>
                <a:gd name="connsiteX8" fmla="*/ 16380 w 19645"/>
                <a:gd name="connsiteY8" fmla="*/ 11020 h 20310"/>
                <a:gd name="connsiteX9" fmla="*/ 17452 w 19645"/>
                <a:gd name="connsiteY9" fmla="*/ 13313 h 20310"/>
                <a:gd name="connsiteX10" fmla="*/ 14640 w 19645"/>
                <a:gd name="connsiteY10" fmla="*/ 13060 h 20310"/>
                <a:gd name="connsiteX11" fmla="*/ 14558 w 19645"/>
                <a:gd name="connsiteY11" fmla="*/ 15642 h 20310"/>
                <a:gd name="connsiteX12" fmla="*/ 12180 w 19645"/>
                <a:gd name="connsiteY12" fmla="*/ 14645 h 20310"/>
                <a:gd name="connsiteX13" fmla="*/ 11612 w 19645"/>
                <a:gd name="connsiteY13" fmla="*/ 17552 h 20310"/>
                <a:gd name="connsiteX14" fmla="*/ 9872 w 19645"/>
                <a:gd name="connsiteY14" fmla="*/ 16080 h 20310"/>
                <a:gd name="connsiteX15" fmla="*/ 8700 w 19645"/>
                <a:gd name="connsiteY15" fmla="*/ 18422 h 20310"/>
                <a:gd name="connsiteX16" fmla="*/ 7527 w 19645"/>
                <a:gd name="connsiteY16" fmla="*/ 16835 h 20310"/>
                <a:gd name="connsiteX17" fmla="*/ 4917 w 19645"/>
                <a:gd name="connsiteY17" fmla="*/ 20310 h 20310"/>
                <a:gd name="connsiteX18" fmla="*/ 4805 w 19645"/>
                <a:gd name="connsiteY18" fmla="*/ 16950 h 20310"/>
                <a:gd name="connsiteX19" fmla="*/ 1285 w 19645"/>
                <a:gd name="connsiteY19" fmla="*/ 16535 h 20310"/>
                <a:gd name="connsiteX20" fmla="*/ 3330 w 19645"/>
                <a:gd name="connsiteY20" fmla="*/ 14080 h 20310"/>
                <a:gd name="connsiteX21" fmla="*/ 0 w 19645"/>
                <a:gd name="connsiteY21" fmla="*/ 11587 h 20310"/>
                <a:gd name="connsiteX22" fmla="*/ 3935 w 19645"/>
                <a:gd name="connsiteY22" fmla="*/ 10302 h 20310"/>
                <a:gd name="connsiteX23" fmla="*/ 1900 w 19645"/>
                <a:gd name="connsiteY23" fmla="*/ 6962 h 20310"/>
                <a:gd name="connsiteX24" fmla="*/ 5372 w 19645"/>
                <a:gd name="connsiteY24" fmla="*/ 6527 h 20310"/>
                <a:gd name="connsiteX25" fmla="*/ 5393 w 19645"/>
                <a:gd name="connsiteY25" fmla="*/ 3971 h 20310"/>
                <a:gd name="connsiteX26" fmla="*/ 8550 w 19645"/>
                <a:gd name="connsiteY26" fmla="*/ 5092 h 20310"/>
                <a:gd name="connsiteX27" fmla="*/ 9829 w 19645"/>
                <a:gd name="connsiteY27" fmla="*/ 1410 h 20310"/>
                <a:gd name="connsiteX28" fmla="*/ 11462 w 19645"/>
                <a:gd name="connsiteY28" fmla="*/ 3052 h 20310"/>
                <a:gd name="connsiteX0" fmla="*/ 11462 w 19136"/>
                <a:gd name="connsiteY0" fmla="*/ 3052 h 20310"/>
                <a:gd name="connsiteX1" fmla="*/ 14671 w 19136"/>
                <a:gd name="connsiteY1" fmla="*/ 0 h 20310"/>
                <a:gd name="connsiteX2" fmla="*/ 14525 w 19136"/>
                <a:gd name="connsiteY2" fmla="*/ 4487 h 20310"/>
                <a:gd name="connsiteX3" fmla="*/ 18007 w 19136"/>
                <a:gd name="connsiteY3" fmla="*/ 1882 h 20310"/>
                <a:gd name="connsiteX4" fmla="*/ 16380 w 19136"/>
                <a:gd name="connsiteY4" fmla="*/ 5242 h 20310"/>
                <a:gd name="connsiteX5" fmla="*/ 19136 w 19136"/>
                <a:gd name="connsiteY5" fmla="*/ 5656 h 20310"/>
                <a:gd name="connsiteX6" fmla="*/ 16985 w 19136"/>
                <a:gd name="connsiteY6" fmla="*/ 8112 h 20310"/>
                <a:gd name="connsiteX7" fmla="*/ 18270 w 19136"/>
                <a:gd name="connsiteY7" fmla="*/ 10000 h 20310"/>
                <a:gd name="connsiteX8" fmla="*/ 16380 w 19136"/>
                <a:gd name="connsiteY8" fmla="*/ 11020 h 20310"/>
                <a:gd name="connsiteX9" fmla="*/ 17452 w 19136"/>
                <a:gd name="connsiteY9" fmla="*/ 13313 h 20310"/>
                <a:gd name="connsiteX10" fmla="*/ 14640 w 19136"/>
                <a:gd name="connsiteY10" fmla="*/ 13060 h 20310"/>
                <a:gd name="connsiteX11" fmla="*/ 14558 w 19136"/>
                <a:gd name="connsiteY11" fmla="*/ 15642 h 20310"/>
                <a:gd name="connsiteX12" fmla="*/ 12180 w 19136"/>
                <a:gd name="connsiteY12" fmla="*/ 14645 h 20310"/>
                <a:gd name="connsiteX13" fmla="*/ 11612 w 19136"/>
                <a:gd name="connsiteY13" fmla="*/ 17552 h 20310"/>
                <a:gd name="connsiteX14" fmla="*/ 9872 w 19136"/>
                <a:gd name="connsiteY14" fmla="*/ 16080 h 20310"/>
                <a:gd name="connsiteX15" fmla="*/ 8700 w 19136"/>
                <a:gd name="connsiteY15" fmla="*/ 18422 h 20310"/>
                <a:gd name="connsiteX16" fmla="*/ 7527 w 19136"/>
                <a:gd name="connsiteY16" fmla="*/ 16835 h 20310"/>
                <a:gd name="connsiteX17" fmla="*/ 4917 w 19136"/>
                <a:gd name="connsiteY17" fmla="*/ 20310 h 20310"/>
                <a:gd name="connsiteX18" fmla="*/ 4805 w 19136"/>
                <a:gd name="connsiteY18" fmla="*/ 16950 h 20310"/>
                <a:gd name="connsiteX19" fmla="*/ 1285 w 19136"/>
                <a:gd name="connsiteY19" fmla="*/ 16535 h 20310"/>
                <a:gd name="connsiteX20" fmla="*/ 3330 w 19136"/>
                <a:gd name="connsiteY20" fmla="*/ 14080 h 20310"/>
                <a:gd name="connsiteX21" fmla="*/ 0 w 19136"/>
                <a:gd name="connsiteY21" fmla="*/ 11587 h 20310"/>
                <a:gd name="connsiteX22" fmla="*/ 3935 w 19136"/>
                <a:gd name="connsiteY22" fmla="*/ 10302 h 20310"/>
                <a:gd name="connsiteX23" fmla="*/ 1900 w 19136"/>
                <a:gd name="connsiteY23" fmla="*/ 6962 h 20310"/>
                <a:gd name="connsiteX24" fmla="*/ 5372 w 19136"/>
                <a:gd name="connsiteY24" fmla="*/ 6527 h 20310"/>
                <a:gd name="connsiteX25" fmla="*/ 5393 w 19136"/>
                <a:gd name="connsiteY25" fmla="*/ 3971 h 20310"/>
                <a:gd name="connsiteX26" fmla="*/ 8550 w 19136"/>
                <a:gd name="connsiteY26" fmla="*/ 5092 h 20310"/>
                <a:gd name="connsiteX27" fmla="*/ 9829 w 19136"/>
                <a:gd name="connsiteY27" fmla="*/ 1410 h 20310"/>
                <a:gd name="connsiteX28" fmla="*/ 11462 w 19136"/>
                <a:gd name="connsiteY28" fmla="*/ 3052 h 20310"/>
                <a:gd name="connsiteX0" fmla="*/ 10177 w 17851"/>
                <a:gd name="connsiteY0" fmla="*/ 3052 h 20310"/>
                <a:gd name="connsiteX1" fmla="*/ 13386 w 17851"/>
                <a:gd name="connsiteY1" fmla="*/ 0 h 20310"/>
                <a:gd name="connsiteX2" fmla="*/ 13240 w 17851"/>
                <a:gd name="connsiteY2" fmla="*/ 4487 h 20310"/>
                <a:gd name="connsiteX3" fmla="*/ 16722 w 17851"/>
                <a:gd name="connsiteY3" fmla="*/ 1882 h 20310"/>
                <a:gd name="connsiteX4" fmla="*/ 15095 w 17851"/>
                <a:gd name="connsiteY4" fmla="*/ 5242 h 20310"/>
                <a:gd name="connsiteX5" fmla="*/ 17851 w 17851"/>
                <a:gd name="connsiteY5" fmla="*/ 5656 h 20310"/>
                <a:gd name="connsiteX6" fmla="*/ 15700 w 17851"/>
                <a:gd name="connsiteY6" fmla="*/ 8112 h 20310"/>
                <a:gd name="connsiteX7" fmla="*/ 16985 w 17851"/>
                <a:gd name="connsiteY7" fmla="*/ 10000 h 20310"/>
                <a:gd name="connsiteX8" fmla="*/ 15095 w 17851"/>
                <a:gd name="connsiteY8" fmla="*/ 11020 h 20310"/>
                <a:gd name="connsiteX9" fmla="*/ 16167 w 17851"/>
                <a:gd name="connsiteY9" fmla="*/ 13313 h 20310"/>
                <a:gd name="connsiteX10" fmla="*/ 13355 w 17851"/>
                <a:gd name="connsiteY10" fmla="*/ 13060 h 20310"/>
                <a:gd name="connsiteX11" fmla="*/ 13273 w 17851"/>
                <a:gd name="connsiteY11" fmla="*/ 15642 h 20310"/>
                <a:gd name="connsiteX12" fmla="*/ 10895 w 17851"/>
                <a:gd name="connsiteY12" fmla="*/ 14645 h 20310"/>
                <a:gd name="connsiteX13" fmla="*/ 10327 w 17851"/>
                <a:gd name="connsiteY13" fmla="*/ 17552 h 20310"/>
                <a:gd name="connsiteX14" fmla="*/ 8587 w 17851"/>
                <a:gd name="connsiteY14" fmla="*/ 16080 h 20310"/>
                <a:gd name="connsiteX15" fmla="*/ 7415 w 17851"/>
                <a:gd name="connsiteY15" fmla="*/ 18422 h 20310"/>
                <a:gd name="connsiteX16" fmla="*/ 6242 w 17851"/>
                <a:gd name="connsiteY16" fmla="*/ 16835 h 20310"/>
                <a:gd name="connsiteX17" fmla="*/ 3632 w 17851"/>
                <a:gd name="connsiteY17" fmla="*/ 20310 h 20310"/>
                <a:gd name="connsiteX18" fmla="*/ 3520 w 17851"/>
                <a:gd name="connsiteY18" fmla="*/ 16950 h 20310"/>
                <a:gd name="connsiteX19" fmla="*/ 0 w 17851"/>
                <a:gd name="connsiteY19" fmla="*/ 16535 h 20310"/>
                <a:gd name="connsiteX20" fmla="*/ 2045 w 17851"/>
                <a:gd name="connsiteY20" fmla="*/ 14080 h 20310"/>
                <a:gd name="connsiteX21" fmla="*/ 492 w 17851"/>
                <a:gd name="connsiteY21" fmla="*/ 11718 h 20310"/>
                <a:gd name="connsiteX22" fmla="*/ 2650 w 17851"/>
                <a:gd name="connsiteY22" fmla="*/ 10302 h 20310"/>
                <a:gd name="connsiteX23" fmla="*/ 615 w 17851"/>
                <a:gd name="connsiteY23" fmla="*/ 6962 h 20310"/>
                <a:gd name="connsiteX24" fmla="*/ 4087 w 17851"/>
                <a:gd name="connsiteY24" fmla="*/ 6527 h 20310"/>
                <a:gd name="connsiteX25" fmla="*/ 4108 w 17851"/>
                <a:gd name="connsiteY25" fmla="*/ 3971 h 20310"/>
                <a:gd name="connsiteX26" fmla="*/ 7265 w 17851"/>
                <a:gd name="connsiteY26" fmla="*/ 5092 h 20310"/>
                <a:gd name="connsiteX27" fmla="*/ 8544 w 17851"/>
                <a:gd name="connsiteY27" fmla="*/ 1410 h 20310"/>
                <a:gd name="connsiteX28" fmla="*/ 10177 w 17851"/>
                <a:gd name="connsiteY28" fmla="*/ 3052 h 20310"/>
                <a:gd name="connsiteX0" fmla="*/ 11046 w 18720"/>
                <a:gd name="connsiteY0" fmla="*/ 3052 h 20310"/>
                <a:gd name="connsiteX1" fmla="*/ 14255 w 18720"/>
                <a:gd name="connsiteY1" fmla="*/ 0 h 20310"/>
                <a:gd name="connsiteX2" fmla="*/ 14109 w 18720"/>
                <a:gd name="connsiteY2" fmla="*/ 4487 h 20310"/>
                <a:gd name="connsiteX3" fmla="*/ 17591 w 18720"/>
                <a:gd name="connsiteY3" fmla="*/ 1882 h 20310"/>
                <a:gd name="connsiteX4" fmla="*/ 15964 w 18720"/>
                <a:gd name="connsiteY4" fmla="*/ 5242 h 20310"/>
                <a:gd name="connsiteX5" fmla="*/ 18720 w 18720"/>
                <a:gd name="connsiteY5" fmla="*/ 5656 h 20310"/>
                <a:gd name="connsiteX6" fmla="*/ 16569 w 18720"/>
                <a:gd name="connsiteY6" fmla="*/ 8112 h 20310"/>
                <a:gd name="connsiteX7" fmla="*/ 17854 w 18720"/>
                <a:gd name="connsiteY7" fmla="*/ 10000 h 20310"/>
                <a:gd name="connsiteX8" fmla="*/ 15964 w 18720"/>
                <a:gd name="connsiteY8" fmla="*/ 11020 h 20310"/>
                <a:gd name="connsiteX9" fmla="*/ 17036 w 18720"/>
                <a:gd name="connsiteY9" fmla="*/ 13313 h 20310"/>
                <a:gd name="connsiteX10" fmla="*/ 14224 w 18720"/>
                <a:gd name="connsiteY10" fmla="*/ 13060 h 20310"/>
                <a:gd name="connsiteX11" fmla="*/ 14142 w 18720"/>
                <a:gd name="connsiteY11" fmla="*/ 15642 h 20310"/>
                <a:gd name="connsiteX12" fmla="*/ 11764 w 18720"/>
                <a:gd name="connsiteY12" fmla="*/ 14645 h 20310"/>
                <a:gd name="connsiteX13" fmla="*/ 11196 w 18720"/>
                <a:gd name="connsiteY13" fmla="*/ 17552 h 20310"/>
                <a:gd name="connsiteX14" fmla="*/ 9456 w 18720"/>
                <a:gd name="connsiteY14" fmla="*/ 16080 h 20310"/>
                <a:gd name="connsiteX15" fmla="*/ 8284 w 18720"/>
                <a:gd name="connsiteY15" fmla="*/ 18422 h 20310"/>
                <a:gd name="connsiteX16" fmla="*/ 7111 w 18720"/>
                <a:gd name="connsiteY16" fmla="*/ 16835 h 20310"/>
                <a:gd name="connsiteX17" fmla="*/ 4501 w 18720"/>
                <a:gd name="connsiteY17" fmla="*/ 20310 h 20310"/>
                <a:gd name="connsiteX18" fmla="*/ 4389 w 18720"/>
                <a:gd name="connsiteY18" fmla="*/ 16950 h 20310"/>
                <a:gd name="connsiteX19" fmla="*/ 869 w 18720"/>
                <a:gd name="connsiteY19" fmla="*/ 16535 h 20310"/>
                <a:gd name="connsiteX20" fmla="*/ 2914 w 18720"/>
                <a:gd name="connsiteY20" fmla="*/ 14080 h 20310"/>
                <a:gd name="connsiteX21" fmla="*/ 0 w 18720"/>
                <a:gd name="connsiteY21" fmla="*/ 10959 h 20310"/>
                <a:gd name="connsiteX22" fmla="*/ 3519 w 18720"/>
                <a:gd name="connsiteY22" fmla="*/ 10302 h 20310"/>
                <a:gd name="connsiteX23" fmla="*/ 1484 w 18720"/>
                <a:gd name="connsiteY23" fmla="*/ 6962 h 20310"/>
                <a:gd name="connsiteX24" fmla="*/ 4956 w 18720"/>
                <a:gd name="connsiteY24" fmla="*/ 6527 h 20310"/>
                <a:gd name="connsiteX25" fmla="*/ 4977 w 18720"/>
                <a:gd name="connsiteY25" fmla="*/ 3971 h 20310"/>
                <a:gd name="connsiteX26" fmla="*/ 8134 w 18720"/>
                <a:gd name="connsiteY26" fmla="*/ 5092 h 20310"/>
                <a:gd name="connsiteX27" fmla="*/ 9413 w 18720"/>
                <a:gd name="connsiteY27" fmla="*/ 1410 h 20310"/>
                <a:gd name="connsiteX28" fmla="*/ 11046 w 18720"/>
                <a:gd name="connsiteY28" fmla="*/ 3052 h 20310"/>
                <a:gd name="connsiteX0" fmla="*/ 11046 w 18720"/>
                <a:gd name="connsiteY0" fmla="*/ 3052 h 20310"/>
                <a:gd name="connsiteX1" fmla="*/ 14255 w 18720"/>
                <a:gd name="connsiteY1" fmla="*/ 0 h 20310"/>
                <a:gd name="connsiteX2" fmla="*/ 14109 w 18720"/>
                <a:gd name="connsiteY2" fmla="*/ 4487 h 20310"/>
                <a:gd name="connsiteX3" fmla="*/ 17591 w 18720"/>
                <a:gd name="connsiteY3" fmla="*/ 1882 h 20310"/>
                <a:gd name="connsiteX4" fmla="*/ 15964 w 18720"/>
                <a:gd name="connsiteY4" fmla="*/ 5242 h 20310"/>
                <a:gd name="connsiteX5" fmla="*/ 18720 w 18720"/>
                <a:gd name="connsiteY5" fmla="*/ 5656 h 20310"/>
                <a:gd name="connsiteX6" fmla="*/ 16569 w 18720"/>
                <a:gd name="connsiteY6" fmla="*/ 8112 h 20310"/>
                <a:gd name="connsiteX7" fmla="*/ 17854 w 18720"/>
                <a:gd name="connsiteY7" fmla="*/ 10000 h 20310"/>
                <a:gd name="connsiteX8" fmla="*/ 15964 w 18720"/>
                <a:gd name="connsiteY8" fmla="*/ 11020 h 20310"/>
                <a:gd name="connsiteX9" fmla="*/ 17036 w 18720"/>
                <a:gd name="connsiteY9" fmla="*/ 13313 h 20310"/>
                <a:gd name="connsiteX10" fmla="*/ 14224 w 18720"/>
                <a:gd name="connsiteY10" fmla="*/ 13060 h 20310"/>
                <a:gd name="connsiteX11" fmla="*/ 14142 w 18720"/>
                <a:gd name="connsiteY11" fmla="*/ 15642 h 20310"/>
                <a:gd name="connsiteX12" fmla="*/ 11764 w 18720"/>
                <a:gd name="connsiteY12" fmla="*/ 14645 h 20310"/>
                <a:gd name="connsiteX13" fmla="*/ 11196 w 18720"/>
                <a:gd name="connsiteY13" fmla="*/ 17552 h 20310"/>
                <a:gd name="connsiteX14" fmla="*/ 9456 w 18720"/>
                <a:gd name="connsiteY14" fmla="*/ 16080 h 20310"/>
                <a:gd name="connsiteX15" fmla="*/ 8284 w 18720"/>
                <a:gd name="connsiteY15" fmla="*/ 18422 h 20310"/>
                <a:gd name="connsiteX16" fmla="*/ 7111 w 18720"/>
                <a:gd name="connsiteY16" fmla="*/ 16835 h 20310"/>
                <a:gd name="connsiteX17" fmla="*/ 4501 w 18720"/>
                <a:gd name="connsiteY17" fmla="*/ 20310 h 20310"/>
                <a:gd name="connsiteX18" fmla="*/ 4389 w 18720"/>
                <a:gd name="connsiteY18" fmla="*/ 16950 h 20310"/>
                <a:gd name="connsiteX19" fmla="*/ 2438 w 18720"/>
                <a:gd name="connsiteY19" fmla="*/ 17220 h 20310"/>
                <a:gd name="connsiteX20" fmla="*/ 2914 w 18720"/>
                <a:gd name="connsiteY20" fmla="*/ 14080 h 20310"/>
                <a:gd name="connsiteX21" fmla="*/ 0 w 18720"/>
                <a:gd name="connsiteY21" fmla="*/ 10959 h 20310"/>
                <a:gd name="connsiteX22" fmla="*/ 3519 w 18720"/>
                <a:gd name="connsiteY22" fmla="*/ 10302 h 20310"/>
                <a:gd name="connsiteX23" fmla="*/ 1484 w 18720"/>
                <a:gd name="connsiteY23" fmla="*/ 6962 h 20310"/>
                <a:gd name="connsiteX24" fmla="*/ 4956 w 18720"/>
                <a:gd name="connsiteY24" fmla="*/ 6527 h 20310"/>
                <a:gd name="connsiteX25" fmla="*/ 4977 w 18720"/>
                <a:gd name="connsiteY25" fmla="*/ 3971 h 20310"/>
                <a:gd name="connsiteX26" fmla="*/ 8134 w 18720"/>
                <a:gd name="connsiteY26" fmla="*/ 5092 h 20310"/>
                <a:gd name="connsiteX27" fmla="*/ 9413 w 18720"/>
                <a:gd name="connsiteY27" fmla="*/ 1410 h 20310"/>
                <a:gd name="connsiteX28" fmla="*/ 11046 w 18720"/>
                <a:gd name="connsiteY28" fmla="*/ 3052 h 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720" h="20310">
                  <a:moveTo>
                    <a:pt x="11046" y="3052"/>
                  </a:moveTo>
                  <a:lnTo>
                    <a:pt x="14255" y="0"/>
                  </a:lnTo>
                  <a:cubicBezTo>
                    <a:pt x="14167" y="1926"/>
                    <a:pt x="14197" y="2561"/>
                    <a:pt x="14109" y="4487"/>
                  </a:cubicBezTo>
                  <a:lnTo>
                    <a:pt x="17591" y="1882"/>
                  </a:lnTo>
                  <a:lnTo>
                    <a:pt x="15964" y="5242"/>
                  </a:lnTo>
                  <a:lnTo>
                    <a:pt x="18720" y="5656"/>
                  </a:lnTo>
                  <a:lnTo>
                    <a:pt x="16569" y="8112"/>
                  </a:lnTo>
                  <a:lnTo>
                    <a:pt x="17854" y="10000"/>
                  </a:lnTo>
                  <a:lnTo>
                    <a:pt x="15964" y="11020"/>
                  </a:lnTo>
                  <a:lnTo>
                    <a:pt x="17036" y="13313"/>
                  </a:lnTo>
                  <a:lnTo>
                    <a:pt x="14224" y="13060"/>
                  </a:lnTo>
                  <a:cubicBezTo>
                    <a:pt x="14325" y="14067"/>
                    <a:pt x="14041" y="14635"/>
                    <a:pt x="14142" y="15642"/>
                  </a:cubicBezTo>
                  <a:lnTo>
                    <a:pt x="11764" y="14645"/>
                  </a:lnTo>
                  <a:lnTo>
                    <a:pt x="11196" y="17552"/>
                  </a:lnTo>
                  <a:lnTo>
                    <a:pt x="9456" y="16080"/>
                  </a:lnTo>
                  <a:lnTo>
                    <a:pt x="8284" y="18422"/>
                  </a:lnTo>
                  <a:lnTo>
                    <a:pt x="7111" y="16835"/>
                  </a:lnTo>
                  <a:lnTo>
                    <a:pt x="4501" y="20310"/>
                  </a:lnTo>
                  <a:cubicBezTo>
                    <a:pt x="4464" y="19190"/>
                    <a:pt x="4426" y="18070"/>
                    <a:pt x="4389" y="16950"/>
                  </a:cubicBezTo>
                  <a:lnTo>
                    <a:pt x="2438" y="17220"/>
                  </a:lnTo>
                  <a:cubicBezTo>
                    <a:pt x="2597" y="16173"/>
                    <a:pt x="2755" y="15127"/>
                    <a:pt x="2914" y="14080"/>
                  </a:cubicBezTo>
                  <a:lnTo>
                    <a:pt x="0" y="10959"/>
                  </a:lnTo>
                  <a:lnTo>
                    <a:pt x="3519" y="10302"/>
                  </a:lnTo>
                  <a:lnTo>
                    <a:pt x="1484" y="6962"/>
                  </a:lnTo>
                  <a:lnTo>
                    <a:pt x="4956" y="6527"/>
                  </a:lnTo>
                  <a:cubicBezTo>
                    <a:pt x="4830" y="5590"/>
                    <a:pt x="4954" y="4992"/>
                    <a:pt x="4977" y="3971"/>
                  </a:cubicBezTo>
                  <a:lnTo>
                    <a:pt x="8134" y="5092"/>
                  </a:lnTo>
                  <a:lnTo>
                    <a:pt x="9413" y="1410"/>
                  </a:lnTo>
                  <a:lnTo>
                    <a:pt x="11046" y="305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59D7B0-3797-4931-B061-6547E1C3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48" y="3097484"/>
              <a:ext cx="5183702" cy="26402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E719FD-8FFF-4011-BC06-C8E807E9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103" y="2233427"/>
              <a:ext cx="4197793" cy="740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2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vie theater graphic">
            <a:extLst>
              <a:ext uri="{FF2B5EF4-FFF2-40B4-BE49-F238E27FC236}">
                <a16:creationId xmlns:a16="http://schemas.microsoft.com/office/drawing/2014/main" id="{4F81C610-D8BA-42F2-B3DC-1203E398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8279"/>
            <a:ext cx="5497960" cy="46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1ADCA3-1B1E-4D56-930F-992B8DF059FF}"/>
              </a:ext>
            </a:extLst>
          </p:cNvPr>
          <p:cNvSpPr txBox="1"/>
          <p:nvPr/>
        </p:nvSpPr>
        <p:spPr>
          <a:xfrm>
            <a:off x="838200" y="681551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ATTRIBUTES OF A SUCCESSFUL 30 SECOND AD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51D-DD2A-4F1F-90F3-C9B337A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760" y="1478280"/>
            <a:ext cx="4709160" cy="463054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Clear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Concise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Compelling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Music &amp; sound effects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Relatable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Specific to target audience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Call to action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8FD1A92-149C-496F-942E-100D2A70CE41}"/>
              </a:ext>
            </a:extLst>
          </p:cNvPr>
          <p:cNvSpPr txBox="1">
            <a:spLocks/>
          </p:cNvSpPr>
          <p:nvPr/>
        </p:nvSpPr>
        <p:spPr>
          <a:xfrm>
            <a:off x="1641156" y="2144517"/>
            <a:ext cx="4454844" cy="463054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Attention-grabbing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Hyperbole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Dramatic story &amp; images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Humor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Famous people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5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135A8-A26C-47E9-BE22-F2162FF2B43C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HOMEWORK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Date: 4/12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Things to do: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Put storyboard into scratch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Look for background music (mp3 format)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Merriweather" panose="020B0604020202020204" charset="0"/>
              </a:rPr>
              <a:t>Break down graphics</a:t>
            </a:r>
          </a:p>
          <a:p>
            <a:pPr marL="0" indent="0">
              <a:lnSpc>
                <a:spcPct val="100000"/>
              </a:lnSpc>
              <a:buNone/>
            </a:pPr>
            <a:endParaRPr lang="en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2"/>
              </a:rPr>
              <a:t>https://zoom.us/j/7030709799</a:t>
            </a:r>
            <a:endParaRPr lang="en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7030A0"/>
              </a:solidFill>
              <a:latin typeface="Merriweath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6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508EC2-6342-4BEE-AE94-C3513D6C4DB9}"/>
              </a:ext>
            </a:extLst>
          </p:cNvPr>
          <p:cNvSpPr txBox="1">
            <a:spLocks/>
          </p:cNvSpPr>
          <p:nvPr/>
        </p:nvSpPr>
        <p:spPr>
          <a:xfrm>
            <a:off x="1524000" y="685786"/>
            <a:ext cx="9144000" cy="1809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7030A0"/>
                </a:solidFill>
              </a:rPr>
              <a:t>PRACTICE </a:t>
            </a:r>
          </a:p>
          <a:p>
            <a:pPr algn="ctr"/>
            <a:r>
              <a:rPr lang="en-US" sz="5400" dirty="0">
                <a:solidFill>
                  <a:srgbClr val="7030A0"/>
                </a:solidFill>
              </a:rPr>
              <a:t>STORYBOARDS</a:t>
            </a:r>
          </a:p>
        </p:txBody>
      </p:sp>
      <p:pic>
        <p:nvPicPr>
          <p:cNvPr id="4098" name="Picture 2" descr="Image result for story board graphic">
            <a:extLst>
              <a:ext uri="{FF2B5EF4-FFF2-40B4-BE49-F238E27FC236}">
                <a16:creationId xmlns:a16="http://schemas.microsoft.com/office/drawing/2014/main" id="{15F78C9A-9851-48A3-B2B5-30EC28AF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81" y="2748938"/>
            <a:ext cx="4490238" cy="32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asturtium flower">
            <a:extLst>
              <a:ext uri="{FF2B5EF4-FFF2-40B4-BE49-F238E27FC236}">
                <a16:creationId xmlns:a16="http://schemas.microsoft.com/office/drawing/2014/main" id="{13115F27-6167-4A3E-99A9-DA4D0252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6" y="742950"/>
            <a:ext cx="5896364" cy="44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E6C8-A593-40A9-BB7D-74D80F1DD81E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4176713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Brighten up your garden with nasturtium!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2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42CF68-9665-469F-9933-059361F07345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</a:rPr>
              <a:t>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Many people have drab yards and no time to make them beautiful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Image result for dry lawn">
            <a:extLst>
              <a:ext uri="{FF2B5EF4-FFF2-40B4-BE49-F238E27FC236}">
                <a16:creationId xmlns:a16="http://schemas.microsoft.com/office/drawing/2014/main" id="{9359CF25-47EA-4CE0-AE59-CC02A778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4356"/>
            <a:ext cx="4033838" cy="26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B0E6B-84C6-4039-BBCA-22DF77166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7" y="2552130"/>
            <a:ext cx="2034541" cy="30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42CF68-9665-469F-9933-059361F07345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6"/>
                </a:solidFill>
              </a:rPr>
              <a:t>MISSION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Make people’s gardens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more lively by getting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500 people to plant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nasturtium</a:t>
            </a:r>
          </a:p>
        </p:txBody>
      </p:sp>
      <p:pic>
        <p:nvPicPr>
          <p:cNvPr id="2050" name="Picture 2" descr="Image result for nasturtium garden">
            <a:extLst>
              <a:ext uri="{FF2B5EF4-FFF2-40B4-BE49-F238E27FC236}">
                <a16:creationId xmlns:a16="http://schemas.microsoft.com/office/drawing/2014/main" id="{55539DED-F74D-4125-89A1-9A83E538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8" y="3638075"/>
            <a:ext cx="3406775" cy="2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Can I Fix Dead Patches in My Lawn and Get Ready for Winter? – Epling  Landscaping and Lawn Service">
            <a:extLst>
              <a:ext uri="{FF2B5EF4-FFF2-40B4-BE49-F238E27FC236}">
                <a16:creationId xmlns:a16="http://schemas.microsoft.com/office/drawing/2014/main" id="{681D27A9-EA75-4FDC-BE14-D0F1C0C8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37" y="635317"/>
            <a:ext cx="3397223" cy="23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C9DD05-09E1-4468-85EC-B22ACBE3F9B6}"/>
              </a:ext>
            </a:extLst>
          </p:cNvPr>
          <p:cNvGrpSpPr/>
          <p:nvPr/>
        </p:nvGrpSpPr>
        <p:grpSpPr>
          <a:xfrm>
            <a:off x="5494651" y="1660378"/>
            <a:ext cx="1226187" cy="3528842"/>
            <a:chOff x="5494651" y="1660378"/>
            <a:chExt cx="1226187" cy="35288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6A4AB4-F902-4EEE-8E53-902D54BD1D7C}"/>
                </a:ext>
              </a:extLst>
            </p:cNvPr>
            <p:cNvGrpSpPr/>
            <p:nvPr/>
          </p:nvGrpSpPr>
          <p:grpSpPr>
            <a:xfrm>
              <a:off x="5494651" y="1668779"/>
              <a:ext cx="1226187" cy="3520441"/>
              <a:chOff x="5074920" y="1668780"/>
              <a:chExt cx="1371598" cy="392263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69E470-6978-43A5-8F98-078036C6D657}"/>
                  </a:ext>
                </a:extLst>
              </p:cNvPr>
              <p:cNvSpPr/>
              <p:nvPr/>
            </p:nvSpPr>
            <p:spPr>
              <a:xfrm>
                <a:off x="5074920" y="1668780"/>
                <a:ext cx="304800" cy="352044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25BA69FC-5693-4C80-AD14-2531913356A1}"/>
                  </a:ext>
                </a:extLst>
              </p:cNvPr>
              <p:cNvSpPr/>
              <p:nvPr/>
            </p:nvSpPr>
            <p:spPr>
              <a:xfrm>
                <a:off x="5074920" y="5027533"/>
                <a:ext cx="1371598" cy="5638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2537CE-0DF1-478F-B503-B8BACAF9AC7A}"/>
                </a:ext>
              </a:extLst>
            </p:cNvPr>
            <p:cNvSpPr/>
            <p:nvPr/>
          </p:nvSpPr>
          <p:spPr>
            <a:xfrm>
              <a:off x="5767137" y="1660378"/>
              <a:ext cx="953701" cy="2735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85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42CF68-9665-469F-9933-059361F07345}"/>
              </a:ext>
            </a:extLst>
          </p:cNvPr>
          <p:cNvSpPr txBox="1">
            <a:spLocks/>
          </p:cNvSpPr>
          <p:nvPr/>
        </p:nvSpPr>
        <p:spPr>
          <a:xfrm>
            <a:off x="838200" y="742950"/>
            <a:ext cx="10515600" cy="5434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Vibrant red/orange/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030A0"/>
                </a:solidFill>
              </a:rPr>
              <a:t>yellow flowers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Image result for nasturtium garden">
            <a:extLst>
              <a:ext uri="{FF2B5EF4-FFF2-40B4-BE49-F238E27FC236}">
                <a16:creationId xmlns:a16="http://schemas.microsoft.com/office/drawing/2014/main" id="{18374394-5186-4615-B421-63200F2B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1425701"/>
            <a:ext cx="3444240" cy="40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5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814</Words>
  <Application>Microsoft Office PowerPoint</Application>
  <PresentationFormat>Widescreen</PresentationFormat>
  <Paragraphs>179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Merriweather</vt:lpstr>
      <vt:lpstr>Arial</vt:lpstr>
      <vt:lpstr>Bodoni MT Black</vt:lpstr>
      <vt:lpstr>Calibri</vt:lpstr>
      <vt:lpstr>Calibri Light</vt:lpstr>
      <vt:lpstr>Office Theme</vt:lpstr>
      <vt:lpstr>WEB DESIGN VIDEO LAB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 UNIVERSE VIDEO LAB BOOK</dc:title>
  <dc:creator>Xinxin Duan</dc:creator>
  <cp:lastModifiedBy>Xinxin Duan</cp:lastModifiedBy>
  <cp:revision>114</cp:revision>
  <dcterms:created xsi:type="dcterms:W3CDTF">2021-02-02T01:41:47Z</dcterms:created>
  <dcterms:modified xsi:type="dcterms:W3CDTF">2021-05-08T19:19:08Z</dcterms:modified>
</cp:coreProperties>
</file>