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  <p:sldId id="261" r:id="rId7"/>
    <p:sldId id="259" r:id="rId8"/>
    <p:sldId id="260" r:id="rId9"/>
    <p:sldId id="257" r:id="rId10"/>
    <p:sldId id="258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9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0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0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3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4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6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5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07DA-42BF-4CBB-902A-6C49BBE624D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DB9C-61B1-451F-B9E9-AD5CA3A6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youtube.com/watch?v=DGzoRtRQMY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AsGsA6V862w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NgBYtdmRIr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_5CPbH9kkDI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JSQ0n00_n_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762000"/>
            <a:ext cx="697974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Build-It-Blocks 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The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Building complex, satisfying solutions to BIY missions can take more than 8 hours, the time we have in a typical workshop series.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It is difficult for teachers to address individual student needs when the class size is 10 or more.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The Mission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 a library of functional modules that stimulate ideas for problem solving.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Enable kids to build complex solutions in less than 8 hours.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Reinforce the process and value of modular construction.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Give the teacher a resource that will free up time to work with individual kids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Build-It-Blocks modules have been developed for robotics, computer programming, Minecraft, art and music projects</a:t>
            </a: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438400" cy="4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9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3589" y="4953000"/>
            <a:ext cx="2823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Vertical Rotation Translation</a:t>
            </a:r>
          </a:p>
          <a:p>
            <a:pPr algn="ctr"/>
            <a:r>
              <a:rPr lang="en-US" dirty="0">
                <a:hlinkClick r:id="rId2"/>
              </a:rPr>
              <a:t>Video Link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09600"/>
            <a:ext cx="2570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4953000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Bell Ringer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609600"/>
            <a:ext cx="2570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37254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438400" cy="4495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762000"/>
            <a:ext cx="697974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Build-It-Blocks 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The Strategy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Find it </a:t>
            </a:r>
            <a:r>
              <a:rPr lang="en-US" dirty="0"/>
              <a:t>– A database index should enable kids to scan icons/descriptions and quickly find functional modules that could be useful in a particular solution.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8400"/>
            <a:ext cx="6096000" cy="343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438400" cy="4495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762000"/>
            <a:ext cx="69797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Build-It-Blocks 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The Strategy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Find it – A database index should enable kids to scan icons/descriptions and quickly find functional modules that could be useful in a particular solution.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Love it </a:t>
            </a:r>
            <a:r>
              <a:rPr lang="en-US" dirty="0"/>
              <a:t>– Applications of the module should inspire exciting ideas.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67000"/>
            <a:ext cx="6096000" cy="343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9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438400" cy="449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762000"/>
            <a:ext cx="697974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Build-It-Blocks 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The Strategy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Find it – A database index should enable kids to scan icons/descriptions and quickly find functional modules that could be useful in a particular solution.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Love it – Applications of the module should inspire exciting ideas.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Build it </a:t>
            </a:r>
            <a:r>
              <a:rPr lang="en-US" dirty="0"/>
              <a:t>– Step by step instruction should enable kids to build a module in 15 – 30 minutes.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00400"/>
            <a:ext cx="6096000" cy="343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4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06A62E-1098-49D1-98E0-8C658F0E4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78320"/>
            <a:ext cx="1922526" cy="19151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5276" y="762000"/>
            <a:ext cx="65460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  <a:p>
            <a:pPr algn="ctr"/>
            <a:r>
              <a:rPr lang="en-US" sz="3200" dirty="0"/>
              <a:t>Attributes of a well-designed module:</a:t>
            </a:r>
          </a:p>
          <a:p>
            <a:pPr marL="514350" indent="-514350">
              <a:buAutoNum type="arabicParenR"/>
            </a:pPr>
            <a:r>
              <a:rPr lang="en-US" sz="2000" dirty="0"/>
              <a:t>Made from accessible materials</a:t>
            </a:r>
          </a:p>
          <a:p>
            <a:pPr marL="514350" indent="-514350">
              <a:buAutoNum type="arabicParenR"/>
            </a:pPr>
            <a:r>
              <a:rPr lang="en-US" sz="2000" dirty="0"/>
              <a:t>Uses materials in clever ways</a:t>
            </a:r>
          </a:p>
          <a:p>
            <a:pPr marL="514350" indent="-514350">
              <a:buAutoNum type="arabicParenR"/>
            </a:pPr>
            <a:r>
              <a:rPr lang="en-US" sz="2000" dirty="0"/>
              <a:t>Rugged (can be dropped from a table)</a:t>
            </a:r>
          </a:p>
          <a:p>
            <a:pPr marL="514350" indent="-514350">
              <a:buAutoNum type="arabicParenR"/>
            </a:pPr>
            <a:r>
              <a:rPr lang="en-US" sz="2000" dirty="0"/>
              <a:t>Integrates with other modules</a:t>
            </a:r>
          </a:p>
          <a:p>
            <a:pPr marL="514350" indent="-514350">
              <a:buAutoNum type="arabicParenR"/>
            </a:pPr>
            <a:r>
              <a:rPr lang="en-US" sz="2000" dirty="0"/>
              <a:t>Easy to edit</a:t>
            </a:r>
          </a:p>
          <a:p>
            <a:pPr marL="514350" indent="-514350">
              <a:buAutoNum type="arabicParenR"/>
            </a:pPr>
            <a:r>
              <a:rPr lang="en-US" sz="2000" dirty="0"/>
              <a:t>Has multiple uses in playful projects</a:t>
            </a:r>
          </a:p>
          <a:p>
            <a:pPr algn="ctr"/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5CC25A-D109-4B10-B69F-32E30EEF4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438400" cy="4495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CBE0C9-2A5F-428B-AD43-C993FEBC7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2376" y="4546054"/>
            <a:ext cx="2230772" cy="13095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119F5D-0444-4966-86F0-EC853AE42FB8}"/>
              </a:ext>
            </a:extLst>
          </p:cNvPr>
          <p:cNvSpPr/>
          <p:nvPr/>
        </p:nvSpPr>
        <p:spPr>
          <a:xfrm>
            <a:off x="3787972" y="4563070"/>
            <a:ext cx="1568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B-I-B</a:t>
            </a:r>
          </a:p>
        </p:txBody>
      </p:sp>
    </p:spTree>
    <p:extLst>
      <p:ext uri="{BB962C8B-B14F-4D97-AF65-F5344CB8AC3E}">
        <p14:creationId xmlns:p14="http://schemas.microsoft.com/office/powerpoint/2010/main" val="75030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19064" y="4953000"/>
            <a:ext cx="2672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Puppet Mouth Open Close</a:t>
            </a:r>
          </a:p>
          <a:p>
            <a:pPr algn="ctr"/>
            <a:r>
              <a:rPr lang="en-US" dirty="0">
                <a:hlinkClick r:id="rId2"/>
              </a:rPr>
              <a:t>Video Link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09600"/>
            <a:ext cx="2570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0117" y="4953000"/>
            <a:ext cx="409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Horizontal to Vertical Rotation Translation</a:t>
            </a:r>
          </a:p>
          <a:p>
            <a:pPr algn="ctr"/>
            <a:r>
              <a:rPr lang="en-US" dirty="0">
                <a:hlinkClick r:id="rId2"/>
              </a:rPr>
              <a:t>Video Link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09600"/>
            <a:ext cx="2570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6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76673" y="4953000"/>
            <a:ext cx="1157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Catapult</a:t>
            </a:r>
          </a:p>
          <a:p>
            <a:pPr algn="ctr"/>
            <a:r>
              <a:rPr lang="en-US" dirty="0">
                <a:hlinkClick r:id="rId2"/>
              </a:rPr>
              <a:t>Video Link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09600"/>
            <a:ext cx="2570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7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7873" y="4953000"/>
            <a:ext cx="1186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Drummer</a:t>
            </a:r>
          </a:p>
          <a:p>
            <a:pPr algn="ctr"/>
            <a:r>
              <a:rPr lang="en-US" dirty="0">
                <a:hlinkClick r:id="rId2"/>
              </a:rPr>
              <a:t>Video Link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09600"/>
            <a:ext cx="2570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Build-It-Blocks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103" y="6488668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Build-It-Yourself.com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4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346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BIY</dc:creator>
  <cp:lastModifiedBy>John Galinato</cp:lastModifiedBy>
  <cp:revision>12</cp:revision>
  <dcterms:created xsi:type="dcterms:W3CDTF">2016-06-07T13:45:19Z</dcterms:created>
  <dcterms:modified xsi:type="dcterms:W3CDTF">2021-08-10T01:22:50Z</dcterms:modified>
</cp:coreProperties>
</file>