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1"/>
  </p:notesMasterIdLst>
  <p:sldIdLst>
    <p:sldId id="293" r:id="rId2"/>
    <p:sldId id="260" r:id="rId3"/>
    <p:sldId id="258" r:id="rId4"/>
    <p:sldId id="265" r:id="rId5"/>
    <p:sldId id="266" r:id="rId6"/>
    <p:sldId id="301" r:id="rId7"/>
    <p:sldId id="302" r:id="rId8"/>
    <p:sldId id="299" r:id="rId9"/>
    <p:sldId id="300" r:id="rId10"/>
    <p:sldId id="303" r:id="rId11"/>
    <p:sldId id="294" r:id="rId12"/>
    <p:sldId id="270" r:id="rId13"/>
    <p:sldId id="271" r:id="rId14"/>
    <p:sldId id="295" r:id="rId15"/>
    <p:sldId id="276" r:id="rId16"/>
    <p:sldId id="304" r:id="rId17"/>
    <p:sldId id="296" r:id="rId18"/>
    <p:sldId id="285" r:id="rId19"/>
    <p:sldId id="297" r:id="rId20"/>
  </p:sldIdLst>
  <p:sldSz cx="12192000" cy="6858000"/>
  <p:notesSz cx="7104063" cy="10234613"/>
  <p:embeddedFontLst>
    <p:embeddedFont>
      <p:font typeface="851tegakizatsu" panose="020B0604020202020204" charset="-128"/>
      <p:regular r:id="rId22"/>
    </p:embeddedFont>
    <p:embeddedFont>
      <p:font typeface="等线" panose="02010600030101010101" pitchFamily="2" charset="-122"/>
      <p:regular r:id="rId23"/>
      <p:bold r:id="rId24"/>
    </p:embeddedFont>
    <p:embeddedFont>
      <p:font typeface="幼圆" panose="020B0604020202020204" charset="-122"/>
      <p:regular r:id="rId25"/>
    </p:embeddedFont>
    <p:embeddedFont>
      <p:font typeface="Bradley Hand ITC" panose="03070402050302030203" pitchFamily="66" charset="0"/>
      <p:regular r:id="rId26"/>
    </p:embeddedFont>
    <p:embeddedFont>
      <p:font typeface="Microsoft YaHei UI" panose="020B0503020204020204" pitchFamily="34" charset="-122"/>
      <p:regular r:id="rId27"/>
      <p:bold r:id="rId28"/>
    </p:embeddedFont>
    <p:embeddedFont>
      <p:font typeface="Roboto Medium" panose="02000000000000000000" pitchFamily="2" charset="0"/>
      <p:regular r:id="rId29"/>
      <p:italic r:id="rId30"/>
    </p:embeddedFont>
    <p:embeddedFont>
      <p:font typeface="Segoe Script" panose="030B0504020000000003" pitchFamily="66" charset="0"/>
      <p:regular r:id="rId31"/>
      <p:bold r:id="rId32"/>
    </p:embeddedFont>
  </p:embeddedFontLst>
  <p:custDataLst>
    <p:tags r:id="rId3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54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C694"/>
    <a:srgbClr val="2B956F"/>
    <a:srgbClr val="F6F6F6"/>
    <a:srgbClr val="FED2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82" autoAdjust="0"/>
    <p:restoredTop sz="79283" autoAdjust="0"/>
  </p:normalViewPr>
  <p:slideViewPr>
    <p:cSldViewPr snapToGrid="0">
      <p:cViewPr varScale="1">
        <p:scale>
          <a:sx n="86" d="100"/>
          <a:sy n="86" d="100"/>
        </p:scale>
        <p:origin x="1422" y="96"/>
      </p:cViewPr>
      <p:guideLst>
        <p:guide orient="horz" pos="75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F75935-D584-4C53-B645-54178BC2277F}" type="datetimeFigureOut">
              <a:rPr lang="zh-CN" altLang="en-US" smtClean="0"/>
              <a:t>2022/6/6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1C4679-509A-4E38-ACAD-41AF21B27D9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7327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1C4679-509A-4E38-ACAD-41AF21B27D95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44291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F91E9-604D-407D-AEFB-076B555C4957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230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1C4679-509A-4E38-ACAD-41AF21B27D95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91157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DBA65-A047-4175-AADF-C93A46B33E0C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59170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We will need to invest in developing content to support this plan.</a:t>
            </a:r>
          </a:p>
          <a:p>
            <a:r>
              <a:rPr lang="en-US" altLang="zh-CN" dirty="0"/>
              <a:t>At the moment, BIY’s key differentiators are:</a:t>
            </a:r>
          </a:p>
          <a:p>
            <a:pPr marL="228600" indent="-228600">
              <a:buAutoNum type="arabicParenR"/>
            </a:pPr>
            <a:r>
              <a:rPr lang="en-US" altLang="zh-CN" dirty="0"/>
              <a:t>Integration of art and technology (creativity)</a:t>
            </a:r>
          </a:p>
          <a:p>
            <a:pPr marL="228600" indent="-228600">
              <a:buAutoNum type="arabicParenR"/>
            </a:pPr>
            <a:r>
              <a:rPr lang="en-US" altLang="zh-CN" dirty="0"/>
              <a:t>Invention Universe </a:t>
            </a:r>
            <a:r>
              <a:rPr lang="en-US" altLang="zh-CN" dirty="0" err="1"/>
              <a:t>portfolil</a:t>
            </a:r>
            <a:endParaRPr lang="en-US" altLang="zh-CN" dirty="0"/>
          </a:p>
          <a:p>
            <a:pPr marL="228600" indent="-228600">
              <a:buAutoNum type="arabicParenR"/>
            </a:pPr>
            <a:r>
              <a:rPr lang="en-US" altLang="zh-CN" dirty="0"/>
              <a:t>Focus on the ‘engineering process’ Break a solution into simple parts or Build-It-Blocks.</a:t>
            </a:r>
          </a:p>
          <a:p>
            <a:pPr marL="0" indent="0">
              <a:buNone/>
            </a:pPr>
            <a:r>
              <a:rPr lang="en-US" altLang="zh-CN" dirty="0"/>
              <a:t>I register that this is a difficult sell in China.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87AAF-E751-4D28-9652-CB887639EB47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88568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1C4679-509A-4E38-ACAD-41AF21B27D95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20799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63188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F2083-0386-4B43-BE3F-5071C6BB4FA7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45987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1C4679-509A-4E38-ACAD-41AF21B27D95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61310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86747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1C4679-509A-4E38-ACAD-41AF21B27D95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56513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1C4679-509A-4E38-ACAD-41AF21B27D95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10050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51PPT</a:t>
            </a:r>
            <a:r>
              <a:rPr lang="zh-CN" altLang="en-US" dirty="0"/>
              <a:t>模板网   </a:t>
            </a:r>
            <a:r>
              <a:rPr lang="en-US" altLang="zh-CN" dirty="0"/>
              <a:t>www.51pptmoban.com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1C4679-509A-4E38-ACAD-41AF21B27D95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97192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19662A-79AC-4376-BC48-265D7BEA2843}" type="slidenum">
              <a:rPr lang="zh-CN" altLang="en-US" smtClean="0"/>
              <a:t>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949589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F91E9-604D-407D-AEFB-076B555C4957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55760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27877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F91E9-604D-407D-AEFB-076B555C4957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66628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F91E9-604D-407D-AEFB-076B555C4957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8256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F91E9-604D-407D-AEFB-076B555C4957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33699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5148E2E6-0E22-446D-9591-21343D9462AC}"/>
              </a:ext>
            </a:extLst>
          </p:cNvPr>
          <p:cNvSpPr/>
          <p:nvPr userDrawn="1"/>
        </p:nvSpPr>
        <p:spPr>
          <a:xfrm>
            <a:off x="667658" y="740232"/>
            <a:ext cx="10856050" cy="5660565"/>
          </a:xfrm>
          <a:custGeom>
            <a:avLst/>
            <a:gdLst>
              <a:gd name="connsiteX0" fmla="*/ 0 w 10856050"/>
              <a:gd name="connsiteY0" fmla="*/ 0 h 5660565"/>
              <a:gd name="connsiteX1" fmla="*/ 10856050 w 10856050"/>
              <a:gd name="connsiteY1" fmla="*/ 0 h 5660565"/>
              <a:gd name="connsiteX2" fmla="*/ 10856050 w 10856050"/>
              <a:gd name="connsiteY2" fmla="*/ 5660565 h 5660565"/>
              <a:gd name="connsiteX3" fmla="*/ 0 w 10856050"/>
              <a:gd name="connsiteY3" fmla="*/ 5660565 h 5660565"/>
              <a:gd name="connsiteX4" fmla="*/ 0 w 10856050"/>
              <a:gd name="connsiteY4" fmla="*/ 0 h 5660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56050" h="5660565" fill="none" extrusionOk="0">
                <a:moveTo>
                  <a:pt x="0" y="0"/>
                </a:moveTo>
                <a:cubicBezTo>
                  <a:pt x="2425788" y="-49533"/>
                  <a:pt x="7343311" y="-14809"/>
                  <a:pt x="10856050" y="0"/>
                </a:cubicBezTo>
                <a:cubicBezTo>
                  <a:pt x="10943689" y="2183845"/>
                  <a:pt x="10783371" y="3633935"/>
                  <a:pt x="10856050" y="5660565"/>
                </a:cubicBezTo>
                <a:cubicBezTo>
                  <a:pt x="6653368" y="5612334"/>
                  <a:pt x="1438202" y="5745020"/>
                  <a:pt x="0" y="5660565"/>
                </a:cubicBezTo>
                <a:cubicBezTo>
                  <a:pt x="-38581" y="3690697"/>
                  <a:pt x="63341" y="2661272"/>
                  <a:pt x="0" y="0"/>
                </a:cubicBezTo>
                <a:close/>
              </a:path>
              <a:path w="10856050" h="5660565" stroke="0" extrusionOk="0">
                <a:moveTo>
                  <a:pt x="0" y="0"/>
                </a:moveTo>
                <a:cubicBezTo>
                  <a:pt x="4264283" y="118645"/>
                  <a:pt x="7874072" y="116012"/>
                  <a:pt x="10856050" y="0"/>
                </a:cubicBezTo>
                <a:cubicBezTo>
                  <a:pt x="10723168" y="2444385"/>
                  <a:pt x="10941001" y="4341075"/>
                  <a:pt x="10856050" y="5660565"/>
                </a:cubicBezTo>
                <a:cubicBezTo>
                  <a:pt x="7896723" y="5795165"/>
                  <a:pt x="1898405" y="5503369"/>
                  <a:pt x="0" y="5660565"/>
                </a:cubicBezTo>
                <a:cubicBezTo>
                  <a:pt x="-20187" y="4931426"/>
                  <a:pt x="-152480" y="996407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rgbClr val="39C694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D2A0A758-6273-46F2-A8C8-C859D8B88D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39843" y="5749688"/>
            <a:ext cx="810316" cy="45736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6C5BE2C-6990-43DD-8197-96A2BFBA1ED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5876" y="123135"/>
            <a:ext cx="783563" cy="783563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B4DF16B1-DA6E-4DA3-9483-479FA2065F7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209709" y="4087623"/>
            <a:ext cx="943578" cy="608297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AAF3E53B-622F-435A-9BC1-050946C104D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611012" y="5004469"/>
            <a:ext cx="1385085" cy="178169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2022/6/6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2022/6/6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7209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1D999427-AE48-4A63-9F49-35583BF4BDBC}"/>
              </a:ext>
            </a:extLst>
          </p:cNvPr>
          <p:cNvSpPr/>
          <p:nvPr userDrawn="1"/>
        </p:nvSpPr>
        <p:spPr>
          <a:xfrm>
            <a:off x="667658" y="740232"/>
            <a:ext cx="10856050" cy="5660565"/>
          </a:xfrm>
          <a:custGeom>
            <a:avLst/>
            <a:gdLst>
              <a:gd name="connsiteX0" fmla="*/ 0 w 10856050"/>
              <a:gd name="connsiteY0" fmla="*/ 0 h 5660565"/>
              <a:gd name="connsiteX1" fmla="*/ 10856050 w 10856050"/>
              <a:gd name="connsiteY1" fmla="*/ 0 h 5660565"/>
              <a:gd name="connsiteX2" fmla="*/ 10856050 w 10856050"/>
              <a:gd name="connsiteY2" fmla="*/ 5660565 h 5660565"/>
              <a:gd name="connsiteX3" fmla="*/ 0 w 10856050"/>
              <a:gd name="connsiteY3" fmla="*/ 5660565 h 5660565"/>
              <a:gd name="connsiteX4" fmla="*/ 0 w 10856050"/>
              <a:gd name="connsiteY4" fmla="*/ 0 h 5660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56050" h="5660565" fill="none" extrusionOk="0">
                <a:moveTo>
                  <a:pt x="0" y="0"/>
                </a:moveTo>
                <a:cubicBezTo>
                  <a:pt x="2425788" y="-49533"/>
                  <a:pt x="7343311" y="-14809"/>
                  <a:pt x="10856050" y="0"/>
                </a:cubicBezTo>
                <a:cubicBezTo>
                  <a:pt x="10943689" y="2183845"/>
                  <a:pt x="10783371" y="3633935"/>
                  <a:pt x="10856050" y="5660565"/>
                </a:cubicBezTo>
                <a:cubicBezTo>
                  <a:pt x="6653368" y="5612334"/>
                  <a:pt x="1438202" y="5745020"/>
                  <a:pt x="0" y="5660565"/>
                </a:cubicBezTo>
                <a:cubicBezTo>
                  <a:pt x="-38581" y="3690697"/>
                  <a:pt x="63341" y="2661272"/>
                  <a:pt x="0" y="0"/>
                </a:cubicBezTo>
                <a:close/>
              </a:path>
              <a:path w="10856050" h="5660565" stroke="0" extrusionOk="0">
                <a:moveTo>
                  <a:pt x="0" y="0"/>
                </a:moveTo>
                <a:cubicBezTo>
                  <a:pt x="4264283" y="118645"/>
                  <a:pt x="7874072" y="116012"/>
                  <a:pt x="10856050" y="0"/>
                </a:cubicBezTo>
                <a:cubicBezTo>
                  <a:pt x="10723168" y="2444385"/>
                  <a:pt x="10941001" y="4341075"/>
                  <a:pt x="10856050" y="5660565"/>
                </a:cubicBezTo>
                <a:cubicBezTo>
                  <a:pt x="7896723" y="5795165"/>
                  <a:pt x="1898405" y="5503369"/>
                  <a:pt x="0" y="5660565"/>
                </a:cubicBezTo>
                <a:cubicBezTo>
                  <a:pt x="-20187" y="4931426"/>
                  <a:pt x="-152480" y="996407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rgbClr val="39C694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331D6E5B-5D09-4CC0-960C-311FF0C79F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39843" y="5749688"/>
            <a:ext cx="810316" cy="457369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F919BB88-9437-47AE-B488-0D1968719E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5876" y="123135"/>
            <a:ext cx="783563" cy="78356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C8C7EF59-E65F-455A-8417-4C97EDCAB1B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209709" y="4087623"/>
            <a:ext cx="943578" cy="608297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95EEDD19-544D-43B6-841D-34819E60FE2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611012" y="5004469"/>
            <a:ext cx="1385085" cy="1781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015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A3B006D2-A483-4445-AAA7-6E8F7A819D39}"/>
              </a:ext>
            </a:extLst>
          </p:cNvPr>
          <p:cNvSpPr/>
          <p:nvPr userDrawn="1"/>
        </p:nvSpPr>
        <p:spPr>
          <a:xfrm>
            <a:off x="667658" y="740232"/>
            <a:ext cx="10856050" cy="5660565"/>
          </a:xfrm>
          <a:custGeom>
            <a:avLst/>
            <a:gdLst>
              <a:gd name="connsiteX0" fmla="*/ 0 w 10856050"/>
              <a:gd name="connsiteY0" fmla="*/ 0 h 5660565"/>
              <a:gd name="connsiteX1" fmla="*/ 10856050 w 10856050"/>
              <a:gd name="connsiteY1" fmla="*/ 0 h 5660565"/>
              <a:gd name="connsiteX2" fmla="*/ 10856050 w 10856050"/>
              <a:gd name="connsiteY2" fmla="*/ 5660565 h 5660565"/>
              <a:gd name="connsiteX3" fmla="*/ 0 w 10856050"/>
              <a:gd name="connsiteY3" fmla="*/ 5660565 h 5660565"/>
              <a:gd name="connsiteX4" fmla="*/ 0 w 10856050"/>
              <a:gd name="connsiteY4" fmla="*/ 0 h 5660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56050" h="5660565" fill="none" extrusionOk="0">
                <a:moveTo>
                  <a:pt x="0" y="0"/>
                </a:moveTo>
                <a:cubicBezTo>
                  <a:pt x="2425788" y="-49533"/>
                  <a:pt x="7343311" y="-14809"/>
                  <a:pt x="10856050" y="0"/>
                </a:cubicBezTo>
                <a:cubicBezTo>
                  <a:pt x="10943689" y="2183845"/>
                  <a:pt x="10783371" y="3633935"/>
                  <a:pt x="10856050" y="5660565"/>
                </a:cubicBezTo>
                <a:cubicBezTo>
                  <a:pt x="6653368" y="5612334"/>
                  <a:pt x="1438202" y="5745020"/>
                  <a:pt x="0" y="5660565"/>
                </a:cubicBezTo>
                <a:cubicBezTo>
                  <a:pt x="-38581" y="3690697"/>
                  <a:pt x="63341" y="2661272"/>
                  <a:pt x="0" y="0"/>
                </a:cubicBezTo>
                <a:close/>
              </a:path>
              <a:path w="10856050" h="5660565" stroke="0" extrusionOk="0">
                <a:moveTo>
                  <a:pt x="0" y="0"/>
                </a:moveTo>
                <a:cubicBezTo>
                  <a:pt x="4264283" y="118645"/>
                  <a:pt x="7874072" y="116012"/>
                  <a:pt x="10856050" y="0"/>
                </a:cubicBezTo>
                <a:cubicBezTo>
                  <a:pt x="10723168" y="2444385"/>
                  <a:pt x="10941001" y="4341075"/>
                  <a:pt x="10856050" y="5660565"/>
                </a:cubicBezTo>
                <a:cubicBezTo>
                  <a:pt x="7896723" y="5795165"/>
                  <a:pt x="1898405" y="5503369"/>
                  <a:pt x="0" y="5660565"/>
                </a:cubicBezTo>
                <a:cubicBezTo>
                  <a:pt x="-20187" y="4931426"/>
                  <a:pt x="-152480" y="996407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rgbClr val="39C694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13F8D463-5F0B-4CA5-9BD7-A57969F39E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39843" y="5749688"/>
            <a:ext cx="810316" cy="457369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20ECB8F3-3217-42CE-BD10-37BDFD31F3C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5876" y="123135"/>
            <a:ext cx="783563" cy="78356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54895A13-0AC2-47DF-B0CF-DE475F1F2CD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209709" y="4087623"/>
            <a:ext cx="943578" cy="608297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126E8FC7-B9E7-41A7-81B4-42550D18394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611012" y="5004469"/>
            <a:ext cx="1385085" cy="1781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850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7365609E-E2F4-4017-BF46-4D6625988AD6}"/>
              </a:ext>
            </a:extLst>
          </p:cNvPr>
          <p:cNvSpPr/>
          <p:nvPr userDrawn="1"/>
        </p:nvSpPr>
        <p:spPr>
          <a:xfrm>
            <a:off x="667658" y="740232"/>
            <a:ext cx="10856050" cy="5660565"/>
          </a:xfrm>
          <a:custGeom>
            <a:avLst/>
            <a:gdLst>
              <a:gd name="connsiteX0" fmla="*/ 0 w 10856050"/>
              <a:gd name="connsiteY0" fmla="*/ 0 h 5660565"/>
              <a:gd name="connsiteX1" fmla="*/ 10856050 w 10856050"/>
              <a:gd name="connsiteY1" fmla="*/ 0 h 5660565"/>
              <a:gd name="connsiteX2" fmla="*/ 10856050 w 10856050"/>
              <a:gd name="connsiteY2" fmla="*/ 5660565 h 5660565"/>
              <a:gd name="connsiteX3" fmla="*/ 0 w 10856050"/>
              <a:gd name="connsiteY3" fmla="*/ 5660565 h 5660565"/>
              <a:gd name="connsiteX4" fmla="*/ 0 w 10856050"/>
              <a:gd name="connsiteY4" fmla="*/ 0 h 5660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56050" h="5660565" fill="none" extrusionOk="0">
                <a:moveTo>
                  <a:pt x="0" y="0"/>
                </a:moveTo>
                <a:cubicBezTo>
                  <a:pt x="2425788" y="-49533"/>
                  <a:pt x="7343311" y="-14809"/>
                  <a:pt x="10856050" y="0"/>
                </a:cubicBezTo>
                <a:cubicBezTo>
                  <a:pt x="10943689" y="2183845"/>
                  <a:pt x="10783371" y="3633935"/>
                  <a:pt x="10856050" y="5660565"/>
                </a:cubicBezTo>
                <a:cubicBezTo>
                  <a:pt x="6653368" y="5612334"/>
                  <a:pt x="1438202" y="5745020"/>
                  <a:pt x="0" y="5660565"/>
                </a:cubicBezTo>
                <a:cubicBezTo>
                  <a:pt x="-38581" y="3690697"/>
                  <a:pt x="63341" y="2661272"/>
                  <a:pt x="0" y="0"/>
                </a:cubicBezTo>
                <a:close/>
              </a:path>
              <a:path w="10856050" h="5660565" stroke="0" extrusionOk="0">
                <a:moveTo>
                  <a:pt x="0" y="0"/>
                </a:moveTo>
                <a:cubicBezTo>
                  <a:pt x="4264283" y="118645"/>
                  <a:pt x="7874072" y="116012"/>
                  <a:pt x="10856050" y="0"/>
                </a:cubicBezTo>
                <a:cubicBezTo>
                  <a:pt x="10723168" y="2444385"/>
                  <a:pt x="10941001" y="4341075"/>
                  <a:pt x="10856050" y="5660565"/>
                </a:cubicBezTo>
                <a:cubicBezTo>
                  <a:pt x="7896723" y="5795165"/>
                  <a:pt x="1898405" y="5503369"/>
                  <a:pt x="0" y="5660565"/>
                </a:cubicBezTo>
                <a:cubicBezTo>
                  <a:pt x="-20187" y="4931426"/>
                  <a:pt x="-152480" y="996407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rgbClr val="39C694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5859DA63-9998-42EC-84D9-DAEC550448B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39843" y="5749688"/>
            <a:ext cx="810316" cy="457369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6F02D01D-CEE0-4AED-BF40-EB98B148439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5876" y="123135"/>
            <a:ext cx="783563" cy="78356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2F2583A9-CF2F-4340-8FB9-DB2486DD25C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209709" y="4087623"/>
            <a:ext cx="943578" cy="608297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BB5E0CF8-267E-4DD4-BBE7-C064A04CADE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611012" y="5004469"/>
            <a:ext cx="1385085" cy="1781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495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32C705EB-3055-43B9-947E-1AC55EAFF438}"/>
              </a:ext>
            </a:extLst>
          </p:cNvPr>
          <p:cNvSpPr/>
          <p:nvPr userDrawn="1"/>
        </p:nvSpPr>
        <p:spPr>
          <a:xfrm>
            <a:off x="667658" y="740232"/>
            <a:ext cx="10856050" cy="5660565"/>
          </a:xfrm>
          <a:custGeom>
            <a:avLst/>
            <a:gdLst>
              <a:gd name="connsiteX0" fmla="*/ 0 w 10856050"/>
              <a:gd name="connsiteY0" fmla="*/ 0 h 5660565"/>
              <a:gd name="connsiteX1" fmla="*/ 10856050 w 10856050"/>
              <a:gd name="connsiteY1" fmla="*/ 0 h 5660565"/>
              <a:gd name="connsiteX2" fmla="*/ 10856050 w 10856050"/>
              <a:gd name="connsiteY2" fmla="*/ 5660565 h 5660565"/>
              <a:gd name="connsiteX3" fmla="*/ 0 w 10856050"/>
              <a:gd name="connsiteY3" fmla="*/ 5660565 h 5660565"/>
              <a:gd name="connsiteX4" fmla="*/ 0 w 10856050"/>
              <a:gd name="connsiteY4" fmla="*/ 0 h 5660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56050" h="5660565" fill="none" extrusionOk="0">
                <a:moveTo>
                  <a:pt x="0" y="0"/>
                </a:moveTo>
                <a:cubicBezTo>
                  <a:pt x="2425788" y="-49533"/>
                  <a:pt x="7343311" y="-14809"/>
                  <a:pt x="10856050" y="0"/>
                </a:cubicBezTo>
                <a:cubicBezTo>
                  <a:pt x="10943689" y="2183845"/>
                  <a:pt x="10783371" y="3633935"/>
                  <a:pt x="10856050" y="5660565"/>
                </a:cubicBezTo>
                <a:cubicBezTo>
                  <a:pt x="6653368" y="5612334"/>
                  <a:pt x="1438202" y="5745020"/>
                  <a:pt x="0" y="5660565"/>
                </a:cubicBezTo>
                <a:cubicBezTo>
                  <a:pt x="-38581" y="3690697"/>
                  <a:pt x="63341" y="2661272"/>
                  <a:pt x="0" y="0"/>
                </a:cubicBezTo>
                <a:close/>
              </a:path>
              <a:path w="10856050" h="5660565" stroke="0" extrusionOk="0">
                <a:moveTo>
                  <a:pt x="0" y="0"/>
                </a:moveTo>
                <a:cubicBezTo>
                  <a:pt x="4264283" y="118645"/>
                  <a:pt x="7874072" y="116012"/>
                  <a:pt x="10856050" y="0"/>
                </a:cubicBezTo>
                <a:cubicBezTo>
                  <a:pt x="10723168" y="2444385"/>
                  <a:pt x="10941001" y="4341075"/>
                  <a:pt x="10856050" y="5660565"/>
                </a:cubicBezTo>
                <a:cubicBezTo>
                  <a:pt x="7896723" y="5795165"/>
                  <a:pt x="1898405" y="5503369"/>
                  <a:pt x="0" y="5660565"/>
                </a:cubicBezTo>
                <a:cubicBezTo>
                  <a:pt x="-20187" y="4931426"/>
                  <a:pt x="-152480" y="996407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rgbClr val="39C694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71CEEA5D-499A-414B-A38F-2BFF4C4D66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39843" y="5749688"/>
            <a:ext cx="810316" cy="45736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EB3A71CD-5D43-4ABE-BA16-2F76D9521EB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5876" y="123135"/>
            <a:ext cx="783563" cy="783563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9225363C-3231-4E14-B22D-9BC2EBFEF74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209709" y="4087623"/>
            <a:ext cx="943578" cy="608297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0377D234-E4AE-4AEF-B9B5-061F615A85A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611012" y="5004469"/>
            <a:ext cx="1385085" cy="178169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2022/6/6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2022/6/6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2022/6/6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2022/6/6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2022/6/6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B09E052B-65FB-4331-B762-6C5DDDE439DF}"/>
              </a:ext>
            </a:extLst>
          </p:cNvPr>
          <p:cNvSpPr/>
          <p:nvPr userDrawn="1"/>
        </p:nvSpPr>
        <p:spPr>
          <a:xfrm>
            <a:off x="667658" y="740232"/>
            <a:ext cx="10856050" cy="5660565"/>
          </a:xfrm>
          <a:custGeom>
            <a:avLst/>
            <a:gdLst>
              <a:gd name="connsiteX0" fmla="*/ 0 w 10856050"/>
              <a:gd name="connsiteY0" fmla="*/ 0 h 5660565"/>
              <a:gd name="connsiteX1" fmla="*/ 10856050 w 10856050"/>
              <a:gd name="connsiteY1" fmla="*/ 0 h 5660565"/>
              <a:gd name="connsiteX2" fmla="*/ 10856050 w 10856050"/>
              <a:gd name="connsiteY2" fmla="*/ 5660565 h 5660565"/>
              <a:gd name="connsiteX3" fmla="*/ 0 w 10856050"/>
              <a:gd name="connsiteY3" fmla="*/ 5660565 h 5660565"/>
              <a:gd name="connsiteX4" fmla="*/ 0 w 10856050"/>
              <a:gd name="connsiteY4" fmla="*/ 0 h 5660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56050" h="5660565" fill="none" extrusionOk="0">
                <a:moveTo>
                  <a:pt x="0" y="0"/>
                </a:moveTo>
                <a:cubicBezTo>
                  <a:pt x="2425788" y="-49533"/>
                  <a:pt x="7343311" y="-14809"/>
                  <a:pt x="10856050" y="0"/>
                </a:cubicBezTo>
                <a:cubicBezTo>
                  <a:pt x="10943689" y="2183845"/>
                  <a:pt x="10783371" y="3633935"/>
                  <a:pt x="10856050" y="5660565"/>
                </a:cubicBezTo>
                <a:cubicBezTo>
                  <a:pt x="6653368" y="5612334"/>
                  <a:pt x="1438202" y="5745020"/>
                  <a:pt x="0" y="5660565"/>
                </a:cubicBezTo>
                <a:cubicBezTo>
                  <a:pt x="-38581" y="3690697"/>
                  <a:pt x="63341" y="2661272"/>
                  <a:pt x="0" y="0"/>
                </a:cubicBezTo>
                <a:close/>
              </a:path>
              <a:path w="10856050" h="5660565" stroke="0" extrusionOk="0">
                <a:moveTo>
                  <a:pt x="0" y="0"/>
                </a:moveTo>
                <a:cubicBezTo>
                  <a:pt x="4264283" y="118645"/>
                  <a:pt x="7874072" y="116012"/>
                  <a:pt x="10856050" y="0"/>
                </a:cubicBezTo>
                <a:cubicBezTo>
                  <a:pt x="10723168" y="2444385"/>
                  <a:pt x="10941001" y="4341075"/>
                  <a:pt x="10856050" y="5660565"/>
                </a:cubicBezTo>
                <a:cubicBezTo>
                  <a:pt x="7896723" y="5795165"/>
                  <a:pt x="1898405" y="5503369"/>
                  <a:pt x="0" y="5660565"/>
                </a:cubicBezTo>
                <a:cubicBezTo>
                  <a:pt x="-20187" y="4931426"/>
                  <a:pt x="-152480" y="996407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rgbClr val="39C694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498C3B67-0CD4-4434-8FDE-829AA194FD2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39843" y="5749688"/>
            <a:ext cx="810316" cy="45736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C94F90C1-1513-44B7-9FD3-4E1CD07BE02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5876" y="123135"/>
            <a:ext cx="783563" cy="78356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E25CBA0A-0699-4CCD-9F26-3A4A5DC19A3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209709" y="4087623"/>
            <a:ext cx="943578" cy="60829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F75C7D92-5B3A-468E-A518-9B2678FFB9B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611012" y="5004469"/>
            <a:ext cx="1385085" cy="17816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2022/6/6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2022/6/6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2022/6/6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DAB3FFA4-0E1B-4B4B-A32F-647E9BC49494}"/>
              </a:ext>
            </a:extLst>
          </p:cNvPr>
          <p:cNvSpPr/>
          <p:nvPr userDrawn="1"/>
        </p:nvSpPr>
        <p:spPr>
          <a:xfrm>
            <a:off x="667658" y="740232"/>
            <a:ext cx="10856050" cy="5660565"/>
          </a:xfrm>
          <a:custGeom>
            <a:avLst/>
            <a:gdLst>
              <a:gd name="connsiteX0" fmla="*/ 0 w 10856050"/>
              <a:gd name="connsiteY0" fmla="*/ 0 h 5660565"/>
              <a:gd name="connsiteX1" fmla="*/ 10856050 w 10856050"/>
              <a:gd name="connsiteY1" fmla="*/ 0 h 5660565"/>
              <a:gd name="connsiteX2" fmla="*/ 10856050 w 10856050"/>
              <a:gd name="connsiteY2" fmla="*/ 5660565 h 5660565"/>
              <a:gd name="connsiteX3" fmla="*/ 0 w 10856050"/>
              <a:gd name="connsiteY3" fmla="*/ 5660565 h 5660565"/>
              <a:gd name="connsiteX4" fmla="*/ 0 w 10856050"/>
              <a:gd name="connsiteY4" fmla="*/ 0 h 5660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56050" h="5660565" fill="none" extrusionOk="0">
                <a:moveTo>
                  <a:pt x="0" y="0"/>
                </a:moveTo>
                <a:cubicBezTo>
                  <a:pt x="2425788" y="-49533"/>
                  <a:pt x="7343311" y="-14809"/>
                  <a:pt x="10856050" y="0"/>
                </a:cubicBezTo>
                <a:cubicBezTo>
                  <a:pt x="10943689" y="2183845"/>
                  <a:pt x="10783371" y="3633935"/>
                  <a:pt x="10856050" y="5660565"/>
                </a:cubicBezTo>
                <a:cubicBezTo>
                  <a:pt x="6653368" y="5612334"/>
                  <a:pt x="1438202" y="5745020"/>
                  <a:pt x="0" y="5660565"/>
                </a:cubicBezTo>
                <a:cubicBezTo>
                  <a:pt x="-38581" y="3690697"/>
                  <a:pt x="63341" y="2661272"/>
                  <a:pt x="0" y="0"/>
                </a:cubicBezTo>
                <a:close/>
              </a:path>
              <a:path w="10856050" h="5660565" stroke="0" extrusionOk="0">
                <a:moveTo>
                  <a:pt x="0" y="0"/>
                </a:moveTo>
                <a:cubicBezTo>
                  <a:pt x="4264283" y="118645"/>
                  <a:pt x="7874072" y="116012"/>
                  <a:pt x="10856050" y="0"/>
                </a:cubicBezTo>
                <a:cubicBezTo>
                  <a:pt x="10723168" y="2444385"/>
                  <a:pt x="10941001" y="4341075"/>
                  <a:pt x="10856050" y="5660565"/>
                </a:cubicBezTo>
                <a:cubicBezTo>
                  <a:pt x="7896723" y="5795165"/>
                  <a:pt x="1898405" y="5503369"/>
                  <a:pt x="0" y="5660565"/>
                </a:cubicBezTo>
                <a:cubicBezTo>
                  <a:pt x="-20187" y="4931426"/>
                  <a:pt x="-152480" y="996407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rgbClr val="39C694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D92E1E2A-EFB6-4857-BD30-EAA713E49109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9739843" y="5749688"/>
            <a:ext cx="810316" cy="45736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DABD1640-7629-4E8C-B0FE-9287B6FF6926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275876" y="123135"/>
            <a:ext cx="783563" cy="783563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94A3704B-D428-4B6D-8A32-679AD3159A38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1209709" y="4087623"/>
            <a:ext cx="943578" cy="608297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148F2155-C731-4C0C-BF0B-DF3A5A14B02D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10611012" y="5004469"/>
            <a:ext cx="1385085" cy="1781695"/>
          </a:xfrm>
          <a:prstGeom prst="rect">
            <a:avLst/>
          </a:prstGeom>
        </p:spPr>
      </p:pic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  <a:t>2022/6/6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74" r:id="rId11"/>
    <p:sldLayoutId id="2147483675" r:id="rId12"/>
    <p:sldLayoutId id="2147483676" r:id="rId13"/>
    <p:sldLayoutId id="2147483677" r:id="rId14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11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9.png"/><Relationship Id="rId12" Type="http://schemas.openxmlformats.org/officeDocument/2006/relationships/image" Target="../media/image10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image" Target="../media/image8.png"/><Relationship Id="rId11" Type="http://schemas.openxmlformats.org/officeDocument/2006/relationships/image" Target="../media/image4.png"/><Relationship Id="rId5" Type="http://schemas.openxmlformats.org/officeDocument/2006/relationships/image" Target="../media/image7.png"/><Relationship Id="rId10" Type="http://schemas.openxmlformats.org/officeDocument/2006/relationships/image" Target="../media/image3.png"/><Relationship Id="rId4" Type="http://schemas.openxmlformats.org/officeDocument/2006/relationships/notesSlide" Target="../notesSlides/notesSlide11.xml"/><Relationship Id="rId9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11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9.png"/><Relationship Id="rId12" Type="http://schemas.openxmlformats.org/officeDocument/2006/relationships/image" Target="../media/image10.png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image" Target="../media/image8.png"/><Relationship Id="rId11" Type="http://schemas.openxmlformats.org/officeDocument/2006/relationships/image" Target="../media/image4.png"/><Relationship Id="rId5" Type="http://schemas.openxmlformats.org/officeDocument/2006/relationships/image" Target="../media/image7.png"/><Relationship Id="rId10" Type="http://schemas.openxmlformats.org/officeDocument/2006/relationships/image" Target="../media/image3.png"/><Relationship Id="rId4" Type="http://schemas.openxmlformats.org/officeDocument/2006/relationships/notesSlide" Target="../notesSlides/notesSlide14.xml"/><Relationship Id="rId9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11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9.png"/><Relationship Id="rId12" Type="http://schemas.openxmlformats.org/officeDocument/2006/relationships/image" Target="../media/image10.png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image" Target="../media/image8.png"/><Relationship Id="rId11" Type="http://schemas.openxmlformats.org/officeDocument/2006/relationships/image" Target="../media/image4.png"/><Relationship Id="rId5" Type="http://schemas.openxmlformats.org/officeDocument/2006/relationships/image" Target="../media/image7.png"/><Relationship Id="rId10" Type="http://schemas.openxmlformats.org/officeDocument/2006/relationships/image" Target="../media/image3.png"/><Relationship Id="rId4" Type="http://schemas.openxmlformats.org/officeDocument/2006/relationships/notesSlide" Target="../notesSlides/notesSlide17.xml"/><Relationship Id="rId9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notesSlide" Target="../notesSlides/notesSlide2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slideLayout" Target="../slideLayouts/slideLayout7.xml"/><Relationship Id="rId17" Type="http://schemas.openxmlformats.org/officeDocument/2006/relationships/slide" Target="slide5.xml"/><Relationship Id="rId2" Type="http://schemas.openxmlformats.org/officeDocument/2006/relationships/tags" Target="../tags/tag2.xml"/><Relationship Id="rId16" Type="http://schemas.openxmlformats.org/officeDocument/2006/relationships/slide" Target="slide3.xml"/><Relationship Id="rId1" Type="http://schemas.openxmlformats.org/officeDocument/2006/relationships/themeOverride" Target="../theme/themeOverride2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slide" Target="slide1.xml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0.png"/><Relationship Id="rId3" Type="http://schemas.openxmlformats.org/officeDocument/2006/relationships/tags" Target="../tags/tag13.xml"/><Relationship Id="rId7" Type="http://schemas.openxmlformats.org/officeDocument/2006/relationships/image" Target="../media/image8.png"/><Relationship Id="rId12" Type="http://schemas.openxmlformats.org/officeDocument/2006/relationships/image" Target="../media/image4.png"/><Relationship Id="rId2" Type="http://schemas.openxmlformats.org/officeDocument/2006/relationships/tags" Target="../tags/tag12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7.png"/><Relationship Id="rId11" Type="http://schemas.openxmlformats.org/officeDocument/2006/relationships/image" Target="../media/image3.png"/><Relationship Id="rId5" Type="http://schemas.openxmlformats.org/officeDocument/2006/relationships/notesSlide" Target="../notesSlides/notesSlide3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1.png"/><Relationship Id="rId1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13" Type="http://schemas.openxmlformats.org/officeDocument/2006/relationships/image" Target="../media/image22.jpg"/><Relationship Id="rId18" Type="http://schemas.openxmlformats.org/officeDocument/2006/relationships/image" Target="../media/image27.jpg"/><Relationship Id="rId3" Type="http://schemas.openxmlformats.org/officeDocument/2006/relationships/image" Target="../media/image12.jpeg"/><Relationship Id="rId21" Type="http://schemas.openxmlformats.org/officeDocument/2006/relationships/image" Target="../media/image30.jpg"/><Relationship Id="rId7" Type="http://schemas.openxmlformats.org/officeDocument/2006/relationships/image" Target="../media/image16.jpg"/><Relationship Id="rId12" Type="http://schemas.openxmlformats.org/officeDocument/2006/relationships/image" Target="../media/image21.jpg"/><Relationship Id="rId17" Type="http://schemas.openxmlformats.org/officeDocument/2006/relationships/image" Target="../media/image26.jp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25.jpg"/><Relationship Id="rId20" Type="http://schemas.openxmlformats.org/officeDocument/2006/relationships/image" Target="../media/image29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g"/><Relationship Id="rId11" Type="http://schemas.openxmlformats.org/officeDocument/2006/relationships/image" Target="../media/image20.jpg"/><Relationship Id="rId24" Type="http://schemas.openxmlformats.org/officeDocument/2006/relationships/image" Target="../media/image33.jpg"/><Relationship Id="rId5" Type="http://schemas.openxmlformats.org/officeDocument/2006/relationships/image" Target="../media/image14.jpg"/><Relationship Id="rId15" Type="http://schemas.openxmlformats.org/officeDocument/2006/relationships/image" Target="../media/image24.jpg"/><Relationship Id="rId23" Type="http://schemas.openxmlformats.org/officeDocument/2006/relationships/image" Target="../media/image32.jpg"/><Relationship Id="rId10" Type="http://schemas.openxmlformats.org/officeDocument/2006/relationships/image" Target="../media/image19.jpg"/><Relationship Id="rId19" Type="http://schemas.openxmlformats.org/officeDocument/2006/relationships/image" Target="../media/image28.jpg"/><Relationship Id="rId4" Type="http://schemas.openxmlformats.org/officeDocument/2006/relationships/image" Target="../media/image13.jpg"/><Relationship Id="rId9" Type="http://schemas.openxmlformats.org/officeDocument/2006/relationships/image" Target="../media/image18.jpg"/><Relationship Id="rId14" Type="http://schemas.openxmlformats.org/officeDocument/2006/relationships/image" Target="../media/image23.jpg"/><Relationship Id="rId22" Type="http://schemas.openxmlformats.org/officeDocument/2006/relationships/image" Target="../media/image3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片 32">
            <a:extLst>
              <a:ext uri="{FF2B5EF4-FFF2-40B4-BE49-F238E27FC236}">
                <a16:creationId xmlns:a16="http://schemas.microsoft.com/office/drawing/2014/main" id="{F8AF2B81-9834-421F-BEFC-BE7B357B79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2085975" y="1190625"/>
            <a:ext cx="8019415" cy="4476750"/>
          </a:xfrm>
          <a:custGeom>
            <a:avLst/>
            <a:gdLst>
              <a:gd name="connsiteX0" fmla="*/ 0 w 8019415"/>
              <a:gd name="connsiteY0" fmla="*/ 0 h 4476750"/>
              <a:gd name="connsiteX1" fmla="*/ 8019415 w 8019415"/>
              <a:gd name="connsiteY1" fmla="*/ 0 h 4476750"/>
              <a:gd name="connsiteX2" fmla="*/ 8019415 w 8019415"/>
              <a:gd name="connsiteY2" fmla="*/ 4476750 h 4476750"/>
              <a:gd name="connsiteX3" fmla="*/ 0 w 8019415"/>
              <a:gd name="connsiteY3" fmla="*/ 4476750 h 4476750"/>
              <a:gd name="connsiteX4" fmla="*/ 0 w 8019415"/>
              <a:gd name="connsiteY4" fmla="*/ 0 h 4476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19415" h="4476750" fill="none" extrusionOk="0">
                <a:moveTo>
                  <a:pt x="0" y="0"/>
                </a:moveTo>
                <a:cubicBezTo>
                  <a:pt x="1403393" y="-49533"/>
                  <a:pt x="4434252" y="-14809"/>
                  <a:pt x="8019415" y="0"/>
                </a:cubicBezTo>
                <a:cubicBezTo>
                  <a:pt x="8107054" y="1670330"/>
                  <a:pt x="7946736" y="2735738"/>
                  <a:pt x="8019415" y="4476750"/>
                </a:cubicBezTo>
                <a:cubicBezTo>
                  <a:pt x="5300166" y="4428519"/>
                  <a:pt x="3024818" y="4561205"/>
                  <a:pt x="0" y="4476750"/>
                </a:cubicBezTo>
                <a:cubicBezTo>
                  <a:pt x="-38581" y="2642621"/>
                  <a:pt x="63341" y="760774"/>
                  <a:pt x="0" y="0"/>
                </a:cubicBezTo>
                <a:close/>
              </a:path>
              <a:path w="8019415" h="4476750" stroke="0" extrusionOk="0">
                <a:moveTo>
                  <a:pt x="0" y="0"/>
                </a:moveTo>
                <a:cubicBezTo>
                  <a:pt x="3689647" y="118645"/>
                  <a:pt x="4098308" y="116012"/>
                  <a:pt x="8019415" y="0"/>
                </a:cubicBezTo>
                <a:cubicBezTo>
                  <a:pt x="7886533" y="967393"/>
                  <a:pt x="8104366" y="3119231"/>
                  <a:pt x="8019415" y="4476750"/>
                </a:cubicBezTo>
                <a:cubicBezTo>
                  <a:pt x="4503178" y="4611350"/>
                  <a:pt x="2866773" y="4319554"/>
                  <a:pt x="0" y="4476750"/>
                </a:cubicBezTo>
                <a:cubicBezTo>
                  <a:pt x="-20187" y="2697575"/>
                  <a:pt x="-152480" y="1381414"/>
                  <a:pt x="0" y="0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39C694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508667" y="1321009"/>
            <a:ext cx="5160387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5400" b="1" dirty="0">
                <a:solidFill>
                  <a:schemeClr val="bg1"/>
                </a:solidFill>
                <a:latin typeface="Bradley Hand ITC" panose="03070402050302030203" pitchFamily="66" charset="0"/>
                <a:ea typeface="851tegakizatsu" panose="02010600030101010101" charset="-128"/>
                <a:cs typeface="851tegakizatsu" panose="02010600030101010101" charset="-128"/>
                <a:sym typeface="+mn-lt"/>
              </a:rPr>
              <a:t>Build-It-Yourself</a:t>
            </a:r>
          </a:p>
          <a:p>
            <a:pPr algn="ctr">
              <a:lnSpc>
                <a:spcPct val="150000"/>
              </a:lnSpc>
            </a:pPr>
            <a:r>
              <a:rPr lang="en-US" altLang="zh-CN" sz="2400" b="1" dirty="0">
                <a:latin typeface="Bradley Hand ITC" panose="03070402050302030203" pitchFamily="66" charset="0"/>
                <a:ea typeface="851tegakizatsu" panose="02010600030101010101" charset="-128"/>
                <a:cs typeface="851tegakizatsu" panose="02010600030101010101" charset="-128"/>
                <a:sym typeface="+mn-lt"/>
              </a:rPr>
              <a:t>BIY –China</a:t>
            </a:r>
          </a:p>
          <a:p>
            <a:pPr algn="ctr">
              <a:lnSpc>
                <a:spcPct val="150000"/>
              </a:lnSpc>
            </a:pPr>
            <a:r>
              <a:rPr lang="en-US" altLang="zh-CN" sz="2400" b="1" dirty="0">
                <a:latin typeface="Bradley Hand ITC" panose="03070402050302030203" pitchFamily="66" charset="0"/>
                <a:ea typeface="851tegakizatsu" panose="02010600030101010101" charset="-128"/>
                <a:cs typeface="851tegakizatsu" panose="02010600030101010101" charset="-128"/>
                <a:sym typeface="+mn-lt"/>
              </a:rPr>
              <a:t>Enlightens the Future</a:t>
            </a:r>
          </a:p>
        </p:txBody>
      </p:sp>
      <p:sp>
        <p:nvSpPr>
          <p:cNvPr id="32" name="矩形 31"/>
          <p:cNvSpPr/>
          <p:nvPr/>
        </p:nvSpPr>
        <p:spPr>
          <a:xfrm>
            <a:off x="3863936" y="3980230"/>
            <a:ext cx="4571229" cy="553086"/>
          </a:xfrm>
          <a:prstGeom prst="rect">
            <a:avLst/>
          </a:prstGeom>
          <a:solidFill>
            <a:srgbClr val="39C694"/>
          </a:solidFill>
          <a:ln>
            <a:solidFill>
              <a:srgbClr val="39C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cs typeface="+mn-ea"/>
                <a:sym typeface="+mn-lt"/>
              </a:rPr>
              <a:t>桐乡新影文化投资有限公司专题展示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C07BA781-031C-4462-BADD-AED59E36A364}"/>
              </a:ext>
            </a:extLst>
          </p:cNvPr>
          <p:cNvSpPr txBox="1"/>
          <p:nvPr/>
        </p:nvSpPr>
        <p:spPr>
          <a:xfrm>
            <a:off x="5509058" y="4875179"/>
            <a:ext cx="1231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2022</a:t>
            </a:r>
            <a:r>
              <a:rPr lang="zh-CN" altLang="en-US" b="1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年</a:t>
            </a:r>
            <a:r>
              <a:rPr lang="en-US" altLang="zh-CN" b="1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5</a:t>
            </a:r>
            <a:r>
              <a:rPr lang="zh-CN" altLang="en-US" b="1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月</a:t>
            </a:r>
          </a:p>
        </p:txBody>
      </p:sp>
      <p:pic>
        <p:nvPicPr>
          <p:cNvPr id="9" name="Picture 7" descr="A picture containing text, domestic cat&#10;&#10;Description automatically generated">
            <a:extLst>
              <a:ext uri="{FF2B5EF4-FFF2-40B4-BE49-F238E27FC236}">
                <a16:creationId xmlns:a16="http://schemas.microsoft.com/office/drawing/2014/main" id="{F72EA957-91BC-4EC9-826C-A5716D753BE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0031" y="1758723"/>
            <a:ext cx="4862261" cy="713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826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文本框 70">
            <a:extLst>
              <a:ext uri="{FF2B5EF4-FFF2-40B4-BE49-F238E27FC236}">
                <a16:creationId xmlns:a16="http://schemas.microsoft.com/office/drawing/2014/main" id="{6E587CEB-9E38-497D-A8C2-219FFFE48709}"/>
              </a:ext>
            </a:extLst>
          </p:cNvPr>
          <p:cNvSpPr txBox="1"/>
          <p:nvPr/>
        </p:nvSpPr>
        <p:spPr>
          <a:xfrm>
            <a:off x="1128566" y="185236"/>
            <a:ext cx="48487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851tegakizatsu" panose="02010600030101010101" charset="-128"/>
              </a:rPr>
              <a:t>BIY</a:t>
            </a:r>
            <a:r>
              <a:rPr lang="zh-CN" altLang="en-US" sz="240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851tegakizatsu" panose="02010600030101010101" charset="-128"/>
              </a:rPr>
              <a:t>的课程和团队</a:t>
            </a:r>
            <a:r>
              <a:rPr lang="en-US" altLang="zh-CN" sz="240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851tegakizatsu" panose="02010600030101010101" charset="-128"/>
              </a:rPr>
              <a:t>——</a:t>
            </a:r>
            <a:r>
              <a:rPr lang="zh-CN" altLang="en-US" sz="240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851tegakizatsu" panose="02010600030101010101" charset="-128"/>
              </a:rPr>
              <a:t>全球资源</a:t>
            </a:r>
          </a:p>
        </p:txBody>
      </p:sp>
      <p:sp>
        <p:nvSpPr>
          <p:cNvPr id="94" name="文本框 93">
            <a:extLst>
              <a:ext uri="{FF2B5EF4-FFF2-40B4-BE49-F238E27FC236}">
                <a16:creationId xmlns:a16="http://schemas.microsoft.com/office/drawing/2014/main" id="{C5E613CB-A8E4-499E-99EA-7B77A17A3B16}"/>
              </a:ext>
            </a:extLst>
          </p:cNvPr>
          <p:cNvSpPr txBox="1"/>
          <p:nvPr/>
        </p:nvSpPr>
        <p:spPr>
          <a:xfrm>
            <a:off x="2070800" y="1235138"/>
            <a:ext cx="89526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BIY</a:t>
            </a:r>
            <a:r>
              <a:rPr lang="zh-CN" altLang="en-US" dirty="0"/>
              <a:t>在教师团队、学员分布、合作关系到办公地点均拥有全球化网络，我们致力于打造一个全球社群，与学员和合作伙伴共享全球资源。</a:t>
            </a:r>
          </a:p>
        </p:txBody>
      </p:sp>
      <p:grpSp>
        <p:nvGrpSpPr>
          <p:cNvPr id="95" name="组合 94">
            <a:extLst>
              <a:ext uri="{FF2B5EF4-FFF2-40B4-BE49-F238E27FC236}">
                <a16:creationId xmlns:a16="http://schemas.microsoft.com/office/drawing/2014/main" id="{E9EC0495-2E92-4AF3-93E0-C384B3930C38}"/>
              </a:ext>
            </a:extLst>
          </p:cNvPr>
          <p:cNvGrpSpPr/>
          <p:nvPr/>
        </p:nvGrpSpPr>
        <p:grpSpPr>
          <a:xfrm>
            <a:off x="940413" y="1049075"/>
            <a:ext cx="982164" cy="1059596"/>
            <a:chOff x="898525" y="1927225"/>
            <a:chExt cx="765176" cy="825501"/>
          </a:xfrm>
          <a:solidFill>
            <a:schemeClr val="accent1"/>
          </a:solidFill>
        </p:grpSpPr>
        <p:sp>
          <p:nvSpPr>
            <p:cNvPr id="96" name="Freeform 5">
              <a:extLst>
                <a:ext uri="{FF2B5EF4-FFF2-40B4-BE49-F238E27FC236}">
                  <a16:creationId xmlns:a16="http://schemas.microsoft.com/office/drawing/2014/main" id="{CD8C8325-AE34-4933-96A9-0B47F634EBE5}"/>
                </a:ext>
              </a:extLst>
            </p:cNvPr>
            <p:cNvSpPr/>
            <p:nvPr/>
          </p:nvSpPr>
          <p:spPr bwMode="auto">
            <a:xfrm>
              <a:off x="1063625" y="2300288"/>
              <a:ext cx="177800" cy="201613"/>
            </a:xfrm>
            <a:custGeom>
              <a:avLst/>
              <a:gdLst>
                <a:gd name="T0" fmla="*/ 42 w 47"/>
                <a:gd name="T1" fmla="*/ 19 h 53"/>
                <a:gd name="T2" fmla="*/ 33 w 47"/>
                <a:gd name="T3" fmla="*/ 49 h 53"/>
                <a:gd name="T4" fmla="*/ 5 w 47"/>
                <a:gd name="T5" fmla="*/ 34 h 53"/>
                <a:gd name="T6" fmla="*/ 14 w 47"/>
                <a:gd name="T7" fmla="*/ 4 h 53"/>
                <a:gd name="T8" fmla="*/ 42 w 47"/>
                <a:gd name="T9" fmla="*/ 1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53">
                  <a:moveTo>
                    <a:pt x="42" y="19"/>
                  </a:moveTo>
                  <a:cubicBezTo>
                    <a:pt x="47" y="32"/>
                    <a:pt x="43" y="45"/>
                    <a:pt x="33" y="49"/>
                  </a:cubicBezTo>
                  <a:cubicBezTo>
                    <a:pt x="23" y="53"/>
                    <a:pt x="11" y="47"/>
                    <a:pt x="5" y="34"/>
                  </a:cubicBezTo>
                  <a:cubicBezTo>
                    <a:pt x="0" y="22"/>
                    <a:pt x="4" y="8"/>
                    <a:pt x="14" y="4"/>
                  </a:cubicBezTo>
                  <a:cubicBezTo>
                    <a:pt x="24" y="0"/>
                    <a:pt x="37" y="7"/>
                    <a:pt x="42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7" name="Freeform 6">
              <a:extLst>
                <a:ext uri="{FF2B5EF4-FFF2-40B4-BE49-F238E27FC236}">
                  <a16:creationId xmlns:a16="http://schemas.microsoft.com/office/drawing/2014/main" id="{3CC7B53B-A936-4635-AA71-9A3741962DD5}"/>
                </a:ext>
              </a:extLst>
            </p:cNvPr>
            <p:cNvSpPr/>
            <p:nvPr/>
          </p:nvSpPr>
          <p:spPr bwMode="auto">
            <a:xfrm>
              <a:off x="898525" y="2398713"/>
              <a:ext cx="442913" cy="354013"/>
            </a:xfrm>
            <a:custGeom>
              <a:avLst/>
              <a:gdLst>
                <a:gd name="T0" fmla="*/ 110 w 116"/>
                <a:gd name="T1" fmla="*/ 79 h 93"/>
                <a:gd name="T2" fmla="*/ 101 w 116"/>
                <a:gd name="T3" fmla="*/ 38 h 93"/>
                <a:gd name="T4" fmla="*/ 89 w 116"/>
                <a:gd name="T5" fmla="*/ 29 h 93"/>
                <a:gd name="T6" fmla="*/ 84 w 116"/>
                <a:gd name="T7" fmla="*/ 28 h 93"/>
                <a:gd name="T8" fmla="*/ 89 w 116"/>
                <a:gd name="T9" fmla="*/ 35 h 93"/>
                <a:gd name="T10" fmla="*/ 83 w 116"/>
                <a:gd name="T11" fmla="*/ 40 h 93"/>
                <a:gd name="T12" fmla="*/ 87 w 116"/>
                <a:gd name="T13" fmla="*/ 48 h 93"/>
                <a:gd name="T14" fmla="*/ 79 w 116"/>
                <a:gd name="T15" fmla="*/ 93 h 93"/>
                <a:gd name="T16" fmla="*/ 79 w 116"/>
                <a:gd name="T17" fmla="*/ 93 h 93"/>
                <a:gd name="T18" fmla="*/ 79 w 116"/>
                <a:gd name="T19" fmla="*/ 93 h 93"/>
                <a:gd name="T20" fmla="*/ 79 w 116"/>
                <a:gd name="T21" fmla="*/ 93 h 93"/>
                <a:gd name="T22" fmla="*/ 79 w 116"/>
                <a:gd name="T23" fmla="*/ 93 h 93"/>
                <a:gd name="T24" fmla="*/ 64 w 116"/>
                <a:gd name="T25" fmla="*/ 50 h 93"/>
                <a:gd name="T26" fmla="*/ 66 w 116"/>
                <a:gd name="T27" fmla="*/ 42 h 93"/>
                <a:gd name="T28" fmla="*/ 60 w 116"/>
                <a:gd name="T29" fmla="*/ 37 h 93"/>
                <a:gd name="T30" fmla="*/ 63 w 116"/>
                <a:gd name="T31" fmla="*/ 29 h 93"/>
                <a:gd name="T32" fmla="*/ 34 w 116"/>
                <a:gd name="T33" fmla="*/ 34 h 93"/>
                <a:gd name="T34" fmla="*/ 44 w 116"/>
                <a:gd name="T35" fmla="*/ 9 h 93"/>
                <a:gd name="T36" fmla="*/ 17 w 116"/>
                <a:gd name="T37" fmla="*/ 0 h 93"/>
                <a:gd name="T38" fmla="*/ 5 w 116"/>
                <a:gd name="T39" fmla="*/ 43 h 93"/>
                <a:gd name="T40" fmla="*/ 4 w 116"/>
                <a:gd name="T41" fmla="*/ 46 h 93"/>
                <a:gd name="T42" fmla="*/ 3 w 116"/>
                <a:gd name="T43" fmla="*/ 47 h 93"/>
                <a:gd name="T44" fmla="*/ 3 w 116"/>
                <a:gd name="T45" fmla="*/ 48 h 93"/>
                <a:gd name="T46" fmla="*/ 3 w 116"/>
                <a:gd name="T47" fmla="*/ 48 h 93"/>
                <a:gd name="T48" fmla="*/ 3 w 116"/>
                <a:gd name="T49" fmla="*/ 48 h 93"/>
                <a:gd name="T50" fmla="*/ 3 w 116"/>
                <a:gd name="T51" fmla="*/ 48 h 93"/>
                <a:gd name="T52" fmla="*/ 18 w 116"/>
                <a:gd name="T53" fmla="*/ 64 h 93"/>
                <a:gd name="T54" fmla="*/ 18 w 116"/>
                <a:gd name="T55" fmla="*/ 64 h 93"/>
                <a:gd name="T56" fmla="*/ 18 w 116"/>
                <a:gd name="T57" fmla="*/ 64 h 93"/>
                <a:gd name="T58" fmla="*/ 23 w 116"/>
                <a:gd name="T59" fmla="*/ 62 h 93"/>
                <a:gd name="T60" fmla="*/ 34 w 116"/>
                <a:gd name="T61" fmla="*/ 59 h 93"/>
                <a:gd name="T62" fmla="*/ 41 w 116"/>
                <a:gd name="T63" fmla="*/ 57 h 93"/>
                <a:gd name="T64" fmla="*/ 43 w 116"/>
                <a:gd name="T65" fmla="*/ 93 h 93"/>
                <a:gd name="T66" fmla="*/ 89 w 116"/>
                <a:gd name="T67" fmla="*/ 93 h 93"/>
                <a:gd name="T68" fmla="*/ 99 w 116"/>
                <a:gd name="T69" fmla="*/ 93 h 93"/>
                <a:gd name="T70" fmla="*/ 116 w 116"/>
                <a:gd name="T71" fmla="*/ 93 h 93"/>
                <a:gd name="T72" fmla="*/ 110 w 116"/>
                <a:gd name="T73" fmla="*/ 79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6" h="93">
                  <a:moveTo>
                    <a:pt x="110" y="79"/>
                  </a:moveTo>
                  <a:cubicBezTo>
                    <a:pt x="106" y="69"/>
                    <a:pt x="104" y="51"/>
                    <a:pt x="101" y="38"/>
                  </a:cubicBezTo>
                  <a:cubicBezTo>
                    <a:pt x="100" y="32"/>
                    <a:pt x="96" y="29"/>
                    <a:pt x="89" y="29"/>
                  </a:cubicBezTo>
                  <a:cubicBezTo>
                    <a:pt x="88" y="29"/>
                    <a:pt x="85" y="28"/>
                    <a:pt x="84" y="28"/>
                  </a:cubicBezTo>
                  <a:cubicBezTo>
                    <a:pt x="89" y="35"/>
                    <a:pt x="89" y="35"/>
                    <a:pt x="89" y="35"/>
                  </a:cubicBezTo>
                  <a:cubicBezTo>
                    <a:pt x="83" y="40"/>
                    <a:pt x="83" y="40"/>
                    <a:pt x="83" y="40"/>
                  </a:cubicBezTo>
                  <a:cubicBezTo>
                    <a:pt x="87" y="48"/>
                    <a:pt x="87" y="48"/>
                    <a:pt x="87" y="48"/>
                  </a:cubicBezTo>
                  <a:cubicBezTo>
                    <a:pt x="79" y="93"/>
                    <a:pt x="79" y="93"/>
                    <a:pt x="79" y="93"/>
                  </a:cubicBezTo>
                  <a:cubicBezTo>
                    <a:pt x="79" y="93"/>
                    <a:pt x="79" y="93"/>
                    <a:pt x="79" y="93"/>
                  </a:cubicBezTo>
                  <a:cubicBezTo>
                    <a:pt x="79" y="93"/>
                    <a:pt x="79" y="93"/>
                    <a:pt x="79" y="93"/>
                  </a:cubicBezTo>
                  <a:cubicBezTo>
                    <a:pt x="79" y="93"/>
                    <a:pt x="79" y="93"/>
                    <a:pt x="79" y="93"/>
                  </a:cubicBezTo>
                  <a:cubicBezTo>
                    <a:pt x="79" y="93"/>
                    <a:pt x="79" y="93"/>
                    <a:pt x="79" y="93"/>
                  </a:cubicBezTo>
                  <a:cubicBezTo>
                    <a:pt x="64" y="50"/>
                    <a:pt x="64" y="50"/>
                    <a:pt x="64" y="50"/>
                  </a:cubicBezTo>
                  <a:cubicBezTo>
                    <a:pt x="66" y="42"/>
                    <a:pt x="66" y="42"/>
                    <a:pt x="66" y="42"/>
                  </a:cubicBezTo>
                  <a:cubicBezTo>
                    <a:pt x="60" y="37"/>
                    <a:pt x="60" y="37"/>
                    <a:pt x="60" y="37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56" y="29"/>
                    <a:pt x="34" y="34"/>
                    <a:pt x="34" y="34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35" y="5"/>
                    <a:pt x="26" y="2"/>
                    <a:pt x="17" y="0"/>
                  </a:cubicBezTo>
                  <a:cubicBezTo>
                    <a:pt x="5" y="43"/>
                    <a:pt x="5" y="43"/>
                    <a:pt x="5" y="43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0" y="45"/>
                    <a:pt x="31" y="78"/>
                    <a:pt x="18" y="64"/>
                  </a:cubicBezTo>
                  <a:cubicBezTo>
                    <a:pt x="18" y="64"/>
                    <a:pt x="18" y="64"/>
                    <a:pt x="18" y="64"/>
                  </a:cubicBezTo>
                  <a:cubicBezTo>
                    <a:pt x="18" y="64"/>
                    <a:pt x="18" y="64"/>
                    <a:pt x="18" y="64"/>
                  </a:cubicBezTo>
                  <a:cubicBezTo>
                    <a:pt x="23" y="62"/>
                    <a:pt x="23" y="62"/>
                    <a:pt x="23" y="62"/>
                  </a:cubicBezTo>
                  <a:cubicBezTo>
                    <a:pt x="34" y="59"/>
                    <a:pt x="34" y="59"/>
                    <a:pt x="34" y="59"/>
                  </a:cubicBezTo>
                  <a:cubicBezTo>
                    <a:pt x="41" y="57"/>
                    <a:pt x="41" y="57"/>
                    <a:pt x="41" y="57"/>
                  </a:cubicBezTo>
                  <a:cubicBezTo>
                    <a:pt x="41" y="69"/>
                    <a:pt x="42" y="81"/>
                    <a:pt x="43" y="93"/>
                  </a:cubicBezTo>
                  <a:cubicBezTo>
                    <a:pt x="89" y="93"/>
                    <a:pt x="89" y="93"/>
                    <a:pt x="89" y="93"/>
                  </a:cubicBezTo>
                  <a:cubicBezTo>
                    <a:pt x="99" y="93"/>
                    <a:pt x="99" y="93"/>
                    <a:pt x="99" y="93"/>
                  </a:cubicBezTo>
                  <a:cubicBezTo>
                    <a:pt x="116" y="93"/>
                    <a:pt x="116" y="93"/>
                    <a:pt x="116" y="93"/>
                  </a:cubicBezTo>
                  <a:lnTo>
                    <a:pt x="110" y="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8" name="Freeform 7">
              <a:extLst>
                <a:ext uri="{FF2B5EF4-FFF2-40B4-BE49-F238E27FC236}">
                  <a16:creationId xmlns:a16="http://schemas.microsoft.com/office/drawing/2014/main" id="{0568840C-4FF1-42D1-A644-EE4F5065A69E}"/>
                </a:ext>
              </a:extLst>
            </p:cNvPr>
            <p:cNvSpPr/>
            <p:nvPr/>
          </p:nvSpPr>
          <p:spPr bwMode="auto">
            <a:xfrm>
              <a:off x="1200150" y="2747963"/>
              <a:ext cx="0" cy="4763"/>
            </a:xfrm>
            <a:custGeom>
              <a:avLst/>
              <a:gdLst>
                <a:gd name="T0" fmla="*/ 3 h 3"/>
                <a:gd name="T1" fmla="*/ 0 h 3"/>
                <a:gd name="T2" fmla="*/ 3 h 3"/>
                <a:gd name="T3" fmla="*/ 0 h 3"/>
                <a:gd name="T4" fmla="*/ 3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3">
                  <a:moveTo>
                    <a:pt x="0" y="3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9" name="Freeform 8">
              <a:extLst>
                <a:ext uri="{FF2B5EF4-FFF2-40B4-BE49-F238E27FC236}">
                  <a16:creationId xmlns:a16="http://schemas.microsoft.com/office/drawing/2014/main" id="{423B252B-BC56-4FA2-BAF3-BE4AA957D3AB}"/>
                </a:ext>
              </a:extLst>
            </p:cNvPr>
            <p:cNvSpPr/>
            <p:nvPr/>
          </p:nvSpPr>
          <p:spPr bwMode="auto">
            <a:xfrm>
              <a:off x="1169988" y="2505075"/>
              <a:ext cx="25400" cy="57150"/>
            </a:xfrm>
            <a:custGeom>
              <a:avLst/>
              <a:gdLst>
                <a:gd name="T0" fmla="*/ 12 w 16"/>
                <a:gd name="T1" fmla="*/ 0 h 36"/>
                <a:gd name="T2" fmla="*/ 16 w 16"/>
                <a:gd name="T3" fmla="*/ 21 h 36"/>
                <a:gd name="T4" fmla="*/ 9 w 16"/>
                <a:gd name="T5" fmla="*/ 36 h 36"/>
                <a:gd name="T6" fmla="*/ 0 w 16"/>
                <a:gd name="T7" fmla="*/ 21 h 36"/>
                <a:gd name="T8" fmla="*/ 2 w 16"/>
                <a:gd name="T9" fmla="*/ 0 h 36"/>
                <a:gd name="T10" fmla="*/ 12 w 16"/>
                <a:gd name="T11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36">
                  <a:moveTo>
                    <a:pt x="12" y="0"/>
                  </a:moveTo>
                  <a:lnTo>
                    <a:pt x="16" y="21"/>
                  </a:lnTo>
                  <a:lnTo>
                    <a:pt x="9" y="36"/>
                  </a:lnTo>
                  <a:lnTo>
                    <a:pt x="0" y="21"/>
                  </a:lnTo>
                  <a:lnTo>
                    <a:pt x="2" y="0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0" name="Freeform 9">
              <a:extLst>
                <a:ext uri="{FF2B5EF4-FFF2-40B4-BE49-F238E27FC236}">
                  <a16:creationId xmlns:a16="http://schemas.microsoft.com/office/drawing/2014/main" id="{F1F3DBDB-4441-4A71-A1A1-8B1B1E01FE92}"/>
                </a:ext>
              </a:extLst>
            </p:cNvPr>
            <p:cNvSpPr/>
            <p:nvPr/>
          </p:nvSpPr>
          <p:spPr bwMode="auto">
            <a:xfrm>
              <a:off x="1173163" y="2543175"/>
              <a:ext cx="41275" cy="209550"/>
            </a:xfrm>
            <a:custGeom>
              <a:avLst/>
              <a:gdLst>
                <a:gd name="T0" fmla="*/ 12 w 26"/>
                <a:gd name="T1" fmla="*/ 0 h 132"/>
                <a:gd name="T2" fmla="*/ 26 w 26"/>
                <a:gd name="T3" fmla="*/ 129 h 132"/>
                <a:gd name="T4" fmla="*/ 17 w 26"/>
                <a:gd name="T5" fmla="*/ 132 h 132"/>
                <a:gd name="T6" fmla="*/ 7 w 26"/>
                <a:gd name="T7" fmla="*/ 132 h 132"/>
                <a:gd name="T8" fmla="*/ 0 w 26"/>
                <a:gd name="T9" fmla="*/ 0 h 132"/>
                <a:gd name="T10" fmla="*/ 12 w 26"/>
                <a:gd name="T11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132">
                  <a:moveTo>
                    <a:pt x="12" y="0"/>
                  </a:moveTo>
                  <a:lnTo>
                    <a:pt x="26" y="129"/>
                  </a:lnTo>
                  <a:lnTo>
                    <a:pt x="17" y="132"/>
                  </a:lnTo>
                  <a:lnTo>
                    <a:pt x="7" y="132"/>
                  </a:lnTo>
                  <a:lnTo>
                    <a:pt x="0" y="0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1" name="Freeform 10">
              <a:extLst>
                <a:ext uri="{FF2B5EF4-FFF2-40B4-BE49-F238E27FC236}">
                  <a16:creationId xmlns:a16="http://schemas.microsoft.com/office/drawing/2014/main" id="{7A11AB0A-C23F-4778-8011-F11AA5F8998A}"/>
                </a:ext>
              </a:extLst>
            </p:cNvPr>
            <p:cNvSpPr/>
            <p:nvPr/>
          </p:nvSpPr>
          <p:spPr bwMode="auto">
            <a:xfrm>
              <a:off x="1309688" y="2139950"/>
              <a:ext cx="133350" cy="266700"/>
            </a:xfrm>
            <a:custGeom>
              <a:avLst/>
              <a:gdLst>
                <a:gd name="T0" fmla="*/ 10 w 35"/>
                <a:gd name="T1" fmla="*/ 45 h 70"/>
                <a:gd name="T2" fmla="*/ 18 w 35"/>
                <a:gd name="T3" fmla="*/ 53 h 70"/>
                <a:gd name="T4" fmla="*/ 25 w 35"/>
                <a:gd name="T5" fmla="*/ 46 h 70"/>
                <a:gd name="T6" fmla="*/ 17 w 35"/>
                <a:gd name="T7" fmla="*/ 38 h 70"/>
                <a:gd name="T8" fmla="*/ 6 w 35"/>
                <a:gd name="T9" fmla="*/ 34 h 70"/>
                <a:gd name="T10" fmla="*/ 0 w 35"/>
                <a:gd name="T11" fmla="*/ 22 h 70"/>
                <a:gd name="T12" fmla="*/ 13 w 35"/>
                <a:gd name="T13" fmla="*/ 7 h 70"/>
                <a:gd name="T14" fmla="*/ 13 w 35"/>
                <a:gd name="T15" fmla="*/ 0 h 70"/>
                <a:gd name="T16" fmla="*/ 21 w 35"/>
                <a:gd name="T17" fmla="*/ 0 h 70"/>
                <a:gd name="T18" fmla="*/ 21 w 35"/>
                <a:gd name="T19" fmla="*/ 8 h 70"/>
                <a:gd name="T20" fmla="*/ 26 w 35"/>
                <a:gd name="T21" fmla="*/ 11 h 70"/>
                <a:gd name="T22" fmla="*/ 26 w 35"/>
                <a:gd name="T23" fmla="*/ 8 h 70"/>
                <a:gd name="T24" fmla="*/ 32 w 35"/>
                <a:gd name="T25" fmla="*/ 8 h 70"/>
                <a:gd name="T26" fmla="*/ 32 w 35"/>
                <a:gd name="T27" fmla="*/ 22 h 70"/>
                <a:gd name="T28" fmla="*/ 24 w 35"/>
                <a:gd name="T29" fmla="*/ 22 h 70"/>
                <a:gd name="T30" fmla="*/ 17 w 35"/>
                <a:gd name="T31" fmla="*/ 16 h 70"/>
                <a:gd name="T32" fmla="*/ 10 w 35"/>
                <a:gd name="T33" fmla="*/ 22 h 70"/>
                <a:gd name="T34" fmla="*/ 18 w 35"/>
                <a:gd name="T35" fmla="*/ 29 h 70"/>
                <a:gd name="T36" fmla="*/ 29 w 35"/>
                <a:gd name="T37" fmla="*/ 33 h 70"/>
                <a:gd name="T38" fmla="*/ 35 w 35"/>
                <a:gd name="T39" fmla="*/ 46 h 70"/>
                <a:gd name="T40" fmla="*/ 21 w 35"/>
                <a:gd name="T41" fmla="*/ 62 h 70"/>
                <a:gd name="T42" fmla="*/ 21 w 35"/>
                <a:gd name="T43" fmla="*/ 70 h 70"/>
                <a:gd name="T44" fmla="*/ 13 w 35"/>
                <a:gd name="T45" fmla="*/ 70 h 70"/>
                <a:gd name="T46" fmla="*/ 13 w 35"/>
                <a:gd name="T47" fmla="*/ 61 h 70"/>
                <a:gd name="T48" fmla="*/ 13 w 35"/>
                <a:gd name="T49" fmla="*/ 61 h 70"/>
                <a:gd name="T50" fmla="*/ 8 w 35"/>
                <a:gd name="T51" fmla="*/ 58 h 70"/>
                <a:gd name="T52" fmla="*/ 8 w 35"/>
                <a:gd name="T53" fmla="*/ 61 h 70"/>
                <a:gd name="T54" fmla="*/ 1 w 35"/>
                <a:gd name="T55" fmla="*/ 61 h 70"/>
                <a:gd name="T56" fmla="*/ 1 w 35"/>
                <a:gd name="T57" fmla="*/ 45 h 70"/>
                <a:gd name="T58" fmla="*/ 10 w 35"/>
                <a:gd name="T59" fmla="*/ 4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5" h="70">
                  <a:moveTo>
                    <a:pt x="10" y="45"/>
                  </a:moveTo>
                  <a:cubicBezTo>
                    <a:pt x="10" y="50"/>
                    <a:pt x="13" y="53"/>
                    <a:pt x="18" y="53"/>
                  </a:cubicBezTo>
                  <a:cubicBezTo>
                    <a:pt x="22" y="53"/>
                    <a:pt x="25" y="51"/>
                    <a:pt x="25" y="46"/>
                  </a:cubicBezTo>
                  <a:cubicBezTo>
                    <a:pt x="25" y="41"/>
                    <a:pt x="21" y="40"/>
                    <a:pt x="17" y="38"/>
                  </a:cubicBezTo>
                  <a:cubicBezTo>
                    <a:pt x="14" y="37"/>
                    <a:pt x="9" y="36"/>
                    <a:pt x="6" y="34"/>
                  </a:cubicBezTo>
                  <a:cubicBezTo>
                    <a:pt x="2" y="31"/>
                    <a:pt x="0" y="27"/>
                    <a:pt x="0" y="22"/>
                  </a:cubicBezTo>
                  <a:cubicBezTo>
                    <a:pt x="0" y="15"/>
                    <a:pt x="6" y="8"/>
                    <a:pt x="13" y="7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3" y="8"/>
                    <a:pt x="24" y="9"/>
                    <a:pt x="26" y="11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2" y="22"/>
                    <a:pt x="32" y="22"/>
                    <a:pt x="32" y="22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24" y="18"/>
                    <a:pt x="21" y="16"/>
                    <a:pt x="17" y="16"/>
                  </a:cubicBezTo>
                  <a:cubicBezTo>
                    <a:pt x="13" y="16"/>
                    <a:pt x="10" y="18"/>
                    <a:pt x="10" y="22"/>
                  </a:cubicBezTo>
                  <a:cubicBezTo>
                    <a:pt x="10" y="26"/>
                    <a:pt x="14" y="28"/>
                    <a:pt x="18" y="29"/>
                  </a:cubicBezTo>
                  <a:cubicBezTo>
                    <a:pt x="21" y="30"/>
                    <a:pt x="26" y="31"/>
                    <a:pt x="29" y="33"/>
                  </a:cubicBezTo>
                  <a:cubicBezTo>
                    <a:pt x="33" y="36"/>
                    <a:pt x="35" y="41"/>
                    <a:pt x="35" y="46"/>
                  </a:cubicBezTo>
                  <a:cubicBezTo>
                    <a:pt x="35" y="54"/>
                    <a:pt x="29" y="61"/>
                    <a:pt x="21" y="62"/>
                  </a:cubicBezTo>
                  <a:cubicBezTo>
                    <a:pt x="21" y="70"/>
                    <a:pt x="21" y="70"/>
                    <a:pt x="21" y="70"/>
                  </a:cubicBezTo>
                  <a:cubicBezTo>
                    <a:pt x="13" y="70"/>
                    <a:pt x="13" y="70"/>
                    <a:pt x="13" y="70"/>
                  </a:cubicBezTo>
                  <a:cubicBezTo>
                    <a:pt x="13" y="61"/>
                    <a:pt x="13" y="61"/>
                    <a:pt x="13" y="61"/>
                  </a:cubicBezTo>
                  <a:cubicBezTo>
                    <a:pt x="13" y="61"/>
                    <a:pt x="13" y="61"/>
                    <a:pt x="13" y="61"/>
                  </a:cubicBezTo>
                  <a:cubicBezTo>
                    <a:pt x="11" y="60"/>
                    <a:pt x="10" y="59"/>
                    <a:pt x="8" y="58"/>
                  </a:cubicBezTo>
                  <a:cubicBezTo>
                    <a:pt x="8" y="61"/>
                    <a:pt x="8" y="61"/>
                    <a:pt x="8" y="61"/>
                  </a:cubicBezTo>
                  <a:cubicBezTo>
                    <a:pt x="1" y="61"/>
                    <a:pt x="1" y="61"/>
                    <a:pt x="1" y="61"/>
                  </a:cubicBezTo>
                  <a:cubicBezTo>
                    <a:pt x="1" y="45"/>
                    <a:pt x="1" y="45"/>
                    <a:pt x="1" y="45"/>
                  </a:cubicBezTo>
                  <a:lnTo>
                    <a:pt x="10" y="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2" name="Rectangle 11">
              <a:extLst>
                <a:ext uri="{FF2B5EF4-FFF2-40B4-BE49-F238E27FC236}">
                  <a16:creationId xmlns:a16="http://schemas.microsoft.com/office/drawing/2014/main" id="{38CF6291-B659-4BDB-A958-E291F1B325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5400" y="2466975"/>
              <a:ext cx="152400" cy="49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3" name="Freeform 12">
              <a:extLst>
                <a:ext uri="{FF2B5EF4-FFF2-40B4-BE49-F238E27FC236}">
                  <a16:creationId xmlns:a16="http://schemas.microsoft.com/office/drawing/2014/main" id="{F29663BE-EF38-418F-B221-22E493EA71B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14438" y="2068513"/>
              <a:ext cx="317500" cy="379413"/>
            </a:xfrm>
            <a:custGeom>
              <a:avLst/>
              <a:gdLst>
                <a:gd name="T0" fmla="*/ 83 w 83"/>
                <a:gd name="T1" fmla="*/ 41 h 100"/>
                <a:gd name="T2" fmla="*/ 41 w 83"/>
                <a:gd name="T3" fmla="*/ 0 h 100"/>
                <a:gd name="T4" fmla="*/ 0 w 83"/>
                <a:gd name="T5" fmla="*/ 41 h 100"/>
                <a:gd name="T6" fmla="*/ 0 w 83"/>
                <a:gd name="T7" fmla="*/ 45 h 100"/>
                <a:gd name="T8" fmla="*/ 16 w 83"/>
                <a:gd name="T9" fmla="*/ 82 h 100"/>
                <a:gd name="T10" fmla="*/ 19 w 83"/>
                <a:gd name="T11" fmla="*/ 100 h 100"/>
                <a:gd name="T12" fmla="*/ 38 w 83"/>
                <a:gd name="T13" fmla="*/ 100 h 100"/>
                <a:gd name="T14" fmla="*/ 44 w 83"/>
                <a:gd name="T15" fmla="*/ 100 h 100"/>
                <a:gd name="T16" fmla="*/ 63 w 83"/>
                <a:gd name="T17" fmla="*/ 100 h 100"/>
                <a:gd name="T18" fmla="*/ 66 w 83"/>
                <a:gd name="T19" fmla="*/ 82 h 100"/>
                <a:gd name="T20" fmla="*/ 82 w 83"/>
                <a:gd name="T21" fmla="*/ 45 h 100"/>
                <a:gd name="T22" fmla="*/ 83 w 83"/>
                <a:gd name="T23" fmla="*/ 41 h 100"/>
                <a:gd name="T24" fmla="*/ 75 w 83"/>
                <a:gd name="T25" fmla="*/ 43 h 100"/>
                <a:gd name="T26" fmla="*/ 75 w 83"/>
                <a:gd name="T27" fmla="*/ 48 h 100"/>
                <a:gd name="T28" fmla="*/ 75 w 83"/>
                <a:gd name="T29" fmla="*/ 48 h 100"/>
                <a:gd name="T30" fmla="*/ 60 w 83"/>
                <a:gd name="T31" fmla="*/ 77 h 100"/>
                <a:gd name="T32" fmla="*/ 56 w 83"/>
                <a:gd name="T33" fmla="*/ 93 h 100"/>
                <a:gd name="T34" fmla="*/ 27 w 83"/>
                <a:gd name="T35" fmla="*/ 93 h 100"/>
                <a:gd name="T36" fmla="*/ 22 w 83"/>
                <a:gd name="T37" fmla="*/ 78 h 100"/>
                <a:gd name="T38" fmla="*/ 7 w 83"/>
                <a:gd name="T39" fmla="*/ 48 h 100"/>
                <a:gd name="T40" fmla="*/ 8 w 83"/>
                <a:gd name="T41" fmla="*/ 48 h 100"/>
                <a:gd name="T42" fmla="*/ 7 w 83"/>
                <a:gd name="T43" fmla="*/ 43 h 100"/>
                <a:gd name="T44" fmla="*/ 7 w 83"/>
                <a:gd name="T45" fmla="*/ 41 h 100"/>
                <a:gd name="T46" fmla="*/ 41 w 83"/>
                <a:gd name="T47" fmla="*/ 7 h 100"/>
                <a:gd name="T48" fmla="*/ 75 w 83"/>
                <a:gd name="T49" fmla="*/ 41 h 100"/>
                <a:gd name="T50" fmla="*/ 75 w 83"/>
                <a:gd name="T51" fmla="*/ 43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3" h="100">
                  <a:moveTo>
                    <a:pt x="83" y="41"/>
                  </a:moveTo>
                  <a:cubicBezTo>
                    <a:pt x="83" y="18"/>
                    <a:pt x="64" y="0"/>
                    <a:pt x="41" y="0"/>
                  </a:cubicBezTo>
                  <a:cubicBezTo>
                    <a:pt x="18" y="0"/>
                    <a:pt x="0" y="18"/>
                    <a:pt x="0" y="41"/>
                  </a:cubicBezTo>
                  <a:cubicBezTo>
                    <a:pt x="0" y="43"/>
                    <a:pt x="0" y="44"/>
                    <a:pt x="0" y="45"/>
                  </a:cubicBezTo>
                  <a:cubicBezTo>
                    <a:pt x="0" y="46"/>
                    <a:pt x="1" y="62"/>
                    <a:pt x="16" y="82"/>
                  </a:cubicBezTo>
                  <a:cubicBezTo>
                    <a:pt x="21" y="88"/>
                    <a:pt x="19" y="100"/>
                    <a:pt x="19" y="100"/>
                  </a:cubicBezTo>
                  <a:cubicBezTo>
                    <a:pt x="25" y="100"/>
                    <a:pt x="32" y="100"/>
                    <a:pt x="38" y="100"/>
                  </a:cubicBezTo>
                  <a:cubicBezTo>
                    <a:pt x="40" y="100"/>
                    <a:pt x="42" y="100"/>
                    <a:pt x="44" y="100"/>
                  </a:cubicBezTo>
                  <a:cubicBezTo>
                    <a:pt x="51" y="100"/>
                    <a:pt x="57" y="100"/>
                    <a:pt x="63" y="100"/>
                  </a:cubicBezTo>
                  <a:cubicBezTo>
                    <a:pt x="63" y="100"/>
                    <a:pt x="61" y="88"/>
                    <a:pt x="66" y="82"/>
                  </a:cubicBezTo>
                  <a:cubicBezTo>
                    <a:pt x="82" y="62"/>
                    <a:pt x="83" y="46"/>
                    <a:pt x="82" y="45"/>
                  </a:cubicBezTo>
                  <a:cubicBezTo>
                    <a:pt x="82" y="44"/>
                    <a:pt x="83" y="43"/>
                    <a:pt x="83" y="41"/>
                  </a:cubicBezTo>
                  <a:close/>
                  <a:moveTo>
                    <a:pt x="75" y="43"/>
                  </a:moveTo>
                  <a:cubicBezTo>
                    <a:pt x="75" y="48"/>
                    <a:pt x="75" y="48"/>
                    <a:pt x="75" y="48"/>
                  </a:cubicBezTo>
                  <a:cubicBezTo>
                    <a:pt x="75" y="48"/>
                    <a:pt x="75" y="48"/>
                    <a:pt x="75" y="48"/>
                  </a:cubicBezTo>
                  <a:cubicBezTo>
                    <a:pt x="74" y="52"/>
                    <a:pt x="71" y="63"/>
                    <a:pt x="60" y="77"/>
                  </a:cubicBezTo>
                  <a:cubicBezTo>
                    <a:pt x="57" y="82"/>
                    <a:pt x="56" y="88"/>
                    <a:pt x="56" y="93"/>
                  </a:cubicBezTo>
                  <a:cubicBezTo>
                    <a:pt x="27" y="93"/>
                    <a:pt x="27" y="93"/>
                    <a:pt x="27" y="93"/>
                  </a:cubicBezTo>
                  <a:cubicBezTo>
                    <a:pt x="26" y="88"/>
                    <a:pt x="25" y="82"/>
                    <a:pt x="22" y="78"/>
                  </a:cubicBezTo>
                  <a:cubicBezTo>
                    <a:pt x="11" y="63"/>
                    <a:pt x="8" y="52"/>
                    <a:pt x="7" y="48"/>
                  </a:cubicBezTo>
                  <a:cubicBezTo>
                    <a:pt x="8" y="48"/>
                    <a:pt x="8" y="48"/>
                    <a:pt x="8" y="48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7" y="42"/>
                    <a:pt x="7" y="42"/>
                    <a:pt x="7" y="41"/>
                  </a:cubicBezTo>
                  <a:cubicBezTo>
                    <a:pt x="7" y="22"/>
                    <a:pt x="22" y="7"/>
                    <a:pt x="41" y="7"/>
                  </a:cubicBezTo>
                  <a:cubicBezTo>
                    <a:pt x="60" y="7"/>
                    <a:pt x="75" y="22"/>
                    <a:pt x="75" y="41"/>
                  </a:cubicBezTo>
                  <a:cubicBezTo>
                    <a:pt x="75" y="42"/>
                    <a:pt x="75" y="42"/>
                    <a:pt x="75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4" name="Freeform 13">
              <a:extLst>
                <a:ext uri="{FF2B5EF4-FFF2-40B4-BE49-F238E27FC236}">
                  <a16:creationId xmlns:a16="http://schemas.microsoft.com/office/drawing/2014/main" id="{C61CCA07-3797-4096-BFAE-F21C01918C6E}"/>
                </a:ext>
              </a:extLst>
            </p:cNvPr>
            <p:cNvSpPr/>
            <p:nvPr/>
          </p:nvSpPr>
          <p:spPr bwMode="auto">
            <a:xfrm>
              <a:off x="1322388" y="2524125"/>
              <a:ext cx="98425" cy="30163"/>
            </a:xfrm>
            <a:custGeom>
              <a:avLst/>
              <a:gdLst>
                <a:gd name="T0" fmla="*/ 0 w 26"/>
                <a:gd name="T1" fmla="*/ 0 h 8"/>
                <a:gd name="T2" fmla="*/ 0 w 26"/>
                <a:gd name="T3" fmla="*/ 2 h 8"/>
                <a:gd name="T4" fmla="*/ 6 w 26"/>
                <a:gd name="T5" fmla="*/ 8 h 8"/>
                <a:gd name="T6" fmla="*/ 20 w 26"/>
                <a:gd name="T7" fmla="*/ 8 h 8"/>
                <a:gd name="T8" fmla="*/ 26 w 26"/>
                <a:gd name="T9" fmla="*/ 2 h 8"/>
                <a:gd name="T10" fmla="*/ 26 w 26"/>
                <a:gd name="T11" fmla="*/ 0 h 8"/>
                <a:gd name="T12" fmla="*/ 0 w 26"/>
                <a:gd name="T1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8">
                  <a:moveTo>
                    <a:pt x="0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6"/>
                    <a:pt x="3" y="8"/>
                    <a:pt x="6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3" y="8"/>
                    <a:pt x="26" y="6"/>
                    <a:pt x="26" y="2"/>
                  </a:cubicBezTo>
                  <a:cubicBezTo>
                    <a:pt x="26" y="0"/>
                    <a:pt x="26" y="0"/>
                    <a:pt x="26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5" name="Rectangle 14">
              <a:extLst>
                <a:ext uri="{FF2B5EF4-FFF2-40B4-BE49-F238E27FC236}">
                  <a16:creationId xmlns:a16="http://schemas.microsoft.com/office/drawing/2014/main" id="{A5FDBF53-6790-442F-9A8A-A5AFA2500A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7463" y="2463800"/>
              <a:ext cx="168275" cy="111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6" name="Rectangle 15">
              <a:extLst>
                <a:ext uri="{FF2B5EF4-FFF2-40B4-BE49-F238E27FC236}">
                  <a16:creationId xmlns:a16="http://schemas.microsoft.com/office/drawing/2014/main" id="{B32794BF-B77C-42C1-B435-DBBB704B47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7463" y="2486025"/>
              <a:ext cx="168275" cy="158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7" name="Freeform 16">
              <a:extLst>
                <a:ext uri="{FF2B5EF4-FFF2-40B4-BE49-F238E27FC236}">
                  <a16:creationId xmlns:a16="http://schemas.microsoft.com/office/drawing/2014/main" id="{3C0048F7-4D6B-478F-A3DD-1501B4C917BC}"/>
                </a:ext>
              </a:extLst>
            </p:cNvPr>
            <p:cNvSpPr/>
            <p:nvPr/>
          </p:nvSpPr>
          <p:spPr bwMode="auto">
            <a:xfrm>
              <a:off x="1287463" y="2513013"/>
              <a:ext cx="168275" cy="30163"/>
            </a:xfrm>
            <a:custGeom>
              <a:avLst/>
              <a:gdLst>
                <a:gd name="T0" fmla="*/ 0 w 44"/>
                <a:gd name="T1" fmla="*/ 0 h 8"/>
                <a:gd name="T2" fmla="*/ 11 w 44"/>
                <a:gd name="T3" fmla="*/ 8 h 8"/>
                <a:gd name="T4" fmla="*/ 34 w 44"/>
                <a:gd name="T5" fmla="*/ 8 h 8"/>
                <a:gd name="T6" fmla="*/ 44 w 44"/>
                <a:gd name="T7" fmla="*/ 0 h 8"/>
                <a:gd name="T8" fmla="*/ 0 w 44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8">
                  <a:moveTo>
                    <a:pt x="0" y="0"/>
                  </a:moveTo>
                  <a:cubicBezTo>
                    <a:pt x="1" y="4"/>
                    <a:pt x="5" y="8"/>
                    <a:pt x="11" y="8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9" y="8"/>
                    <a:pt x="44" y="4"/>
                    <a:pt x="44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8" name="Freeform 17">
              <a:extLst>
                <a:ext uri="{FF2B5EF4-FFF2-40B4-BE49-F238E27FC236}">
                  <a16:creationId xmlns:a16="http://schemas.microsoft.com/office/drawing/2014/main" id="{07A73F89-717F-401A-A5F2-703595303D23}"/>
                </a:ext>
              </a:extLst>
            </p:cNvPr>
            <p:cNvSpPr/>
            <p:nvPr/>
          </p:nvSpPr>
          <p:spPr bwMode="auto">
            <a:xfrm>
              <a:off x="1363663" y="1927225"/>
              <a:ext cx="34925" cy="87313"/>
            </a:xfrm>
            <a:custGeom>
              <a:avLst/>
              <a:gdLst>
                <a:gd name="T0" fmla="*/ 4 w 9"/>
                <a:gd name="T1" fmla="*/ 23 h 23"/>
                <a:gd name="T2" fmla="*/ 0 w 9"/>
                <a:gd name="T3" fmla="*/ 19 h 23"/>
                <a:gd name="T4" fmla="*/ 0 w 9"/>
                <a:gd name="T5" fmla="*/ 5 h 23"/>
                <a:gd name="T6" fmla="*/ 4 w 9"/>
                <a:gd name="T7" fmla="*/ 0 h 23"/>
                <a:gd name="T8" fmla="*/ 9 w 9"/>
                <a:gd name="T9" fmla="*/ 5 h 23"/>
                <a:gd name="T10" fmla="*/ 9 w 9"/>
                <a:gd name="T11" fmla="*/ 19 h 23"/>
                <a:gd name="T12" fmla="*/ 4 w 9"/>
                <a:gd name="T13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23">
                  <a:moveTo>
                    <a:pt x="4" y="23"/>
                  </a:moveTo>
                  <a:cubicBezTo>
                    <a:pt x="2" y="23"/>
                    <a:pt x="0" y="21"/>
                    <a:pt x="0" y="19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" y="0"/>
                    <a:pt x="9" y="2"/>
                    <a:pt x="9" y="5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21"/>
                    <a:pt x="7" y="23"/>
                    <a:pt x="4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9" name="Freeform 18">
              <a:extLst>
                <a:ext uri="{FF2B5EF4-FFF2-40B4-BE49-F238E27FC236}">
                  <a16:creationId xmlns:a16="http://schemas.microsoft.com/office/drawing/2014/main" id="{77468BFF-3113-42AC-BD42-DA3E36273C1D}"/>
                </a:ext>
              </a:extLst>
            </p:cNvPr>
            <p:cNvSpPr/>
            <p:nvPr/>
          </p:nvSpPr>
          <p:spPr bwMode="auto">
            <a:xfrm>
              <a:off x="1222375" y="1957388"/>
              <a:ext cx="65088" cy="84138"/>
            </a:xfrm>
            <a:custGeom>
              <a:avLst/>
              <a:gdLst>
                <a:gd name="T0" fmla="*/ 12 w 17"/>
                <a:gd name="T1" fmla="*/ 22 h 22"/>
                <a:gd name="T2" fmla="*/ 8 w 17"/>
                <a:gd name="T3" fmla="*/ 20 h 22"/>
                <a:gd name="T4" fmla="*/ 1 w 17"/>
                <a:gd name="T5" fmla="*/ 7 h 22"/>
                <a:gd name="T6" fmla="*/ 3 w 17"/>
                <a:gd name="T7" fmla="*/ 1 h 22"/>
                <a:gd name="T8" fmla="*/ 9 w 17"/>
                <a:gd name="T9" fmla="*/ 3 h 22"/>
                <a:gd name="T10" fmla="*/ 16 w 17"/>
                <a:gd name="T11" fmla="*/ 15 h 22"/>
                <a:gd name="T12" fmla="*/ 14 w 17"/>
                <a:gd name="T13" fmla="*/ 21 h 22"/>
                <a:gd name="T14" fmla="*/ 12 w 17"/>
                <a:gd name="T1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22">
                  <a:moveTo>
                    <a:pt x="12" y="22"/>
                  </a:moveTo>
                  <a:cubicBezTo>
                    <a:pt x="11" y="22"/>
                    <a:pt x="9" y="21"/>
                    <a:pt x="8" y="20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1" y="3"/>
                    <a:pt x="3" y="1"/>
                  </a:cubicBezTo>
                  <a:cubicBezTo>
                    <a:pt x="5" y="0"/>
                    <a:pt x="8" y="1"/>
                    <a:pt x="9" y="3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7" y="17"/>
                    <a:pt x="16" y="20"/>
                    <a:pt x="14" y="21"/>
                  </a:cubicBezTo>
                  <a:cubicBezTo>
                    <a:pt x="14" y="22"/>
                    <a:pt x="13" y="22"/>
                    <a:pt x="12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0" name="Freeform 19">
              <a:extLst>
                <a:ext uri="{FF2B5EF4-FFF2-40B4-BE49-F238E27FC236}">
                  <a16:creationId xmlns:a16="http://schemas.microsoft.com/office/drawing/2014/main" id="{692989A8-ADAE-4F94-BB25-0AB7A529ED71}"/>
                </a:ext>
              </a:extLst>
            </p:cNvPr>
            <p:cNvSpPr/>
            <p:nvPr/>
          </p:nvSpPr>
          <p:spPr bwMode="auto">
            <a:xfrm>
              <a:off x="1120775" y="2057400"/>
              <a:ext cx="82550" cy="60325"/>
            </a:xfrm>
            <a:custGeom>
              <a:avLst/>
              <a:gdLst>
                <a:gd name="T0" fmla="*/ 17 w 22"/>
                <a:gd name="T1" fmla="*/ 16 h 16"/>
                <a:gd name="T2" fmla="*/ 15 w 22"/>
                <a:gd name="T3" fmla="*/ 16 h 16"/>
                <a:gd name="T4" fmla="*/ 3 w 22"/>
                <a:gd name="T5" fmla="*/ 9 h 16"/>
                <a:gd name="T6" fmla="*/ 1 w 22"/>
                <a:gd name="T7" fmla="*/ 3 h 16"/>
                <a:gd name="T8" fmla="*/ 7 w 22"/>
                <a:gd name="T9" fmla="*/ 1 h 16"/>
                <a:gd name="T10" fmla="*/ 19 w 22"/>
                <a:gd name="T11" fmla="*/ 8 h 16"/>
                <a:gd name="T12" fmla="*/ 21 w 22"/>
                <a:gd name="T13" fmla="*/ 14 h 16"/>
                <a:gd name="T14" fmla="*/ 17 w 22"/>
                <a:gd name="T15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16">
                  <a:moveTo>
                    <a:pt x="17" y="16"/>
                  </a:moveTo>
                  <a:cubicBezTo>
                    <a:pt x="16" y="16"/>
                    <a:pt x="15" y="16"/>
                    <a:pt x="15" y="16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0" y="7"/>
                    <a:pt x="0" y="5"/>
                    <a:pt x="1" y="3"/>
                  </a:cubicBezTo>
                  <a:cubicBezTo>
                    <a:pt x="2" y="0"/>
                    <a:pt x="5" y="0"/>
                    <a:pt x="7" y="1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21" y="9"/>
                    <a:pt x="22" y="12"/>
                    <a:pt x="21" y="14"/>
                  </a:cubicBezTo>
                  <a:cubicBezTo>
                    <a:pt x="20" y="15"/>
                    <a:pt x="19" y="16"/>
                    <a:pt x="17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1" name="Freeform 20">
              <a:extLst>
                <a:ext uri="{FF2B5EF4-FFF2-40B4-BE49-F238E27FC236}">
                  <a16:creationId xmlns:a16="http://schemas.microsoft.com/office/drawing/2014/main" id="{41807738-70E2-4CDA-B941-08B981F6D57E}"/>
                </a:ext>
              </a:extLst>
            </p:cNvPr>
            <p:cNvSpPr/>
            <p:nvPr/>
          </p:nvSpPr>
          <p:spPr bwMode="auto">
            <a:xfrm>
              <a:off x="1082675" y="2193925"/>
              <a:ext cx="82550" cy="33338"/>
            </a:xfrm>
            <a:custGeom>
              <a:avLst/>
              <a:gdLst>
                <a:gd name="T0" fmla="*/ 18 w 22"/>
                <a:gd name="T1" fmla="*/ 9 h 9"/>
                <a:gd name="T2" fmla="*/ 4 w 22"/>
                <a:gd name="T3" fmla="*/ 9 h 9"/>
                <a:gd name="T4" fmla="*/ 0 w 22"/>
                <a:gd name="T5" fmla="*/ 5 h 9"/>
                <a:gd name="T6" fmla="*/ 4 w 22"/>
                <a:gd name="T7" fmla="*/ 0 h 9"/>
                <a:gd name="T8" fmla="*/ 18 w 22"/>
                <a:gd name="T9" fmla="*/ 0 h 9"/>
                <a:gd name="T10" fmla="*/ 22 w 22"/>
                <a:gd name="T11" fmla="*/ 5 h 9"/>
                <a:gd name="T12" fmla="*/ 18 w 22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9">
                  <a:moveTo>
                    <a:pt x="18" y="9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1" y="0"/>
                    <a:pt x="22" y="2"/>
                    <a:pt x="22" y="5"/>
                  </a:cubicBezTo>
                  <a:cubicBezTo>
                    <a:pt x="22" y="7"/>
                    <a:pt x="21" y="9"/>
                    <a:pt x="18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2" name="Freeform 21">
              <a:extLst>
                <a:ext uri="{FF2B5EF4-FFF2-40B4-BE49-F238E27FC236}">
                  <a16:creationId xmlns:a16="http://schemas.microsoft.com/office/drawing/2014/main" id="{31AE34CE-712A-4337-B2BC-C8EEFF8C18FF}"/>
                </a:ext>
              </a:extLst>
            </p:cNvPr>
            <p:cNvSpPr/>
            <p:nvPr/>
          </p:nvSpPr>
          <p:spPr bwMode="auto">
            <a:xfrm>
              <a:off x="1538288" y="2319338"/>
              <a:ext cx="88900" cy="60325"/>
            </a:xfrm>
            <a:custGeom>
              <a:avLst/>
              <a:gdLst>
                <a:gd name="T0" fmla="*/ 18 w 23"/>
                <a:gd name="T1" fmla="*/ 16 h 16"/>
                <a:gd name="T2" fmla="*/ 15 w 23"/>
                <a:gd name="T3" fmla="*/ 16 h 16"/>
                <a:gd name="T4" fmla="*/ 3 w 23"/>
                <a:gd name="T5" fmla="*/ 9 h 16"/>
                <a:gd name="T6" fmla="*/ 2 w 23"/>
                <a:gd name="T7" fmla="*/ 3 h 16"/>
                <a:gd name="T8" fmla="*/ 8 w 23"/>
                <a:gd name="T9" fmla="*/ 1 h 16"/>
                <a:gd name="T10" fmla="*/ 20 w 23"/>
                <a:gd name="T11" fmla="*/ 8 h 16"/>
                <a:gd name="T12" fmla="*/ 21 w 23"/>
                <a:gd name="T13" fmla="*/ 14 h 16"/>
                <a:gd name="T14" fmla="*/ 18 w 23"/>
                <a:gd name="T15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16">
                  <a:moveTo>
                    <a:pt x="18" y="16"/>
                  </a:moveTo>
                  <a:cubicBezTo>
                    <a:pt x="17" y="16"/>
                    <a:pt x="16" y="16"/>
                    <a:pt x="15" y="16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1" y="7"/>
                    <a:pt x="0" y="5"/>
                    <a:pt x="2" y="3"/>
                  </a:cubicBezTo>
                  <a:cubicBezTo>
                    <a:pt x="3" y="1"/>
                    <a:pt x="5" y="0"/>
                    <a:pt x="8" y="1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2" y="9"/>
                    <a:pt x="23" y="12"/>
                    <a:pt x="21" y="14"/>
                  </a:cubicBezTo>
                  <a:cubicBezTo>
                    <a:pt x="21" y="15"/>
                    <a:pt x="19" y="16"/>
                    <a:pt x="18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3" name="Freeform 22">
              <a:extLst>
                <a:ext uri="{FF2B5EF4-FFF2-40B4-BE49-F238E27FC236}">
                  <a16:creationId xmlns:a16="http://schemas.microsoft.com/office/drawing/2014/main" id="{2E8B4444-6068-4E5E-AD9A-1FFA3CDBE4E7}"/>
                </a:ext>
              </a:extLst>
            </p:cNvPr>
            <p:cNvSpPr/>
            <p:nvPr/>
          </p:nvSpPr>
          <p:spPr bwMode="auto">
            <a:xfrm>
              <a:off x="1576388" y="2212975"/>
              <a:ext cx="87313" cy="30163"/>
            </a:xfrm>
            <a:custGeom>
              <a:avLst/>
              <a:gdLst>
                <a:gd name="T0" fmla="*/ 18 w 23"/>
                <a:gd name="T1" fmla="*/ 8 h 8"/>
                <a:gd name="T2" fmla="*/ 4 w 23"/>
                <a:gd name="T3" fmla="*/ 8 h 8"/>
                <a:gd name="T4" fmla="*/ 0 w 23"/>
                <a:gd name="T5" fmla="*/ 4 h 8"/>
                <a:gd name="T6" fmla="*/ 4 w 23"/>
                <a:gd name="T7" fmla="*/ 0 h 8"/>
                <a:gd name="T8" fmla="*/ 18 w 23"/>
                <a:gd name="T9" fmla="*/ 0 h 8"/>
                <a:gd name="T10" fmla="*/ 23 w 23"/>
                <a:gd name="T11" fmla="*/ 4 h 8"/>
                <a:gd name="T12" fmla="*/ 18 w 23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8">
                  <a:moveTo>
                    <a:pt x="18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7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1" y="0"/>
                    <a:pt x="23" y="2"/>
                    <a:pt x="23" y="4"/>
                  </a:cubicBezTo>
                  <a:cubicBezTo>
                    <a:pt x="23" y="7"/>
                    <a:pt x="21" y="8"/>
                    <a:pt x="18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4" name="Freeform 23">
              <a:extLst>
                <a:ext uri="{FF2B5EF4-FFF2-40B4-BE49-F238E27FC236}">
                  <a16:creationId xmlns:a16="http://schemas.microsoft.com/office/drawing/2014/main" id="{7B60BBF0-39F6-42CC-A097-E510412F2351}"/>
                </a:ext>
              </a:extLst>
            </p:cNvPr>
            <p:cNvSpPr/>
            <p:nvPr/>
          </p:nvSpPr>
          <p:spPr bwMode="auto">
            <a:xfrm>
              <a:off x="1550988" y="2071688"/>
              <a:ext cx="82550" cy="60325"/>
            </a:xfrm>
            <a:custGeom>
              <a:avLst/>
              <a:gdLst>
                <a:gd name="T0" fmla="*/ 5 w 22"/>
                <a:gd name="T1" fmla="*/ 16 h 16"/>
                <a:gd name="T2" fmla="*/ 1 w 22"/>
                <a:gd name="T3" fmla="*/ 14 h 16"/>
                <a:gd name="T4" fmla="*/ 2 w 22"/>
                <a:gd name="T5" fmla="*/ 8 h 16"/>
                <a:gd name="T6" fmla="*/ 15 w 22"/>
                <a:gd name="T7" fmla="*/ 1 h 16"/>
                <a:gd name="T8" fmla="*/ 21 w 22"/>
                <a:gd name="T9" fmla="*/ 2 h 16"/>
                <a:gd name="T10" fmla="*/ 19 w 22"/>
                <a:gd name="T11" fmla="*/ 8 h 16"/>
                <a:gd name="T12" fmla="*/ 7 w 22"/>
                <a:gd name="T13" fmla="*/ 16 h 16"/>
                <a:gd name="T14" fmla="*/ 5 w 22"/>
                <a:gd name="T15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16">
                  <a:moveTo>
                    <a:pt x="5" y="16"/>
                  </a:moveTo>
                  <a:cubicBezTo>
                    <a:pt x="3" y="16"/>
                    <a:pt x="2" y="15"/>
                    <a:pt x="1" y="14"/>
                  </a:cubicBezTo>
                  <a:cubicBezTo>
                    <a:pt x="0" y="12"/>
                    <a:pt x="0" y="9"/>
                    <a:pt x="2" y="8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7" y="0"/>
                    <a:pt x="19" y="0"/>
                    <a:pt x="21" y="2"/>
                  </a:cubicBezTo>
                  <a:cubicBezTo>
                    <a:pt x="22" y="5"/>
                    <a:pt x="21" y="7"/>
                    <a:pt x="19" y="8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6" y="16"/>
                    <a:pt x="5" y="16"/>
                    <a:pt x="5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5" name="Freeform 24">
              <a:extLst>
                <a:ext uri="{FF2B5EF4-FFF2-40B4-BE49-F238E27FC236}">
                  <a16:creationId xmlns:a16="http://schemas.microsoft.com/office/drawing/2014/main" id="{71546FC3-73EC-45A6-A7AF-CEB9385B4607}"/>
                </a:ext>
              </a:extLst>
            </p:cNvPr>
            <p:cNvSpPr/>
            <p:nvPr/>
          </p:nvSpPr>
          <p:spPr bwMode="auto">
            <a:xfrm>
              <a:off x="1470025" y="1965325"/>
              <a:ext cx="65088" cy="84138"/>
            </a:xfrm>
            <a:custGeom>
              <a:avLst/>
              <a:gdLst>
                <a:gd name="T0" fmla="*/ 5 w 17"/>
                <a:gd name="T1" fmla="*/ 22 h 22"/>
                <a:gd name="T2" fmla="*/ 3 w 17"/>
                <a:gd name="T3" fmla="*/ 21 h 22"/>
                <a:gd name="T4" fmla="*/ 1 w 17"/>
                <a:gd name="T5" fmla="*/ 15 h 22"/>
                <a:gd name="T6" fmla="*/ 8 w 17"/>
                <a:gd name="T7" fmla="*/ 3 h 22"/>
                <a:gd name="T8" fmla="*/ 14 w 17"/>
                <a:gd name="T9" fmla="*/ 2 h 22"/>
                <a:gd name="T10" fmla="*/ 16 w 17"/>
                <a:gd name="T11" fmla="*/ 8 h 22"/>
                <a:gd name="T12" fmla="*/ 9 w 17"/>
                <a:gd name="T13" fmla="*/ 20 h 22"/>
                <a:gd name="T14" fmla="*/ 5 w 17"/>
                <a:gd name="T1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22">
                  <a:moveTo>
                    <a:pt x="5" y="22"/>
                  </a:moveTo>
                  <a:cubicBezTo>
                    <a:pt x="4" y="22"/>
                    <a:pt x="4" y="22"/>
                    <a:pt x="3" y="21"/>
                  </a:cubicBezTo>
                  <a:cubicBezTo>
                    <a:pt x="1" y="20"/>
                    <a:pt x="0" y="18"/>
                    <a:pt x="1" y="15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10" y="1"/>
                    <a:pt x="12" y="0"/>
                    <a:pt x="14" y="2"/>
                  </a:cubicBezTo>
                  <a:cubicBezTo>
                    <a:pt x="17" y="3"/>
                    <a:pt x="17" y="5"/>
                    <a:pt x="16" y="8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8" y="21"/>
                    <a:pt x="7" y="22"/>
                    <a:pt x="5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29" name="Shape 5868">
            <a:extLst>
              <a:ext uri="{FF2B5EF4-FFF2-40B4-BE49-F238E27FC236}">
                <a16:creationId xmlns:a16="http://schemas.microsoft.com/office/drawing/2014/main" id="{D2EBC4E8-98B8-44A8-A6F3-4C9FFE781C6D}"/>
              </a:ext>
            </a:extLst>
          </p:cNvPr>
          <p:cNvSpPr/>
          <p:nvPr/>
        </p:nvSpPr>
        <p:spPr>
          <a:xfrm>
            <a:off x="2052078" y="2258298"/>
            <a:ext cx="7850420" cy="37460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969" y="0"/>
                </a:moveTo>
                <a:cubicBezTo>
                  <a:pt x="7924" y="0"/>
                  <a:pt x="7884" y="20"/>
                  <a:pt x="7846" y="43"/>
                </a:cubicBezTo>
                <a:lnTo>
                  <a:pt x="6642" y="2456"/>
                </a:lnTo>
                <a:cubicBezTo>
                  <a:pt x="6659" y="2499"/>
                  <a:pt x="6676" y="2543"/>
                  <a:pt x="6690" y="2589"/>
                </a:cubicBezTo>
                <a:lnTo>
                  <a:pt x="7983" y="0"/>
                </a:lnTo>
                <a:lnTo>
                  <a:pt x="7969" y="0"/>
                </a:lnTo>
                <a:close/>
                <a:moveTo>
                  <a:pt x="8090" y="0"/>
                </a:moveTo>
                <a:lnTo>
                  <a:pt x="6732" y="2731"/>
                </a:lnTo>
                <a:cubicBezTo>
                  <a:pt x="6741" y="2770"/>
                  <a:pt x="6739" y="2810"/>
                  <a:pt x="6759" y="2850"/>
                </a:cubicBezTo>
                <a:lnTo>
                  <a:pt x="6759" y="2898"/>
                </a:lnTo>
                <a:lnTo>
                  <a:pt x="8204" y="0"/>
                </a:lnTo>
                <a:lnTo>
                  <a:pt x="8090" y="0"/>
                </a:lnTo>
                <a:close/>
                <a:moveTo>
                  <a:pt x="6759" y="2898"/>
                </a:moveTo>
                <a:lnTo>
                  <a:pt x="6751" y="2915"/>
                </a:lnTo>
                <a:cubicBezTo>
                  <a:pt x="6751" y="2915"/>
                  <a:pt x="6759" y="2915"/>
                  <a:pt x="6759" y="2915"/>
                </a:cubicBezTo>
                <a:lnTo>
                  <a:pt x="6759" y="2898"/>
                </a:lnTo>
                <a:close/>
                <a:moveTo>
                  <a:pt x="8310" y="4"/>
                </a:moveTo>
                <a:lnTo>
                  <a:pt x="6750" y="3132"/>
                </a:lnTo>
                <a:cubicBezTo>
                  <a:pt x="6748" y="3143"/>
                  <a:pt x="6746" y="3155"/>
                  <a:pt x="6746" y="3170"/>
                </a:cubicBezTo>
                <a:cubicBezTo>
                  <a:pt x="6746" y="3234"/>
                  <a:pt x="6763" y="3242"/>
                  <a:pt x="6802" y="3242"/>
                </a:cubicBezTo>
                <a:cubicBezTo>
                  <a:pt x="6805" y="3242"/>
                  <a:pt x="6808" y="3241"/>
                  <a:pt x="6811" y="3239"/>
                </a:cubicBezTo>
                <a:lnTo>
                  <a:pt x="8165" y="525"/>
                </a:lnTo>
                <a:cubicBezTo>
                  <a:pt x="8133" y="524"/>
                  <a:pt x="8110" y="519"/>
                  <a:pt x="8102" y="507"/>
                </a:cubicBezTo>
                <a:lnTo>
                  <a:pt x="8178" y="499"/>
                </a:lnTo>
                <a:lnTo>
                  <a:pt x="8402" y="50"/>
                </a:lnTo>
                <a:cubicBezTo>
                  <a:pt x="8373" y="28"/>
                  <a:pt x="8342" y="11"/>
                  <a:pt x="8310" y="4"/>
                </a:cubicBezTo>
                <a:close/>
                <a:moveTo>
                  <a:pt x="7649" y="112"/>
                </a:moveTo>
                <a:cubicBezTo>
                  <a:pt x="7639" y="110"/>
                  <a:pt x="7628" y="109"/>
                  <a:pt x="7608" y="114"/>
                </a:cubicBezTo>
                <a:lnTo>
                  <a:pt x="7608" y="162"/>
                </a:lnTo>
                <a:lnTo>
                  <a:pt x="7565" y="162"/>
                </a:lnTo>
                <a:lnTo>
                  <a:pt x="6525" y="2246"/>
                </a:lnTo>
                <a:cubicBezTo>
                  <a:pt x="6548" y="2275"/>
                  <a:pt x="6569" y="2309"/>
                  <a:pt x="6589" y="2346"/>
                </a:cubicBezTo>
                <a:lnTo>
                  <a:pt x="7703" y="115"/>
                </a:lnTo>
                <a:cubicBezTo>
                  <a:pt x="7695" y="116"/>
                  <a:pt x="7692" y="116"/>
                  <a:pt x="7684" y="116"/>
                </a:cubicBezTo>
                <a:cubicBezTo>
                  <a:pt x="7668" y="116"/>
                  <a:pt x="7658" y="114"/>
                  <a:pt x="7649" y="112"/>
                </a:cubicBezTo>
                <a:close/>
                <a:moveTo>
                  <a:pt x="8476" y="119"/>
                </a:moveTo>
                <a:lnTo>
                  <a:pt x="8293" y="485"/>
                </a:lnTo>
                <a:cubicBezTo>
                  <a:pt x="8293" y="485"/>
                  <a:pt x="8413" y="472"/>
                  <a:pt x="8413" y="472"/>
                </a:cubicBezTo>
                <a:lnTo>
                  <a:pt x="8550" y="199"/>
                </a:lnTo>
                <a:cubicBezTo>
                  <a:pt x="8526" y="174"/>
                  <a:pt x="8501" y="146"/>
                  <a:pt x="8476" y="119"/>
                </a:cubicBezTo>
                <a:close/>
                <a:moveTo>
                  <a:pt x="7414" y="133"/>
                </a:moveTo>
                <a:cubicBezTo>
                  <a:pt x="7392" y="133"/>
                  <a:pt x="7372" y="137"/>
                  <a:pt x="7353" y="143"/>
                </a:cubicBezTo>
                <a:lnTo>
                  <a:pt x="7214" y="420"/>
                </a:lnTo>
                <a:lnTo>
                  <a:pt x="7185" y="479"/>
                </a:lnTo>
                <a:lnTo>
                  <a:pt x="6366" y="2121"/>
                </a:lnTo>
                <a:cubicBezTo>
                  <a:pt x="6397" y="2132"/>
                  <a:pt x="6427" y="2148"/>
                  <a:pt x="6454" y="2171"/>
                </a:cubicBezTo>
                <a:lnTo>
                  <a:pt x="7275" y="526"/>
                </a:lnTo>
                <a:lnTo>
                  <a:pt x="7288" y="502"/>
                </a:lnTo>
                <a:lnTo>
                  <a:pt x="7467" y="143"/>
                </a:lnTo>
                <a:cubicBezTo>
                  <a:pt x="7451" y="138"/>
                  <a:pt x="7434" y="133"/>
                  <a:pt x="7414" y="133"/>
                </a:cubicBezTo>
                <a:close/>
                <a:moveTo>
                  <a:pt x="5648" y="195"/>
                </a:moveTo>
                <a:cubicBezTo>
                  <a:pt x="5618" y="195"/>
                  <a:pt x="5609" y="259"/>
                  <a:pt x="5579" y="259"/>
                </a:cubicBezTo>
                <a:cubicBezTo>
                  <a:pt x="5559" y="259"/>
                  <a:pt x="5548" y="240"/>
                  <a:pt x="5533" y="226"/>
                </a:cubicBezTo>
                <a:lnTo>
                  <a:pt x="5171" y="952"/>
                </a:lnTo>
                <a:cubicBezTo>
                  <a:pt x="5171" y="952"/>
                  <a:pt x="5141" y="1013"/>
                  <a:pt x="5141" y="1013"/>
                </a:cubicBezTo>
                <a:lnTo>
                  <a:pt x="5084" y="1125"/>
                </a:lnTo>
                <a:lnTo>
                  <a:pt x="5070" y="1153"/>
                </a:lnTo>
                <a:lnTo>
                  <a:pt x="4971" y="1352"/>
                </a:lnTo>
                <a:lnTo>
                  <a:pt x="4938" y="1419"/>
                </a:lnTo>
                <a:lnTo>
                  <a:pt x="4838" y="1620"/>
                </a:lnTo>
                <a:lnTo>
                  <a:pt x="4876" y="1620"/>
                </a:lnTo>
                <a:cubicBezTo>
                  <a:pt x="4876" y="1653"/>
                  <a:pt x="4887" y="1687"/>
                  <a:pt x="4903" y="1718"/>
                </a:cubicBezTo>
                <a:lnTo>
                  <a:pt x="5661" y="199"/>
                </a:lnTo>
                <a:cubicBezTo>
                  <a:pt x="5657" y="198"/>
                  <a:pt x="5653" y="195"/>
                  <a:pt x="5648" y="195"/>
                </a:cubicBezTo>
                <a:close/>
                <a:moveTo>
                  <a:pt x="5863" y="238"/>
                </a:moveTo>
                <a:cubicBezTo>
                  <a:pt x="5824" y="239"/>
                  <a:pt x="5789" y="244"/>
                  <a:pt x="5771" y="244"/>
                </a:cubicBezTo>
                <a:lnTo>
                  <a:pt x="5746" y="244"/>
                </a:lnTo>
                <a:lnTo>
                  <a:pt x="4964" y="1812"/>
                </a:lnTo>
                <a:cubicBezTo>
                  <a:pt x="4964" y="1812"/>
                  <a:pt x="4959" y="1822"/>
                  <a:pt x="4959" y="1822"/>
                </a:cubicBezTo>
                <a:lnTo>
                  <a:pt x="4822" y="2096"/>
                </a:lnTo>
                <a:cubicBezTo>
                  <a:pt x="4851" y="2107"/>
                  <a:pt x="4880" y="2116"/>
                  <a:pt x="4912" y="2116"/>
                </a:cubicBezTo>
                <a:cubicBezTo>
                  <a:pt x="4919" y="2116"/>
                  <a:pt x="4925" y="2112"/>
                  <a:pt x="4930" y="2109"/>
                </a:cubicBezTo>
                <a:lnTo>
                  <a:pt x="5863" y="238"/>
                </a:lnTo>
                <a:close/>
                <a:moveTo>
                  <a:pt x="6192" y="241"/>
                </a:moveTo>
                <a:lnTo>
                  <a:pt x="5705" y="1219"/>
                </a:lnTo>
                <a:cubicBezTo>
                  <a:pt x="5723" y="1225"/>
                  <a:pt x="5741" y="1227"/>
                  <a:pt x="5755" y="1207"/>
                </a:cubicBezTo>
                <a:cubicBezTo>
                  <a:pt x="5819" y="1113"/>
                  <a:pt x="5867" y="944"/>
                  <a:pt x="5953" y="888"/>
                </a:cubicBezTo>
                <a:cubicBezTo>
                  <a:pt x="5966" y="879"/>
                  <a:pt x="5982" y="869"/>
                  <a:pt x="5998" y="859"/>
                </a:cubicBezTo>
                <a:lnTo>
                  <a:pt x="6083" y="690"/>
                </a:lnTo>
                <a:cubicBezTo>
                  <a:pt x="6062" y="689"/>
                  <a:pt x="6046" y="683"/>
                  <a:pt x="6038" y="668"/>
                </a:cubicBezTo>
                <a:cubicBezTo>
                  <a:pt x="6066" y="640"/>
                  <a:pt x="6094" y="626"/>
                  <a:pt x="6121" y="615"/>
                </a:cubicBezTo>
                <a:lnTo>
                  <a:pt x="6258" y="338"/>
                </a:lnTo>
                <a:cubicBezTo>
                  <a:pt x="6257" y="337"/>
                  <a:pt x="6257" y="336"/>
                  <a:pt x="6256" y="335"/>
                </a:cubicBezTo>
                <a:cubicBezTo>
                  <a:pt x="6243" y="310"/>
                  <a:pt x="6243" y="276"/>
                  <a:pt x="6219" y="263"/>
                </a:cubicBezTo>
                <a:cubicBezTo>
                  <a:pt x="6209" y="257"/>
                  <a:pt x="6201" y="250"/>
                  <a:pt x="6192" y="241"/>
                </a:cubicBezTo>
                <a:close/>
                <a:moveTo>
                  <a:pt x="5302" y="244"/>
                </a:moveTo>
                <a:lnTo>
                  <a:pt x="4933" y="985"/>
                </a:lnTo>
                <a:cubicBezTo>
                  <a:pt x="4942" y="987"/>
                  <a:pt x="4952" y="988"/>
                  <a:pt x="4961" y="988"/>
                </a:cubicBezTo>
                <a:cubicBezTo>
                  <a:pt x="4978" y="988"/>
                  <a:pt x="4987" y="950"/>
                  <a:pt x="5004" y="950"/>
                </a:cubicBezTo>
                <a:cubicBezTo>
                  <a:pt x="5019" y="950"/>
                  <a:pt x="5030" y="969"/>
                  <a:pt x="5050" y="979"/>
                </a:cubicBezTo>
                <a:lnTo>
                  <a:pt x="5417" y="244"/>
                </a:lnTo>
                <a:lnTo>
                  <a:pt x="5302" y="244"/>
                </a:lnTo>
                <a:close/>
                <a:moveTo>
                  <a:pt x="5968" y="245"/>
                </a:moveTo>
                <a:lnTo>
                  <a:pt x="5060" y="2064"/>
                </a:lnTo>
                <a:cubicBezTo>
                  <a:pt x="5060" y="2064"/>
                  <a:pt x="5136" y="2064"/>
                  <a:pt x="5136" y="2064"/>
                </a:cubicBezTo>
                <a:cubicBezTo>
                  <a:pt x="5151" y="2064"/>
                  <a:pt x="5159" y="2073"/>
                  <a:pt x="5164" y="2085"/>
                </a:cubicBezTo>
                <a:lnTo>
                  <a:pt x="5511" y="1390"/>
                </a:lnTo>
                <a:lnTo>
                  <a:pt x="5513" y="1385"/>
                </a:lnTo>
                <a:lnTo>
                  <a:pt x="5558" y="1295"/>
                </a:lnTo>
                <a:lnTo>
                  <a:pt x="5583" y="1244"/>
                </a:lnTo>
                <a:lnTo>
                  <a:pt x="6054" y="302"/>
                </a:lnTo>
                <a:lnTo>
                  <a:pt x="6044" y="309"/>
                </a:lnTo>
                <a:cubicBezTo>
                  <a:pt x="6046" y="306"/>
                  <a:pt x="6047" y="302"/>
                  <a:pt x="6049" y="298"/>
                </a:cubicBezTo>
                <a:cubicBezTo>
                  <a:pt x="6034" y="269"/>
                  <a:pt x="6004" y="253"/>
                  <a:pt x="5968" y="245"/>
                </a:cubicBezTo>
                <a:close/>
                <a:moveTo>
                  <a:pt x="8626" y="260"/>
                </a:moveTo>
                <a:lnTo>
                  <a:pt x="8527" y="460"/>
                </a:lnTo>
                <a:cubicBezTo>
                  <a:pt x="8527" y="460"/>
                  <a:pt x="8570" y="456"/>
                  <a:pt x="8570" y="456"/>
                </a:cubicBezTo>
                <a:cubicBezTo>
                  <a:pt x="8592" y="440"/>
                  <a:pt x="8626" y="432"/>
                  <a:pt x="8661" y="421"/>
                </a:cubicBezTo>
                <a:lnTo>
                  <a:pt x="8735" y="274"/>
                </a:lnTo>
                <a:cubicBezTo>
                  <a:pt x="8700" y="272"/>
                  <a:pt x="8661" y="274"/>
                  <a:pt x="8626" y="260"/>
                </a:cubicBezTo>
                <a:close/>
                <a:moveTo>
                  <a:pt x="5136" y="296"/>
                </a:moveTo>
                <a:cubicBezTo>
                  <a:pt x="5074" y="296"/>
                  <a:pt x="5049" y="385"/>
                  <a:pt x="5029" y="488"/>
                </a:cubicBezTo>
                <a:cubicBezTo>
                  <a:pt x="5021" y="482"/>
                  <a:pt x="5002" y="463"/>
                  <a:pt x="4980" y="445"/>
                </a:cubicBezTo>
                <a:lnTo>
                  <a:pt x="4740" y="924"/>
                </a:lnTo>
                <a:cubicBezTo>
                  <a:pt x="4761" y="936"/>
                  <a:pt x="4782" y="945"/>
                  <a:pt x="4801" y="945"/>
                </a:cubicBezTo>
                <a:cubicBezTo>
                  <a:pt x="4820" y="945"/>
                  <a:pt x="4833" y="931"/>
                  <a:pt x="4848" y="891"/>
                </a:cubicBezTo>
                <a:lnTo>
                  <a:pt x="4871" y="891"/>
                </a:lnTo>
                <a:lnTo>
                  <a:pt x="5161" y="312"/>
                </a:lnTo>
                <a:cubicBezTo>
                  <a:pt x="5158" y="307"/>
                  <a:pt x="5154" y="296"/>
                  <a:pt x="5136" y="296"/>
                </a:cubicBezTo>
                <a:close/>
                <a:moveTo>
                  <a:pt x="7018" y="367"/>
                </a:moveTo>
                <a:lnTo>
                  <a:pt x="6973" y="457"/>
                </a:lnTo>
                <a:lnTo>
                  <a:pt x="6943" y="517"/>
                </a:lnTo>
                <a:lnTo>
                  <a:pt x="6129" y="2149"/>
                </a:lnTo>
                <a:cubicBezTo>
                  <a:pt x="6138" y="2156"/>
                  <a:pt x="6147" y="2163"/>
                  <a:pt x="6156" y="2163"/>
                </a:cubicBezTo>
                <a:cubicBezTo>
                  <a:pt x="6184" y="2163"/>
                  <a:pt x="6197" y="2106"/>
                  <a:pt x="6224" y="2106"/>
                </a:cubicBezTo>
                <a:lnTo>
                  <a:pt x="6265" y="2106"/>
                </a:lnTo>
                <a:lnTo>
                  <a:pt x="7115" y="402"/>
                </a:lnTo>
                <a:cubicBezTo>
                  <a:pt x="7089" y="381"/>
                  <a:pt x="7059" y="367"/>
                  <a:pt x="7024" y="367"/>
                </a:cubicBezTo>
                <a:cubicBezTo>
                  <a:pt x="7022" y="367"/>
                  <a:pt x="7020" y="367"/>
                  <a:pt x="7018" y="367"/>
                </a:cubicBezTo>
                <a:close/>
                <a:moveTo>
                  <a:pt x="6344" y="382"/>
                </a:moveTo>
                <a:lnTo>
                  <a:pt x="6244" y="582"/>
                </a:lnTo>
                <a:cubicBezTo>
                  <a:pt x="6279" y="570"/>
                  <a:pt x="6311" y="552"/>
                  <a:pt x="6341" y="507"/>
                </a:cubicBezTo>
                <a:cubicBezTo>
                  <a:pt x="6356" y="486"/>
                  <a:pt x="6394" y="497"/>
                  <a:pt x="6394" y="442"/>
                </a:cubicBezTo>
                <a:cubicBezTo>
                  <a:pt x="6394" y="407"/>
                  <a:pt x="6371" y="393"/>
                  <a:pt x="6344" y="382"/>
                </a:cubicBezTo>
                <a:close/>
                <a:moveTo>
                  <a:pt x="4886" y="392"/>
                </a:moveTo>
                <a:cubicBezTo>
                  <a:pt x="4841" y="392"/>
                  <a:pt x="4870" y="489"/>
                  <a:pt x="4801" y="489"/>
                </a:cubicBezTo>
                <a:cubicBezTo>
                  <a:pt x="4801" y="506"/>
                  <a:pt x="4793" y="526"/>
                  <a:pt x="4784" y="526"/>
                </a:cubicBezTo>
                <a:lnTo>
                  <a:pt x="4737" y="526"/>
                </a:lnTo>
                <a:cubicBezTo>
                  <a:pt x="4731" y="526"/>
                  <a:pt x="4723" y="527"/>
                  <a:pt x="4716" y="528"/>
                </a:cubicBezTo>
                <a:lnTo>
                  <a:pt x="4656" y="648"/>
                </a:lnTo>
                <a:lnTo>
                  <a:pt x="4640" y="679"/>
                </a:lnTo>
                <a:lnTo>
                  <a:pt x="4615" y="730"/>
                </a:lnTo>
                <a:cubicBezTo>
                  <a:pt x="4624" y="740"/>
                  <a:pt x="4638" y="755"/>
                  <a:pt x="4646" y="755"/>
                </a:cubicBezTo>
                <a:cubicBezTo>
                  <a:pt x="4686" y="755"/>
                  <a:pt x="4688" y="677"/>
                  <a:pt x="4731" y="677"/>
                </a:cubicBezTo>
                <a:cubicBezTo>
                  <a:pt x="4741" y="677"/>
                  <a:pt x="4747" y="677"/>
                  <a:pt x="4754" y="679"/>
                </a:cubicBezTo>
                <a:lnTo>
                  <a:pt x="4897" y="395"/>
                </a:lnTo>
                <a:cubicBezTo>
                  <a:pt x="4893" y="394"/>
                  <a:pt x="4890" y="392"/>
                  <a:pt x="4886" y="392"/>
                </a:cubicBezTo>
                <a:close/>
                <a:moveTo>
                  <a:pt x="6773" y="414"/>
                </a:moveTo>
                <a:lnTo>
                  <a:pt x="6085" y="1791"/>
                </a:lnTo>
                <a:cubicBezTo>
                  <a:pt x="6085" y="1791"/>
                  <a:pt x="6050" y="1862"/>
                  <a:pt x="6050" y="1862"/>
                </a:cubicBezTo>
                <a:lnTo>
                  <a:pt x="5921" y="2121"/>
                </a:lnTo>
                <a:cubicBezTo>
                  <a:pt x="5942" y="2152"/>
                  <a:pt x="5973" y="2175"/>
                  <a:pt x="6002" y="2186"/>
                </a:cubicBezTo>
                <a:lnTo>
                  <a:pt x="6831" y="526"/>
                </a:lnTo>
                <a:cubicBezTo>
                  <a:pt x="6807" y="509"/>
                  <a:pt x="6793" y="443"/>
                  <a:pt x="6773" y="414"/>
                </a:cubicBezTo>
                <a:close/>
                <a:moveTo>
                  <a:pt x="6638" y="470"/>
                </a:moveTo>
                <a:cubicBezTo>
                  <a:pt x="6624" y="481"/>
                  <a:pt x="6609" y="491"/>
                  <a:pt x="6593" y="499"/>
                </a:cubicBezTo>
                <a:cubicBezTo>
                  <a:pt x="6553" y="499"/>
                  <a:pt x="6525" y="509"/>
                  <a:pt x="6497" y="522"/>
                </a:cubicBezTo>
                <a:lnTo>
                  <a:pt x="6155" y="1207"/>
                </a:lnTo>
                <a:cubicBezTo>
                  <a:pt x="6146" y="1272"/>
                  <a:pt x="6127" y="1322"/>
                  <a:pt x="6103" y="1354"/>
                </a:cubicBezTo>
                <a:cubicBezTo>
                  <a:pt x="6093" y="1364"/>
                  <a:pt x="6083" y="1370"/>
                  <a:pt x="6071" y="1373"/>
                </a:cubicBezTo>
                <a:lnTo>
                  <a:pt x="5876" y="1765"/>
                </a:lnTo>
                <a:lnTo>
                  <a:pt x="5820" y="1879"/>
                </a:lnTo>
                <a:lnTo>
                  <a:pt x="5788" y="1942"/>
                </a:lnTo>
                <a:cubicBezTo>
                  <a:pt x="5788" y="1945"/>
                  <a:pt x="5787" y="1947"/>
                  <a:pt x="5787" y="1949"/>
                </a:cubicBezTo>
                <a:cubicBezTo>
                  <a:pt x="5827" y="1979"/>
                  <a:pt x="5814" y="1951"/>
                  <a:pt x="5861" y="1951"/>
                </a:cubicBezTo>
                <a:cubicBezTo>
                  <a:pt x="5871" y="1951"/>
                  <a:pt x="5880" y="1956"/>
                  <a:pt x="5890" y="1966"/>
                </a:cubicBezTo>
                <a:lnTo>
                  <a:pt x="5942" y="1862"/>
                </a:lnTo>
                <a:lnTo>
                  <a:pt x="5982" y="1782"/>
                </a:lnTo>
                <a:lnTo>
                  <a:pt x="6638" y="470"/>
                </a:lnTo>
                <a:close/>
                <a:moveTo>
                  <a:pt x="9227" y="478"/>
                </a:moveTo>
                <a:cubicBezTo>
                  <a:pt x="9206" y="478"/>
                  <a:pt x="9191" y="486"/>
                  <a:pt x="9185" y="526"/>
                </a:cubicBezTo>
                <a:lnTo>
                  <a:pt x="9161" y="526"/>
                </a:lnTo>
                <a:lnTo>
                  <a:pt x="7003" y="4850"/>
                </a:lnTo>
                <a:cubicBezTo>
                  <a:pt x="7007" y="4899"/>
                  <a:pt x="7021" y="4954"/>
                  <a:pt x="7039" y="5008"/>
                </a:cubicBezTo>
                <a:lnTo>
                  <a:pt x="9282" y="514"/>
                </a:lnTo>
                <a:cubicBezTo>
                  <a:pt x="9259" y="493"/>
                  <a:pt x="9238" y="478"/>
                  <a:pt x="9227" y="478"/>
                </a:cubicBezTo>
                <a:close/>
                <a:moveTo>
                  <a:pt x="8733" y="493"/>
                </a:moveTo>
                <a:cubicBezTo>
                  <a:pt x="8733" y="493"/>
                  <a:pt x="6869" y="4228"/>
                  <a:pt x="6869" y="4228"/>
                </a:cubicBezTo>
                <a:cubicBezTo>
                  <a:pt x="6873" y="4231"/>
                  <a:pt x="6876" y="4234"/>
                  <a:pt x="6880" y="4238"/>
                </a:cubicBezTo>
                <a:cubicBezTo>
                  <a:pt x="6873" y="4281"/>
                  <a:pt x="6861" y="4302"/>
                  <a:pt x="6861" y="4345"/>
                </a:cubicBezTo>
                <a:cubicBezTo>
                  <a:pt x="6861" y="4383"/>
                  <a:pt x="6868" y="4414"/>
                  <a:pt x="6877" y="4442"/>
                </a:cubicBezTo>
                <a:lnTo>
                  <a:pt x="8625" y="939"/>
                </a:lnTo>
                <a:cubicBezTo>
                  <a:pt x="8659" y="850"/>
                  <a:pt x="8758" y="635"/>
                  <a:pt x="8758" y="603"/>
                </a:cubicBezTo>
                <a:cubicBezTo>
                  <a:pt x="8758" y="558"/>
                  <a:pt x="8751" y="516"/>
                  <a:pt x="8733" y="493"/>
                </a:cubicBezTo>
                <a:close/>
                <a:moveTo>
                  <a:pt x="8507" y="500"/>
                </a:moveTo>
                <a:lnTo>
                  <a:pt x="6979" y="3563"/>
                </a:lnTo>
                <a:cubicBezTo>
                  <a:pt x="7007" y="3575"/>
                  <a:pt x="7032" y="3584"/>
                  <a:pt x="7051" y="3597"/>
                </a:cubicBezTo>
                <a:cubicBezTo>
                  <a:pt x="7045" y="3635"/>
                  <a:pt x="7037" y="3665"/>
                  <a:pt x="7028" y="3694"/>
                </a:cubicBezTo>
                <a:lnTo>
                  <a:pt x="8573" y="597"/>
                </a:lnTo>
                <a:cubicBezTo>
                  <a:pt x="8526" y="658"/>
                  <a:pt x="8481" y="720"/>
                  <a:pt x="8454" y="720"/>
                </a:cubicBezTo>
                <a:cubicBezTo>
                  <a:pt x="8437" y="720"/>
                  <a:pt x="8530" y="541"/>
                  <a:pt x="8534" y="507"/>
                </a:cubicBezTo>
                <a:cubicBezTo>
                  <a:pt x="8530" y="503"/>
                  <a:pt x="8520" y="501"/>
                  <a:pt x="8507" y="500"/>
                </a:cubicBezTo>
                <a:close/>
                <a:moveTo>
                  <a:pt x="8396" y="507"/>
                </a:moveTo>
                <a:cubicBezTo>
                  <a:pt x="8357" y="511"/>
                  <a:pt x="8316" y="516"/>
                  <a:pt x="8276" y="520"/>
                </a:cubicBezTo>
                <a:cubicBezTo>
                  <a:pt x="8276" y="520"/>
                  <a:pt x="6918" y="3239"/>
                  <a:pt x="6918" y="3239"/>
                </a:cubicBezTo>
                <a:lnTo>
                  <a:pt x="6835" y="3405"/>
                </a:lnTo>
                <a:lnTo>
                  <a:pt x="6824" y="3429"/>
                </a:lnTo>
                <a:cubicBezTo>
                  <a:pt x="6832" y="3470"/>
                  <a:pt x="6859" y="3499"/>
                  <a:pt x="6893" y="3520"/>
                </a:cubicBezTo>
                <a:lnTo>
                  <a:pt x="6927" y="3450"/>
                </a:lnTo>
                <a:lnTo>
                  <a:pt x="6970" y="3362"/>
                </a:lnTo>
                <a:lnTo>
                  <a:pt x="8396" y="507"/>
                </a:lnTo>
                <a:close/>
                <a:moveTo>
                  <a:pt x="13625" y="556"/>
                </a:moveTo>
                <a:cubicBezTo>
                  <a:pt x="13606" y="556"/>
                  <a:pt x="13594" y="589"/>
                  <a:pt x="13592" y="628"/>
                </a:cubicBezTo>
                <a:cubicBezTo>
                  <a:pt x="13546" y="628"/>
                  <a:pt x="13534" y="674"/>
                  <a:pt x="13506" y="698"/>
                </a:cubicBezTo>
                <a:lnTo>
                  <a:pt x="13474" y="761"/>
                </a:lnTo>
                <a:lnTo>
                  <a:pt x="13453" y="804"/>
                </a:lnTo>
                <a:lnTo>
                  <a:pt x="13421" y="870"/>
                </a:lnTo>
                <a:cubicBezTo>
                  <a:pt x="13447" y="890"/>
                  <a:pt x="13478" y="912"/>
                  <a:pt x="13487" y="912"/>
                </a:cubicBezTo>
                <a:cubicBezTo>
                  <a:pt x="13499" y="912"/>
                  <a:pt x="13512" y="900"/>
                  <a:pt x="13526" y="887"/>
                </a:cubicBezTo>
                <a:lnTo>
                  <a:pt x="13573" y="794"/>
                </a:lnTo>
                <a:cubicBezTo>
                  <a:pt x="13557" y="787"/>
                  <a:pt x="13540" y="780"/>
                  <a:pt x="13515" y="773"/>
                </a:cubicBezTo>
                <a:cubicBezTo>
                  <a:pt x="13536" y="730"/>
                  <a:pt x="13579" y="705"/>
                  <a:pt x="13613" y="662"/>
                </a:cubicBezTo>
                <a:cubicBezTo>
                  <a:pt x="13613" y="641"/>
                  <a:pt x="13623" y="620"/>
                  <a:pt x="13632" y="607"/>
                </a:cubicBezTo>
                <a:cubicBezTo>
                  <a:pt x="13632" y="594"/>
                  <a:pt x="13630" y="556"/>
                  <a:pt x="13625" y="556"/>
                </a:cubicBezTo>
                <a:close/>
                <a:moveTo>
                  <a:pt x="8898" y="608"/>
                </a:moveTo>
                <a:lnTo>
                  <a:pt x="6926" y="4559"/>
                </a:lnTo>
                <a:cubicBezTo>
                  <a:pt x="6929" y="4569"/>
                  <a:pt x="6931" y="4578"/>
                  <a:pt x="6933" y="4588"/>
                </a:cubicBezTo>
                <a:cubicBezTo>
                  <a:pt x="6939" y="4631"/>
                  <a:pt x="6947" y="4713"/>
                  <a:pt x="6955" y="4730"/>
                </a:cubicBezTo>
                <a:cubicBezTo>
                  <a:pt x="6955" y="4730"/>
                  <a:pt x="6956" y="4730"/>
                  <a:pt x="6956" y="4730"/>
                </a:cubicBezTo>
                <a:lnTo>
                  <a:pt x="9011" y="610"/>
                </a:lnTo>
                <a:cubicBezTo>
                  <a:pt x="9009" y="612"/>
                  <a:pt x="9006" y="614"/>
                  <a:pt x="9003" y="617"/>
                </a:cubicBezTo>
                <a:cubicBezTo>
                  <a:pt x="8995" y="621"/>
                  <a:pt x="8954" y="608"/>
                  <a:pt x="8954" y="608"/>
                </a:cubicBezTo>
                <a:cubicBezTo>
                  <a:pt x="8954" y="608"/>
                  <a:pt x="8929" y="608"/>
                  <a:pt x="8898" y="608"/>
                </a:cubicBezTo>
                <a:close/>
                <a:moveTo>
                  <a:pt x="14007" y="650"/>
                </a:moveTo>
                <a:cubicBezTo>
                  <a:pt x="13997" y="650"/>
                  <a:pt x="13982" y="655"/>
                  <a:pt x="13966" y="666"/>
                </a:cubicBezTo>
                <a:lnTo>
                  <a:pt x="13892" y="815"/>
                </a:lnTo>
                <a:cubicBezTo>
                  <a:pt x="13897" y="832"/>
                  <a:pt x="13907" y="842"/>
                  <a:pt x="13924" y="842"/>
                </a:cubicBezTo>
                <a:cubicBezTo>
                  <a:pt x="13935" y="842"/>
                  <a:pt x="13980" y="824"/>
                  <a:pt x="14010" y="806"/>
                </a:cubicBezTo>
                <a:lnTo>
                  <a:pt x="14032" y="763"/>
                </a:lnTo>
                <a:lnTo>
                  <a:pt x="14007" y="650"/>
                </a:lnTo>
                <a:close/>
                <a:moveTo>
                  <a:pt x="4743" y="701"/>
                </a:moveTo>
                <a:cubicBezTo>
                  <a:pt x="4699" y="720"/>
                  <a:pt x="4661" y="728"/>
                  <a:pt x="4642" y="819"/>
                </a:cubicBezTo>
                <a:cubicBezTo>
                  <a:pt x="4651" y="816"/>
                  <a:pt x="4667" y="817"/>
                  <a:pt x="4686" y="817"/>
                </a:cubicBezTo>
                <a:cubicBezTo>
                  <a:pt x="4686" y="817"/>
                  <a:pt x="4743" y="701"/>
                  <a:pt x="4743" y="701"/>
                </a:cubicBezTo>
                <a:close/>
                <a:moveTo>
                  <a:pt x="4393" y="730"/>
                </a:moveTo>
                <a:lnTo>
                  <a:pt x="4390" y="736"/>
                </a:lnTo>
                <a:cubicBezTo>
                  <a:pt x="4394" y="790"/>
                  <a:pt x="4429" y="810"/>
                  <a:pt x="4454" y="810"/>
                </a:cubicBezTo>
                <a:lnTo>
                  <a:pt x="4418" y="810"/>
                </a:lnTo>
                <a:cubicBezTo>
                  <a:pt x="4379" y="810"/>
                  <a:pt x="4362" y="826"/>
                  <a:pt x="4337" y="856"/>
                </a:cubicBezTo>
                <a:cubicBezTo>
                  <a:pt x="4337" y="861"/>
                  <a:pt x="4356" y="930"/>
                  <a:pt x="4364" y="930"/>
                </a:cubicBezTo>
                <a:cubicBezTo>
                  <a:pt x="4375" y="930"/>
                  <a:pt x="4393" y="915"/>
                  <a:pt x="4411" y="923"/>
                </a:cubicBezTo>
                <a:lnTo>
                  <a:pt x="4491" y="762"/>
                </a:lnTo>
                <a:cubicBezTo>
                  <a:pt x="4462" y="746"/>
                  <a:pt x="4430" y="736"/>
                  <a:pt x="4393" y="730"/>
                </a:cubicBezTo>
                <a:close/>
                <a:moveTo>
                  <a:pt x="15933" y="731"/>
                </a:moveTo>
                <a:lnTo>
                  <a:pt x="15784" y="1032"/>
                </a:lnTo>
                <a:cubicBezTo>
                  <a:pt x="15791" y="1034"/>
                  <a:pt x="15799" y="1034"/>
                  <a:pt x="15807" y="1034"/>
                </a:cubicBezTo>
                <a:cubicBezTo>
                  <a:pt x="15819" y="1034"/>
                  <a:pt x="15869" y="1041"/>
                  <a:pt x="15893" y="1042"/>
                </a:cubicBezTo>
                <a:lnTo>
                  <a:pt x="15978" y="871"/>
                </a:lnTo>
                <a:lnTo>
                  <a:pt x="15981" y="866"/>
                </a:lnTo>
                <a:lnTo>
                  <a:pt x="15993" y="841"/>
                </a:lnTo>
                <a:cubicBezTo>
                  <a:pt x="15975" y="808"/>
                  <a:pt x="15956" y="763"/>
                  <a:pt x="15933" y="731"/>
                </a:cubicBezTo>
                <a:close/>
                <a:moveTo>
                  <a:pt x="6254" y="741"/>
                </a:moveTo>
                <a:cubicBezTo>
                  <a:pt x="6213" y="824"/>
                  <a:pt x="6122" y="922"/>
                  <a:pt x="6050" y="971"/>
                </a:cubicBezTo>
                <a:lnTo>
                  <a:pt x="6004" y="1064"/>
                </a:lnTo>
                <a:cubicBezTo>
                  <a:pt x="6016" y="1097"/>
                  <a:pt x="6054" y="1110"/>
                  <a:pt x="6092" y="1117"/>
                </a:cubicBezTo>
                <a:cubicBezTo>
                  <a:pt x="6092" y="1117"/>
                  <a:pt x="6270" y="761"/>
                  <a:pt x="6270" y="761"/>
                </a:cubicBezTo>
                <a:cubicBezTo>
                  <a:pt x="6265" y="756"/>
                  <a:pt x="6259" y="749"/>
                  <a:pt x="6254" y="741"/>
                </a:cubicBezTo>
                <a:close/>
                <a:moveTo>
                  <a:pt x="13732" y="804"/>
                </a:moveTo>
                <a:cubicBezTo>
                  <a:pt x="13732" y="804"/>
                  <a:pt x="13730" y="812"/>
                  <a:pt x="13732" y="846"/>
                </a:cubicBezTo>
                <a:cubicBezTo>
                  <a:pt x="13707" y="864"/>
                  <a:pt x="13690" y="890"/>
                  <a:pt x="13689" y="955"/>
                </a:cubicBezTo>
                <a:cubicBezTo>
                  <a:pt x="13689" y="960"/>
                  <a:pt x="13697" y="964"/>
                  <a:pt x="13709" y="966"/>
                </a:cubicBezTo>
                <a:lnTo>
                  <a:pt x="13790" y="804"/>
                </a:lnTo>
                <a:lnTo>
                  <a:pt x="13732" y="804"/>
                </a:lnTo>
                <a:close/>
                <a:moveTo>
                  <a:pt x="12891" y="823"/>
                </a:moveTo>
                <a:cubicBezTo>
                  <a:pt x="12843" y="830"/>
                  <a:pt x="12782" y="850"/>
                  <a:pt x="12768" y="902"/>
                </a:cubicBezTo>
                <a:cubicBezTo>
                  <a:pt x="12785" y="906"/>
                  <a:pt x="12798" y="919"/>
                  <a:pt x="12815" y="919"/>
                </a:cubicBezTo>
                <a:cubicBezTo>
                  <a:pt x="12826" y="919"/>
                  <a:pt x="12839" y="911"/>
                  <a:pt x="12851" y="902"/>
                </a:cubicBezTo>
                <a:lnTo>
                  <a:pt x="12891" y="823"/>
                </a:lnTo>
                <a:close/>
                <a:moveTo>
                  <a:pt x="12990" y="833"/>
                </a:moveTo>
                <a:lnTo>
                  <a:pt x="12960" y="884"/>
                </a:lnTo>
                <a:cubicBezTo>
                  <a:pt x="12960" y="884"/>
                  <a:pt x="12959" y="894"/>
                  <a:pt x="12959" y="894"/>
                </a:cubicBezTo>
                <a:lnTo>
                  <a:pt x="12939" y="941"/>
                </a:lnTo>
                <a:cubicBezTo>
                  <a:pt x="12946" y="943"/>
                  <a:pt x="12954" y="946"/>
                  <a:pt x="12966" y="946"/>
                </a:cubicBezTo>
                <a:cubicBezTo>
                  <a:pt x="12949" y="955"/>
                  <a:pt x="12938" y="971"/>
                  <a:pt x="12921" y="988"/>
                </a:cubicBezTo>
                <a:cubicBezTo>
                  <a:pt x="12928" y="1025"/>
                  <a:pt x="12949" y="1045"/>
                  <a:pt x="12979" y="1046"/>
                </a:cubicBezTo>
                <a:cubicBezTo>
                  <a:pt x="12983" y="1046"/>
                  <a:pt x="12986" y="1057"/>
                  <a:pt x="12991" y="1067"/>
                </a:cubicBezTo>
                <a:lnTo>
                  <a:pt x="13107" y="835"/>
                </a:lnTo>
                <a:cubicBezTo>
                  <a:pt x="13091" y="852"/>
                  <a:pt x="13077" y="876"/>
                  <a:pt x="13056" y="876"/>
                </a:cubicBezTo>
                <a:cubicBezTo>
                  <a:pt x="13033" y="876"/>
                  <a:pt x="13013" y="848"/>
                  <a:pt x="12990" y="833"/>
                </a:cubicBezTo>
                <a:close/>
                <a:moveTo>
                  <a:pt x="4555" y="849"/>
                </a:moveTo>
                <a:lnTo>
                  <a:pt x="4370" y="1221"/>
                </a:lnTo>
                <a:cubicBezTo>
                  <a:pt x="4378" y="1221"/>
                  <a:pt x="4387" y="1221"/>
                  <a:pt x="4396" y="1221"/>
                </a:cubicBezTo>
                <a:cubicBezTo>
                  <a:pt x="4383" y="1255"/>
                  <a:pt x="4368" y="1255"/>
                  <a:pt x="4347" y="1272"/>
                </a:cubicBezTo>
                <a:cubicBezTo>
                  <a:pt x="4347" y="1297"/>
                  <a:pt x="4349" y="1312"/>
                  <a:pt x="4364" y="1312"/>
                </a:cubicBezTo>
                <a:cubicBezTo>
                  <a:pt x="4381" y="1312"/>
                  <a:pt x="4387" y="1294"/>
                  <a:pt x="4409" y="1277"/>
                </a:cubicBezTo>
                <a:cubicBezTo>
                  <a:pt x="4414" y="1299"/>
                  <a:pt x="4417" y="1323"/>
                  <a:pt x="4430" y="1330"/>
                </a:cubicBezTo>
                <a:lnTo>
                  <a:pt x="4608" y="974"/>
                </a:lnTo>
                <a:cubicBezTo>
                  <a:pt x="4603" y="973"/>
                  <a:pt x="4598" y="971"/>
                  <a:pt x="4593" y="967"/>
                </a:cubicBezTo>
                <a:cubicBezTo>
                  <a:pt x="4571" y="951"/>
                  <a:pt x="4566" y="896"/>
                  <a:pt x="4555" y="849"/>
                </a:cubicBezTo>
                <a:close/>
                <a:moveTo>
                  <a:pt x="11479" y="934"/>
                </a:moveTo>
                <a:cubicBezTo>
                  <a:pt x="11468" y="934"/>
                  <a:pt x="11451" y="1027"/>
                  <a:pt x="11426" y="1027"/>
                </a:cubicBezTo>
                <a:cubicBezTo>
                  <a:pt x="11419" y="1027"/>
                  <a:pt x="11393" y="1007"/>
                  <a:pt x="11370" y="982"/>
                </a:cubicBezTo>
                <a:lnTo>
                  <a:pt x="11284" y="1155"/>
                </a:lnTo>
                <a:cubicBezTo>
                  <a:pt x="11285" y="1155"/>
                  <a:pt x="11286" y="1154"/>
                  <a:pt x="11287" y="1154"/>
                </a:cubicBezTo>
                <a:cubicBezTo>
                  <a:pt x="11291" y="1154"/>
                  <a:pt x="11379" y="1167"/>
                  <a:pt x="11387" y="1167"/>
                </a:cubicBezTo>
                <a:cubicBezTo>
                  <a:pt x="11376" y="1175"/>
                  <a:pt x="11354" y="1173"/>
                  <a:pt x="11335" y="1186"/>
                </a:cubicBezTo>
                <a:cubicBezTo>
                  <a:pt x="11330" y="1186"/>
                  <a:pt x="11307" y="1165"/>
                  <a:pt x="11292" y="1169"/>
                </a:cubicBezTo>
                <a:cubicBezTo>
                  <a:pt x="11294" y="1203"/>
                  <a:pt x="11300" y="1218"/>
                  <a:pt x="11319" y="1218"/>
                </a:cubicBezTo>
                <a:lnTo>
                  <a:pt x="11367" y="1218"/>
                </a:lnTo>
                <a:lnTo>
                  <a:pt x="11505" y="942"/>
                </a:lnTo>
                <a:cubicBezTo>
                  <a:pt x="11505" y="939"/>
                  <a:pt x="11505" y="936"/>
                  <a:pt x="11505" y="934"/>
                </a:cubicBezTo>
                <a:lnTo>
                  <a:pt x="11479" y="934"/>
                </a:lnTo>
                <a:close/>
                <a:moveTo>
                  <a:pt x="13604" y="945"/>
                </a:moveTo>
                <a:cubicBezTo>
                  <a:pt x="13604" y="945"/>
                  <a:pt x="13556" y="1042"/>
                  <a:pt x="13556" y="1042"/>
                </a:cubicBezTo>
                <a:cubicBezTo>
                  <a:pt x="13562" y="1049"/>
                  <a:pt x="13567" y="1056"/>
                  <a:pt x="13572" y="1056"/>
                </a:cubicBezTo>
                <a:cubicBezTo>
                  <a:pt x="13602" y="1056"/>
                  <a:pt x="13600" y="992"/>
                  <a:pt x="13642" y="992"/>
                </a:cubicBezTo>
                <a:cubicBezTo>
                  <a:pt x="13635" y="970"/>
                  <a:pt x="13621" y="953"/>
                  <a:pt x="13604" y="945"/>
                </a:cubicBezTo>
                <a:close/>
                <a:moveTo>
                  <a:pt x="4342" y="946"/>
                </a:moveTo>
                <a:cubicBezTo>
                  <a:pt x="4323" y="946"/>
                  <a:pt x="4294" y="942"/>
                  <a:pt x="4294" y="989"/>
                </a:cubicBezTo>
                <a:cubicBezTo>
                  <a:pt x="4294" y="1017"/>
                  <a:pt x="4317" y="1042"/>
                  <a:pt x="4342" y="1060"/>
                </a:cubicBezTo>
                <a:lnTo>
                  <a:pt x="4387" y="970"/>
                </a:lnTo>
                <a:cubicBezTo>
                  <a:pt x="4376" y="961"/>
                  <a:pt x="4364" y="946"/>
                  <a:pt x="4342" y="946"/>
                </a:cubicBezTo>
                <a:close/>
                <a:moveTo>
                  <a:pt x="4698" y="1010"/>
                </a:moveTo>
                <a:lnTo>
                  <a:pt x="4548" y="1309"/>
                </a:lnTo>
                <a:cubicBezTo>
                  <a:pt x="4548" y="1309"/>
                  <a:pt x="4532" y="1342"/>
                  <a:pt x="4532" y="1342"/>
                </a:cubicBezTo>
                <a:lnTo>
                  <a:pt x="4458" y="1489"/>
                </a:lnTo>
                <a:cubicBezTo>
                  <a:pt x="4479" y="1511"/>
                  <a:pt x="4505" y="1524"/>
                  <a:pt x="4524" y="1524"/>
                </a:cubicBezTo>
                <a:cubicBezTo>
                  <a:pt x="4518" y="1537"/>
                  <a:pt x="4511" y="1550"/>
                  <a:pt x="4496" y="1554"/>
                </a:cubicBezTo>
                <a:cubicBezTo>
                  <a:pt x="4498" y="1576"/>
                  <a:pt x="4505" y="1593"/>
                  <a:pt x="4515" y="1604"/>
                </a:cubicBezTo>
                <a:lnTo>
                  <a:pt x="4780" y="1074"/>
                </a:lnTo>
                <a:cubicBezTo>
                  <a:pt x="4780" y="1031"/>
                  <a:pt x="4780" y="1013"/>
                  <a:pt x="4752" y="1013"/>
                </a:cubicBezTo>
                <a:lnTo>
                  <a:pt x="4731" y="1013"/>
                </a:lnTo>
                <a:lnTo>
                  <a:pt x="4759" y="1040"/>
                </a:lnTo>
                <a:lnTo>
                  <a:pt x="4759" y="1093"/>
                </a:lnTo>
                <a:lnTo>
                  <a:pt x="4716" y="1093"/>
                </a:lnTo>
                <a:cubicBezTo>
                  <a:pt x="4703" y="1067"/>
                  <a:pt x="4704" y="1036"/>
                  <a:pt x="4698" y="1010"/>
                </a:cubicBezTo>
                <a:close/>
                <a:moveTo>
                  <a:pt x="11576" y="1016"/>
                </a:moveTo>
                <a:lnTo>
                  <a:pt x="11452" y="1263"/>
                </a:lnTo>
                <a:cubicBezTo>
                  <a:pt x="11466" y="1305"/>
                  <a:pt x="11485" y="1315"/>
                  <a:pt x="11515" y="1315"/>
                </a:cubicBezTo>
                <a:cubicBezTo>
                  <a:pt x="11524" y="1315"/>
                  <a:pt x="11535" y="1311"/>
                  <a:pt x="11545" y="1306"/>
                </a:cubicBezTo>
                <a:lnTo>
                  <a:pt x="11682" y="1032"/>
                </a:lnTo>
                <a:cubicBezTo>
                  <a:pt x="11669" y="1022"/>
                  <a:pt x="11654" y="1016"/>
                  <a:pt x="11639" y="1016"/>
                </a:cubicBezTo>
                <a:cubicBezTo>
                  <a:pt x="11609" y="1016"/>
                  <a:pt x="11618" y="1016"/>
                  <a:pt x="11576" y="1016"/>
                </a:cubicBezTo>
                <a:close/>
                <a:moveTo>
                  <a:pt x="4950" y="1028"/>
                </a:moveTo>
                <a:cubicBezTo>
                  <a:pt x="4936" y="1027"/>
                  <a:pt x="4922" y="1028"/>
                  <a:pt x="4910" y="1029"/>
                </a:cubicBezTo>
                <a:lnTo>
                  <a:pt x="4845" y="1160"/>
                </a:lnTo>
                <a:cubicBezTo>
                  <a:pt x="4865" y="1181"/>
                  <a:pt x="4899" y="1198"/>
                  <a:pt x="4927" y="1225"/>
                </a:cubicBezTo>
                <a:cubicBezTo>
                  <a:pt x="4927" y="1225"/>
                  <a:pt x="5011" y="1057"/>
                  <a:pt x="5011" y="1057"/>
                </a:cubicBezTo>
                <a:cubicBezTo>
                  <a:pt x="5005" y="1051"/>
                  <a:pt x="5000" y="1044"/>
                  <a:pt x="4994" y="1040"/>
                </a:cubicBezTo>
                <a:cubicBezTo>
                  <a:pt x="4979" y="1032"/>
                  <a:pt x="4964" y="1029"/>
                  <a:pt x="4950" y="1028"/>
                </a:cubicBezTo>
                <a:close/>
                <a:moveTo>
                  <a:pt x="16000" y="1043"/>
                </a:moveTo>
                <a:lnTo>
                  <a:pt x="15855" y="1334"/>
                </a:lnTo>
                <a:cubicBezTo>
                  <a:pt x="15888" y="1336"/>
                  <a:pt x="15920" y="1349"/>
                  <a:pt x="15953" y="1366"/>
                </a:cubicBezTo>
                <a:lnTo>
                  <a:pt x="16093" y="1088"/>
                </a:lnTo>
                <a:cubicBezTo>
                  <a:pt x="16092" y="1088"/>
                  <a:pt x="16090" y="1086"/>
                  <a:pt x="16089" y="1086"/>
                </a:cubicBezTo>
                <a:lnTo>
                  <a:pt x="16047" y="1086"/>
                </a:lnTo>
                <a:cubicBezTo>
                  <a:pt x="16028" y="1086"/>
                  <a:pt x="16016" y="1058"/>
                  <a:pt x="16000" y="1043"/>
                </a:cubicBezTo>
                <a:close/>
                <a:moveTo>
                  <a:pt x="15890" y="1046"/>
                </a:moveTo>
                <a:cubicBezTo>
                  <a:pt x="15827" y="1088"/>
                  <a:pt x="15805" y="1134"/>
                  <a:pt x="15737" y="1179"/>
                </a:cubicBezTo>
                <a:cubicBezTo>
                  <a:pt x="15750" y="1194"/>
                  <a:pt x="15768" y="1224"/>
                  <a:pt x="15787" y="1254"/>
                </a:cubicBezTo>
                <a:cubicBezTo>
                  <a:pt x="15787" y="1254"/>
                  <a:pt x="15890" y="1046"/>
                  <a:pt x="15890" y="1046"/>
                </a:cubicBezTo>
                <a:close/>
                <a:moveTo>
                  <a:pt x="11099" y="1081"/>
                </a:moveTo>
                <a:lnTo>
                  <a:pt x="11043" y="1191"/>
                </a:lnTo>
                <a:lnTo>
                  <a:pt x="11023" y="1233"/>
                </a:lnTo>
                <a:lnTo>
                  <a:pt x="10871" y="1539"/>
                </a:lnTo>
                <a:cubicBezTo>
                  <a:pt x="10883" y="1550"/>
                  <a:pt x="10899" y="1553"/>
                  <a:pt x="10918" y="1553"/>
                </a:cubicBezTo>
                <a:cubicBezTo>
                  <a:pt x="10963" y="1553"/>
                  <a:pt x="10963" y="1461"/>
                  <a:pt x="10982" y="1420"/>
                </a:cubicBezTo>
                <a:lnTo>
                  <a:pt x="10999" y="1420"/>
                </a:lnTo>
                <a:cubicBezTo>
                  <a:pt x="11003" y="1440"/>
                  <a:pt x="11010" y="1460"/>
                  <a:pt x="11016" y="1475"/>
                </a:cubicBezTo>
                <a:lnTo>
                  <a:pt x="11169" y="1169"/>
                </a:lnTo>
                <a:cubicBezTo>
                  <a:pt x="11169" y="1168"/>
                  <a:pt x="11169" y="1165"/>
                  <a:pt x="11169" y="1164"/>
                </a:cubicBezTo>
                <a:cubicBezTo>
                  <a:pt x="11169" y="1127"/>
                  <a:pt x="11128" y="1091"/>
                  <a:pt x="11099" y="1081"/>
                </a:cubicBezTo>
                <a:close/>
                <a:moveTo>
                  <a:pt x="4272" y="1093"/>
                </a:moveTo>
                <a:cubicBezTo>
                  <a:pt x="4274" y="1128"/>
                  <a:pt x="4279" y="1154"/>
                  <a:pt x="4287" y="1172"/>
                </a:cubicBezTo>
                <a:cubicBezTo>
                  <a:pt x="4287" y="1172"/>
                  <a:pt x="4321" y="1103"/>
                  <a:pt x="4321" y="1103"/>
                </a:cubicBezTo>
                <a:cubicBezTo>
                  <a:pt x="4314" y="1098"/>
                  <a:pt x="4308" y="1093"/>
                  <a:pt x="4304" y="1093"/>
                </a:cubicBezTo>
                <a:lnTo>
                  <a:pt x="4272" y="1093"/>
                </a:lnTo>
                <a:close/>
                <a:moveTo>
                  <a:pt x="10852" y="1132"/>
                </a:moveTo>
                <a:lnTo>
                  <a:pt x="10766" y="1302"/>
                </a:lnTo>
                <a:cubicBezTo>
                  <a:pt x="10775" y="1321"/>
                  <a:pt x="10784" y="1336"/>
                  <a:pt x="10790" y="1336"/>
                </a:cubicBezTo>
                <a:cubicBezTo>
                  <a:pt x="10797" y="1336"/>
                  <a:pt x="10800" y="1348"/>
                  <a:pt x="10807" y="1352"/>
                </a:cubicBezTo>
                <a:cubicBezTo>
                  <a:pt x="10803" y="1384"/>
                  <a:pt x="10808" y="1408"/>
                  <a:pt x="10818" y="1428"/>
                </a:cubicBezTo>
                <a:lnTo>
                  <a:pt x="10915" y="1233"/>
                </a:lnTo>
                <a:cubicBezTo>
                  <a:pt x="10908" y="1227"/>
                  <a:pt x="10900" y="1219"/>
                  <a:pt x="10893" y="1207"/>
                </a:cubicBezTo>
                <a:cubicBezTo>
                  <a:pt x="10899" y="1185"/>
                  <a:pt x="10908" y="1173"/>
                  <a:pt x="10918" y="1147"/>
                </a:cubicBezTo>
                <a:cubicBezTo>
                  <a:pt x="10890" y="1137"/>
                  <a:pt x="10870" y="1134"/>
                  <a:pt x="10852" y="1132"/>
                </a:cubicBezTo>
                <a:close/>
                <a:moveTo>
                  <a:pt x="4817" y="1215"/>
                </a:moveTo>
                <a:lnTo>
                  <a:pt x="4657" y="1545"/>
                </a:lnTo>
                <a:cubicBezTo>
                  <a:pt x="4679" y="1572"/>
                  <a:pt x="4719" y="1614"/>
                  <a:pt x="4739" y="1610"/>
                </a:cubicBezTo>
                <a:lnTo>
                  <a:pt x="4739" y="1538"/>
                </a:lnTo>
                <a:lnTo>
                  <a:pt x="4748" y="1538"/>
                </a:lnTo>
                <a:cubicBezTo>
                  <a:pt x="4742" y="1497"/>
                  <a:pt x="4733" y="1503"/>
                  <a:pt x="4720" y="1460"/>
                </a:cubicBezTo>
                <a:cubicBezTo>
                  <a:pt x="4731" y="1439"/>
                  <a:pt x="4735" y="1422"/>
                  <a:pt x="4746" y="1401"/>
                </a:cubicBezTo>
                <a:cubicBezTo>
                  <a:pt x="4752" y="1448"/>
                  <a:pt x="4752" y="1488"/>
                  <a:pt x="4780" y="1488"/>
                </a:cubicBezTo>
                <a:cubicBezTo>
                  <a:pt x="4801" y="1488"/>
                  <a:pt x="4823" y="1413"/>
                  <a:pt x="4852" y="1374"/>
                </a:cubicBezTo>
                <a:lnTo>
                  <a:pt x="4909" y="1261"/>
                </a:lnTo>
                <a:cubicBezTo>
                  <a:pt x="4880" y="1245"/>
                  <a:pt x="4843" y="1215"/>
                  <a:pt x="4827" y="1215"/>
                </a:cubicBezTo>
                <a:cubicBezTo>
                  <a:pt x="4827" y="1215"/>
                  <a:pt x="4817" y="1215"/>
                  <a:pt x="4817" y="1215"/>
                </a:cubicBezTo>
                <a:close/>
                <a:moveTo>
                  <a:pt x="16343" y="1247"/>
                </a:moveTo>
                <a:lnTo>
                  <a:pt x="16151" y="1632"/>
                </a:lnTo>
                <a:cubicBezTo>
                  <a:pt x="16152" y="1632"/>
                  <a:pt x="16152" y="1632"/>
                  <a:pt x="16153" y="1632"/>
                </a:cubicBezTo>
                <a:cubicBezTo>
                  <a:pt x="16153" y="1632"/>
                  <a:pt x="16266" y="1568"/>
                  <a:pt x="16266" y="1568"/>
                </a:cubicBezTo>
                <a:cubicBezTo>
                  <a:pt x="16266" y="1568"/>
                  <a:pt x="16284" y="1563"/>
                  <a:pt x="16302" y="1557"/>
                </a:cubicBezTo>
                <a:lnTo>
                  <a:pt x="16425" y="1311"/>
                </a:lnTo>
                <a:cubicBezTo>
                  <a:pt x="16405" y="1286"/>
                  <a:pt x="16385" y="1269"/>
                  <a:pt x="16373" y="1269"/>
                </a:cubicBezTo>
                <a:cubicBezTo>
                  <a:pt x="16358" y="1269"/>
                  <a:pt x="16349" y="1298"/>
                  <a:pt x="16334" y="1306"/>
                </a:cubicBezTo>
                <a:cubicBezTo>
                  <a:pt x="16345" y="1285"/>
                  <a:pt x="16345" y="1267"/>
                  <a:pt x="16343" y="1247"/>
                </a:cubicBezTo>
                <a:close/>
                <a:moveTo>
                  <a:pt x="11230" y="1263"/>
                </a:moveTo>
                <a:cubicBezTo>
                  <a:pt x="11230" y="1263"/>
                  <a:pt x="11012" y="1700"/>
                  <a:pt x="11012" y="1700"/>
                </a:cubicBezTo>
                <a:lnTo>
                  <a:pt x="10989" y="1747"/>
                </a:lnTo>
                <a:lnTo>
                  <a:pt x="10955" y="1815"/>
                </a:lnTo>
                <a:cubicBezTo>
                  <a:pt x="10967" y="1858"/>
                  <a:pt x="10990" y="1891"/>
                  <a:pt x="11016" y="1920"/>
                </a:cubicBezTo>
                <a:lnTo>
                  <a:pt x="11308" y="1337"/>
                </a:lnTo>
                <a:cubicBezTo>
                  <a:pt x="11283" y="1315"/>
                  <a:pt x="11261" y="1300"/>
                  <a:pt x="11249" y="1300"/>
                </a:cubicBezTo>
                <a:cubicBezTo>
                  <a:pt x="11242" y="1300"/>
                  <a:pt x="11234" y="1295"/>
                  <a:pt x="11227" y="1295"/>
                </a:cubicBezTo>
                <a:cubicBezTo>
                  <a:pt x="11229" y="1286"/>
                  <a:pt x="11230" y="1275"/>
                  <a:pt x="11230" y="1263"/>
                </a:cubicBezTo>
                <a:close/>
                <a:moveTo>
                  <a:pt x="3750" y="1298"/>
                </a:moveTo>
                <a:cubicBezTo>
                  <a:pt x="3724" y="1298"/>
                  <a:pt x="3707" y="1323"/>
                  <a:pt x="3682" y="1331"/>
                </a:cubicBezTo>
                <a:cubicBezTo>
                  <a:pt x="3682" y="1383"/>
                  <a:pt x="3688" y="1396"/>
                  <a:pt x="3718" y="1396"/>
                </a:cubicBezTo>
                <a:cubicBezTo>
                  <a:pt x="3716" y="1414"/>
                  <a:pt x="3709" y="1429"/>
                  <a:pt x="3703" y="1438"/>
                </a:cubicBezTo>
                <a:cubicBezTo>
                  <a:pt x="3704" y="1440"/>
                  <a:pt x="3705" y="1442"/>
                  <a:pt x="3707" y="1444"/>
                </a:cubicBezTo>
                <a:lnTo>
                  <a:pt x="3775" y="1308"/>
                </a:lnTo>
                <a:cubicBezTo>
                  <a:pt x="3767" y="1302"/>
                  <a:pt x="3760" y="1298"/>
                  <a:pt x="3750" y="1298"/>
                </a:cubicBezTo>
                <a:close/>
                <a:moveTo>
                  <a:pt x="3873" y="1340"/>
                </a:moveTo>
                <a:cubicBezTo>
                  <a:pt x="3870" y="1340"/>
                  <a:pt x="3867" y="1342"/>
                  <a:pt x="3864" y="1344"/>
                </a:cubicBezTo>
                <a:lnTo>
                  <a:pt x="3749" y="1575"/>
                </a:lnTo>
                <a:cubicBezTo>
                  <a:pt x="3755" y="1576"/>
                  <a:pt x="3762" y="1575"/>
                  <a:pt x="3771" y="1575"/>
                </a:cubicBezTo>
                <a:cubicBezTo>
                  <a:pt x="3803" y="1575"/>
                  <a:pt x="3831" y="1553"/>
                  <a:pt x="3842" y="1592"/>
                </a:cubicBezTo>
                <a:cubicBezTo>
                  <a:pt x="3846" y="1591"/>
                  <a:pt x="3851" y="1591"/>
                  <a:pt x="3855" y="1590"/>
                </a:cubicBezTo>
                <a:lnTo>
                  <a:pt x="3932" y="1437"/>
                </a:lnTo>
                <a:cubicBezTo>
                  <a:pt x="3914" y="1423"/>
                  <a:pt x="3913" y="1340"/>
                  <a:pt x="3873" y="1340"/>
                </a:cubicBezTo>
                <a:close/>
                <a:moveTo>
                  <a:pt x="5966" y="1370"/>
                </a:moveTo>
                <a:cubicBezTo>
                  <a:pt x="5950" y="1371"/>
                  <a:pt x="5935" y="1373"/>
                  <a:pt x="5921" y="1383"/>
                </a:cubicBezTo>
                <a:cubicBezTo>
                  <a:pt x="5880" y="1408"/>
                  <a:pt x="5857" y="1456"/>
                  <a:pt x="5818" y="1481"/>
                </a:cubicBezTo>
                <a:cubicBezTo>
                  <a:pt x="5810" y="1487"/>
                  <a:pt x="5801" y="1490"/>
                  <a:pt x="5791" y="1492"/>
                </a:cubicBezTo>
                <a:lnTo>
                  <a:pt x="5717" y="1640"/>
                </a:lnTo>
                <a:cubicBezTo>
                  <a:pt x="5735" y="1664"/>
                  <a:pt x="5765" y="1689"/>
                  <a:pt x="5796" y="1711"/>
                </a:cubicBezTo>
                <a:cubicBezTo>
                  <a:pt x="5796" y="1711"/>
                  <a:pt x="5966" y="1370"/>
                  <a:pt x="5966" y="1370"/>
                </a:cubicBezTo>
                <a:close/>
                <a:moveTo>
                  <a:pt x="11377" y="1415"/>
                </a:moveTo>
                <a:lnTo>
                  <a:pt x="11341" y="1487"/>
                </a:lnTo>
                <a:cubicBezTo>
                  <a:pt x="11350" y="1499"/>
                  <a:pt x="11361" y="1511"/>
                  <a:pt x="11375" y="1514"/>
                </a:cubicBezTo>
                <a:cubicBezTo>
                  <a:pt x="11364" y="1514"/>
                  <a:pt x="11355" y="1518"/>
                  <a:pt x="11344" y="1523"/>
                </a:cubicBezTo>
                <a:cubicBezTo>
                  <a:pt x="11352" y="1552"/>
                  <a:pt x="11367" y="1613"/>
                  <a:pt x="11381" y="1635"/>
                </a:cubicBezTo>
                <a:lnTo>
                  <a:pt x="11440" y="1517"/>
                </a:lnTo>
                <a:cubicBezTo>
                  <a:pt x="11440" y="1505"/>
                  <a:pt x="11438" y="1491"/>
                  <a:pt x="11436" y="1481"/>
                </a:cubicBezTo>
                <a:cubicBezTo>
                  <a:pt x="11421" y="1485"/>
                  <a:pt x="11415" y="1491"/>
                  <a:pt x="11398" y="1482"/>
                </a:cubicBezTo>
                <a:cubicBezTo>
                  <a:pt x="11404" y="1482"/>
                  <a:pt x="11413" y="1484"/>
                  <a:pt x="11420" y="1480"/>
                </a:cubicBezTo>
                <a:cubicBezTo>
                  <a:pt x="11413" y="1464"/>
                  <a:pt x="11397" y="1440"/>
                  <a:pt x="11377" y="1415"/>
                </a:cubicBezTo>
                <a:close/>
                <a:moveTo>
                  <a:pt x="3360" y="1463"/>
                </a:moveTo>
                <a:lnTo>
                  <a:pt x="3207" y="1771"/>
                </a:lnTo>
                <a:cubicBezTo>
                  <a:pt x="3218" y="1811"/>
                  <a:pt x="3245" y="1861"/>
                  <a:pt x="3270" y="1861"/>
                </a:cubicBezTo>
                <a:cubicBezTo>
                  <a:pt x="3272" y="1861"/>
                  <a:pt x="3274" y="1861"/>
                  <a:pt x="3276" y="1861"/>
                </a:cubicBezTo>
                <a:lnTo>
                  <a:pt x="3336" y="1741"/>
                </a:lnTo>
                <a:lnTo>
                  <a:pt x="3337" y="1740"/>
                </a:lnTo>
                <a:lnTo>
                  <a:pt x="3389" y="1635"/>
                </a:lnTo>
                <a:lnTo>
                  <a:pt x="3398" y="1615"/>
                </a:lnTo>
                <a:lnTo>
                  <a:pt x="3434" y="1545"/>
                </a:lnTo>
                <a:cubicBezTo>
                  <a:pt x="3421" y="1504"/>
                  <a:pt x="3393" y="1469"/>
                  <a:pt x="3360" y="1463"/>
                </a:cubicBezTo>
                <a:close/>
                <a:moveTo>
                  <a:pt x="4247" y="1466"/>
                </a:moveTo>
                <a:lnTo>
                  <a:pt x="4182" y="1596"/>
                </a:lnTo>
                <a:cubicBezTo>
                  <a:pt x="4190" y="1607"/>
                  <a:pt x="4198" y="1618"/>
                  <a:pt x="4204" y="1631"/>
                </a:cubicBezTo>
                <a:cubicBezTo>
                  <a:pt x="4198" y="1635"/>
                  <a:pt x="4182" y="1652"/>
                  <a:pt x="4182" y="1674"/>
                </a:cubicBezTo>
                <a:cubicBezTo>
                  <a:pt x="4182" y="1703"/>
                  <a:pt x="4208" y="1710"/>
                  <a:pt x="4243" y="1704"/>
                </a:cubicBezTo>
                <a:lnTo>
                  <a:pt x="4327" y="1536"/>
                </a:lnTo>
                <a:cubicBezTo>
                  <a:pt x="4310" y="1502"/>
                  <a:pt x="4257" y="1555"/>
                  <a:pt x="4257" y="1469"/>
                </a:cubicBezTo>
                <a:cubicBezTo>
                  <a:pt x="4254" y="1469"/>
                  <a:pt x="4251" y="1467"/>
                  <a:pt x="4247" y="1466"/>
                </a:cubicBezTo>
                <a:close/>
                <a:moveTo>
                  <a:pt x="4021" y="1474"/>
                </a:moveTo>
                <a:lnTo>
                  <a:pt x="3953" y="1611"/>
                </a:lnTo>
                <a:cubicBezTo>
                  <a:pt x="3984" y="1624"/>
                  <a:pt x="3989" y="1689"/>
                  <a:pt x="4018" y="1710"/>
                </a:cubicBezTo>
                <a:lnTo>
                  <a:pt x="4064" y="1618"/>
                </a:lnTo>
                <a:cubicBezTo>
                  <a:pt x="4050" y="1592"/>
                  <a:pt x="4028" y="1569"/>
                  <a:pt x="4017" y="1546"/>
                </a:cubicBezTo>
                <a:cubicBezTo>
                  <a:pt x="4021" y="1533"/>
                  <a:pt x="4029" y="1516"/>
                  <a:pt x="4033" y="1503"/>
                </a:cubicBezTo>
                <a:cubicBezTo>
                  <a:pt x="4030" y="1497"/>
                  <a:pt x="4026" y="1486"/>
                  <a:pt x="4021" y="1474"/>
                </a:cubicBezTo>
                <a:close/>
                <a:moveTo>
                  <a:pt x="11510" y="1595"/>
                </a:moveTo>
                <a:lnTo>
                  <a:pt x="11424" y="1765"/>
                </a:lnTo>
                <a:cubicBezTo>
                  <a:pt x="11435" y="1766"/>
                  <a:pt x="11445" y="1768"/>
                  <a:pt x="11453" y="1771"/>
                </a:cubicBezTo>
                <a:cubicBezTo>
                  <a:pt x="11447" y="1792"/>
                  <a:pt x="11447" y="1814"/>
                  <a:pt x="11451" y="1848"/>
                </a:cubicBezTo>
                <a:cubicBezTo>
                  <a:pt x="11497" y="1819"/>
                  <a:pt x="11520" y="1760"/>
                  <a:pt x="11561" y="1719"/>
                </a:cubicBezTo>
                <a:lnTo>
                  <a:pt x="11579" y="1685"/>
                </a:lnTo>
                <a:cubicBezTo>
                  <a:pt x="11559" y="1654"/>
                  <a:pt x="11523" y="1652"/>
                  <a:pt x="11510" y="1595"/>
                </a:cubicBezTo>
                <a:close/>
                <a:moveTo>
                  <a:pt x="8886" y="1631"/>
                </a:moveTo>
                <a:cubicBezTo>
                  <a:pt x="8865" y="1631"/>
                  <a:pt x="8849" y="1648"/>
                  <a:pt x="8830" y="1636"/>
                </a:cubicBezTo>
                <a:lnTo>
                  <a:pt x="7086" y="5130"/>
                </a:lnTo>
                <a:cubicBezTo>
                  <a:pt x="7101" y="5163"/>
                  <a:pt x="7114" y="5189"/>
                  <a:pt x="7126" y="5208"/>
                </a:cubicBezTo>
                <a:cubicBezTo>
                  <a:pt x="7130" y="5213"/>
                  <a:pt x="7130" y="5241"/>
                  <a:pt x="7133" y="5265"/>
                </a:cubicBezTo>
                <a:lnTo>
                  <a:pt x="8933" y="1658"/>
                </a:lnTo>
                <a:cubicBezTo>
                  <a:pt x="8919" y="1643"/>
                  <a:pt x="8903" y="1631"/>
                  <a:pt x="8886" y="1631"/>
                </a:cubicBezTo>
                <a:close/>
                <a:moveTo>
                  <a:pt x="3114" y="1656"/>
                </a:moveTo>
                <a:cubicBezTo>
                  <a:pt x="3106" y="1656"/>
                  <a:pt x="3099" y="1670"/>
                  <a:pt x="3099" y="1704"/>
                </a:cubicBezTo>
                <a:cubicBezTo>
                  <a:pt x="3099" y="1715"/>
                  <a:pt x="3105" y="1730"/>
                  <a:pt x="3113" y="1743"/>
                </a:cubicBezTo>
                <a:lnTo>
                  <a:pt x="3144" y="1679"/>
                </a:lnTo>
                <a:cubicBezTo>
                  <a:pt x="3134" y="1666"/>
                  <a:pt x="3123" y="1655"/>
                  <a:pt x="3114" y="1656"/>
                </a:cubicBezTo>
                <a:close/>
                <a:moveTo>
                  <a:pt x="4796" y="1703"/>
                </a:moveTo>
                <a:lnTo>
                  <a:pt x="4754" y="1787"/>
                </a:lnTo>
                <a:cubicBezTo>
                  <a:pt x="4767" y="1829"/>
                  <a:pt x="4798" y="1844"/>
                  <a:pt x="4819" y="1874"/>
                </a:cubicBezTo>
                <a:cubicBezTo>
                  <a:pt x="4774" y="1938"/>
                  <a:pt x="4662" y="1875"/>
                  <a:pt x="4662" y="2046"/>
                </a:cubicBezTo>
                <a:cubicBezTo>
                  <a:pt x="4662" y="2059"/>
                  <a:pt x="4669" y="2080"/>
                  <a:pt x="4684" y="2080"/>
                </a:cubicBezTo>
                <a:cubicBezTo>
                  <a:pt x="4694" y="2080"/>
                  <a:pt x="4703" y="2058"/>
                  <a:pt x="4710" y="2037"/>
                </a:cubicBezTo>
                <a:cubicBezTo>
                  <a:pt x="4719" y="2042"/>
                  <a:pt x="4727" y="2048"/>
                  <a:pt x="4736" y="2053"/>
                </a:cubicBezTo>
                <a:lnTo>
                  <a:pt x="4884" y="1755"/>
                </a:lnTo>
                <a:cubicBezTo>
                  <a:pt x="4863" y="1727"/>
                  <a:pt x="4839" y="1703"/>
                  <a:pt x="4801" y="1703"/>
                </a:cubicBezTo>
                <a:cubicBezTo>
                  <a:pt x="4800" y="1703"/>
                  <a:pt x="4798" y="1703"/>
                  <a:pt x="4796" y="1703"/>
                </a:cubicBezTo>
                <a:close/>
                <a:moveTo>
                  <a:pt x="4404" y="1725"/>
                </a:moveTo>
                <a:cubicBezTo>
                  <a:pt x="4388" y="1725"/>
                  <a:pt x="4363" y="1726"/>
                  <a:pt x="4340" y="1730"/>
                </a:cubicBezTo>
                <a:lnTo>
                  <a:pt x="4308" y="1793"/>
                </a:lnTo>
                <a:cubicBezTo>
                  <a:pt x="4344" y="1806"/>
                  <a:pt x="4392" y="1823"/>
                  <a:pt x="4398" y="1823"/>
                </a:cubicBezTo>
                <a:cubicBezTo>
                  <a:pt x="4403" y="1823"/>
                  <a:pt x="4408" y="1821"/>
                  <a:pt x="4412" y="1819"/>
                </a:cubicBezTo>
                <a:lnTo>
                  <a:pt x="4436" y="1780"/>
                </a:lnTo>
                <a:lnTo>
                  <a:pt x="4436" y="1725"/>
                </a:lnTo>
                <a:cubicBezTo>
                  <a:pt x="4416" y="1734"/>
                  <a:pt x="4428" y="1725"/>
                  <a:pt x="4404" y="1725"/>
                </a:cubicBezTo>
                <a:close/>
                <a:moveTo>
                  <a:pt x="16420" y="1726"/>
                </a:moveTo>
                <a:cubicBezTo>
                  <a:pt x="16309" y="1726"/>
                  <a:pt x="16264" y="1884"/>
                  <a:pt x="16206" y="1974"/>
                </a:cubicBezTo>
                <a:cubicBezTo>
                  <a:pt x="16204" y="1978"/>
                  <a:pt x="16200" y="1983"/>
                  <a:pt x="16195" y="1988"/>
                </a:cubicBezTo>
                <a:lnTo>
                  <a:pt x="13316" y="7757"/>
                </a:lnTo>
                <a:lnTo>
                  <a:pt x="13187" y="8016"/>
                </a:lnTo>
                <a:lnTo>
                  <a:pt x="13141" y="8109"/>
                </a:lnTo>
                <a:lnTo>
                  <a:pt x="12999" y="8394"/>
                </a:lnTo>
                <a:lnTo>
                  <a:pt x="12183" y="10028"/>
                </a:lnTo>
                <a:lnTo>
                  <a:pt x="12181" y="10032"/>
                </a:lnTo>
                <a:lnTo>
                  <a:pt x="12087" y="10222"/>
                </a:lnTo>
                <a:cubicBezTo>
                  <a:pt x="12098" y="10266"/>
                  <a:pt x="12113" y="10320"/>
                  <a:pt x="12129" y="10366"/>
                </a:cubicBezTo>
                <a:lnTo>
                  <a:pt x="12212" y="10198"/>
                </a:lnTo>
                <a:cubicBezTo>
                  <a:pt x="12212" y="10198"/>
                  <a:pt x="12217" y="10187"/>
                  <a:pt x="12217" y="10187"/>
                </a:cubicBezTo>
                <a:lnTo>
                  <a:pt x="13042" y="8537"/>
                </a:lnTo>
                <a:lnTo>
                  <a:pt x="13195" y="8228"/>
                </a:lnTo>
                <a:lnTo>
                  <a:pt x="13325" y="7969"/>
                </a:lnTo>
                <a:lnTo>
                  <a:pt x="13371" y="7875"/>
                </a:lnTo>
                <a:lnTo>
                  <a:pt x="16439" y="1728"/>
                </a:lnTo>
                <a:cubicBezTo>
                  <a:pt x="16433" y="1726"/>
                  <a:pt x="16427" y="1726"/>
                  <a:pt x="16420" y="1726"/>
                </a:cubicBezTo>
                <a:close/>
                <a:moveTo>
                  <a:pt x="3672" y="1728"/>
                </a:moveTo>
                <a:lnTo>
                  <a:pt x="3658" y="1757"/>
                </a:lnTo>
                <a:cubicBezTo>
                  <a:pt x="3667" y="1800"/>
                  <a:pt x="3691" y="1856"/>
                  <a:pt x="3710" y="1881"/>
                </a:cubicBezTo>
                <a:lnTo>
                  <a:pt x="3739" y="1825"/>
                </a:lnTo>
                <a:cubicBezTo>
                  <a:pt x="3715" y="1792"/>
                  <a:pt x="3703" y="1742"/>
                  <a:pt x="3672" y="1728"/>
                </a:cubicBezTo>
                <a:close/>
                <a:moveTo>
                  <a:pt x="16517" y="1790"/>
                </a:moveTo>
                <a:lnTo>
                  <a:pt x="13242" y="8350"/>
                </a:lnTo>
                <a:lnTo>
                  <a:pt x="13092" y="8652"/>
                </a:lnTo>
                <a:lnTo>
                  <a:pt x="12212" y="10416"/>
                </a:lnTo>
                <a:cubicBezTo>
                  <a:pt x="12221" y="10439"/>
                  <a:pt x="12231" y="10464"/>
                  <a:pt x="12235" y="10475"/>
                </a:cubicBezTo>
                <a:cubicBezTo>
                  <a:pt x="12243" y="10501"/>
                  <a:pt x="12251" y="10525"/>
                  <a:pt x="12259" y="10550"/>
                </a:cubicBezTo>
                <a:lnTo>
                  <a:pt x="13055" y="8954"/>
                </a:lnTo>
                <a:cubicBezTo>
                  <a:pt x="13055" y="8954"/>
                  <a:pt x="13279" y="8504"/>
                  <a:pt x="13279" y="8504"/>
                </a:cubicBezTo>
                <a:lnTo>
                  <a:pt x="16567" y="1917"/>
                </a:lnTo>
                <a:cubicBezTo>
                  <a:pt x="16555" y="1870"/>
                  <a:pt x="16539" y="1825"/>
                  <a:pt x="16517" y="1790"/>
                </a:cubicBezTo>
                <a:close/>
                <a:moveTo>
                  <a:pt x="8973" y="1793"/>
                </a:moveTo>
                <a:lnTo>
                  <a:pt x="8894" y="1952"/>
                </a:lnTo>
                <a:cubicBezTo>
                  <a:pt x="8941" y="1958"/>
                  <a:pt x="9025" y="1976"/>
                  <a:pt x="9025" y="1887"/>
                </a:cubicBezTo>
                <a:cubicBezTo>
                  <a:pt x="9025" y="1829"/>
                  <a:pt x="8998" y="1810"/>
                  <a:pt x="8973" y="1793"/>
                </a:cubicBezTo>
                <a:close/>
                <a:moveTo>
                  <a:pt x="3022" y="1804"/>
                </a:moveTo>
                <a:cubicBezTo>
                  <a:pt x="3004" y="1802"/>
                  <a:pt x="2981" y="1808"/>
                  <a:pt x="2962" y="1815"/>
                </a:cubicBezTo>
                <a:lnTo>
                  <a:pt x="2760" y="2219"/>
                </a:lnTo>
                <a:cubicBezTo>
                  <a:pt x="2766" y="2230"/>
                  <a:pt x="2772" y="2237"/>
                  <a:pt x="2779" y="2237"/>
                </a:cubicBezTo>
                <a:cubicBezTo>
                  <a:pt x="2802" y="2237"/>
                  <a:pt x="2819" y="2191"/>
                  <a:pt x="2824" y="2145"/>
                </a:cubicBezTo>
                <a:cubicBezTo>
                  <a:pt x="2860" y="2153"/>
                  <a:pt x="2892" y="2083"/>
                  <a:pt x="2896" y="2010"/>
                </a:cubicBezTo>
                <a:cubicBezTo>
                  <a:pt x="2911" y="2026"/>
                  <a:pt x="2913" y="2083"/>
                  <a:pt x="2928" y="2113"/>
                </a:cubicBezTo>
                <a:lnTo>
                  <a:pt x="3026" y="1917"/>
                </a:lnTo>
                <a:lnTo>
                  <a:pt x="3035" y="1898"/>
                </a:lnTo>
                <a:lnTo>
                  <a:pt x="3046" y="1877"/>
                </a:lnTo>
                <a:cubicBezTo>
                  <a:pt x="3050" y="1866"/>
                  <a:pt x="3052" y="1853"/>
                  <a:pt x="3052" y="1840"/>
                </a:cubicBezTo>
                <a:cubicBezTo>
                  <a:pt x="3052" y="1815"/>
                  <a:pt x="3039" y="1806"/>
                  <a:pt x="3022" y="1804"/>
                </a:cubicBezTo>
                <a:close/>
                <a:moveTo>
                  <a:pt x="14144" y="1873"/>
                </a:moveTo>
                <a:cubicBezTo>
                  <a:pt x="14072" y="1915"/>
                  <a:pt x="14000" y="2039"/>
                  <a:pt x="13925" y="2085"/>
                </a:cubicBezTo>
                <a:cubicBezTo>
                  <a:pt x="13925" y="2085"/>
                  <a:pt x="13714" y="2506"/>
                  <a:pt x="13714" y="2506"/>
                </a:cubicBezTo>
                <a:cubicBezTo>
                  <a:pt x="13749" y="2481"/>
                  <a:pt x="13762" y="2394"/>
                  <a:pt x="13813" y="2394"/>
                </a:cubicBezTo>
                <a:cubicBezTo>
                  <a:pt x="13839" y="2394"/>
                  <a:pt x="13847" y="2308"/>
                  <a:pt x="13860" y="2296"/>
                </a:cubicBezTo>
                <a:cubicBezTo>
                  <a:pt x="13897" y="2260"/>
                  <a:pt x="13928" y="2251"/>
                  <a:pt x="13961" y="2242"/>
                </a:cubicBezTo>
                <a:lnTo>
                  <a:pt x="14144" y="1873"/>
                </a:lnTo>
                <a:close/>
                <a:moveTo>
                  <a:pt x="14242" y="1894"/>
                </a:moveTo>
                <a:lnTo>
                  <a:pt x="14113" y="2153"/>
                </a:lnTo>
                <a:cubicBezTo>
                  <a:pt x="14182" y="2117"/>
                  <a:pt x="14276" y="2076"/>
                  <a:pt x="14276" y="1966"/>
                </a:cubicBezTo>
                <a:cubicBezTo>
                  <a:pt x="14276" y="1942"/>
                  <a:pt x="14260" y="1915"/>
                  <a:pt x="14242" y="1894"/>
                </a:cubicBezTo>
                <a:close/>
                <a:moveTo>
                  <a:pt x="4289" y="1909"/>
                </a:moveTo>
                <a:cubicBezTo>
                  <a:pt x="4275" y="1909"/>
                  <a:pt x="4257" y="1909"/>
                  <a:pt x="4243" y="1920"/>
                </a:cubicBezTo>
                <a:lnTo>
                  <a:pt x="4227" y="1952"/>
                </a:lnTo>
                <a:cubicBezTo>
                  <a:pt x="4226" y="1958"/>
                  <a:pt x="4225" y="1965"/>
                  <a:pt x="4225" y="1973"/>
                </a:cubicBezTo>
                <a:cubicBezTo>
                  <a:pt x="4225" y="1991"/>
                  <a:pt x="4255" y="2026"/>
                  <a:pt x="4289" y="2057"/>
                </a:cubicBezTo>
                <a:lnTo>
                  <a:pt x="4351" y="1934"/>
                </a:lnTo>
                <a:cubicBezTo>
                  <a:pt x="4334" y="1919"/>
                  <a:pt x="4314" y="1909"/>
                  <a:pt x="4289" y="1909"/>
                </a:cubicBezTo>
                <a:close/>
                <a:moveTo>
                  <a:pt x="16645" y="1977"/>
                </a:moveTo>
                <a:lnTo>
                  <a:pt x="13366" y="8548"/>
                </a:lnTo>
                <a:lnTo>
                  <a:pt x="13080" y="9122"/>
                </a:lnTo>
                <a:lnTo>
                  <a:pt x="12302" y="10680"/>
                </a:lnTo>
                <a:cubicBezTo>
                  <a:pt x="12303" y="10683"/>
                  <a:pt x="12304" y="10685"/>
                  <a:pt x="12305" y="10688"/>
                </a:cubicBezTo>
                <a:cubicBezTo>
                  <a:pt x="12314" y="10714"/>
                  <a:pt x="12329" y="10748"/>
                  <a:pt x="12335" y="10791"/>
                </a:cubicBezTo>
                <a:cubicBezTo>
                  <a:pt x="12337" y="10802"/>
                  <a:pt x="12337" y="10819"/>
                  <a:pt x="12338" y="10837"/>
                </a:cubicBezTo>
                <a:lnTo>
                  <a:pt x="13161" y="9189"/>
                </a:lnTo>
                <a:cubicBezTo>
                  <a:pt x="13161" y="9189"/>
                  <a:pt x="13340" y="8829"/>
                  <a:pt x="13340" y="8829"/>
                </a:cubicBezTo>
                <a:lnTo>
                  <a:pt x="16759" y="1977"/>
                </a:lnTo>
                <a:lnTo>
                  <a:pt x="16645" y="1977"/>
                </a:lnTo>
                <a:close/>
                <a:moveTo>
                  <a:pt x="5363" y="1978"/>
                </a:moveTo>
                <a:cubicBezTo>
                  <a:pt x="5356" y="1979"/>
                  <a:pt x="5348" y="1984"/>
                  <a:pt x="5345" y="1984"/>
                </a:cubicBezTo>
                <a:lnTo>
                  <a:pt x="5323" y="1984"/>
                </a:lnTo>
                <a:lnTo>
                  <a:pt x="5251" y="2127"/>
                </a:lnTo>
                <a:cubicBezTo>
                  <a:pt x="5307" y="2106"/>
                  <a:pt x="5377" y="2059"/>
                  <a:pt x="5377" y="2003"/>
                </a:cubicBezTo>
                <a:cubicBezTo>
                  <a:pt x="5377" y="1984"/>
                  <a:pt x="5371" y="1978"/>
                  <a:pt x="5363" y="1978"/>
                </a:cubicBezTo>
                <a:close/>
                <a:moveTo>
                  <a:pt x="3110" y="1984"/>
                </a:moveTo>
                <a:cubicBezTo>
                  <a:pt x="3110" y="2024"/>
                  <a:pt x="3127" y="2024"/>
                  <a:pt x="3138" y="2024"/>
                </a:cubicBezTo>
                <a:lnTo>
                  <a:pt x="3183" y="2024"/>
                </a:lnTo>
                <a:lnTo>
                  <a:pt x="3183" y="1984"/>
                </a:lnTo>
                <a:lnTo>
                  <a:pt x="3110" y="1984"/>
                </a:lnTo>
                <a:close/>
                <a:moveTo>
                  <a:pt x="2767" y="1989"/>
                </a:moveTo>
                <a:cubicBezTo>
                  <a:pt x="2734" y="2025"/>
                  <a:pt x="2704" y="2035"/>
                  <a:pt x="2672" y="2067"/>
                </a:cubicBezTo>
                <a:cubicBezTo>
                  <a:pt x="2664" y="2076"/>
                  <a:pt x="2626" y="2136"/>
                  <a:pt x="2626" y="2145"/>
                </a:cubicBezTo>
                <a:cubicBezTo>
                  <a:pt x="2626" y="2157"/>
                  <a:pt x="2643" y="2179"/>
                  <a:pt x="2647" y="2208"/>
                </a:cubicBezTo>
                <a:cubicBezTo>
                  <a:pt x="2658" y="2206"/>
                  <a:pt x="2664" y="2191"/>
                  <a:pt x="2671" y="2182"/>
                </a:cubicBezTo>
                <a:lnTo>
                  <a:pt x="2767" y="1989"/>
                </a:lnTo>
                <a:close/>
                <a:moveTo>
                  <a:pt x="16856" y="1999"/>
                </a:moveTo>
                <a:lnTo>
                  <a:pt x="13347" y="9036"/>
                </a:lnTo>
                <a:lnTo>
                  <a:pt x="13250" y="9232"/>
                </a:lnTo>
                <a:cubicBezTo>
                  <a:pt x="13249" y="9232"/>
                  <a:pt x="13249" y="9232"/>
                  <a:pt x="13249" y="9232"/>
                </a:cubicBezTo>
                <a:lnTo>
                  <a:pt x="12396" y="10938"/>
                </a:lnTo>
                <a:cubicBezTo>
                  <a:pt x="12402" y="10952"/>
                  <a:pt x="12410" y="10970"/>
                  <a:pt x="12419" y="10984"/>
                </a:cubicBezTo>
                <a:cubicBezTo>
                  <a:pt x="12423" y="11024"/>
                  <a:pt x="12432" y="11050"/>
                  <a:pt x="12440" y="11078"/>
                </a:cubicBezTo>
                <a:lnTo>
                  <a:pt x="13374" y="9206"/>
                </a:lnTo>
                <a:cubicBezTo>
                  <a:pt x="13374" y="9206"/>
                  <a:pt x="13375" y="9206"/>
                  <a:pt x="13375" y="9206"/>
                </a:cubicBezTo>
                <a:lnTo>
                  <a:pt x="13375" y="9205"/>
                </a:lnTo>
                <a:lnTo>
                  <a:pt x="16943" y="2055"/>
                </a:lnTo>
                <a:cubicBezTo>
                  <a:pt x="16921" y="2035"/>
                  <a:pt x="16892" y="2016"/>
                  <a:pt x="16856" y="1999"/>
                </a:cubicBezTo>
                <a:close/>
                <a:moveTo>
                  <a:pt x="3975" y="2014"/>
                </a:moveTo>
                <a:lnTo>
                  <a:pt x="3959" y="2053"/>
                </a:lnTo>
                <a:lnTo>
                  <a:pt x="3938" y="2091"/>
                </a:lnTo>
                <a:cubicBezTo>
                  <a:pt x="3938" y="2091"/>
                  <a:pt x="3939" y="2093"/>
                  <a:pt x="3939" y="2093"/>
                </a:cubicBezTo>
                <a:cubicBezTo>
                  <a:pt x="3939" y="2093"/>
                  <a:pt x="3932" y="2118"/>
                  <a:pt x="3932" y="2118"/>
                </a:cubicBezTo>
                <a:lnTo>
                  <a:pt x="3900" y="2175"/>
                </a:lnTo>
                <a:cubicBezTo>
                  <a:pt x="3914" y="2195"/>
                  <a:pt x="3927" y="2208"/>
                  <a:pt x="3942" y="2208"/>
                </a:cubicBezTo>
                <a:cubicBezTo>
                  <a:pt x="3926" y="2208"/>
                  <a:pt x="3910" y="2195"/>
                  <a:pt x="3896" y="2175"/>
                </a:cubicBezTo>
                <a:lnTo>
                  <a:pt x="3855" y="2254"/>
                </a:lnTo>
                <a:cubicBezTo>
                  <a:pt x="3859" y="2273"/>
                  <a:pt x="3867" y="2279"/>
                  <a:pt x="3878" y="2279"/>
                </a:cubicBezTo>
                <a:cubicBezTo>
                  <a:pt x="3902" y="2279"/>
                  <a:pt x="3937" y="2266"/>
                  <a:pt x="3969" y="2254"/>
                </a:cubicBezTo>
                <a:lnTo>
                  <a:pt x="4010" y="2171"/>
                </a:lnTo>
                <a:cubicBezTo>
                  <a:pt x="3985" y="2164"/>
                  <a:pt x="3969" y="2142"/>
                  <a:pt x="3957" y="2121"/>
                </a:cubicBezTo>
                <a:cubicBezTo>
                  <a:pt x="3971" y="2142"/>
                  <a:pt x="3990" y="2164"/>
                  <a:pt x="4015" y="2171"/>
                </a:cubicBezTo>
                <a:lnTo>
                  <a:pt x="4032" y="2145"/>
                </a:lnTo>
                <a:lnTo>
                  <a:pt x="4071" y="2056"/>
                </a:lnTo>
                <a:cubicBezTo>
                  <a:pt x="4036" y="2050"/>
                  <a:pt x="4013" y="2016"/>
                  <a:pt x="3982" y="2016"/>
                </a:cubicBezTo>
                <a:cubicBezTo>
                  <a:pt x="3980" y="2016"/>
                  <a:pt x="3977" y="2015"/>
                  <a:pt x="3975" y="2014"/>
                </a:cubicBezTo>
                <a:close/>
                <a:moveTo>
                  <a:pt x="4416" y="2019"/>
                </a:moveTo>
                <a:cubicBezTo>
                  <a:pt x="4416" y="2019"/>
                  <a:pt x="4367" y="2118"/>
                  <a:pt x="4367" y="2118"/>
                </a:cubicBezTo>
                <a:cubicBezTo>
                  <a:pt x="4372" y="2121"/>
                  <a:pt x="4376" y="2122"/>
                  <a:pt x="4379" y="2122"/>
                </a:cubicBezTo>
                <a:cubicBezTo>
                  <a:pt x="4396" y="2122"/>
                  <a:pt x="4409" y="2105"/>
                  <a:pt x="4422" y="2080"/>
                </a:cubicBezTo>
                <a:cubicBezTo>
                  <a:pt x="4436" y="2109"/>
                  <a:pt x="4447" y="2138"/>
                  <a:pt x="4457" y="2167"/>
                </a:cubicBezTo>
                <a:lnTo>
                  <a:pt x="4528" y="2024"/>
                </a:lnTo>
                <a:lnTo>
                  <a:pt x="4518" y="2024"/>
                </a:lnTo>
                <a:cubicBezTo>
                  <a:pt x="4509" y="2024"/>
                  <a:pt x="4496" y="2059"/>
                  <a:pt x="4475" y="2059"/>
                </a:cubicBezTo>
                <a:cubicBezTo>
                  <a:pt x="4451" y="2059"/>
                  <a:pt x="4433" y="2041"/>
                  <a:pt x="4416" y="2019"/>
                </a:cubicBezTo>
                <a:close/>
                <a:moveTo>
                  <a:pt x="3756" y="2024"/>
                </a:moveTo>
                <a:cubicBezTo>
                  <a:pt x="3756" y="2024"/>
                  <a:pt x="3774" y="2062"/>
                  <a:pt x="3778" y="2075"/>
                </a:cubicBezTo>
                <a:lnTo>
                  <a:pt x="3790" y="2067"/>
                </a:lnTo>
                <a:lnTo>
                  <a:pt x="3790" y="2145"/>
                </a:lnTo>
                <a:cubicBezTo>
                  <a:pt x="3790" y="2154"/>
                  <a:pt x="3788" y="2162"/>
                  <a:pt x="3793" y="2170"/>
                </a:cubicBezTo>
                <a:lnTo>
                  <a:pt x="3838" y="2075"/>
                </a:lnTo>
                <a:cubicBezTo>
                  <a:pt x="3821" y="2047"/>
                  <a:pt x="3801" y="2024"/>
                  <a:pt x="3781" y="2024"/>
                </a:cubicBezTo>
                <a:lnTo>
                  <a:pt x="3756" y="2024"/>
                </a:lnTo>
                <a:close/>
                <a:moveTo>
                  <a:pt x="3507" y="2043"/>
                </a:moveTo>
                <a:lnTo>
                  <a:pt x="3463" y="2142"/>
                </a:lnTo>
                <a:lnTo>
                  <a:pt x="3398" y="2261"/>
                </a:lnTo>
                <a:cubicBezTo>
                  <a:pt x="3397" y="2261"/>
                  <a:pt x="3396" y="2261"/>
                  <a:pt x="3395" y="2261"/>
                </a:cubicBezTo>
                <a:lnTo>
                  <a:pt x="3249" y="2553"/>
                </a:lnTo>
                <a:cubicBezTo>
                  <a:pt x="3280" y="2542"/>
                  <a:pt x="3309" y="2521"/>
                  <a:pt x="3337" y="2498"/>
                </a:cubicBezTo>
                <a:cubicBezTo>
                  <a:pt x="3340" y="2496"/>
                  <a:pt x="3373" y="2481"/>
                  <a:pt x="3407" y="2465"/>
                </a:cubicBezTo>
                <a:lnTo>
                  <a:pt x="3557" y="2165"/>
                </a:lnTo>
                <a:cubicBezTo>
                  <a:pt x="3531" y="2142"/>
                  <a:pt x="3513" y="2090"/>
                  <a:pt x="3507" y="2043"/>
                </a:cubicBezTo>
                <a:close/>
                <a:moveTo>
                  <a:pt x="13807" y="2052"/>
                </a:moveTo>
                <a:cubicBezTo>
                  <a:pt x="13766" y="2052"/>
                  <a:pt x="13766" y="2102"/>
                  <a:pt x="13739" y="2102"/>
                </a:cubicBezTo>
                <a:cubicBezTo>
                  <a:pt x="13714" y="2102"/>
                  <a:pt x="13692" y="2122"/>
                  <a:pt x="13671" y="2149"/>
                </a:cubicBezTo>
                <a:lnTo>
                  <a:pt x="13362" y="2767"/>
                </a:lnTo>
                <a:cubicBezTo>
                  <a:pt x="13362" y="2767"/>
                  <a:pt x="13331" y="2829"/>
                  <a:pt x="13331" y="2829"/>
                </a:cubicBezTo>
                <a:cubicBezTo>
                  <a:pt x="13346" y="2820"/>
                  <a:pt x="13361" y="2814"/>
                  <a:pt x="13372" y="2808"/>
                </a:cubicBezTo>
                <a:cubicBezTo>
                  <a:pt x="13361" y="2814"/>
                  <a:pt x="13351" y="2820"/>
                  <a:pt x="13335" y="2829"/>
                </a:cubicBezTo>
                <a:lnTo>
                  <a:pt x="13274" y="2961"/>
                </a:lnTo>
                <a:cubicBezTo>
                  <a:pt x="13274" y="2982"/>
                  <a:pt x="13274" y="2991"/>
                  <a:pt x="13274" y="2991"/>
                </a:cubicBezTo>
                <a:cubicBezTo>
                  <a:pt x="13274" y="3068"/>
                  <a:pt x="13210" y="3060"/>
                  <a:pt x="13210" y="3163"/>
                </a:cubicBezTo>
                <a:cubicBezTo>
                  <a:pt x="13210" y="3200"/>
                  <a:pt x="13230" y="3228"/>
                  <a:pt x="13242" y="3240"/>
                </a:cubicBezTo>
                <a:lnTo>
                  <a:pt x="13828" y="2063"/>
                </a:lnTo>
                <a:cubicBezTo>
                  <a:pt x="13822" y="2056"/>
                  <a:pt x="13815" y="2052"/>
                  <a:pt x="13807" y="2052"/>
                </a:cubicBezTo>
                <a:close/>
                <a:moveTo>
                  <a:pt x="3127" y="2053"/>
                </a:moveTo>
                <a:cubicBezTo>
                  <a:pt x="3109" y="2053"/>
                  <a:pt x="3096" y="2049"/>
                  <a:pt x="3063" y="2059"/>
                </a:cubicBezTo>
                <a:lnTo>
                  <a:pt x="3058" y="2070"/>
                </a:lnTo>
                <a:cubicBezTo>
                  <a:pt x="3059" y="2087"/>
                  <a:pt x="3064" y="2103"/>
                  <a:pt x="3072" y="2110"/>
                </a:cubicBezTo>
                <a:cubicBezTo>
                  <a:pt x="3071" y="2110"/>
                  <a:pt x="3069" y="2110"/>
                  <a:pt x="3067" y="2110"/>
                </a:cubicBezTo>
                <a:cubicBezTo>
                  <a:pt x="3050" y="2110"/>
                  <a:pt x="3033" y="2130"/>
                  <a:pt x="3024" y="2156"/>
                </a:cubicBezTo>
                <a:cubicBezTo>
                  <a:pt x="3029" y="2162"/>
                  <a:pt x="3035" y="2167"/>
                  <a:pt x="3040" y="2171"/>
                </a:cubicBezTo>
                <a:cubicBezTo>
                  <a:pt x="3037" y="2171"/>
                  <a:pt x="3031" y="2172"/>
                  <a:pt x="3022" y="2174"/>
                </a:cubicBezTo>
                <a:lnTo>
                  <a:pt x="3022" y="2237"/>
                </a:lnTo>
                <a:cubicBezTo>
                  <a:pt x="3042" y="2243"/>
                  <a:pt x="3025" y="2249"/>
                  <a:pt x="3033" y="2254"/>
                </a:cubicBezTo>
                <a:cubicBezTo>
                  <a:pt x="3026" y="2252"/>
                  <a:pt x="3012" y="2251"/>
                  <a:pt x="3004" y="2251"/>
                </a:cubicBezTo>
                <a:cubicBezTo>
                  <a:pt x="2983" y="2251"/>
                  <a:pt x="2970" y="2285"/>
                  <a:pt x="2948" y="2294"/>
                </a:cubicBezTo>
                <a:cubicBezTo>
                  <a:pt x="2957" y="2324"/>
                  <a:pt x="2947" y="2314"/>
                  <a:pt x="2947" y="2357"/>
                </a:cubicBezTo>
                <a:cubicBezTo>
                  <a:pt x="2947" y="2391"/>
                  <a:pt x="2961" y="2422"/>
                  <a:pt x="2978" y="2422"/>
                </a:cubicBezTo>
                <a:cubicBezTo>
                  <a:pt x="2982" y="2422"/>
                  <a:pt x="2988" y="2424"/>
                  <a:pt x="2994" y="2427"/>
                </a:cubicBezTo>
                <a:lnTo>
                  <a:pt x="3109" y="2197"/>
                </a:lnTo>
                <a:lnTo>
                  <a:pt x="3109" y="2196"/>
                </a:lnTo>
                <a:lnTo>
                  <a:pt x="3161" y="2091"/>
                </a:lnTo>
                <a:cubicBezTo>
                  <a:pt x="3155" y="2062"/>
                  <a:pt x="3134" y="2053"/>
                  <a:pt x="3127" y="2053"/>
                </a:cubicBezTo>
                <a:close/>
                <a:moveTo>
                  <a:pt x="8841" y="2059"/>
                </a:moveTo>
                <a:lnTo>
                  <a:pt x="7196" y="5353"/>
                </a:lnTo>
                <a:cubicBezTo>
                  <a:pt x="7202" y="5365"/>
                  <a:pt x="7207" y="5383"/>
                  <a:pt x="7212" y="5413"/>
                </a:cubicBezTo>
                <a:cubicBezTo>
                  <a:pt x="7237" y="5409"/>
                  <a:pt x="7271" y="5357"/>
                  <a:pt x="7301" y="5357"/>
                </a:cubicBezTo>
                <a:cubicBezTo>
                  <a:pt x="7303" y="5357"/>
                  <a:pt x="7305" y="5358"/>
                  <a:pt x="7308" y="5359"/>
                </a:cubicBezTo>
                <a:lnTo>
                  <a:pt x="7637" y="4701"/>
                </a:lnTo>
                <a:cubicBezTo>
                  <a:pt x="7639" y="4696"/>
                  <a:pt x="7640" y="4692"/>
                  <a:pt x="7642" y="4687"/>
                </a:cubicBezTo>
                <a:cubicBezTo>
                  <a:pt x="7642" y="4674"/>
                  <a:pt x="7638" y="4657"/>
                  <a:pt x="7638" y="4644"/>
                </a:cubicBezTo>
                <a:cubicBezTo>
                  <a:pt x="7638" y="4554"/>
                  <a:pt x="7685" y="4537"/>
                  <a:pt x="7730" y="4514"/>
                </a:cubicBezTo>
                <a:lnTo>
                  <a:pt x="8908" y="2154"/>
                </a:lnTo>
                <a:cubicBezTo>
                  <a:pt x="8904" y="2136"/>
                  <a:pt x="8901" y="2115"/>
                  <a:pt x="8901" y="2088"/>
                </a:cubicBezTo>
                <a:cubicBezTo>
                  <a:pt x="8879" y="2088"/>
                  <a:pt x="8853" y="2087"/>
                  <a:pt x="8841" y="2059"/>
                </a:cubicBezTo>
                <a:close/>
                <a:moveTo>
                  <a:pt x="4160" y="2086"/>
                </a:moveTo>
                <a:lnTo>
                  <a:pt x="3996" y="2416"/>
                </a:lnTo>
                <a:cubicBezTo>
                  <a:pt x="4010" y="2433"/>
                  <a:pt x="4048" y="2422"/>
                  <a:pt x="4059" y="2422"/>
                </a:cubicBezTo>
                <a:cubicBezTo>
                  <a:pt x="4063" y="2422"/>
                  <a:pt x="4086" y="2422"/>
                  <a:pt x="4111" y="2415"/>
                </a:cubicBezTo>
                <a:lnTo>
                  <a:pt x="4143" y="2350"/>
                </a:lnTo>
                <a:cubicBezTo>
                  <a:pt x="4143" y="2263"/>
                  <a:pt x="4162" y="2214"/>
                  <a:pt x="4162" y="2131"/>
                </a:cubicBezTo>
                <a:cubicBezTo>
                  <a:pt x="4162" y="2115"/>
                  <a:pt x="4161" y="2100"/>
                  <a:pt x="4160" y="2086"/>
                </a:cubicBezTo>
                <a:close/>
                <a:moveTo>
                  <a:pt x="15812" y="2093"/>
                </a:moveTo>
                <a:cubicBezTo>
                  <a:pt x="15770" y="2108"/>
                  <a:pt x="15721" y="2127"/>
                  <a:pt x="15668" y="2153"/>
                </a:cubicBezTo>
                <a:lnTo>
                  <a:pt x="12578" y="8344"/>
                </a:lnTo>
                <a:cubicBezTo>
                  <a:pt x="12597" y="8386"/>
                  <a:pt x="12610" y="8438"/>
                  <a:pt x="12612" y="8506"/>
                </a:cubicBezTo>
                <a:lnTo>
                  <a:pt x="15812" y="2093"/>
                </a:lnTo>
                <a:close/>
                <a:moveTo>
                  <a:pt x="4597" y="2103"/>
                </a:moveTo>
                <a:lnTo>
                  <a:pt x="4575" y="2146"/>
                </a:lnTo>
                <a:lnTo>
                  <a:pt x="4656" y="2146"/>
                </a:lnTo>
                <a:cubicBezTo>
                  <a:pt x="4647" y="2127"/>
                  <a:pt x="4621" y="2117"/>
                  <a:pt x="4597" y="2103"/>
                </a:cubicBezTo>
                <a:close/>
                <a:moveTo>
                  <a:pt x="15914" y="2106"/>
                </a:moveTo>
                <a:lnTo>
                  <a:pt x="13091" y="7764"/>
                </a:lnTo>
                <a:lnTo>
                  <a:pt x="12931" y="8084"/>
                </a:lnTo>
                <a:lnTo>
                  <a:pt x="12269" y="9410"/>
                </a:lnTo>
                <a:cubicBezTo>
                  <a:pt x="12271" y="9433"/>
                  <a:pt x="12273" y="9457"/>
                  <a:pt x="12273" y="9483"/>
                </a:cubicBezTo>
                <a:cubicBezTo>
                  <a:pt x="12273" y="9581"/>
                  <a:pt x="12230" y="9603"/>
                  <a:pt x="12217" y="9688"/>
                </a:cubicBezTo>
                <a:cubicBezTo>
                  <a:pt x="12213" y="9717"/>
                  <a:pt x="12210" y="9741"/>
                  <a:pt x="12206" y="9764"/>
                </a:cubicBezTo>
                <a:lnTo>
                  <a:pt x="12975" y="8225"/>
                </a:lnTo>
                <a:cubicBezTo>
                  <a:pt x="12975" y="8225"/>
                  <a:pt x="13229" y="7715"/>
                  <a:pt x="13229" y="7715"/>
                </a:cubicBezTo>
                <a:lnTo>
                  <a:pt x="16022" y="2121"/>
                </a:lnTo>
                <a:cubicBezTo>
                  <a:pt x="15971" y="2145"/>
                  <a:pt x="15927" y="2148"/>
                  <a:pt x="15914" y="2106"/>
                </a:cubicBezTo>
                <a:close/>
                <a:moveTo>
                  <a:pt x="3251" y="2127"/>
                </a:moveTo>
                <a:lnTo>
                  <a:pt x="3096" y="2438"/>
                </a:lnTo>
                <a:cubicBezTo>
                  <a:pt x="3110" y="2432"/>
                  <a:pt x="3125" y="2426"/>
                  <a:pt x="3142" y="2422"/>
                </a:cubicBezTo>
                <a:cubicBezTo>
                  <a:pt x="3142" y="2396"/>
                  <a:pt x="3152" y="2371"/>
                  <a:pt x="3165" y="2366"/>
                </a:cubicBezTo>
                <a:cubicBezTo>
                  <a:pt x="3169" y="2407"/>
                  <a:pt x="3187" y="2428"/>
                  <a:pt x="3199" y="2459"/>
                </a:cubicBezTo>
                <a:lnTo>
                  <a:pt x="3320" y="2217"/>
                </a:lnTo>
                <a:cubicBezTo>
                  <a:pt x="3295" y="2185"/>
                  <a:pt x="3274" y="2149"/>
                  <a:pt x="3251" y="2127"/>
                </a:cubicBezTo>
                <a:close/>
                <a:moveTo>
                  <a:pt x="4572" y="2153"/>
                </a:moveTo>
                <a:lnTo>
                  <a:pt x="4503" y="2290"/>
                </a:lnTo>
                <a:cubicBezTo>
                  <a:pt x="4505" y="2293"/>
                  <a:pt x="4505" y="2294"/>
                  <a:pt x="4507" y="2297"/>
                </a:cubicBezTo>
                <a:cubicBezTo>
                  <a:pt x="4498" y="2305"/>
                  <a:pt x="4481" y="2336"/>
                  <a:pt x="4481" y="2366"/>
                </a:cubicBezTo>
                <a:cubicBezTo>
                  <a:pt x="4481" y="2401"/>
                  <a:pt x="4500" y="2441"/>
                  <a:pt x="4524" y="2477"/>
                </a:cubicBezTo>
                <a:lnTo>
                  <a:pt x="4647" y="2231"/>
                </a:lnTo>
                <a:cubicBezTo>
                  <a:pt x="4618" y="2220"/>
                  <a:pt x="4583" y="2242"/>
                  <a:pt x="4572" y="2153"/>
                </a:cubicBezTo>
                <a:close/>
                <a:moveTo>
                  <a:pt x="3674" y="2171"/>
                </a:moveTo>
                <a:lnTo>
                  <a:pt x="3537" y="2444"/>
                </a:lnTo>
                <a:cubicBezTo>
                  <a:pt x="3573" y="2449"/>
                  <a:pt x="3615" y="2457"/>
                  <a:pt x="3622" y="2452"/>
                </a:cubicBezTo>
                <a:cubicBezTo>
                  <a:pt x="3641" y="2439"/>
                  <a:pt x="3692" y="2311"/>
                  <a:pt x="3692" y="2251"/>
                </a:cubicBezTo>
                <a:cubicBezTo>
                  <a:pt x="3692" y="2223"/>
                  <a:pt x="3685" y="2192"/>
                  <a:pt x="3674" y="2171"/>
                </a:cubicBezTo>
                <a:close/>
                <a:moveTo>
                  <a:pt x="5088" y="2239"/>
                </a:moveTo>
                <a:cubicBezTo>
                  <a:pt x="5024" y="2244"/>
                  <a:pt x="4984" y="2283"/>
                  <a:pt x="4936" y="2312"/>
                </a:cubicBezTo>
                <a:cubicBezTo>
                  <a:pt x="4936" y="2312"/>
                  <a:pt x="4798" y="2591"/>
                  <a:pt x="4798" y="2591"/>
                </a:cubicBezTo>
                <a:cubicBezTo>
                  <a:pt x="4808" y="2591"/>
                  <a:pt x="4818" y="2591"/>
                  <a:pt x="4827" y="2591"/>
                </a:cubicBezTo>
                <a:lnTo>
                  <a:pt x="4911" y="2591"/>
                </a:lnTo>
                <a:lnTo>
                  <a:pt x="5088" y="2239"/>
                </a:lnTo>
                <a:close/>
                <a:moveTo>
                  <a:pt x="5190" y="2249"/>
                </a:moveTo>
                <a:cubicBezTo>
                  <a:pt x="5190" y="2249"/>
                  <a:pt x="5053" y="2524"/>
                  <a:pt x="5053" y="2524"/>
                </a:cubicBezTo>
                <a:cubicBezTo>
                  <a:pt x="5058" y="2549"/>
                  <a:pt x="5069" y="2569"/>
                  <a:pt x="5094" y="2569"/>
                </a:cubicBezTo>
                <a:cubicBezTo>
                  <a:pt x="5111" y="2569"/>
                  <a:pt x="5129" y="2568"/>
                  <a:pt x="5146" y="2566"/>
                </a:cubicBezTo>
                <a:lnTo>
                  <a:pt x="5262" y="2333"/>
                </a:lnTo>
                <a:cubicBezTo>
                  <a:pt x="5245" y="2285"/>
                  <a:pt x="5221" y="2260"/>
                  <a:pt x="5190" y="2249"/>
                </a:cubicBezTo>
                <a:close/>
                <a:moveTo>
                  <a:pt x="4332" y="2260"/>
                </a:moveTo>
                <a:cubicBezTo>
                  <a:pt x="4283" y="2260"/>
                  <a:pt x="4292" y="2357"/>
                  <a:pt x="4268" y="2357"/>
                </a:cubicBezTo>
                <a:cubicBezTo>
                  <a:pt x="4264" y="2357"/>
                  <a:pt x="4241" y="2379"/>
                  <a:pt x="4241" y="2422"/>
                </a:cubicBezTo>
                <a:cubicBezTo>
                  <a:pt x="4241" y="2422"/>
                  <a:pt x="4270" y="2449"/>
                  <a:pt x="4302" y="2477"/>
                </a:cubicBezTo>
                <a:lnTo>
                  <a:pt x="4389" y="2304"/>
                </a:lnTo>
                <a:cubicBezTo>
                  <a:pt x="4371" y="2278"/>
                  <a:pt x="4350" y="2260"/>
                  <a:pt x="4332" y="2260"/>
                </a:cubicBezTo>
                <a:close/>
                <a:moveTo>
                  <a:pt x="15505" y="2265"/>
                </a:moveTo>
                <a:cubicBezTo>
                  <a:pt x="15461" y="2306"/>
                  <a:pt x="15419" y="2355"/>
                  <a:pt x="15385" y="2416"/>
                </a:cubicBezTo>
                <a:cubicBezTo>
                  <a:pt x="15352" y="2475"/>
                  <a:pt x="15343" y="2650"/>
                  <a:pt x="15294" y="2650"/>
                </a:cubicBezTo>
                <a:cubicBezTo>
                  <a:pt x="15274" y="2650"/>
                  <a:pt x="15240" y="2647"/>
                  <a:pt x="15200" y="2646"/>
                </a:cubicBezTo>
                <a:lnTo>
                  <a:pt x="14597" y="3854"/>
                </a:lnTo>
                <a:cubicBezTo>
                  <a:pt x="14597" y="3854"/>
                  <a:pt x="14561" y="3928"/>
                  <a:pt x="14561" y="3928"/>
                </a:cubicBezTo>
                <a:lnTo>
                  <a:pt x="12438" y="8181"/>
                </a:lnTo>
                <a:cubicBezTo>
                  <a:pt x="12464" y="8205"/>
                  <a:pt x="12492" y="8226"/>
                  <a:pt x="12516" y="8253"/>
                </a:cubicBezTo>
                <a:lnTo>
                  <a:pt x="15505" y="2265"/>
                </a:lnTo>
                <a:close/>
                <a:moveTo>
                  <a:pt x="4716" y="2308"/>
                </a:moveTo>
                <a:lnTo>
                  <a:pt x="4594" y="2553"/>
                </a:lnTo>
                <a:cubicBezTo>
                  <a:pt x="4609" y="2564"/>
                  <a:pt x="4624" y="2570"/>
                  <a:pt x="4635" y="2570"/>
                </a:cubicBezTo>
                <a:cubicBezTo>
                  <a:pt x="4654" y="2570"/>
                  <a:pt x="4686" y="2510"/>
                  <a:pt x="4694" y="2510"/>
                </a:cubicBezTo>
                <a:lnTo>
                  <a:pt x="4720" y="2510"/>
                </a:lnTo>
                <a:cubicBezTo>
                  <a:pt x="4720" y="2517"/>
                  <a:pt x="4720" y="2523"/>
                  <a:pt x="4720" y="2528"/>
                </a:cubicBezTo>
                <a:lnTo>
                  <a:pt x="4813" y="2343"/>
                </a:lnTo>
                <a:cubicBezTo>
                  <a:pt x="4779" y="2339"/>
                  <a:pt x="4749" y="2324"/>
                  <a:pt x="4716" y="2308"/>
                </a:cubicBezTo>
                <a:close/>
                <a:moveTo>
                  <a:pt x="8868" y="2449"/>
                </a:moveTo>
                <a:lnTo>
                  <a:pt x="8705" y="2775"/>
                </a:lnTo>
                <a:cubicBezTo>
                  <a:pt x="8721" y="2803"/>
                  <a:pt x="8740" y="2826"/>
                  <a:pt x="8758" y="2850"/>
                </a:cubicBezTo>
                <a:cubicBezTo>
                  <a:pt x="8767" y="2806"/>
                  <a:pt x="8791" y="2796"/>
                  <a:pt x="8816" y="2783"/>
                </a:cubicBezTo>
                <a:lnTo>
                  <a:pt x="8868" y="2679"/>
                </a:lnTo>
                <a:cubicBezTo>
                  <a:pt x="8860" y="2667"/>
                  <a:pt x="8854" y="2646"/>
                  <a:pt x="8854" y="2623"/>
                </a:cubicBezTo>
                <a:cubicBezTo>
                  <a:pt x="8875" y="2618"/>
                  <a:pt x="8898" y="2604"/>
                  <a:pt x="8916" y="2582"/>
                </a:cubicBezTo>
                <a:cubicBezTo>
                  <a:pt x="8916" y="2582"/>
                  <a:pt x="8946" y="2521"/>
                  <a:pt x="8946" y="2521"/>
                </a:cubicBezTo>
                <a:cubicBezTo>
                  <a:pt x="8948" y="2516"/>
                  <a:pt x="8949" y="2513"/>
                  <a:pt x="8950" y="2508"/>
                </a:cubicBezTo>
                <a:cubicBezTo>
                  <a:pt x="8928" y="2493"/>
                  <a:pt x="8882" y="2494"/>
                  <a:pt x="8868" y="2449"/>
                </a:cubicBezTo>
                <a:close/>
                <a:moveTo>
                  <a:pt x="3197" y="2463"/>
                </a:moveTo>
                <a:cubicBezTo>
                  <a:pt x="3171" y="2462"/>
                  <a:pt x="3142" y="2455"/>
                  <a:pt x="3142" y="2516"/>
                </a:cubicBezTo>
                <a:cubicBezTo>
                  <a:pt x="3142" y="2526"/>
                  <a:pt x="3147" y="2537"/>
                  <a:pt x="3155" y="2548"/>
                </a:cubicBezTo>
                <a:lnTo>
                  <a:pt x="3197" y="2463"/>
                </a:lnTo>
                <a:close/>
                <a:moveTo>
                  <a:pt x="2713" y="2545"/>
                </a:moveTo>
                <a:cubicBezTo>
                  <a:pt x="2688" y="2549"/>
                  <a:pt x="2671" y="2580"/>
                  <a:pt x="2651" y="2580"/>
                </a:cubicBezTo>
                <a:cubicBezTo>
                  <a:pt x="2626" y="2580"/>
                  <a:pt x="2607" y="2570"/>
                  <a:pt x="2589" y="2564"/>
                </a:cubicBezTo>
                <a:lnTo>
                  <a:pt x="2540" y="2660"/>
                </a:lnTo>
                <a:cubicBezTo>
                  <a:pt x="2548" y="2687"/>
                  <a:pt x="2556" y="2712"/>
                  <a:pt x="2556" y="2729"/>
                </a:cubicBezTo>
                <a:cubicBezTo>
                  <a:pt x="2556" y="2842"/>
                  <a:pt x="2498" y="2936"/>
                  <a:pt x="2467" y="3035"/>
                </a:cubicBezTo>
                <a:cubicBezTo>
                  <a:pt x="2467" y="3035"/>
                  <a:pt x="2713" y="2545"/>
                  <a:pt x="2713" y="2545"/>
                </a:cubicBezTo>
                <a:close/>
                <a:moveTo>
                  <a:pt x="16840" y="2546"/>
                </a:moveTo>
                <a:cubicBezTo>
                  <a:pt x="16782" y="2642"/>
                  <a:pt x="16738" y="2705"/>
                  <a:pt x="16706" y="2746"/>
                </a:cubicBezTo>
                <a:lnTo>
                  <a:pt x="12456" y="11261"/>
                </a:lnTo>
                <a:cubicBezTo>
                  <a:pt x="12460" y="11331"/>
                  <a:pt x="12470" y="11384"/>
                  <a:pt x="12492" y="11420"/>
                </a:cubicBezTo>
                <a:lnTo>
                  <a:pt x="13022" y="10356"/>
                </a:lnTo>
                <a:cubicBezTo>
                  <a:pt x="13021" y="10350"/>
                  <a:pt x="13020" y="10344"/>
                  <a:pt x="13020" y="10338"/>
                </a:cubicBezTo>
                <a:cubicBezTo>
                  <a:pt x="13015" y="10304"/>
                  <a:pt x="13015" y="10283"/>
                  <a:pt x="13015" y="10240"/>
                </a:cubicBezTo>
                <a:cubicBezTo>
                  <a:pt x="13015" y="10180"/>
                  <a:pt x="13028" y="10104"/>
                  <a:pt x="13058" y="10104"/>
                </a:cubicBezTo>
                <a:cubicBezTo>
                  <a:pt x="13082" y="10104"/>
                  <a:pt x="13104" y="10124"/>
                  <a:pt x="13123" y="10155"/>
                </a:cubicBezTo>
                <a:lnTo>
                  <a:pt x="16885" y="2616"/>
                </a:lnTo>
                <a:cubicBezTo>
                  <a:pt x="16863" y="2594"/>
                  <a:pt x="16847" y="2571"/>
                  <a:pt x="16840" y="2546"/>
                </a:cubicBezTo>
                <a:close/>
                <a:moveTo>
                  <a:pt x="2794" y="2599"/>
                </a:moveTo>
                <a:lnTo>
                  <a:pt x="2497" y="3193"/>
                </a:lnTo>
                <a:cubicBezTo>
                  <a:pt x="2519" y="3202"/>
                  <a:pt x="2543" y="3211"/>
                  <a:pt x="2551" y="3234"/>
                </a:cubicBezTo>
                <a:cubicBezTo>
                  <a:pt x="2555" y="3244"/>
                  <a:pt x="2559" y="3266"/>
                  <a:pt x="2565" y="3285"/>
                </a:cubicBezTo>
                <a:lnTo>
                  <a:pt x="2886" y="2642"/>
                </a:lnTo>
                <a:cubicBezTo>
                  <a:pt x="2873" y="2651"/>
                  <a:pt x="2861" y="2655"/>
                  <a:pt x="2852" y="2635"/>
                </a:cubicBezTo>
                <a:cubicBezTo>
                  <a:pt x="2828" y="2631"/>
                  <a:pt x="2811" y="2616"/>
                  <a:pt x="2794" y="2599"/>
                </a:cubicBezTo>
                <a:close/>
                <a:moveTo>
                  <a:pt x="4400" y="2635"/>
                </a:moveTo>
                <a:cubicBezTo>
                  <a:pt x="4356" y="2635"/>
                  <a:pt x="4342" y="2701"/>
                  <a:pt x="4342" y="2706"/>
                </a:cubicBezTo>
                <a:cubicBezTo>
                  <a:pt x="4342" y="2719"/>
                  <a:pt x="4338" y="2712"/>
                  <a:pt x="4342" y="2753"/>
                </a:cubicBezTo>
                <a:cubicBezTo>
                  <a:pt x="4334" y="2753"/>
                  <a:pt x="4335" y="2753"/>
                  <a:pt x="4315" y="2753"/>
                </a:cubicBezTo>
                <a:lnTo>
                  <a:pt x="4315" y="2815"/>
                </a:lnTo>
                <a:cubicBezTo>
                  <a:pt x="4315" y="2848"/>
                  <a:pt x="4319" y="2873"/>
                  <a:pt x="4319" y="2896"/>
                </a:cubicBezTo>
                <a:lnTo>
                  <a:pt x="4445" y="2641"/>
                </a:lnTo>
                <a:cubicBezTo>
                  <a:pt x="4431" y="2637"/>
                  <a:pt x="4415" y="2635"/>
                  <a:pt x="4400" y="2635"/>
                </a:cubicBezTo>
                <a:close/>
                <a:moveTo>
                  <a:pt x="2988" y="2652"/>
                </a:moveTo>
                <a:lnTo>
                  <a:pt x="2642" y="3349"/>
                </a:lnTo>
                <a:cubicBezTo>
                  <a:pt x="2689" y="3319"/>
                  <a:pt x="2779" y="3248"/>
                  <a:pt x="2779" y="3221"/>
                </a:cubicBezTo>
                <a:cubicBezTo>
                  <a:pt x="2779" y="3123"/>
                  <a:pt x="2873" y="2943"/>
                  <a:pt x="2939" y="2900"/>
                </a:cubicBezTo>
                <a:cubicBezTo>
                  <a:pt x="2947" y="2895"/>
                  <a:pt x="2968" y="2886"/>
                  <a:pt x="2991" y="2876"/>
                </a:cubicBezTo>
                <a:lnTo>
                  <a:pt x="3059" y="2742"/>
                </a:lnTo>
                <a:cubicBezTo>
                  <a:pt x="3043" y="2706"/>
                  <a:pt x="3016" y="2673"/>
                  <a:pt x="2988" y="2652"/>
                </a:cubicBezTo>
                <a:close/>
                <a:moveTo>
                  <a:pt x="17642" y="2653"/>
                </a:moveTo>
                <a:lnTo>
                  <a:pt x="17561" y="2814"/>
                </a:lnTo>
                <a:lnTo>
                  <a:pt x="17555" y="2828"/>
                </a:lnTo>
                <a:lnTo>
                  <a:pt x="13610" y="10730"/>
                </a:lnTo>
                <a:cubicBezTo>
                  <a:pt x="13626" y="10739"/>
                  <a:pt x="13642" y="10748"/>
                  <a:pt x="13647" y="10748"/>
                </a:cubicBezTo>
                <a:cubicBezTo>
                  <a:pt x="13665" y="10748"/>
                  <a:pt x="13687" y="10753"/>
                  <a:pt x="13710" y="10761"/>
                </a:cubicBezTo>
                <a:lnTo>
                  <a:pt x="17745" y="2675"/>
                </a:lnTo>
                <a:cubicBezTo>
                  <a:pt x="17716" y="2667"/>
                  <a:pt x="17683" y="2659"/>
                  <a:pt x="17646" y="2653"/>
                </a:cubicBezTo>
                <a:cubicBezTo>
                  <a:pt x="17644" y="2653"/>
                  <a:pt x="17643" y="2653"/>
                  <a:pt x="17642" y="2653"/>
                </a:cubicBezTo>
                <a:close/>
                <a:moveTo>
                  <a:pt x="15086" y="2659"/>
                </a:moveTo>
                <a:cubicBezTo>
                  <a:pt x="15017" y="2679"/>
                  <a:pt x="14958" y="2728"/>
                  <a:pt x="14958" y="2843"/>
                </a:cubicBezTo>
                <a:cubicBezTo>
                  <a:pt x="14958" y="2861"/>
                  <a:pt x="14961" y="2880"/>
                  <a:pt x="14966" y="2900"/>
                </a:cubicBezTo>
                <a:cubicBezTo>
                  <a:pt x="14966" y="2900"/>
                  <a:pt x="15086" y="2659"/>
                  <a:pt x="15086" y="2659"/>
                </a:cubicBezTo>
                <a:close/>
                <a:moveTo>
                  <a:pt x="4535" y="2671"/>
                </a:moveTo>
                <a:lnTo>
                  <a:pt x="4403" y="2936"/>
                </a:lnTo>
                <a:cubicBezTo>
                  <a:pt x="4410" y="2939"/>
                  <a:pt x="4422" y="2972"/>
                  <a:pt x="4449" y="2972"/>
                </a:cubicBezTo>
                <a:cubicBezTo>
                  <a:pt x="4513" y="2972"/>
                  <a:pt x="4543" y="2881"/>
                  <a:pt x="4571" y="2804"/>
                </a:cubicBezTo>
                <a:cubicBezTo>
                  <a:pt x="4571" y="2804"/>
                  <a:pt x="4609" y="2749"/>
                  <a:pt x="4609" y="2740"/>
                </a:cubicBezTo>
                <a:cubicBezTo>
                  <a:pt x="4609" y="2719"/>
                  <a:pt x="4607" y="2708"/>
                  <a:pt x="4609" y="2686"/>
                </a:cubicBezTo>
                <a:cubicBezTo>
                  <a:pt x="4583" y="2686"/>
                  <a:pt x="4559" y="2679"/>
                  <a:pt x="4535" y="2671"/>
                </a:cubicBezTo>
                <a:close/>
                <a:moveTo>
                  <a:pt x="16964" y="2674"/>
                </a:moveTo>
                <a:lnTo>
                  <a:pt x="13172" y="10273"/>
                </a:lnTo>
                <a:cubicBezTo>
                  <a:pt x="13178" y="10293"/>
                  <a:pt x="13184" y="10312"/>
                  <a:pt x="13188" y="10330"/>
                </a:cubicBezTo>
                <a:cubicBezTo>
                  <a:pt x="13192" y="10347"/>
                  <a:pt x="13186" y="10382"/>
                  <a:pt x="13199" y="10407"/>
                </a:cubicBezTo>
                <a:cubicBezTo>
                  <a:pt x="13202" y="10415"/>
                  <a:pt x="13207" y="10419"/>
                  <a:pt x="13211" y="10424"/>
                </a:cubicBezTo>
                <a:lnTo>
                  <a:pt x="17055" y="2721"/>
                </a:lnTo>
                <a:cubicBezTo>
                  <a:pt x="17024" y="2707"/>
                  <a:pt x="16992" y="2691"/>
                  <a:pt x="16964" y="2674"/>
                </a:cubicBezTo>
                <a:close/>
                <a:moveTo>
                  <a:pt x="17836" y="2708"/>
                </a:moveTo>
                <a:lnTo>
                  <a:pt x="13801" y="10794"/>
                </a:lnTo>
                <a:cubicBezTo>
                  <a:pt x="13816" y="10799"/>
                  <a:pt x="13829" y="10802"/>
                  <a:pt x="13839" y="10802"/>
                </a:cubicBezTo>
                <a:cubicBezTo>
                  <a:pt x="13841" y="10802"/>
                  <a:pt x="13849" y="10802"/>
                  <a:pt x="13849" y="10802"/>
                </a:cubicBezTo>
                <a:lnTo>
                  <a:pt x="13916" y="10791"/>
                </a:lnTo>
                <a:lnTo>
                  <a:pt x="17919" y="2772"/>
                </a:lnTo>
                <a:cubicBezTo>
                  <a:pt x="17902" y="2750"/>
                  <a:pt x="17875" y="2728"/>
                  <a:pt x="17836" y="2708"/>
                </a:cubicBezTo>
                <a:close/>
                <a:moveTo>
                  <a:pt x="4070" y="2713"/>
                </a:moveTo>
                <a:lnTo>
                  <a:pt x="3999" y="2864"/>
                </a:lnTo>
                <a:lnTo>
                  <a:pt x="3954" y="2950"/>
                </a:lnTo>
                <a:cubicBezTo>
                  <a:pt x="3953" y="2949"/>
                  <a:pt x="3952" y="2950"/>
                  <a:pt x="3952" y="2950"/>
                </a:cubicBezTo>
                <a:lnTo>
                  <a:pt x="3913" y="3027"/>
                </a:lnTo>
                <a:cubicBezTo>
                  <a:pt x="3937" y="3070"/>
                  <a:pt x="3960" y="3094"/>
                  <a:pt x="3984" y="3114"/>
                </a:cubicBezTo>
                <a:lnTo>
                  <a:pt x="4182" y="2717"/>
                </a:lnTo>
                <a:cubicBezTo>
                  <a:pt x="4180" y="2714"/>
                  <a:pt x="4178" y="2713"/>
                  <a:pt x="4176" y="2713"/>
                </a:cubicBezTo>
                <a:cubicBezTo>
                  <a:pt x="4176" y="2713"/>
                  <a:pt x="4130" y="2713"/>
                  <a:pt x="4091" y="2713"/>
                </a:cubicBezTo>
                <a:cubicBezTo>
                  <a:pt x="4084" y="2713"/>
                  <a:pt x="4077" y="2713"/>
                  <a:pt x="4070" y="2713"/>
                </a:cubicBezTo>
                <a:close/>
                <a:moveTo>
                  <a:pt x="3675" y="2721"/>
                </a:moveTo>
                <a:cubicBezTo>
                  <a:pt x="3641" y="2721"/>
                  <a:pt x="3611" y="2752"/>
                  <a:pt x="3611" y="2794"/>
                </a:cubicBezTo>
                <a:cubicBezTo>
                  <a:pt x="3611" y="2807"/>
                  <a:pt x="3611" y="2823"/>
                  <a:pt x="3613" y="2836"/>
                </a:cubicBezTo>
                <a:cubicBezTo>
                  <a:pt x="3582" y="2867"/>
                  <a:pt x="3589" y="2841"/>
                  <a:pt x="3563" y="2836"/>
                </a:cubicBezTo>
                <a:lnTo>
                  <a:pt x="3518" y="2927"/>
                </a:lnTo>
                <a:lnTo>
                  <a:pt x="3485" y="2995"/>
                </a:lnTo>
                <a:lnTo>
                  <a:pt x="3231" y="3504"/>
                </a:lnTo>
                <a:lnTo>
                  <a:pt x="3222" y="3520"/>
                </a:lnTo>
                <a:lnTo>
                  <a:pt x="3100" y="3766"/>
                </a:lnTo>
                <a:cubicBezTo>
                  <a:pt x="3131" y="3762"/>
                  <a:pt x="3168" y="3761"/>
                  <a:pt x="3185" y="3785"/>
                </a:cubicBezTo>
                <a:cubicBezTo>
                  <a:pt x="3189" y="3792"/>
                  <a:pt x="3192" y="3798"/>
                  <a:pt x="3194" y="3806"/>
                </a:cubicBezTo>
                <a:lnTo>
                  <a:pt x="3510" y="3173"/>
                </a:lnTo>
                <a:lnTo>
                  <a:pt x="3546" y="3102"/>
                </a:lnTo>
                <a:lnTo>
                  <a:pt x="3725" y="2742"/>
                </a:lnTo>
                <a:cubicBezTo>
                  <a:pt x="3711" y="2727"/>
                  <a:pt x="3693" y="2721"/>
                  <a:pt x="3675" y="2721"/>
                </a:cubicBezTo>
                <a:close/>
                <a:moveTo>
                  <a:pt x="4846" y="2722"/>
                </a:moveTo>
                <a:cubicBezTo>
                  <a:pt x="4780" y="2730"/>
                  <a:pt x="4729" y="2798"/>
                  <a:pt x="4689" y="2879"/>
                </a:cubicBezTo>
                <a:cubicBezTo>
                  <a:pt x="4680" y="2896"/>
                  <a:pt x="4690" y="2973"/>
                  <a:pt x="4673" y="2998"/>
                </a:cubicBezTo>
                <a:cubicBezTo>
                  <a:pt x="4645" y="3040"/>
                  <a:pt x="4633" y="3065"/>
                  <a:pt x="4631" y="3153"/>
                </a:cubicBezTo>
                <a:lnTo>
                  <a:pt x="4846" y="2722"/>
                </a:lnTo>
                <a:close/>
                <a:moveTo>
                  <a:pt x="5232" y="2729"/>
                </a:moveTo>
                <a:cubicBezTo>
                  <a:pt x="5215" y="2729"/>
                  <a:pt x="5195" y="2752"/>
                  <a:pt x="5195" y="2794"/>
                </a:cubicBezTo>
                <a:cubicBezTo>
                  <a:pt x="5195" y="2827"/>
                  <a:pt x="5208" y="2847"/>
                  <a:pt x="5221" y="2864"/>
                </a:cubicBezTo>
                <a:cubicBezTo>
                  <a:pt x="5221" y="2864"/>
                  <a:pt x="5280" y="2743"/>
                  <a:pt x="5280" y="2743"/>
                </a:cubicBezTo>
                <a:cubicBezTo>
                  <a:pt x="5267" y="2736"/>
                  <a:pt x="5252" y="2729"/>
                  <a:pt x="5232" y="2729"/>
                </a:cubicBezTo>
                <a:close/>
                <a:moveTo>
                  <a:pt x="17145" y="2757"/>
                </a:moveTo>
                <a:lnTo>
                  <a:pt x="13844" y="9371"/>
                </a:lnTo>
                <a:cubicBezTo>
                  <a:pt x="13844" y="9371"/>
                  <a:pt x="13841" y="9378"/>
                  <a:pt x="13841" y="9378"/>
                </a:cubicBezTo>
                <a:lnTo>
                  <a:pt x="13286" y="10489"/>
                </a:lnTo>
                <a:cubicBezTo>
                  <a:pt x="13305" y="10525"/>
                  <a:pt x="13321" y="10558"/>
                  <a:pt x="13349" y="10593"/>
                </a:cubicBezTo>
                <a:lnTo>
                  <a:pt x="17241" y="2793"/>
                </a:lnTo>
                <a:cubicBezTo>
                  <a:pt x="17213" y="2783"/>
                  <a:pt x="17179" y="2770"/>
                  <a:pt x="17145" y="2757"/>
                </a:cubicBezTo>
                <a:close/>
                <a:moveTo>
                  <a:pt x="5042" y="2775"/>
                </a:moveTo>
                <a:cubicBezTo>
                  <a:pt x="4968" y="2798"/>
                  <a:pt x="4893" y="2858"/>
                  <a:pt x="4893" y="2977"/>
                </a:cubicBezTo>
                <a:cubicBezTo>
                  <a:pt x="4893" y="3002"/>
                  <a:pt x="4901" y="3023"/>
                  <a:pt x="4908" y="3044"/>
                </a:cubicBezTo>
                <a:lnTo>
                  <a:pt x="5042" y="2775"/>
                </a:lnTo>
                <a:close/>
                <a:moveTo>
                  <a:pt x="5372" y="2775"/>
                </a:moveTo>
                <a:lnTo>
                  <a:pt x="5274" y="2973"/>
                </a:lnTo>
                <a:lnTo>
                  <a:pt x="5233" y="3053"/>
                </a:lnTo>
                <a:lnTo>
                  <a:pt x="4958" y="3606"/>
                </a:lnTo>
                <a:cubicBezTo>
                  <a:pt x="4995" y="3605"/>
                  <a:pt x="5035" y="3602"/>
                  <a:pt x="5074" y="3601"/>
                </a:cubicBezTo>
                <a:cubicBezTo>
                  <a:pt x="5074" y="3601"/>
                  <a:pt x="5384" y="2980"/>
                  <a:pt x="5384" y="2980"/>
                </a:cubicBezTo>
                <a:lnTo>
                  <a:pt x="5403" y="2943"/>
                </a:lnTo>
                <a:lnTo>
                  <a:pt x="5448" y="2853"/>
                </a:lnTo>
                <a:cubicBezTo>
                  <a:pt x="5425" y="2823"/>
                  <a:pt x="5400" y="2791"/>
                  <a:pt x="5372" y="2775"/>
                </a:cubicBezTo>
                <a:close/>
                <a:moveTo>
                  <a:pt x="5148" y="2781"/>
                </a:moveTo>
                <a:lnTo>
                  <a:pt x="4777" y="3522"/>
                </a:lnTo>
                <a:lnTo>
                  <a:pt x="4833" y="3522"/>
                </a:lnTo>
                <a:cubicBezTo>
                  <a:pt x="4839" y="3542"/>
                  <a:pt x="4851" y="3564"/>
                  <a:pt x="4864" y="3580"/>
                </a:cubicBezTo>
                <a:lnTo>
                  <a:pt x="5190" y="2923"/>
                </a:lnTo>
                <a:cubicBezTo>
                  <a:pt x="5183" y="2865"/>
                  <a:pt x="5170" y="2808"/>
                  <a:pt x="5148" y="2781"/>
                </a:cubicBezTo>
                <a:close/>
                <a:moveTo>
                  <a:pt x="8686" y="2814"/>
                </a:moveTo>
                <a:cubicBezTo>
                  <a:pt x="8686" y="2814"/>
                  <a:pt x="8641" y="2904"/>
                  <a:pt x="8641" y="2904"/>
                </a:cubicBezTo>
                <a:cubicBezTo>
                  <a:pt x="8653" y="2945"/>
                  <a:pt x="8674" y="2989"/>
                  <a:pt x="8697" y="3020"/>
                </a:cubicBezTo>
                <a:lnTo>
                  <a:pt x="8765" y="2884"/>
                </a:lnTo>
                <a:cubicBezTo>
                  <a:pt x="8746" y="2854"/>
                  <a:pt x="8711" y="2847"/>
                  <a:pt x="8686" y="2814"/>
                </a:cubicBezTo>
                <a:close/>
                <a:moveTo>
                  <a:pt x="17332" y="2828"/>
                </a:moveTo>
                <a:lnTo>
                  <a:pt x="13453" y="10600"/>
                </a:lnTo>
                <a:cubicBezTo>
                  <a:pt x="13453" y="10600"/>
                  <a:pt x="13461" y="10600"/>
                  <a:pt x="13461" y="10600"/>
                </a:cubicBezTo>
                <a:cubicBezTo>
                  <a:pt x="13474" y="10559"/>
                  <a:pt x="13483" y="10535"/>
                  <a:pt x="13506" y="10535"/>
                </a:cubicBezTo>
                <a:cubicBezTo>
                  <a:pt x="13533" y="10535"/>
                  <a:pt x="13544" y="10582"/>
                  <a:pt x="13553" y="10629"/>
                </a:cubicBezTo>
                <a:lnTo>
                  <a:pt x="17447" y="2828"/>
                </a:lnTo>
                <a:lnTo>
                  <a:pt x="17332" y="2828"/>
                </a:lnTo>
                <a:close/>
                <a:moveTo>
                  <a:pt x="3132" y="2848"/>
                </a:moveTo>
                <a:cubicBezTo>
                  <a:pt x="3126" y="2848"/>
                  <a:pt x="3119" y="2849"/>
                  <a:pt x="3112" y="2851"/>
                </a:cubicBezTo>
                <a:lnTo>
                  <a:pt x="2898" y="3281"/>
                </a:lnTo>
                <a:cubicBezTo>
                  <a:pt x="2907" y="3291"/>
                  <a:pt x="2917" y="3297"/>
                  <a:pt x="2925" y="3297"/>
                </a:cubicBezTo>
                <a:cubicBezTo>
                  <a:pt x="2952" y="3297"/>
                  <a:pt x="2965" y="3284"/>
                  <a:pt x="2999" y="3301"/>
                </a:cubicBezTo>
                <a:cubicBezTo>
                  <a:pt x="2975" y="3331"/>
                  <a:pt x="2914" y="3304"/>
                  <a:pt x="2914" y="3398"/>
                </a:cubicBezTo>
                <a:cubicBezTo>
                  <a:pt x="2914" y="3422"/>
                  <a:pt x="2918" y="3439"/>
                  <a:pt x="2926" y="3452"/>
                </a:cubicBezTo>
                <a:lnTo>
                  <a:pt x="3164" y="2976"/>
                </a:lnTo>
                <a:cubicBezTo>
                  <a:pt x="3159" y="2932"/>
                  <a:pt x="3156" y="2848"/>
                  <a:pt x="3132" y="2848"/>
                </a:cubicBezTo>
                <a:close/>
                <a:moveTo>
                  <a:pt x="14413" y="2889"/>
                </a:moveTo>
                <a:lnTo>
                  <a:pt x="14144" y="3428"/>
                </a:lnTo>
                <a:cubicBezTo>
                  <a:pt x="14144" y="3428"/>
                  <a:pt x="14016" y="3682"/>
                  <a:pt x="14016" y="3682"/>
                </a:cubicBezTo>
                <a:lnTo>
                  <a:pt x="11964" y="7796"/>
                </a:lnTo>
                <a:cubicBezTo>
                  <a:pt x="11970" y="7790"/>
                  <a:pt x="11976" y="7787"/>
                  <a:pt x="11984" y="7787"/>
                </a:cubicBezTo>
                <a:cubicBezTo>
                  <a:pt x="11998" y="7787"/>
                  <a:pt x="12017" y="7824"/>
                  <a:pt x="12039" y="7873"/>
                </a:cubicBezTo>
                <a:lnTo>
                  <a:pt x="14093" y="3760"/>
                </a:lnTo>
                <a:lnTo>
                  <a:pt x="14176" y="3592"/>
                </a:lnTo>
                <a:lnTo>
                  <a:pt x="14497" y="2948"/>
                </a:lnTo>
                <a:cubicBezTo>
                  <a:pt x="14485" y="2928"/>
                  <a:pt x="14460" y="2909"/>
                  <a:pt x="14413" y="2889"/>
                </a:cubicBezTo>
                <a:close/>
                <a:moveTo>
                  <a:pt x="18749" y="2889"/>
                </a:moveTo>
                <a:cubicBezTo>
                  <a:pt x="18607" y="2904"/>
                  <a:pt x="18586" y="3042"/>
                  <a:pt x="18574" y="3232"/>
                </a:cubicBezTo>
                <a:lnTo>
                  <a:pt x="18464" y="3232"/>
                </a:lnTo>
                <a:lnTo>
                  <a:pt x="14487" y="11200"/>
                </a:lnTo>
                <a:cubicBezTo>
                  <a:pt x="14483" y="11211"/>
                  <a:pt x="14478" y="11217"/>
                  <a:pt x="14478" y="11225"/>
                </a:cubicBezTo>
                <a:cubicBezTo>
                  <a:pt x="14478" y="11281"/>
                  <a:pt x="14500" y="11331"/>
                  <a:pt x="14500" y="11399"/>
                </a:cubicBezTo>
                <a:cubicBezTo>
                  <a:pt x="14500" y="11401"/>
                  <a:pt x="14500" y="11402"/>
                  <a:pt x="14500" y="11403"/>
                </a:cubicBezTo>
                <a:lnTo>
                  <a:pt x="18749" y="2889"/>
                </a:lnTo>
                <a:close/>
                <a:moveTo>
                  <a:pt x="14634" y="2890"/>
                </a:moveTo>
                <a:lnTo>
                  <a:pt x="14631" y="2897"/>
                </a:lnTo>
                <a:lnTo>
                  <a:pt x="14469" y="3221"/>
                </a:lnTo>
                <a:cubicBezTo>
                  <a:pt x="14469" y="3221"/>
                  <a:pt x="14222" y="3716"/>
                  <a:pt x="14222" y="3716"/>
                </a:cubicBezTo>
                <a:lnTo>
                  <a:pt x="14164" y="3833"/>
                </a:lnTo>
                <a:lnTo>
                  <a:pt x="12088" y="7991"/>
                </a:lnTo>
                <a:cubicBezTo>
                  <a:pt x="12112" y="8048"/>
                  <a:pt x="12133" y="8095"/>
                  <a:pt x="12146" y="8105"/>
                </a:cubicBezTo>
                <a:lnTo>
                  <a:pt x="12223" y="7951"/>
                </a:lnTo>
                <a:lnTo>
                  <a:pt x="12305" y="7787"/>
                </a:lnTo>
                <a:lnTo>
                  <a:pt x="14248" y="3892"/>
                </a:lnTo>
                <a:lnTo>
                  <a:pt x="14261" y="3865"/>
                </a:lnTo>
                <a:lnTo>
                  <a:pt x="14478" y="3432"/>
                </a:lnTo>
                <a:lnTo>
                  <a:pt x="14557" y="3272"/>
                </a:lnTo>
                <a:lnTo>
                  <a:pt x="14660" y="3066"/>
                </a:lnTo>
                <a:cubicBezTo>
                  <a:pt x="14650" y="3004"/>
                  <a:pt x="14645" y="2925"/>
                  <a:pt x="14634" y="2890"/>
                </a:cubicBezTo>
                <a:close/>
                <a:moveTo>
                  <a:pt x="18855" y="2893"/>
                </a:moveTo>
                <a:lnTo>
                  <a:pt x="14494" y="11631"/>
                </a:lnTo>
                <a:cubicBezTo>
                  <a:pt x="14500" y="11686"/>
                  <a:pt x="14513" y="11743"/>
                  <a:pt x="14523" y="11801"/>
                </a:cubicBezTo>
                <a:lnTo>
                  <a:pt x="18959" y="2914"/>
                </a:lnTo>
                <a:cubicBezTo>
                  <a:pt x="18925" y="2904"/>
                  <a:pt x="18891" y="2897"/>
                  <a:pt x="18855" y="2893"/>
                </a:cubicBezTo>
                <a:close/>
                <a:moveTo>
                  <a:pt x="4193" y="2911"/>
                </a:moveTo>
                <a:lnTo>
                  <a:pt x="4055" y="3186"/>
                </a:lnTo>
                <a:cubicBezTo>
                  <a:pt x="4064" y="3199"/>
                  <a:pt x="4074" y="3215"/>
                  <a:pt x="4084" y="3234"/>
                </a:cubicBezTo>
                <a:cubicBezTo>
                  <a:pt x="4094" y="3254"/>
                  <a:pt x="4096" y="3289"/>
                  <a:pt x="4113" y="3301"/>
                </a:cubicBezTo>
                <a:lnTo>
                  <a:pt x="4252" y="3023"/>
                </a:lnTo>
                <a:cubicBezTo>
                  <a:pt x="4252" y="3022"/>
                  <a:pt x="4252" y="3021"/>
                  <a:pt x="4252" y="3020"/>
                </a:cubicBezTo>
                <a:cubicBezTo>
                  <a:pt x="4239" y="3012"/>
                  <a:pt x="4210" y="3002"/>
                  <a:pt x="4202" y="2998"/>
                </a:cubicBezTo>
                <a:cubicBezTo>
                  <a:pt x="4202" y="2955"/>
                  <a:pt x="4208" y="2994"/>
                  <a:pt x="4208" y="2934"/>
                </a:cubicBezTo>
                <a:cubicBezTo>
                  <a:pt x="4208" y="2919"/>
                  <a:pt x="4202" y="2912"/>
                  <a:pt x="4193" y="2911"/>
                </a:cubicBezTo>
                <a:close/>
                <a:moveTo>
                  <a:pt x="3289" y="2941"/>
                </a:moveTo>
                <a:lnTo>
                  <a:pt x="3017" y="3486"/>
                </a:lnTo>
                <a:cubicBezTo>
                  <a:pt x="3040" y="3485"/>
                  <a:pt x="3062" y="3482"/>
                  <a:pt x="3078" y="3482"/>
                </a:cubicBezTo>
                <a:lnTo>
                  <a:pt x="3134" y="3482"/>
                </a:lnTo>
                <a:lnTo>
                  <a:pt x="3361" y="3026"/>
                </a:lnTo>
                <a:cubicBezTo>
                  <a:pt x="3351" y="3032"/>
                  <a:pt x="3342" y="3038"/>
                  <a:pt x="3330" y="3042"/>
                </a:cubicBezTo>
                <a:cubicBezTo>
                  <a:pt x="3321" y="2997"/>
                  <a:pt x="3309" y="2963"/>
                  <a:pt x="3289" y="2941"/>
                </a:cubicBezTo>
                <a:close/>
                <a:moveTo>
                  <a:pt x="19051" y="2945"/>
                </a:moveTo>
                <a:lnTo>
                  <a:pt x="14554" y="11956"/>
                </a:lnTo>
                <a:cubicBezTo>
                  <a:pt x="14568" y="12017"/>
                  <a:pt x="14583" y="12075"/>
                  <a:pt x="14590" y="12114"/>
                </a:cubicBezTo>
                <a:lnTo>
                  <a:pt x="19143" y="2991"/>
                </a:lnTo>
                <a:cubicBezTo>
                  <a:pt x="19113" y="2974"/>
                  <a:pt x="19082" y="2959"/>
                  <a:pt x="19051" y="2945"/>
                </a:cubicBezTo>
                <a:close/>
                <a:moveTo>
                  <a:pt x="4395" y="2951"/>
                </a:moveTo>
                <a:cubicBezTo>
                  <a:pt x="4395" y="2951"/>
                  <a:pt x="4326" y="3089"/>
                  <a:pt x="4326" y="3089"/>
                </a:cubicBezTo>
                <a:cubicBezTo>
                  <a:pt x="4326" y="3099"/>
                  <a:pt x="4326" y="3108"/>
                  <a:pt x="4326" y="3117"/>
                </a:cubicBezTo>
                <a:lnTo>
                  <a:pt x="4368" y="3117"/>
                </a:lnTo>
                <a:cubicBezTo>
                  <a:pt x="4394" y="3077"/>
                  <a:pt x="4411" y="3078"/>
                  <a:pt x="4418" y="2997"/>
                </a:cubicBezTo>
                <a:lnTo>
                  <a:pt x="4390" y="2997"/>
                </a:lnTo>
                <a:cubicBezTo>
                  <a:pt x="4392" y="2976"/>
                  <a:pt x="4394" y="2960"/>
                  <a:pt x="4395" y="2951"/>
                </a:cubicBezTo>
                <a:close/>
                <a:moveTo>
                  <a:pt x="4839" y="2951"/>
                </a:moveTo>
                <a:lnTo>
                  <a:pt x="4666" y="3300"/>
                </a:lnTo>
                <a:cubicBezTo>
                  <a:pt x="4667" y="3303"/>
                  <a:pt x="4669" y="3307"/>
                  <a:pt x="4669" y="3307"/>
                </a:cubicBezTo>
                <a:cubicBezTo>
                  <a:pt x="4669" y="3307"/>
                  <a:pt x="4727" y="3316"/>
                  <a:pt x="4764" y="3332"/>
                </a:cubicBezTo>
                <a:lnTo>
                  <a:pt x="4855" y="3150"/>
                </a:lnTo>
                <a:cubicBezTo>
                  <a:pt x="4853" y="3137"/>
                  <a:pt x="4854" y="3120"/>
                  <a:pt x="4854" y="3105"/>
                </a:cubicBezTo>
                <a:cubicBezTo>
                  <a:pt x="4854" y="3105"/>
                  <a:pt x="4850" y="3059"/>
                  <a:pt x="4854" y="3029"/>
                </a:cubicBezTo>
                <a:cubicBezTo>
                  <a:pt x="4843" y="3029"/>
                  <a:pt x="4837" y="3011"/>
                  <a:pt x="4837" y="2986"/>
                </a:cubicBezTo>
                <a:cubicBezTo>
                  <a:pt x="4837" y="2973"/>
                  <a:pt x="4838" y="2961"/>
                  <a:pt x="4839" y="2951"/>
                </a:cubicBezTo>
                <a:close/>
                <a:moveTo>
                  <a:pt x="8617" y="2952"/>
                </a:moveTo>
                <a:lnTo>
                  <a:pt x="7868" y="4453"/>
                </a:lnTo>
                <a:lnTo>
                  <a:pt x="7873" y="4453"/>
                </a:lnTo>
                <a:cubicBezTo>
                  <a:pt x="7917" y="4412"/>
                  <a:pt x="7990" y="4399"/>
                  <a:pt x="8033" y="4314"/>
                </a:cubicBezTo>
                <a:cubicBezTo>
                  <a:pt x="8065" y="4250"/>
                  <a:pt x="8067" y="4158"/>
                  <a:pt x="8108" y="4094"/>
                </a:cubicBezTo>
                <a:lnTo>
                  <a:pt x="8161" y="4008"/>
                </a:lnTo>
                <a:cubicBezTo>
                  <a:pt x="8161" y="3974"/>
                  <a:pt x="8183" y="3967"/>
                  <a:pt x="8204" y="3926"/>
                </a:cubicBezTo>
                <a:lnTo>
                  <a:pt x="8245" y="3926"/>
                </a:lnTo>
                <a:lnTo>
                  <a:pt x="8565" y="3286"/>
                </a:lnTo>
                <a:cubicBezTo>
                  <a:pt x="8565" y="3286"/>
                  <a:pt x="8586" y="3243"/>
                  <a:pt x="8586" y="3243"/>
                </a:cubicBezTo>
                <a:lnTo>
                  <a:pt x="8679" y="3056"/>
                </a:lnTo>
                <a:cubicBezTo>
                  <a:pt x="8656" y="3024"/>
                  <a:pt x="8634" y="2990"/>
                  <a:pt x="8617" y="2952"/>
                </a:cubicBezTo>
                <a:close/>
                <a:moveTo>
                  <a:pt x="2931" y="2997"/>
                </a:moveTo>
                <a:lnTo>
                  <a:pt x="2877" y="3105"/>
                </a:lnTo>
                <a:cubicBezTo>
                  <a:pt x="2890" y="3065"/>
                  <a:pt x="2909" y="3029"/>
                  <a:pt x="2931" y="2997"/>
                </a:cubicBezTo>
                <a:close/>
                <a:moveTo>
                  <a:pt x="5484" y="2998"/>
                </a:moveTo>
                <a:lnTo>
                  <a:pt x="5182" y="3602"/>
                </a:lnTo>
                <a:cubicBezTo>
                  <a:pt x="5197" y="3603"/>
                  <a:pt x="5211" y="3604"/>
                  <a:pt x="5222" y="3606"/>
                </a:cubicBezTo>
                <a:cubicBezTo>
                  <a:pt x="5220" y="3636"/>
                  <a:pt x="5211" y="3705"/>
                  <a:pt x="5238" y="3705"/>
                </a:cubicBezTo>
                <a:cubicBezTo>
                  <a:pt x="5241" y="3705"/>
                  <a:pt x="5243" y="3703"/>
                  <a:pt x="5246" y="3702"/>
                </a:cubicBezTo>
                <a:lnTo>
                  <a:pt x="5564" y="3066"/>
                </a:lnTo>
                <a:cubicBezTo>
                  <a:pt x="5559" y="3056"/>
                  <a:pt x="5553" y="3045"/>
                  <a:pt x="5547" y="3037"/>
                </a:cubicBezTo>
                <a:cubicBezTo>
                  <a:pt x="5535" y="3020"/>
                  <a:pt x="5511" y="3008"/>
                  <a:pt x="5484" y="2998"/>
                </a:cubicBezTo>
                <a:close/>
                <a:moveTo>
                  <a:pt x="17913" y="2998"/>
                </a:moveTo>
                <a:lnTo>
                  <a:pt x="14042" y="10756"/>
                </a:lnTo>
                <a:cubicBezTo>
                  <a:pt x="14045" y="10755"/>
                  <a:pt x="14048" y="10754"/>
                  <a:pt x="14052" y="10754"/>
                </a:cubicBezTo>
                <a:cubicBezTo>
                  <a:pt x="14075" y="10754"/>
                  <a:pt x="14093" y="10745"/>
                  <a:pt x="14116" y="10758"/>
                </a:cubicBezTo>
                <a:cubicBezTo>
                  <a:pt x="14124" y="10763"/>
                  <a:pt x="14131" y="10778"/>
                  <a:pt x="14137" y="10795"/>
                </a:cubicBezTo>
                <a:lnTo>
                  <a:pt x="17940" y="3174"/>
                </a:lnTo>
                <a:cubicBezTo>
                  <a:pt x="17924" y="3116"/>
                  <a:pt x="17916" y="3051"/>
                  <a:pt x="17913" y="2998"/>
                </a:cubicBezTo>
                <a:close/>
                <a:moveTo>
                  <a:pt x="3705" y="2999"/>
                </a:moveTo>
                <a:lnTo>
                  <a:pt x="3262" y="3886"/>
                </a:lnTo>
                <a:lnTo>
                  <a:pt x="3376" y="3886"/>
                </a:lnTo>
                <a:cubicBezTo>
                  <a:pt x="3376" y="3886"/>
                  <a:pt x="3735" y="3167"/>
                  <a:pt x="3735" y="3167"/>
                </a:cubicBezTo>
                <a:cubicBezTo>
                  <a:pt x="3723" y="3117"/>
                  <a:pt x="3709" y="3063"/>
                  <a:pt x="3705" y="2999"/>
                </a:cubicBezTo>
                <a:close/>
                <a:moveTo>
                  <a:pt x="13464" y="3008"/>
                </a:moveTo>
                <a:cubicBezTo>
                  <a:pt x="13464" y="3008"/>
                  <a:pt x="13331" y="3275"/>
                  <a:pt x="13331" y="3275"/>
                </a:cubicBezTo>
                <a:cubicBezTo>
                  <a:pt x="13340" y="3306"/>
                  <a:pt x="13333" y="3353"/>
                  <a:pt x="13344" y="3397"/>
                </a:cubicBezTo>
                <a:cubicBezTo>
                  <a:pt x="13347" y="3412"/>
                  <a:pt x="13365" y="3408"/>
                  <a:pt x="13380" y="3404"/>
                </a:cubicBezTo>
                <a:lnTo>
                  <a:pt x="13468" y="3231"/>
                </a:lnTo>
                <a:cubicBezTo>
                  <a:pt x="13460" y="3203"/>
                  <a:pt x="13454" y="3170"/>
                  <a:pt x="13454" y="3130"/>
                </a:cubicBezTo>
                <a:cubicBezTo>
                  <a:pt x="13454" y="3089"/>
                  <a:pt x="13458" y="3048"/>
                  <a:pt x="13464" y="3008"/>
                </a:cubicBezTo>
                <a:close/>
                <a:moveTo>
                  <a:pt x="14795" y="3013"/>
                </a:moveTo>
                <a:lnTo>
                  <a:pt x="14587" y="3430"/>
                </a:lnTo>
                <a:cubicBezTo>
                  <a:pt x="14587" y="3430"/>
                  <a:pt x="14493" y="3619"/>
                  <a:pt x="14493" y="3619"/>
                </a:cubicBezTo>
                <a:lnTo>
                  <a:pt x="12391" y="7829"/>
                </a:lnTo>
                <a:lnTo>
                  <a:pt x="12318" y="7977"/>
                </a:lnTo>
                <a:lnTo>
                  <a:pt x="12314" y="7983"/>
                </a:lnTo>
                <a:cubicBezTo>
                  <a:pt x="12326" y="8033"/>
                  <a:pt x="12345" y="8072"/>
                  <a:pt x="12368" y="8105"/>
                </a:cubicBezTo>
                <a:lnTo>
                  <a:pt x="14517" y="3797"/>
                </a:lnTo>
                <a:lnTo>
                  <a:pt x="14568" y="3698"/>
                </a:lnTo>
                <a:lnTo>
                  <a:pt x="14901" y="3030"/>
                </a:lnTo>
                <a:cubicBezTo>
                  <a:pt x="14876" y="3023"/>
                  <a:pt x="14843" y="3015"/>
                  <a:pt x="14795" y="3013"/>
                </a:cubicBezTo>
                <a:close/>
                <a:moveTo>
                  <a:pt x="19225" y="3042"/>
                </a:moveTo>
                <a:lnTo>
                  <a:pt x="14619" y="12271"/>
                </a:lnTo>
                <a:cubicBezTo>
                  <a:pt x="14633" y="12319"/>
                  <a:pt x="14625" y="12372"/>
                  <a:pt x="14641" y="12437"/>
                </a:cubicBezTo>
                <a:cubicBezTo>
                  <a:pt x="14642" y="12441"/>
                  <a:pt x="14643" y="12445"/>
                  <a:pt x="14644" y="12449"/>
                </a:cubicBezTo>
                <a:lnTo>
                  <a:pt x="19283" y="3155"/>
                </a:lnTo>
                <a:cubicBezTo>
                  <a:pt x="19269" y="3110"/>
                  <a:pt x="19255" y="3068"/>
                  <a:pt x="19225" y="3042"/>
                </a:cubicBezTo>
                <a:close/>
                <a:moveTo>
                  <a:pt x="8743" y="3145"/>
                </a:moveTo>
                <a:lnTo>
                  <a:pt x="8658" y="3315"/>
                </a:lnTo>
                <a:cubicBezTo>
                  <a:pt x="8674" y="3358"/>
                  <a:pt x="8687" y="3407"/>
                  <a:pt x="8713" y="3434"/>
                </a:cubicBezTo>
                <a:cubicBezTo>
                  <a:pt x="8713" y="3434"/>
                  <a:pt x="8798" y="3263"/>
                  <a:pt x="8798" y="3263"/>
                </a:cubicBezTo>
                <a:cubicBezTo>
                  <a:pt x="8785" y="3218"/>
                  <a:pt x="8765" y="3179"/>
                  <a:pt x="8743" y="3145"/>
                </a:cubicBezTo>
                <a:close/>
                <a:moveTo>
                  <a:pt x="5614" y="3181"/>
                </a:moveTo>
                <a:lnTo>
                  <a:pt x="5399" y="3613"/>
                </a:lnTo>
                <a:cubicBezTo>
                  <a:pt x="5420" y="3645"/>
                  <a:pt x="5444" y="3682"/>
                  <a:pt x="5462" y="3714"/>
                </a:cubicBezTo>
                <a:lnTo>
                  <a:pt x="5699" y="3239"/>
                </a:lnTo>
                <a:lnTo>
                  <a:pt x="5680" y="3239"/>
                </a:lnTo>
                <a:cubicBezTo>
                  <a:pt x="5650" y="3239"/>
                  <a:pt x="5630" y="3214"/>
                  <a:pt x="5614" y="3181"/>
                </a:cubicBezTo>
                <a:close/>
                <a:moveTo>
                  <a:pt x="4332" y="3191"/>
                </a:moveTo>
                <a:cubicBezTo>
                  <a:pt x="4291" y="3189"/>
                  <a:pt x="4308" y="3242"/>
                  <a:pt x="4310" y="3285"/>
                </a:cubicBezTo>
                <a:cubicBezTo>
                  <a:pt x="4285" y="3298"/>
                  <a:pt x="4251" y="3286"/>
                  <a:pt x="4251" y="3350"/>
                </a:cubicBezTo>
                <a:cubicBezTo>
                  <a:pt x="4251" y="3386"/>
                  <a:pt x="4263" y="3406"/>
                  <a:pt x="4267" y="3437"/>
                </a:cubicBezTo>
                <a:lnTo>
                  <a:pt x="4382" y="3206"/>
                </a:lnTo>
                <a:cubicBezTo>
                  <a:pt x="4367" y="3197"/>
                  <a:pt x="4351" y="3191"/>
                  <a:pt x="4332" y="3191"/>
                </a:cubicBezTo>
                <a:close/>
                <a:moveTo>
                  <a:pt x="18014" y="3200"/>
                </a:moveTo>
                <a:lnTo>
                  <a:pt x="14143" y="10959"/>
                </a:lnTo>
                <a:cubicBezTo>
                  <a:pt x="14146" y="10957"/>
                  <a:pt x="14149" y="10956"/>
                  <a:pt x="14153" y="10956"/>
                </a:cubicBezTo>
                <a:cubicBezTo>
                  <a:pt x="14176" y="10956"/>
                  <a:pt x="14194" y="10947"/>
                  <a:pt x="14217" y="10960"/>
                </a:cubicBezTo>
                <a:cubicBezTo>
                  <a:pt x="14225" y="10966"/>
                  <a:pt x="14232" y="10980"/>
                  <a:pt x="14238" y="10997"/>
                </a:cubicBezTo>
                <a:lnTo>
                  <a:pt x="18041" y="3376"/>
                </a:lnTo>
                <a:cubicBezTo>
                  <a:pt x="18025" y="3319"/>
                  <a:pt x="18016" y="3253"/>
                  <a:pt x="18014" y="3200"/>
                </a:cubicBezTo>
                <a:close/>
                <a:moveTo>
                  <a:pt x="18241" y="3232"/>
                </a:moveTo>
                <a:lnTo>
                  <a:pt x="14325" y="11079"/>
                </a:lnTo>
                <a:lnTo>
                  <a:pt x="14288" y="11154"/>
                </a:lnTo>
                <a:lnTo>
                  <a:pt x="14272" y="11184"/>
                </a:lnTo>
                <a:cubicBezTo>
                  <a:pt x="14288" y="11222"/>
                  <a:pt x="14304" y="11272"/>
                  <a:pt x="14324" y="11311"/>
                </a:cubicBezTo>
                <a:lnTo>
                  <a:pt x="18355" y="3232"/>
                </a:lnTo>
                <a:cubicBezTo>
                  <a:pt x="18355" y="3232"/>
                  <a:pt x="18241" y="3232"/>
                  <a:pt x="18241" y="3232"/>
                </a:cubicBezTo>
                <a:close/>
                <a:moveTo>
                  <a:pt x="19335" y="3267"/>
                </a:moveTo>
                <a:lnTo>
                  <a:pt x="14994" y="11964"/>
                </a:lnTo>
                <a:cubicBezTo>
                  <a:pt x="15002" y="11959"/>
                  <a:pt x="15011" y="11954"/>
                  <a:pt x="15018" y="11949"/>
                </a:cubicBezTo>
                <a:cubicBezTo>
                  <a:pt x="15033" y="11941"/>
                  <a:pt x="15057" y="11889"/>
                  <a:pt x="15074" y="11855"/>
                </a:cubicBezTo>
                <a:cubicBezTo>
                  <a:pt x="15114" y="11774"/>
                  <a:pt x="15153" y="11688"/>
                  <a:pt x="15195" y="11603"/>
                </a:cubicBezTo>
                <a:cubicBezTo>
                  <a:pt x="15229" y="11535"/>
                  <a:pt x="15291" y="11514"/>
                  <a:pt x="15330" y="11437"/>
                </a:cubicBezTo>
                <a:cubicBezTo>
                  <a:pt x="15349" y="11398"/>
                  <a:pt x="15347" y="11351"/>
                  <a:pt x="15355" y="11291"/>
                </a:cubicBezTo>
                <a:cubicBezTo>
                  <a:pt x="15362" y="11253"/>
                  <a:pt x="15407" y="11249"/>
                  <a:pt x="15421" y="11184"/>
                </a:cubicBezTo>
                <a:cubicBezTo>
                  <a:pt x="15439" y="11206"/>
                  <a:pt x="15438" y="11227"/>
                  <a:pt x="15473" y="11227"/>
                </a:cubicBezTo>
                <a:cubicBezTo>
                  <a:pt x="15474" y="11227"/>
                  <a:pt x="15475" y="11227"/>
                  <a:pt x="15476" y="11227"/>
                </a:cubicBezTo>
                <a:lnTo>
                  <a:pt x="19439" y="3288"/>
                </a:lnTo>
                <a:cubicBezTo>
                  <a:pt x="19399" y="3293"/>
                  <a:pt x="19361" y="3292"/>
                  <a:pt x="19335" y="3267"/>
                </a:cubicBezTo>
                <a:close/>
                <a:moveTo>
                  <a:pt x="19555" y="3270"/>
                </a:moveTo>
                <a:lnTo>
                  <a:pt x="15641" y="11114"/>
                </a:lnTo>
                <a:cubicBezTo>
                  <a:pt x="15652" y="11128"/>
                  <a:pt x="15661" y="11147"/>
                  <a:pt x="15664" y="11172"/>
                </a:cubicBezTo>
                <a:cubicBezTo>
                  <a:pt x="15669" y="11203"/>
                  <a:pt x="15670" y="11241"/>
                  <a:pt x="15674" y="11277"/>
                </a:cubicBezTo>
                <a:lnTo>
                  <a:pt x="19663" y="3285"/>
                </a:lnTo>
                <a:cubicBezTo>
                  <a:pt x="19635" y="3274"/>
                  <a:pt x="19603" y="3270"/>
                  <a:pt x="19566" y="3270"/>
                </a:cubicBezTo>
                <a:cubicBezTo>
                  <a:pt x="19563" y="3270"/>
                  <a:pt x="19559" y="3269"/>
                  <a:pt x="19555" y="3270"/>
                </a:cubicBezTo>
                <a:close/>
                <a:moveTo>
                  <a:pt x="5791" y="3271"/>
                </a:moveTo>
                <a:lnTo>
                  <a:pt x="5502" y="3851"/>
                </a:lnTo>
                <a:cubicBezTo>
                  <a:pt x="5511" y="3841"/>
                  <a:pt x="5519" y="3832"/>
                  <a:pt x="5531" y="3832"/>
                </a:cubicBezTo>
                <a:cubicBezTo>
                  <a:pt x="5546" y="3832"/>
                  <a:pt x="5570" y="3854"/>
                  <a:pt x="5596" y="3889"/>
                </a:cubicBezTo>
                <a:lnTo>
                  <a:pt x="5854" y="3373"/>
                </a:lnTo>
                <a:cubicBezTo>
                  <a:pt x="5839" y="3359"/>
                  <a:pt x="5824" y="3346"/>
                  <a:pt x="5809" y="3336"/>
                </a:cubicBezTo>
                <a:cubicBezTo>
                  <a:pt x="5811" y="3307"/>
                  <a:pt x="5803" y="3286"/>
                  <a:pt x="5791" y="3271"/>
                </a:cubicBezTo>
                <a:close/>
                <a:moveTo>
                  <a:pt x="4446" y="3295"/>
                </a:moveTo>
                <a:lnTo>
                  <a:pt x="4277" y="3635"/>
                </a:lnTo>
                <a:cubicBezTo>
                  <a:pt x="4305" y="3654"/>
                  <a:pt x="4343" y="3659"/>
                  <a:pt x="4366" y="3687"/>
                </a:cubicBezTo>
                <a:cubicBezTo>
                  <a:pt x="4366" y="3687"/>
                  <a:pt x="4479" y="3457"/>
                  <a:pt x="4479" y="3457"/>
                </a:cubicBezTo>
                <a:cubicBezTo>
                  <a:pt x="4471" y="3445"/>
                  <a:pt x="4465" y="3432"/>
                  <a:pt x="4465" y="3412"/>
                </a:cubicBezTo>
                <a:cubicBezTo>
                  <a:pt x="4464" y="3367"/>
                  <a:pt x="4457" y="3328"/>
                  <a:pt x="4446" y="3295"/>
                </a:cubicBezTo>
                <a:close/>
                <a:moveTo>
                  <a:pt x="3761" y="3331"/>
                </a:moveTo>
                <a:lnTo>
                  <a:pt x="3510" y="3833"/>
                </a:lnTo>
                <a:cubicBezTo>
                  <a:pt x="3529" y="3831"/>
                  <a:pt x="3549" y="3825"/>
                  <a:pt x="3569" y="3806"/>
                </a:cubicBezTo>
                <a:cubicBezTo>
                  <a:pt x="3601" y="3776"/>
                  <a:pt x="3585" y="3731"/>
                  <a:pt x="3624" y="3731"/>
                </a:cubicBezTo>
                <a:cubicBezTo>
                  <a:pt x="3639" y="3731"/>
                  <a:pt x="3653" y="3739"/>
                  <a:pt x="3666" y="3752"/>
                </a:cubicBezTo>
                <a:cubicBezTo>
                  <a:pt x="3666" y="3752"/>
                  <a:pt x="3815" y="3451"/>
                  <a:pt x="3815" y="3451"/>
                </a:cubicBezTo>
                <a:cubicBezTo>
                  <a:pt x="3786" y="3415"/>
                  <a:pt x="3765" y="3375"/>
                  <a:pt x="3761" y="3331"/>
                </a:cubicBezTo>
                <a:close/>
                <a:moveTo>
                  <a:pt x="11788" y="3331"/>
                </a:moveTo>
                <a:cubicBezTo>
                  <a:pt x="11754" y="3373"/>
                  <a:pt x="11737" y="3391"/>
                  <a:pt x="11707" y="3451"/>
                </a:cubicBezTo>
                <a:cubicBezTo>
                  <a:pt x="11707" y="3443"/>
                  <a:pt x="11706" y="3435"/>
                  <a:pt x="11705" y="3428"/>
                </a:cubicBezTo>
                <a:lnTo>
                  <a:pt x="10499" y="5846"/>
                </a:lnTo>
                <a:cubicBezTo>
                  <a:pt x="10516" y="5868"/>
                  <a:pt x="10532" y="5887"/>
                  <a:pt x="10537" y="5887"/>
                </a:cubicBezTo>
                <a:cubicBezTo>
                  <a:pt x="10565" y="5887"/>
                  <a:pt x="10590" y="5870"/>
                  <a:pt x="10613" y="5845"/>
                </a:cubicBezTo>
                <a:lnTo>
                  <a:pt x="10732" y="5607"/>
                </a:lnTo>
                <a:lnTo>
                  <a:pt x="10737" y="5598"/>
                </a:lnTo>
                <a:lnTo>
                  <a:pt x="11849" y="3368"/>
                </a:lnTo>
                <a:cubicBezTo>
                  <a:pt x="11846" y="3366"/>
                  <a:pt x="11843" y="3365"/>
                  <a:pt x="11841" y="3365"/>
                </a:cubicBezTo>
                <a:cubicBezTo>
                  <a:pt x="11824" y="3365"/>
                  <a:pt x="11816" y="3395"/>
                  <a:pt x="11810" y="3429"/>
                </a:cubicBezTo>
                <a:cubicBezTo>
                  <a:pt x="11786" y="3424"/>
                  <a:pt x="11790" y="3386"/>
                  <a:pt x="11788" y="3331"/>
                </a:cubicBezTo>
                <a:close/>
                <a:moveTo>
                  <a:pt x="13522" y="3336"/>
                </a:moveTo>
                <a:lnTo>
                  <a:pt x="13474" y="3434"/>
                </a:lnTo>
                <a:lnTo>
                  <a:pt x="13578" y="3434"/>
                </a:lnTo>
                <a:cubicBezTo>
                  <a:pt x="13576" y="3434"/>
                  <a:pt x="13575" y="3417"/>
                  <a:pt x="13573" y="3411"/>
                </a:cubicBezTo>
                <a:cubicBezTo>
                  <a:pt x="13557" y="3383"/>
                  <a:pt x="13539" y="3360"/>
                  <a:pt x="13522" y="3336"/>
                </a:cubicBezTo>
                <a:close/>
                <a:moveTo>
                  <a:pt x="19740" y="3346"/>
                </a:moveTo>
                <a:lnTo>
                  <a:pt x="15715" y="11412"/>
                </a:lnTo>
                <a:cubicBezTo>
                  <a:pt x="15727" y="11434"/>
                  <a:pt x="15741" y="11455"/>
                  <a:pt x="15756" y="11480"/>
                </a:cubicBezTo>
                <a:cubicBezTo>
                  <a:pt x="15761" y="11495"/>
                  <a:pt x="15766" y="11511"/>
                  <a:pt x="15771" y="11527"/>
                </a:cubicBezTo>
                <a:lnTo>
                  <a:pt x="18365" y="6330"/>
                </a:lnTo>
                <a:cubicBezTo>
                  <a:pt x="18365" y="6330"/>
                  <a:pt x="18428" y="6203"/>
                  <a:pt x="18428" y="6203"/>
                </a:cubicBezTo>
                <a:lnTo>
                  <a:pt x="19793" y="3469"/>
                </a:lnTo>
                <a:cubicBezTo>
                  <a:pt x="19780" y="3417"/>
                  <a:pt x="19763" y="3376"/>
                  <a:pt x="19740" y="3346"/>
                </a:cubicBezTo>
                <a:close/>
                <a:moveTo>
                  <a:pt x="11637" y="3350"/>
                </a:moveTo>
                <a:cubicBezTo>
                  <a:pt x="11612" y="3356"/>
                  <a:pt x="11561" y="3416"/>
                  <a:pt x="11536" y="3416"/>
                </a:cubicBezTo>
                <a:cubicBezTo>
                  <a:pt x="11524" y="3416"/>
                  <a:pt x="11514" y="3401"/>
                  <a:pt x="11505" y="3383"/>
                </a:cubicBezTo>
                <a:lnTo>
                  <a:pt x="11471" y="3452"/>
                </a:lnTo>
                <a:lnTo>
                  <a:pt x="11448" y="3498"/>
                </a:lnTo>
                <a:lnTo>
                  <a:pt x="11413" y="3577"/>
                </a:lnTo>
                <a:cubicBezTo>
                  <a:pt x="11413" y="3579"/>
                  <a:pt x="11414" y="3580"/>
                  <a:pt x="11415" y="3581"/>
                </a:cubicBezTo>
                <a:lnTo>
                  <a:pt x="10443" y="5521"/>
                </a:lnTo>
                <a:cubicBezTo>
                  <a:pt x="10446" y="5531"/>
                  <a:pt x="10445" y="5540"/>
                  <a:pt x="10449" y="5549"/>
                </a:cubicBezTo>
                <a:cubicBezTo>
                  <a:pt x="10438" y="5578"/>
                  <a:pt x="10429" y="5631"/>
                  <a:pt x="10429" y="5661"/>
                </a:cubicBezTo>
                <a:cubicBezTo>
                  <a:pt x="10453" y="5641"/>
                  <a:pt x="10459" y="5639"/>
                  <a:pt x="10494" y="5639"/>
                </a:cubicBezTo>
                <a:lnTo>
                  <a:pt x="11637" y="3350"/>
                </a:lnTo>
                <a:close/>
                <a:moveTo>
                  <a:pt x="636" y="3360"/>
                </a:moveTo>
                <a:lnTo>
                  <a:pt x="191" y="4252"/>
                </a:lnTo>
                <a:lnTo>
                  <a:pt x="122" y="4389"/>
                </a:lnTo>
                <a:lnTo>
                  <a:pt x="0" y="4634"/>
                </a:lnTo>
                <a:cubicBezTo>
                  <a:pt x="0" y="4635"/>
                  <a:pt x="0" y="4635"/>
                  <a:pt x="0" y="4637"/>
                </a:cubicBezTo>
                <a:cubicBezTo>
                  <a:pt x="0" y="4676"/>
                  <a:pt x="26" y="4696"/>
                  <a:pt x="28" y="4737"/>
                </a:cubicBezTo>
                <a:lnTo>
                  <a:pt x="63" y="4737"/>
                </a:lnTo>
                <a:lnTo>
                  <a:pt x="193" y="4476"/>
                </a:lnTo>
                <a:cubicBezTo>
                  <a:pt x="193" y="4476"/>
                  <a:pt x="268" y="4325"/>
                  <a:pt x="268" y="4325"/>
                </a:cubicBezTo>
                <a:lnTo>
                  <a:pt x="721" y="3419"/>
                </a:lnTo>
                <a:cubicBezTo>
                  <a:pt x="715" y="3411"/>
                  <a:pt x="708" y="3401"/>
                  <a:pt x="699" y="3394"/>
                </a:cubicBezTo>
                <a:cubicBezTo>
                  <a:pt x="688" y="3428"/>
                  <a:pt x="667" y="3457"/>
                  <a:pt x="646" y="3448"/>
                </a:cubicBezTo>
                <a:cubicBezTo>
                  <a:pt x="652" y="3427"/>
                  <a:pt x="655" y="3418"/>
                  <a:pt x="665" y="3393"/>
                </a:cubicBezTo>
                <a:cubicBezTo>
                  <a:pt x="653" y="3385"/>
                  <a:pt x="645" y="3372"/>
                  <a:pt x="636" y="3360"/>
                </a:cubicBezTo>
                <a:close/>
                <a:moveTo>
                  <a:pt x="817" y="3441"/>
                </a:moveTo>
                <a:lnTo>
                  <a:pt x="166" y="4746"/>
                </a:lnTo>
                <a:cubicBezTo>
                  <a:pt x="184" y="4760"/>
                  <a:pt x="200" y="4784"/>
                  <a:pt x="230" y="4784"/>
                </a:cubicBezTo>
                <a:cubicBezTo>
                  <a:pt x="247" y="4784"/>
                  <a:pt x="260" y="4775"/>
                  <a:pt x="271" y="4764"/>
                </a:cubicBezTo>
                <a:lnTo>
                  <a:pt x="902" y="3501"/>
                </a:lnTo>
                <a:cubicBezTo>
                  <a:pt x="884" y="3480"/>
                  <a:pt x="875" y="3473"/>
                  <a:pt x="855" y="3441"/>
                </a:cubicBezTo>
                <a:lnTo>
                  <a:pt x="817" y="3441"/>
                </a:lnTo>
                <a:close/>
                <a:moveTo>
                  <a:pt x="456" y="3446"/>
                </a:moveTo>
                <a:cubicBezTo>
                  <a:pt x="448" y="3443"/>
                  <a:pt x="439" y="3443"/>
                  <a:pt x="429" y="3448"/>
                </a:cubicBezTo>
                <a:cubicBezTo>
                  <a:pt x="382" y="3478"/>
                  <a:pt x="339" y="3529"/>
                  <a:pt x="299" y="3588"/>
                </a:cubicBezTo>
                <a:lnTo>
                  <a:pt x="75" y="4037"/>
                </a:lnTo>
                <a:cubicBezTo>
                  <a:pt x="93" y="4049"/>
                  <a:pt x="110" y="4061"/>
                  <a:pt x="119" y="4072"/>
                </a:cubicBezTo>
                <a:cubicBezTo>
                  <a:pt x="127" y="4081"/>
                  <a:pt x="135" y="4104"/>
                  <a:pt x="143" y="4130"/>
                </a:cubicBezTo>
                <a:lnTo>
                  <a:pt x="481" y="3454"/>
                </a:lnTo>
                <a:cubicBezTo>
                  <a:pt x="473" y="3452"/>
                  <a:pt x="465" y="3448"/>
                  <a:pt x="456" y="3446"/>
                </a:cubicBezTo>
                <a:close/>
                <a:moveTo>
                  <a:pt x="5931" y="3446"/>
                </a:moveTo>
                <a:lnTo>
                  <a:pt x="5659" y="3984"/>
                </a:lnTo>
                <a:cubicBezTo>
                  <a:pt x="5682" y="4028"/>
                  <a:pt x="5700" y="4073"/>
                  <a:pt x="5708" y="4113"/>
                </a:cubicBezTo>
                <a:lnTo>
                  <a:pt x="5982" y="3563"/>
                </a:lnTo>
                <a:lnTo>
                  <a:pt x="5971" y="3563"/>
                </a:lnTo>
                <a:lnTo>
                  <a:pt x="5971" y="3469"/>
                </a:lnTo>
                <a:cubicBezTo>
                  <a:pt x="5951" y="3466"/>
                  <a:pt x="5944" y="3457"/>
                  <a:pt x="5931" y="3446"/>
                </a:cubicBezTo>
                <a:close/>
                <a:moveTo>
                  <a:pt x="13676" y="3475"/>
                </a:moveTo>
                <a:lnTo>
                  <a:pt x="13643" y="3540"/>
                </a:lnTo>
                <a:lnTo>
                  <a:pt x="13474" y="3879"/>
                </a:lnTo>
                <a:lnTo>
                  <a:pt x="11657" y="7520"/>
                </a:lnTo>
                <a:cubicBezTo>
                  <a:pt x="11679" y="7508"/>
                  <a:pt x="11701" y="7496"/>
                  <a:pt x="11724" y="7496"/>
                </a:cubicBezTo>
                <a:cubicBezTo>
                  <a:pt x="11741" y="7496"/>
                  <a:pt x="11751" y="7515"/>
                  <a:pt x="11760" y="7542"/>
                </a:cubicBezTo>
                <a:lnTo>
                  <a:pt x="13636" y="3784"/>
                </a:lnTo>
                <a:lnTo>
                  <a:pt x="13721" y="3612"/>
                </a:lnTo>
                <a:lnTo>
                  <a:pt x="13738" y="3580"/>
                </a:lnTo>
                <a:cubicBezTo>
                  <a:pt x="13733" y="3534"/>
                  <a:pt x="13702" y="3490"/>
                  <a:pt x="13676" y="3475"/>
                </a:cubicBezTo>
                <a:close/>
                <a:moveTo>
                  <a:pt x="8574" y="3483"/>
                </a:moveTo>
                <a:lnTo>
                  <a:pt x="8378" y="3876"/>
                </a:lnTo>
                <a:cubicBezTo>
                  <a:pt x="8424" y="3858"/>
                  <a:pt x="8467" y="3860"/>
                  <a:pt x="8515" y="3831"/>
                </a:cubicBezTo>
                <a:lnTo>
                  <a:pt x="8670" y="3519"/>
                </a:lnTo>
                <a:cubicBezTo>
                  <a:pt x="8636" y="3512"/>
                  <a:pt x="8601" y="3502"/>
                  <a:pt x="8574" y="3483"/>
                </a:cubicBezTo>
                <a:close/>
                <a:moveTo>
                  <a:pt x="6832" y="3497"/>
                </a:moveTo>
                <a:cubicBezTo>
                  <a:pt x="6813" y="3497"/>
                  <a:pt x="6785" y="3515"/>
                  <a:pt x="6785" y="3579"/>
                </a:cubicBezTo>
                <a:cubicBezTo>
                  <a:pt x="6785" y="3611"/>
                  <a:pt x="6795" y="3661"/>
                  <a:pt x="6806" y="3694"/>
                </a:cubicBezTo>
                <a:lnTo>
                  <a:pt x="6884" y="3537"/>
                </a:lnTo>
                <a:cubicBezTo>
                  <a:pt x="6869" y="3514"/>
                  <a:pt x="6854" y="3497"/>
                  <a:pt x="6832" y="3497"/>
                </a:cubicBezTo>
                <a:close/>
                <a:moveTo>
                  <a:pt x="20550" y="3505"/>
                </a:moveTo>
                <a:lnTo>
                  <a:pt x="20454" y="3696"/>
                </a:lnTo>
                <a:lnTo>
                  <a:pt x="20423" y="3759"/>
                </a:lnTo>
                <a:lnTo>
                  <a:pt x="19697" y="5213"/>
                </a:lnTo>
                <a:cubicBezTo>
                  <a:pt x="19699" y="5213"/>
                  <a:pt x="19702" y="5213"/>
                  <a:pt x="19705" y="5213"/>
                </a:cubicBezTo>
                <a:cubicBezTo>
                  <a:pt x="19740" y="5213"/>
                  <a:pt x="19756" y="5196"/>
                  <a:pt x="19813" y="5209"/>
                </a:cubicBezTo>
                <a:lnTo>
                  <a:pt x="20657" y="3519"/>
                </a:lnTo>
                <a:cubicBezTo>
                  <a:pt x="20622" y="3510"/>
                  <a:pt x="20586" y="3505"/>
                  <a:pt x="20550" y="3505"/>
                </a:cubicBezTo>
                <a:close/>
                <a:moveTo>
                  <a:pt x="2336" y="3515"/>
                </a:moveTo>
                <a:lnTo>
                  <a:pt x="2299" y="3588"/>
                </a:lnTo>
                <a:lnTo>
                  <a:pt x="2276" y="3635"/>
                </a:lnTo>
                <a:lnTo>
                  <a:pt x="1312" y="5567"/>
                </a:lnTo>
                <a:cubicBezTo>
                  <a:pt x="1338" y="5583"/>
                  <a:pt x="1365" y="5600"/>
                  <a:pt x="1388" y="5628"/>
                </a:cubicBezTo>
                <a:lnTo>
                  <a:pt x="1397" y="5628"/>
                </a:lnTo>
                <a:lnTo>
                  <a:pt x="2392" y="3633"/>
                </a:lnTo>
                <a:cubicBezTo>
                  <a:pt x="2367" y="3579"/>
                  <a:pt x="2345" y="3515"/>
                  <a:pt x="2338" y="3515"/>
                </a:cubicBezTo>
                <a:cubicBezTo>
                  <a:pt x="2337" y="3515"/>
                  <a:pt x="2336" y="3515"/>
                  <a:pt x="2336" y="3515"/>
                </a:cubicBezTo>
                <a:close/>
                <a:moveTo>
                  <a:pt x="999" y="3522"/>
                </a:moveTo>
                <a:lnTo>
                  <a:pt x="376" y="4789"/>
                </a:lnTo>
                <a:lnTo>
                  <a:pt x="376" y="4794"/>
                </a:lnTo>
                <a:cubicBezTo>
                  <a:pt x="376" y="4793"/>
                  <a:pt x="371" y="4793"/>
                  <a:pt x="370" y="4792"/>
                </a:cubicBezTo>
                <a:lnTo>
                  <a:pt x="346" y="4836"/>
                </a:lnTo>
                <a:cubicBezTo>
                  <a:pt x="355" y="4858"/>
                  <a:pt x="362" y="4884"/>
                  <a:pt x="362" y="4900"/>
                </a:cubicBezTo>
                <a:cubicBezTo>
                  <a:pt x="362" y="4920"/>
                  <a:pt x="344" y="4947"/>
                  <a:pt x="320" y="4974"/>
                </a:cubicBezTo>
                <a:cubicBezTo>
                  <a:pt x="344" y="4947"/>
                  <a:pt x="362" y="4920"/>
                  <a:pt x="362" y="4900"/>
                </a:cubicBezTo>
                <a:cubicBezTo>
                  <a:pt x="362" y="4884"/>
                  <a:pt x="352" y="4858"/>
                  <a:pt x="343" y="4836"/>
                </a:cubicBezTo>
                <a:lnTo>
                  <a:pt x="239" y="5046"/>
                </a:lnTo>
                <a:lnTo>
                  <a:pt x="69" y="5385"/>
                </a:lnTo>
                <a:cubicBezTo>
                  <a:pt x="89" y="5411"/>
                  <a:pt x="111" y="5441"/>
                  <a:pt x="120" y="5489"/>
                </a:cubicBezTo>
                <a:cubicBezTo>
                  <a:pt x="109" y="5489"/>
                  <a:pt x="98" y="5503"/>
                  <a:pt x="87" y="5503"/>
                </a:cubicBezTo>
                <a:cubicBezTo>
                  <a:pt x="90" y="5511"/>
                  <a:pt x="98" y="5525"/>
                  <a:pt x="107" y="5540"/>
                </a:cubicBezTo>
                <a:lnTo>
                  <a:pt x="1101" y="3547"/>
                </a:lnTo>
                <a:cubicBezTo>
                  <a:pt x="1094" y="3539"/>
                  <a:pt x="1088" y="3531"/>
                  <a:pt x="1084" y="3522"/>
                </a:cubicBezTo>
                <a:lnTo>
                  <a:pt x="999" y="3522"/>
                </a:lnTo>
                <a:close/>
                <a:moveTo>
                  <a:pt x="3887" y="3523"/>
                </a:moveTo>
                <a:lnTo>
                  <a:pt x="3734" y="3831"/>
                </a:lnTo>
                <a:cubicBezTo>
                  <a:pt x="3752" y="3848"/>
                  <a:pt x="3773" y="3860"/>
                  <a:pt x="3799" y="3860"/>
                </a:cubicBezTo>
                <a:cubicBezTo>
                  <a:pt x="3811" y="3860"/>
                  <a:pt x="3823" y="3860"/>
                  <a:pt x="3834" y="3860"/>
                </a:cubicBezTo>
                <a:lnTo>
                  <a:pt x="3899" y="3730"/>
                </a:lnTo>
                <a:lnTo>
                  <a:pt x="3939" y="3649"/>
                </a:lnTo>
                <a:lnTo>
                  <a:pt x="3966" y="3595"/>
                </a:lnTo>
                <a:cubicBezTo>
                  <a:pt x="3947" y="3574"/>
                  <a:pt x="3918" y="3550"/>
                  <a:pt x="3887" y="3523"/>
                </a:cubicBezTo>
                <a:close/>
                <a:moveTo>
                  <a:pt x="3111" y="3527"/>
                </a:moveTo>
                <a:cubicBezTo>
                  <a:pt x="3052" y="3536"/>
                  <a:pt x="3005" y="3561"/>
                  <a:pt x="2967" y="3619"/>
                </a:cubicBezTo>
                <a:cubicBezTo>
                  <a:pt x="2975" y="3648"/>
                  <a:pt x="2992" y="3693"/>
                  <a:pt x="3013" y="3725"/>
                </a:cubicBezTo>
                <a:lnTo>
                  <a:pt x="3111" y="3527"/>
                </a:lnTo>
                <a:close/>
                <a:moveTo>
                  <a:pt x="8767" y="3543"/>
                </a:moveTo>
                <a:lnTo>
                  <a:pt x="8760" y="3558"/>
                </a:lnTo>
                <a:cubicBezTo>
                  <a:pt x="8763" y="3554"/>
                  <a:pt x="8766" y="3549"/>
                  <a:pt x="8769" y="3544"/>
                </a:cubicBezTo>
                <a:cubicBezTo>
                  <a:pt x="8768" y="3544"/>
                  <a:pt x="8767" y="3543"/>
                  <a:pt x="8767" y="3543"/>
                </a:cubicBezTo>
                <a:close/>
                <a:moveTo>
                  <a:pt x="20750" y="3549"/>
                </a:moveTo>
                <a:lnTo>
                  <a:pt x="19835" y="5381"/>
                </a:lnTo>
                <a:cubicBezTo>
                  <a:pt x="19862" y="5379"/>
                  <a:pt x="19916" y="5305"/>
                  <a:pt x="20014" y="5064"/>
                </a:cubicBezTo>
                <a:cubicBezTo>
                  <a:pt x="20026" y="5059"/>
                  <a:pt x="20063" y="5083"/>
                  <a:pt x="20071" y="5139"/>
                </a:cubicBezTo>
                <a:lnTo>
                  <a:pt x="20840" y="3597"/>
                </a:lnTo>
                <a:cubicBezTo>
                  <a:pt x="20811" y="3579"/>
                  <a:pt x="20780" y="3563"/>
                  <a:pt x="20750" y="3549"/>
                </a:cubicBezTo>
                <a:close/>
                <a:moveTo>
                  <a:pt x="11857" y="3570"/>
                </a:moveTo>
                <a:lnTo>
                  <a:pt x="10765" y="5756"/>
                </a:lnTo>
                <a:cubicBezTo>
                  <a:pt x="10765" y="5757"/>
                  <a:pt x="10765" y="5759"/>
                  <a:pt x="10765" y="5759"/>
                </a:cubicBezTo>
                <a:cubicBezTo>
                  <a:pt x="10765" y="5831"/>
                  <a:pt x="10797" y="5851"/>
                  <a:pt x="10809" y="5906"/>
                </a:cubicBezTo>
                <a:lnTo>
                  <a:pt x="11134" y="5265"/>
                </a:lnTo>
                <a:lnTo>
                  <a:pt x="11134" y="5255"/>
                </a:lnTo>
                <a:cubicBezTo>
                  <a:pt x="11134" y="5251"/>
                  <a:pt x="11139" y="5246"/>
                  <a:pt x="11142" y="5241"/>
                </a:cubicBezTo>
                <a:lnTo>
                  <a:pt x="11140" y="5240"/>
                </a:lnTo>
                <a:cubicBezTo>
                  <a:pt x="11160" y="5203"/>
                  <a:pt x="11137" y="5135"/>
                  <a:pt x="11152" y="5083"/>
                </a:cubicBezTo>
                <a:cubicBezTo>
                  <a:pt x="11173" y="5006"/>
                  <a:pt x="11210" y="4989"/>
                  <a:pt x="11246" y="4946"/>
                </a:cubicBezTo>
                <a:cubicBezTo>
                  <a:pt x="11269" y="4920"/>
                  <a:pt x="11306" y="4885"/>
                  <a:pt x="11336" y="4843"/>
                </a:cubicBezTo>
                <a:lnTo>
                  <a:pt x="11384" y="4746"/>
                </a:lnTo>
                <a:cubicBezTo>
                  <a:pt x="11386" y="4735"/>
                  <a:pt x="11388" y="4724"/>
                  <a:pt x="11388" y="4712"/>
                </a:cubicBezTo>
                <a:cubicBezTo>
                  <a:pt x="11394" y="4686"/>
                  <a:pt x="11388" y="4665"/>
                  <a:pt x="11388" y="4613"/>
                </a:cubicBezTo>
                <a:cubicBezTo>
                  <a:pt x="11388" y="4494"/>
                  <a:pt x="11445" y="4442"/>
                  <a:pt x="11516" y="4442"/>
                </a:cubicBezTo>
                <a:cubicBezTo>
                  <a:pt x="11522" y="4442"/>
                  <a:pt x="11529" y="4442"/>
                  <a:pt x="11536" y="4443"/>
                </a:cubicBezTo>
                <a:lnTo>
                  <a:pt x="11832" y="3849"/>
                </a:lnTo>
                <a:lnTo>
                  <a:pt x="11949" y="3615"/>
                </a:lnTo>
                <a:cubicBezTo>
                  <a:pt x="11946" y="3615"/>
                  <a:pt x="11942" y="3616"/>
                  <a:pt x="11938" y="3617"/>
                </a:cubicBezTo>
                <a:cubicBezTo>
                  <a:pt x="11938" y="3617"/>
                  <a:pt x="11938" y="3617"/>
                  <a:pt x="11937" y="3617"/>
                </a:cubicBezTo>
                <a:cubicBezTo>
                  <a:pt x="11931" y="3617"/>
                  <a:pt x="11886" y="3605"/>
                  <a:pt x="11867" y="3601"/>
                </a:cubicBezTo>
                <a:cubicBezTo>
                  <a:pt x="11867" y="3588"/>
                  <a:pt x="11863" y="3579"/>
                  <a:pt x="11857" y="3570"/>
                </a:cubicBezTo>
                <a:close/>
                <a:moveTo>
                  <a:pt x="19850" y="3570"/>
                </a:moveTo>
                <a:lnTo>
                  <a:pt x="18818" y="5639"/>
                </a:lnTo>
                <a:cubicBezTo>
                  <a:pt x="18856" y="5627"/>
                  <a:pt x="18902" y="5616"/>
                  <a:pt x="18948" y="5607"/>
                </a:cubicBezTo>
                <a:lnTo>
                  <a:pt x="19962" y="3576"/>
                </a:lnTo>
                <a:cubicBezTo>
                  <a:pt x="19962" y="3576"/>
                  <a:pt x="19850" y="3570"/>
                  <a:pt x="19850" y="3570"/>
                </a:cubicBezTo>
                <a:close/>
                <a:moveTo>
                  <a:pt x="20068" y="3580"/>
                </a:moveTo>
                <a:lnTo>
                  <a:pt x="19067" y="5586"/>
                </a:lnTo>
                <a:cubicBezTo>
                  <a:pt x="19107" y="5580"/>
                  <a:pt x="19141" y="5576"/>
                  <a:pt x="19161" y="5576"/>
                </a:cubicBezTo>
                <a:cubicBezTo>
                  <a:pt x="19169" y="5576"/>
                  <a:pt x="19177" y="5578"/>
                  <a:pt x="19184" y="5579"/>
                </a:cubicBezTo>
                <a:lnTo>
                  <a:pt x="20180" y="3584"/>
                </a:lnTo>
                <a:cubicBezTo>
                  <a:pt x="20180" y="3584"/>
                  <a:pt x="20068" y="3580"/>
                  <a:pt x="20068" y="3580"/>
                </a:cubicBezTo>
                <a:close/>
                <a:moveTo>
                  <a:pt x="11299" y="3583"/>
                </a:moveTo>
                <a:cubicBezTo>
                  <a:pt x="11274" y="3591"/>
                  <a:pt x="11229" y="3593"/>
                  <a:pt x="11211" y="3630"/>
                </a:cubicBezTo>
                <a:cubicBezTo>
                  <a:pt x="11219" y="3647"/>
                  <a:pt x="11215" y="3643"/>
                  <a:pt x="11225" y="3664"/>
                </a:cubicBezTo>
                <a:cubicBezTo>
                  <a:pt x="11211" y="3682"/>
                  <a:pt x="11196" y="3673"/>
                  <a:pt x="11181" y="3673"/>
                </a:cubicBezTo>
                <a:cubicBezTo>
                  <a:pt x="11160" y="3673"/>
                  <a:pt x="11143" y="3706"/>
                  <a:pt x="11132" y="3741"/>
                </a:cubicBezTo>
                <a:cubicBezTo>
                  <a:pt x="11151" y="3736"/>
                  <a:pt x="11151" y="3742"/>
                  <a:pt x="11166" y="3750"/>
                </a:cubicBezTo>
                <a:cubicBezTo>
                  <a:pt x="11161" y="3754"/>
                  <a:pt x="11138" y="3857"/>
                  <a:pt x="11127" y="3857"/>
                </a:cubicBezTo>
                <a:cubicBezTo>
                  <a:pt x="11103" y="3857"/>
                  <a:pt x="11093" y="3823"/>
                  <a:pt x="11068" y="3815"/>
                </a:cubicBezTo>
                <a:lnTo>
                  <a:pt x="11028" y="3894"/>
                </a:lnTo>
                <a:cubicBezTo>
                  <a:pt x="11048" y="3877"/>
                  <a:pt x="11068" y="3855"/>
                  <a:pt x="11097" y="3843"/>
                </a:cubicBezTo>
                <a:cubicBezTo>
                  <a:pt x="11087" y="3933"/>
                  <a:pt x="11027" y="4079"/>
                  <a:pt x="10982" y="4113"/>
                </a:cubicBezTo>
                <a:cubicBezTo>
                  <a:pt x="10937" y="4147"/>
                  <a:pt x="10907" y="4207"/>
                  <a:pt x="10882" y="4292"/>
                </a:cubicBezTo>
                <a:cubicBezTo>
                  <a:pt x="10882" y="4296"/>
                  <a:pt x="10860" y="4390"/>
                  <a:pt x="10860" y="4390"/>
                </a:cubicBezTo>
                <a:cubicBezTo>
                  <a:pt x="10849" y="4390"/>
                  <a:pt x="10847" y="4451"/>
                  <a:pt x="10839" y="4503"/>
                </a:cubicBezTo>
                <a:lnTo>
                  <a:pt x="11299" y="3583"/>
                </a:lnTo>
                <a:close/>
                <a:moveTo>
                  <a:pt x="20285" y="3590"/>
                </a:moveTo>
                <a:lnTo>
                  <a:pt x="19270" y="5623"/>
                </a:lnTo>
                <a:cubicBezTo>
                  <a:pt x="19295" y="5643"/>
                  <a:pt x="19317" y="5661"/>
                  <a:pt x="19342" y="5661"/>
                </a:cubicBezTo>
                <a:lnTo>
                  <a:pt x="19365" y="5661"/>
                </a:lnTo>
                <a:lnTo>
                  <a:pt x="20362" y="3666"/>
                </a:lnTo>
                <a:cubicBezTo>
                  <a:pt x="20337" y="3625"/>
                  <a:pt x="20314" y="3588"/>
                  <a:pt x="20302" y="3590"/>
                </a:cubicBezTo>
                <a:lnTo>
                  <a:pt x="20285" y="3590"/>
                </a:lnTo>
                <a:close/>
                <a:moveTo>
                  <a:pt x="13842" y="3591"/>
                </a:moveTo>
                <a:lnTo>
                  <a:pt x="13764" y="3745"/>
                </a:lnTo>
                <a:cubicBezTo>
                  <a:pt x="13760" y="3847"/>
                  <a:pt x="13748" y="3882"/>
                  <a:pt x="13734" y="3883"/>
                </a:cubicBezTo>
                <a:cubicBezTo>
                  <a:pt x="13748" y="3881"/>
                  <a:pt x="13759" y="3846"/>
                  <a:pt x="13763" y="3745"/>
                </a:cubicBezTo>
                <a:lnTo>
                  <a:pt x="13705" y="3860"/>
                </a:lnTo>
                <a:lnTo>
                  <a:pt x="11801" y="7684"/>
                </a:lnTo>
                <a:cubicBezTo>
                  <a:pt x="11810" y="7704"/>
                  <a:pt x="11819" y="7718"/>
                  <a:pt x="11839" y="7718"/>
                </a:cubicBezTo>
                <a:lnTo>
                  <a:pt x="11839" y="7728"/>
                </a:lnTo>
                <a:cubicBezTo>
                  <a:pt x="11821" y="7727"/>
                  <a:pt x="11811" y="7713"/>
                  <a:pt x="11803" y="7693"/>
                </a:cubicBezTo>
                <a:lnTo>
                  <a:pt x="11294" y="8714"/>
                </a:lnTo>
                <a:cubicBezTo>
                  <a:pt x="11300" y="8774"/>
                  <a:pt x="11321" y="8808"/>
                  <a:pt x="11341" y="8849"/>
                </a:cubicBezTo>
                <a:lnTo>
                  <a:pt x="11841" y="7855"/>
                </a:lnTo>
                <a:cubicBezTo>
                  <a:pt x="11841" y="7855"/>
                  <a:pt x="11841" y="7844"/>
                  <a:pt x="11841" y="7841"/>
                </a:cubicBezTo>
                <a:cubicBezTo>
                  <a:pt x="11845" y="7833"/>
                  <a:pt x="13940" y="3628"/>
                  <a:pt x="13940" y="3628"/>
                </a:cubicBezTo>
                <a:cubicBezTo>
                  <a:pt x="13900" y="3609"/>
                  <a:pt x="13867" y="3597"/>
                  <a:pt x="13842" y="3591"/>
                </a:cubicBezTo>
                <a:close/>
                <a:moveTo>
                  <a:pt x="1424" y="3597"/>
                </a:moveTo>
                <a:cubicBezTo>
                  <a:pt x="1417" y="3597"/>
                  <a:pt x="1411" y="3598"/>
                  <a:pt x="1405" y="3599"/>
                </a:cubicBezTo>
                <a:lnTo>
                  <a:pt x="306" y="5801"/>
                </a:lnTo>
                <a:cubicBezTo>
                  <a:pt x="307" y="5840"/>
                  <a:pt x="309" y="5894"/>
                  <a:pt x="319" y="5894"/>
                </a:cubicBezTo>
                <a:cubicBezTo>
                  <a:pt x="327" y="5894"/>
                  <a:pt x="330" y="5870"/>
                  <a:pt x="343" y="5870"/>
                </a:cubicBezTo>
                <a:cubicBezTo>
                  <a:pt x="354" y="5870"/>
                  <a:pt x="349" y="5870"/>
                  <a:pt x="369" y="5870"/>
                </a:cubicBezTo>
                <a:cubicBezTo>
                  <a:pt x="369" y="5830"/>
                  <a:pt x="367" y="5821"/>
                  <a:pt x="371" y="5795"/>
                </a:cubicBezTo>
                <a:cubicBezTo>
                  <a:pt x="383" y="5813"/>
                  <a:pt x="393" y="5827"/>
                  <a:pt x="402" y="5840"/>
                </a:cubicBezTo>
                <a:lnTo>
                  <a:pt x="1501" y="3635"/>
                </a:lnTo>
                <a:cubicBezTo>
                  <a:pt x="1480" y="3614"/>
                  <a:pt x="1461" y="3597"/>
                  <a:pt x="1424" y="3597"/>
                </a:cubicBezTo>
                <a:close/>
                <a:moveTo>
                  <a:pt x="2531" y="3597"/>
                </a:moveTo>
                <a:cubicBezTo>
                  <a:pt x="2497" y="3611"/>
                  <a:pt x="2492" y="3679"/>
                  <a:pt x="2466" y="3700"/>
                </a:cubicBezTo>
                <a:lnTo>
                  <a:pt x="1505" y="5628"/>
                </a:lnTo>
                <a:lnTo>
                  <a:pt x="1506" y="5628"/>
                </a:lnTo>
                <a:cubicBezTo>
                  <a:pt x="1534" y="5645"/>
                  <a:pt x="1564" y="5659"/>
                  <a:pt x="1594" y="5676"/>
                </a:cubicBezTo>
                <a:lnTo>
                  <a:pt x="2576" y="3709"/>
                </a:lnTo>
                <a:cubicBezTo>
                  <a:pt x="2555" y="3695"/>
                  <a:pt x="2535" y="3627"/>
                  <a:pt x="2531" y="3597"/>
                </a:cubicBezTo>
                <a:close/>
                <a:moveTo>
                  <a:pt x="2187" y="3598"/>
                </a:moveTo>
                <a:cubicBezTo>
                  <a:pt x="2148" y="3616"/>
                  <a:pt x="2124" y="3629"/>
                  <a:pt x="2078" y="3664"/>
                </a:cubicBezTo>
                <a:cubicBezTo>
                  <a:pt x="2063" y="3670"/>
                  <a:pt x="2034" y="3705"/>
                  <a:pt x="2011" y="3721"/>
                </a:cubicBezTo>
                <a:lnTo>
                  <a:pt x="1160" y="5425"/>
                </a:lnTo>
                <a:cubicBezTo>
                  <a:pt x="1170" y="5419"/>
                  <a:pt x="1180" y="5414"/>
                  <a:pt x="1188" y="5407"/>
                </a:cubicBezTo>
                <a:cubicBezTo>
                  <a:pt x="1199" y="5453"/>
                  <a:pt x="1216" y="5483"/>
                  <a:pt x="1235" y="5506"/>
                </a:cubicBezTo>
                <a:lnTo>
                  <a:pt x="2187" y="3598"/>
                </a:lnTo>
                <a:close/>
                <a:moveTo>
                  <a:pt x="1182" y="3601"/>
                </a:moveTo>
                <a:lnTo>
                  <a:pt x="167" y="5634"/>
                </a:lnTo>
                <a:cubicBezTo>
                  <a:pt x="194" y="5670"/>
                  <a:pt x="218" y="5700"/>
                  <a:pt x="230" y="5700"/>
                </a:cubicBezTo>
                <a:cubicBezTo>
                  <a:pt x="239" y="5700"/>
                  <a:pt x="264" y="5626"/>
                  <a:pt x="281" y="5626"/>
                </a:cubicBezTo>
                <a:cubicBezTo>
                  <a:pt x="282" y="5626"/>
                  <a:pt x="283" y="5628"/>
                  <a:pt x="284" y="5629"/>
                </a:cubicBezTo>
                <a:lnTo>
                  <a:pt x="1285" y="3624"/>
                </a:lnTo>
                <a:cubicBezTo>
                  <a:pt x="1253" y="3621"/>
                  <a:pt x="1217" y="3614"/>
                  <a:pt x="1182" y="3601"/>
                </a:cubicBezTo>
                <a:close/>
                <a:moveTo>
                  <a:pt x="6945" y="3631"/>
                </a:moveTo>
                <a:lnTo>
                  <a:pt x="6900" y="3723"/>
                </a:lnTo>
                <a:cubicBezTo>
                  <a:pt x="6929" y="3717"/>
                  <a:pt x="6957" y="3700"/>
                  <a:pt x="6960" y="3644"/>
                </a:cubicBezTo>
                <a:cubicBezTo>
                  <a:pt x="6955" y="3640"/>
                  <a:pt x="6949" y="3636"/>
                  <a:pt x="6945" y="3631"/>
                </a:cubicBezTo>
                <a:close/>
                <a:moveTo>
                  <a:pt x="4971" y="3639"/>
                </a:moveTo>
                <a:cubicBezTo>
                  <a:pt x="4946" y="3639"/>
                  <a:pt x="4919" y="3674"/>
                  <a:pt x="4919" y="3725"/>
                </a:cubicBezTo>
                <a:cubicBezTo>
                  <a:pt x="4919" y="3781"/>
                  <a:pt x="4951" y="3802"/>
                  <a:pt x="4951" y="3840"/>
                </a:cubicBezTo>
                <a:cubicBezTo>
                  <a:pt x="4951" y="3845"/>
                  <a:pt x="4950" y="3848"/>
                  <a:pt x="4949" y="3851"/>
                </a:cubicBezTo>
                <a:cubicBezTo>
                  <a:pt x="4949" y="3851"/>
                  <a:pt x="5039" y="3670"/>
                  <a:pt x="5039" y="3670"/>
                </a:cubicBezTo>
                <a:cubicBezTo>
                  <a:pt x="5035" y="3669"/>
                  <a:pt x="5030" y="3670"/>
                  <a:pt x="5025" y="3670"/>
                </a:cubicBezTo>
                <a:cubicBezTo>
                  <a:pt x="5006" y="3665"/>
                  <a:pt x="4991" y="3639"/>
                  <a:pt x="4971" y="3639"/>
                </a:cubicBezTo>
                <a:close/>
                <a:moveTo>
                  <a:pt x="12044" y="3639"/>
                </a:moveTo>
                <a:lnTo>
                  <a:pt x="11891" y="3946"/>
                </a:lnTo>
                <a:lnTo>
                  <a:pt x="11619" y="4490"/>
                </a:lnTo>
                <a:cubicBezTo>
                  <a:pt x="11631" y="4509"/>
                  <a:pt x="11639" y="4536"/>
                  <a:pt x="11639" y="4570"/>
                </a:cubicBezTo>
                <a:cubicBezTo>
                  <a:pt x="11639" y="4643"/>
                  <a:pt x="11588" y="4665"/>
                  <a:pt x="11558" y="4699"/>
                </a:cubicBezTo>
                <a:cubicBezTo>
                  <a:pt x="11503" y="4763"/>
                  <a:pt x="11455" y="4997"/>
                  <a:pt x="11366" y="4999"/>
                </a:cubicBezTo>
                <a:cubicBezTo>
                  <a:pt x="11370" y="5028"/>
                  <a:pt x="11366" y="5053"/>
                  <a:pt x="11366" y="5083"/>
                </a:cubicBezTo>
                <a:cubicBezTo>
                  <a:pt x="11366" y="5111"/>
                  <a:pt x="11373" y="5157"/>
                  <a:pt x="11383" y="5194"/>
                </a:cubicBezTo>
                <a:lnTo>
                  <a:pt x="11870" y="4219"/>
                </a:lnTo>
                <a:cubicBezTo>
                  <a:pt x="11868" y="4208"/>
                  <a:pt x="11867" y="4197"/>
                  <a:pt x="11867" y="4185"/>
                </a:cubicBezTo>
                <a:cubicBezTo>
                  <a:pt x="11867" y="4167"/>
                  <a:pt x="11870" y="4153"/>
                  <a:pt x="11873" y="4138"/>
                </a:cubicBezTo>
                <a:cubicBezTo>
                  <a:pt x="11870" y="4153"/>
                  <a:pt x="11868" y="4167"/>
                  <a:pt x="11868" y="4185"/>
                </a:cubicBezTo>
                <a:cubicBezTo>
                  <a:pt x="11868" y="4197"/>
                  <a:pt x="11868" y="4208"/>
                  <a:pt x="11870" y="4219"/>
                </a:cubicBezTo>
                <a:lnTo>
                  <a:pt x="12129" y="3699"/>
                </a:lnTo>
                <a:cubicBezTo>
                  <a:pt x="12098" y="3674"/>
                  <a:pt x="12068" y="3653"/>
                  <a:pt x="12044" y="3639"/>
                </a:cubicBezTo>
                <a:close/>
                <a:moveTo>
                  <a:pt x="20920" y="3652"/>
                </a:moveTo>
                <a:lnTo>
                  <a:pt x="19560" y="6380"/>
                </a:lnTo>
                <a:cubicBezTo>
                  <a:pt x="19562" y="6442"/>
                  <a:pt x="19567" y="6513"/>
                  <a:pt x="19572" y="6583"/>
                </a:cubicBezTo>
                <a:lnTo>
                  <a:pt x="20019" y="5689"/>
                </a:lnTo>
                <a:lnTo>
                  <a:pt x="20118" y="5488"/>
                </a:lnTo>
                <a:lnTo>
                  <a:pt x="21002" y="3718"/>
                </a:lnTo>
                <a:cubicBezTo>
                  <a:pt x="20976" y="3695"/>
                  <a:pt x="20948" y="3673"/>
                  <a:pt x="20920" y="3652"/>
                </a:cubicBezTo>
                <a:close/>
                <a:moveTo>
                  <a:pt x="2707" y="3662"/>
                </a:moveTo>
                <a:lnTo>
                  <a:pt x="1671" y="5738"/>
                </a:lnTo>
                <a:cubicBezTo>
                  <a:pt x="1680" y="5748"/>
                  <a:pt x="1689" y="5758"/>
                  <a:pt x="1698" y="5770"/>
                </a:cubicBezTo>
                <a:cubicBezTo>
                  <a:pt x="1708" y="5786"/>
                  <a:pt x="1720" y="5816"/>
                  <a:pt x="1732" y="5845"/>
                </a:cubicBezTo>
                <a:lnTo>
                  <a:pt x="2794" y="3717"/>
                </a:lnTo>
                <a:cubicBezTo>
                  <a:pt x="2768" y="3692"/>
                  <a:pt x="2739" y="3671"/>
                  <a:pt x="2707" y="3662"/>
                </a:cubicBezTo>
                <a:close/>
                <a:moveTo>
                  <a:pt x="4481" y="3670"/>
                </a:moveTo>
                <a:lnTo>
                  <a:pt x="4382" y="3869"/>
                </a:lnTo>
                <a:cubicBezTo>
                  <a:pt x="4391" y="3860"/>
                  <a:pt x="4401" y="3852"/>
                  <a:pt x="4413" y="3840"/>
                </a:cubicBezTo>
                <a:cubicBezTo>
                  <a:pt x="4440" y="4016"/>
                  <a:pt x="4300" y="3930"/>
                  <a:pt x="4300" y="4140"/>
                </a:cubicBezTo>
                <a:cubicBezTo>
                  <a:pt x="4268" y="4157"/>
                  <a:pt x="4262" y="4136"/>
                  <a:pt x="4263" y="4105"/>
                </a:cubicBezTo>
                <a:lnTo>
                  <a:pt x="2612" y="7416"/>
                </a:lnTo>
                <a:cubicBezTo>
                  <a:pt x="2613" y="7419"/>
                  <a:pt x="2616" y="7421"/>
                  <a:pt x="2617" y="7424"/>
                </a:cubicBezTo>
                <a:cubicBezTo>
                  <a:pt x="2621" y="7433"/>
                  <a:pt x="2632" y="7448"/>
                  <a:pt x="2641" y="7448"/>
                </a:cubicBezTo>
                <a:cubicBezTo>
                  <a:pt x="2648" y="7483"/>
                  <a:pt x="2664" y="7502"/>
                  <a:pt x="2668" y="7534"/>
                </a:cubicBezTo>
                <a:lnTo>
                  <a:pt x="4574" y="3713"/>
                </a:lnTo>
                <a:cubicBezTo>
                  <a:pt x="4543" y="3686"/>
                  <a:pt x="4506" y="3711"/>
                  <a:pt x="4481" y="3670"/>
                </a:cubicBezTo>
                <a:close/>
                <a:moveTo>
                  <a:pt x="1586" y="3684"/>
                </a:moveTo>
                <a:lnTo>
                  <a:pt x="506" y="5846"/>
                </a:lnTo>
                <a:cubicBezTo>
                  <a:pt x="517" y="5860"/>
                  <a:pt x="528" y="5874"/>
                  <a:pt x="546" y="5874"/>
                </a:cubicBezTo>
                <a:cubicBezTo>
                  <a:pt x="577" y="5874"/>
                  <a:pt x="593" y="5830"/>
                  <a:pt x="624" y="5830"/>
                </a:cubicBezTo>
                <a:lnTo>
                  <a:pt x="629" y="5830"/>
                </a:lnTo>
                <a:lnTo>
                  <a:pt x="1654" y="3775"/>
                </a:lnTo>
                <a:cubicBezTo>
                  <a:pt x="1641" y="3763"/>
                  <a:pt x="1628" y="3750"/>
                  <a:pt x="1615" y="3734"/>
                </a:cubicBezTo>
                <a:cubicBezTo>
                  <a:pt x="1611" y="3730"/>
                  <a:pt x="1590" y="3700"/>
                  <a:pt x="1586" y="3684"/>
                </a:cubicBezTo>
                <a:close/>
                <a:moveTo>
                  <a:pt x="6016" y="3712"/>
                </a:moveTo>
                <a:lnTo>
                  <a:pt x="5630" y="4483"/>
                </a:lnTo>
                <a:lnTo>
                  <a:pt x="5624" y="4496"/>
                </a:lnTo>
                <a:lnTo>
                  <a:pt x="5509" y="4728"/>
                </a:lnTo>
                <a:cubicBezTo>
                  <a:pt x="5511" y="4727"/>
                  <a:pt x="5513" y="4726"/>
                  <a:pt x="5516" y="4726"/>
                </a:cubicBezTo>
                <a:cubicBezTo>
                  <a:pt x="5535" y="4726"/>
                  <a:pt x="5531" y="4758"/>
                  <a:pt x="5552" y="4758"/>
                </a:cubicBezTo>
                <a:cubicBezTo>
                  <a:pt x="5571" y="4758"/>
                  <a:pt x="5584" y="4724"/>
                  <a:pt x="5595" y="4694"/>
                </a:cubicBezTo>
                <a:cubicBezTo>
                  <a:pt x="5605" y="4705"/>
                  <a:pt x="5613" y="4718"/>
                  <a:pt x="5622" y="4730"/>
                </a:cubicBezTo>
                <a:lnTo>
                  <a:pt x="6045" y="3881"/>
                </a:lnTo>
                <a:cubicBezTo>
                  <a:pt x="6027" y="3877"/>
                  <a:pt x="6016" y="3866"/>
                  <a:pt x="6000" y="3849"/>
                </a:cubicBezTo>
                <a:cubicBezTo>
                  <a:pt x="6019" y="3785"/>
                  <a:pt x="6036" y="3785"/>
                  <a:pt x="6070" y="3750"/>
                </a:cubicBezTo>
                <a:cubicBezTo>
                  <a:pt x="6064" y="3725"/>
                  <a:pt x="6049" y="3713"/>
                  <a:pt x="6038" y="3713"/>
                </a:cubicBezTo>
                <a:cubicBezTo>
                  <a:pt x="6030" y="3713"/>
                  <a:pt x="6024" y="3712"/>
                  <a:pt x="6016" y="3712"/>
                </a:cubicBezTo>
                <a:close/>
                <a:moveTo>
                  <a:pt x="4238" y="3713"/>
                </a:moveTo>
                <a:lnTo>
                  <a:pt x="4158" y="3874"/>
                </a:lnTo>
                <a:cubicBezTo>
                  <a:pt x="4194" y="3899"/>
                  <a:pt x="4230" y="3921"/>
                  <a:pt x="4246" y="3925"/>
                </a:cubicBezTo>
                <a:cubicBezTo>
                  <a:pt x="4246" y="3925"/>
                  <a:pt x="4295" y="3828"/>
                  <a:pt x="4295" y="3828"/>
                </a:cubicBezTo>
                <a:cubicBezTo>
                  <a:pt x="4282" y="3794"/>
                  <a:pt x="4260" y="3750"/>
                  <a:pt x="4238" y="3713"/>
                </a:cubicBezTo>
                <a:close/>
                <a:moveTo>
                  <a:pt x="5112" y="3741"/>
                </a:moveTo>
                <a:lnTo>
                  <a:pt x="4716" y="4536"/>
                </a:lnTo>
                <a:cubicBezTo>
                  <a:pt x="4716" y="4536"/>
                  <a:pt x="4711" y="4544"/>
                  <a:pt x="4711" y="4544"/>
                </a:cubicBezTo>
                <a:lnTo>
                  <a:pt x="4548" y="4873"/>
                </a:lnTo>
                <a:cubicBezTo>
                  <a:pt x="4566" y="4881"/>
                  <a:pt x="4589" y="4892"/>
                  <a:pt x="4619" y="4911"/>
                </a:cubicBezTo>
                <a:cubicBezTo>
                  <a:pt x="4664" y="4939"/>
                  <a:pt x="4637" y="4817"/>
                  <a:pt x="4662" y="4817"/>
                </a:cubicBezTo>
                <a:lnTo>
                  <a:pt x="4689" y="4817"/>
                </a:lnTo>
                <a:lnTo>
                  <a:pt x="4803" y="4590"/>
                </a:lnTo>
                <a:lnTo>
                  <a:pt x="4831" y="4533"/>
                </a:lnTo>
                <a:lnTo>
                  <a:pt x="4872" y="4451"/>
                </a:lnTo>
                <a:cubicBezTo>
                  <a:pt x="4874" y="4442"/>
                  <a:pt x="4876" y="4434"/>
                  <a:pt x="4876" y="4426"/>
                </a:cubicBezTo>
                <a:cubicBezTo>
                  <a:pt x="4876" y="4409"/>
                  <a:pt x="4844" y="4328"/>
                  <a:pt x="4861" y="4328"/>
                </a:cubicBezTo>
                <a:cubicBezTo>
                  <a:pt x="4884" y="4328"/>
                  <a:pt x="4900" y="4348"/>
                  <a:pt x="4913" y="4368"/>
                </a:cubicBezTo>
                <a:lnTo>
                  <a:pt x="5125" y="3946"/>
                </a:lnTo>
                <a:lnTo>
                  <a:pt x="5167" y="3860"/>
                </a:lnTo>
                <a:cubicBezTo>
                  <a:pt x="5168" y="3842"/>
                  <a:pt x="5164" y="3830"/>
                  <a:pt x="5164" y="3777"/>
                </a:cubicBezTo>
                <a:cubicBezTo>
                  <a:pt x="5137" y="3777"/>
                  <a:pt x="5124" y="3760"/>
                  <a:pt x="5112" y="3741"/>
                </a:cubicBezTo>
                <a:close/>
                <a:moveTo>
                  <a:pt x="5345" y="3742"/>
                </a:moveTo>
                <a:cubicBezTo>
                  <a:pt x="5340" y="3742"/>
                  <a:pt x="5336" y="3745"/>
                  <a:pt x="5330" y="3750"/>
                </a:cubicBezTo>
                <a:lnTo>
                  <a:pt x="5289" y="3832"/>
                </a:lnTo>
                <a:cubicBezTo>
                  <a:pt x="5289" y="3837"/>
                  <a:pt x="5291" y="3840"/>
                  <a:pt x="5296" y="3840"/>
                </a:cubicBezTo>
                <a:cubicBezTo>
                  <a:pt x="5321" y="3840"/>
                  <a:pt x="5338" y="3793"/>
                  <a:pt x="5345" y="3742"/>
                </a:cubicBezTo>
                <a:close/>
                <a:moveTo>
                  <a:pt x="4694" y="3754"/>
                </a:moveTo>
                <a:cubicBezTo>
                  <a:pt x="4632" y="3754"/>
                  <a:pt x="4675" y="3939"/>
                  <a:pt x="4609" y="3939"/>
                </a:cubicBezTo>
                <a:cubicBezTo>
                  <a:pt x="4609" y="3912"/>
                  <a:pt x="4609" y="3887"/>
                  <a:pt x="4606" y="3865"/>
                </a:cubicBezTo>
                <a:lnTo>
                  <a:pt x="2596" y="7893"/>
                </a:lnTo>
                <a:cubicBezTo>
                  <a:pt x="2591" y="7980"/>
                  <a:pt x="2571" y="8093"/>
                  <a:pt x="2562" y="8189"/>
                </a:cubicBezTo>
                <a:lnTo>
                  <a:pt x="4742" y="3822"/>
                </a:lnTo>
                <a:cubicBezTo>
                  <a:pt x="4724" y="3787"/>
                  <a:pt x="4703" y="3754"/>
                  <a:pt x="4694" y="3754"/>
                </a:cubicBezTo>
                <a:close/>
                <a:moveTo>
                  <a:pt x="12205" y="3761"/>
                </a:moveTo>
                <a:lnTo>
                  <a:pt x="11906" y="4361"/>
                </a:lnTo>
                <a:cubicBezTo>
                  <a:pt x="11906" y="4361"/>
                  <a:pt x="11386" y="5405"/>
                  <a:pt x="11386" y="5405"/>
                </a:cubicBezTo>
                <a:cubicBezTo>
                  <a:pt x="11400" y="5452"/>
                  <a:pt x="11429" y="5481"/>
                  <a:pt x="11458" y="5486"/>
                </a:cubicBezTo>
                <a:lnTo>
                  <a:pt x="11902" y="4597"/>
                </a:lnTo>
                <a:lnTo>
                  <a:pt x="12286" y="3831"/>
                </a:lnTo>
                <a:cubicBezTo>
                  <a:pt x="12260" y="3809"/>
                  <a:pt x="12232" y="3784"/>
                  <a:pt x="12205" y="3761"/>
                </a:cubicBezTo>
                <a:close/>
                <a:moveTo>
                  <a:pt x="21075" y="3788"/>
                </a:moveTo>
                <a:lnTo>
                  <a:pt x="20239" y="5464"/>
                </a:lnTo>
                <a:cubicBezTo>
                  <a:pt x="20269" y="5482"/>
                  <a:pt x="20296" y="5512"/>
                  <a:pt x="20319" y="5533"/>
                </a:cubicBezTo>
                <a:lnTo>
                  <a:pt x="21149" y="3868"/>
                </a:lnTo>
                <a:cubicBezTo>
                  <a:pt x="21125" y="3841"/>
                  <a:pt x="21100" y="3814"/>
                  <a:pt x="21075" y="3788"/>
                </a:cubicBezTo>
                <a:close/>
                <a:moveTo>
                  <a:pt x="2866" y="3790"/>
                </a:moveTo>
                <a:lnTo>
                  <a:pt x="1834" y="5859"/>
                </a:lnTo>
                <a:cubicBezTo>
                  <a:pt x="1849" y="5890"/>
                  <a:pt x="1864" y="5914"/>
                  <a:pt x="1894" y="5914"/>
                </a:cubicBezTo>
                <a:cubicBezTo>
                  <a:pt x="1899" y="5895"/>
                  <a:pt x="1909" y="5903"/>
                  <a:pt x="1918" y="5917"/>
                </a:cubicBezTo>
                <a:lnTo>
                  <a:pt x="2952" y="3846"/>
                </a:lnTo>
                <a:cubicBezTo>
                  <a:pt x="2920" y="3837"/>
                  <a:pt x="2893" y="3816"/>
                  <a:pt x="2866" y="3790"/>
                </a:cubicBezTo>
                <a:close/>
                <a:moveTo>
                  <a:pt x="13288" y="3804"/>
                </a:moveTo>
                <a:lnTo>
                  <a:pt x="11473" y="7442"/>
                </a:lnTo>
                <a:cubicBezTo>
                  <a:pt x="11473" y="7447"/>
                  <a:pt x="11474" y="7450"/>
                  <a:pt x="11473" y="7455"/>
                </a:cubicBezTo>
                <a:cubicBezTo>
                  <a:pt x="11473" y="7456"/>
                  <a:pt x="11473" y="7456"/>
                  <a:pt x="11473" y="7456"/>
                </a:cubicBezTo>
                <a:lnTo>
                  <a:pt x="11076" y="8252"/>
                </a:lnTo>
                <a:lnTo>
                  <a:pt x="10968" y="8468"/>
                </a:lnTo>
                <a:lnTo>
                  <a:pt x="10901" y="8602"/>
                </a:lnTo>
                <a:cubicBezTo>
                  <a:pt x="10913" y="8613"/>
                  <a:pt x="10929" y="8622"/>
                  <a:pt x="10948" y="8631"/>
                </a:cubicBezTo>
                <a:cubicBezTo>
                  <a:pt x="10948" y="8652"/>
                  <a:pt x="10968" y="8666"/>
                  <a:pt x="10981" y="8671"/>
                </a:cubicBezTo>
                <a:lnTo>
                  <a:pt x="11065" y="8502"/>
                </a:lnTo>
                <a:lnTo>
                  <a:pt x="11151" y="8329"/>
                </a:lnTo>
                <a:lnTo>
                  <a:pt x="11533" y="7564"/>
                </a:lnTo>
                <a:lnTo>
                  <a:pt x="11533" y="7563"/>
                </a:lnTo>
                <a:cubicBezTo>
                  <a:pt x="11530" y="7563"/>
                  <a:pt x="11527" y="7564"/>
                  <a:pt x="11524" y="7564"/>
                </a:cubicBezTo>
                <a:cubicBezTo>
                  <a:pt x="11508" y="7564"/>
                  <a:pt x="11496" y="7555"/>
                  <a:pt x="11487" y="7537"/>
                </a:cubicBezTo>
                <a:cubicBezTo>
                  <a:pt x="11496" y="7550"/>
                  <a:pt x="11508" y="7554"/>
                  <a:pt x="11523" y="7555"/>
                </a:cubicBezTo>
                <a:cubicBezTo>
                  <a:pt x="11526" y="7555"/>
                  <a:pt x="11529" y="7554"/>
                  <a:pt x="11532" y="7553"/>
                </a:cubicBezTo>
                <a:lnTo>
                  <a:pt x="13365" y="3881"/>
                </a:lnTo>
                <a:cubicBezTo>
                  <a:pt x="13360" y="3877"/>
                  <a:pt x="13353" y="3873"/>
                  <a:pt x="13348" y="3868"/>
                </a:cubicBezTo>
                <a:cubicBezTo>
                  <a:pt x="13338" y="3817"/>
                  <a:pt x="13317" y="3799"/>
                  <a:pt x="13288" y="3804"/>
                </a:cubicBezTo>
                <a:close/>
                <a:moveTo>
                  <a:pt x="1734" y="3831"/>
                </a:moveTo>
                <a:lnTo>
                  <a:pt x="955" y="5392"/>
                </a:lnTo>
                <a:cubicBezTo>
                  <a:pt x="961" y="5387"/>
                  <a:pt x="967" y="5385"/>
                  <a:pt x="972" y="5385"/>
                </a:cubicBezTo>
                <a:cubicBezTo>
                  <a:pt x="983" y="5385"/>
                  <a:pt x="979" y="5385"/>
                  <a:pt x="998" y="5385"/>
                </a:cubicBezTo>
                <a:cubicBezTo>
                  <a:pt x="998" y="5385"/>
                  <a:pt x="996" y="5422"/>
                  <a:pt x="996" y="5435"/>
                </a:cubicBezTo>
                <a:cubicBezTo>
                  <a:pt x="934" y="5473"/>
                  <a:pt x="902" y="5550"/>
                  <a:pt x="902" y="5644"/>
                </a:cubicBezTo>
                <a:cubicBezTo>
                  <a:pt x="902" y="5665"/>
                  <a:pt x="894" y="5668"/>
                  <a:pt x="904" y="5698"/>
                </a:cubicBezTo>
                <a:cubicBezTo>
                  <a:pt x="900" y="5703"/>
                  <a:pt x="887" y="5707"/>
                  <a:pt x="887" y="5733"/>
                </a:cubicBezTo>
                <a:cubicBezTo>
                  <a:pt x="887" y="5739"/>
                  <a:pt x="889" y="5743"/>
                  <a:pt x="891" y="5748"/>
                </a:cubicBezTo>
                <a:lnTo>
                  <a:pt x="1834" y="3861"/>
                </a:lnTo>
                <a:cubicBezTo>
                  <a:pt x="1806" y="3859"/>
                  <a:pt x="1772" y="3850"/>
                  <a:pt x="1734" y="3831"/>
                </a:cubicBezTo>
                <a:close/>
                <a:moveTo>
                  <a:pt x="3626" y="3831"/>
                </a:moveTo>
                <a:cubicBezTo>
                  <a:pt x="3573" y="3845"/>
                  <a:pt x="3494" y="3864"/>
                  <a:pt x="3494" y="3939"/>
                </a:cubicBezTo>
                <a:cubicBezTo>
                  <a:pt x="3494" y="3968"/>
                  <a:pt x="3504" y="3986"/>
                  <a:pt x="3521" y="3986"/>
                </a:cubicBezTo>
                <a:cubicBezTo>
                  <a:pt x="3530" y="3986"/>
                  <a:pt x="3541" y="3982"/>
                  <a:pt x="3553" y="3978"/>
                </a:cubicBezTo>
                <a:lnTo>
                  <a:pt x="3626" y="3831"/>
                </a:lnTo>
                <a:close/>
                <a:moveTo>
                  <a:pt x="12836" y="3836"/>
                </a:moveTo>
                <a:lnTo>
                  <a:pt x="12776" y="3954"/>
                </a:lnTo>
                <a:cubicBezTo>
                  <a:pt x="12766" y="3999"/>
                  <a:pt x="12754" y="4057"/>
                  <a:pt x="12742" y="4133"/>
                </a:cubicBezTo>
                <a:cubicBezTo>
                  <a:pt x="12741" y="4130"/>
                  <a:pt x="12740" y="4127"/>
                  <a:pt x="12740" y="4124"/>
                </a:cubicBezTo>
                <a:cubicBezTo>
                  <a:pt x="12752" y="4048"/>
                  <a:pt x="12764" y="3989"/>
                  <a:pt x="12775" y="3944"/>
                </a:cubicBezTo>
                <a:lnTo>
                  <a:pt x="12432" y="4631"/>
                </a:lnTo>
                <a:lnTo>
                  <a:pt x="11496" y="6505"/>
                </a:lnTo>
                <a:cubicBezTo>
                  <a:pt x="11500" y="6509"/>
                  <a:pt x="11502" y="6519"/>
                  <a:pt x="11505" y="6525"/>
                </a:cubicBezTo>
                <a:cubicBezTo>
                  <a:pt x="11502" y="6520"/>
                  <a:pt x="11500" y="6515"/>
                  <a:pt x="11497" y="6511"/>
                </a:cubicBezTo>
                <a:cubicBezTo>
                  <a:pt x="11497" y="6512"/>
                  <a:pt x="11496" y="6511"/>
                  <a:pt x="11496" y="6511"/>
                </a:cubicBezTo>
                <a:lnTo>
                  <a:pt x="10680" y="8148"/>
                </a:lnTo>
                <a:cubicBezTo>
                  <a:pt x="10706" y="8169"/>
                  <a:pt x="10722" y="8213"/>
                  <a:pt x="10736" y="8263"/>
                </a:cubicBezTo>
                <a:lnTo>
                  <a:pt x="10846" y="8044"/>
                </a:lnTo>
                <a:cubicBezTo>
                  <a:pt x="10846" y="8044"/>
                  <a:pt x="10895" y="7944"/>
                  <a:pt x="10895" y="7944"/>
                </a:cubicBezTo>
                <a:lnTo>
                  <a:pt x="11538" y="6657"/>
                </a:lnTo>
                <a:cubicBezTo>
                  <a:pt x="11537" y="6653"/>
                  <a:pt x="11537" y="6649"/>
                  <a:pt x="11536" y="6644"/>
                </a:cubicBezTo>
                <a:cubicBezTo>
                  <a:pt x="11537" y="6647"/>
                  <a:pt x="11538" y="6649"/>
                  <a:pt x="11538" y="6651"/>
                </a:cubicBezTo>
                <a:lnTo>
                  <a:pt x="12694" y="4335"/>
                </a:lnTo>
                <a:lnTo>
                  <a:pt x="12762" y="4199"/>
                </a:lnTo>
                <a:cubicBezTo>
                  <a:pt x="12763" y="4202"/>
                  <a:pt x="12764" y="4203"/>
                  <a:pt x="12765" y="4206"/>
                </a:cubicBezTo>
                <a:lnTo>
                  <a:pt x="12858" y="4019"/>
                </a:lnTo>
                <a:cubicBezTo>
                  <a:pt x="12862" y="3938"/>
                  <a:pt x="12853" y="3855"/>
                  <a:pt x="12836" y="3836"/>
                </a:cubicBezTo>
                <a:close/>
                <a:moveTo>
                  <a:pt x="3064" y="3838"/>
                </a:moveTo>
                <a:lnTo>
                  <a:pt x="1938" y="6093"/>
                </a:lnTo>
                <a:cubicBezTo>
                  <a:pt x="1941" y="6095"/>
                  <a:pt x="1947" y="6097"/>
                  <a:pt x="1949" y="6097"/>
                </a:cubicBezTo>
                <a:cubicBezTo>
                  <a:pt x="1976" y="6097"/>
                  <a:pt x="1971" y="6046"/>
                  <a:pt x="2011" y="6042"/>
                </a:cubicBezTo>
                <a:lnTo>
                  <a:pt x="2011" y="6097"/>
                </a:lnTo>
                <a:cubicBezTo>
                  <a:pt x="2011" y="6131"/>
                  <a:pt x="1974" y="6135"/>
                  <a:pt x="1974" y="6169"/>
                </a:cubicBezTo>
                <a:cubicBezTo>
                  <a:pt x="1974" y="6186"/>
                  <a:pt x="1978" y="6208"/>
                  <a:pt x="1991" y="6222"/>
                </a:cubicBezTo>
                <a:lnTo>
                  <a:pt x="3094" y="4008"/>
                </a:lnTo>
                <a:cubicBezTo>
                  <a:pt x="3095" y="4007"/>
                  <a:pt x="3095" y="4005"/>
                  <a:pt x="3096" y="4004"/>
                </a:cubicBezTo>
                <a:lnTo>
                  <a:pt x="3145" y="3903"/>
                </a:lnTo>
                <a:cubicBezTo>
                  <a:pt x="3120" y="3837"/>
                  <a:pt x="3108" y="3830"/>
                  <a:pt x="3064" y="3838"/>
                </a:cubicBezTo>
                <a:close/>
                <a:moveTo>
                  <a:pt x="6942" y="3879"/>
                </a:moveTo>
                <a:cubicBezTo>
                  <a:pt x="6936" y="3883"/>
                  <a:pt x="6921" y="3888"/>
                  <a:pt x="6921" y="3896"/>
                </a:cubicBezTo>
                <a:cubicBezTo>
                  <a:pt x="6921" y="3896"/>
                  <a:pt x="6921" y="3904"/>
                  <a:pt x="6921" y="3904"/>
                </a:cubicBezTo>
                <a:cubicBezTo>
                  <a:pt x="6880" y="3941"/>
                  <a:pt x="6879" y="3985"/>
                  <a:pt x="6865" y="4029"/>
                </a:cubicBezTo>
                <a:lnTo>
                  <a:pt x="6942" y="3879"/>
                </a:lnTo>
                <a:close/>
                <a:moveTo>
                  <a:pt x="12363" y="3892"/>
                </a:moveTo>
                <a:lnTo>
                  <a:pt x="11951" y="4717"/>
                </a:lnTo>
                <a:lnTo>
                  <a:pt x="11541" y="5540"/>
                </a:lnTo>
                <a:cubicBezTo>
                  <a:pt x="11573" y="5529"/>
                  <a:pt x="11610" y="5501"/>
                  <a:pt x="11644" y="5481"/>
                </a:cubicBezTo>
                <a:cubicBezTo>
                  <a:pt x="11654" y="5484"/>
                  <a:pt x="11667" y="5486"/>
                  <a:pt x="11682" y="5485"/>
                </a:cubicBezTo>
                <a:lnTo>
                  <a:pt x="11977" y="4893"/>
                </a:lnTo>
                <a:lnTo>
                  <a:pt x="12204" y="4440"/>
                </a:lnTo>
                <a:cubicBezTo>
                  <a:pt x="12198" y="4406"/>
                  <a:pt x="12191" y="4374"/>
                  <a:pt x="12182" y="4349"/>
                </a:cubicBezTo>
                <a:cubicBezTo>
                  <a:pt x="12183" y="4349"/>
                  <a:pt x="12183" y="4349"/>
                  <a:pt x="12184" y="4349"/>
                </a:cubicBezTo>
                <a:cubicBezTo>
                  <a:pt x="12191" y="4373"/>
                  <a:pt x="12197" y="4399"/>
                  <a:pt x="12202" y="4429"/>
                </a:cubicBezTo>
                <a:cubicBezTo>
                  <a:pt x="12202" y="4429"/>
                  <a:pt x="12234" y="4366"/>
                  <a:pt x="12242" y="4349"/>
                </a:cubicBezTo>
                <a:cubicBezTo>
                  <a:pt x="12244" y="4349"/>
                  <a:pt x="12247" y="4349"/>
                  <a:pt x="12249" y="4349"/>
                </a:cubicBezTo>
                <a:lnTo>
                  <a:pt x="12447" y="3953"/>
                </a:lnTo>
                <a:cubicBezTo>
                  <a:pt x="12433" y="3942"/>
                  <a:pt x="12418" y="3931"/>
                  <a:pt x="12402" y="3921"/>
                </a:cubicBezTo>
                <a:cubicBezTo>
                  <a:pt x="12390" y="3913"/>
                  <a:pt x="12377" y="3903"/>
                  <a:pt x="12363" y="3892"/>
                </a:cubicBezTo>
                <a:close/>
                <a:moveTo>
                  <a:pt x="3691" y="3918"/>
                </a:moveTo>
                <a:lnTo>
                  <a:pt x="3551" y="4196"/>
                </a:lnTo>
                <a:lnTo>
                  <a:pt x="3542" y="4216"/>
                </a:lnTo>
                <a:lnTo>
                  <a:pt x="2266" y="6773"/>
                </a:lnTo>
                <a:cubicBezTo>
                  <a:pt x="2281" y="6811"/>
                  <a:pt x="2260" y="6864"/>
                  <a:pt x="2285" y="6897"/>
                </a:cubicBezTo>
                <a:cubicBezTo>
                  <a:pt x="2285" y="6897"/>
                  <a:pt x="2294" y="6908"/>
                  <a:pt x="2305" y="6923"/>
                </a:cubicBezTo>
                <a:lnTo>
                  <a:pt x="3760" y="4008"/>
                </a:lnTo>
                <a:cubicBezTo>
                  <a:pt x="3733" y="3984"/>
                  <a:pt x="3709" y="3955"/>
                  <a:pt x="3691" y="3918"/>
                </a:cubicBezTo>
                <a:close/>
                <a:moveTo>
                  <a:pt x="4172" y="3939"/>
                </a:moveTo>
                <a:cubicBezTo>
                  <a:pt x="4134" y="3939"/>
                  <a:pt x="4119" y="3986"/>
                  <a:pt x="4119" y="4076"/>
                </a:cubicBezTo>
                <a:cubicBezTo>
                  <a:pt x="4100" y="4071"/>
                  <a:pt x="4085" y="4072"/>
                  <a:pt x="4058" y="4073"/>
                </a:cubicBezTo>
                <a:lnTo>
                  <a:pt x="2473" y="7247"/>
                </a:lnTo>
                <a:cubicBezTo>
                  <a:pt x="2498" y="7259"/>
                  <a:pt x="2527" y="7269"/>
                  <a:pt x="2536" y="7332"/>
                </a:cubicBezTo>
                <a:cubicBezTo>
                  <a:pt x="2537" y="7336"/>
                  <a:pt x="2538" y="7340"/>
                  <a:pt x="2540" y="7344"/>
                </a:cubicBezTo>
                <a:lnTo>
                  <a:pt x="4230" y="3957"/>
                </a:lnTo>
                <a:cubicBezTo>
                  <a:pt x="4211" y="3946"/>
                  <a:pt x="4188" y="3939"/>
                  <a:pt x="4172" y="3939"/>
                </a:cubicBezTo>
                <a:close/>
                <a:moveTo>
                  <a:pt x="21219" y="3944"/>
                </a:moveTo>
                <a:lnTo>
                  <a:pt x="20426" y="5533"/>
                </a:lnTo>
                <a:cubicBezTo>
                  <a:pt x="20544" y="5461"/>
                  <a:pt x="20642" y="5229"/>
                  <a:pt x="20746" y="5120"/>
                </a:cubicBezTo>
                <a:lnTo>
                  <a:pt x="20919" y="4776"/>
                </a:lnTo>
                <a:cubicBezTo>
                  <a:pt x="20913" y="4763"/>
                  <a:pt x="20909" y="4752"/>
                  <a:pt x="20909" y="4744"/>
                </a:cubicBezTo>
                <a:cubicBezTo>
                  <a:pt x="20909" y="4560"/>
                  <a:pt x="21033" y="4590"/>
                  <a:pt x="21059" y="4487"/>
                </a:cubicBezTo>
                <a:cubicBezTo>
                  <a:pt x="21069" y="4445"/>
                  <a:pt x="21048" y="4338"/>
                  <a:pt x="21091" y="4338"/>
                </a:cubicBezTo>
                <a:cubicBezTo>
                  <a:pt x="21105" y="4338"/>
                  <a:pt x="21118" y="4342"/>
                  <a:pt x="21131" y="4349"/>
                </a:cubicBezTo>
                <a:lnTo>
                  <a:pt x="21299" y="4014"/>
                </a:lnTo>
                <a:cubicBezTo>
                  <a:pt x="21270" y="3990"/>
                  <a:pt x="21243" y="3968"/>
                  <a:pt x="21219" y="3944"/>
                </a:cubicBezTo>
                <a:close/>
                <a:moveTo>
                  <a:pt x="5466" y="3972"/>
                </a:moveTo>
                <a:cubicBezTo>
                  <a:pt x="5441" y="3985"/>
                  <a:pt x="5419" y="4026"/>
                  <a:pt x="5419" y="4090"/>
                </a:cubicBezTo>
                <a:cubicBezTo>
                  <a:pt x="5419" y="4151"/>
                  <a:pt x="5432" y="4172"/>
                  <a:pt x="5452" y="4180"/>
                </a:cubicBezTo>
                <a:cubicBezTo>
                  <a:pt x="5452" y="4180"/>
                  <a:pt x="5537" y="4009"/>
                  <a:pt x="5537" y="4009"/>
                </a:cubicBezTo>
                <a:cubicBezTo>
                  <a:pt x="5520" y="3972"/>
                  <a:pt x="5491" y="3959"/>
                  <a:pt x="5466" y="3972"/>
                </a:cubicBezTo>
                <a:close/>
                <a:moveTo>
                  <a:pt x="13088" y="3990"/>
                </a:moveTo>
                <a:cubicBezTo>
                  <a:pt x="13008" y="4088"/>
                  <a:pt x="12934" y="4188"/>
                  <a:pt x="12901" y="4188"/>
                </a:cubicBezTo>
                <a:cubicBezTo>
                  <a:pt x="12894" y="4188"/>
                  <a:pt x="12886" y="4186"/>
                  <a:pt x="12878" y="4181"/>
                </a:cubicBezTo>
                <a:cubicBezTo>
                  <a:pt x="12878" y="4181"/>
                  <a:pt x="11515" y="6913"/>
                  <a:pt x="11515" y="6913"/>
                </a:cubicBezTo>
                <a:cubicBezTo>
                  <a:pt x="11515" y="6917"/>
                  <a:pt x="11517" y="6919"/>
                  <a:pt x="11517" y="6923"/>
                </a:cubicBezTo>
                <a:lnTo>
                  <a:pt x="11516" y="6924"/>
                </a:lnTo>
                <a:lnTo>
                  <a:pt x="10950" y="8060"/>
                </a:lnTo>
                <a:lnTo>
                  <a:pt x="10876" y="8209"/>
                </a:lnTo>
                <a:lnTo>
                  <a:pt x="10777" y="8405"/>
                </a:lnTo>
                <a:cubicBezTo>
                  <a:pt x="10778" y="8408"/>
                  <a:pt x="10779" y="8410"/>
                  <a:pt x="10779" y="8412"/>
                </a:cubicBezTo>
                <a:cubicBezTo>
                  <a:pt x="10784" y="8442"/>
                  <a:pt x="10815" y="8460"/>
                  <a:pt x="10830" y="8490"/>
                </a:cubicBezTo>
                <a:cubicBezTo>
                  <a:pt x="10834" y="8496"/>
                  <a:pt x="10837" y="8503"/>
                  <a:pt x="10839" y="8509"/>
                </a:cubicBezTo>
                <a:lnTo>
                  <a:pt x="10936" y="8317"/>
                </a:lnTo>
                <a:cubicBezTo>
                  <a:pt x="10936" y="8317"/>
                  <a:pt x="11019" y="8150"/>
                  <a:pt x="11019" y="8150"/>
                </a:cubicBezTo>
                <a:lnTo>
                  <a:pt x="11552" y="7082"/>
                </a:lnTo>
                <a:cubicBezTo>
                  <a:pt x="11543" y="7034"/>
                  <a:pt x="11527" y="6989"/>
                  <a:pt x="11520" y="6935"/>
                </a:cubicBezTo>
                <a:cubicBezTo>
                  <a:pt x="11527" y="6984"/>
                  <a:pt x="11542" y="7026"/>
                  <a:pt x="11550" y="7071"/>
                </a:cubicBezTo>
                <a:lnTo>
                  <a:pt x="13088" y="3990"/>
                </a:lnTo>
                <a:close/>
                <a:moveTo>
                  <a:pt x="6098" y="3991"/>
                </a:moveTo>
                <a:lnTo>
                  <a:pt x="5685" y="4820"/>
                </a:lnTo>
                <a:cubicBezTo>
                  <a:pt x="5706" y="4850"/>
                  <a:pt x="5728" y="4879"/>
                  <a:pt x="5757" y="4904"/>
                </a:cubicBezTo>
                <a:lnTo>
                  <a:pt x="6013" y="4392"/>
                </a:lnTo>
                <a:cubicBezTo>
                  <a:pt x="6003" y="4396"/>
                  <a:pt x="6000" y="4395"/>
                  <a:pt x="5985" y="4378"/>
                </a:cubicBezTo>
                <a:cubicBezTo>
                  <a:pt x="5987" y="4378"/>
                  <a:pt x="6017" y="4332"/>
                  <a:pt x="6030" y="4332"/>
                </a:cubicBezTo>
                <a:cubicBezTo>
                  <a:pt x="6034" y="4332"/>
                  <a:pt x="6038" y="4333"/>
                  <a:pt x="6042" y="4334"/>
                </a:cubicBezTo>
                <a:lnTo>
                  <a:pt x="6170" y="4077"/>
                </a:lnTo>
                <a:cubicBezTo>
                  <a:pt x="6169" y="4063"/>
                  <a:pt x="6167" y="4048"/>
                  <a:pt x="6166" y="4033"/>
                </a:cubicBezTo>
                <a:cubicBezTo>
                  <a:pt x="6144" y="4029"/>
                  <a:pt x="6119" y="4015"/>
                  <a:pt x="6098" y="3991"/>
                </a:cubicBezTo>
                <a:close/>
                <a:moveTo>
                  <a:pt x="12521" y="4020"/>
                </a:moveTo>
                <a:lnTo>
                  <a:pt x="12350" y="4363"/>
                </a:lnTo>
                <a:lnTo>
                  <a:pt x="12235" y="4598"/>
                </a:lnTo>
                <a:cubicBezTo>
                  <a:pt x="12241" y="4623"/>
                  <a:pt x="12248" y="4648"/>
                  <a:pt x="12257" y="4669"/>
                </a:cubicBezTo>
                <a:cubicBezTo>
                  <a:pt x="12266" y="4690"/>
                  <a:pt x="12277" y="4708"/>
                  <a:pt x="12289" y="4723"/>
                </a:cubicBezTo>
                <a:lnTo>
                  <a:pt x="12346" y="4616"/>
                </a:lnTo>
                <a:lnTo>
                  <a:pt x="12346" y="4587"/>
                </a:lnTo>
                <a:lnTo>
                  <a:pt x="12347" y="4584"/>
                </a:lnTo>
                <a:cubicBezTo>
                  <a:pt x="12348" y="4587"/>
                  <a:pt x="12350" y="4590"/>
                  <a:pt x="12354" y="4593"/>
                </a:cubicBezTo>
                <a:lnTo>
                  <a:pt x="12449" y="4397"/>
                </a:lnTo>
                <a:cubicBezTo>
                  <a:pt x="12448" y="4397"/>
                  <a:pt x="12448" y="4397"/>
                  <a:pt x="12448" y="4397"/>
                </a:cubicBezTo>
                <a:lnTo>
                  <a:pt x="12583" y="4126"/>
                </a:lnTo>
                <a:cubicBezTo>
                  <a:pt x="12571" y="4092"/>
                  <a:pt x="12551" y="4056"/>
                  <a:pt x="12521" y="4020"/>
                </a:cubicBezTo>
                <a:close/>
                <a:moveTo>
                  <a:pt x="12257" y="4669"/>
                </a:moveTo>
                <a:cubicBezTo>
                  <a:pt x="12246" y="4645"/>
                  <a:pt x="12238" y="4619"/>
                  <a:pt x="12231" y="4590"/>
                </a:cubicBezTo>
                <a:lnTo>
                  <a:pt x="11816" y="5420"/>
                </a:lnTo>
                <a:cubicBezTo>
                  <a:pt x="11830" y="5449"/>
                  <a:pt x="11844" y="5476"/>
                  <a:pt x="11855" y="5535"/>
                </a:cubicBezTo>
                <a:cubicBezTo>
                  <a:pt x="11830" y="5569"/>
                  <a:pt x="11765" y="5629"/>
                  <a:pt x="11738" y="5629"/>
                </a:cubicBezTo>
                <a:cubicBezTo>
                  <a:pt x="11729" y="5629"/>
                  <a:pt x="11722" y="5627"/>
                  <a:pt x="11714" y="5625"/>
                </a:cubicBezTo>
                <a:lnTo>
                  <a:pt x="11570" y="5913"/>
                </a:lnTo>
                <a:cubicBezTo>
                  <a:pt x="11571" y="5918"/>
                  <a:pt x="11570" y="5921"/>
                  <a:pt x="11570" y="5925"/>
                </a:cubicBezTo>
                <a:lnTo>
                  <a:pt x="11523" y="6021"/>
                </a:lnTo>
                <a:cubicBezTo>
                  <a:pt x="11521" y="6020"/>
                  <a:pt x="11519" y="6020"/>
                  <a:pt x="11517" y="6018"/>
                </a:cubicBezTo>
                <a:lnTo>
                  <a:pt x="11296" y="6460"/>
                </a:lnTo>
                <a:cubicBezTo>
                  <a:pt x="11296" y="6465"/>
                  <a:pt x="11296" y="6472"/>
                  <a:pt x="11295" y="6477"/>
                </a:cubicBezTo>
                <a:lnTo>
                  <a:pt x="11270" y="6527"/>
                </a:lnTo>
                <a:cubicBezTo>
                  <a:pt x="11271" y="6527"/>
                  <a:pt x="11271" y="6527"/>
                  <a:pt x="11272" y="6527"/>
                </a:cubicBezTo>
                <a:lnTo>
                  <a:pt x="10391" y="8290"/>
                </a:lnTo>
                <a:cubicBezTo>
                  <a:pt x="10417" y="8304"/>
                  <a:pt x="10440" y="8328"/>
                  <a:pt x="10472" y="8328"/>
                </a:cubicBezTo>
                <a:cubicBezTo>
                  <a:pt x="10478" y="8328"/>
                  <a:pt x="10483" y="8327"/>
                  <a:pt x="10488" y="8325"/>
                </a:cubicBezTo>
                <a:lnTo>
                  <a:pt x="11393" y="6516"/>
                </a:lnTo>
                <a:cubicBezTo>
                  <a:pt x="11386" y="6516"/>
                  <a:pt x="11378" y="6521"/>
                  <a:pt x="11370" y="6521"/>
                </a:cubicBezTo>
                <a:lnTo>
                  <a:pt x="11369" y="6521"/>
                </a:lnTo>
                <a:cubicBezTo>
                  <a:pt x="11364" y="6521"/>
                  <a:pt x="11359" y="6516"/>
                  <a:pt x="11353" y="6517"/>
                </a:cubicBezTo>
                <a:cubicBezTo>
                  <a:pt x="11352" y="6517"/>
                  <a:pt x="11351" y="6514"/>
                  <a:pt x="11350" y="6514"/>
                </a:cubicBezTo>
                <a:cubicBezTo>
                  <a:pt x="11333" y="6516"/>
                  <a:pt x="11316" y="6518"/>
                  <a:pt x="11296" y="6523"/>
                </a:cubicBezTo>
                <a:cubicBezTo>
                  <a:pt x="11296" y="6523"/>
                  <a:pt x="11293" y="6522"/>
                  <a:pt x="11293" y="6523"/>
                </a:cubicBezTo>
                <a:cubicBezTo>
                  <a:pt x="11293" y="6518"/>
                  <a:pt x="11294" y="6515"/>
                  <a:pt x="11294" y="6511"/>
                </a:cubicBezTo>
                <a:cubicBezTo>
                  <a:pt x="11313" y="6508"/>
                  <a:pt x="11331" y="6504"/>
                  <a:pt x="11347" y="6502"/>
                </a:cubicBezTo>
                <a:cubicBezTo>
                  <a:pt x="11348" y="6502"/>
                  <a:pt x="11350" y="6506"/>
                  <a:pt x="11351" y="6506"/>
                </a:cubicBezTo>
                <a:cubicBezTo>
                  <a:pt x="11357" y="6505"/>
                  <a:pt x="11363" y="6511"/>
                  <a:pt x="11368" y="6511"/>
                </a:cubicBezTo>
                <a:lnTo>
                  <a:pt x="11368" y="6511"/>
                </a:lnTo>
                <a:cubicBezTo>
                  <a:pt x="11377" y="6511"/>
                  <a:pt x="11384" y="6505"/>
                  <a:pt x="11391" y="6505"/>
                </a:cubicBezTo>
                <a:lnTo>
                  <a:pt x="12283" y="4715"/>
                </a:lnTo>
                <a:cubicBezTo>
                  <a:pt x="12273" y="4702"/>
                  <a:pt x="12265" y="4686"/>
                  <a:pt x="12257" y="4669"/>
                </a:cubicBezTo>
                <a:close/>
                <a:moveTo>
                  <a:pt x="5634" y="4032"/>
                </a:moveTo>
                <a:lnTo>
                  <a:pt x="5616" y="4068"/>
                </a:lnTo>
                <a:cubicBezTo>
                  <a:pt x="5622" y="4068"/>
                  <a:pt x="5626" y="4066"/>
                  <a:pt x="5643" y="4058"/>
                </a:cubicBezTo>
                <a:cubicBezTo>
                  <a:pt x="5641" y="4052"/>
                  <a:pt x="5638" y="4042"/>
                  <a:pt x="5634" y="4032"/>
                </a:cubicBezTo>
                <a:close/>
                <a:moveTo>
                  <a:pt x="4741" y="4038"/>
                </a:moveTo>
                <a:lnTo>
                  <a:pt x="2569" y="8393"/>
                </a:lnTo>
                <a:cubicBezTo>
                  <a:pt x="2573" y="8464"/>
                  <a:pt x="2569" y="8545"/>
                  <a:pt x="2573" y="8613"/>
                </a:cubicBezTo>
                <a:lnTo>
                  <a:pt x="4794" y="4163"/>
                </a:lnTo>
                <a:cubicBezTo>
                  <a:pt x="4770" y="4139"/>
                  <a:pt x="4749" y="4078"/>
                  <a:pt x="4741" y="4038"/>
                </a:cubicBezTo>
                <a:close/>
                <a:moveTo>
                  <a:pt x="3293" y="4048"/>
                </a:moveTo>
                <a:cubicBezTo>
                  <a:pt x="3251" y="4048"/>
                  <a:pt x="3223" y="4082"/>
                  <a:pt x="3176" y="4086"/>
                </a:cubicBezTo>
                <a:cubicBezTo>
                  <a:pt x="3171" y="4086"/>
                  <a:pt x="3166" y="4086"/>
                  <a:pt x="3162" y="4086"/>
                </a:cubicBezTo>
                <a:lnTo>
                  <a:pt x="2082" y="6259"/>
                </a:lnTo>
                <a:cubicBezTo>
                  <a:pt x="2086" y="6269"/>
                  <a:pt x="2092" y="6281"/>
                  <a:pt x="2092" y="6298"/>
                </a:cubicBezTo>
                <a:cubicBezTo>
                  <a:pt x="2092" y="6336"/>
                  <a:pt x="2092" y="6323"/>
                  <a:pt x="2092" y="6362"/>
                </a:cubicBezTo>
                <a:cubicBezTo>
                  <a:pt x="2092" y="6382"/>
                  <a:pt x="2097" y="6409"/>
                  <a:pt x="2110" y="6432"/>
                </a:cubicBezTo>
                <a:lnTo>
                  <a:pt x="3295" y="4048"/>
                </a:lnTo>
                <a:cubicBezTo>
                  <a:pt x="3295" y="4048"/>
                  <a:pt x="3293" y="4048"/>
                  <a:pt x="3293" y="4048"/>
                </a:cubicBezTo>
                <a:close/>
                <a:moveTo>
                  <a:pt x="3403" y="4048"/>
                </a:moveTo>
                <a:lnTo>
                  <a:pt x="2186" y="6489"/>
                </a:lnTo>
                <a:cubicBezTo>
                  <a:pt x="2187" y="6509"/>
                  <a:pt x="2197" y="6520"/>
                  <a:pt x="2197" y="6545"/>
                </a:cubicBezTo>
                <a:cubicBezTo>
                  <a:pt x="2197" y="6582"/>
                  <a:pt x="2192" y="6648"/>
                  <a:pt x="2199" y="6692"/>
                </a:cubicBezTo>
                <a:lnTo>
                  <a:pt x="3485" y="4113"/>
                </a:lnTo>
                <a:cubicBezTo>
                  <a:pt x="3478" y="4098"/>
                  <a:pt x="3471" y="4086"/>
                  <a:pt x="3462" y="4077"/>
                </a:cubicBezTo>
                <a:lnTo>
                  <a:pt x="3430" y="4048"/>
                </a:lnTo>
                <a:lnTo>
                  <a:pt x="3403" y="4048"/>
                </a:lnTo>
                <a:close/>
                <a:moveTo>
                  <a:pt x="3843" y="4058"/>
                </a:moveTo>
                <a:lnTo>
                  <a:pt x="2352" y="7046"/>
                </a:lnTo>
                <a:cubicBezTo>
                  <a:pt x="2360" y="7104"/>
                  <a:pt x="2371" y="7157"/>
                  <a:pt x="2399" y="7179"/>
                </a:cubicBezTo>
                <a:lnTo>
                  <a:pt x="3949" y="4076"/>
                </a:lnTo>
                <a:cubicBezTo>
                  <a:pt x="3945" y="4076"/>
                  <a:pt x="3942" y="4076"/>
                  <a:pt x="3938" y="4076"/>
                </a:cubicBezTo>
                <a:cubicBezTo>
                  <a:pt x="3907" y="4076"/>
                  <a:pt x="3874" y="4070"/>
                  <a:pt x="3843" y="4058"/>
                </a:cubicBezTo>
                <a:close/>
                <a:moveTo>
                  <a:pt x="21376" y="4076"/>
                </a:moveTo>
                <a:lnTo>
                  <a:pt x="21206" y="4417"/>
                </a:lnTo>
                <a:cubicBezTo>
                  <a:pt x="21229" y="4445"/>
                  <a:pt x="21250" y="4479"/>
                  <a:pt x="21272" y="4514"/>
                </a:cubicBezTo>
                <a:lnTo>
                  <a:pt x="21457" y="4142"/>
                </a:lnTo>
                <a:cubicBezTo>
                  <a:pt x="21430" y="4119"/>
                  <a:pt x="21403" y="4097"/>
                  <a:pt x="21376" y="4076"/>
                </a:cubicBezTo>
                <a:close/>
                <a:moveTo>
                  <a:pt x="5155" y="4102"/>
                </a:moveTo>
                <a:lnTo>
                  <a:pt x="5041" y="4329"/>
                </a:lnTo>
                <a:cubicBezTo>
                  <a:pt x="5043" y="4335"/>
                  <a:pt x="5047" y="4343"/>
                  <a:pt x="5051" y="4354"/>
                </a:cubicBezTo>
                <a:cubicBezTo>
                  <a:pt x="5065" y="4397"/>
                  <a:pt x="5175" y="4209"/>
                  <a:pt x="5175" y="4153"/>
                </a:cubicBezTo>
                <a:cubicBezTo>
                  <a:pt x="5175" y="4137"/>
                  <a:pt x="5165" y="4119"/>
                  <a:pt x="5155" y="4102"/>
                </a:cubicBezTo>
                <a:close/>
                <a:moveTo>
                  <a:pt x="6265" y="4162"/>
                </a:moveTo>
                <a:cubicBezTo>
                  <a:pt x="6256" y="4164"/>
                  <a:pt x="6244" y="4175"/>
                  <a:pt x="6226" y="4180"/>
                </a:cubicBezTo>
                <a:lnTo>
                  <a:pt x="6110" y="4413"/>
                </a:lnTo>
                <a:cubicBezTo>
                  <a:pt x="6128" y="4452"/>
                  <a:pt x="6143" y="4500"/>
                  <a:pt x="6161" y="4540"/>
                </a:cubicBezTo>
                <a:lnTo>
                  <a:pt x="6318" y="4226"/>
                </a:lnTo>
                <a:cubicBezTo>
                  <a:pt x="6308" y="4225"/>
                  <a:pt x="6296" y="4220"/>
                  <a:pt x="6288" y="4203"/>
                </a:cubicBezTo>
                <a:cubicBezTo>
                  <a:pt x="6280" y="4167"/>
                  <a:pt x="6274" y="4160"/>
                  <a:pt x="6265" y="4162"/>
                </a:cubicBezTo>
                <a:close/>
                <a:moveTo>
                  <a:pt x="21530" y="4212"/>
                </a:moveTo>
                <a:lnTo>
                  <a:pt x="21332" y="4609"/>
                </a:lnTo>
                <a:cubicBezTo>
                  <a:pt x="21357" y="4647"/>
                  <a:pt x="21382" y="4676"/>
                  <a:pt x="21405" y="4691"/>
                </a:cubicBezTo>
                <a:lnTo>
                  <a:pt x="21509" y="4483"/>
                </a:lnTo>
                <a:lnTo>
                  <a:pt x="21522" y="4458"/>
                </a:lnTo>
                <a:lnTo>
                  <a:pt x="21600" y="4302"/>
                </a:lnTo>
                <a:cubicBezTo>
                  <a:pt x="21580" y="4270"/>
                  <a:pt x="21556" y="4240"/>
                  <a:pt x="21530" y="4212"/>
                </a:cubicBezTo>
                <a:close/>
                <a:moveTo>
                  <a:pt x="9112" y="4311"/>
                </a:moveTo>
                <a:cubicBezTo>
                  <a:pt x="9107" y="4328"/>
                  <a:pt x="9103" y="4341"/>
                  <a:pt x="9103" y="4375"/>
                </a:cubicBezTo>
                <a:cubicBezTo>
                  <a:pt x="9084" y="4337"/>
                  <a:pt x="9059" y="4388"/>
                  <a:pt x="9031" y="4388"/>
                </a:cubicBezTo>
                <a:cubicBezTo>
                  <a:pt x="9026" y="4388"/>
                  <a:pt x="9019" y="4385"/>
                  <a:pt x="9013" y="4383"/>
                </a:cubicBezTo>
                <a:lnTo>
                  <a:pt x="8818" y="4776"/>
                </a:lnTo>
                <a:cubicBezTo>
                  <a:pt x="8824" y="4781"/>
                  <a:pt x="8829" y="4786"/>
                  <a:pt x="8834" y="4789"/>
                </a:cubicBezTo>
                <a:cubicBezTo>
                  <a:pt x="8857" y="4805"/>
                  <a:pt x="8880" y="4820"/>
                  <a:pt x="8904" y="4832"/>
                </a:cubicBezTo>
                <a:lnTo>
                  <a:pt x="9143" y="4353"/>
                </a:lnTo>
                <a:cubicBezTo>
                  <a:pt x="9138" y="4345"/>
                  <a:pt x="9136" y="4333"/>
                  <a:pt x="9136" y="4311"/>
                </a:cubicBezTo>
                <a:cubicBezTo>
                  <a:pt x="9127" y="4324"/>
                  <a:pt x="9127" y="4320"/>
                  <a:pt x="9112" y="4311"/>
                </a:cubicBezTo>
                <a:close/>
                <a:moveTo>
                  <a:pt x="8689" y="4372"/>
                </a:moveTo>
                <a:cubicBezTo>
                  <a:pt x="8684" y="4371"/>
                  <a:pt x="8679" y="4372"/>
                  <a:pt x="8670" y="4378"/>
                </a:cubicBezTo>
                <a:cubicBezTo>
                  <a:pt x="8671" y="4385"/>
                  <a:pt x="8673" y="4392"/>
                  <a:pt x="8677" y="4399"/>
                </a:cubicBezTo>
                <a:lnTo>
                  <a:pt x="8689" y="4372"/>
                </a:lnTo>
                <a:close/>
                <a:moveTo>
                  <a:pt x="8854" y="4375"/>
                </a:moveTo>
                <a:cubicBezTo>
                  <a:pt x="8848" y="4392"/>
                  <a:pt x="8850" y="4401"/>
                  <a:pt x="8854" y="4431"/>
                </a:cubicBezTo>
                <a:cubicBezTo>
                  <a:pt x="8843" y="4435"/>
                  <a:pt x="8831" y="4455"/>
                  <a:pt x="8816" y="4455"/>
                </a:cubicBezTo>
                <a:cubicBezTo>
                  <a:pt x="8803" y="4455"/>
                  <a:pt x="8787" y="4426"/>
                  <a:pt x="8784" y="4399"/>
                </a:cubicBezTo>
                <a:lnTo>
                  <a:pt x="8751" y="4464"/>
                </a:lnTo>
                <a:cubicBezTo>
                  <a:pt x="8763" y="4469"/>
                  <a:pt x="8773" y="4472"/>
                  <a:pt x="8780" y="4472"/>
                </a:cubicBezTo>
                <a:cubicBezTo>
                  <a:pt x="8780" y="4485"/>
                  <a:pt x="8783" y="4498"/>
                  <a:pt x="8789" y="4507"/>
                </a:cubicBezTo>
                <a:cubicBezTo>
                  <a:pt x="8773" y="4518"/>
                  <a:pt x="8742" y="4533"/>
                  <a:pt x="8713" y="4540"/>
                </a:cubicBezTo>
                <a:lnTo>
                  <a:pt x="8702" y="4565"/>
                </a:lnTo>
                <a:cubicBezTo>
                  <a:pt x="8722" y="4568"/>
                  <a:pt x="8747" y="4550"/>
                  <a:pt x="8771" y="4562"/>
                </a:cubicBezTo>
                <a:cubicBezTo>
                  <a:pt x="8767" y="4605"/>
                  <a:pt x="8761" y="4631"/>
                  <a:pt x="8760" y="4676"/>
                </a:cubicBezTo>
                <a:cubicBezTo>
                  <a:pt x="8760" y="4676"/>
                  <a:pt x="8895" y="4407"/>
                  <a:pt x="8895" y="4407"/>
                </a:cubicBezTo>
                <a:lnTo>
                  <a:pt x="8882" y="4413"/>
                </a:lnTo>
                <a:cubicBezTo>
                  <a:pt x="8869" y="4413"/>
                  <a:pt x="8862" y="4392"/>
                  <a:pt x="8854" y="4375"/>
                </a:cubicBezTo>
                <a:close/>
                <a:moveTo>
                  <a:pt x="9216" y="4424"/>
                </a:moveTo>
                <a:lnTo>
                  <a:pt x="8997" y="4864"/>
                </a:lnTo>
                <a:cubicBezTo>
                  <a:pt x="9006" y="4865"/>
                  <a:pt x="9016" y="4866"/>
                  <a:pt x="9027" y="4866"/>
                </a:cubicBezTo>
                <a:cubicBezTo>
                  <a:pt x="9075" y="4866"/>
                  <a:pt x="9109" y="4835"/>
                  <a:pt x="9141" y="4803"/>
                </a:cubicBezTo>
                <a:lnTo>
                  <a:pt x="9278" y="4529"/>
                </a:lnTo>
                <a:cubicBezTo>
                  <a:pt x="9260" y="4491"/>
                  <a:pt x="9227" y="4478"/>
                  <a:pt x="9216" y="4424"/>
                </a:cubicBezTo>
                <a:close/>
                <a:moveTo>
                  <a:pt x="4947" y="4518"/>
                </a:moveTo>
                <a:lnTo>
                  <a:pt x="4877" y="4666"/>
                </a:lnTo>
                <a:cubicBezTo>
                  <a:pt x="4876" y="4685"/>
                  <a:pt x="4881" y="4704"/>
                  <a:pt x="4881" y="4717"/>
                </a:cubicBezTo>
                <a:cubicBezTo>
                  <a:pt x="4881" y="4756"/>
                  <a:pt x="4881" y="4743"/>
                  <a:pt x="4881" y="4781"/>
                </a:cubicBezTo>
                <a:cubicBezTo>
                  <a:pt x="4881" y="4807"/>
                  <a:pt x="4859" y="4819"/>
                  <a:pt x="4848" y="4836"/>
                </a:cubicBezTo>
                <a:cubicBezTo>
                  <a:pt x="4844" y="4858"/>
                  <a:pt x="4813" y="4848"/>
                  <a:pt x="4811" y="4921"/>
                </a:cubicBezTo>
                <a:cubicBezTo>
                  <a:pt x="4822" y="4918"/>
                  <a:pt x="4842" y="4912"/>
                  <a:pt x="4865" y="4913"/>
                </a:cubicBezTo>
                <a:cubicBezTo>
                  <a:pt x="4865" y="4913"/>
                  <a:pt x="5018" y="4605"/>
                  <a:pt x="5018" y="4605"/>
                </a:cubicBezTo>
                <a:cubicBezTo>
                  <a:pt x="5004" y="4592"/>
                  <a:pt x="4992" y="4573"/>
                  <a:pt x="4980" y="4546"/>
                </a:cubicBezTo>
                <a:cubicBezTo>
                  <a:pt x="4974" y="4554"/>
                  <a:pt x="4967" y="4563"/>
                  <a:pt x="4961" y="4580"/>
                </a:cubicBezTo>
                <a:cubicBezTo>
                  <a:pt x="4955" y="4555"/>
                  <a:pt x="4951" y="4539"/>
                  <a:pt x="4947" y="4518"/>
                </a:cubicBezTo>
                <a:close/>
                <a:moveTo>
                  <a:pt x="5446" y="4534"/>
                </a:moveTo>
                <a:cubicBezTo>
                  <a:pt x="5416" y="4534"/>
                  <a:pt x="5360" y="4619"/>
                  <a:pt x="5360" y="4662"/>
                </a:cubicBezTo>
                <a:cubicBezTo>
                  <a:pt x="5360" y="4690"/>
                  <a:pt x="5375" y="4719"/>
                  <a:pt x="5394" y="4742"/>
                </a:cubicBezTo>
                <a:lnTo>
                  <a:pt x="5498" y="4534"/>
                </a:lnTo>
                <a:lnTo>
                  <a:pt x="5446" y="4534"/>
                </a:lnTo>
                <a:close/>
                <a:moveTo>
                  <a:pt x="6037" y="4561"/>
                </a:moveTo>
                <a:lnTo>
                  <a:pt x="5800" y="5033"/>
                </a:lnTo>
                <a:cubicBezTo>
                  <a:pt x="5828" y="5052"/>
                  <a:pt x="5863" y="5065"/>
                  <a:pt x="5889" y="5086"/>
                </a:cubicBezTo>
                <a:lnTo>
                  <a:pt x="5966" y="4932"/>
                </a:lnTo>
                <a:cubicBezTo>
                  <a:pt x="5958" y="4921"/>
                  <a:pt x="5951" y="4910"/>
                  <a:pt x="5946" y="4899"/>
                </a:cubicBezTo>
                <a:lnTo>
                  <a:pt x="5979" y="4899"/>
                </a:lnTo>
                <a:cubicBezTo>
                  <a:pt x="5979" y="4900"/>
                  <a:pt x="5980" y="4901"/>
                  <a:pt x="5981" y="4902"/>
                </a:cubicBezTo>
                <a:lnTo>
                  <a:pt x="6093" y="4677"/>
                </a:lnTo>
                <a:cubicBezTo>
                  <a:pt x="6087" y="4677"/>
                  <a:pt x="6082" y="4677"/>
                  <a:pt x="6075" y="4672"/>
                </a:cubicBezTo>
                <a:cubicBezTo>
                  <a:pt x="6063" y="4662"/>
                  <a:pt x="6047" y="4598"/>
                  <a:pt x="6037" y="4561"/>
                </a:cubicBezTo>
                <a:close/>
                <a:moveTo>
                  <a:pt x="5097" y="4662"/>
                </a:moveTo>
                <a:lnTo>
                  <a:pt x="4940" y="4976"/>
                </a:lnTo>
                <a:cubicBezTo>
                  <a:pt x="4973" y="4977"/>
                  <a:pt x="5030" y="4888"/>
                  <a:pt x="5030" y="4803"/>
                </a:cubicBezTo>
                <a:cubicBezTo>
                  <a:pt x="5040" y="4810"/>
                  <a:pt x="5080" y="4860"/>
                  <a:pt x="5100" y="4885"/>
                </a:cubicBezTo>
                <a:lnTo>
                  <a:pt x="5146" y="4792"/>
                </a:lnTo>
                <a:cubicBezTo>
                  <a:pt x="5136" y="4775"/>
                  <a:pt x="5142" y="4747"/>
                  <a:pt x="5132" y="4717"/>
                </a:cubicBezTo>
                <a:cubicBezTo>
                  <a:pt x="5122" y="4691"/>
                  <a:pt x="5110" y="4674"/>
                  <a:pt x="5097" y="4662"/>
                </a:cubicBezTo>
                <a:close/>
                <a:moveTo>
                  <a:pt x="6170" y="4740"/>
                </a:moveTo>
                <a:cubicBezTo>
                  <a:pt x="6170" y="4740"/>
                  <a:pt x="6051" y="4976"/>
                  <a:pt x="6051" y="4976"/>
                </a:cubicBezTo>
                <a:cubicBezTo>
                  <a:pt x="6078" y="5001"/>
                  <a:pt x="6107" y="5026"/>
                  <a:pt x="6132" y="5044"/>
                </a:cubicBezTo>
                <a:lnTo>
                  <a:pt x="6208" y="4891"/>
                </a:lnTo>
                <a:cubicBezTo>
                  <a:pt x="6204" y="4848"/>
                  <a:pt x="6170" y="4820"/>
                  <a:pt x="6170" y="4792"/>
                </a:cubicBezTo>
                <a:cubicBezTo>
                  <a:pt x="6169" y="4779"/>
                  <a:pt x="6169" y="4777"/>
                  <a:pt x="6170" y="4740"/>
                </a:cubicBezTo>
                <a:close/>
                <a:moveTo>
                  <a:pt x="367" y="4789"/>
                </a:moveTo>
                <a:lnTo>
                  <a:pt x="366" y="4792"/>
                </a:lnTo>
                <a:cubicBezTo>
                  <a:pt x="366" y="4793"/>
                  <a:pt x="367" y="4793"/>
                  <a:pt x="367" y="4794"/>
                </a:cubicBezTo>
                <a:cubicBezTo>
                  <a:pt x="367" y="4794"/>
                  <a:pt x="367" y="4789"/>
                  <a:pt x="367" y="4789"/>
                </a:cubicBezTo>
                <a:close/>
                <a:moveTo>
                  <a:pt x="10683" y="4816"/>
                </a:moveTo>
                <a:cubicBezTo>
                  <a:pt x="10666" y="4835"/>
                  <a:pt x="10649" y="4851"/>
                  <a:pt x="10628" y="4861"/>
                </a:cubicBezTo>
                <a:cubicBezTo>
                  <a:pt x="10638" y="4866"/>
                  <a:pt x="10645" y="4870"/>
                  <a:pt x="10653" y="4875"/>
                </a:cubicBezTo>
                <a:cubicBezTo>
                  <a:pt x="10653" y="4875"/>
                  <a:pt x="10683" y="4816"/>
                  <a:pt x="10683" y="4816"/>
                </a:cubicBezTo>
                <a:close/>
                <a:moveTo>
                  <a:pt x="20976" y="4878"/>
                </a:moveTo>
                <a:lnTo>
                  <a:pt x="20884" y="5061"/>
                </a:lnTo>
                <a:cubicBezTo>
                  <a:pt x="21036" y="5043"/>
                  <a:pt x="21017" y="4958"/>
                  <a:pt x="20976" y="4878"/>
                </a:cubicBezTo>
                <a:close/>
                <a:moveTo>
                  <a:pt x="10645" y="4892"/>
                </a:moveTo>
                <a:cubicBezTo>
                  <a:pt x="10599" y="4907"/>
                  <a:pt x="10587" y="4981"/>
                  <a:pt x="10555" y="4999"/>
                </a:cubicBezTo>
                <a:cubicBezTo>
                  <a:pt x="10508" y="5024"/>
                  <a:pt x="10485" y="5076"/>
                  <a:pt x="10460" y="5148"/>
                </a:cubicBezTo>
                <a:cubicBezTo>
                  <a:pt x="10447" y="5187"/>
                  <a:pt x="10413" y="5181"/>
                  <a:pt x="10413" y="5245"/>
                </a:cubicBezTo>
                <a:cubicBezTo>
                  <a:pt x="10413" y="5282"/>
                  <a:pt x="10413" y="5319"/>
                  <a:pt x="10414" y="5353"/>
                </a:cubicBezTo>
                <a:cubicBezTo>
                  <a:pt x="10414" y="5353"/>
                  <a:pt x="10645" y="4892"/>
                  <a:pt x="10645" y="4892"/>
                </a:cubicBezTo>
                <a:close/>
                <a:moveTo>
                  <a:pt x="4530" y="4909"/>
                </a:moveTo>
                <a:lnTo>
                  <a:pt x="2576" y="8821"/>
                </a:lnTo>
                <a:cubicBezTo>
                  <a:pt x="2590" y="8868"/>
                  <a:pt x="2604" y="8920"/>
                  <a:pt x="2619" y="8965"/>
                </a:cubicBezTo>
                <a:lnTo>
                  <a:pt x="4376" y="5445"/>
                </a:lnTo>
                <a:cubicBezTo>
                  <a:pt x="4389" y="5385"/>
                  <a:pt x="4408" y="5333"/>
                  <a:pt x="4433" y="5284"/>
                </a:cubicBezTo>
                <a:cubicBezTo>
                  <a:pt x="4450" y="5250"/>
                  <a:pt x="4486" y="5084"/>
                  <a:pt x="4503" y="5071"/>
                </a:cubicBezTo>
                <a:cubicBezTo>
                  <a:pt x="4522" y="5057"/>
                  <a:pt x="4549" y="5064"/>
                  <a:pt x="4570" y="5057"/>
                </a:cubicBezTo>
                <a:lnTo>
                  <a:pt x="4603" y="4992"/>
                </a:lnTo>
                <a:cubicBezTo>
                  <a:pt x="4603" y="4990"/>
                  <a:pt x="4603" y="4988"/>
                  <a:pt x="4603" y="4986"/>
                </a:cubicBezTo>
                <a:cubicBezTo>
                  <a:pt x="4603" y="4942"/>
                  <a:pt x="4564" y="4926"/>
                  <a:pt x="4530" y="4909"/>
                </a:cubicBezTo>
                <a:close/>
                <a:moveTo>
                  <a:pt x="6029" y="5021"/>
                </a:moveTo>
                <a:lnTo>
                  <a:pt x="5966" y="5147"/>
                </a:lnTo>
                <a:cubicBezTo>
                  <a:pt x="5994" y="5158"/>
                  <a:pt x="6022" y="5164"/>
                  <a:pt x="6056" y="5195"/>
                </a:cubicBezTo>
                <a:cubicBezTo>
                  <a:pt x="6056" y="5195"/>
                  <a:pt x="6089" y="5129"/>
                  <a:pt x="6089" y="5129"/>
                </a:cubicBezTo>
                <a:cubicBezTo>
                  <a:pt x="6076" y="5091"/>
                  <a:pt x="6053" y="5054"/>
                  <a:pt x="6029" y="5021"/>
                </a:cubicBezTo>
                <a:close/>
                <a:moveTo>
                  <a:pt x="7553" y="5086"/>
                </a:moveTo>
                <a:lnTo>
                  <a:pt x="7358" y="5475"/>
                </a:lnTo>
                <a:cubicBezTo>
                  <a:pt x="7369" y="5515"/>
                  <a:pt x="7381" y="5550"/>
                  <a:pt x="7404" y="5550"/>
                </a:cubicBezTo>
                <a:cubicBezTo>
                  <a:pt x="7417" y="5550"/>
                  <a:pt x="7420" y="5524"/>
                  <a:pt x="7446" y="5519"/>
                </a:cubicBezTo>
                <a:cubicBezTo>
                  <a:pt x="7446" y="5521"/>
                  <a:pt x="7447" y="5523"/>
                  <a:pt x="7447" y="5525"/>
                </a:cubicBezTo>
                <a:lnTo>
                  <a:pt x="7525" y="5370"/>
                </a:lnTo>
                <a:cubicBezTo>
                  <a:pt x="7530" y="5337"/>
                  <a:pt x="7539" y="5307"/>
                  <a:pt x="7553" y="5294"/>
                </a:cubicBezTo>
                <a:cubicBezTo>
                  <a:pt x="7549" y="5252"/>
                  <a:pt x="7552" y="5160"/>
                  <a:pt x="7553" y="5086"/>
                </a:cubicBezTo>
                <a:close/>
                <a:moveTo>
                  <a:pt x="5413" y="5093"/>
                </a:moveTo>
                <a:cubicBezTo>
                  <a:pt x="5381" y="5093"/>
                  <a:pt x="5350" y="5123"/>
                  <a:pt x="5350" y="5199"/>
                </a:cubicBezTo>
                <a:cubicBezTo>
                  <a:pt x="5350" y="5213"/>
                  <a:pt x="5357" y="5228"/>
                  <a:pt x="5365" y="5245"/>
                </a:cubicBezTo>
                <a:lnTo>
                  <a:pt x="5439" y="5097"/>
                </a:lnTo>
                <a:cubicBezTo>
                  <a:pt x="5431" y="5094"/>
                  <a:pt x="5422" y="5093"/>
                  <a:pt x="5413" y="5093"/>
                </a:cubicBezTo>
                <a:close/>
                <a:moveTo>
                  <a:pt x="5633" y="5123"/>
                </a:moveTo>
                <a:cubicBezTo>
                  <a:pt x="5605" y="5123"/>
                  <a:pt x="5605" y="5165"/>
                  <a:pt x="5574" y="5165"/>
                </a:cubicBezTo>
                <a:cubicBezTo>
                  <a:pt x="5554" y="5165"/>
                  <a:pt x="5537" y="5158"/>
                  <a:pt x="5521" y="5148"/>
                </a:cubicBezTo>
                <a:lnTo>
                  <a:pt x="5362" y="5467"/>
                </a:lnTo>
                <a:cubicBezTo>
                  <a:pt x="5376" y="5505"/>
                  <a:pt x="5397" y="5550"/>
                  <a:pt x="5399" y="5585"/>
                </a:cubicBezTo>
                <a:cubicBezTo>
                  <a:pt x="5400" y="5599"/>
                  <a:pt x="5400" y="5612"/>
                  <a:pt x="5399" y="5623"/>
                </a:cubicBezTo>
                <a:lnTo>
                  <a:pt x="5647" y="5126"/>
                </a:lnTo>
                <a:cubicBezTo>
                  <a:pt x="5643" y="5124"/>
                  <a:pt x="5638" y="5123"/>
                  <a:pt x="5633" y="5123"/>
                </a:cubicBezTo>
                <a:close/>
                <a:moveTo>
                  <a:pt x="5708" y="5217"/>
                </a:moveTo>
                <a:lnTo>
                  <a:pt x="5369" y="5899"/>
                </a:lnTo>
                <a:cubicBezTo>
                  <a:pt x="5387" y="5941"/>
                  <a:pt x="5403" y="5982"/>
                  <a:pt x="5416" y="6033"/>
                </a:cubicBezTo>
                <a:cubicBezTo>
                  <a:pt x="5416" y="6033"/>
                  <a:pt x="5769" y="5326"/>
                  <a:pt x="5769" y="5326"/>
                </a:cubicBezTo>
                <a:cubicBezTo>
                  <a:pt x="5766" y="5314"/>
                  <a:pt x="5765" y="5301"/>
                  <a:pt x="5765" y="5285"/>
                </a:cubicBezTo>
                <a:cubicBezTo>
                  <a:pt x="5740" y="5278"/>
                  <a:pt x="5724" y="5249"/>
                  <a:pt x="5708" y="5217"/>
                </a:cubicBezTo>
                <a:close/>
                <a:moveTo>
                  <a:pt x="5839" y="5402"/>
                </a:moveTo>
                <a:lnTo>
                  <a:pt x="5439" y="6203"/>
                </a:lnTo>
                <a:cubicBezTo>
                  <a:pt x="5440" y="6223"/>
                  <a:pt x="5441" y="6244"/>
                  <a:pt x="5441" y="6268"/>
                </a:cubicBezTo>
                <a:cubicBezTo>
                  <a:pt x="5441" y="6344"/>
                  <a:pt x="5313" y="6537"/>
                  <a:pt x="5270" y="6554"/>
                </a:cubicBezTo>
                <a:cubicBezTo>
                  <a:pt x="5296" y="6581"/>
                  <a:pt x="5310" y="6625"/>
                  <a:pt x="5317" y="6676"/>
                </a:cubicBezTo>
                <a:lnTo>
                  <a:pt x="5892" y="5524"/>
                </a:lnTo>
                <a:cubicBezTo>
                  <a:pt x="5891" y="5507"/>
                  <a:pt x="5890" y="5491"/>
                  <a:pt x="5889" y="5478"/>
                </a:cubicBezTo>
                <a:cubicBezTo>
                  <a:pt x="5885" y="5428"/>
                  <a:pt x="5864" y="5413"/>
                  <a:pt x="5839" y="5402"/>
                </a:cubicBezTo>
                <a:close/>
                <a:moveTo>
                  <a:pt x="19939" y="5403"/>
                </a:moveTo>
                <a:cubicBezTo>
                  <a:pt x="19898" y="5429"/>
                  <a:pt x="19861" y="5430"/>
                  <a:pt x="19833" y="5513"/>
                </a:cubicBezTo>
                <a:cubicBezTo>
                  <a:pt x="19788" y="5641"/>
                  <a:pt x="19747" y="5804"/>
                  <a:pt x="19683" y="5877"/>
                </a:cubicBezTo>
                <a:cubicBezTo>
                  <a:pt x="19635" y="5931"/>
                  <a:pt x="19570" y="6017"/>
                  <a:pt x="19558" y="6168"/>
                </a:cubicBezTo>
                <a:lnTo>
                  <a:pt x="19939" y="5403"/>
                </a:lnTo>
                <a:close/>
                <a:moveTo>
                  <a:pt x="11154" y="5423"/>
                </a:moveTo>
                <a:lnTo>
                  <a:pt x="10830" y="6074"/>
                </a:lnTo>
                <a:cubicBezTo>
                  <a:pt x="10835" y="6097"/>
                  <a:pt x="10843" y="6119"/>
                  <a:pt x="10855" y="6143"/>
                </a:cubicBezTo>
                <a:cubicBezTo>
                  <a:pt x="10855" y="6156"/>
                  <a:pt x="10850" y="6173"/>
                  <a:pt x="10850" y="6186"/>
                </a:cubicBezTo>
                <a:cubicBezTo>
                  <a:pt x="10850" y="6193"/>
                  <a:pt x="10853" y="6217"/>
                  <a:pt x="10858" y="6245"/>
                </a:cubicBezTo>
                <a:lnTo>
                  <a:pt x="11221" y="5518"/>
                </a:lnTo>
                <a:cubicBezTo>
                  <a:pt x="11206" y="5475"/>
                  <a:pt x="11178" y="5439"/>
                  <a:pt x="11154" y="5423"/>
                </a:cubicBezTo>
                <a:close/>
                <a:moveTo>
                  <a:pt x="6205" y="5560"/>
                </a:moveTo>
                <a:lnTo>
                  <a:pt x="6122" y="5725"/>
                </a:lnTo>
                <a:lnTo>
                  <a:pt x="6069" y="5831"/>
                </a:lnTo>
                <a:lnTo>
                  <a:pt x="5043" y="7886"/>
                </a:lnTo>
                <a:lnTo>
                  <a:pt x="4998" y="7977"/>
                </a:lnTo>
                <a:lnTo>
                  <a:pt x="4876" y="8231"/>
                </a:lnTo>
                <a:lnTo>
                  <a:pt x="4779" y="8421"/>
                </a:lnTo>
                <a:cubicBezTo>
                  <a:pt x="4778" y="8446"/>
                  <a:pt x="4776" y="8470"/>
                  <a:pt x="4776" y="8490"/>
                </a:cubicBezTo>
                <a:cubicBezTo>
                  <a:pt x="4776" y="8510"/>
                  <a:pt x="4781" y="8529"/>
                  <a:pt x="4788" y="8544"/>
                </a:cubicBezTo>
                <a:cubicBezTo>
                  <a:pt x="4781" y="8529"/>
                  <a:pt x="4776" y="8510"/>
                  <a:pt x="4776" y="8490"/>
                </a:cubicBezTo>
                <a:cubicBezTo>
                  <a:pt x="4776" y="8470"/>
                  <a:pt x="4775" y="8446"/>
                  <a:pt x="4776" y="8421"/>
                </a:cubicBezTo>
                <a:lnTo>
                  <a:pt x="3546" y="10887"/>
                </a:lnTo>
                <a:cubicBezTo>
                  <a:pt x="3555" y="10897"/>
                  <a:pt x="3564" y="10909"/>
                  <a:pt x="3571" y="10923"/>
                </a:cubicBezTo>
                <a:cubicBezTo>
                  <a:pt x="3582" y="10945"/>
                  <a:pt x="3594" y="10968"/>
                  <a:pt x="3607" y="10993"/>
                </a:cubicBezTo>
                <a:lnTo>
                  <a:pt x="4815" y="8573"/>
                </a:lnTo>
                <a:lnTo>
                  <a:pt x="4871" y="8470"/>
                </a:lnTo>
                <a:cubicBezTo>
                  <a:pt x="4871" y="8470"/>
                  <a:pt x="4871" y="8469"/>
                  <a:pt x="4871" y="8469"/>
                </a:cubicBezTo>
                <a:lnTo>
                  <a:pt x="5063" y="8080"/>
                </a:lnTo>
                <a:cubicBezTo>
                  <a:pt x="5063" y="8079"/>
                  <a:pt x="5063" y="8078"/>
                  <a:pt x="5063" y="8077"/>
                </a:cubicBezTo>
                <a:lnTo>
                  <a:pt x="5135" y="7934"/>
                </a:lnTo>
                <a:cubicBezTo>
                  <a:pt x="5135" y="7934"/>
                  <a:pt x="6257" y="5684"/>
                  <a:pt x="6257" y="5684"/>
                </a:cubicBezTo>
                <a:cubicBezTo>
                  <a:pt x="6241" y="5658"/>
                  <a:pt x="6226" y="5628"/>
                  <a:pt x="6224" y="5585"/>
                </a:cubicBezTo>
                <a:cubicBezTo>
                  <a:pt x="6220" y="5585"/>
                  <a:pt x="6213" y="5573"/>
                  <a:pt x="6205" y="5560"/>
                </a:cubicBezTo>
                <a:close/>
                <a:moveTo>
                  <a:pt x="11619" y="5611"/>
                </a:moveTo>
                <a:cubicBezTo>
                  <a:pt x="11568" y="5624"/>
                  <a:pt x="11481" y="5700"/>
                  <a:pt x="11511" y="5756"/>
                </a:cubicBezTo>
                <a:cubicBezTo>
                  <a:pt x="11517" y="5769"/>
                  <a:pt x="11523" y="5780"/>
                  <a:pt x="11529" y="5791"/>
                </a:cubicBezTo>
                <a:lnTo>
                  <a:pt x="11619" y="5611"/>
                </a:lnTo>
                <a:close/>
                <a:moveTo>
                  <a:pt x="4358" y="5698"/>
                </a:moveTo>
                <a:lnTo>
                  <a:pt x="2670" y="9080"/>
                </a:lnTo>
                <a:cubicBezTo>
                  <a:pt x="2676" y="9089"/>
                  <a:pt x="2683" y="9095"/>
                  <a:pt x="2690" y="9097"/>
                </a:cubicBezTo>
                <a:cubicBezTo>
                  <a:pt x="2686" y="9159"/>
                  <a:pt x="2691" y="9207"/>
                  <a:pt x="2701" y="9248"/>
                </a:cubicBezTo>
                <a:lnTo>
                  <a:pt x="4418" y="5808"/>
                </a:lnTo>
                <a:cubicBezTo>
                  <a:pt x="4416" y="5806"/>
                  <a:pt x="4414" y="5805"/>
                  <a:pt x="4411" y="5805"/>
                </a:cubicBezTo>
                <a:cubicBezTo>
                  <a:pt x="4390" y="5805"/>
                  <a:pt x="4379" y="5839"/>
                  <a:pt x="4357" y="5848"/>
                </a:cubicBezTo>
                <a:cubicBezTo>
                  <a:pt x="4365" y="5803"/>
                  <a:pt x="4360" y="5785"/>
                  <a:pt x="4358" y="5698"/>
                </a:cubicBezTo>
                <a:close/>
                <a:moveTo>
                  <a:pt x="5913" y="5698"/>
                </a:moveTo>
                <a:lnTo>
                  <a:pt x="5332" y="6863"/>
                </a:lnTo>
                <a:cubicBezTo>
                  <a:pt x="5335" y="6893"/>
                  <a:pt x="5338" y="6919"/>
                  <a:pt x="5345" y="6935"/>
                </a:cubicBezTo>
                <a:cubicBezTo>
                  <a:pt x="5336" y="6961"/>
                  <a:pt x="5309" y="6990"/>
                  <a:pt x="5307" y="7037"/>
                </a:cubicBezTo>
                <a:cubicBezTo>
                  <a:pt x="5281" y="7037"/>
                  <a:pt x="5263" y="7120"/>
                  <a:pt x="5243" y="7088"/>
                </a:cubicBezTo>
                <a:cubicBezTo>
                  <a:pt x="5239" y="7081"/>
                  <a:pt x="5234" y="7074"/>
                  <a:pt x="5230" y="7067"/>
                </a:cubicBezTo>
                <a:lnTo>
                  <a:pt x="4935" y="7657"/>
                </a:lnTo>
                <a:lnTo>
                  <a:pt x="4824" y="7880"/>
                </a:lnTo>
                <a:lnTo>
                  <a:pt x="3450" y="10636"/>
                </a:lnTo>
                <a:lnTo>
                  <a:pt x="3360" y="10812"/>
                </a:lnTo>
                <a:cubicBezTo>
                  <a:pt x="3361" y="10814"/>
                  <a:pt x="3361" y="10818"/>
                  <a:pt x="3362" y="10820"/>
                </a:cubicBezTo>
                <a:lnTo>
                  <a:pt x="3325" y="10902"/>
                </a:lnTo>
                <a:lnTo>
                  <a:pt x="3325" y="10906"/>
                </a:lnTo>
                <a:cubicBezTo>
                  <a:pt x="3325" y="10927"/>
                  <a:pt x="3326" y="10926"/>
                  <a:pt x="3339" y="10943"/>
                </a:cubicBezTo>
                <a:cubicBezTo>
                  <a:pt x="3351" y="10959"/>
                  <a:pt x="3360" y="10993"/>
                  <a:pt x="3373" y="11022"/>
                </a:cubicBezTo>
                <a:lnTo>
                  <a:pt x="3398" y="10974"/>
                </a:lnTo>
                <a:cubicBezTo>
                  <a:pt x="3397" y="10973"/>
                  <a:pt x="3397" y="10971"/>
                  <a:pt x="3396" y="10970"/>
                </a:cubicBezTo>
                <a:lnTo>
                  <a:pt x="3486" y="10791"/>
                </a:lnTo>
                <a:cubicBezTo>
                  <a:pt x="3486" y="10791"/>
                  <a:pt x="4807" y="8145"/>
                  <a:pt x="4807" y="8145"/>
                </a:cubicBezTo>
                <a:lnTo>
                  <a:pt x="4917" y="7922"/>
                </a:lnTo>
                <a:lnTo>
                  <a:pt x="4957" y="7843"/>
                </a:lnTo>
                <a:lnTo>
                  <a:pt x="4973" y="7811"/>
                </a:lnTo>
                <a:lnTo>
                  <a:pt x="5972" y="5810"/>
                </a:lnTo>
                <a:cubicBezTo>
                  <a:pt x="5964" y="5792"/>
                  <a:pt x="5957" y="5776"/>
                  <a:pt x="5946" y="5776"/>
                </a:cubicBezTo>
                <a:cubicBezTo>
                  <a:pt x="5932" y="5776"/>
                  <a:pt x="5922" y="5743"/>
                  <a:pt x="5913" y="5698"/>
                </a:cubicBezTo>
                <a:close/>
                <a:moveTo>
                  <a:pt x="805" y="5701"/>
                </a:moveTo>
                <a:cubicBezTo>
                  <a:pt x="805" y="5701"/>
                  <a:pt x="514" y="6280"/>
                  <a:pt x="514" y="6280"/>
                </a:cubicBezTo>
                <a:cubicBezTo>
                  <a:pt x="551" y="6228"/>
                  <a:pt x="604" y="6186"/>
                  <a:pt x="631" y="6118"/>
                </a:cubicBezTo>
                <a:cubicBezTo>
                  <a:pt x="648" y="6075"/>
                  <a:pt x="667" y="6033"/>
                  <a:pt x="694" y="6011"/>
                </a:cubicBezTo>
                <a:cubicBezTo>
                  <a:pt x="743" y="5973"/>
                  <a:pt x="799" y="5939"/>
                  <a:pt x="799" y="5841"/>
                </a:cubicBezTo>
                <a:lnTo>
                  <a:pt x="799" y="5776"/>
                </a:lnTo>
                <a:cubicBezTo>
                  <a:pt x="799" y="5753"/>
                  <a:pt x="799" y="5728"/>
                  <a:pt x="805" y="5701"/>
                </a:cubicBezTo>
                <a:close/>
                <a:moveTo>
                  <a:pt x="6298" y="5819"/>
                </a:moveTo>
                <a:lnTo>
                  <a:pt x="5220" y="7980"/>
                </a:lnTo>
                <a:lnTo>
                  <a:pt x="5171" y="8076"/>
                </a:lnTo>
                <a:lnTo>
                  <a:pt x="5166" y="8087"/>
                </a:lnTo>
                <a:lnTo>
                  <a:pt x="5085" y="8249"/>
                </a:lnTo>
                <a:lnTo>
                  <a:pt x="3659" y="11105"/>
                </a:lnTo>
                <a:cubicBezTo>
                  <a:pt x="3677" y="11148"/>
                  <a:pt x="3693" y="11193"/>
                  <a:pt x="3705" y="11243"/>
                </a:cubicBezTo>
                <a:lnTo>
                  <a:pt x="5065" y="8518"/>
                </a:lnTo>
                <a:cubicBezTo>
                  <a:pt x="5065" y="8518"/>
                  <a:pt x="5070" y="8508"/>
                  <a:pt x="5070" y="8508"/>
                </a:cubicBezTo>
                <a:lnTo>
                  <a:pt x="6338" y="5966"/>
                </a:lnTo>
                <a:cubicBezTo>
                  <a:pt x="6313" y="5930"/>
                  <a:pt x="6286" y="5872"/>
                  <a:pt x="6298" y="5819"/>
                </a:cubicBezTo>
                <a:close/>
                <a:moveTo>
                  <a:pt x="9838" y="5833"/>
                </a:moveTo>
                <a:lnTo>
                  <a:pt x="9786" y="5939"/>
                </a:lnTo>
                <a:lnTo>
                  <a:pt x="9757" y="5997"/>
                </a:lnTo>
                <a:lnTo>
                  <a:pt x="9737" y="6035"/>
                </a:lnTo>
                <a:lnTo>
                  <a:pt x="9726" y="6068"/>
                </a:lnTo>
                <a:cubicBezTo>
                  <a:pt x="9734" y="6074"/>
                  <a:pt x="9740" y="6077"/>
                  <a:pt x="9760" y="6083"/>
                </a:cubicBezTo>
                <a:cubicBezTo>
                  <a:pt x="9760" y="6083"/>
                  <a:pt x="9760" y="6118"/>
                  <a:pt x="9760" y="6118"/>
                </a:cubicBezTo>
                <a:cubicBezTo>
                  <a:pt x="9760" y="6122"/>
                  <a:pt x="9742" y="6152"/>
                  <a:pt x="9742" y="6173"/>
                </a:cubicBezTo>
                <a:cubicBezTo>
                  <a:pt x="9742" y="6189"/>
                  <a:pt x="9752" y="6200"/>
                  <a:pt x="9769" y="6205"/>
                </a:cubicBezTo>
                <a:lnTo>
                  <a:pt x="9863" y="6015"/>
                </a:lnTo>
                <a:cubicBezTo>
                  <a:pt x="9861" y="5994"/>
                  <a:pt x="9858" y="5991"/>
                  <a:pt x="9858" y="5981"/>
                </a:cubicBezTo>
                <a:cubicBezTo>
                  <a:pt x="9865" y="5921"/>
                  <a:pt x="9912" y="5930"/>
                  <a:pt x="9912" y="5870"/>
                </a:cubicBezTo>
                <a:cubicBezTo>
                  <a:pt x="9912" y="5861"/>
                  <a:pt x="9899" y="5833"/>
                  <a:pt x="9890" y="5833"/>
                </a:cubicBezTo>
                <a:lnTo>
                  <a:pt x="9838" y="5833"/>
                </a:lnTo>
                <a:close/>
                <a:moveTo>
                  <a:pt x="4467" y="5925"/>
                </a:moveTo>
                <a:lnTo>
                  <a:pt x="2743" y="9379"/>
                </a:lnTo>
                <a:cubicBezTo>
                  <a:pt x="2752" y="9407"/>
                  <a:pt x="2761" y="9437"/>
                  <a:pt x="2769" y="9473"/>
                </a:cubicBezTo>
                <a:cubicBezTo>
                  <a:pt x="2773" y="9497"/>
                  <a:pt x="2771" y="9524"/>
                  <a:pt x="2775" y="9543"/>
                </a:cubicBezTo>
                <a:lnTo>
                  <a:pt x="4491" y="6107"/>
                </a:lnTo>
                <a:cubicBezTo>
                  <a:pt x="4488" y="6054"/>
                  <a:pt x="4479" y="5984"/>
                  <a:pt x="4467" y="5925"/>
                </a:cubicBezTo>
                <a:close/>
                <a:moveTo>
                  <a:pt x="10730" y="5981"/>
                </a:moveTo>
                <a:cubicBezTo>
                  <a:pt x="10670" y="6058"/>
                  <a:pt x="10592" y="6070"/>
                  <a:pt x="10592" y="6250"/>
                </a:cubicBezTo>
                <a:cubicBezTo>
                  <a:pt x="10592" y="6280"/>
                  <a:pt x="10592" y="6305"/>
                  <a:pt x="10597" y="6327"/>
                </a:cubicBezTo>
                <a:lnTo>
                  <a:pt x="10724" y="6079"/>
                </a:lnTo>
                <a:cubicBezTo>
                  <a:pt x="10725" y="6065"/>
                  <a:pt x="10730" y="6050"/>
                  <a:pt x="10730" y="6032"/>
                </a:cubicBezTo>
                <a:cubicBezTo>
                  <a:pt x="10730" y="6032"/>
                  <a:pt x="10730" y="5981"/>
                  <a:pt x="10730" y="5981"/>
                </a:cubicBezTo>
                <a:close/>
                <a:moveTo>
                  <a:pt x="11091" y="5995"/>
                </a:moveTo>
                <a:cubicBezTo>
                  <a:pt x="11091" y="5995"/>
                  <a:pt x="10898" y="6380"/>
                  <a:pt x="10898" y="6380"/>
                </a:cubicBezTo>
                <a:cubicBezTo>
                  <a:pt x="10950" y="6376"/>
                  <a:pt x="10963" y="6237"/>
                  <a:pt x="10999" y="6237"/>
                </a:cubicBezTo>
                <a:lnTo>
                  <a:pt x="11057" y="6237"/>
                </a:lnTo>
                <a:cubicBezTo>
                  <a:pt x="11063" y="6197"/>
                  <a:pt x="11114" y="6155"/>
                  <a:pt x="11121" y="6039"/>
                </a:cubicBezTo>
                <a:cubicBezTo>
                  <a:pt x="11111" y="6035"/>
                  <a:pt x="11096" y="6024"/>
                  <a:pt x="11091" y="5995"/>
                </a:cubicBezTo>
                <a:close/>
                <a:moveTo>
                  <a:pt x="19955" y="6032"/>
                </a:moveTo>
                <a:cubicBezTo>
                  <a:pt x="19955" y="6032"/>
                  <a:pt x="19589" y="6764"/>
                  <a:pt x="19589" y="6764"/>
                </a:cubicBezTo>
                <a:cubicBezTo>
                  <a:pt x="19598" y="6831"/>
                  <a:pt x="19607" y="6891"/>
                  <a:pt x="19619" y="6934"/>
                </a:cubicBezTo>
                <a:lnTo>
                  <a:pt x="19696" y="6780"/>
                </a:lnTo>
                <a:lnTo>
                  <a:pt x="19793" y="6586"/>
                </a:lnTo>
                <a:lnTo>
                  <a:pt x="19800" y="6571"/>
                </a:lnTo>
                <a:cubicBezTo>
                  <a:pt x="19796" y="6460"/>
                  <a:pt x="19886" y="6434"/>
                  <a:pt x="19886" y="6347"/>
                </a:cubicBezTo>
                <a:cubicBezTo>
                  <a:pt x="19886" y="6205"/>
                  <a:pt x="19961" y="6167"/>
                  <a:pt x="19961" y="6090"/>
                </a:cubicBezTo>
                <a:cubicBezTo>
                  <a:pt x="19961" y="6071"/>
                  <a:pt x="19958" y="6053"/>
                  <a:pt x="19955" y="6032"/>
                </a:cubicBezTo>
                <a:close/>
                <a:moveTo>
                  <a:pt x="9960" y="6035"/>
                </a:moveTo>
                <a:lnTo>
                  <a:pt x="9817" y="6322"/>
                </a:lnTo>
                <a:cubicBezTo>
                  <a:pt x="9817" y="6322"/>
                  <a:pt x="9817" y="6323"/>
                  <a:pt x="9817" y="6323"/>
                </a:cubicBezTo>
                <a:lnTo>
                  <a:pt x="9755" y="6449"/>
                </a:lnTo>
                <a:lnTo>
                  <a:pt x="9500" y="6959"/>
                </a:lnTo>
                <a:cubicBezTo>
                  <a:pt x="9505" y="7003"/>
                  <a:pt x="9529" y="7039"/>
                  <a:pt x="9551" y="7039"/>
                </a:cubicBezTo>
                <a:cubicBezTo>
                  <a:pt x="9559" y="7039"/>
                  <a:pt x="9571" y="7039"/>
                  <a:pt x="9580" y="7035"/>
                </a:cubicBezTo>
                <a:cubicBezTo>
                  <a:pt x="9580" y="7035"/>
                  <a:pt x="9740" y="6721"/>
                  <a:pt x="9740" y="6721"/>
                </a:cubicBezTo>
                <a:lnTo>
                  <a:pt x="9845" y="6503"/>
                </a:lnTo>
                <a:cubicBezTo>
                  <a:pt x="9844" y="6504"/>
                  <a:pt x="9842" y="6503"/>
                  <a:pt x="9840" y="6503"/>
                </a:cubicBezTo>
                <a:lnTo>
                  <a:pt x="9946" y="6291"/>
                </a:lnTo>
                <a:cubicBezTo>
                  <a:pt x="9937" y="6293"/>
                  <a:pt x="9929" y="6296"/>
                  <a:pt x="9916" y="6288"/>
                </a:cubicBezTo>
                <a:cubicBezTo>
                  <a:pt x="9918" y="6272"/>
                  <a:pt x="9925" y="6279"/>
                  <a:pt x="9933" y="6275"/>
                </a:cubicBezTo>
                <a:cubicBezTo>
                  <a:pt x="9933" y="6185"/>
                  <a:pt x="9999" y="6156"/>
                  <a:pt x="9990" y="6035"/>
                </a:cubicBezTo>
                <a:lnTo>
                  <a:pt x="9960" y="6035"/>
                </a:lnTo>
                <a:close/>
                <a:moveTo>
                  <a:pt x="4605" y="6093"/>
                </a:moveTo>
                <a:lnTo>
                  <a:pt x="2847" y="9615"/>
                </a:lnTo>
                <a:cubicBezTo>
                  <a:pt x="2873" y="9638"/>
                  <a:pt x="2900" y="9664"/>
                  <a:pt x="2923" y="9692"/>
                </a:cubicBezTo>
                <a:lnTo>
                  <a:pt x="4682" y="6168"/>
                </a:lnTo>
                <a:cubicBezTo>
                  <a:pt x="4677" y="6164"/>
                  <a:pt x="4672" y="6160"/>
                  <a:pt x="4667" y="6155"/>
                </a:cubicBezTo>
                <a:cubicBezTo>
                  <a:pt x="4656" y="6147"/>
                  <a:pt x="4630" y="6113"/>
                  <a:pt x="4605" y="6093"/>
                </a:cubicBezTo>
                <a:close/>
                <a:moveTo>
                  <a:pt x="6381" y="6097"/>
                </a:moveTo>
                <a:lnTo>
                  <a:pt x="5271" y="8319"/>
                </a:lnTo>
                <a:lnTo>
                  <a:pt x="5267" y="8328"/>
                </a:lnTo>
                <a:lnTo>
                  <a:pt x="5200" y="8465"/>
                </a:lnTo>
                <a:lnTo>
                  <a:pt x="5142" y="8580"/>
                </a:lnTo>
                <a:lnTo>
                  <a:pt x="3737" y="11395"/>
                </a:lnTo>
                <a:cubicBezTo>
                  <a:pt x="3736" y="11440"/>
                  <a:pt x="3715" y="11466"/>
                  <a:pt x="3715" y="11511"/>
                </a:cubicBezTo>
                <a:cubicBezTo>
                  <a:pt x="3715" y="11550"/>
                  <a:pt x="3728" y="11597"/>
                  <a:pt x="3748" y="11597"/>
                </a:cubicBezTo>
                <a:cubicBezTo>
                  <a:pt x="3748" y="11599"/>
                  <a:pt x="3748" y="11600"/>
                  <a:pt x="3748" y="11601"/>
                </a:cubicBezTo>
                <a:lnTo>
                  <a:pt x="4198" y="10700"/>
                </a:lnTo>
                <a:cubicBezTo>
                  <a:pt x="4196" y="10692"/>
                  <a:pt x="4194" y="10685"/>
                  <a:pt x="4194" y="10679"/>
                </a:cubicBezTo>
                <a:cubicBezTo>
                  <a:pt x="4194" y="10551"/>
                  <a:pt x="4221" y="10434"/>
                  <a:pt x="4268" y="10400"/>
                </a:cubicBezTo>
                <a:cubicBezTo>
                  <a:pt x="4290" y="10383"/>
                  <a:pt x="4309" y="10414"/>
                  <a:pt x="4326" y="10380"/>
                </a:cubicBezTo>
                <a:cubicBezTo>
                  <a:pt x="4350" y="10330"/>
                  <a:pt x="4379" y="10229"/>
                  <a:pt x="4437" y="10222"/>
                </a:cubicBezTo>
                <a:lnTo>
                  <a:pt x="5373" y="8346"/>
                </a:lnTo>
                <a:lnTo>
                  <a:pt x="5428" y="8236"/>
                </a:lnTo>
                <a:lnTo>
                  <a:pt x="6406" y="6276"/>
                </a:lnTo>
                <a:cubicBezTo>
                  <a:pt x="6385" y="6255"/>
                  <a:pt x="6366" y="6222"/>
                  <a:pt x="6349" y="6196"/>
                </a:cubicBezTo>
                <a:cubicBezTo>
                  <a:pt x="6359" y="6183"/>
                  <a:pt x="6382" y="6169"/>
                  <a:pt x="6382" y="6118"/>
                </a:cubicBezTo>
                <a:cubicBezTo>
                  <a:pt x="6382" y="6111"/>
                  <a:pt x="6381" y="6104"/>
                  <a:pt x="6381" y="6097"/>
                </a:cubicBezTo>
                <a:close/>
                <a:moveTo>
                  <a:pt x="434" y="6219"/>
                </a:moveTo>
                <a:cubicBezTo>
                  <a:pt x="415" y="6245"/>
                  <a:pt x="398" y="6273"/>
                  <a:pt x="386" y="6304"/>
                </a:cubicBezTo>
                <a:cubicBezTo>
                  <a:pt x="360" y="6368"/>
                  <a:pt x="320" y="6322"/>
                  <a:pt x="284" y="6365"/>
                </a:cubicBezTo>
                <a:cubicBezTo>
                  <a:pt x="260" y="6390"/>
                  <a:pt x="241" y="6475"/>
                  <a:pt x="215" y="6505"/>
                </a:cubicBezTo>
                <a:cubicBezTo>
                  <a:pt x="198" y="6525"/>
                  <a:pt x="180" y="6528"/>
                  <a:pt x="163" y="6534"/>
                </a:cubicBezTo>
                <a:lnTo>
                  <a:pt x="130" y="6600"/>
                </a:lnTo>
                <a:cubicBezTo>
                  <a:pt x="209" y="6622"/>
                  <a:pt x="250" y="6463"/>
                  <a:pt x="322" y="6439"/>
                </a:cubicBezTo>
                <a:cubicBezTo>
                  <a:pt x="323" y="6439"/>
                  <a:pt x="323" y="6438"/>
                  <a:pt x="324" y="6438"/>
                </a:cubicBezTo>
                <a:lnTo>
                  <a:pt x="434" y="6219"/>
                </a:lnTo>
                <a:close/>
                <a:moveTo>
                  <a:pt x="10812" y="6229"/>
                </a:moveTo>
                <a:cubicBezTo>
                  <a:pt x="10797" y="6229"/>
                  <a:pt x="10771" y="6339"/>
                  <a:pt x="10771" y="6356"/>
                </a:cubicBezTo>
                <a:cubicBezTo>
                  <a:pt x="10771" y="6368"/>
                  <a:pt x="10776" y="6383"/>
                  <a:pt x="10783" y="6395"/>
                </a:cubicBezTo>
                <a:lnTo>
                  <a:pt x="10852" y="6259"/>
                </a:lnTo>
                <a:cubicBezTo>
                  <a:pt x="10845" y="6240"/>
                  <a:pt x="10834" y="6229"/>
                  <a:pt x="10812" y="6229"/>
                </a:cubicBezTo>
                <a:close/>
                <a:moveTo>
                  <a:pt x="4758" y="6232"/>
                </a:moveTo>
                <a:lnTo>
                  <a:pt x="2984" y="9785"/>
                </a:lnTo>
                <a:cubicBezTo>
                  <a:pt x="2992" y="9802"/>
                  <a:pt x="2998" y="9819"/>
                  <a:pt x="3003" y="9836"/>
                </a:cubicBezTo>
                <a:lnTo>
                  <a:pt x="3022" y="9836"/>
                </a:lnTo>
                <a:lnTo>
                  <a:pt x="3022" y="9875"/>
                </a:lnTo>
                <a:cubicBezTo>
                  <a:pt x="3022" y="9898"/>
                  <a:pt x="3026" y="9917"/>
                  <a:pt x="3030" y="9933"/>
                </a:cubicBezTo>
                <a:lnTo>
                  <a:pt x="4839" y="6305"/>
                </a:lnTo>
                <a:cubicBezTo>
                  <a:pt x="4813" y="6280"/>
                  <a:pt x="4785" y="6255"/>
                  <a:pt x="4758" y="6232"/>
                </a:cubicBezTo>
                <a:close/>
                <a:moveTo>
                  <a:pt x="10707" y="6319"/>
                </a:moveTo>
                <a:lnTo>
                  <a:pt x="10710" y="6331"/>
                </a:lnTo>
                <a:lnTo>
                  <a:pt x="10710" y="6395"/>
                </a:lnTo>
                <a:cubicBezTo>
                  <a:pt x="10710" y="6436"/>
                  <a:pt x="10724" y="6449"/>
                  <a:pt x="10760" y="6450"/>
                </a:cubicBezTo>
                <a:lnTo>
                  <a:pt x="10766" y="6434"/>
                </a:lnTo>
                <a:cubicBezTo>
                  <a:pt x="10766" y="6430"/>
                  <a:pt x="10765" y="6426"/>
                  <a:pt x="10765" y="6421"/>
                </a:cubicBezTo>
                <a:cubicBezTo>
                  <a:pt x="10765" y="6379"/>
                  <a:pt x="10745" y="6359"/>
                  <a:pt x="10745" y="6319"/>
                </a:cubicBezTo>
                <a:lnTo>
                  <a:pt x="10707" y="6319"/>
                </a:lnTo>
                <a:close/>
                <a:moveTo>
                  <a:pt x="2045" y="6326"/>
                </a:moveTo>
                <a:cubicBezTo>
                  <a:pt x="2045" y="6326"/>
                  <a:pt x="2031" y="6352"/>
                  <a:pt x="2031" y="6352"/>
                </a:cubicBezTo>
                <a:cubicBezTo>
                  <a:pt x="2032" y="6352"/>
                  <a:pt x="2032" y="6353"/>
                  <a:pt x="2033" y="6354"/>
                </a:cubicBezTo>
                <a:cubicBezTo>
                  <a:pt x="2026" y="6375"/>
                  <a:pt x="2033" y="6409"/>
                  <a:pt x="2033" y="6439"/>
                </a:cubicBezTo>
                <a:cubicBezTo>
                  <a:pt x="2033" y="6443"/>
                  <a:pt x="2047" y="6496"/>
                  <a:pt x="2062" y="6521"/>
                </a:cubicBezTo>
                <a:lnTo>
                  <a:pt x="2090" y="6463"/>
                </a:lnTo>
                <a:cubicBezTo>
                  <a:pt x="2083" y="6408"/>
                  <a:pt x="2055" y="6382"/>
                  <a:pt x="2045" y="6326"/>
                </a:cubicBezTo>
                <a:close/>
                <a:moveTo>
                  <a:pt x="10696" y="6342"/>
                </a:moveTo>
                <a:lnTo>
                  <a:pt x="10628" y="6477"/>
                </a:lnTo>
                <a:cubicBezTo>
                  <a:pt x="10629" y="6485"/>
                  <a:pt x="10630" y="6493"/>
                  <a:pt x="10631" y="6502"/>
                </a:cubicBezTo>
                <a:cubicBezTo>
                  <a:pt x="10631" y="6506"/>
                  <a:pt x="10647" y="6587"/>
                  <a:pt x="10647" y="6608"/>
                </a:cubicBezTo>
                <a:cubicBezTo>
                  <a:pt x="10647" y="6642"/>
                  <a:pt x="10612" y="6682"/>
                  <a:pt x="10600" y="6682"/>
                </a:cubicBezTo>
                <a:cubicBezTo>
                  <a:pt x="10580" y="6682"/>
                  <a:pt x="10561" y="6656"/>
                  <a:pt x="10546" y="6686"/>
                </a:cubicBezTo>
                <a:cubicBezTo>
                  <a:pt x="10542" y="6695"/>
                  <a:pt x="10536" y="6730"/>
                  <a:pt x="10530" y="6716"/>
                </a:cubicBezTo>
                <a:cubicBezTo>
                  <a:pt x="10517" y="6728"/>
                  <a:pt x="10525" y="6719"/>
                  <a:pt x="10509" y="6716"/>
                </a:cubicBezTo>
                <a:lnTo>
                  <a:pt x="10368" y="6999"/>
                </a:lnTo>
                <a:lnTo>
                  <a:pt x="10345" y="7043"/>
                </a:lnTo>
                <a:lnTo>
                  <a:pt x="9989" y="7758"/>
                </a:lnTo>
                <a:cubicBezTo>
                  <a:pt x="9995" y="7809"/>
                  <a:pt x="10009" y="7853"/>
                  <a:pt x="10042" y="7853"/>
                </a:cubicBezTo>
                <a:cubicBezTo>
                  <a:pt x="10042" y="7864"/>
                  <a:pt x="10043" y="7871"/>
                  <a:pt x="10045" y="7876"/>
                </a:cubicBezTo>
                <a:lnTo>
                  <a:pt x="10707" y="6549"/>
                </a:lnTo>
                <a:cubicBezTo>
                  <a:pt x="10706" y="6549"/>
                  <a:pt x="10705" y="6549"/>
                  <a:pt x="10705" y="6549"/>
                </a:cubicBezTo>
                <a:cubicBezTo>
                  <a:pt x="10707" y="6536"/>
                  <a:pt x="10705" y="6528"/>
                  <a:pt x="10705" y="6502"/>
                </a:cubicBezTo>
                <a:cubicBezTo>
                  <a:pt x="10692" y="6498"/>
                  <a:pt x="10681" y="6467"/>
                  <a:pt x="10681" y="6424"/>
                </a:cubicBezTo>
                <a:cubicBezTo>
                  <a:pt x="10681" y="6390"/>
                  <a:pt x="10687" y="6365"/>
                  <a:pt x="10696" y="6342"/>
                </a:cubicBezTo>
                <a:close/>
                <a:moveTo>
                  <a:pt x="9656" y="6359"/>
                </a:moveTo>
                <a:cubicBezTo>
                  <a:pt x="9634" y="6359"/>
                  <a:pt x="9591" y="6433"/>
                  <a:pt x="9591" y="6463"/>
                </a:cubicBezTo>
                <a:cubicBezTo>
                  <a:pt x="9591" y="6484"/>
                  <a:pt x="9595" y="6504"/>
                  <a:pt x="9604" y="6529"/>
                </a:cubicBezTo>
                <a:cubicBezTo>
                  <a:pt x="9591" y="6555"/>
                  <a:pt x="9555" y="6582"/>
                  <a:pt x="9542" y="6582"/>
                </a:cubicBezTo>
                <a:cubicBezTo>
                  <a:pt x="9536" y="6582"/>
                  <a:pt x="9519" y="6577"/>
                  <a:pt x="9519" y="6632"/>
                </a:cubicBezTo>
                <a:cubicBezTo>
                  <a:pt x="9519" y="6652"/>
                  <a:pt x="9523" y="6668"/>
                  <a:pt x="9529" y="6682"/>
                </a:cubicBezTo>
                <a:cubicBezTo>
                  <a:pt x="9529" y="6682"/>
                  <a:pt x="9690" y="6359"/>
                  <a:pt x="9690" y="6359"/>
                </a:cubicBezTo>
                <a:lnTo>
                  <a:pt x="9656" y="6359"/>
                </a:lnTo>
                <a:close/>
                <a:moveTo>
                  <a:pt x="4908" y="6376"/>
                </a:moveTo>
                <a:lnTo>
                  <a:pt x="3060" y="10080"/>
                </a:lnTo>
                <a:cubicBezTo>
                  <a:pt x="3071" y="10126"/>
                  <a:pt x="3069" y="10217"/>
                  <a:pt x="3084" y="10262"/>
                </a:cubicBezTo>
                <a:lnTo>
                  <a:pt x="3145" y="10138"/>
                </a:lnTo>
                <a:cubicBezTo>
                  <a:pt x="3145" y="10138"/>
                  <a:pt x="3198" y="10032"/>
                  <a:pt x="3198" y="10032"/>
                </a:cubicBezTo>
                <a:lnTo>
                  <a:pt x="5013" y="6396"/>
                </a:lnTo>
                <a:lnTo>
                  <a:pt x="4929" y="6396"/>
                </a:lnTo>
                <a:cubicBezTo>
                  <a:pt x="4923" y="6390"/>
                  <a:pt x="4915" y="6382"/>
                  <a:pt x="4908" y="6376"/>
                </a:cubicBezTo>
                <a:close/>
                <a:moveTo>
                  <a:pt x="6459" y="6384"/>
                </a:moveTo>
                <a:lnTo>
                  <a:pt x="4540" y="10231"/>
                </a:lnTo>
                <a:cubicBezTo>
                  <a:pt x="4563" y="10238"/>
                  <a:pt x="4589" y="10280"/>
                  <a:pt x="4617" y="10307"/>
                </a:cubicBezTo>
                <a:lnTo>
                  <a:pt x="4677" y="10186"/>
                </a:lnTo>
                <a:lnTo>
                  <a:pt x="4688" y="10163"/>
                </a:lnTo>
                <a:lnTo>
                  <a:pt x="6046" y="7442"/>
                </a:lnTo>
                <a:cubicBezTo>
                  <a:pt x="6046" y="7442"/>
                  <a:pt x="6150" y="7235"/>
                  <a:pt x="6150" y="7235"/>
                </a:cubicBezTo>
                <a:lnTo>
                  <a:pt x="6530" y="6473"/>
                </a:lnTo>
                <a:cubicBezTo>
                  <a:pt x="6501" y="6456"/>
                  <a:pt x="6474" y="6427"/>
                  <a:pt x="6459" y="6384"/>
                </a:cubicBezTo>
                <a:close/>
                <a:moveTo>
                  <a:pt x="10004" y="6392"/>
                </a:moveTo>
                <a:lnTo>
                  <a:pt x="9909" y="6592"/>
                </a:lnTo>
                <a:cubicBezTo>
                  <a:pt x="9918" y="6597"/>
                  <a:pt x="9922" y="6598"/>
                  <a:pt x="9942" y="6596"/>
                </a:cubicBezTo>
                <a:lnTo>
                  <a:pt x="9942" y="6660"/>
                </a:lnTo>
                <a:cubicBezTo>
                  <a:pt x="9942" y="6703"/>
                  <a:pt x="9882" y="6741"/>
                  <a:pt x="9844" y="6741"/>
                </a:cubicBezTo>
                <a:cubicBezTo>
                  <a:pt x="9844" y="6789"/>
                  <a:pt x="9860" y="6810"/>
                  <a:pt x="9860" y="6866"/>
                </a:cubicBezTo>
                <a:cubicBezTo>
                  <a:pt x="9860" y="6930"/>
                  <a:pt x="9799" y="6933"/>
                  <a:pt x="9799" y="6998"/>
                </a:cubicBezTo>
                <a:cubicBezTo>
                  <a:pt x="9799" y="7005"/>
                  <a:pt x="9803" y="7015"/>
                  <a:pt x="9806" y="7019"/>
                </a:cubicBezTo>
                <a:lnTo>
                  <a:pt x="10055" y="6518"/>
                </a:lnTo>
                <a:cubicBezTo>
                  <a:pt x="10045" y="6504"/>
                  <a:pt x="10034" y="6490"/>
                  <a:pt x="10025" y="6473"/>
                </a:cubicBezTo>
                <a:cubicBezTo>
                  <a:pt x="10014" y="6451"/>
                  <a:pt x="10010" y="6422"/>
                  <a:pt x="10004" y="6392"/>
                </a:cubicBezTo>
                <a:close/>
                <a:moveTo>
                  <a:pt x="5095" y="6448"/>
                </a:moveTo>
                <a:lnTo>
                  <a:pt x="3253" y="10138"/>
                </a:lnTo>
                <a:lnTo>
                  <a:pt x="3183" y="10280"/>
                </a:lnTo>
                <a:lnTo>
                  <a:pt x="3140" y="10366"/>
                </a:lnTo>
                <a:cubicBezTo>
                  <a:pt x="3157" y="10405"/>
                  <a:pt x="3174" y="10449"/>
                  <a:pt x="3190" y="10495"/>
                </a:cubicBezTo>
                <a:lnTo>
                  <a:pt x="3247" y="10380"/>
                </a:lnTo>
                <a:cubicBezTo>
                  <a:pt x="3247" y="10380"/>
                  <a:pt x="3286" y="10302"/>
                  <a:pt x="3286" y="10302"/>
                </a:cubicBezTo>
                <a:lnTo>
                  <a:pt x="5116" y="6635"/>
                </a:lnTo>
                <a:cubicBezTo>
                  <a:pt x="5117" y="6564"/>
                  <a:pt x="5115" y="6501"/>
                  <a:pt x="5095" y="6448"/>
                </a:cubicBezTo>
                <a:close/>
                <a:moveTo>
                  <a:pt x="11153" y="6467"/>
                </a:moveTo>
                <a:cubicBezTo>
                  <a:pt x="11127" y="6467"/>
                  <a:pt x="11093" y="6532"/>
                  <a:pt x="11074" y="6549"/>
                </a:cubicBezTo>
                <a:cubicBezTo>
                  <a:pt x="11057" y="6565"/>
                  <a:pt x="11041" y="6568"/>
                  <a:pt x="11024" y="6574"/>
                </a:cubicBezTo>
                <a:lnTo>
                  <a:pt x="9712" y="9203"/>
                </a:lnTo>
                <a:cubicBezTo>
                  <a:pt x="9734" y="9239"/>
                  <a:pt x="9741" y="9318"/>
                  <a:pt x="9759" y="9339"/>
                </a:cubicBezTo>
                <a:lnTo>
                  <a:pt x="11190" y="6471"/>
                </a:lnTo>
                <a:cubicBezTo>
                  <a:pt x="11178" y="6469"/>
                  <a:pt x="11165" y="6467"/>
                  <a:pt x="11153" y="6467"/>
                </a:cubicBezTo>
                <a:close/>
                <a:moveTo>
                  <a:pt x="6620" y="6509"/>
                </a:moveTo>
                <a:lnTo>
                  <a:pt x="6558" y="6632"/>
                </a:lnTo>
                <a:cubicBezTo>
                  <a:pt x="6594" y="6608"/>
                  <a:pt x="6627" y="6580"/>
                  <a:pt x="6634" y="6539"/>
                </a:cubicBezTo>
                <a:cubicBezTo>
                  <a:pt x="6635" y="6526"/>
                  <a:pt x="6627" y="6518"/>
                  <a:pt x="6620" y="6509"/>
                </a:cubicBezTo>
                <a:close/>
                <a:moveTo>
                  <a:pt x="18379" y="6517"/>
                </a:moveTo>
                <a:lnTo>
                  <a:pt x="15810" y="11667"/>
                </a:lnTo>
                <a:cubicBezTo>
                  <a:pt x="15813" y="11680"/>
                  <a:pt x="15815" y="11693"/>
                  <a:pt x="15818" y="11707"/>
                </a:cubicBezTo>
                <a:cubicBezTo>
                  <a:pt x="15820" y="11728"/>
                  <a:pt x="15831" y="11741"/>
                  <a:pt x="15831" y="11762"/>
                </a:cubicBezTo>
                <a:cubicBezTo>
                  <a:pt x="15831" y="11804"/>
                  <a:pt x="15822" y="11830"/>
                  <a:pt x="15820" y="11874"/>
                </a:cubicBezTo>
                <a:cubicBezTo>
                  <a:pt x="15820" y="11874"/>
                  <a:pt x="17254" y="9000"/>
                  <a:pt x="17254" y="9000"/>
                </a:cubicBezTo>
                <a:lnTo>
                  <a:pt x="17331" y="8847"/>
                </a:lnTo>
                <a:lnTo>
                  <a:pt x="18451" y="6602"/>
                </a:lnTo>
                <a:cubicBezTo>
                  <a:pt x="18420" y="6595"/>
                  <a:pt x="18396" y="6557"/>
                  <a:pt x="18379" y="6517"/>
                </a:cubicBezTo>
                <a:close/>
                <a:moveTo>
                  <a:pt x="11507" y="6528"/>
                </a:moveTo>
                <a:cubicBezTo>
                  <a:pt x="11512" y="6540"/>
                  <a:pt x="11518" y="6551"/>
                  <a:pt x="11523" y="6568"/>
                </a:cubicBezTo>
                <a:cubicBezTo>
                  <a:pt x="11518" y="6553"/>
                  <a:pt x="11513" y="6539"/>
                  <a:pt x="11507" y="6528"/>
                </a:cubicBezTo>
                <a:close/>
                <a:moveTo>
                  <a:pt x="10918" y="6532"/>
                </a:moveTo>
                <a:cubicBezTo>
                  <a:pt x="10872" y="6520"/>
                  <a:pt x="10834" y="6607"/>
                  <a:pt x="10781" y="6617"/>
                </a:cubicBezTo>
                <a:lnTo>
                  <a:pt x="10052" y="8077"/>
                </a:lnTo>
                <a:cubicBezTo>
                  <a:pt x="10052" y="8083"/>
                  <a:pt x="10052" y="8089"/>
                  <a:pt x="10052" y="8092"/>
                </a:cubicBezTo>
                <a:cubicBezTo>
                  <a:pt x="10052" y="8173"/>
                  <a:pt x="10024" y="8199"/>
                  <a:pt x="10024" y="8285"/>
                </a:cubicBezTo>
                <a:cubicBezTo>
                  <a:pt x="10018" y="8285"/>
                  <a:pt x="9986" y="8292"/>
                  <a:pt x="9971" y="8292"/>
                </a:cubicBezTo>
                <a:cubicBezTo>
                  <a:pt x="9963" y="8292"/>
                  <a:pt x="9956" y="8287"/>
                  <a:pt x="9950" y="8282"/>
                </a:cubicBezTo>
                <a:lnTo>
                  <a:pt x="9590" y="9011"/>
                </a:lnTo>
                <a:cubicBezTo>
                  <a:pt x="9591" y="9011"/>
                  <a:pt x="9598" y="9011"/>
                  <a:pt x="9598" y="9011"/>
                </a:cubicBezTo>
                <a:lnTo>
                  <a:pt x="9598" y="9183"/>
                </a:lnTo>
                <a:cubicBezTo>
                  <a:pt x="9598" y="9195"/>
                  <a:pt x="9591" y="9214"/>
                  <a:pt x="9603" y="9216"/>
                </a:cubicBezTo>
                <a:lnTo>
                  <a:pt x="10911" y="6588"/>
                </a:lnTo>
                <a:cubicBezTo>
                  <a:pt x="10909" y="6583"/>
                  <a:pt x="10905" y="6581"/>
                  <a:pt x="10905" y="6579"/>
                </a:cubicBezTo>
                <a:cubicBezTo>
                  <a:pt x="10905" y="6567"/>
                  <a:pt x="10916" y="6554"/>
                  <a:pt x="10918" y="6532"/>
                </a:cubicBezTo>
                <a:close/>
                <a:moveTo>
                  <a:pt x="18587" y="6546"/>
                </a:moveTo>
                <a:lnTo>
                  <a:pt x="17493" y="8738"/>
                </a:lnTo>
                <a:cubicBezTo>
                  <a:pt x="17486" y="8793"/>
                  <a:pt x="17454" y="8825"/>
                  <a:pt x="17454" y="8894"/>
                </a:cubicBezTo>
                <a:cubicBezTo>
                  <a:pt x="17499" y="8894"/>
                  <a:pt x="17538" y="8821"/>
                  <a:pt x="17584" y="8785"/>
                </a:cubicBezTo>
                <a:lnTo>
                  <a:pt x="18645" y="6660"/>
                </a:lnTo>
                <a:cubicBezTo>
                  <a:pt x="18628" y="6612"/>
                  <a:pt x="18607" y="6569"/>
                  <a:pt x="18587" y="6546"/>
                </a:cubicBezTo>
                <a:close/>
                <a:moveTo>
                  <a:pt x="6699" y="6588"/>
                </a:moveTo>
                <a:cubicBezTo>
                  <a:pt x="6658" y="6632"/>
                  <a:pt x="6581" y="6688"/>
                  <a:pt x="6524" y="6708"/>
                </a:cubicBezTo>
                <a:lnTo>
                  <a:pt x="6260" y="7235"/>
                </a:lnTo>
                <a:cubicBezTo>
                  <a:pt x="6259" y="7235"/>
                  <a:pt x="6258" y="7235"/>
                  <a:pt x="6257" y="7235"/>
                </a:cubicBezTo>
                <a:lnTo>
                  <a:pt x="6216" y="7318"/>
                </a:lnTo>
                <a:lnTo>
                  <a:pt x="6214" y="7323"/>
                </a:lnTo>
                <a:lnTo>
                  <a:pt x="6172" y="7408"/>
                </a:lnTo>
                <a:lnTo>
                  <a:pt x="6011" y="7729"/>
                </a:lnTo>
                <a:lnTo>
                  <a:pt x="4789" y="10177"/>
                </a:lnTo>
                <a:cubicBezTo>
                  <a:pt x="4803" y="10172"/>
                  <a:pt x="4810" y="10144"/>
                  <a:pt x="4837" y="10144"/>
                </a:cubicBezTo>
                <a:cubicBezTo>
                  <a:pt x="4862" y="10144"/>
                  <a:pt x="4880" y="10168"/>
                  <a:pt x="4897" y="10191"/>
                </a:cubicBezTo>
                <a:lnTo>
                  <a:pt x="5490" y="9002"/>
                </a:lnTo>
                <a:lnTo>
                  <a:pt x="5492" y="8998"/>
                </a:lnTo>
                <a:lnTo>
                  <a:pt x="5619" y="8743"/>
                </a:lnTo>
                <a:lnTo>
                  <a:pt x="5641" y="8699"/>
                </a:lnTo>
                <a:lnTo>
                  <a:pt x="6027" y="7925"/>
                </a:lnTo>
                <a:lnTo>
                  <a:pt x="6179" y="7621"/>
                </a:lnTo>
                <a:lnTo>
                  <a:pt x="6283" y="7413"/>
                </a:lnTo>
                <a:lnTo>
                  <a:pt x="6311" y="7357"/>
                </a:lnTo>
                <a:lnTo>
                  <a:pt x="6367" y="7244"/>
                </a:lnTo>
                <a:cubicBezTo>
                  <a:pt x="6368" y="7245"/>
                  <a:pt x="6370" y="7244"/>
                  <a:pt x="6372" y="7244"/>
                </a:cubicBezTo>
                <a:cubicBezTo>
                  <a:pt x="6372" y="7244"/>
                  <a:pt x="6699" y="6597"/>
                  <a:pt x="6699" y="6597"/>
                </a:cubicBezTo>
                <a:lnTo>
                  <a:pt x="6699" y="6588"/>
                </a:lnTo>
                <a:close/>
                <a:moveTo>
                  <a:pt x="18780" y="6604"/>
                </a:moveTo>
                <a:lnTo>
                  <a:pt x="18713" y="6740"/>
                </a:lnTo>
                <a:cubicBezTo>
                  <a:pt x="18708" y="6779"/>
                  <a:pt x="18706" y="6823"/>
                  <a:pt x="18706" y="6863"/>
                </a:cubicBezTo>
                <a:cubicBezTo>
                  <a:pt x="18706" y="6897"/>
                  <a:pt x="18715" y="6921"/>
                  <a:pt x="18724" y="6945"/>
                </a:cubicBezTo>
                <a:lnTo>
                  <a:pt x="18792" y="6809"/>
                </a:lnTo>
                <a:cubicBezTo>
                  <a:pt x="18790" y="6767"/>
                  <a:pt x="18800" y="6725"/>
                  <a:pt x="18794" y="6682"/>
                </a:cubicBezTo>
                <a:cubicBezTo>
                  <a:pt x="18791" y="6659"/>
                  <a:pt x="18785" y="6633"/>
                  <a:pt x="18780" y="6604"/>
                </a:cubicBezTo>
                <a:close/>
                <a:moveTo>
                  <a:pt x="10111" y="6622"/>
                </a:moveTo>
                <a:lnTo>
                  <a:pt x="9900" y="7046"/>
                </a:lnTo>
                <a:lnTo>
                  <a:pt x="9881" y="7084"/>
                </a:lnTo>
                <a:lnTo>
                  <a:pt x="9798" y="7250"/>
                </a:lnTo>
                <a:lnTo>
                  <a:pt x="9860" y="7250"/>
                </a:lnTo>
                <a:cubicBezTo>
                  <a:pt x="9860" y="7209"/>
                  <a:pt x="9873" y="7172"/>
                  <a:pt x="9894" y="7172"/>
                </a:cubicBezTo>
                <a:cubicBezTo>
                  <a:pt x="9909" y="7172"/>
                  <a:pt x="9918" y="7183"/>
                  <a:pt x="9933" y="7183"/>
                </a:cubicBezTo>
                <a:cubicBezTo>
                  <a:pt x="9938" y="7183"/>
                  <a:pt x="9946" y="7181"/>
                  <a:pt x="9952" y="7179"/>
                </a:cubicBezTo>
                <a:lnTo>
                  <a:pt x="10144" y="6802"/>
                </a:lnTo>
                <a:lnTo>
                  <a:pt x="10144" y="6793"/>
                </a:lnTo>
                <a:cubicBezTo>
                  <a:pt x="10144" y="6792"/>
                  <a:pt x="10145" y="6792"/>
                  <a:pt x="10146" y="6791"/>
                </a:cubicBezTo>
                <a:lnTo>
                  <a:pt x="10148" y="6782"/>
                </a:lnTo>
                <a:cubicBezTo>
                  <a:pt x="10147" y="6776"/>
                  <a:pt x="10143" y="6769"/>
                  <a:pt x="10143" y="6762"/>
                </a:cubicBezTo>
                <a:cubicBezTo>
                  <a:pt x="10143" y="6728"/>
                  <a:pt x="10117" y="6708"/>
                  <a:pt x="10117" y="6674"/>
                </a:cubicBezTo>
                <a:cubicBezTo>
                  <a:pt x="10117" y="6655"/>
                  <a:pt x="10115" y="6637"/>
                  <a:pt x="10111" y="6622"/>
                </a:cubicBezTo>
                <a:close/>
                <a:moveTo>
                  <a:pt x="6719" y="6757"/>
                </a:moveTo>
                <a:lnTo>
                  <a:pt x="6481" y="7232"/>
                </a:lnTo>
                <a:cubicBezTo>
                  <a:pt x="6498" y="7216"/>
                  <a:pt x="6516" y="7188"/>
                  <a:pt x="6533" y="7143"/>
                </a:cubicBezTo>
                <a:cubicBezTo>
                  <a:pt x="6564" y="7063"/>
                  <a:pt x="6736" y="7046"/>
                  <a:pt x="6736" y="6909"/>
                </a:cubicBezTo>
                <a:cubicBezTo>
                  <a:pt x="6736" y="6839"/>
                  <a:pt x="6729" y="6798"/>
                  <a:pt x="6719" y="6757"/>
                </a:cubicBezTo>
                <a:close/>
                <a:moveTo>
                  <a:pt x="5141" y="6800"/>
                </a:moveTo>
                <a:lnTo>
                  <a:pt x="5139" y="6804"/>
                </a:lnTo>
                <a:cubicBezTo>
                  <a:pt x="5141" y="6813"/>
                  <a:pt x="5140" y="6827"/>
                  <a:pt x="5138" y="6834"/>
                </a:cubicBezTo>
                <a:cubicBezTo>
                  <a:pt x="5151" y="6860"/>
                  <a:pt x="5181" y="6881"/>
                  <a:pt x="5200" y="6881"/>
                </a:cubicBezTo>
                <a:cubicBezTo>
                  <a:pt x="5202" y="6881"/>
                  <a:pt x="5211" y="6881"/>
                  <a:pt x="5211" y="6881"/>
                </a:cubicBezTo>
                <a:cubicBezTo>
                  <a:pt x="5211" y="6803"/>
                  <a:pt x="5177" y="6800"/>
                  <a:pt x="5141" y="6800"/>
                </a:cubicBezTo>
                <a:close/>
                <a:moveTo>
                  <a:pt x="18677" y="6812"/>
                </a:moveTo>
                <a:lnTo>
                  <a:pt x="17681" y="8807"/>
                </a:lnTo>
                <a:cubicBezTo>
                  <a:pt x="17686" y="8810"/>
                  <a:pt x="17693" y="8813"/>
                  <a:pt x="17700" y="8813"/>
                </a:cubicBezTo>
                <a:cubicBezTo>
                  <a:pt x="17689" y="8855"/>
                  <a:pt x="17700" y="8856"/>
                  <a:pt x="17700" y="8907"/>
                </a:cubicBezTo>
                <a:cubicBezTo>
                  <a:pt x="17700" y="8950"/>
                  <a:pt x="17676" y="8945"/>
                  <a:pt x="17676" y="8997"/>
                </a:cubicBezTo>
                <a:cubicBezTo>
                  <a:pt x="17676" y="9007"/>
                  <a:pt x="17677" y="9022"/>
                  <a:pt x="17680" y="9037"/>
                </a:cubicBezTo>
                <a:lnTo>
                  <a:pt x="18623" y="7149"/>
                </a:lnTo>
                <a:cubicBezTo>
                  <a:pt x="18625" y="7118"/>
                  <a:pt x="18630" y="7086"/>
                  <a:pt x="18640" y="7050"/>
                </a:cubicBezTo>
                <a:cubicBezTo>
                  <a:pt x="18652" y="7006"/>
                  <a:pt x="18677" y="6909"/>
                  <a:pt x="18677" y="6815"/>
                </a:cubicBezTo>
                <a:cubicBezTo>
                  <a:pt x="18677" y="6814"/>
                  <a:pt x="18677" y="6813"/>
                  <a:pt x="18677" y="6812"/>
                </a:cubicBezTo>
                <a:close/>
                <a:moveTo>
                  <a:pt x="5117" y="6831"/>
                </a:moveTo>
                <a:cubicBezTo>
                  <a:pt x="5117" y="6831"/>
                  <a:pt x="4782" y="7501"/>
                  <a:pt x="4782" y="7502"/>
                </a:cubicBezTo>
                <a:cubicBezTo>
                  <a:pt x="4782" y="7502"/>
                  <a:pt x="4782" y="7503"/>
                  <a:pt x="4782" y="7503"/>
                </a:cubicBezTo>
                <a:lnTo>
                  <a:pt x="4605" y="7858"/>
                </a:lnTo>
                <a:lnTo>
                  <a:pt x="3322" y="10429"/>
                </a:lnTo>
                <a:cubicBezTo>
                  <a:pt x="3323" y="10432"/>
                  <a:pt x="3325" y="10435"/>
                  <a:pt x="3326" y="10438"/>
                </a:cubicBezTo>
                <a:lnTo>
                  <a:pt x="3281" y="10529"/>
                </a:lnTo>
                <a:lnTo>
                  <a:pt x="3230" y="10628"/>
                </a:lnTo>
                <a:cubicBezTo>
                  <a:pt x="3238" y="10635"/>
                  <a:pt x="3246" y="10644"/>
                  <a:pt x="3252" y="10657"/>
                </a:cubicBezTo>
                <a:cubicBezTo>
                  <a:pt x="3264" y="10682"/>
                  <a:pt x="3278" y="10710"/>
                  <a:pt x="3291" y="10737"/>
                </a:cubicBezTo>
                <a:lnTo>
                  <a:pt x="3324" y="10669"/>
                </a:lnTo>
                <a:lnTo>
                  <a:pt x="3396" y="10525"/>
                </a:lnTo>
                <a:cubicBezTo>
                  <a:pt x="3396" y="10520"/>
                  <a:pt x="3396" y="10515"/>
                  <a:pt x="3396" y="10510"/>
                </a:cubicBezTo>
                <a:lnTo>
                  <a:pt x="4756" y="7785"/>
                </a:lnTo>
                <a:lnTo>
                  <a:pt x="4864" y="7569"/>
                </a:lnTo>
                <a:lnTo>
                  <a:pt x="5165" y="6966"/>
                </a:lnTo>
                <a:cubicBezTo>
                  <a:pt x="5146" y="6923"/>
                  <a:pt x="5128" y="6877"/>
                  <a:pt x="5117" y="6831"/>
                </a:cubicBezTo>
                <a:close/>
                <a:moveTo>
                  <a:pt x="10217" y="6859"/>
                </a:moveTo>
                <a:lnTo>
                  <a:pt x="10081" y="7128"/>
                </a:lnTo>
                <a:cubicBezTo>
                  <a:pt x="10081" y="7128"/>
                  <a:pt x="10129" y="7128"/>
                  <a:pt x="10129" y="7128"/>
                </a:cubicBezTo>
                <a:cubicBezTo>
                  <a:pt x="10154" y="7128"/>
                  <a:pt x="10185" y="7131"/>
                  <a:pt x="10205" y="7092"/>
                </a:cubicBezTo>
                <a:lnTo>
                  <a:pt x="10205" y="7061"/>
                </a:lnTo>
                <a:cubicBezTo>
                  <a:pt x="10185" y="7061"/>
                  <a:pt x="10176" y="7058"/>
                  <a:pt x="10154" y="7045"/>
                </a:cubicBezTo>
                <a:cubicBezTo>
                  <a:pt x="10171" y="6989"/>
                  <a:pt x="10219" y="6950"/>
                  <a:pt x="10219" y="6873"/>
                </a:cubicBezTo>
                <a:cubicBezTo>
                  <a:pt x="10219" y="6868"/>
                  <a:pt x="10217" y="6864"/>
                  <a:pt x="10217" y="6859"/>
                </a:cubicBezTo>
                <a:close/>
                <a:moveTo>
                  <a:pt x="18808" y="7003"/>
                </a:moveTo>
                <a:lnTo>
                  <a:pt x="18749" y="7131"/>
                </a:lnTo>
                <a:lnTo>
                  <a:pt x="18749" y="7269"/>
                </a:lnTo>
                <a:cubicBezTo>
                  <a:pt x="18749" y="7316"/>
                  <a:pt x="18732" y="7336"/>
                  <a:pt x="18730" y="7388"/>
                </a:cubicBezTo>
                <a:lnTo>
                  <a:pt x="18836" y="7172"/>
                </a:lnTo>
                <a:cubicBezTo>
                  <a:pt x="18829" y="7142"/>
                  <a:pt x="18822" y="7111"/>
                  <a:pt x="18816" y="7078"/>
                </a:cubicBezTo>
                <a:cubicBezTo>
                  <a:pt x="18813" y="7061"/>
                  <a:pt x="18811" y="7032"/>
                  <a:pt x="18808" y="7003"/>
                </a:cubicBezTo>
                <a:close/>
                <a:moveTo>
                  <a:pt x="6729" y="7190"/>
                </a:moveTo>
                <a:lnTo>
                  <a:pt x="6564" y="7526"/>
                </a:lnTo>
                <a:cubicBezTo>
                  <a:pt x="6569" y="7531"/>
                  <a:pt x="6578" y="7534"/>
                  <a:pt x="6578" y="7534"/>
                </a:cubicBezTo>
                <a:lnTo>
                  <a:pt x="6578" y="7559"/>
                </a:lnTo>
                <a:cubicBezTo>
                  <a:pt x="6578" y="7563"/>
                  <a:pt x="6531" y="7624"/>
                  <a:pt x="6531" y="7641"/>
                </a:cubicBezTo>
                <a:cubicBezTo>
                  <a:pt x="6531" y="7654"/>
                  <a:pt x="6537" y="7684"/>
                  <a:pt x="6548" y="7684"/>
                </a:cubicBezTo>
                <a:cubicBezTo>
                  <a:pt x="6572" y="7684"/>
                  <a:pt x="6584" y="7660"/>
                  <a:pt x="6611" y="7657"/>
                </a:cubicBezTo>
                <a:lnTo>
                  <a:pt x="6759" y="7366"/>
                </a:lnTo>
                <a:cubicBezTo>
                  <a:pt x="6759" y="7366"/>
                  <a:pt x="6759" y="7340"/>
                  <a:pt x="6759" y="7340"/>
                </a:cubicBezTo>
                <a:lnTo>
                  <a:pt x="6758" y="7319"/>
                </a:lnTo>
                <a:cubicBezTo>
                  <a:pt x="6749" y="7302"/>
                  <a:pt x="6740" y="7298"/>
                  <a:pt x="6728" y="7298"/>
                </a:cubicBezTo>
                <a:cubicBezTo>
                  <a:pt x="6713" y="7298"/>
                  <a:pt x="6719" y="7323"/>
                  <a:pt x="6699" y="7332"/>
                </a:cubicBezTo>
                <a:lnTo>
                  <a:pt x="6699" y="7293"/>
                </a:lnTo>
                <a:cubicBezTo>
                  <a:pt x="6699" y="7254"/>
                  <a:pt x="6718" y="7224"/>
                  <a:pt x="6729" y="7190"/>
                </a:cubicBezTo>
                <a:close/>
                <a:moveTo>
                  <a:pt x="2453" y="7289"/>
                </a:moveTo>
                <a:cubicBezTo>
                  <a:pt x="2453" y="7289"/>
                  <a:pt x="2418" y="7359"/>
                  <a:pt x="2418" y="7359"/>
                </a:cubicBezTo>
                <a:cubicBezTo>
                  <a:pt x="2429" y="7364"/>
                  <a:pt x="2440" y="7366"/>
                  <a:pt x="2450" y="7366"/>
                </a:cubicBezTo>
                <a:cubicBezTo>
                  <a:pt x="2444" y="7379"/>
                  <a:pt x="2434" y="7381"/>
                  <a:pt x="2430" y="7411"/>
                </a:cubicBezTo>
                <a:cubicBezTo>
                  <a:pt x="2441" y="7425"/>
                  <a:pt x="2457" y="7447"/>
                  <a:pt x="2475" y="7472"/>
                </a:cubicBezTo>
                <a:lnTo>
                  <a:pt x="2527" y="7370"/>
                </a:lnTo>
                <a:cubicBezTo>
                  <a:pt x="2505" y="7340"/>
                  <a:pt x="2480" y="7312"/>
                  <a:pt x="2453" y="7289"/>
                </a:cubicBezTo>
                <a:close/>
                <a:moveTo>
                  <a:pt x="10023" y="7330"/>
                </a:moveTo>
                <a:lnTo>
                  <a:pt x="10023" y="7370"/>
                </a:lnTo>
                <a:cubicBezTo>
                  <a:pt x="10023" y="7383"/>
                  <a:pt x="10019" y="7442"/>
                  <a:pt x="10037" y="7454"/>
                </a:cubicBezTo>
                <a:cubicBezTo>
                  <a:pt x="10037" y="7454"/>
                  <a:pt x="10071" y="7381"/>
                  <a:pt x="10071" y="7381"/>
                </a:cubicBezTo>
                <a:cubicBezTo>
                  <a:pt x="10055" y="7373"/>
                  <a:pt x="10040" y="7357"/>
                  <a:pt x="10028" y="7330"/>
                </a:cubicBezTo>
                <a:lnTo>
                  <a:pt x="10023" y="7330"/>
                </a:lnTo>
                <a:close/>
                <a:moveTo>
                  <a:pt x="18615" y="7380"/>
                </a:moveTo>
                <a:lnTo>
                  <a:pt x="18125" y="8364"/>
                </a:lnTo>
                <a:cubicBezTo>
                  <a:pt x="18149" y="8371"/>
                  <a:pt x="18176" y="8378"/>
                  <a:pt x="18200" y="8378"/>
                </a:cubicBezTo>
                <a:cubicBezTo>
                  <a:pt x="18214" y="8378"/>
                  <a:pt x="18228" y="8370"/>
                  <a:pt x="18242" y="8358"/>
                </a:cubicBezTo>
                <a:lnTo>
                  <a:pt x="18384" y="8071"/>
                </a:lnTo>
                <a:cubicBezTo>
                  <a:pt x="18435" y="7928"/>
                  <a:pt x="18482" y="7772"/>
                  <a:pt x="18523" y="7692"/>
                </a:cubicBezTo>
                <a:cubicBezTo>
                  <a:pt x="18556" y="7625"/>
                  <a:pt x="18601" y="7490"/>
                  <a:pt x="18615" y="7380"/>
                </a:cubicBezTo>
                <a:close/>
                <a:moveTo>
                  <a:pt x="6862" y="7383"/>
                </a:moveTo>
                <a:cubicBezTo>
                  <a:pt x="6858" y="7388"/>
                  <a:pt x="6853" y="7391"/>
                  <a:pt x="6847" y="7393"/>
                </a:cubicBezTo>
                <a:lnTo>
                  <a:pt x="6705" y="7675"/>
                </a:lnTo>
                <a:cubicBezTo>
                  <a:pt x="6709" y="7672"/>
                  <a:pt x="6712" y="7669"/>
                  <a:pt x="6717" y="7665"/>
                </a:cubicBezTo>
                <a:cubicBezTo>
                  <a:pt x="6727" y="7708"/>
                  <a:pt x="6755" y="7693"/>
                  <a:pt x="6777" y="7693"/>
                </a:cubicBezTo>
                <a:cubicBezTo>
                  <a:pt x="6770" y="7719"/>
                  <a:pt x="6753" y="7732"/>
                  <a:pt x="6753" y="7772"/>
                </a:cubicBezTo>
                <a:cubicBezTo>
                  <a:pt x="6753" y="7772"/>
                  <a:pt x="6761" y="7772"/>
                  <a:pt x="6766" y="7772"/>
                </a:cubicBezTo>
                <a:cubicBezTo>
                  <a:pt x="6767" y="7772"/>
                  <a:pt x="6769" y="7771"/>
                  <a:pt x="6771" y="7771"/>
                </a:cubicBezTo>
                <a:lnTo>
                  <a:pt x="6817" y="7678"/>
                </a:lnTo>
                <a:lnTo>
                  <a:pt x="6830" y="7653"/>
                </a:lnTo>
                <a:lnTo>
                  <a:pt x="6863" y="7587"/>
                </a:lnTo>
                <a:cubicBezTo>
                  <a:pt x="6862" y="7583"/>
                  <a:pt x="6862" y="7580"/>
                  <a:pt x="6862" y="7577"/>
                </a:cubicBezTo>
                <a:cubicBezTo>
                  <a:pt x="6862" y="7560"/>
                  <a:pt x="6881" y="7550"/>
                  <a:pt x="6883" y="7512"/>
                </a:cubicBezTo>
                <a:cubicBezTo>
                  <a:pt x="6875" y="7512"/>
                  <a:pt x="6864" y="7516"/>
                  <a:pt x="6860" y="7524"/>
                </a:cubicBezTo>
                <a:cubicBezTo>
                  <a:pt x="6860" y="7460"/>
                  <a:pt x="6862" y="7421"/>
                  <a:pt x="6862" y="7383"/>
                </a:cubicBezTo>
                <a:close/>
                <a:moveTo>
                  <a:pt x="9913" y="7465"/>
                </a:moveTo>
                <a:lnTo>
                  <a:pt x="9847" y="7598"/>
                </a:lnTo>
                <a:cubicBezTo>
                  <a:pt x="9866" y="7625"/>
                  <a:pt x="9901" y="7645"/>
                  <a:pt x="9930" y="7660"/>
                </a:cubicBezTo>
                <a:lnTo>
                  <a:pt x="10013" y="7494"/>
                </a:lnTo>
                <a:cubicBezTo>
                  <a:pt x="10000" y="7500"/>
                  <a:pt x="9988" y="7506"/>
                  <a:pt x="9977" y="7506"/>
                </a:cubicBezTo>
                <a:cubicBezTo>
                  <a:pt x="9960" y="7506"/>
                  <a:pt x="9922" y="7490"/>
                  <a:pt x="9916" y="7465"/>
                </a:cubicBezTo>
                <a:cubicBezTo>
                  <a:pt x="9915" y="7465"/>
                  <a:pt x="9914" y="7464"/>
                  <a:pt x="9913" y="7465"/>
                </a:cubicBezTo>
                <a:close/>
                <a:moveTo>
                  <a:pt x="11725" y="7506"/>
                </a:moveTo>
                <a:cubicBezTo>
                  <a:pt x="11719" y="7506"/>
                  <a:pt x="11714" y="7508"/>
                  <a:pt x="11708" y="7509"/>
                </a:cubicBezTo>
                <a:cubicBezTo>
                  <a:pt x="11707" y="7509"/>
                  <a:pt x="11707" y="7509"/>
                  <a:pt x="11707" y="7509"/>
                </a:cubicBezTo>
                <a:cubicBezTo>
                  <a:pt x="11690" y="7513"/>
                  <a:pt x="11674" y="7522"/>
                  <a:pt x="11658" y="7531"/>
                </a:cubicBezTo>
                <a:lnTo>
                  <a:pt x="11657" y="7531"/>
                </a:lnTo>
                <a:lnTo>
                  <a:pt x="11225" y="8398"/>
                </a:lnTo>
                <a:lnTo>
                  <a:pt x="11115" y="8619"/>
                </a:lnTo>
                <a:lnTo>
                  <a:pt x="11034" y="8781"/>
                </a:lnTo>
                <a:cubicBezTo>
                  <a:pt x="11041" y="8793"/>
                  <a:pt x="11046" y="8802"/>
                  <a:pt x="11048" y="8802"/>
                </a:cubicBezTo>
                <a:cubicBezTo>
                  <a:pt x="11052" y="8840"/>
                  <a:pt x="11069" y="8857"/>
                  <a:pt x="11069" y="8921"/>
                </a:cubicBezTo>
                <a:cubicBezTo>
                  <a:pt x="11069" y="8927"/>
                  <a:pt x="11069" y="8934"/>
                  <a:pt x="11069" y="8940"/>
                </a:cubicBezTo>
                <a:lnTo>
                  <a:pt x="11111" y="8856"/>
                </a:lnTo>
                <a:lnTo>
                  <a:pt x="11168" y="8741"/>
                </a:lnTo>
                <a:lnTo>
                  <a:pt x="11189" y="8700"/>
                </a:lnTo>
                <a:lnTo>
                  <a:pt x="11280" y="8518"/>
                </a:lnTo>
                <a:lnTo>
                  <a:pt x="11761" y="7552"/>
                </a:lnTo>
                <a:cubicBezTo>
                  <a:pt x="11753" y="7525"/>
                  <a:pt x="11742" y="7506"/>
                  <a:pt x="11725" y="7506"/>
                </a:cubicBezTo>
                <a:close/>
                <a:moveTo>
                  <a:pt x="18765" y="7528"/>
                </a:moveTo>
                <a:lnTo>
                  <a:pt x="18748" y="7570"/>
                </a:lnTo>
                <a:cubicBezTo>
                  <a:pt x="18747" y="7614"/>
                  <a:pt x="18749" y="7657"/>
                  <a:pt x="18749" y="7714"/>
                </a:cubicBezTo>
                <a:lnTo>
                  <a:pt x="18749" y="7804"/>
                </a:lnTo>
                <a:cubicBezTo>
                  <a:pt x="18749" y="7804"/>
                  <a:pt x="18797" y="7699"/>
                  <a:pt x="18797" y="7699"/>
                </a:cubicBezTo>
                <a:cubicBezTo>
                  <a:pt x="18782" y="7662"/>
                  <a:pt x="18766" y="7622"/>
                  <a:pt x="18766" y="7567"/>
                </a:cubicBezTo>
                <a:cubicBezTo>
                  <a:pt x="18766" y="7554"/>
                  <a:pt x="18765" y="7542"/>
                  <a:pt x="18765" y="7528"/>
                </a:cubicBezTo>
                <a:close/>
                <a:moveTo>
                  <a:pt x="6918" y="7692"/>
                </a:moveTo>
                <a:cubicBezTo>
                  <a:pt x="6918" y="7692"/>
                  <a:pt x="6869" y="7790"/>
                  <a:pt x="6869" y="7790"/>
                </a:cubicBezTo>
                <a:cubicBezTo>
                  <a:pt x="6872" y="7802"/>
                  <a:pt x="6877" y="7812"/>
                  <a:pt x="6885" y="7812"/>
                </a:cubicBezTo>
                <a:cubicBezTo>
                  <a:pt x="6907" y="7812"/>
                  <a:pt x="6920" y="7760"/>
                  <a:pt x="6920" y="7708"/>
                </a:cubicBezTo>
                <a:cubicBezTo>
                  <a:pt x="6920" y="7702"/>
                  <a:pt x="6919" y="7697"/>
                  <a:pt x="6918" y="7692"/>
                </a:cubicBezTo>
                <a:close/>
                <a:moveTo>
                  <a:pt x="6443" y="7785"/>
                </a:moveTo>
                <a:cubicBezTo>
                  <a:pt x="6424" y="7797"/>
                  <a:pt x="6394" y="7904"/>
                  <a:pt x="6394" y="7930"/>
                </a:cubicBezTo>
                <a:cubicBezTo>
                  <a:pt x="6394" y="7956"/>
                  <a:pt x="6403" y="7977"/>
                  <a:pt x="6425" y="7977"/>
                </a:cubicBezTo>
                <a:cubicBezTo>
                  <a:pt x="6436" y="7977"/>
                  <a:pt x="6445" y="7972"/>
                  <a:pt x="6453" y="7963"/>
                </a:cubicBezTo>
                <a:lnTo>
                  <a:pt x="6470" y="7937"/>
                </a:lnTo>
                <a:cubicBezTo>
                  <a:pt x="6471" y="7932"/>
                  <a:pt x="6477" y="7927"/>
                  <a:pt x="6477" y="7922"/>
                </a:cubicBezTo>
                <a:lnTo>
                  <a:pt x="6477" y="7891"/>
                </a:lnTo>
                <a:cubicBezTo>
                  <a:pt x="6436" y="7891"/>
                  <a:pt x="6459" y="7866"/>
                  <a:pt x="6459" y="7828"/>
                </a:cubicBezTo>
                <a:cubicBezTo>
                  <a:pt x="6459" y="7810"/>
                  <a:pt x="6448" y="7802"/>
                  <a:pt x="6443" y="7785"/>
                </a:cubicBezTo>
                <a:close/>
                <a:moveTo>
                  <a:pt x="6230" y="7804"/>
                </a:moveTo>
                <a:cubicBezTo>
                  <a:pt x="6226" y="7808"/>
                  <a:pt x="6222" y="7809"/>
                  <a:pt x="6222" y="7822"/>
                </a:cubicBezTo>
                <a:cubicBezTo>
                  <a:pt x="6222" y="7838"/>
                  <a:pt x="6244" y="7865"/>
                  <a:pt x="6268" y="7889"/>
                </a:cubicBezTo>
                <a:lnTo>
                  <a:pt x="6271" y="7883"/>
                </a:lnTo>
                <a:cubicBezTo>
                  <a:pt x="6253" y="7852"/>
                  <a:pt x="6240" y="7842"/>
                  <a:pt x="6230" y="7804"/>
                </a:cubicBezTo>
                <a:close/>
                <a:moveTo>
                  <a:pt x="6193" y="7810"/>
                </a:moveTo>
                <a:lnTo>
                  <a:pt x="6070" y="8056"/>
                </a:lnTo>
                <a:cubicBezTo>
                  <a:pt x="6084" y="8057"/>
                  <a:pt x="6133" y="8068"/>
                  <a:pt x="6152" y="8044"/>
                </a:cubicBezTo>
                <a:cubicBezTo>
                  <a:pt x="6171" y="8018"/>
                  <a:pt x="6170" y="7962"/>
                  <a:pt x="6202" y="7958"/>
                </a:cubicBezTo>
                <a:cubicBezTo>
                  <a:pt x="6202" y="7990"/>
                  <a:pt x="6201" y="8005"/>
                  <a:pt x="6206" y="8013"/>
                </a:cubicBezTo>
                <a:lnTo>
                  <a:pt x="6257" y="7911"/>
                </a:lnTo>
                <a:cubicBezTo>
                  <a:pt x="6231" y="7884"/>
                  <a:pt x="6208" y="7848"/>
                  <a:pt x="6193" y="7810"/>
                </a:cubicBezTo>
                <a:close/>
                <a:moveTo>
                  <a:pt x="6342" y="7956"/>
                </a:moveTo>
                <a:lnTo>
                  <a:pt x="6237" y="8167"/>
                </a:lnTo>
                <a:cubicBezTo>
                  <a:pt x="6241" y="8163"/>
                  <a:pt x="6245" y="8160"/>
                  <a:pt x="6249" y="8157"/>
                </a:cubicBezTo>
                <a:cubicBezTo>
                  <a:pt x="6260" y="8153"/>
                  <a:pt x="6405" y="8042"/>
                  <a:pt x="6405" y="8008"/>
                </a:cubicBezTo>
                <a:cubicBezTo>
                  <a:pt x="6405" y="7965"/>
                  <a:pt x="6361" y="7958"/>
                  <a:pt x="6342" y="7956"/>
                </a:cubicBezTo>
                <a:close/>
                <a:moveTo>
                  <a:pt x="11889" y="7961"/>
                </a:moveTo>
                <a:cubicBezTo>
                  <a:pt x="11889" y="7961"/>
                  <a:pt x="11499" y="8741"/>
                  <a:pt x="11499" y="8741"/>
                </a:cubicBezTo>
                <a:cubicBezTo>
                  <a:pt x="11509" y="8760"/>
                  <a:pt x="11517" y="8789"/>
                  <a:pt x="11538" y="8789"/>
                </a:cubicBezTo>
                <a:cubicBezTo>
                  <a:pt x="11543" y="8755"/>
                  <a:pt x="11543" y="8729"/>
                  <a:pt x="11538" y="8695"/>
                </a:cubicBezTo>
                <a:cubicBezTo>
                  <a:pt x="11566" y="8678"/>
                  <a:pt x="11575" y="8639"/>
                  <a:pt x="11609" y="8639"/>
                </a:cubicBezTo>
                <a:cubicBezTo>
                  <a:pt x="11624" y="8639"/>
                  <a:pt x="11637" y="8653"/>
                  <a:pt x="11648" y="8670"/>
                </a:cubicBezTo>
                <a:lnTo>
                  <a:pt x="11777" y="8421"/>
                </a:lnTo>
                <a:cubicBezTo>
                  <a:pt x="11782" y="8361"/>
                  <a:pt x="11841" y="8282"/>
                  <a:pt x="11841" y="8242"/>
                </a:cubicBezTo>
                <a:lnTo>
                  <a:pt x="11841" y="8130"/>
                </a:lnTo>
                <a:cubicBezTo>
                  <a:pt x="11841" y="8104"/>
                  <a:pt x="11842" y="8139"/>
                  <a:pt x="11850" y="8070"/>
                </a:cubicBezTo>
                <a:cubicBezTo>
                  <a:pt x="11850" y="8027"/>
                  <a:pt x="11870" y="8007"/>
                  <a:pt x="11891" y="7998"/>
                </a:cubicBezTo>
                <a:cubicBezTo>
                  <a:pt x="11890" y="7985"/>
                  <a:pt x="11889" y="7973"/>
                  <a:pt x="11889" y="7961"/>
                </a:cubicBezTo>
                <a:close/>
                <a:moveTo>
                  <a:pt x="18751" y="7998"/>
                </a:moveTo>
                <a:lnTo>
                  <a:pt x="18711" y="8080"/>
                </a:lnTo>
                <a:cubicBezTo>
                  <a:pt x="18705" y="8151"/>
                  <a:pt x="18690" y="8257"/>
                  <a:pt x="18661" y="8257"/>
                </a:cubicBezTo>
                <a:cubicBezTo>
                  <a:pt x="18658" y="8257"/>
                  <a:pt x="18653" y="8258"/>
                  <a:pt x="18648" y="8258"/>
                </a:cubicBezTo>
                <a:cubicBezTo>
                  <a:pt x="18648" y="8258"/>
                  <a:pt x="18648" y="8259"/>
                  <a:pt x="18648" y="8258"/>
                </a:cubicBezTo>
                <a:lnTo>
                  <a:pt x="18648" y="8264"/>
                </a:lnTo>
                <a:lnTo>
                  <a:pt x="18648" y="8278"/>
                </a:lnTo>
                <a:cubicBezTo>
                  <a:pt x="18648" y="8308"/>
                  <a:pt x="18613" y="8339"/>
                  <a:pt x="18613" y="8386"/>
                </a:cubicBezTo>
                <a:cubicBezTo>
                  <a:pt x="18613" y="8403"/>
                  <a:pt x="18628" y="8410"/>
                  <a:pt x="18628" y="8427"/>
                </a:cubicBezTo>
                <a:lnTo>
                  <a:pt x="18628" y="8493"/>
                </a:lnTo>
                <a:lnTo>
                  <a:pt x="18647" y="8445"/>
                </a:lnTo>
                <a:cubicBezTo>
                  <a:pt x="18638" y="8437"/>
                  <a:pt x="18628" y="8425"/>
                  <a:pt x="18628" y="8404"/>
                </a:cubicBezTo>
                <a:cubicBezTo>
                  <a:pt x="18628" y="8340"/>
                  <a:pt x="18655" y="8365"/>
                  <a:pt x="18680" y="8372"/>
                </a:cubicBezTo>
                <a:lnTo>
                  <a:pt x="18812" y="8107"/>
                </a:lnTo>
                <a:cubicBezTo>
                  <a:pt x="18789" y="8078"/>
                  <a:pt x="18771" y="8037"/>
                  <a:pt x="18751" y="7998"/>
                </a:cubicBezTo>
                <a:close/>
                <a:moveTo>
                  <a:pt x="18648" y="8264"/>
                </a:moveTo>
                <a:cubicBezTo>
                  <a:pt x="18646" y="8262"/>
                  <a:pt x="18645" y="8260"/>
                  <a:pt x="18644" y="8258"/>
                </a:cubicBezTo>
                <a:cubicBezTo>
                  <a:pt x="18643" y="8258"/>
                  <a:pt x="18641" y="8257"/>
                  <a:pt x="18640" y="8257"/>
                </a:cubicBezTo>
                <a:lnTo>
                  <a:pt x="18648" y="8264"/>
                </a:lnTo>
                <a:close/>
                <a:moveTo>
                  <a:pt x="6194" y="8038"/>
                </a:moveTo>
                <a:cubicBezTo>
                  <a:pt x="6151" y="8065"/>
                  <a:pt x="6107" y="8120"/>
                  <a:pt x="6107" y="8191"/>
                </a:cubicBezTo>
                <a:cubicBezTo>
                  <a:pt x="6107" y="8196"/>
                  <a:pt x="6108" y="8201"/>
                  <a:pt x="6109" y="8207"/>
                </a:cubicBezTo>
                <a:lnTo>
                  <a:pt x="6194" y="8038"/>
                </a:lnTo>
                <a:close/>
                <a:moveTo>
                  <a:pt x="6050" y="8095"/>
                </a:moveTo>
                <a:lnTo>
                  <a:pt x="6013" y="8170"/>
                </a:lnTo>
                <a:cubicBezTo>
                  <a:pt x="6030" y="8159"/>
                  <a:pt x="6043" y="8136"/>
                  <a:pt x="6053" y="8105"/>
                </a:cubicBezTo>
                <a:cubicBezTo>
                  <a:pt x="6052" y="8101"/>
                  <a:pt x="6051" y="8098"/>
                  <a:pt x="6050" y="8095"/>
                </a:cubicBezTo>
                <a:close/>
                <a:moveTo>
                  <a:pt x="18902" y="8141"/>
                </a:moveTo>
                <a:lnTo>
                  <a:pt x="18769" y="8407"/>
                </a:lnTo>
                <a:cubicBezTo>
                  <a:pt x="18777" y="8415"/>
                  <a:pt x="18786" y="8425"/>
                  <a:pt x="18796" y="8437"/>
                </a:cubicBezTo>
                <a:cubicBezTo>
                  <a:pt x="18813" y="8386"/>
                  <a:pt x="18828" y="8288"/>
                  <a:pt x="18872" y="8288"/>
                </a:cubicBezTo>
                <a:cubicBezTo>
                  <a:pt x="18904" y="8288"/>
                  <a:pt x="18920" y="8274"/>
                  <a:pt x="18939" y="8249"/>
                </a:cubicBezTo>
                <a:cubicBezTo>
                  <a:pt x="18930" y="8244"/>
                  <a:pt x="18913" y="8219"/>
                  <a:pt x="18913" y="8193"/>
                </a:cubicBezTo>
                <a:cubicBezTo>
                  <a:pt x="18913" y="8172"/>
                  <a:pt x="18921" y="8164"/>
                  <a:pt x="18926" y="8142"/>
                </a:cubicBezTo>
                <a:cubicBezTo>
                  <a:pt x="18918" y="8133"/>
                  <a:pt x="18911" y="8136"/>
                  <a:pt x="18902" y="8141"/>
                </a:cubicBezTo>
                <a:close/>
                <a:moveTo>
                  <a:pt x="9737" y="8261"/>
                </a:moveTo>
                <a:lnTo>
                  <a:pt x="9581" y="8574"/>
                </a:lnTo>
                <a:cubicBezTo>
                  <a:pt x="9577" y="8663"/>
                  <a:pt x="9565" y="8753"/>
                  <a:pt x="9564" y="8839"/>
                </a:cubicBezTo>
                <a:lnTo>
                  <a:pt x="9851" y="8261"/>
                </a:lnTo>
                <a:cubicBezTo>
                  <a:pt x="9851" y="8261"/>
                  <a:pt x="9737" y="8261"/>
                  <a:pt x="9737" y="8261"/>
                </a:cubicBezTo>
                <a:close/>
                <a:moveTo>
                  <a:pt x="12184" y="8469"/>
                </a:moveTo>
                <a:cubicBezTo>
                  <a:pt x="12147" y="8469"/>
                  <a:pt x="12088" y="8485"/>
                  <a:pt x="12060" y="8519"/>
                </a:cubicBezTo>
                <a:cubicBezTo>
                  <a:pt x="12048" y="8533"/>
                  <a:pt x="12034" y="8557"/>
                  <a:pt x="12018" y="8577"/>
                </a:cubicBezTo>
                <a:lnTo>
                  <a:pt x="11744" y="9127"/>
                </a:lnTo>
                <a:cubicBezTo>
                  <a:pt x="11755" y="9166"/>
                  <a:pt x="11788" y="9209"/>
                  <a:pt x="11797" y="9227"/>
                </a:cubicBezTo>
                <a:cubicBezTo>
                  <a:pt x="11795" y="9235"/>
                  <a:pt x="11787" y="9263"/>
                  <a:pt x="11780" y="9263"/>
                </a:cubicBezTo>
                <a:lnTo>
                  <a:pt x="11789" y="9263"/>
                </a:lnTo>
                <a:lnTo>
                  <a:pt x="12186" y="8469"/>
                </a:lnTo>
                <a:cubicBezTo>
                  <a:pt x="12185" y="8469"/>
                  <a:pt x="12184" y="8469"/>
                  <a:pt x="12184" y="8469"/>
                </a:cubicBezTo>
                <a:close/>
                <a:moveTo>
                  <a:pt x="5846" y="8509"/>
                </a:moveTo>
                <a:lnTo>
                  <a:pt x="5787" y="8628"/>
                </a:lnTo>
                <a:cubicBezTo>
                  <a:pt x="5802" y="8622"/>
                  <a:pt x="5815" y="8612"/>
                  <a:pt x="5826" y="8596"/>
                </a:cubicBezTo>
                <a:cubicBezTo>
                  <a:pt x="5835" y="8613"/>
                  <a:pt x="5891" y="8585"/>
                  <a:pt x="5911" y="8572"/>
                </a:cubicBezTo>
                <a:lnTo>
                  <a:pt x="5911" y="8541"/>
                </a:lnTo>
                <a:cubicBezTo>
                  <a:pt x="5911" y="8541"/>
                  <a:pt x="5877" y="8572"/>
                  <a:pt x="5873" y="8572"/>
                </a:cubicBezTo>
                <a:cubicBezTo>
                  <a:pt x="5862" y="8572"/>
                  <a:pt x="5850" y="8534"/>
                  <a:pt x="5846" y="8509"/>
                </a:cubicBezTo>
                <a:close/>
                <a:moveTo>
                  <a:pt x="12265" y="8527"/>
                </a:moveTo>
                <a:lnTo>
                  <a:pt x="11875" y="9309"/>
                </a:lnTo>
                <a:cubicBezTo>
                  <a:pt x="11885" y="9320"/>
                  <a:pt x="11895" y="9329"/>
                  <a:pt x="11906" y="9329"/>
                </a:cubicBezTo>
                <a:cubicBezTo>
                  <a:pt x="11945" y="9329"/>
                  <a:pt x="11936" y="9225"/>
                  <a:pt x="11981" y="9225"/>
                </a:cubicBezTo>
                <a:cubicBezTo>
                  <a:pt x="11996" y="9225"/>
                  <a:pt x="12008" y="9237"/>
                  <a:pt x="12018" y="9252"/>
                </a:cubicBezTo>
                <a:lnTo>
                  <a:pt x="12343" y="8599"/>
                </a:lnTo>
                <a:cubicBezTo>
                  <a:pt x="12315" y="8585"/>
                  <a:pt x="12288" y="8562"/>
                  <a:pt x="12288" y="8533"/>
                </a:cubicBezTo>
                <a:cubicBezTo>
                  <a:pt x="12279" y="8533"/>
                  <a:pt x="12272" y="8531"/>
                  <a:pt x="12265" y="8527"/>
                </a:cubicBezTo>
                <a:close/>
                <a:moveTo>
                  <a:pt x="12582" y="8567"/>
                </a:moveTo>
                <a:cubicBezTo>
                  <a:pt x="12562" y="8593"/>
                  <a:pt x="12542" y="8616"/>
                  <a:pt x="12516" y="8616"/>
                </a:cubicBezTo>
                <a:lnTo>
                  <a:pt x="12443" y="8616"/>
                </a:lnTo>
                <a:lnTo>
                  <a:pt x="12087" y="9328"/>
                </a:lnTo>
                <a:cubicBezTo>
                  <a:pt x="12149" y="9328"/>
                  <a:pt x="12160" y="9271"/>
                  <a:pt x="12194" y="9220"/>
                </a:cubicBezTo>
                <a:cubicBezTo>
                  <a:pt x="12203" y="9237"/>
                  <a:pt x="12215" y="9253"/>
                  <a:pt x="12236" y="9253"/>
                </a:cubicBezTo>
                <a:cubicBezTo>
                  <a:pt x="12237" y="9253"/>
                  <a:pt x="12238" y="9253"/>
                  <a:pt x="12240" y="9253"/>
                </a:cubicBezTo>
                <a:lnTo>
                  <a:pt x="12582" y="8567"/>
                </a:lnTo>
                <a:close/>
                <a:moveTo>
                  <a:pt x="18688" y="8572"/>
                </a:moveTo>
                <a:lnTo>
                  <a:pt x="18597" y="8752"/>
                </a:lnTo>
                <a:cubicBezTo>
                  <a:pt x="18600" y="8760"/>
                  <a:pt x="18604" y="8768"/>
                  <a:pt x="18604" y="8788"/>
                </a:cubicBezTo>
                <a:cubicBezTo>
                  <a:pt x="18604" y="8925"/>
                  <a:pt x="18531" y="9103"/>
                  <a:pt x="18487" y="9133"/>
                </a:cubicBezTo>
                <a:cubicBezTo>
                  <a:pt x="18461" y="9150"/>
                  <a:pt x="18456" y="9194"/>
                  <a:pt x="18424" y="9194"/>
                </a:cubicBezTo>
                <a:cubicBezTo>
                  <a:pt x="18420" y="9194"/>
                  <a:pt x="18414" y="9180"/>
                  <a:pt x="18414" y="9171"/>
                </a:cubicBezTo>
                <a:cubicBezTo>
                  <a:pt x="18414" y="9154"/>
                  <a:pt x="18418" y="9137"/>
                  <a:pt x="18424" y="9124"/>
                </a:cubicBezTo>
                <a:cubicBezTo>
                  <a:pt x="18418" y="9129"/>
                  <a:pt x="18391" y="9242"/>
                  <a:pt x="18388" y="9242"/>
                </a:cubicBezTo>
                <a:cubicBezTo>
                  <a:pt x="18369" y="9242"/>
                  <a:pt x="18356" y="9385"/>
                  <a:pt x="18320" y="9385"/>
                </a:cubicBezTo>
                <a:lnTo>
                  <a:pt x="18282" y="9385"/>
                </a:lnTo>
                <a:lnTo>
                  <a:pt x="18218" y="9512"/>
                </a:lnTo>
                <a:cubicBezTo>
                  <a:pt x="18221" y="9511"/>
                  <a:pt x="18225" y="9509"/>
                  <a:pt x="18229" y="9505"/>
                </a:cubicBezTo>
                <a:cubicBezTo>
                  <a:pt x="18235" y="9501"/>
                  <a:pt x="18237" y="9471"/>
                  <a:pt x="18250" y="9471"/>
                </a:cubicBezTo>
                <a:cubicBezTo>
                  <a:pt x="18275" y="9471"/>
                  <a:pt x="18292" y="9497"/>
                  <a:pt x="18318" y="9509"/>
                </a:cubicBezTo>
                <a:cubicBezTo>
                  <a:pt x="18318" y="9518"/>
                  <a:pt x="18318" y="9530"/>
                  <a:pt x="18317" y="9543"/>
                </a:cubicBezTo>
                <a:lnTo>
                  <a:pt x="18715" y="8746"/>
                </a:lnTo>
                <a:cubicBezTo>
                  <a:pt x="18705" y="8718"/>
                  <a:pt x="18693" y="8692"/>
                  <a:pt x="18693" y="8655"/>
                </a:cubicBezTo>
                <a:cubicBezTo>
                  <a:pt x="18693" y="8626"/>
                  <a:pt x="18694" y="8600"/>
                  <a:pt x="18688" y="8572"/>
                </a:cubicBezTo>
                <a:close/>
                <a:moveTo>
                  <a:pt x="10667" y="8627"/>
                </a:moveTo>
                <a:lnTo>
                  <a:pt x="10620" y="8721"/>
                </a:lnTo>
                <a:cubicBezTo>
                  <a:pt x="10624" y="8734"/>
                  <a:pt x="10628" y="8747"/>
                  <a:pt x="10628" y="8763"/>
                </a:cubicBezTo>
                <a:cubicBezTo>
                  <a:pt x="10628" y="8793"/>
                  <a:pt x="10618" y="8814"/>
                  <a:pt x="10615" y="8849"/>
                </a:cubicBezTo>
                <a:cubicBezTo>
                  <a:pt x="10615" y="8877"/>
                  <a:pt x="10616" y="8920"/>
                  <a:pt x="10628" y="8933"/>
                </a:cubicBezTo>
                <a:lnTo>
                  <a:pt x="10692" y="8803"/>
                </a:lnTo>
                <a:cubicBezTo>
                  <a:pt x="10693" y="8743"/>
                  <a:pt x="10696" y="8706"/>
                  <a:pt x="10679" y="8644"/>
                </a:cubicBezTo>
                <a:cubicBezTo>
                  <a:pt x="10675" y="8644"/>
                  <a:pt x="10672" y="8634"/>
                  <a:pt x="10667" y="8627"/>
                </a:cubicBezTo>
                <a:close/>
                <a:moveTo>
                  <a:pt x="11858" y="8682"/>
                </a:moveTo>
                <a:cubicBezTo>
                  <a:pt x="11824" y="8698"/>
                  <a:pt x="11761" y="8700"/>
                  <a:pt x="11720" y="8729"/>
                </a:cubicBezTo>
                <a:lnTo>
                  <a:pt x="11680" y="8808"/>
                </a:lnTo>
                <a:cubicBezTo>
                  <a:pt x="11680" y="8811"/>
                  <a:pt x="11680" y="8813"/>
                  <a:pt x="11680" y="8815"/>
                </a:cubicBezTo>
                <a:cubicBezTo>
                  <a:pt x="11680" y="8841"/>
                  <a:pt x="11701" y="8836"/>
                  <a:pt x="11716" y="8836"/>
                </a:cubicBezTo>
                <a:cubicBezTo>
                  <a:pt x="11712" y="8857"/>
                  <a:pt x="11716" y="8856"/>
                  <a:pt x="11716" y="8886"/>
                </a:cubicBezTo>
                <a:cubicBezTo>
                  <a:pt x="11716" y="8967"/>
                  <a:pt x="11693" y="8958"/>
                  <a:pt x="11672" y="9001"/>
                </a:cubicBezTo>
                <a:cubicBezTo>
                  <a:pt x="11678" y="9008"/>
                  <a:pt x="11685" y="9012"/>
                  <a:pt x="11691" y="9016"/>
                </a:cubicBezTo>
                <a:lnTo>
                  <a:pt x="11858" y="8682"/>
                </a:lnTo>
                <a:close/>
                <a:moveTo>
                  <a:pt x="11471" y="8797"/>
                </a:moveTo>
                <a:lnTo>
                  <a:pt x="11379" y="8980"/>
                </a:lnTo>
                <a:cubicBezTo>
                  <a:pt x="11380" y="8983"/>
                  <a:pt x="11380" y="8985"/>
                  <a:pt x="11380" y="8987"/>
                </a:cubicBezTo>
                <a:cubicBezTo>
                  <a:pt x="11380" y="8996"/>
                  <a:pt x="11381" y="9030"/>
                  <a:pt x="11389" y="9030"/>
                </a:cubicBezTo>
                <a:lnTo>
                  <a:pt x="11426" y="9030"/>
                </a:lnTo>
                <a:cubicBezTo>
                  <a:pt x="11419" y="9071"/>
                  <a:pt x="11398" y="9064"/>
                  <a:pt x="11398" y="9094"/>
                </a:cubicBezTo>
                <a:cubicBezTo>
                  <a:pt x="11398" y="9116"/>
                  <a:pt x="11401" y="9136"/>
                  <a:pt x="11406" y="9155"/>
                </a:cubicBezTo>
                <a:lnTo>
                  <a:pt x="11507" y="8954"/>
                </a:lnTo>
                <a:cubicBezTo>
                  <a:pt x="11498" y="8937"/>
                  <a:pt x="11491" y="8922"/>
                  <a:pt x="11491" y="8918"/>
                </a:cubicBezTo>
                <a:cubicBezTo>
                  <a:pt x="11491" y="8905"/>
                  <a:pt x="11498" y="8892"/>
                  <a:pt x="11500" y="8867"/>
                </a:cubicBezTo>
                <a:lnTo>
                  <a:pt x="11471" y="8797"/>
                </a:lnTo>
                <a:close/>
                <a:moveTo>
                  <a:pt x="10096" y="8881"/>
                </a:moveTo>
                <a:lnTo>
                  <a:pt x="9914" y="9253"/>
                </a:lnTo>
                <a:cubicBezTo>
                  <a:pt x="9928" y="9248"/>
                  <a:pt x="9942" y="9242"/>
                  <a:pt x="9962" y="9250"/>
                </a:cubicBezTo>
                <a:lnTo>
                  <a:pt x="9962" y="9246"/>
                </a:lnTo>
                <a:cubicBezTo>
                  <a:pt x="10023" y="9272"/>
                  <a:pt x="10008" y="9165"/>
                  <a:pt x="10033" y="9140"/>
                </a:cubicBezTo>
                <a:cubicBezTo>
                  <a:pt x="10078" y="9097"/>
                  <a:pt x="10089" y="9045"/>
                  <a:pt x="10117" y="8959"/>
                </a:cubicBezTo>
                <a:cubicBezTo>
                  <a:pt x="10106" y="8951"/>
                  <a:pt x="10096" y="8938"/>
                  <a:pt x="10096" y="8904"/>
                </a:cubicBezTo>
                <a:cubicBezTo>
                  <a:pt x="10096" y="8897"/>
                  <a:pt x="10095" y="8889"/>
                  <a:pt x="10096" y="8881"/>
                </a:cubicBezTo>
                <a:close/>
                <a:moveTo>
                  <a:pt x="17856" y="8901"/>
                </a:moveTo>
                <a:lnTo>
                  <a:pt x="17769" y="9077"/>
                </a:lnTo>
                <a:cubicBezTo>
                  <a:pt x="17778" y="9092"/>
                  <a:pt x="17789" y="9110"/>
                  <a:pt x="17789" y="9133"/>
                </a:cubicBezTo>
                <a:cubicBezTo>
                  <a:pt x="17789" y="9162"/>
                  <a:pt x="17779" y="9188"/>
                  <a:pt x="17759" y="9188"/>
                </a:cubicBezTo>
                <a:lnTo>
                  <a:pt x="17759" y="9231"/>
                </a:lnTo>
                <a:cubicBezTo>
                  <a:pt x="17779" y="9239"/>
                  <a:pt x="17763" y="9257"/>
                  <a:pt x="17776" y="9261"/>
                </a:cubicBezTo>
                <a:cubicBezTo>
                  <a:pt x="17776" y="9272"/>
                  <a:pt x="17776" y="9282"/>
                  <a:pt x="17778" y="9292"/>
                </a:cubicBezTo>
                <a:lnTo>
                  <a:pt x="17910" y="9025"/>
                </a:lnTo>
                <a:cubicBezTo>
                  <a:pt x="17898" y="8987"/>
                  <a:pt x="17882" y="8954"/>
                  <a:pt x="17866" y="8921"/>
                </a:cubicBezTo>
                <a:cubicBezTo>
                  <a:pt x="17863" y="8914"/>
                  <a:pt x="17859" y="8908"/>
                  <a:pt x="17856" y="8901"/>
                </a:cubicBezTo>
                <a:close/>
                <a:moveTo>
                  <a:pt x="17409" y="9056"/>
                </a:moveTo>
                <a:cubicBezTo>
                  <a:pt x="17392" y="9056"/>
                  <a:pt x="17392" y="9151"/>
                  <a:pt x="17380" y="9151"/>
                </a:cubicBezTo>
                <a:cubicBezTo>
                  <a:pt x="17363" y="9151"/>
                  <a:pt x="17341" y="9164"/>
                  <a:pt x="17324" y="9142"/>
                </a:cubicBezTo>
                <a:cubicBezTo>
                  <a:pt x="17317" y="9132"/>
                  <a:pt x="17312" y="9121"/>
                  <a:pt x="17308" y="9109"/>
                </a:cubicBezTo>
                <a:lnTo>
                  <a:pt x="15966" y="11800"/>
                </a:lnTo>
                <a:cubicBezTo>
                  <a:pt x="15978" y="11825"/>
                  <a:pt x="15972" y="11843"/>
                  <a:pt x="15984" y="11869"/>
                </a:cubicBezTo>
                <a:cubicBezTo>
                  <a:pt x="15989" y="11878"/>
                  <a:pt x="16006" y="11868"/>
                  <a:pt x="16012" y="11890"/>
                </a:cubicBezTo>
                <a:cubicBezTo>
                  <a:pt x="16015" y="11899"/>
                  <a:pt x="16017" y="11911"/>
                  <a:pt x="16018" y="11923"/>
                </a:cubicBezTo>
                <a:lnTo>
                  <a:pt x="17438" y="9079"/>
                </a:lnTo>
                <a:cubicBezTo>
                  <a:pt x="17430" y="9067"/>
                  <a:pt x="17422" y="9056"/>
                  <a:pt x="17409" y="9056"/>
                </a:cubicBezTo>
                <a:close/>
                <a:moveTo>
                  <a:pt x="15966" y="11800"/>
                </a:moveTo>
                <a:lnTo>
                  <a:pt x="15868" y="11994"/>
                </a:lnTo>
                <a:cubicBezTo>
                  <a:pt x="15916" y="11976"/>
                  <a:pt x="15933" y="11866"/>
                  <a:pt x="15966" y="11800"/>
                </a:cubicBezTo>
                <a:close/>
                <a:moveTo>
                  <a:pt x="11008" y="9062"/>
                </a:moveTo>
                <a:cubicBezTo>
                  <a:pt x="10986" y="9063"/>
                  <a:pt x="10976" y="9092"/>
                  <a:pt x="10952" y="9092"/>
                </a:cubicBezTo>
                <a:cubicBezTo>
                  <a:pt x="10931" y="9092"/>
                  <a:pt x="10915" y="9064"/>
                  <a:pt x="10893" y="9063"/>
                </a:cubicBezTo>
                <a:lnTo>
                  <a:pt x="10865" y="9119"/>
                </a:lnTo>
                <a:cubicBezTo>
                  <a:pt x="10870" y="9128"/>
                  <a:pt x="10883" y="9128"/>
                  <a:pt x="10888" y="9131"/>
                </a:cubicBezTo>
                <a:cubicBezTo>
                  <a:pt x="10907" y="9143"/>
                  <a:pt x="10924" y="9170"/>
                  <a:pt x="10941" y="9195"/>
                </a:cubicBezTo>
                <a:lnTo>
                  <a:pt x="11008" y="9062"/>
                </a:lnTo>
                <a:close/>
                <a:moveTo>
                  <a:pt x="5570" y="9070"/>
                </a:moveTo>
                <a:lnTo>
                  <a:pt x="5527" y="9160"/>
                </a:lnTo>
                <a:lnTo>
                  <a:pt x="5527" y="9178"/>
                </a:lnTo>
                <a:cubicBezTo>
                  <a:pt x="5527" y="9187"/>
                  <a:pt x="5524" y="9203"/>
                  <a:pt x="5528" y="9203"/>
                </a:cubicBezTo>
                <a:cubicBezTo>
                  <a:pt x="5533" y="9203"/>
                  <a:pt x="5558" y="9123"/>
                  <a:pt x="5570" y="9070"/>
                </a:cubicBezTo>
                <a:close/>
                <a:moveTo>
                  <a:pt x="18658" y="9076"/>
                </a:moveTo>
                <a:cubicBezTo>
                  <a:pt x="18658" y="9076"/>
                  <a:pt x="18437" y="9519"/>
                  <a:pt x="18437" y="9519"/>
                </a:cubicBezTo>
                <a:cubicBezTo>
                  <a:pt x="18443" y="9529"/>
                  <a:pt x="18451" y="9536"/>
                  <a:pt x="18463" y="9536"/>
                </a:cubicBezTo>
                <a:cubicBezTo>
                  <a:pt x="18480" y="9536"/>
                  <a:pt x="18493" y="9507"/>
                  <a:pt x="18506" y="9507"/>
                </a:cubicBezTo>
                <a:lnTo>
                  <a:pt x="18527" y="9507"/>
                </a:lnTo>
                <a:cubicBezTo>
                  <a:pt x="18527" y="9507"/>
                  <a:pt x="18533" y="9505"/>
                  <a:pt x="18538" y="9505"/>
                </a:cubicBezTo>
                <a:cubicBezTo>
                  <a:pt x="18546" y="9445"/>
                  <a:pt x="18565" y="9430"/>
                  <a:pt x="18595" y="9392"/>
                </a:cubicBezTo>
                <a:cubicBezTo>
                  <a:pt x="18593" y="9416"/>
                  <a:pt x="18587" y="9420"/>
                  <a:pt x="18590" y="9440"/>
                </a:cubicBezTo>
                <a:lnTo>
                  <a:pt x="18640" y="9342"/>
                </a:lnTo>
                <a:cubicBezTo>
                  <a:pt x="18637" y="9326"/>
                  <a:pt x="18634" y="9309"/>
                  <a:pt x="18634" y="9284"/>
                </a:cubicBezTo>
                <a:cubicBezTo>
                  <a:pt x="18634" y="9228"/>
                  <a:pt x="18657" y="9202"/>
                  <a:pt x="18657" y="9163"/>
                </a:cubicBezTo>
                <a:cubicBezTo>
                  <a:pt x="18657" y="9144"/>
                  <a:pt x="18657" y="9110"/>
                  <a:pt x="18658" y="9076"/>
                </a:cubicBezTo>
                <a:close/>
                <a:moveTo>
                  <a:pt x="10698" y="9138"/>
                </a:moveTo>
                <a:cubicBezTo>
                  <a:pt x="10657" y="9138"/>
                  <a:pt x="10655" y="9202"/>
                  <a:pt x="10613" y="9202"/>
                </a:cubicBezTo>
                <a:cubicBezTo>
                  <a:pt x="10610" y="9202"/>
                  <a:pt x="10607" y="9201"/>
                  <a:pt x="10604" y="9201"/>
                </a:cubicBezTo>
                <a:lnTo>
                  <a:pt x="9092" y="12230"/>
                </a:lnTo>
                <a:cubicBezTo>
                  <a:pt x="9093" y="12239"/>
                  <a:pt x="9094" y="12248"/>
                  <a:pt x="9094" y="12260"/>
                </a:cubicBezTo>
                <a:cubicBezTo>
                  <a:pt x="9094" y="12298"/>
                  <a:pt x="9105" y="12345"/>
                  <a:pt x="9105" y="12386"/>
                </a:cubicBezTo>
                <a:lnTo>
                  <a:pt x="9098" y="12386"/>
                </a:lnTo>
                <a:cubicBezTo>
                  <a:pt x="9102" y="12403"/>
                  <a:pt x="9107" y="12414"/>
                  <a:pt x="9110" y="12423"/>
                </a:cubicBezTo>
                <a:lnTo>
                  <a:pt x="10731" y="9174"/>
                </a:lnTo>
                <a:cubicBezTo>
                  <a:pt x="10724" y="9156"/>
                  <a:pt x="10717" y="9138"/>
                  <a:pt x="10698" y="9138"/>
                </a:cubicBezTo>
                <a:close/>
                <a:moveTo>
                  <a:pt x="17940" y="9180"/>
                </a:moveTo>
                <a:cubicBezTo>
                  <a:pt x="17940" y="9180"/>
                  <a:pt x="17765" y="9529"/>
                  <a:pt x="17765" y="9529"/>
                </a:cubicBezTo>
                <a:cubicBezTo>
                  <a:pt x="17763" y="9539"/>
                  <a:pt x="17761" y="9547"/>
                  <a:pt x="17761" y="9547"/>
                </a:cubicBezTo>
                <a:lnTo>
                  <a:pt x="17793" y="9547"/>
                </a:lnTo>
                <a:cubicBezTo>
                  <a:pt x="17806" y="9547"/>
                  <a:pt x="17810" y="9513"/>
                  <a:pt x="17836" y="9500"/>
                </a:cubicBezTo>
                <a:cubicBezTo>
                  <a:pt x="17836" y="9461"/>
                  <a:pt x="17889" y="9453"/>
                  <a:pt x="17902" y="9444"/>
                </a:cubicBezTo>
                <a:cubicBezTo>
                  <a:pt x="17932" y="9427"/>
                  <a:pt x="17944" y="9379"/>
                  <a:pt x="17944" y="9281"/>
                </a:cubicBezTo>
                <a:cubicBezTo>
                  <a:pt x="17944" y="9244"/>
                  <a:pt x="17943" y="9211"/>
                  <a:pt x="17940" y="9180"/>
                </a:cubicBezTo>
                <a:close/>
                <a:moveTo>
                  <a:pt x="10385" y="9194"/>
                </a:moveTo>
                <a:lnTo>
                  <a:pt x="9149" y="11671"/>
                </a:lnTo>
                <a:cubicBezTo>
                  <a:pt x="9150" y="11695"/>
                  <a:pt x="9151" y="11719"/>
                  <a:pt x="9151" y="11746"/>
                </a:cubicBezTo>
                <a:cubicBezTo>
                  <a:pt x="9151" y="11794"/>
                  <a:pt x="9142" y="11870"/>
                  <a:pt x="9128" y="11941"/>
                </a:cubicBezTo>
                <a:lnTo>
                  <a:pt x="10487" y="9219"/>
                </a:lnTo>
                <a:cubicBezTo>
                  <a:pt x="10477" y="9229"/>
                  <a:pt x="10467" y="9237"/>
                  <a:pt x="10458" y="9237"/>
                </a:cubicBezTo>
                <a:cubicBezTo>
                  <a:pt x="10442" y="9237"/>
                  <a:pt x="10414" y="9194"/>
                  <a:pt x="10385" y="9194"/>
                </a:cubicBezTo>
                <a:close/>
                <a:moveTo>
                  <a:pt x="5497" y="9205"/>
                </a:moveTo>
                <a:lnTo>
                  <a:pt x="5006" y="10190"/>
                </a:lnTo>
                <a:cubicBezTo>
                  <a:pt x="5040" y="10196"/>
                  <a:pt x="5056" y="10238"/>
                  <a:pt x="5066" y="10296"/>
                </a:cubicBezTo>
                <a:lnTo>
                  <a:pt x="5164" y="10100"/>
                </a:lnTo>
                <a:cubicBezTo>
                  <a:pt x="5180" y="9862"/>
                  <a:pt x="5284" y="9778"/>
                  <a:pt x="5372" y="9684"/>
                </a:cubicBezTo>
                <a:lnTo>
                  <a:pt x="5397" y="9634"/>
                </a:lnTo>
                <a:lnTo>
                  <a:pt x="5406" y="9615"/>
                </a:lnTo>
                <a:lnTo>
                  <a:pt x="5518" y="9390"/>
                </a:lnTo>
                <a:cubicBezTo>
                  <a:pt x="5509" y="9387"/>
                  <a:pt x="5503" y="9380"/>
                  <a:pt x="5496" y="9354"/>
                </a:cubicBezTo>
                <a:cubicBezTo>
                  <a:pt x="5506" y="9354"/>
                  <a:pt x="5527" y="9336"/>
                  <a:pt x="5527" y="9302"/>
                </a:cubicBezTo>
                <a:cubicBezTo>
                  <a:pt x="5527" y="9289"/>
                  <a:pt x="5527" y="9270"/>
                  <a:pt x="5527" y="9270"/>
                </a:cubicBezTo>
                <a:cubicBezTo>
                  <a:pt x="5527" y="9270"/>
                  <a:pt x="5501" y="9270"/>
                  <a:pt x="5497" y="9270"/>
                </a:cubicBezTo>
                <a:cubicBezTo>
                  <a:pt x="5484" y="9231"/>
                  <a:pt x="5496" y="9242"/>
                  <a:pt x="5497" y="9205"/>
                </a:cubicBezTo>
                <a:close/>
                <a:moveTo>
                  <a:pt x="10255" y="9238"/>
                </a:moveTo>
                <a:cubicBezTo>
                  <a:pt x="10192" y="9273"/>
                  <a:pt x="10126" y="9324"/>
                  <a:pt x="10075" y="9370"/>
                </a:cubicBezTo>
                <a:lnTo>
                  <a:pt x="9110" y="11304"/>
                </a:lnTo>
                <a:cubicBezTo>
                  <a:pt x="9112" y="11371"/>
                  <a:pt x="9120" y="11432"/>
                  <a:pt x="9129" y="11493"/>
                </a:cubicBezTo>
                <a:cubicBezTo>
                  <a:pt x="9129" y="11493"/>
                  <a:pt x="10255" y="9238"/>
                  <a:pt x="10255" y="9238"/>
                </a:cubicBezTo>
                <a:close/>
                <a:moveTo>
                  <a:pt x="10765" y="9322"/>
                </a:moveTo>
                <a:lnTo>
                  <a:pt x="9161" y="12535"/>
                </a:lnTo>
                <a:cubicBezTo>
                  <a:pt x="9180" y="12571"/>
                  <a:pt x="9203" y="12612"/>
                  <a:pt x="9221" y="12645"/>
                </a:cubicBezTo>
                <a:lnTo>
                  <a:pt x="10762" y="9558"/>
                </a:lnTo>
                <a:cubicBezTo>
                  <a:pt x="10762" y="9557"/>
                  <a:pt x="10761" y="9556"/>
                  <a:pt x="10761" y="9555"/>
                </a:cubicBezTo>
                <a:cubicBezTo>
                  <a:pt x="10761" y="9491"/>
                  <a:pt x="10790" y="9458"/>
                  <a:pt x="10790" y="9394"/>
                </a:cubicBezTo>
                <a:cubicBezTo>
                  <a:pt x="10790" y="9364"/>
                  <a:pt x="10772" y="9347"/>
                  <a:pt x="10765" y="9322"/>
                </a:cubicBezTo>
                <a:close/>
                <a:moveTo>
                  <a:pt x="18172" y="9389"/>
                </a:moveTo>
                <a:cubicBezTo>
                  <a:pt x="18128" y="9406"/>
                  <a:pt x="18108" y="9488"/>
                  <a:pt x="18068" y="9541"/>
                </a:cubicBezTo>
                <a:cubicBezTo>
                  <a:pt x="18060" y="9550"/>
                  <a:pt x="18041" y="9553"/>
                  <a:pt x="18041" y="9566"/>
                </a:cubicBezTo>
                <a:cubicBezTo>
                  <a:pt x="18041" y="9583"/>
                  <a:pt x="18055" y="9580"/>
                  <a:pt x="18070" y="9580"/>
                </a:cubicBezTo>
                <a:cubicBezTo>
                  <a:pt x="18072" y="9580"/>
                  <a:pt x="18075" y="9580"/>
                  <a:pt x="18077" y="9580"/>
                </a:cubicBezTo>
                <a:lnTo>
                  <a:pt x="18172" y="9389"/>
                </a:lnTo>
                <a:close/>
                <a:moveTo>
                  <a:pt x="12168" y="9396"/>
                </a:moveTo>
                <a:cubicBezTo>
                  <a:pt x="12132" y="9413"/>
                  <a:pt x="12088" y="9449"/>
                  <a:pt x="12060" y="9475"/>
                </a:cubicBezTo>
                <a:cubicBezTo>
                  <a:pt x="12060" y="9483"/>
                  <a:pt x="12066" y="9497"/>
                  <a:pt x="12070" y="9497"/>
                </a:cubicBezTo>
                <a:cubicBezTo>
                  <a:pt x="12070" y="9510"/>
                  <a:pt x="12079" y="9518"/>
                  <a:pt x="12085" y="9518"/>
                </a:cubicBezTo>
                <a:cubicBezTo>
                  <a:pt x="12092" y="9518"/>
                  <a:pt x="12101" y="9515"/>
                  <a:pt x="12111" y="9511"/>
                </a:cubicBezTo>
                <a:cubicBezTo>
                  <a:pt x="12111" y="9511"/>
                  <a:pt x="12168" y="9396"/>
                  <a:pt x="12168" y="9396"/>
                </a:cubicBezTo>
                <a:close/>
                <a:moveTo>
                  <a:pt x="9825" y="9425"/>
                </a:moveTo>
                <a:lnTo>
                  <a:pt x="9546" y="9983"/>
                </a:lnTo>
                <a:cubicBezTo>
                  <a:pt x="9538" y="10050"/>
                  <a:pt x="9549" y="10113"/>
                  <a:pt x="9531" y="10227"/>
                </a:cubicBezTo>
                <a:cubicBezTo>
                  <a:pt x="9529" y="10237"/>
                  <a:pt x="9527" y="10248"/>
                  <a:pt x="9524" y="10258"/>
                </a:cubicBezTo>
                <a:lnTo>
                  <a:pt x="9918" y="9468"/>
                </a:lnTo>
                <a:cubicBezTo>
                  <a:pt x="9884" y="9463"/>
                  <a:pt x="9854" y="9451"/>
                  <a:pt x="9825" y="9425"/>
                </a:cubicBezTo>
                <a:close/>
                <a:moveTo>
                  <a:pt x="17342" y="9486"/>
                </a:moveTo>
                <a:lnTo>
                  <a:pt x="16026" y="12122"/>
                </a:lnTo>
                <a:cubicBezTo>
                  <a:pt x="16031" y="12179"/>
                  <a:pt x="16042" y="12235"/>
                  <a:pt x="16054" y="12296"/>
                </a:cubicBezTo>
                <a:lnTo>
                  <a:pt x="17395" y="9608"/>
                </a:lnTo>
                <a:cubicBezTo>
                  <a:pt x="17395" y="9589"/>
                  <a:pt x="17394" y="9562"/>
                  <a:pt x="17394" y="9554"/>
                </a:cubicBezTo>
                <a:cubicBezTo>
                  <a:pt x="17381" y="9550"/>
                  <a:pt x="17354" y="9525"/>
                  <a:pt x="17342" y="9486"/>
                </a:cubicBezTo>
                <a:close/>
                <a:moveTo>
                  <a:pt x="18244" y="9526"/>
                </a:moveTo>
                <a:cubicBezTo>
                  <a:pt x="18224" y="9526"/>
                  <a:pt x="18211" y="9573"/>
                  <a:pt x="18189" y="9580"/>
                </a:cubicBezTo>
                <a:lnTo>
                  <a:pt x="18138" y="9677"/>
                </a:lnTo>
                <a:cubicBezTo>
                  <a:pt x="18140" y="9681"/>
                  <a:pt x="18142" y="9684"/>
                  <a:pt x="18146" y="9688"/>
                </a:cubicBezTo>
                <a:cubicBezTo>
                  <a:pt x="18144" y="9710"/>
                  <a:pt x="18147" y="9753"/>
                  <a:pt x="18157" y="9753"/>
                </a:cubicBezTo>
                <a:cubicBezTo>
                  <a:pt x="18185" y="9753"/>
                  <a:pt x="18191" y="9684"/>
                  <a:pt x="18210" y="9645"/>
                </a:cubicBezTo>
                <a:cubicBezTo>
                  <a:pt x="18216" y="9650"/>
                  <a:pt x="18244" y="9676"/>
                  <a:pt x="18244" y="9676"/>
                </a:cubicBezTo>
                <a:cubicBezTo>
                  <a:pt x="18284" y="9676"/>
                  <a:pt x="18305" y="9526"/>
                  <a:pt x="18244" y="9526"/>
                </a:cubicBezTo>
                <a:close/>
                <a:moveTo>
                  <a:pt x="18027" y="9612"/>
                </a:moveTo>
                <a:cubicBezTo>
                  <a:pt x="18021" y="9612"/>
                  <a:pt x="17962" y="9693"/>
                  <a:pt x="17962" y="9719"/>
                </a:cubicBezTo>
                <a:cubicBezTo>
                  <a:pt x="17962" y="9740"/>
                  <a:pt x="17973" y="9766"/>
                  <a:pt x="17983" y="9766"/>
                </a:cubicBezTo>
                <a:cubicBezTo>
                  <a:pt x="17983" y="9766"/>
                  <a:pt x="17984" y="9766"/>
                  <a:pt x="17984" y="9766"/>
                </a:cubicBezTo>
                <a:lnTo>
                  <a:pt x="18008" y="9716"/>
                </a:lnTo>
                <a:lnTo>
                  <a:pt x="18009" y="9715"/>
                </a:lnTo>
                <a:lnTo>
                  <a:pt x="18052" y="9629"/>
                </a:lnTo>
                <a:cubicBezTo>
                  <a:pt x="18044" y="9620"/>
                  <a:pt x="18036" y="9612"/>
                  <a:pt x="18027" y="9612"/>
                </a:cubicBezTo>
                <a:close/>
                <a:moveTo>
                  <a:pt x="10798" y="9702"/>
                </a:moveTo>
                <a:lnTo>
                  <a:pt x="9278" y="12749"/>
                </a:lnTo>
                <a:cubicBezTo>
                  <a:pt x="9296" y="12791"/>
                  <a:pt x="9310" y="12836"/>
                  <a:pt x="9323" y="12886"/>
                </a:cubicBezTo>
                <a:lnTo>
                  <a:pt x="10886" y="9755"/>
                </a:lnTo>
                <a:cubicBezTo>
                  <a:pt x="10886" y="9755"/>
                  <a:pt x="10857" y="9755"/>
                  <a:pt x="10857" y="9755"/>
                </a:cubicBezTo>
                <a:cubicBezTo>
                  <a:pt x="10838" y="9755"/>
                  <a:pt x="10816" y="9735"/>
                  <a:pt x="10798" y="9702"/>
                </a:cubicBezTo>
                <a:close/>
                <a:moveTo>
                  <a:pt x="18104" y="9741"/>
                </a:moveTo>
                <a:lnTo>
                  <a:pt x="18090" y="9769"/>
                </a:lnTo>
                <a:cubicBezTo>
                  <a:pt x="18096" y="9772"/>
                  <a:pt x="18100" y="9766"/>
                  <a:pt x="18106" y="9766"/>
                </a:cubicBezTo>
                <a:cubicBezTo>
                  <a:pt x="18103" y="9758"/>
                  <a:pt x="18104" y="9749"/>
                  <a:pt x="18104" y="9741"/>
                </a:cubicBezTo>
                <a:close/>
                <a:moveTo>
                  <a:pt x="17429" y="9756"/>
                </a:moveTo>
                <a:cubicBezTo>
                  <a:pt x="17429" y="9756"/>
                  <a:pt x="16687" y="11243"/>
                  <a:pt x="16687" y="11243"/>
                </a:cubicBezTo>
                <a:cubicBezTo>
                  <a:pt x="16707" y="11247"/>
                  <a:pt x="16727" y="11246"/>
                  <a:pt x="16752" y="11270"/>
                </a:cubicBezTo>
                <a:cubicBezTo>
                  <a:pt x="16751" y="11283"/>
                  <a:pt x="16748" y="11320"/>
                  <a:pt x="16750" y="11347"/>
                </a:cubicBezTo>
                <a:lnTo>
                  <a:pt x="17469" y="9906"/>
                </a:lnTo>
                <a:cubicBezTo>
                  <a:pt x="17460" y="9854"/>
                  <a:pt x="17447" y="9809"/>
                  <a:pt x="17429" y="9756"/>
                </a:cubicBezTo>
                <a:close/>
                <a:moveTo>
                  <a:pt x="18088" y="9775"/>
                </a:moveTo>
                <a:lnTo>
                  <a:pt x="18011" y="9933"/>
                </a:lnTo>
                <a:cubicBezTo>
                  <a:pt x="18016" y="9946"/>
                  <a:pt x="18024" y="9956"/>
                  <a:pt x="18032" y="9960"/>
                </a:cubicBezTo>
                <a:cubicBezTo>
                  <a:pt x="18032" y="9960"/>
                  <a:pt x="18032" y="9962"/>
                  <a:pt x="18032" y="9963"/>
                </a:cubicBezTo>
                <a:cubicBezTo>
                  <a:pt x="18033" y="9963"/>
                  <a:pt x="18033" y="9963"/>
                  <a:pt x="18033" y="9963"/>
                </a:cubicBezTo>
                <a:lnTo>
                  <a:pt x="18033" y="9961"/>
                </a:lnTo>
                <a:cubicBezTo>
                  <a:pt x="18034" y="9962"/>
                  <a:pt x="18035" y="9962"/>
                  <a:pt x="18036" y="9963"/>
                </a:cubicBezTo>
                <a:cubicBezTo>
                  <a:pt x="18036" y="9954"/>
                  <a:pt x="18042" y="9943"/>
                  <a:pt x="18042" y="9936"/>
                </a:cubicBezTo>
                <a:lnTo>
                  <a:pt x="18042" y="9963"/>
                </a:lnTo>
                <a:cubicBezTo>
                  <a:pt x="18042" y="9963"/>
                  <a:pt x="18037" y="9963"/>
                  <a:pt x="18036" y="9963"/>
                </a:cubicBezTo>
                <a:cubicBezTo>
                  <a:pt x="18036" y="9970"/>
                  <a:pt x="18035" y="9975"/>
                  <a:pt x="18038" y="9975"/>
                </a:cubicBezTo>
                <a:cubicBezTo>
                  <a:pt x="18067" y="9975"/>
                  <a:pt x="18081" y="9853"/>
                  <a:pt x="18088" y="9775"/>
                </a:cubicBezTo>
                <a:close/>
                <a:moveTo>
                  <a:pt x="11435" y="9780"/>
                </a:moveTo>
                <a:cubicBezTo>
                  <a:pt x="11431" y="9783"/>
                  <a:pt x="11430" y="9785"/>
                  <a:pt x="11426" y="9788"/>
                </a:cubicBezTo>
                <a:lnTo>
                  <a:pt x="11339" y="9969"/>
                </a:lnTo>
                <a:lnTo>
                  <a:pt x="11274" y="10097"/>
                </a:lnTo>
                <a:cubicBezTo>
                  <a:pt x="11272" y="10097"/>
                  <a:pt x="11271" y="10097"/>
                  <a:pt x="11270" y="10097"/>
                </a:cubicBezTo>
                <a:lnTo>
                  <a:pt x="9614" y="13411"/>
                </a:lnTo>
                <a:cubicBezTo>
                  <a:pt x="9626" y="13418"/>
                  <a:pt x="9640" y="13425"/>
                  <a:pt x="9653" y="13425"/>
                </a:cubicBezTo>
                <a:cubicBezTo>
                  <a:pt x="9686" y="13425"/>
                  <a:pt x="9712" y="13410"/>
                  <a:pt x="9737" y="13394"/>
                </a:cubicBezTo>
                <a:lnTo>
                  <a:pt x="11498" y="9863"/>
                </a:lnTo>
                <a:cubicBezTo>
                  <a:pt x="11488" y="9844"/>
                  <a:pt x="11476" y="9824"/>
                  <a:pt x="11476" y="9795"/>
                </a:cubicBezTo>
                <a:lnTo>
                  <a:pt x="11429" y="9795"/>
                </a:lnTo>
                <a:lnTo>
                  <a:pt x="11435" y="9780"/>
                </a:lnTo>
                <a:close/>
                <a:moveTo>
                  <a:pt x="10981" y="9781"/>
                </a:moveTo>
                <a:lnTo>
                  <a:pt x="9363" y="13023"/>
                </a:lnTo>
                <a:cubicBezTo>
                  <a:pt x="9376" y="13062"/>
                  <a:pt x="9395" y="13102"/>
                  <a:pt x="9418" y="13141"/>
                </a:cubicBezTo>
                <a:lnTo>
                  <a:pt x="11052" y="9867"/>
                </a:lnTo>
                <a:cubicBezTo>
                  <a:pt x="11030" y="9832"/>
                  <a:pt x="11006" y="9802"/>
                  <a:pt x="10981" y="9781"/>
                </a:cubicBezTo>
                <a:close/>
                <a:moveTo>
                  <a:pt x="11582" y="9911"/>
                </a:moveTo>
                <a:lnTo>
                  <a:pt x="9870" y="13342"/>
                </a:lnTo>
                <a:cubicBezTo>
                  <a:pt x="9899" y="13350"/>
                  <a:pt x="9932" y="13381"/>
                  <a:pt x="9958" y="13396"/>
                </a:cubicBezTo>
                <a:lnTo>
                  <a:pt x="11671" y="9963"/>
                </a:lnTo>
                <a:cubicBezTo>
                  <a:pt x="11649" y="9948"/>
                  <a:pt x="11629" y="9935"/>
                  <a:pt x="11611" y="9921"/>
                </a:cubicBezTo>
                <a:cubicBezTo>
                  <a:pt x="11602" y="9914"/>
                  <a:pt x="11592" y="9912"/>
                  <a:pt x="11582" y="9911"/>
                </a:cubicBezTo>
                <a:close/>
                <a:moveTo>
                  <a:pt x="11112" y="9963"/>
                </a:moveTo>
                <a:lnTo>
                  <a:pt x="9479" y="13235"/>
                </a:lnTo>
                <a:cubicBezTo>
                  <a:pt x="9502" y="13269"/>
                  <a:pt x="9526" y="13301"/>
                  <a:pt x="9547" y="13329"/>
                </a:cubicBezTo>
                <a:lnTo>
                  <a:pt x="11182" y="10053"/>
                </a:lnTo>
                <a:cubicBezTo>
                  <a:pt x="11157" y="10028"/>
                  <a:pt x="11134" y="9997"/>
                  <a:pt x="11112" y="9963"/>
                </a:cubicBezTo>
                <a:close/>
                <a:moveTo>
                  <a:pt x="12006" y="9972"/>
                </a:moveTo>
                <a:cubicBezTo>
                  <a:pt x="12002" y="9972"/>
                  <a:pt x="11999" y="9973"/>
                  <a:pt x="11996" y="9974"/>
                </a:cubicBezTo>
                <a:lnTo>
                  <a:pt x="10376" y="13220"/>
                </a:lnTo>
                <a:cubicBezTo>
                  <a:pt x="10397" y="13252"/>
                  <a:pt x="10412" y="13300"/>
                  <a:pt x="10428" y="13343"/>
                </a:cubicBezTo>
                <a:lnTo>
                  <a:pt x="12087" y="10019"/>
                </a:lnTo>
                <a:cubicBezTo>
                  <a:pt x="12058" y="10004"/>
                  <a:pt x="12037" y="9972"/>
                  <a:pt x="12006" y="9972"/>
                </a:cubicBezTo>
                <a:close/>
                <a:moveTo>
                  <a:pt x="11755" y="10011"/>
                </a:moveTo>
                <a:lnTo>
                  <a:pt x="10124" y="13279"/>
                </a:lnTo>
                <a:cubicBezTo>
                  <a:pt x="10173" y="13241"/>
                  <a:pt x="10224" y="13201"/>
                  <a:pt x="10283" y="13188"/>
                </a:cubicBezTo>
                <a:lnTo>
                  <a:pt x="11857" y="10035"/>
                </a:lnTo>
                <a:cubicBezTo>
                  <a:pt x="11855" y="10035"/>
                  <a:pt x="11852" y="10036"/>
                  <a:pt x="11850" y="10036"/>
                </a:cubicBezTo>
                <a:cubicBezTo>
                  <a:pt x="11820" y="10036"/>
                  <a:pt x="11788" y="10026"/>
                  <a:pt x="11755" y="10011"/>
                </a:cubicBezTo>
                <a:close/>
                <a:moveTo>
                  <a:pt x="17484" y="10093"/>
                </a:moveTo>
                <a:lnTo>
                  <a:pt x="16936" y="11191"/>
                </a:lnTo>
                <a:cubicBezTo>
                  <a:pt x="16949" y="11185"/>
                  <a:pt x="16962" y="11176"/>
                  <a:pt x="16972" y="11155"/>
                </a:cubicBezTo>
                <a:cubicBezTo>
                  <a:pt x="16972" y="11155"/>
                  <a:pt x="16994" y="11074"/>
                  <a:pt x="16998" y="11074"/>
                </a:cubicBezTo>
                <a:cubicBezTo>
                  <a:pt x="17019" y="11074"/>
                  <a:pt x="17030" y="11108"/>
                  <a:pt x="17051" y="11108"/>
                </a:cubicBezTo>
                <a:cubicBezTo>
                  <a:pt x="17069" y="11108"/>
                  <a:pt x="17083" y="11104"/>
                  <a:pt x="17097" y="11097"/>
                </a:cubicBezTo>
                <a:lnTo>
                  <a:pt x="17357" y="10575"/>
                </a:lnTo>
                <a:cubicBezTo>
                  <a:pt x="17378" y="10506"/>
                  <a:pt x="17425" y="10379"/>
                  <a:pt x="17452" y="10368"/>
                </a:cubicBezTo>
                <a:cubicBezTo>
                  <a:pt x="17452" y="10275"/>
                  <a:pt x="17484" y="10232"/>
                  <a:pt x="17484" y="10108"/>
                </a:cubicBezTo>
                <a:cubicBezTo>
                  <a:pt x="17484" y="10103"/>
                  <a:pt x="17484" y="10098"/>
                  <a:pt x="17484" y="10093"/>
                </a:cubicBezTo>
                <a:close/>
                <a:moveTo>
                  <a:pt x="12079" y="10252"/>
                </a:moveTo>
                <a:lnTo>
                  <a:pt x="10489" y="13437"/>
                </a:lnTo>
                <a:cubicBezTo>
                  <a:pt x="10490" y="13437"/>
                  <a:pt x="10490" y="13439"/>
                  <a:pt x="10491" y="13439"/>
                </a:cubicBezTo>
                <a:lnTo>
                  <a:pt x="10580" y="13439"/>
                </a:lnTo>
                <a:cubicBezTo>
                  <a:pt x="10588" y="13439"/>
                  <a:pt x="10595" y="13440"/>
                  <a:pt x="10602" y="13441"/>
                </a:cubicBezTo>
                <a:lnTo>
                  <a:pt x="12119" y="10402"/>
                </a:lnTo>
                <a:cubicBezTo>
                  <a:pt x="12119" y="10402"/>
                  <a:pt x="12079" y="10252"/>
                  <a:pt x="12079" y="10252"/>
                </a:cubicBezTo>
                <a:close/>
                <a:moveTo>
                  <a:pt x="5178" y="10288"/>
                </a:moveTo>
                <a:lnTo>
                  <a:pt x="5084" y="10478"/>
                </a:lnTo>
                <a:cubicBezTo>
                  <a:pt x="5088" y="10517"/>
                  <a:pt x="5092" y="10554"/>
                  <a:pt x="5100" y="10585"/>
                </a:cubicBezTo>
                <a:cubicBezTo>
                  <a:pt x="5106" y="10607"/>
                  <a:pt x="5112" y="10623"/>
                  <a:pt x="5118" y="10639"/>
                </a:cubicBezTo>
                <a:cubicBezTo>
                  <a:pt x="5118" y="10639"/>
                  <a:pt x="5214" y="10446"/>
                  <a:pt x="5214" y="10446"/>
                </a:cubicBezTo>
                <a:cubicBezTo>
                  <a:pt x="5209" y="10382"/>
                  <a:pt x="5191" y="10339"/>
                  <a:pt x="5178" y="10288"/>
                </a:cubicBezTo>
                <a:close/>
                <a:moveTo>
                  <a:pt x="9465" y="10375"/>
                </a:moveTo>
                <a:cubicBezTo>
                  <a:pt x="9454" y="10391"/>
                  <a:pt x="9444" y="10405"/>
                  <a:pt x="9435" y="10416"/>
                </a:cubicBezTo>
                <a:cubicBezTo>
                  <a:pt x="9397" y="10458"/>
                  <a:pt x="9341" y="10448"/>
                  <a:pt x="9311" y="10529"/>
                </a:cubicBezTo>
                <a:cubicBezTo>
                  <a:pt x="9275" y="10629"/>
                  <a:pt x="9233" y="10770"/>
                  <a:pt x="9201" y="10903"/>
                </a:cubicBezTo>
                <a:lnTo>
                  <a:pt x="9465" y="10375"/>
                </a:lnTo>
                <a:close/>
                <a:moveTo>
                  <a:pt x="13059" y="10499"/>
                </a:moveTo>
                <a:lnTo>
                  <a:pt x="12551" y="11518"/>
                </a:lnTo>
                <a:cubicBezTo>
                  <a:pt x="12558" y="11568"/>
                  <a:pt x="12573" y="11621"/>
                  <a:pt x="12589" y="11668"/>
                </a:cubicBezTo>
                <a:lnTo>
                  <a:pt x="13114" y="10619"/>
                </a:lnTo>
                <a:cubicBezTo>
                  <a:pt x="13094" y="10592"/>
                  <a:pt x="13075" y="10546"/>
                  <a:pt x="13059" y="10499"/>
                </a:cubicBezTo>
                <a:close/>
                <a:moveTo>
                  <a:pt x="3371" y="10504"/>
                </a:moveTo>
                <a:cubicBezTo>
                  <a:pt x="3371" y="10504"/>
                  <a:pt x="3373" y="10505"/>
                  <a:pt x="3374" y="10506"/>
                </a:cubicBezTo>
                <a:cubicBezTo>
                  <a:pt x="3373" y="10507"/>
                  <a:pt x="3373" y="10506"/>
                  <a:pt x="3372" y="10507"/>
                </a:cubicBezTo>
                <a:cubicBezTo>
                  <a:pt x="3372" y="10506"/>
                  <a:pt x="3371" y="10505"/>
                  <a:pt x="3371" y="10504"/>
                </a:cubicBezTo>
                <a:close/>
                <a:moveTo>
                  <a:pt x="12156" y="10543"/>
                </a:moveTo>
                <a:lnTo>
                  <a:pt x="10676" y="13508"/>
                </a:lnTo>
                <a:cubicBezTo>
                  <a:pt x="10692" y="13537"/>
                  <a:pt x="10705" y="13573"/>
                  <a:pt x="10715" y="13612"/>
                </a:cubicBezTo>
                <a:cubicBezTo>
                  <a:pt x="10706" y="13627"/>
                  <a:pt x="10701" y="13659"/>
                  <a:pt x="10698" y="13695"/>
                </a:cubicBezTo>
                <a:lnTo>
                  <a:pt x="12196" y="10693"/>
                </a:lnTo>
                <a:lnTo>
                  <a:pt x="12156" y="10543"/>
                </a:lnTo>
                <a:close/>
                <a:moveTo>
                  <a:pt x="5242" y="10604"/>
                </a:moveTo>
                <a:lnTo>
                  <a:pt x="5167" y="10756"/>
                </a:lnTo>
                <a:cubicBezTo>
                  <a:pt x="5176" y="10795"/>
                  <a:pt x="5178" y="10849"/>
                  <a:pt x="5206" y="10849"/>
                </a:cubicBezTo>
                <a:cubicBezTo>
                  <a:pt x="5243" y="10849"/>
                  <a:pt x="5247" y="10769"/>
                  <a:pt x="5247" y="10679"/>
                </a:cubicBezTo>
                <a:cubicBezTo>
                  <a:pt x="5247" y="10650"/>
                  <a:pt x="5246" y="10625"/>
                  <a:pt x="5242" y="10604"/>
                </a:cubicBezTo>
                <a:close/>
                <a:moveTo>
                  <a:pt x="5339" y="10641"/>
                </a:moveTo>
                <a:cubicBezTo>
                  <a:pt x="5334" y="10648"/>
                  <a:pt x="5330" y="10655"/>
                  <a:pt x="5328" y="10662"/>
                </a:cubicBezTo>
                <a:lnTo>
                  <a:pt x="5339" y="10641"/>
                </a:lnTo>
                <a:close/>
                <a:moveTo>
                  <a:pt x="13517" y="10650"/>
                </a:moveTo>
                <a:cubicBezTo>
                  <a:pt x="13436" y="10763"/>
                  <a:pt x="13422" y="10934"/>
                  <a:pt x="13287" y="10941"/>
                </a:cubicBezTo>
                <a:lnTo>
                  <a:pt x="12688" y="12136"/>
                </a:lnTo>
                <a:cubicBezTo>
                  <a:pt x="12694" y="12192"/>
                  <a:pt x="12705" y="12243"/>
                  <a:pt x="12722" y="12291"/>
                </a:cubicBezTo>
                <a:cubicBezTo>
                  <a:pt x="12722" y="12293"/>
                  <a:pt x="12725" y="12294"/>
                  <a:pt x="12726" y="12296"/>
                </a:cubicBezTo>
                <a:lnTo>
                  <a:pt x="13517" y="10719"/>
                </a:lnTo>
                <a:cubicBezTo>
                  <a:pt x="13517" y="10719"/>
                  <a:pt x="13517" y="10650"/>
                  <a:pt x="13517" y="10650"/>
                </a:cubicBezTo>
                <a:close/>
                <a:moveTo>
                  <a:pt x="13199" y="10668"/>
                </a:moveTo>
                <a:cubicBezTo>
                  <a:pt x="13197" y="10668"/>
                  <a:pt x="13197" y="10668"/>
                  <a:pt x="13196" y="10669"/>
                </a:cubicBezTo>
                <a:lnTo>
                  <a:pt x="13180" y="10702"/>
                </a:lnTo>
                <a:lnTo>
                  <a:pt x="13161" y="10741"/>
                </a:lnTo>
                <a:lnTo>
                  <a:pt x="12639" y="11784"/>
                </a:lnTo>
                <a:cubicBezTo>
                  <a:pt x="12660" y="11822"/>
                  <a:pt x="12685" y="11859"/>
                  <a:pt x="12681" y="11930"/>
                </a:cubicBezTo>
                <a:cubicBezTo>
                  <a:pt x="12681" y="11930"/>
                  <a:pt x="13199" y="10894"/>
                  <a:pt x="13199" y="10894"/>
                </a:cubicBezTo>
                <a:cubicBezTo>
                  <a:pt x="13192" y="10882"/>
                  <a:pt x="13187" y="10867"/>
                  <a:pt x="13187" y="10851"/>
                </a:cubicBezTo>
                <a:cubicBezTo>
                  <a:pt x="13187" y="10799"/>
                  <a:pt x="13201" y="10766"/>
                  <a:pt x="13201" y="10715"/>
                </a:cubicBezTo>
                <a:cubicBezTo>
                  <a:pt x="13201" y="10698"/>
                  <a:pt x="13201" y="10685"/>
                  <a:pt x="13199" y="10668"/>
                </a:cubicBezTo>
                <a:close/>
                <a:moveTo>
                  <a:pt x="5426" y="10683"/>
                </a:moveTo>
                <a:lnTo>
                  <a:pt x="5424" y="10686"/>
                </a:lnTo>
                <a:cubicBezTo>
                  <a:pt x="5424" y="10699"/>
                  <a:pt x="5429" y="10717"/>
                  <a:pt x="5435" y="10713"/>
                </a:cubicBezTo>
                <a:lnTo>
                  <a:pt x="5426" y="10683"/>
                </a:lnTo>
                <a:close/>
                <a:moveTo>
                  <a:pt x="17454" y="10758"/>
                </a:moveTo>
                <a:cubicBezTo>
                  <a:pt x="17429" y="10758"/>
                  <a:pt x="17392" y="10880"/>
                  <a:pt x="17382" y="10971"/>
                </a:cubicBezTo>
                <a:lnTo>
                  <a:pt x="17474" y="10788"/>
                </a:lnTo>
                <a:cubicBezTo>
                  <a:pt x="17470" y="10769"/>
                  <a:pt x="17464" y="10758"/>
                  <a:pt x="17454" y="10758"/>
                </a:cubicBezTo>
                <a:close/>
                <a:moveTo>
                  <a:pt x="12233" y="10834"/>
                </a:moveTo>
                <a:lnTo>
                  <a:pt x="10652" y="14002"/>
                </a:lnTo>
                <a:cubicBezTo>
                  <a:pt x="10648" y="14022"/>
                  <a:pt x="10644" y="14041"/>
                  <a:pt x="10644" y="14055"/>
                </a:cubicBezTo>
                <a:cubicBezTo>
                  <a:pt x="10644" y="14108"/>
                  <a:pt x="10653" y="14156"/>
                  <a:pt x="10666" y="14202"/>
                </a:cubicBezTo>
                <a:lnTo>
                  <a:pt x="12267" y="10993"/>
                </a:lnTo>
                <a:cubicBezTo>
                  <a:pt x="12267" y="10984"/>
                  <a:pt x="12268" y="10976"/>
                  <a:pt x="12269" y="10968"/>
                </a:cubicBezTo>
                <a:lnTo>
                  <a:pt x="12233" y="10834"/>
                </a:lnTo>
                <a:close/>
                <a:moveTo>
                  <a:pt x="5363" y="10873"/>
                </a:moveTo>
                <a:cubicBezTo>
                  <a:pt x="5362" y="10868"/>
                  <a:pt x="5360" y="10868"/>
                  <a:pt x="5360" y="10887"/>
                </a:cubicBezTo>
                <a:cubicBezTo>
                  <a:pt x="5360" y="10887"/>
                  <a:pt x="5360" y="10960"/>
                  <a:pt x="5381" y="10960"/>
                </a:cubicBezTo>
                <a:cubicBezTo>
                  <a:pt x="5386" y="10960"/>
                  <a:pt x="5392" y="10952"/>
                  <a:pt x="5392" y="10943"/>
                </a:cubicBezTo>
                <a:cubicBezTo>
                  <a:pt x="5392" y="10914"/>
                  <a:pt x="5386" y="10887"/>
                  <a:pt x="5369" y="10887"/>
                </a:cubicBezTo>
                <a:cubicBezTo>
                  <a:pt x="5368" y="10887"/>
                  <a:pt x="5365" y="10877"/>
                  <a:pt x="5363" y="10873"/>
                </a:cubicBezTo>
                <a:close/>
                <a:moveTo>
                  <a:pt x="13531" y="10888"/>
                </a:moveTo>
                <a:lnTo>
                  <a:pt x="12780" y="12393"/>
                </a:lnTo>
                <a:cubicBezTo>
                  <a:pt x="12784" y="12396"/>
                  <a:pt x="12788" y="12398"/>
                  <a:pt x="12789" y="12398"/>
                </a:cubicBezTo>
                <a:lnTo>
                  <a:pt x="12802" y="12363"/>
                </a:lnTo>
                <a:cubicBezTo>
                  <a:pt x="12847" y="12363"/>
                  <a:pt x="12853" y="12341"/>
                  <a:pt x="12890" y="12260"/>
                </a:cubicBezTo>
                <a:lnTo>
                  <a:pt x="12956" y="12260"/>
                </a:lnTo>
                <a:cubicBezTo>
                  <a:pt x="12958" y="12260"/>
                  <a:pt x="12960" y="12258"/>
                  <a:pt x="12963" y="12257"/>
                </a:cubicBezTo>
                <a:lnTo>
                  <a:pt x="13605" y="10968"/>
                </a:lnTo>
                <a:cubicBezTo>
                  <a:pt x="13576" y="10950"/>
                  <a:pt x="13550" y="10928"/>
                  <a:pt x="13531" y="10888"/>
                </a:cubicBezTo>
                <a:close/>
                <a:moveTo>
                  <a:pt x="4205" y="10913"/>
                </a:moveTo>
                <a:lnTo>
                  <a:pt x="3814" y="11690"/>
                </a:lnTo>
                <a:cubicBezTo>
                  <a:pt x="3827" y="11704"/>
                  <a:pt x="3839" y="11718"/>
                  <a:pt x="3847" y="11734"/>
                </a:cubicBezTo>
                <a:cubicBezTo>
                  <a:pt x="3854" y="11747"/>
                  <a:pt x="3857" y="11751"/>
                  <a:pt x="3870" y="11764"/>
                </a:cubicBezTo>
                <a:cubicBezTo>
                  <a:pt x="3875" y="11768"/>
                  <a:pt x="3884" y="11773"/>
                  <a:pt x="3889" y="11776"/>
                </a:cubicBezTo>
                <a:lnTo>
                  <a:pt x="4194" y="11171"/>
                </a:lnTo>
                <a:cubicBezTo>
                  <a:pt x="4194" y="11171"/>
                  <a:pt x="4194" y="10970"/>
                  <a:pt x="4194" y="10970"/>
                </a:cubicBezTo>
                <a:cubicBezTo>
                  <a:pt x="4194" y="10948"/>
                  <a:pt x="4201" y="10930"/>
                  <a:pt x="4205" y="10913"/>
                </a:cubicBezTo>
                <a:close/>
                <a:moveTo>
                  <a:pt x="13676" y="11053"/>
                </a:moveTo>
                <a:lnTo>
                  <a:pt x="13154" y="12092"/>
                </a:lnTo>
                <a:cubicBezTo>
                  <a:pt x="13192" y="12075"/>
                  <a:pt x="13230" y="12056"/>
                  <a:pt x="13262" y="12025"/>
                </a:cubicBezTo>
                <a:cubicBezTo>
                  <a:pt x="13257" y="12017"/>
                  <a:pt x="13253" y="12005"/>
                  <a:pt x="13253" y="11992"/>
                </a:cubicBezTo>
                <a:cubicBezTo>
                  <a:pt x="13253" y="11921"/>
                  <a:pt x="13326" y="11878"/>
                  <a:pt x="13387" y="11852"/>
                </a:cubicBezTo>
                <a:lnTo>
                  <a:pt x="13723" y="11179"/>
                </a:lnTo>
                <a:cubicBezTo>
                  <a:pt x="13723" y="11173"/>
                  <a:pt x="13728" y="11167"/>
                  <a:pt x="13728" y="11160"/>
                </a:cubicBezTo>
                <a:cubicBezTo>
                  <a:pt x="13728" y="11121"/>
                  <a:pt x="13698" y="11129"/>
                  <a:pt x="13698" y="11090"/>
                </a:cubicBezTo>
                <a:lnTo>
                  <a:pt x="13698" y="11094"/>
                </a:lnTo>
                <a:cubicBezTo>
                  <a:pt x="13678" y="11087"/>
                  <a:pt x="13681" y="11071"/>
                  <a:pt x="13676" y="11053"/>
                </a:cubicBezTo>
                <a:close/>
                <a:moveTo>
                  <a:pt x="5102" y="11117"/>
                </a:moveTo>
                <a:cubicBezTo>
                  <a:pt x="5038" y="11145"/>
                  <a:pt x="5002" y="11228"/>
                  <a:pt x="4974" y="11294"/>
                </a:cubicBezTo>
                <a:lnTo>
                  <a:pt x="4994" y="11294"/>
                </a:lnTo>
                <a:cubicBezTo>
                  <a:pt x="5004" y="11274"/>
                  <a:pt x="5024" y="11248"/>
                  <a:pt x="5046" y="11227"/>
                </a:cubicBezTo>
                <a:lnTo>
                  <a:pt x="5102" y="11117"/>
                </a:lnTo>
                <a:close/>
                <a:moveTo>
                  <a:pt x="5207" y="11121"/>
                </a:moveTo>
                <a:lnTo>
                  <a:pt x="5144" y="11247"/>
                </a:lnTo>
                <a:cubicBezTo>
                  <a:pt x="5145" y="11249"/>
                  <a:pt x="5146" y="11251"/>
                  <a:pt x="5147" y="11254"/>
                </a:cubicBezTo>
                <a:lnTo>
                  <a:pt x="5209" y="11254"/>
                </a:lnTo>
                <a:cubicBezTo>
                  <a:pt x="5222" y="11254"/>
                  <a:pt x="5232" y="11266"/>
                  <a:pt x="5242" y="11280"/>
                </a:cubicBezTo>
                <a:lnTo>
                  <a:pt x="5290" y="11183"/>
                </a:lnTo>
                <a:cubicBezTo>
                  <a:pt x="5264" y="11163"/>
                  <a:pt x="5239" y="11137"/>
                  <a:pt x="5207" y="11121"/>
                </a:cubicBezTo>
                <a:close/>
                <a:moveTo>
                  <a:pt x="12296" y="11154"/>
                </a:moveTo>
                <a:lnTo>
                  <a:pt x="10713" y="14325"/>
                </a:lnTo>
                <a:cubicBezTo>
                  <a:pt x="10731" y="14365"/>
                  <a:pt x="10752" y="14402"/>
                  <a:pt x="10771" y="14439"/>
                </a:cubicBezTo>
                <a:lnTo>
                  <a:pt x="12340" y="11294"/>
                </a:lnTo>
                <a:cubicBezTo>
                  <a:pt x="12330" y="11268"/>
                  <a:pt x="12312" y="11213"/>
                  <a:pt x="12296" y="11154"/>
                </a:cubicBezTo>
                <a:close/>
                <a:moveTo>
                  <a:pt x="5375" y="11229"/>
                </a:moveTo>
                <a:lnTo>
                  <a:pt x="5329" y="11322"/>
                </a:lnTo>
                <a:cubicBezTo>
                  <a:pt x="5336" y="11331"/>
                  <a:pt x="5335" y="11359"/>
                  <a:pt x="5352" y="11359"/>
                </a:cubicBezTo>
                <a:cubicBezTo>
                  <a:pt x="5356" y="11399"/>
                  <a:pt x="5372" y="11411"/>
                  <a:pt x="5392" y="11423"/>
                </a:cubicBezTo>
                <a:cubicBezTo>
                  <a:pt x="5392" y="11423"/>
                  <a:pt x="5440" y="11327"/>
                  <a:pt x="5440" y="11327"/>
                </a:cubicBezTo>
                <a:cubicBezTo>
                  <a:pt x="5422" y="11309"/>
                  <a:pt x="5406" y="11288"/>
                  <a:pt x="5394" y="11263"/>
                </a:cubicBezTo>
                <a:cubicBezTo>
                  <a:pt x="5391" y="11258"/>
                  <a:pt x="5384" y="11242"/>
                  <a:pt x="5375" y="11229"/>
                </a:cubicBezTo>
                <a:close/>
                <a:moveTo>
                  <a:pt x="14437" y="11299"/>
                </a:moveTo>
                <a:cubicBezTo>
                  <a:pt x="14430" y="11325"/>
                  <a:pt x="14421" y="11347"/>
                  <a:pt x="14408" y="11358"/>
                </a:cubicBezTo>
                <a:lnTo>
                  <a:pt x="14437" y="11299"/>
                </a:lnTo>
                <a:close/>
                <a:moveTo>
                  <a:pt x="4754" y="11315"/>
                </a:moveTo>
                <a:cubicBezTo>
                  <a:pt x="4697" y="11315"/>
                  <a:pt x="4625" y="11358"/>
                  <a:pt x="4625" y="11482"/>
                </a:cubicBezTo>
                <a:cubicBezTo>
                  <a:pt x="4625" y="11546"/>
                  <a:pt x="4589" y="11603"/>
                  <a:pt x="4580" y="11654"/>
                </a:cubicBezTo>
                <a:cubicBezTo>
                  <a:pt x="4578" y="11671"/>
                  <a:pt x="4567" y="11722"/>
                  <a:pt x="4550" y="11722"/>
                </a:cubicBezTo>
                <a:cubicBezTo>
                  <a:pt x="4541" y="11722"/>
                  <a:pt x="4532" y="11696"/>
                  <a:pt x="4509" y="11696"/>
                </a:cubicBezTo>
                <a:cubicBezTo>
                  <a:pt x="4494" y="11696"/>
                  <a:pt x="4481" y="11703"/>
                  <a:pt x="4467" y="11712"/>
                </a:cubicBezTo>
                <a:lnTo>
                  <a:pt x="4282" y="12084"/>
                </a:lnTo>
                <a:cubicBezTo>
                  <a:pt x="4315" y="12078"/>
                  <a:pt x="4322" y="11994"/>
                  <a:pt x="4360" y="11994"/>
                </a:cubicBezTo>
                <a:cubicBezTo>
                  <a:pt x="4377" y="11994"/>
                  <a:pt x="4389" y="12023"/>
                  <a:pt x="4407" y="12023"/>
                </a:cubicBezTo>
                <a:lnTo>
                  <a:pt x="4420" y="12023"/>
                </a:lnTo>
                <a:cubicBezTo>
                  <a:pt x="4421" y="12024"/>
                  <a:pt x="4423" y="12027"/>
                  <a:pt x="4424" y="12028"/>
                </a:cubicBezTo>
                <a:lnTo>
                  <a:pt x="4779" y="11317"/>
                </a:lnTo>
                <a:cubicBezTo>
                  <a:pt x="4771" y="11316"/>
                  <a:pt x="4763" y="11315"/>
                  <a:pt x="4754" y="11315"/>
                </a:cubicBezTo>
                <a:close/>
                <a:moveTo>
                  <a:pt x="4207" y="11344"/>
                </a:moveTo>
                <a:lnTo>
                  <a:pt x="3961" y="11837"/>
                </a:lnTo>
                <a:cubicBezTo>
                  <a:pt x="3975" y="11864"/>
                  <a:pt x="3984" y="11893"/>
                  <a:pt x="4005" y="11905"/>
                </a:cubicBezTo>
                <a:cubicBezTo>
                  <a:pt x="4019" y="11912"/>
                  <a:pt x="4030" y="11907"/>
                  <a:pt x="4041" y="11905"/>
                </a:cubicBezTo>
                <a:lnTo>
                  <a:pt x="4247" y="11491"/>
                </a:lnTo>
                <a:cubicBezTo>
                  <a:pt x="4233" y="11460"/>
                  <a:pt x="4216" y="11422"/>
                  <a:pt x="4210" y="11396"/>
                </a:cubicBezTo>
                <a:cubicBezTo>
                  <a:pt x="4206" y="11377"/>
                  <a:pt x="4206" y="11360"/>
                  <a:pt x="4207" y="11344"/>
                </a:cubicBezTo>
                <a:close/>
                <a:moveTo>
                  <a:pt x="5637" y="11358"/>
                </a:moveTo>
                <a:cubicBezTo>
                  <a:pt x="5637" y="11366"/>
                  <a:pt x="5637" y="11378"/>
                  <a:pt x="5637" y="11378"/>
                </a:cubicBezTo>
                <a:lnTo>
                  <a:pt x="5646" y="11359"/>
                </a:lnTo>
                <a:cubicBezTo>
                  <a:pt x="5643" y="11359"/>
                  <a:pt x="5640" y="11359"/>
                  <a:pt x="5637" y="11358"/>
                </a:cubicBezTo>
                <a:close/>
                <a:moveTo>
                  <a:pt x="5526" y="11371"/>
                </a:moveTo>
                <a:lnTo>
                  <a:pt x="5453" y="11520"/>
                </a:lnTo>
                <a:cubicBezTo>
                  <a:pt x="5477" y="11529"/>
                  <a:pt x="5501" y="11542"/>
                  <a:pt x="5534" y="11542"/>
                </a:cubicBezTo>
                <a:cubicBezTo>
                  <a:pt x="5541" y="11542"/>
                  <a:pt x="5549" y="11543"/>
                  <a:pt x="5556" y="11542"/>
                </a:cubicBezTo>
                <a:lnTo>
                  <a:pt x="5595" y="11463"/>
                </a:lnTo>
                <a:cubicBezTo>
                  <a:pt x="5585" y="11441"/>
                  <a:pt x="5573" y="11413"/>
                  <a:pt x="5558" y="11405"/>
                </a:cubicBezTo>
                <a:lnTo>
                  <a:pt x="5527" y="11401"/>
                </a:lnTo>
                <a:cubicBezTo>
                  <a:pt x="5525" y="11393"/>
                  <a:pt x="5526" y="11380"/>
                  <a:pt x="5526" y="11371"/>
                </a:cubicBezTo>
                <a:close/>
                <a:moveTo>
                  <a:pt x="4852" y="11389"/>
                </a:moveTo>
                <a:lnTo>
                  <a:pt x="4484" y="12127"/>
                </a:lnTo>
                <a:cubicBezTo>
                  <a:pt x="4500" y="12165"/>
                  <a:pt x="4520" y="12205"/>
                  <a:pt x="4548" y="12236"/>
                </a:cubicBezTo>
                <a:lnTo>
                  <a:pt x="4779" y="11779"/>
                </a:lnTo>
                <a:cubicBezTo>
                  <a:pt x="4779" y="11779"/>
                  <a:pt x="4779" y="11761"/>
                  <a:pt x="4779" y="11761"/>
                </a:cubicBezTo>
                <a:lnTo>
                  <a:pt x="4790" y="11740"/>
                </a:lnTo>
                <a:lnTo>
                  <a:pt x="4799" y="11739"/>
                </a:lnTo>
                <a:lnTo>
                  <a:pt x="4799" y="11734"/>
                </a:lnTo>
                <a:cubicBezTo>
                  <a:pt x="4799" y="11692"/>
                  <a:pt x="4821" y="11661"/>
                  <a:pt x="4821" y="11593"/>
                </a:cubicBezTo>
                <a:cubicBezTo>
                  <a:pt x="4821" y="11518"/>
                  <a:pt x="4848" y="11447"/>
                  <a:pt x="4852" y="11389"/>
                </a:cubicBezTo>
                <a:close/>
                <a:moveTo>
                  <a:pt x="16817" y="11430"/>
                </a:moveTo>
                <a:lnTo>
                  <a:pt x="16706" y="11651"/>
                </a:lnTo>
                <a:cubicBezTo>
                  <a:pt x="16711" y="11667"/>
                  <a:pt x="16721" y="11676"/>
                  <a:pt x="16738" y="11676"/>
                </a:cubicBezTo>
                <a:cubicBezTo>
                  <a:pt x="16770" y="11676"/>
                  <a:pt x="16824" y="11544"/>
                  <a:pt x="16824" y="11484"/>
                </a:cubicBezTo>
                <a:cubicBezTo>
                  <a:pt x="16824" y="11466"/>
                  <a:pt x="16822" y="11443"/>
                  <a:pt x="16817" y="11430"/>
                </a:cubicBezTo>
                <a:close/>
                <a:moveTo>
                  <a:pt x="12350" y="11507"/>
                </a:moveTo>
                <a:cubicBezTo>
                  <a:pt x="12350" y="11507"/>
                  <a:pt x="10827" y="14550"/>
                  <a:pt x="10827" y="14550"/>
                </a:cubicBezTo>
                <a:cubicBezTo>
                  <a:pt x="10846" y="14601"/>
                  <a:pt x="10845" y="14665"/>
                  <a:pt x="10851" y="14728"/>
                </a:cubicBezTo>
                <a:lnTo>
                  <a:pt x="12395" y="11639"/>
                </a:lnTo>
                <a:cubicBezTo>
                  <a:pt x="12376" y="11613"/>
                  <a:pt x="12350" y="11585"/>
                  <a:pt x="12350" y="11524"/>
                </a:cubicBezTo>
                <a:lnTo>
                  <a:pt x="12350" y="11507"/>
                </a:lnTo>
                <a:close/>
                <a:moveTo>
                  <a:pt x="5693" y="11513"/>
                </a:moveTo>
                <a:cubicBezTo>
                  <a:pt x="5686" y="11513"/>
                  <a:pt x="5675" y="11529"/>
                  <a:pt x="5675" y="11542"/>
                </a:cubicBezTo>
                <a:cubicBezTo>
                  <a:pt x="5675" y="11567"/>
                  <a:pt x="5691" y="11589"/>
                  <a:pt x="5704" y="11589"/>
                </a:cubicBezTo>
                <a:cubicBezTo>
                  <a:pt x="5704" y="11619"/>
                  <a:pt x="5706" y="11646"/>
                  <a:pt x="5715" y="11669"/>
                </a:cubicBezTo>
                <a:lnTo>
                  <a:pt x="5782" y="11534"/>
                </a:lnTo>
                <a:cubicBezTo>
                  <a:pt x="5771" y="11538"/>
                  <a:pt x="5760" y="11543"/>
                  <a:pt x="5744" y="11543"/>
                </a:cubicBezTo>
                <a:cubicBezTo>
                  <a:pt x="5725" y="11543"/>
                  <a:pt x="5712" y="11513"/>
                  <a:pt x="5693" y="11513"/>
                </a:cubicBezTo>
                <a:close/>
                <a:moveTo>
                  <a:pt x="5874" y="11565"/>
                </a:moveTo>
                <a:lnTo>
                  <a:pt x="5770" y="11775"/>
                </a:lnTo>
                <a:cubicBezTo>
                  <a:pt x="5773" y="11789"/>
                  <a:pt x="5776" y="11804"/>
                  <a:pt x="5787" y="11804"/>
                </a:cubicBezTo>
                <a:cubicBezTo>
                  <a:pt x="5810" y="11804"/>
                  <a:pt x="5808" y="11726"/>
                  <a:pt x="5836" y="11726"/>
                </a:cubicBezTo>
                <a:cubicBezTo>
                  <a:pt x="5846" y="11726"/>
                  <a:pt x="5844" y="11761"/>
                  <a:pt x="5857" y="11761"/>
                </a:cubicBezTo>
                <a:cubicBezTo>
                  <a:pt x="5872" y="11761"/>
                  <a:pt x="5880" y="11740"/>
                  <a:pt x="5895" y="11740"/>
                </a:cubicBezTo>
                <a:lnTo>
                  <a:pt x="5901" y="11740"/>
                </a:lnTo>
                <a:lnTo>
                  <a:pt x="5938" y="11667"/>
                </a:lnTo>
                <a:cubicBezTo>
                  <a:pt x="5931" y="11655"/>
                  <a:pt x="5924" y="11644"/>
                  <a:pt x="5917" y="11632"/>
                </a:cubicBezTo>
                <a:cubicBezTo>
                  <a:pt x="5917" y="11632"/>
                  <a:pt x="5928" y="11643"/>
                  <a:pt x="5928" y="11643"/>
                </a:cubicBezTo>
                <a:cubicBezTo>
                  <a:pt x="5907" y="11622"/>
                  <a:pt x="5893" y="11590"/>
                  <a:pt x="5874" y="11565"/>
                </a:cubicBezTo>
                <a:close/>
                <a:moveTo>
                  <a:pt x="16507" y="11604"/>
                </a:moveTo>
                <a:lnTo>
                  <a:pt x="16177" y="12265"/>
                </a:lnTo>
                <a:cubicBezTo>
                  <a:pt x="16196" y="12268"/>
                  <a:pt x="16214" y="12280"/>
                  <a:pt x="16219" y="12318"/>
                </a:cubicBezTo>
                <a:cubicBezTo>
                  <a:pt x="16219" y="12318"/>
                  <a:pt x="16226" y="12373"/>
                  <a:pt x="16230" y="12373"/>
                </a:cubicBezTo>
                <a:cubicBezTo>
                  <a:pt x="16232" y="12375"/>
                  <a:pt x="16234" y="12376"/>
                  <a:pt x="16236" y="12377"/>
                </a:cubicBezTo>
                <a:lnTo>
                  <a:pt x="16561" y="11726"/>
                </a:lnTo>
                <a:cubicBezTo>
                  <a:pt x="16549" y="11695"/>
                  <a:pt x="16537" y="11664"/>
                  <a:pt x="16522" y="11633"/>
                </a:cubicBezTo>
                <a:cubicBezTo>
                  <a:pt x="16517" y="11624"/>
                  <a:pt x="16511" y="11616"/>
                  <a:pt x="16507" y="11604"/>
                </a:cubicBezTo>
                <a:close/>
                <a:moveTo>
                  <a:pt x="4296" y="11611"/>
                </a:moveTo>
                <a:lnTo>
                  <a:pt x="4115" y="11971"/>
                </a:lnTo>
                <a:cubicBezTo>
                  <a:pt x="4142" y="12004"/>
                  <a:pt x="4173" y="12038"/>
                  <a:pt x="4187" y="12038"/>
                </a:cubicBezTo>
                <a:cubicBezTo>
                  <a:pt x="4191" y="12038"/>
                  <a:pt x="4194" y="12037"/>
                  <a:pt x="4198" y="12036"/>
                </a:cubicBezTo>
                <a:lnTo>
                  <a:pt x="4361" y="11710"/>
                </a:lnTo>
                <a:cubicBezTo>
                  <a:pt x="4359" y="11708"/>
                  <a:pt x="4357" y="11705"/>
                  <a:pt x="4355" y="11704"/>
                </a:cubicBezTo>
                <a:cubicBezTo>
                  <a:pt x="4323" y="11684"/>
                  <a:pt x="4309" y="11651"/>
                  <a:pt x="4296" y="11611"/>
                </a:cubicBezTo>
                <a:close/>
                <a:moveTo>
                  <a:pt x="17398" y="11646"/>
                </a:moveTo>
                <a:cubicBezTo>
                  <a:pt x="17383" y="11645"/>
                  <a:pt x="17379" y="11682"/>
                  <a:pt x="17378" y="11719"/>
                </a:cubicBezTo>
                <a:cubicBezTo>
                  <a:pt x="17378" y="11764"/>
                  <a:pt x="17387" y="11794"/>
                  <a:pt x="17387" y="11838"/>
                </a:cubicBezTo>
                <a:cubicBezTo>
                  <a:pt x="17386" y="11843"/>
                  <a:pt x="17387" y="11847"/>
                  <a:pt x="17387" y="11852"/>
                </a:cubicBezTo>
                <a:cubicBezTo>
                  <a:pt x="17387" y="11852"/>
                  <a:pt x="17463" y="11701"/>
                  <a:pt x="17463" y="11701"/>
                </a:cubicBezTo>
                <a:cubicBezTo>
                  <a:pt x="17462" y="11700"/>
                  <a:pt x="17462" y="11697"/>
                  <a:pt x="17462" y="11696"/>
                </a:cubicBezTo>
                <a:cubicBezTo>
                  <a:pt x="17462" y="11692"/>
                  <a:pt x="17458" y="11681"/>
                  <a:pt x="17458" y="11678"/>
                </a:cubicBezTo>
                <a:cubicBezTo>
                  <a:pt x="17451" y="11685"/>
                  <a:pt x="17444" y="11714"/>
                  <a:pt x="17433" y="11714"/>
                </a:cubicBezTo>
                <a:cubicBezTo>
                  <a:pt x="17415" y="11713"/>
                  <a:pt x="17420" y="11647"/>
                  <a:pt x="17398" y="11646"/>
                </a:cubicBezTo>
                <a:close/>
                <a:moveTo>
                  <a:pt x="5622" y="11683"/>
                </a:moveTo>
                <a:cubicBezTo>
                  <a:pt x="5620" y="11688"/>
                  <a:pt x="5616" y="11700"/>
                  <a:pt x="5612" y="11700"/>
                </a:cubicBezTo>
                <a:cubicBezTo>
                  <a:pt x="5612" y="11726"/>
                  <a:pt x="5625" y="11764"/>
                  <a:pt x="5637" y="11768"/>
                </a:cubicBezTo>
                <a:cubicBezTo>
                  <a:pt x="5637" y="11755"/>
                  <a:pt x="5639" y="11747"/>
                  <a:pt x="5639" y="11734"/>
                </a:cubicBezTo>
                <a:cubicBezTo>
                  <a:pt x="5650" y="11747"/>
                  <a:pt x="5650" y="11734"/>
                  <a:pt x="5665" y="11734"/>
                </a:cubicBezTo>
                <a:cubicBezTo>
                  <a:pt x="5670" y="11734"/>
                  <a:pt x="5676" y="11734"/>
                  <a:pt x="5682" y="11733"/>
                </a:cubicBezTo>
                <a:lnTo>
                  <a:pt x="5705" y="11689"/>
                </a:lnTo>
                <a:cubicBezTo>
                  <a:pt x="5684" y="11698"/>
                  <a:pt x="5662" y="11683"/>
                  <a:pt x="5622" y="11683"/>
                </a:cubicBezTo>
                <a:close/>
                <a:moveTo>
                  <a:pt x="6075" y="11692"/>
                </a:moveTo>
                <a:cubicBezTo>
                  <a:pt x="6068" y="11692"/>
                  <a:pt x="6051" y="11696"/>
                  <a:pt x="6051" y="11718"/>
                </a:cubicBezTo>
                <a:cubicBezTo>
                  <a:pt x="6051" y="11761"/>
                  <a:pt x="6079" y="11764"/>
                  <a:pt x="6105" y="11764"/>
                </a:cubicBezTo>
                <a:cubicBezTo>
                  <a:pt x="6107" y="11764"/>
                  <a:pt x="6109" y="11764"/>
                  <a:pt x="6112" y="11764"/>
                </a:cubicBezTo>
                <a:lnTo>
                  <a:pt x="6131" y="11726"/>
                </a:lnTo>
                <a:cubicBezTo>
                  <a:pt x="6115" y="11707"/>
                  <a:pt x="6080" y="11692"/>
                  <a:pt x="6075" y="11692"/>
                </a:cubicBezTo>
                <a:close/>
                <a:moveTo>
                  <a:pt x="5401" y="11700"/>
                </a:moveTo>
                <a:cubicBezTo>
                  <a:pt x="5392" y="11700"/>
                  <a:pt x="5379" y="11709"/>
                  <a:pt x="5379" y="11726"/>
                </a:cubicBezTo>
                <a:cubicBezTo>
                  <a:pt x="5379" y="11761"/>
                  <a:pt x="5396" y="11790"/>
                  <a:pt x="5413" y="11790"/>
                </a:cubicBezTo>
                <a:cubicBezTo>
                  <a:pt x="5421" y="11790"/>
                  <a:pt x="5427" y="11788"/>
                  <a:pt x="5434" y="11786"/>
                </a:cubicBezTo>
                <a:lnTo>
                  <a:pt x="5462" y="11729"/>
                </a:lnTo>
                <a:cubicBezTo>
                  <a:pt x="5447" y="11718"/>
                  <a:pt x="5423" y="11700"/>
                  <a:pt x="5401" y="11700"/>
                </a:cubicBezTo>
                <a:close/>
                <a:moveTo>
                  <a:pt x="12446" y="11743"/>
                </a:moveTo>
                <a:lnTo>
                  <a:pt x="10875" y="14889"/>
                </a:lnTo>
                <a:cubicBezTo>
                  <a:pt x="10885" y="14939"/>
                  <a:pt x="10894" y="14990"/>
                  <a:pt x="10902" y="15065"/>
                </a:cubicBezTo>
                <a:lnTo>
                  <a:pt x="12472" y="11920"/>
                </a:lnTo>
                <a:cubicBezTo>
                  <a:pt x="12466" y="11864"/>
                  <a:pt x="12465" y="11803"/>
                  <a:pt x="12446" y="11743"/>
                </a:cubicBezTo>
                <a:close/>
                <a:moveTo>
                  <a:pt x="16608" y="11847"/>
                </a:moveTo>
                <a:lnTo>
                  <a:pt x="16313" y="12440"/>
                </a:lnTo>
                <a:cubicBezTo>
                  <a:pt x="16316" y="12445"/>
                  <a:pt x="16320" y="12452"/>
                  <a:pt x="16324" y="12459"/>
                </a:cubicBezTo>
                <a:cubicBezTo>
                  <a:pt x="16347" y="12505"/>
                  <a:pt x="16330" y="12561"/>
                  <a:pt x="16361" y="12571"/>
                </a:cubicBezTo>
                <a:lnTo>
                  <a:pt x="16670" y="11955"/>
                </a:lnTo>
                <a:cubicBezTo>
                  <a:pt x="16662" y="11938"/>
                  <a:pt x="16654" y="11923"/>
                  <a:pt x="16645" y="11912"/>
                </a:cubicBezTo>
                <a:cubicBezTo>
                  <a:pt x="16631" y="11893"/>
                  <a:pt x="16619" y="11870"/>
                  <a:pt x="16608" y="11847"/>
                </a:cubicBezTo>
                <a:close/>
                <a:moveTo>
                  <a:pt x="17488" y="11865"/>
                </a:moveTo>
                <a:lnTo>
                  <a:pt x="17369" y="12104"/>
                </a:lnTo>
                <a:cubicBezTo>
                  <a:pt x="17380" y="12125"/>
                  <a:pt x="17398" y="12148"/>
                  <a:pt x="17404" y="12149"/>
                </a:cubicBezTo>
                <a:cubicBezTo>
                  <a:pt x="17410" y="12149"/>
                  <a:pt x="17414" y="12133"/>
                  <a:pt x="17418" y="12122"/>
                </a:cubicBezTo>
                <a:lnTo>
                  <a:pt x="17429" y="12122"/>
                </a:lnTo>
                <a:lnTo>
                  <a:pt x="17429" y="12160"/>
                </a:lnTo>
                <a:cubicBezTo>
                  <a:pt x="17425" y="12167"/>
                  <a:pt x="17417" y="12179"/>
                  <a:pt x="17417" y="12201"/>
                </a:cubicBezTo>
                <a:cubicBezTo>
                  <a:pt x="17417" y="12208"/>
                  <a:pt x="17419" y="12217"/>
                  <a:pt x="17422" y="12226"/>
                </a:cubicBezTo>
                <a:lnTo>
                  <a:pt x="17465" y="12140"/>
                </a:lnTo>
                <a:cubicBezTo>
                  <a:pt x="17458" y="12111"/>
                  <a:pt x="17453" y="12081"/>
                  <a:pt x="17453" y="12057"/>
                </a:cubicBezTo>
                <a:cubicBezTo>
                  <a:pt x="17453" y="11979"/>
                  <a:pt x="17489" y="11973"/>
                  <a:pt x="17490" y="11891"/>
                </a:cubicBezTo>
                <a:cubicBezTo>
                  <a:pt x="17490" y="11882"/>
                  <a:pt x="17489" y="11873"/>
                  <a:pt x="17488" y="11865"/>
                </a:cubicBezTo>
                <a:close/>
                <a:moveTo>
                  <a:pt x="4751" y="12035"/>
                </a:moveTo>
                <a:lnTo>
                  <a:pt x="4626" y="12284"/>
                </a:lnTo>
                <a:cubicBezTo>
                  <a:pt x="4639" y="12289"/>
                  <a:pt x="4651" y="12295"/>
                  <a:pt x="4664" y="12308"/>
                </a:cubicBezTo>
                <a:cubicBezTo>
                  <a:pt x="4679" y="12321"/>
                  <a:pt x="4692" y="12340"/>
                  <a:pt x="4707" y="12354"/>
                </a:cubicBezTo>
                <a:lnTo>
                  <a:pt x="4857" y="12050"/>
                </a:lnTo>
                <a:cubicBezTo>
                  <a:pt x="4828" y="12057"/>
                  <a:pt x="4799" y="12063"/>
                  <a:pt x="4763" y="12063"/>
                </a:cubicBezTo>
                <a:cubicBezTo>
                  <a:pt x="4753" y="12063"/>
                  <a:pt x="4751" y="12053"/>
                  <a:pt x="4751" y="12035"/>
                </a:cubicBezTo>
                <a:close/>
                <a:moveTo>
                  <a:pt x="4970" y="12041"/>
                </a:moveTo>
                <a:lnTo>
                  <a:pt x="4810" y="12362"/>
                </a:lnTo>
                <a:cubicBezTo>
                  <a:pt x="4819" y="12430"/>
                  <a:pt x="4836" y="12467"/>
                  <a:pt x="4855" y="12501"/>
                </a:cubicBezTo>
                <a:lnTo>
                  <a:pt x="5044" y="12121"/>
                </a:lnTo>
                <a:cubicBezTo>
                  <a:pt x="5016" y="12101"/>
                  <a:pt x="5003" y="12053"/>
                  <a:pt x="4970" y="12041"/>
                </a:cubicBezTo>
                <a:close/>
                <a:moveTo>
                  <a:pt x="12515" y="12049"/>
                </a:moveTo>
                <a:lnTo>
                  <a:pt x="10922" y="15242"/>
                </a:lnTo>
                <a:cubicBezTo>
                  <a:pt x="10930" y="15289"/>
                  <a:pt x="10939" y="15331"/>
                  <a:pt x="10939" y="15400"/>
                </a:cubicBezTo>
                <a:cubicBezTo>
                  <a:pt x="10939" y="15414"/>
                  <a:pt x="10938" y="15428"/>
                  <a:pt x="10937" y="15440"/>
                </a:cubicBezTo>
                <a:lnTo>
                  <a:pt x="12587" y="12136"/>
                </a:lnTo>
                <a:cubicBezTo>
                  <a:pt x="12559" y="12098"/>
                  <a:pt x="12539" y="12084"/>
                  <a:pt x="12515" y="12049"/>
                </a:cubicBezTo>
                <a:close/>
                <a:moveTo>
                  <a:pt x="14935" y="12084"/>
                </a:moveTo>
                <a:lnTo>
                  <a:pt x="14689" y="12577"/>
                </a:lnTo>
                <a:cubicBezTo>
                  <a:pt x="14698" y="12631"/>
                  <a:pt x="14710" y="12684"/>
                  <a:pt x="14722" y="12740"/>
                </a:cubicBezTo>
                <a:lnTo>
                  <a:pt x="14949" y="12283"/>
                </a:lnTo>
                <a:cubicBezTo>
                  <a:pt x="14949" y="12277"/>
                  <a:pt x="14950" y="12273"/>
                  <a:pt x="14950" y="12266"/>
                </a:cubicBezTo>
                <a:cubicBezTo>
                  <a:pt x="14950" y="12200"/>
                  <a:pt x="14936" y="12157"/>
                  <a:pt x="14935" y="12084"/>
                </a:cubicBezTo>
                <a:close/>
                <a:moveTo>
                  <a:pt x="16709" y="12091"/>
                </a:moveTo>
                <a:lnTo>
                  <a:pt x="16427" y="12656"/>
                </a:lnTo>
                <a:cubicBezTo>
                  <a:pt x="16434" y="12658"/>
                  <a:pt x="16441" y="12659"/>
                  <a:pt x="16448" y="12659"/>
                </a:cubicBezTo>
                <a:cubicBezTo>
                  <a:pt x="16450" y="12680"/>
                  <a:pt x="16454" y="12715"/>
                  <a:pt x="16462" y="12724"/>
                </a:cubicBezTo>
                <a:cubicBezTo>
                  <a:pt x="16454" y="12732"/>
                  <a:pt x="16454" y="12749"/>
                  <a:pt x="16454" y="12783"/>
                </a:cubicBezTo>
                <a:cubicBezTo>
                  <a:pt x="16454" y="12794"/>
                  <a:pt x="16455" y="12809"/>
                  <a:pt x="16457" y="12825"/>
                </a:cubicBezTo>
                <a:lnTo>
                  <a:pt x="16730" y="12278"/>
                </a:lnTo>
                <a:cubicBezTo>
                  <a:pt x="16728" y="12218"/>
                  <a:pt x="16721" y="12151"/>
                  <a:pt x="16709" y="12091"/>
                </a:cubicBezTo>
                <a:close/>
                <a:moveTo>
                  <a:pt x="12634" y="12258"/>
                </a:moveTo>
                <a:lnTo>
                  <a:pt x="10808" y="15914"/>
                </a:lnTo>
                <a:cubicBezTo>
                  <a:pt x="10806" y="15940"/>
                  <a:pt x="10804" y="15969"/>
                  <a:pt x="10804" y="15999"/>
                </a:cubicBezTo>
                <a:cubicBezTo>
                  <a:pt x="10804" y="16049"/>
                  <a:pt x="10807" y="16095"/>
                  <a:pt x="10811" y="16139"/>
                </a:cubicBezTo>
                <a:lnTo>
                  <a:pt x="12694" y="12366"/>
                </a:lnTo>
                <a:cubicBezTo>
                  <a:pt x="12667" y="12351"/>
                  <a:pt x="12649" y="12305"/>
                  <a:pt x="12634" y="12258"/>
                </a:cubicBezTo>
                <a:close/>
                <a:moveTo>
                  <a:pt x="16151" y="12318"/>
                </a:moveTo>
                <a:lnTo>
                  <a:pt x="16078" y="12465"/>
                </a:lnTo>
                <a:cubicBezTo>
                  <a:pt x="16080" y="12486"/>
                  <a:pt x="16080" y="12507"/>
                  <a:pt x="16080" y="12530"/>
                </a:cubicBezTo>
                <a:cubicBezTo>
                  <a:pt x="16080" y="12573"/>
                  <a:pt x="16066" y="12651"/>
                  <a:pt x="16078" y="12695"/>
                </a:cubicBezTo>
                <a:lnTo>
                  <a:pt x="16100" y="12650"/>
                </a:lnTo>
                <a:cubicBezTo>
                  <a:pt x="16110" y="12559"/>
                  <a:pt x="16159" y="12513"/>
                  <a:pt x="16159" y="12398"/>
                </a:cubicBezTo>
                <a:cubicBezTo>
                  <a:pt x="16159" y="12366"/>
                  <a:pt x="16152" y="12352"/>
                  <a:pt x="16151" y="12318"/>
                </a:cubicBezTo>
                <a:close/>
                <a:moveTo>
                  <a:pt x="5062" y="12319"/>
                </a:moveTo>
                <a:lnTo>
                  <a:pt x="4913" y="12609"/>
                </a:lnTo>
                <a:cubicBezTo>
                  <a:pt x="4917" y="12621"/>
                  <a:pt x="4918" y="12635"/>
                  <a:pt x="4921" y="12652"/>
                </a:cubicBezTo>
                <a:cubicBezTo>
                  <a:pt x="4929" y="12703"/>
                  <a:pt x="4921" y="12760"/>
                  <a:pt x="4931" y="12803"/>
                </a:cubicBezTo>
                <a:lnTo>
                  <a:pt x="5062" y="12548"/>
                </a:lnTo>
                <a:cubicBezTo>
                  <a:pt x="5062" y="12548"/>
                  <a:pt x="5062" y="12319"/>
                  <a:pt x="5062" y="12319"/>
                </a:cubicBezTo>
                <a:close/>
                <a:moveTo>
                  <a:pt x="17664" y="12405"/>
                </a:moveTo>
                <a:lnTo>
                  <a:pt x="17643" y="12447"/>
                </a:lnTo>
                <a:cubicBezTo>
                  <a:pt x="17656" y="12466"/>
                  <a:pt x="17673" y="12488"/>
                  <a:pt x="17673" y="12521"/>
                </a:cubicBezTo>
                <a:cubicBezTo>
                  <a:pt x="17673" y="12529"/>
                  <a:pt x="17667" y="12544"/>
                  <a:pt x="17663" y="12544"/>
                </a:cubicBezTo>
                <a:cubicBezTo>
                  <a:pt x="17661" y="12544"/>
                  <a:pt x="17647" y="12542"/>
                  <a:pt x="17637" y="12542"/>
                </a:cubicBezTo>
                <a:lnTo>
                  <a:pt x="17637" y="12566"/>
                </a:lnTo>
                <a:cubicBezTo>
                  <a:pt x="17639" y="12577"/>
                  <a:pt x="17653" y="12614"/>
                  <a:pt x="17667" y="12614"/>
                </a:cubicBezTo>
                <a:lnTo>
                  <a:pt x="17666" y="12628"/>
                </a:lnTo>
                <a:lnTo>
                  <a:pt x="17678" y="12606"/>
                </a:lnTo>
                <a:cubicBezTo>
                  <a:pt x="17677" y="12601"/>
                  <a:pt x="17676" y="12596"/>
                  <a:pt x="17676" y="12592"/>
                </a:cubicBezTo>
                <a:lnTo>
                  <a:pt x="17684" y="12593"/>
                </a:lnTo>
                <a:cubicBezTo>
                  <a:pt x="17684" y="12593"/>
                  <a:pt x="17710" y="12539"/>
                  <a:pt x="17710" y="12539"/>
                </a:cubicBezTo>
                <a:cubicBezTo>
                  <a:pt x="17705" y="12530"/>
                  <a:pt x="17698" y="12512"/>
                  <a:pt x="17698" y="12512"/>
                </a:cubicBezTo>
                <a:cubicBezTo>
                  <a:pt x="17698" y="12512"/>
                  <a:pt x="17701" y="12474"/>
                  <a:pt x="17699" y="12452"/>
                </a:cubicBezTo>
                <a:cubicBezTo>
                  <a:pt x="17695" y="12452"/>
                  <a:pt x="17691" y="12452"/>
                  <a:pt x="17687" y="12452"/>
                </a:cubicBezTo>
                <a:cubicBezTo>
                  <a:pt x="17689" y="12441"/>
                  <a:pt x="17687" y="12426"/>
                  <a:pt x="17687" y="12415"/>
                </a:cubicBezTo>
                <a:cubicBezTo>
                  <a:pt x="17679" y="12414"/>
                  <a:pt x="17671" y="12409"/>
                  <a:pt x="17664" y="12405"/>
                </a:cubicBezTo>
                <a:close/>
                <a:moveTo>
                  <a:pt x="13190" y="12487"/>
                </a:moveTo>
                <a:lnTo>
                  <a:pt x="10996" y="16891"/>
                </a:lnTo>
                <a:lnTo>
                  <a:pt x="10996" y="16895"/>
                </a:lnTo>
                <a:cubicBezTo>
                  <a:pt x="10996" y="16968"/>
                  <a:pt x="10995" y="17037"/>
                  <a:pt x="11001" y="17102"/>
                </a:cubicBezTo>
                <a:lnTo>
                  <a:pt x="13196" y="12700"/>
                </a:lnTo>
                <a:cubicBezTo>
                  <a:pt x="13202" y="12648"/>
                  <a:pt x="13204" y="12597"/>
                  <a:pt x="13204" y="12549"/>
                </a:cubicBezTo>
                <a:cubicBezTo>
                  <a:pt x="13204" y="12525"/>
                  <a:pt x="13196" y="12511"/>
                  <a:pt x="13190" y="12487"/>
                </a:cubicBezTo>
                <a:close/>
                <a:moveTo>
                  <a:pt x="5847" y="12495"/>
                </a:moveTo>
                <a:cubicBezTo>
                  <a:pt x="5847" y="12546"/>
                  <a:pt x="5880" y="12532"/>
                  <a:pt x="5889" y="12573"/>
                </a:cubicBezTo>
                <a:lnTo>
                  <a:pt x="5837" y="12573"/>
                </a:lnTo>
                <a:cubicBezTo>
                  <a:pt x="5818" y="12613"/>
                  <a:pt x="5784" y="12595"/>
                  <a:pt x="5784" y="12659"/>
                </a:cubicBezTo>
                <a:cubicBezTo>
                  <a:pt x="5784" y="12704"/>
                  <a:pt x="5804" y="12734"/>
                  <a:pt x="5809" y="12775"/>
                </a:cubicBezTo>
                <a:cubicBezTo>
                  <a:pt x="5809" y="12775"/>
                  <a:pt x="5914" y="12566"/>
                  <a:pt x="5914" y="12566"/>
                </a:cubicBezTo>
                <a:cubicBezTo>
                  <a:pt x="5900" y="12550"/>
                  <a:pt x="5889" y="12530"/>
                  <a:pt x="5885" y="12501"/>
                </a:cubicBezTo>
                <a:lnTo>
                  <a:pt x="5847" y="12495"/>
                </a:lnTo>
                <a:close/>
                <a:moveTo>
                  <a:pt x="12723" y="12524"/>
                </a:moveTo>
                <a:lnTo>
                  <a:pt x="10837" y="16302"/>
                </a:lnTo>
                <a:cubicBezTo>
                  <a:pt x="10849" y="16354"/>
                  <a:pt x="10863" y="16402"/>
                  <a:pt x="10877" y="16450"/>
                </a:cubicBezTo>
                <a:lnTo>
                  <a:pt x="12773" y="12653"/>
                </a:lnTo>
                <a:cubicBezTo>
                  <a:pt x="12755" y="12617"/>
                  <a:pt x="12739" y="12559"/>
                  <a:pt x="12723" y="12524"/>
                </a:cubicBezTo>
                <a:close/>
                <a:moveTo>
                  <a:pt x="14926" y="12545"/>
                </a:moveTo>
                <a:lnTo>
                  <a:pt x="14755" y="12890"/>
                </a:lnTo>
                <a:cubicBezTo>
                  <a:pt x="14757" y="12893"/>
                  <a:pt x="14759" y="12894"/>
                  <a:pt x="14762" y="12894"/>
                </a:cubicBezTo>
                <a:cubicBezTo>
                  <a:pt x="14764" y="12924"/>
                  <a:pt x="14777" y="12941"/>
                  <a:pt x="14794" y="12937"/>
                </a:cubicBezTo>
                <a:cubicBezTo>
                  <a:pt x="14811" y="12937"/>
                  <a:pt x="14814" y="12886"/>
                  <a:pt x="14822" y="12852"/>
                </a:cubicBezTo>
                <a:cubicBezTo>
                  <a:pt x="14833" y="12810"/>
                  <a:pt x="14837" y="12825"/>
                  <a:pt x="14862" y="12800"/>
                </a:cubicBezTo>
                <a:cubicBezTo>
                  <a:pt x="14879" y="12783"/>
                  <a:pt x="14873" y="12671"/>
                  <a:pt x="14903" y="12654"/>
                </a:cubicBezTo>
                <a:cubicBezTo>
                  <a:pt x="14909" y="12650"/>
                  <a:pt x="14924" y="12651"/>
                  <a:pt x="14924" y="12638"/>
                </a:cubicBezTo>
                <a:cubicBezTo>
                  <a:pt x="14924" y="12638"/>
                  <a:pt x="14935" y="12634"/>
                  <a:pt x="14935" y="12634"/>
                </a:cubicBezTo>
                <a:lnTo>
                  <a:pt x="14926" y="12545"/>
                </a:lnTo>
                <a:close/>
                <a:moveTo>
                  <a:pt x="5702" y="12546"/>
                </a:moveTo>
                <a:cubicBezTo>
                  <a:pt x="5655" y="12576"/>
                  <a:pt x="5622" y="12593"/>
                  <a:pt x="5575" y="12624"/>
                </a:cubicBezTo>
                <a:cubicBezTo>
                  <a:pt x="5547" y="12641"/>
                  <a:pt x="5527" y="12654"/>
                  <a:pt x="5517" y="12722"/>
                </a:cubicBezTo>
                <a:cubicBezTo>
                  <a:pt x="5513" y="12757"/>
                  <a:pt x="5511" y="12812"/>
                  <a:pt x="5498" y="12829"/>
                </a:cubicBezTo>
                <a:cubicBezTo>
                  <a:pt x="5486" y="12846"/>
                  <a:pt x="5466" y="12858"/>
                  <a:pt x="5466" y="12901"/>
                </a:cubicBezTo>
                <a:cubicBezTo>
                  <a:pt x="5461" y="12901"/>
                  <a:pt x="5455" y="12915"/>
                  <a:pt x="5455" y="12923"/>
                </a:cubicBezTo>
                <a:lnTo>
                  <a:pt x="5455" y="12948"/>
                </a:lnTo>
                <a:cubicBezTo>
                  <a:pt x="5435" y="12957"/>
                  <a:pt x="5445" y="12957"/>
                  <a:pt x="5428" y="12948"/>
                </a:cubicBezTo>
                <a:cubicBezTo>
                  <a:pt x="5425" y="12958"/>
                  <a:pt x="5417" y="12968"/>
                  <a:pt x="5410" y="12977"/>
                </a:cubicBezTo>
                <a:cubicBezTo>
                  <a:pt x="5410" y="12977"/>
                  <a:pt x="5410" y="12977"/>
                  <a:pt x="5410" y="12977"/>
                </a:cubicBezTo>
                <a:cubicBezTo>
                  <a:pt x="5417" y="12961"/>
                  <a:pt x="5423" y="12948"/>
                  <a:pt x="5424" y="12944"/>
                </a:cubicBezTo>
                <a:cubicBezTo>
                  <a:pt x="5418" y="12934"/>
                  <a:pt x="5411" y="12924"/>
                  <a:pt x="5405" y="12912"/>
                </a:cubicBezTo>
                <a:lnTo>
                  <a:pt x="5350" y="13022"/>
                </a:lnTo>
                <a:cubicBezTo>
                  <a:pt x="5355" y="13031"/>
                  <a:pt x="5367" y="13039"/>
                  <a:pt x="5370" y="13045"/>
                </a:cubicBezTo>
                <a:cubicBezTo>
                  <a:pt x="5371" y="13046"/>
                  <a:pt x="5373" y="13044"/>
                  <a:pt x="5376" y="13041"/>
                </a:cubicBezTo>
                <a:cubicBezTo>
                  <a:pt x="5376" y="13041"/>
                  <a:pt x="5377" y="13041"/>
                  <a:pt x="5377" y="13041"/>
                </a:cubicBezTo>
                <a:cubicBezTo>
                  <a:pt x="5375" y="13049"/>
                  <a:pt x="5372" y="13059"/>
                  <a:pt x="5372" y="13069"/>
                </a:cubicBezTo>
                <a:cubicBezTo>
                  <a:pt x="5372" y="13116"/>
                  <a:pt x="5387" y="13128"/>
                  <a:pt x="5398" y="13153"/>
                </a:cubicBezTo>
                <a:lnTo>
                  <a:pt x="5702" y="12546"/>
                </a:lnTo>
                <a:close/>
                <a:moveTo>
                  <a:pt x="13033" y="12578"/>
                </a:moveTo>
                <a:cubicBezTo>
                  <a:pt x="13007" y="12592"/>
                  <a:pt x="12981" y="12604"/>
                  <a:pt x="12955" y="12613"/>
                </a:cubicBezTo>
                <a:cubicBezTo>
                  <a:pt x="12935" y="12618"/>
                  <a:pt x="12920" y="12610"/>
                  <a:pt x="12904" y="12607"/>
                </a:cubicBezTo>
                <a:lnTo>
                  <a:pt x="10920" y="16583"/>
                </a:lnTo>
                <a:cubicBezTo>
                  <a:pt x="10925" y="16602"/>
                  <a:pt x="10931" y="16620"/>
                  <a:pt x="10937" y="16639"/>
                </a:cubicBezTo>
                <a:cubicBezTo>
                  <a:pt x="10946" y="16670"/>
                  <a:pt x="10959" y="16691"/>
                  <a:pt x="10969" y="16712"/>
                </a:cubicBezTo>
                <a:lnTo>
                  <a:pt x="13033" y="12578"/>
                </a:lnTo>
                <a:close/>
                <a:moveTo>
                  <a:pt x="17373" y="12582"/>
                </a:moveTo>
                <a:cubicBezTo>
                  <a:pt x="17367" y="12593"/>
                  <a:pt x="17366" y="12611"/>
                  <a:pt x="17362" y="12629"/>
                </a:cubicBezTo>
                <a:cubicBezTo>
                  <a:pt x="17340" y="12710"/>
                  <a:pt x="17274" y="12753"/>
                  <a:pt x="17254" y="12864"/>
                </a:cubicBezTo>
                <a:lnTo>
                  <a:pt x="17267" y="12865"/>
                </a:lnTo>
                <a:cubicBezTo>
                  <a:pt x="17290" y="12836"/>
                  <a:pt x="17328" y="12788"/>
                  <a:pt x="17337" y="12703"/>
                </a:cubicBezTo>
                <a:cubicBezTo>
                  <a:pt x="17352" y="12703"/>
                  <a:pt x="17366" y="12697"/>
                  <a:pt x="17370" y="12664"/>
                </a:cubicBezTo>
                <a:cubicBezTo>
                  <a:pt x="17380" y="12664"/>
                  <a:pt x="17381" y="12653"/>
                  <a:pt x="17389" y="12642"/>
                </a:cubicBezTo>
                <a:cubicBezTo>
                  <a:pt x="17382" y="12627"/>
                  <a:pt x="17372" y="12619"/>
                  <a:pt x="17373" y="12582"/>
                </a:cubicBezTo>
                <a:close/>
                <a:moveTo>
                  <a:pt x="17579" y="12596"/>
                </a:moveTo>
                <a:cubicBezTo>
                  <a:pt x="17569" y="12599"/>
                  <a:pt x="17558" y="12693"/>
                  <a:pt x="17558" y="12704"/>
                </a:cubicBezTo>
                <a:cubicBezTo>
                  <a:pt x="17552" y="12704"/>
                  <a:pt x="17541" y="12714"/>
                  <a:pt x="17541" y="12725"/>
                </a:cubicBezTo>
                <a:cubicBezTo>
                  <a:pt x="17540" y="12745"/>
                  <a:pt x="17561" y="12793"/>
                  <a:pt x="17574" y="12814"/>
                </a:cubicBezTo>
                <a:lnTo>
                  <a:pt x="17589" y="12783"/>
                </a:lnTo>
                <a:cubicBezTo>
                  <a:pt x="17587" y="12778"/>
                  <a:pt x="17585" y="12772"/>
                  <a:pt x="17585" y="12757"/>
                </a:cubicBezTo>
                <a:cubicBezTo>
                  <a:pt x="17585" y="12712"/>
                  <a:pt x="17607" y="12684"/>
                  <a:pt x="17608" y="12639"/>
                </a:cubicBezTo>
                <a:cubicBezTo>
                  <a:pt x="17608" y="12617"/>
                  <a:pt x="17598" y="12585"/>
                  <a:pt x="17579" y="12596"/>
                </a:cubicBezTo>
                <a:close/>
                <a:moveTo>
                  <a:pt x="5764" y="12638"/>
                </a:moveTo>
                <a:cubicBezTo>
                  <a:pt x="5764" y="12638"/>
                  <a:pt x="5404" y="13361"/>
                  <a:pt x="5404" y="13361"/>
                </a:cubicBezTo>
                <a:cubicBezTo>
                  <a:pt x="5407" y="13383"/>
                  <a:pt x="5415" y="13403"/>
                  <a:pt x="5415" y="13427"/>
                </a:cubicBezTo>
                <a:lnTo>
                  <a:pt x="5415" y="13448"/>
                </a:lnTo>
                <a:lnTo>
                  <a:pt x="5405" y="13483"/>
                </a:lnTo>
                <a:cubicBezTo>
                  <a:pt x="5405" y="13496"/>
                  <a:pt x="5416" y="13517"/>
                  <a:pt x="5426" y="13526"/>
                </a:cubicBezTo>
                <a:cubicBezTo>
                  <a:pt x="5425" y="13536"/>
                  <a:pt x="5423" y="13545"/>
                  <a:pt x="5421" y="13554"/>
                </a:cubicBezTo>
                <a:lnTo>
                  <a:pt x="5773" y="12848"/>
                </a:lnTo>
                <a:cubicBezTo>
                  <a:pt x="5760" y="12822"/>
                  <a:pt x="5754" y="12769"/>
                  <a:pt x="5754" y="12735"/>
                </a:cubicBezTo>
                <a:cubicBezTo>
                  <a:pt x="5754" y="12712"/>
                  <a:pt x="5759" y="12676"/>
                  <a:pt x="5764" y="12638"/>
                </a:cubicBezTo>
                <a:close/>
                <a:moveTo>
                  <a:pt x="6277" y="12649"/>
                </a:moveTo>
                <a:cubicBezTo>
                  <a:pt x="6270" y="12657"/>
                  <a:pt x="6226" y="12658"/>
                  <a:pt x="6224" y="12671"/>
                </a:cubicBezTo>
                <a:cubicBezTo>
                  <a:pt x="6211" y="12719"/>
                  <a:pt x="6192" y="12722"/>
                  <a:pt x="6163" y="12729"/>
                </a:cubicBezTo>
                <a:lnTo>
                  <a:pt x="5189" y="14681"/>
                </a:lnTo>
                <a:cubicBezTo>
                  <a:pt x="5199" y="14726"/>
                  <a:pt x="5216" y="14767"/>
                  <a:pt x="5229" y="14795"/>
                </a:cubicBezTo>
                <a:cubicBezTo>
                  <a:pt x="5232" y="14801"/>
                  <a:pt x="5236" y="14804"/>
                  <a:pt x="5240" y="14806"/>
                </a:cubicBezTo>
                <a:lnTo>
                  <a:pt x="6304" y="12674"/>
                </a:lnTo>
                <a:cubicBezTo>
                  <a:pt x="6304" y="12674"/>
                  <a:pt x="6304" y="12671"/>
                  <a:pt x="6304" y="12671"/>
                </a:cubicBezTo>
                <a:cubicBezTo>
                  <a:pt x="6304" y="12671"/>
                  <a:pt x="6304" y="12671"/>
                  <a:pt x="6304" y="12671"/>
                </a:cubicBezTo>
                <a:lnTo>
                  <a:pt x="6304" y="12674"/>
                </a:lnTo>
                <a:lnTo>
                  <a:pt x="6305" y="12671"/>
                </a:lnTo>
                <a:lnTo>
                  <a:pt x="6313" y="12656"/>
                </a:lnTo>
                <a:cubicBezTo>
                  <a:pt x="6301" y="12653"/>
                  <a:pt x="6287" y="12649"/>
                  <a:pt x="6277" y="12649"/>
                </a:cubicBezTo>
                <a:close/>
                <a:moveTo>
                  <a:pt x="5979" y="12657"/>
                </a:moveTo>
                <a:lnTo>
                  <a:pt x="5201" y="14213"/>
                </a:lnTo>
                <a:cubicBezTo>
                  <a:pt x="5204" y="14260"/>
                  <a:pt x="5212" y="14304"/>
                  <a:pt x="5233" y="14304"/>
                </a:cubicBezTo>
                <a:cubicBezTo>
                  <a:pt x="5248" y="14304"/>
                  <a:pt x="5246" y="14283"/>
                  <a:pt x="5265" y="14309"/>
                </a:cubicBezTo>
                <a:cubicBezTo>
                  <a:pt x="5265" y="14310"/>
                  <a:pt x="5265" y="14315"/>
                  <a:pt x="5265" y="14317"/>
                </a:cubicBezTo>
                <a:lnTo>
                  <a:pt x="6078" y="12695"/>
                </a:lnTo>
                <a:lnTo>
                  <a:pt x="6000" y="12695"/>
                </a:lnTo>
                <a:cubicBezTo>
                  <a:pt x="5992" y="12695"/>
                  <a:pt x="5984" y="12675"/>
                  <a:pt x="5979" y="12657"/>
                </a:cubicBezTo>
                <a:close/>
                <a:moveTo>
                  <a:pt x="16069" y="12704"/>
                </a:moveTo>
                <a:cubicBezTo>
                  <a:pt x="16069" y="12707"/>
                  <a:pt x="16068" y="12711"/>
                  <a:pt x="16068" y="12714"/>
                </a:cubicBezTo>
                <a:cubicBezTo>
                  <a:pt x="16068" y="12714"/>
                  <a:pt x="16073" y="12704"/>
                  <a:pt x="16073" y="12704"/>
                </a:cubicBezTo>
                <a:lnTo>
                  <a:pt x="16069" y="12704"/>
                </a:lnTo>
                <a:close/>
                <a:moveTo>
                  <a:pt x="17725" y="12728"/>
                </a:moveTo>
                <a:lnTo>
                  <a:pt x="17706" y="12765"/>
                </a:lnTo>
                <a:cubicBezTo>
                  <a:pt x="17705" y="12780"/>
                  <a:pt x="17704" y="12795"/>
                  <a:pt x="17702" y="12805"/>
                </a:cubicBezTo>
                <a:cubicBezTo>
                  <a:pt x="17698" y="12818"/>
                  <a:pt x="17686" y="12818"/>
                  <a:pt x="17676" y="12825"/>
                </a:cubicBezTo>
                <a:lnTo>
                  <a:pt x="17661" y="12855"/>
                </a:lnTo>
                <a:cubicBezTo>
                  <a:pt x="17661" y="12858"/>
                  <a:pt x="17660" y="12860"/>
                  <a:pt x="17660" y="12864"/>
                </a:cubicBezTo>
                <a:cubicBezTo>
                  <a:pt x="17658" y="12864"/>
                  <a:pt x="17656" y="12865"/>
                  <a:pt x="17655" y="12866"/>
                </a:cubicBezTo>
                <a:lnTo>
                  <a:pt x="17645" y="12887"/>
                </a:lnTo>
                <a:cubicBezTo>
                  <a:pt x="17644" y="12894"/>
                  <a:pt x="17642" y="12902"/>
                  <a:pt x="17642" y="12911"/>
                </a:cubicBezTo>
                <a:cubicBezTo>
                  <a:pt x="17639" y="12911"/>
                  <a:pt x="17636" y="12911"/>
                  <a:pt x="17633" y="12911"/>
                </a:cubicBezTo>
                <a:lnTo>
                  <a:pt x="17578" y="13022"/>
                </a:lnTo>
                <a:cubicBezTo>
                  <a:pt x="17579" y="13023"/>
                  <a:pt x="17580" y="13024"/>
                  <a:pt x="17581" y="13024"/>
                </a:cubicBezTo>
                <a:cubicBezTo>
                  <a:pt x="17583" y="13021"/>
                  <a:pt x="17587" y="13006"/>
                  <a:pt x="17587" y="13006"/>
                </a:cubicBezTo>
                <a:cubicBezTo>
                  <a:pt x="17591" y="13014"/>
                  <a:pt x="17595" y="13024"/>
                  <a:pt x="17606" y="13024"/>
                </a:cubicBezTo>
                <a:cubicBezTo>
                  <a:pt x="17605" y="13013"/>
                  <a:pt x="17606" y="13002"/>
                  <a:pt x="17606" y="12991"/>
                </a:cubicBezTo>
                <a:lnTo>
                  <a:pt x="17634" y="12992"/>
                </a:lnTo>
                <a:cubicBezTo>
                  <a:pt x="17636" y="13004"/>
                  <a:pt x="17639" y="13018"/>
                  <a:pt x="17641" y="13030"/>
                </a:cubicBezTo>
                <a:cubicBezTo>
                  <a:pt x="17635" y="13037"/>
                  <a:pt x="17632" y="13048"/>
                  <a:pt x="17631" y="13074"/>
                </a:cubicBezTo>
                <a:cubicBezTo>
                  <a:pt x="17631" y="13095"/>
                  <a:pt x="17633" y="13114"/>
                  <a:pt x="17637" y="13132"/>
                </a:cubicBezTo>
                <a:lnTo>
                  <a:pt x="17765" y="12875"/>
                </a:lnTo>
                <a:cubicBezTo>
                  <a:pt x="17756" y="12818"/>
                  <a:pt x="17746" y="12765"/>
                  <a:pt x="17739" y="12751"/>
                </a:cubicBezTo>
                <a:cubicBezTo>
                  <a:pt x="17735" y="12743"/>
                  <a:pt x="17730" y="12734"/>
                  <a:pt x="17725" y="12728"/>
                </a:cubicBezTo>
                <a:close/>
                <a:moveTo>
                  <a:pt x="5070" y="12731"/>
                </a:moveTo>
                <a:lnTo>
                  <a:pt x="5013" y="12846"/>
                </a:lnTo>
                <a:cubicBezTo>
                  <a:pt x="5027" y="12865"/>
                  <a:pt x="5039" y="12883"/>
                  <a:pt x="5042" y="12893"/>
                </a:cubicBezTo>
                <a:cubicBezTo>
                  <a:pt x="5049" y="12920"/>
                  <a:pt x="5051" y="12951"/>
                  <a:pt x="5066" y="12969"/>
                </a:cubicBezTo>
                <a:lnTo>
                  <a:pt x="5137" y="12825"/>
                </a:lnTo>
                <a:cubicBezTo>
                  <a:pt x="5135" y="12817"/>
                  <a:pt x="5131" y="12812"/>
                  <a:pt x="5127" y="12808"/>
                </a:cubicBezTo>
                <a:cubicBezTo>
                  <a:pt x="5107" y="12788"/>
                  <a:pt x="5085" y="12765"/>
                  <a:pt x="5070" y="12731"/>
                </a:cubicBezTo>
                <a:close/>
                <a:moveTo>
                  <a:pt x="6361" y="12778"/>
                </a:moveTo>
                <a:lnTo>
                  <a:pt x="5283" y="14938"/>
                </a:lnTo>
                <a:cubicBezTo>
                  <a:pt x="5284" y="14942"/>
                  <a:pt x="5286" y="14945"/>
                  <a:pt x="5287" y="14949"/>
                </a:cubicBezTo>
                <a:cubicBezTo>
                  <a:pt x="5294" y="14962"/>
                  <a:pt x="5308" y="14954"/>
                  <a:pt x="5314" y="14979"/>
                </a:cubicBezTo>
                <a:cubicBezTo>
                  <a:pt x="5322" y="15010"/>
                  <a:pt x="5329" y="15036"/>
                  <a:pt x="5334" y="15064"/>
                </a:cubicBezTo>
                <a:lnTo>
                  <a:pt x="6421" y="12886"/>
                </a:lnTo>
                <a:cubicBezTo>
                  <a:pt x="6418" y="12846"/>
                  <a:pt x="6415" y="12811"/>
                  <a:pt x="6396" y="12800"/>
                </a:cubicBezTo>
                <a:cubicBezTo>
                  <a:pt x="6385" y="12792"/>
                  <a:pt x="6373" y="12785"/>
                  <a:pt x="6361" y="12778"/>
                </a:cubicBezTo>
                <a:close/>
                <a:moveTo>
                  <a:pt x="16138" y="12789"/>
                </a:moveTo>
                <a:lnTo>
                  <a:pt x="16096" y="12875"/>
                </a:lnTo>
                <a:cubicBezTo>
                  <a:pt x="16114" y="12896"/>
                  <a:pt x="16127" y="12963"/>
                  <a:pt x="16137" y="13020"/>
                </a:cubicBezTo>
                <a:lnTo>
                  <a:pt x="16174" y="12945"/>
                </a:lnTo>
                <a:cubicBezTo>
                  <a:pt x="16172" y="12924"/>
                  <a:pt x="16170" y="12907"/>
                  <a:pt x="16166" y="12907"/>
                </a:cubicBezTo>
                <a:lnTo>
                  <a:pt x="16170" y="12907"/>
                </a:lnTo>
                <a:cubicBezTo>
                  <a:pt x="16170" y="12832"/>
                  <a:pt x="16154" y="12807"/>
                  <a:pt x="16138" y="12789"/>
                </a:cubicBezTo>
                <a:close/>
                <a:moveTo>
                  <a:pt x="5304" y="12808"/>
                </a:moveTo>
                <a:cubicBezTo>
                  <a:pt x="5262" y="12808"/>
                  <a:pt x="5235" y="12866"/>
                  <a:pt x="5195" y="12886"/>
                </a:cubicBezTo>
                <a:lnTo>
                  <a:pt x="5144" y="12991"/>
                </a:lnTo>
                <a:cubicBezTo>
                  <a:pt x="5144" y="12991"/>
                  <a:pt x="5144" y="12992"/>
                  <a:pt x="5144" y="12992"/>
                </a:cubicBezTo>
                <a:cubicBezTo>
                  <a:pt x="5159" y="13021"/>
                  <a:pt x="5176" y="13084"/>
                  <a:pt x="5202" y="13102"/>
                </a:cubicBezTo>
                <a:cubicBezTo>
                  <a:pt x="5202" y="13102"/>
                  <a:pt x="5238" y="13028"/>
                  <a:pt x="5238" y="13028"/>
                </a:cubicBezTo>
                <a:cubicBezTo>
                  <a:pt x="5235" y="13021"/>
                  <a:pt x="5231" y="13012"/>
                  <a:pt x="5231" y="13004"/>
                </a:cubicBezTo>
                <a:cubicBezTo>
                  <a:pt x="5231" y="12978"/>
                  <a:pt x="5291" y="12893"/>
                  <a:pt x="5306" y="12893"/>
                </a:cubicBezTo>
                <a:lnTo>
                  <a:pt x="5342" y="12821"/>
                </a:lnTo>
                <a:cubicBezTo>
                  <a:pt x="5331" y="12812"/>
                  <a:pt x="5319" y="12808"/>
                  <a:pt x="5304" y="12808"/>
                </a:cubicBezTo>
                <a:close/>
                <a:moveTo>
                  <a:pt x="14998" y="12846"/>
                </a:moveTo>
                <a:cubicBezTo>
                  <a:pt x="14998" y="12846"/>
                  <a:pt x="14931" y="12981"/>
                  <a:pt x="14931" y="12981"/>
                </a:cubicBezTo>
                <a:cubicBezTo>
                  <a:pt x="14928" y="13015"/>
                  <a:pt x="14924" y="13050"/>
                  <a:pt x="14924" y="13087"/>
                </a:cubicBezTo>
                <a:cubicBezTo>
                  <a:pt x="14924" y="13122"/>
                  <a:pt x="14933" y="13158"/>
                  <a:pt x="14946" y="13181"/>
                </a:cubicBezTo>
                <a:lnTo>
                  <a:pt x="15043" y="12985"/>
                </a:lnTo>
                <a:cubicBezTo>
                  <a:pt x="15037" y="12928"/>
                  <a:pt x="15018" y="12886"/>
                  <a:pt x="14998" y="12846"/>
                </a:cubicBezTo>
                <a:close/>
                <a:moveTo>
                  <a:pt x="5318" y="12909"/>
                </a:moveTo>
                <a:cubicBezTo>
                  <a:pt x="5303" y="12909"/>
                  <a:pt x="5243" y="12996"/>
                  <a:pt x="5243" y="13022"/>
                </a:cubicBezTo>
                <a:cubicBezTo>
                  <a:pt x="5243" y="13030"/>
                  <a:pt x="5246" y="13038"/>
                  <a:pt x="5250" y="13045"/>
                </a:cubicBezTo>
                <a:lnTo>
                  <a:pt x="5318" y="12909"/>
                </a:lnTo>
                <a:close/>
                <a:moveTo>
                  <a:pt x="6495" y="12954"/>
                </a:moveTo>
                <a:lnTo>
                  <a:pt x="5363" y="15222"/>
                </a:lnTo>
                <a:cubicBezTo>
                  <a:pt x="5372" y="15272"/>
                  <a:pt x="5389" y="15319"/>
                  <a:pt x="5405" y="15367"/>
                </a:cubicBezTo>
                <a:lnTo>
                  <a:pt x="6556" y="13060"/>
                </a:lnTo>
                <a:cubicBezTo>
                  <a:pt x="6539" y="13011"/>
                  <a:pt x="6522" y="13002"/>
                  <a:pt x="6495" y="12954"/>
                </a:cubicBezTo>
                <a:close/>
                <a:moveTo>
                  <a:pt x="17201" y="13062"/>
                </a:moveTo>
                <a:cubicBezTo>
                  <a:pt x="17166" y="13062"/>
                  <a:pt x="17119" y="13223"/>
                  <a:pt x="17102" y="13292"/>
                </a:cubicBezTo>
                <a:cubicBezTo>
                  <a:pt x="17094" y="13326"/>
                  <a:pt x="17045" y="13305"/>
                  <a:pt x="17026" y="13343"/>
                </a:cubicBezTo>
                <a:cubicBezTo>
                  <a:pt x="17021" y="13351"/>
                  <a:pt x="17019" y="13374"/>
                  <a:pt x="17012" y="13378"/>
                </a:cubicBezTo>
                <a:cubicBezTo>
                  <a:pt x="17002" y="13386"/>
                  <a:pt x="17004" y="13394"/>
                  <a:pt x="16991" y="13407"/>
                </a:cubicBezTo>
                <a:cubicBezTo>
                  <a:pt x="16991" y="13407"/>
                  <a:pt x="16968" y="13441"/>
                  <a:pt x="16976" y="13458"/>
                </a:cubicBezTo>
                <a:cubicBezTo>
                  <a:pt x="16959" y="13492"/>
                  <a:pt x="16959" y="13535"/>
                  <a:pt x="16927" y="13548"/>
                </a:cubicBezTo>
                <a:cubicBezTo>
                  <a:pt x="16904" y="13557"/>
                  <a:pt x="16882" y="13557"/>
                  <a:pt x="16867" y="13587"/>
                </a:cubicBezTo>
                <a:cubicBezTo>
                  <a:pt x="16837" y="13647"/>
                  <a:pt x="16846" y="13779"/>
                  <a:pt x="16780" y="13779"/>
                </a:cubicBezTo>
                <a:cubicBezTo>
                  <a:pt x="16773" y="13779"/>
                  <a:pt x="16765" y="13777"/>
                  <a:pt x="16757" y="13775"/>
                </a:cubicBezTo>
                <a:lnTo>
                  <a:pt x="16710" y="13869"/>
                </a:lnTo>
                <a:cubicBezTo>
                  <a:pt x="16717" y="13922"/>
                  <a:pt x="16730" y="13998"/>
                  <a:pt x="16737" y="14001"/>
                </a:cubicBezTo>
                <a:cubicBezTo>
                  <a:pt x="16743" y="14003"/>
                  <a:pt x="16750" y="14005"/>
                  <a:pt x="16755" y="14009"/>
                </a:cubicBezTo>
                <a:lnTo>
                  <a:pt x="17223" y="13071"/>
                </a:lnTo>
                <a:cubicBezTo>
                  <a:pt x="17218" y="13065"/>
                  <a:pt x="17211" y="13062"/>
                  <a:pt x="17201" y="13062"/>
                </a:cubicBezTo>
                <a:close/>
                <a:moveTo>
                  <a:pt x="16220" y="13070"/>
                </a:moveTo>
                <a:lnTo>
                  <a:pt x="16168" y="13177"/>
                </a:lnTo>
                <a:cubicBezTo>
                  <a:pt x="16176" y="13232"/>
                  <a:pt x="16182" y="13290"/>
                  <a:pt x="16192" y="13357"/>
                </a:cubicBezTo>
                <a:cubicBezTo>
                  <a:pt x="16192" y="13357"/>
                  <a:pt x="16295" y="13149"/>
                  <a:pt x="16295" y="13149"/>
                </a:cubicBezTo>
                <a:cubicBezTo>
                  <a:pt x="16270" y="13123"/>
                  <a:pt x="16243" y="13099"/>
                  <a:pt x="16220" y="13070"/>
                </a:cubicBezTo>
                <a:close/>
                <a:moveTo>
                  <a:pt x="13111" y="13082"/>
                </a:moveTo>
                <a:lnTo>
                  <a:pt x="11020" y="17272"/>
                </a:lnTo>
                <a:cubicBezTo>
                  <a:pt x="11030" y="17328"/>
                  <a:pt x="11041" y="17381"/>
                  <a:pt x="11054" y="17433"/>
                </a:cubicBezTo>
                <a:lnTo>
                  <a:pt x="12472" y="14591"/>
                </a:lnTo>
                <a:cubicBezTo>
                  <a:pt x="12482" y="14502"/>
                  <a:pt x="12527" y="14467"/>
                  <a:pt x="12540" y="14374"/>
                </a:cubicBezTo>
                <a:cubicBezTo>
                  <a:pt x="12593" y="13993"/>
                  <a:pt x="12743" y="13925"/>
                  <a:pt x="12884" y="13703"/>
                </a:cubicBezTo>
                <a:cubicBezTo>
                  <a:pt x="12963" y="13579"/>
                  <a:pt x="12991" y="13425"/>
                  <a:pt x="13055" y="13254"/>
                </a:cubicBezTo>
                <a:cubicBezTo>
                  <a:pt x="13071" y="13210"/>
                  <a:pt x="13091" y="13151"/>
                  <a:pt x="13111" y="13082"/>
                </a:cubicBezTo>
                <a:close/>
                <a:moveTo>
                  <a:pt x="6610" y="13168"/>
                </a:moveTo>
                <a:lnTo>
                  <a:pt x="5441" y="15511"/>
                </a:lnTo>
                <a:cubicBezTo>
                  <a:pt x="5453" y="15557"/>
                  <a:pt x="5477" y="15591"/>
                  <a:pt x="5477" y="15650"/>
                </a:cubicBezTo>
                <a:cubicBezTo>
                  <a:pt x="5477" y="15656"/>
                  <a:pt x="5476" y="15663"/>
                  <a:pt x="5476" y="15669"/>
                </a:cubicBezTo>
                <a:cubicBezTo>
                  <a:pt x="5476" y="15669"/>
                  <a:pt x="6686" y="13245"/>
                  <a:pt x="6686" y="13245"/>
                </a:cubicBezTo>
                <a:cubicBezTo>
                  <a:pt x="6654" y="13234"/>
                  <a:pt x="6624" y="13215"/>
                  <a:pt x="6610" y="13168"/>
                </a:cubicBezTo>
                <a:close/>
                <a:moveTo>
                  <a:pt x="17256" y="13221"/>
                </a:moveTo>
                <a:lnTo>
                  <a:pt x="16778" y="14178"/>
                </a:lnTo>
                <a:cubicBezTo>
                  <a:pt x="16782" y="14236"/>
                  <a:pt x="16791" y="14284"/>
                  <a:pt x="16835" y="14284"/>
                </a:cubicBezTo>
                <a:cubicBezTo>
                  <a:pt x="16837" y="14284"/>
                  <a:pt x="16839" y="14283"/>
                  <a:pt x="16840" y="14282"/>
                </a:cubicBezTo>
                <a:lnTo>
                  <a:pt x="17218" y="13526"/>
                </a:lnTo>
                <a:cubicBezTo>
                  <a:pt x="17217" y="13513"/>
                  <a:pt x="17215" y="13501"/>
                  <a:pt x="17215" y="13493"/>
                </a:cubicBezTo>
                <a:cubicBezTo>
                  <a:pt x="17215" y="13480"/>
                  <a:pt x="17224" y="13466"/>
                  <a:pt x="17230" y="13462"/>
                </a:cubicBezTo>
                <a:cubicBezTo>
                  <a:pt x="17228" y="13449"/>
                  <a:pt x="17224" y="13437"/>
                  <a:pt x="17222" y="13425"/>
                </a:cubicBezTo>
                <a:cubicBezTo>
                  <a:pt x="17222" y="13425"/>
                  <a:pt x="17279" y="13376"/>
                  <a:pt x="17283" y="13364"/>
                </a:cubicBezTo>
                <a:cubicBezTo>
                  <a:pt x="17279" y="13364"/>
                  <a:pt x="17275" y="13351"/>
                  <a:pt x="17275" y="13343"/>
                </a:cubicBezTo>
                <a:cubicBezTo>
                  <a:pt x="17275" y="13305"/>
                  <a:pt x="17322" y="13330"/>
                  <a:pt x="17322" y="13292"/>
                </a:cubicBezTo>
                <a:cubicBezTo>
                  <a:pt x="17322" y="13235"/>
                  <a:pt x="17282" y="13238"/>
                  <a:pt x="17256" y="13221"/>
                </a:cubicBezTo>
                <a:close/>
                <a:moveTo>
                  <a:pt x="16356" y="13243"/>
                </a:moveTo>
                <a:lnTo>
                  <a:pt x="16224" y="13506"/>
                </a:lnTo>
                <a:cubicBezTo>
                  <a:pt x="16239" y="13552"/>
                  <a:pt x="16258" y="13594"/>
                  <a:pt x="16278" y="13628"/>
                </a:cubicBezTo>
                <a:lnTo>
                  <a:pt x="16367" y="13451"/>
                </a:lnTo>
                <a:cubicBezTo>
                  <a:pt x="16367" y="13449"/>
                  <a:pt x="16367" y="13447"/>
                  <a:pt x="16367" y="13445"/>
                </a:cubicBezTo>
                <a:cubicBezTo>
                  <a:pt x="16367" y="13407"/>
                  <a:pt x="16375" y="13407"/>
                  <a:pt x="16375" y="13364"/>
                </a:cubicBezTo>
                <a:cubicBezTo>
                  <a:pt x="16375" y="13313"/>
                  <a:pt x="16368" y="13275"/>
                  <a:pt x="16356" y="13243"/>
                </a:cubicBezTo>
                <a:close/>
                <a:moveTo>
                  <a:pt x="15908" y="13249"/>
                </a:moveTo>
                <a:lnTo>
                  <a:pt x="15892" y="13282"/>
                </a:lnTo>
                <a:cubicBezTo>
                  <a:pt x="15896" y="13324"/>
                  <a:pt x="15916" y="13403"/>
                  <a:pt x="15932" y="13432"/>
                </a:cubicBezTo>
                <a:lnTo>
                  <a:pt x="16008" y="13279"/>
                </a:lnTo>
                <a:cubicBezTo>
                  <a:pt x="16005" y="13276"/>
                  <a:pt x="16003" y="13273"/>
                  <a:pt x="16000" y="13271"/>
                </a:cubicBezTo>
                <a:lnTo>
                  <a:pt x="15929" y="13271"/>
                </a:lnTo>
                <a:cubicBezTo>
                  <a:pt x="15920" y="13271"/>
                  <a:pt x="15915" y="13259"/>
                  <a:pt x="15908" y="13249"/>
                </a:cubicBezTo>
                <a:close/>
                <a:moveTo>
                  <a:pt x="6784" y="13261"/>
                </a:moveTo>
                <a:lnTo>
                  <a:pt x="5507" y="15823"/>
                </a:lnTo>
                <a:cubicBezTo>
                  <a:pt x="5526" y="15861"/>
                  <a:pt x="5546" y="15894"/>
                  <a:pt x="5572" y="15921"/>
                </a:cubicBezTo>
                <a:cubicBezTo>
                  <a:pt x="5572" y="15921"/>
                  <a:pt x="6877" y="13306"/>
                  <a:pt x="6877" y="13306"/>
                </a:cubicBezTo>
                <a:cubicBezTo>
                  <a:pt x="6857" y="13296"/>
                  <a:pt x="6833" y="13261"/>
                  <a:pt x="6821" y="13261"/>
                </a:cubicBezTo>
                <a:lnTo>
                  <a:pt x="6784" y="13261"/>
                </a:lnTo>
                <a:close/>
                <a:moveTo>
                  <a:pt x="6952" y="13376"/>
                </a:moveTo>
                <a:lnTo>
                  <a:pt x="5648" y="15986"/>
                </a:lnTo>
                <a:cubicBezTo>
                  <a:pt x="5659" y="15999"/>
                  <a:pt x="5668" y="16017"/>
                  <a:pt x="5681" y="16043"/>
                </a:cubicBezTo>
                <a:cubicBezTo>
                  <a:pt x="5692" y="16065"/>
                  <a:pt x="5703" y="16073"/>
                  <a:pt x="5715" y="16081"/>
                </a:cubicBezTo>
                <a:lnTo>
                  <a:pt x="7015" y="13476"/>
                </a:lnTo>
                <a:cubicBezTo>
                  <a:pt x="6995" y="13462"/>
                  <a:pt x="6973" y="13415"/>
                  <a:pt x="6952" y="13376"/>
                </a:cubicBezTo>
                <a:close/>
                <a:moveTo>
                  <a:pt x="16065" y="13382"/>
                </a:moveTo>
                <a:lnTo>
                  <a:pt x="15995" y="13522"/>
                </a:lnTo>
                <a:cubicBezTo>
                  <a:pt x="16001" y="13549"/>
                  <a:pt x="16006" y="13572"/>
                  <a:pt x="16015" y="13608"/>
                </a:cubicBezTo>
                <a:cubicBezTo>
                  <a:pt x="16021" y="13631"/>
                  <a:pt x="16031" y="13643"/>
                  <a:pt x="16043" y="13655"/>
                </a:cubicBezTo>
                <a:lnTo>
                  <a:pt x="16128" y="13484"/>
                </a:lnTo>
                <a:cubicBezTo>
                  <a:pt x="16121" y="13473"/>
                  <a:pt x="16112" y="13463"/>
                  <a:pt x="16102" y="13457"/>
                </a:cubicBezTo>
                <a:cubicBezTo>
                  <a:pt x="16093" y="13452"/>
                  <a:pt x="16082" y="13456"/>
                  <a:pt x="16078" y="13434"/>
                </a:cubicBezTo>
                <a:cubicBezTo>
                  <a:pt x="16074" y="13416"/>
                  <a:pt x="16069" y="13398"/>
                  <a:pt x="16065" y="13382"/>
                </a:cubicBezTo>
                <a:close/>
                <a:moveTo>
                  <a:pt x="16405" y="13591"/>
                </a:moveTo>
                <a:lnTo>
                  <a:pt x="16347" y="13706"/>
                </a:lnTo>
                <a:cubicBezTo>
                  <a:pt x="16360" y="13715"/>
                  <a:pt x="16362" y="13745"/>
                  <a:pt x="16383" y="13745"/>
                </a:cubicBezTo>
                <a:cubicBezTo>
                  <a:pt x="16390" y="13745"/>
                  <a:pt x="16392" y="13728"/>
                  <a:pt x="16398" y="13728"/>
                </a:cubicBezTo>
                <a:cubicBezTo>
                  <a:pt x="16407" y="13728"/>
                  <a:pt x="16409" y="13728"/>
                  <a:pt x="16425" y="13724"/>
                </a:cubicBezTo>
                <a:cubicBezTo>
                  <a:pt x="16415" y="13677"/>
                  <a:pt x="16415" y="13655"/>
                  <a:pt x="16407" y="13599"/>
                </a:cubicBezTo>
                <a:cubicBezTo>
                  <a:pt x="16406" y="13596"/>
                  <a:pt x="16405" y="13594"/>
                  <a:pt x="16405" y="13591"/>
                </a:cubicBezTo>
                <a:close/>
                <a:moveTo>
                  <a:pt x="16181" y="13592"/>
                </a:moveTo>
                <a:lnTo>
                  <a:pt x="16095" y="13767"/>
                </a:lnTo>
                <a:cubicBezTo>
                  <a:pt x="16101" y="13810"/>
                  <a:pt x="16113" y="13888"/>
                  <a:pt x="16122" y="13898"/>
                </a:cubicBezTo>
                <a:cubicBezTo>
                  <a:pt x="16125" y="13903"/>
                  <a:pt x="16132" y="13905"/>
                  <a:pt x="16138" y="13908"/>
                </a:cubicBezTo>
                <a:lnTo>
                  <a:pt x="16244" y="13696"/>
                </a:lnTo>
                <a:cubicBezTo>
                  <a:pt x="16221" y="13669"/>
                  <a:pt x="16203" y="13635"/>
                  <a:pt x="16181" y="13592"/>
                </a:cubicBezTo>
                <a:close/>
                <a:moveTo>
                  <a:pt x="7042" y="13638"/>
                </a:moveTo>
                <a:lnTo>
                  <a:pt x="5790" y="16147"/>
                </a:lnTo>
                <a:cubicBezTo>
                  <a:pt x="5810" y="16178"/>
                  <a:pt x="5828" y="16219"/>
                  <a:pt x="5842" y="16272"/>
                </a:cubicBezTo>
                <a:lnTo>
                  <a:pt x="7090" y="13771"/>
                </a:lnTo>
                <a:cubicBezTo>
                  <a:pt x="7081" y="13753"/>
                  <a:pt x="7065" y="13744"/>
                  <a:pt x="7057" y="13713"/>
                </a:cubicBezTo>
                <a:cubicBezTo>
                  <a:pt x="7054" y="13696"/>
                  <a:pt x="7048" y="13669"/>
                  <a:pt x="7042" y="13638"/>
                </a:cubicBezTo>
                <a:close/>
                <a:moveTo>
                  <a:pt x="17254" y="13671"/>
                </a:moveTo>
                <a:lnTo>
                  <a:pt x="16922" y="14336"/>
                </a:lnTo>
                <a:cubicBezTo>
                  <a:pt x="16935" y="14322"/>
                  <a:pt x="16943" y="14300"/>
                  <a:pt x="16955" y="14300"/>
                </a:cubicBezTo>
                <a:cubicBezTo>
                  <a:pt x="16983" y="14300"/>
                  <a:pt x="17004" y="14331"/>
                  <a:pt x="17028" y="14353"/>
                </a:cubicBezTo>
                <a:lnTo>
                  <a:pt x="17211" y="13984"/>
                </a:lnTo>
                <a:lnTo>
                  <a:pt x="17297" y="13814"/>
                </a:lnTo>
                <a:lnTo>
                  <a:pt x="17308" y="13790"/>
                </a:lnTo>
                <a:cubicBezTo>
                  <a:pt x="17310" y="13785"/>
                  <a:pt x="17310" y="13779"/>
                  <a:pt x="17311" y="13771"/>
                </a:cubicBezTo>
                <a:cubicBezTo>
                  <a:pt x="17294" y="13771"/>
                  <a:pt x="17272" y="13726"/>
                  <a:pt x="17254" y="13671"/>
                </a:cubicBezTo>
                <a:close/>
                <a:moveTo>
                  <a:pt x="17676" y="13716"/>
                </a:moveTo>
                <a:cubicBezTo>
                  <a:pt x="17676" y="13716"/>
                  <a:pt x="17593" y="13882"/>
                  <a:pt x="17593" y="13882"/>
                </a:cubicBezTo>
                <a:cubicBezTo>
                  <a:pt x="17599" y="13884"/>
                  <a:pt x="17605" y="13886"/>
                  <a:pt x="17612" y="13886"/>
                </a:cubicBezTo>
                <a:cubicBezTo>
                  <a:pt x="17655" y="13886"/>
                  <a:pt x="17670" y="13815"/>
                  <a:pt x="17676" y="13750"/>
                </a:cubicBezTo>
                <a:cubicBezTo>
                  <a:pt x="17683" y="13750"/>
                  <a:pt x="17684" y="13716"/>
                  <a:pt x="17687" y="13716"/>
                </a:cubicBezTo>
                <a:lnTo>
                  <a:pt x="17676" y="13716"/>
                </a:lnTo>
                <a:close/>
                <a:moveTo>
                  <a:pt x="17439" y="13753"/>
                </a:moveTo>
                <a:cubicBezTo>
                  <a:pt x="17437" y="13753"/>
                  <a:pt x="17436" y="13754"/>
                  <a:pt x="17434" y="13754"/>
                </a:cubicBezTo>
                <a:lnTo>
                  <a:pt x="17368" y="13889"/>
                </a:lnTo>
                <a:cubicBezTo>
                  <a:pt x="17362" y="13927"/>
                  <a:pt x="17358" y="13966"/>
                  <a:pt x="17358" y="14001"/>
                </a:cubicBezTo>
                <a:cubicBezTo>
                  <a:pt x="17358" y="14027"/>
                  <a:pt x="17341" y="14050"/>
                  <a:pt x="17339" y="14068"/>
                </a:cubicBezTo>
                <a:cubicBezTo>
                  <a:pt x="17327" y="14143"/>
                  <a:pt x="17312" y="14184"/>
                  <a:pt x="17305" y="14242"/>
                </a:cubicBezTo>
                <a:lnTo>
                  <a:pt x="17401" y="14049"/>
                </a:lnTo>
                <a:cubicBezTo>
                  <a:pt x="17391" y="14020"/>
                  <a:pt x="17387" y="13978"/>
                  <a:pt x="17387" y="13941"/>
                </a:cubicBezTo>
                <a:cubicBezTo>
                  <a:pt x="17387" y="13856"/>
                  <a:pt x="17420" y="13872"/>
                  <a:pt x="17456" y="13872"/>
                </a:cubicBezTo>
                <a:cubicBezTo>
                  <a:pt x="17471" y="13872"/>
                  <a:pt x="17482" y="13870"/>
                  <a:pt x="17492" y="13867"/>
                </a:cubicBezTo>
                <a:lnTo>
                  <a:pt x="17535" y="13782"/>
                </a:lnTo>
                <a:lnTo>
                  <a:pt x="17439" y="13753"/>
                </a:lnTo>
                <a:close/>
                <a:moveTo>
                  <a:pt x="16322" y="13757"/>
                </a:moveTo>
                <a:lnTo>
                  <a:pt x="16188" y="14026"/>
                </a:lnTo>
                <a:cubicBezTo>
                  <a:pt x="16192" y="14042"/>
                  <a:pt x="16196" y="14059"/>
                  <a:pt x="16198" y="14066"/>
                </a:cubicBezTo>
                <a:cubicBezTo>
                  <a:pt x="16208" y="14107"/>
                  <a:pt x="16217" y="14143"/>
                  <a:pt x="16226" y="14178"/>
                </a:cubicBezTo>
                <a:lnTo>
                  <a:pt x="16385" y="13858"/>
                </a:lnTo>
                <a:cubicBezTo>
                  <a:pt x="16382" y="13847"/>
                  <a:pt x="16379" y="13838"/>
                  <a:pt x="16375" y="13838"/>
                </a:cubicBezTo>
                <a:lnTo>
                  <a:pt x="16362" y="13838"/>
                </a:lnTo>
                <a:cubicBezTo>
                  <a:pt x="16362" y="13837"/>
                  <a:pt x="16362" y="13837"/>
                  <a:pt x="16362" y="13836"/>
                </a:cubicBezTo>
                <a:cubicBezTo>
                  <a:pt x="16362" y="13791"/>
                  <a:pt x="16344" y="13772"/>
                  <a:pt x="16322" y="13757"/>
                </a:cubicBezTo>
                <a:close/>
                <a:moveTo>
                  <a:pt x="17597" y="13984"/>
                </a:moveTo>
                <a:cubicBezTo>
                  <a:pt x="17597" y="13982"/>
                  <a:pt x="17567" y="13996"/>
                  <a:pt x="17536" y="14013"/>
                </a:cubicBezTo>
                <a:lnTo>
                  <a:pt x="17415" y="14256"/>
                </a:lnTo>
                <a:cubicBezTo>
                  <a:pt x="17417" y="14255"/>
                  <a:pt x="17420" y="14253"/>
                  <a:pt x="17422" y="14253"/>
                </a:cubicBezTo>
                <a:cubicBezTo>
                  <a:pt x="17429" y="14253"/>
                  <a:pt x="17433" y="14257"/>
                  <a:pt x="17439" y="14253"/>
                </a:cubicBezTo>
                <a:lnTo>
                  <a:pt x="17432" y="14343"/>
                </a:lnTo>
                <a:cubicBezTo>
                  <a:pt x="17432" y="14368"/>
                  <a:pt x="17439" y="14386"/>
                  <a:pt x="17447" y="14403"/>
                </a:cubicBezTo>
                <a:lnTo>
                  <a:pt x="17504" y="14288"/>
                </a:lnTo>
                <a:cubicBezTo>
                  <a:pt x="17489" y="14238"/>
                  <a:pt x="17474" y="14153"/>
                  <a:pt x="17474" y="14144"/>
                </a:cubicBezTo>
                <a:cubicBezTo>
                  <a:pt x="17534" y="14144"/>
                  <a:pt x="17557" y="14048"/>
                  <a:pt x="17597" y="14018"/>
                </a:cubicBezTo>
                <a:lnTo>
                  <a:pt x="17597" y="13984"/>
                </a:lnTo>
                <a:close/>
                <a:moveTo>
                  <a:pt x="17415" y="14256"/>
                </a:moveTo>
                <a:cubicBezTo>
                  <a:pt x="17403" y="14261"/>
                  <a:pt x="17392" y="14279"/>
                  <a:pt x="17391" y="14303"/>
                </a:cubicBezTo>
                <a:lnTo>
                  <a:pt x="17415" y="14256"/>
                </a:lnTo>
                <a:close/>
                <a:moveTo>
                  <a:pt x="18215" y="14013"/>
                </a:moveTo>
                <a:lnTo>
                  <a:pt x="18119" y="14201"/>
                </a:lnTo>
                <a:cubicBezTo>
                  <a:pt x="18120" y="14201"/>
                  <a:pt x="18118" y="14203"/>
                  <a:pt x="18119" y="14203"/>
                </a:cubicBezTo>
                <a:cubicBezTo>
                  <a:pt x="18129" y="14208"/>
                  <a:pt x="18138" y="14202"/>
                  <a:pt x="18149" y="14202"/>
                </a:cubicBezTo>
                <a:cubicBezTo>
                  <a:pt x="18173" y="14202"/>
                  <a:pt x="18187" y="14212"/>
                  <a:pt x="18211" y="14171"/>
                </a:cubicBezTo>
                <a:lnTo>
                  <a:pt x="18226" y="14171"/>
                </a:lnTo>
                <a:cubicBezTo>
                  <a:pt x="18211" y="14252"/>
                  <a:pt x="18146" y="14228"/>
                  <a:pt x="18117" y="14257"/>
                </a:cubicBezTo>
                <a:cubicBezTo>
                  <a:pt x="18121" y="14292"/>
                  <a:pt x="18145" y="14281"/>
                  <a:pt x="18155" y="14315"/>
                </a:cubicBezTo>
                <a:cubicBezTo>
                  <a:pt x="18159" y="14326"/>
                  <a:pt x="18164" y="14336"/>
                  <a:pt x="18164" y="14345"/>
                </a:cubicBezTo>
                <a:lnTo>
                  <a:pt x="18256" y="14170"/>
                </a:lnTo>
                <a:lnTo>
                  <a:pt x="18256" y="14045"/>
                </a:lnTo>
                <a:cubicBezTo>
                  <a:pt x="18235" y="14039"/>
                  <a:pt x="18226" y="14027"/>
                  <a:pt x="18215" y="14013"/>
                </a:cubicBezTo>
                <a:close/>
                <a:moveTo>
                  <a:pt x="16411" y="14025"/>
                </a:moveTo>
                <a:lnTo>
                  <a:pt x="16271" y="14304"/>
                </a:lnTo>
                <a:cubicBezTo>
                  <a:pt x="16274" y="14312"/>
                  <a:pt x="16277" y="14319"/>
                  <a:pt x="16281" y="14327"/>
                </a:cubicBezTo>
                <a:cubicBezTo>
                  <a:pt x="16298" y="14361"/>
                  <a:pt x="16315" y="14386"/>
                  <a:pt x="16332" y="14411"/>
                </a:cubicBezTo>
                <a:lnTo>
                  <a:pt x="16458" y="14158"/>
                </a:lnTo>
                <a:cubicBezTo>
                  <a:pt x="16441" y="14126"/>
                  <a:pt x="16426" y="14096"/>
                  <a:pt x="16426" y="14027"/>
                </a:cubicBezTo>
                <a:cubicBezTo>
                  <a:pt x="16421" y="14027"/>
                  <a:pt x="16415" y="14026"/>
                  <a:pt x="16411" y="14025"/>
                </a:cubicBezTo>
                <a:close/>
                <a:moveTo>
                  <a:pt x="7281" y="14058"/>
                </a:moveTo>
                <a:lnTo>
                  <a:pt x="5859" y="16917"/>
                </a:lnTo>
                <a:cubicBezTo>
                  <a:pt x="5859" y="16917"/>
                  <a:pt x="5859" y="17090"/>
                  <a:pt x="5859" y="17090"/>
                </a:cubicBezTo>
                <a:cubicBezTo>
                  <a:pt x="5859" y="17110"/>
                  <a:pt x="5849" y="17137"/>
                  <a:pt x="5846" y="17164"/>
                </a:cubicBezTo>
                <a:lnTo>
                  <a:pt x="7360" y="14130"/>
                </a:lnTo>
                <a:cubicBezTo>
                  <a:pt x="7338" y="14106"/>
                  <a:pt x="7308" y="14077"/>
                  <a:pt x="7281" y="14058"/>
                </a:cubicBezTo>
                <a:close/>
                <a:moveTo>
                  <a:pt x="18486" y="14090"/>
                </a:moveTo>
                <a:cubicBezTo>
                  <a:pt x="18460" y="14098"/>
                  <a:pt x="18435" y="14178"/>
                  <a:pt x="18415" y="14191"/>
                </a:cubicBezTo>
                <a:cubicBezTo>
                  <a:pt x="18385" y="14208"/>
                  <a:pt x="18381" y="14215"/>
                  <a:pt x="18364" y="14249"/>
                </a:cubicBezTo>
                <a:cubicBezTo>
                  <a:pt x="18360" y="14257"/>
                  <a:pt x="18341" y="14321"/>
                  <a:pt x="18326" y="14321"/>
                </a:cubicBezTo>
                <a:cubicBezTo>
                  <a:pt x="18319" y="14321"/>
                  <a:pt x="18307" y="14303"/>
                  <a:pt x="18298" y="14284"/>
                </a:cubicBezTo>
                <a:lnTo>
                  <a:pt x="18242" y="14396"/>
                </a:lnTo>
                <a:cubicBezTo>
                  <a:pt x="18259" y="14418"/>
                  <a:pt x="18278" y="14480"/>
                  <a:pt x="18302" y="14480"/>
                </a:cubicBezTo>
                <a:cubicBezTo>
                  <a:pt x="18306" y="14480"/>
                  <a:pt x="18310" y="14481"/>
                  <a:pt x="18314" y="14482"/>
                </a:cubicBezTo>
                <a:lnTo>
                  <a:pt x="18502" y="14104"/>
                </a:lnTo>
                <a:cubicBezTo>
                  <a:pt x="18495" y="14104"/>
                  <a:pt x="18487" y="14104"/>
                  <a:pt x="18486" y="14090"/>
                </a:cubicBezTo>
                <a:close/>
                <a:moveTo>
                  <a:pt x="7032" y="14101"/>
                </a:moveTo>
                <a:lnTo>
                  <a:pt x="5861" y="16448"/>
                </a:lnTo>
                <a:cubicBezTo>
                  <a:pt x="5866" y="16533"/>
                  <a:pt x="5870" y="16633"/>
                  <a:pt x="5870" y="16658"/>
                </a:cubicBezTo>
                <a:lnTo>
                  <a:pt x="7098" y="14192"/>
                </a:lnTo>
                <a:lnTo>
                  <a:pt x="7066" y="14192"/>
                </a:lnTo>
                <a:cubicBezTo>
                  <a:pt x="7062" y="14152"/>
                  <a:pt x="7052" y="14122"/>
                  <a:pt x="7032" y="14101"/>
                </a:cubicBezTo>
                <a:close/>
                <a:moveTo>
                  <a:pt x="18576" y="14171"/>
                </a:moveTo>
                <a:lnTo>
                  <a:pt x="18405" y="14515"/>
                </a:lnTo>
                <a:cubicBezTo>
                  <a:pt x="18409" y="14518"/>
                  <a:pt x="18412" y="14520"/>
                  <a:pt x="18415" y="14523"/>
                </a:cubicBezTo>
                <a:cubicBezTo>
                  <a:pt x="18429" y="14537"/>
                  <a:pt x="18459" y="14562"/>
                  <a:pt x="18480" y="14593"/>
                </a:cubicBezTo>
                <a:lnTo>
                  <a:pt x="18661" y="14230"/>
                </a:lnTo>
                <a:cubicBezTo>
                  <a:pt x="18660" y="14228"/>
                  <a:pt x="18658" y="14226"/>
                  <a:pt x="18657" y="14224"/>
                </a:cubicBezTo>
                <a:lnTo>
                  <a:pt x="18661" y="14220"/>
                </a:lnTo>
                <a:cubicBezTo>
                  <a:pt x="18651" y="14214"/>
                  <a:pt x="18633" y="14212"/>
                  <a:pt x="18624" y="14171"/>
                </a:cubicBezTo>
                <a:lnTo>
                  <a:pt x="18576" y="14171"/>
                </a:lnTo>
                <a:close/>
                <a:moveTo>
                  <a:pt x="7418" y="14224"/>
                </a:moveTo>
                <a:lnTo>
                  <a:pt x="5821" y="17422"/>
                </a:lnTo>
                <a:cubicBezTo>
                  <a:pt x="5807" y="17506"/>
                  <a:pt x="5786" y="17588"/>
                  <a:pt x="5786" y="17693"/>
                </a:cubicBezTo>
                <a:cubicBezTo>
                  <a:pt x="5786" y="17704"/>
                  <a:pt x="5785" y="17714"/>
                  <a:pt x="5785" y="17724"/>
                </a:cubicBezTo>
                <a:lnTo>
                  <a:pt x="7508" y="14271"/>
                </a:lnTo>
                <a:cubicBezTo>
                  <a:pt x="7500" y="14266"/>
                  <a:pt x="7492" y="14264"/>
                  <a:pt x="7482" y="14264"/>
                </a:cubicBezTo>
                <a:cubicBezTo>
                  <a:pt x="7463" y="14264"/>
                  <a:pt x="7454" y="14274"/>
                  <a:pt x="7435" y="14314"/>
                </a:cubicBezTo>
                <a:lnTo>
                  <a:pt x="7420" y="14314"/>
                </a:lnTo>
                <a:cubicBezTo>
                  <a:pt x="7420" y="14274"/>
                  <a:pt x="7421" y="14253"/>
                  <a:pt x="7418" y="14224"/>
                </a:cubicBezTo>
                <a:close/>
                <a:moveTo>
                  <a:pt x="16521" y="14257"/>
                </a:moveTo>
                <a:lnTo>
                  <a:pt x="16394" y="14507"/>
                </a:lnTo>
                <a:cubicBezTo>
                  <a:pt x="16396" y="14511"/>
                  <a:pt x="16397" y="14514"/>
                  <a:pt x="16399" y="14518"/>
                </a:cubicBezTo>
                <a:cubicBezTo>
                  <a:pt x="16401" y="14522"/>
                  <a:pt x="16431" y="14611"/>
                  <a:pt x="16445" y="14630"/>
                </a:cubicBezTo>
                <a:lnTo>
                  <a:pt x="16510" y="14509"/>
                </a:lnTo>
                <a:cubicBezTo>
                  <a:pt x="16510" y="14485"/>
                  <a:pt x="16506" y="14463"/>
                  <a:pt x="16526" y="14454"/>
                </a:cubicBezTo>
                <a:lnTo>
                  <a:pt x="16526" y="14270"/>
                </a:lnTo>
                <a:cubicBezTo>
                  <a:pt x="16526" y="14265"/>
                  <a:pt x="16521" y="14262"/>
                  <a:pt x="16521" y="14257"/>
                </a:cubicBezTo>
                <a:close/>
                <a:moveTo>
                  <a:pt x="18735" y="14300"/>
                </a:moveTo>
                <a:lnTo>
                  <a:pt x="18511" y="14748"/>
                </a:lnTo>
                <a:cubicBezTo>
                  <a:pt x="18514" y="14774"/>
                  <a:pt x="18518" y="14800"/>
                  <a:pt x="18531" y="14827"/>
                </a:cubicBezTo>
                <a:cubicBezTo>
                  <a:pt x="18518" y="14839"/>
                  <a:pt x="18478" y="14859"/>
                  <a:pt x="18478" y="14910"/>
                </a:cubicBezTo>
                <a:cubicBezTo>
                  <a:pt x="18478" y="14944"/>
                  <a:pt x="18496" y="14940"/>
                  <a:pt x="18511" y="14940"/>
                </a:cubicBezTo>
                <a:lnTo>
                  <a:pt x="18529" y="14940"/>
                </a:lnTo>
                <a:lnTo>
                  <a:pt x="18829" y="14339"/>
                </a:lnTo>
                <a:cubicBezTo>
                  <a:pt x="18825" y="14335"/>
                  <a:pt x="18820" y="14331"/>
                  <a:pt x="18814" y="14331"/>
                </a:cubicBezTo>
                <a:cubicBezTo>
                  <a:pt x="18789" y="14331"/>
                  <a:pt x="18761" y="14319"/>
                  <a:pt x="18735" y="14300"/>
                </a:cubicBezTo>
                <a:close/>
                <a:moveTo>
                  <a:pt x="17391" y="14304"/>
                </a:moveTo>
                <a:lnTo>
                  <a:pt x="17355" y="14376"/>
                </a:lnTo>
                <a:cubicBezTo>
                  <a:pt x="17355" y="14376"/>
                  <a:pt x="17355" y="14561"/>
                  <a:pt x="17355" y="14561"/>
                </a:cubicBezTo>
                <a:cubicBezTo>
                  <a:pt x="17355" y="14571"/>
                  <a:pt x="17353" y="14582"/>
                  <a:pt x="17357" y="14591"/>
                </a:cubicBezTo>
                <a:lnTo>
                  <a:pt x="17411" y="14480"/>
                </a:lnTo>
                <a:cubicBezTo>
                  <a:pt x="17412" y="14464"/>
                  <a:pt x="17411" y="14451"/>
                  <a:pt x="17411" y="14446"/>
                </a:cubicBezTo>
                <a:cubicBezTo>
                  <a:pt x="17411" y="14390"/>
                  <a:pt x="17391" y="14360"/>
                  <a:pt x="17391" y="14304"/>
                </a:cubicBezTo>
                <a:close/>
                <a:moveTo>
                  <a:pt x="7659" y="14307"/>
                </a:moveTo>
                <a:lnTo>
                  <a:pt x="7588" y="14327"/>
                </a:lnTo>
                <a:lnTo>
                  <a:pt x="5776" y="17956"/>
                </a:lnTo>
                <a:cubicBezTo>
                  <a:pt x="5776" y="17956"/>
                  <a:pt x="5777" y="18184"/>
                  <a:pt x="5777" y="18184"/>
                </a:cubicBezTo>
                <a:lnTo>
                  <a:pt x="7700" y="14331"/>
                </a:lnTo>
                <a:cubicBezTo>
                  <a:pt x="7687" y="14322"/>
                  <a:pt x="7674" y="14313"/>
                  <a:pt x="7659" y="14307"/>
                </a:cubicBezTo>
                <a:close/>
                <a:moveTo>
                  <a:pt x="7770" y="14406"/>
                </a:moveTo>
                <a:lnTo>
                  <a:pt x="5757" y="18441"/>
                </a:lnTo>
                <a:cubicBezTo>
                  <a:pt x="5755" y="18458"/>
                  <a:pt x="5753" y="18475"/>
                  <a:pt x="5750" y="18493"/>
                </a:cubicBezTo>
                <a:cubicBezTo>
                  <a:pt x="5748" y="18510"/>
                  <a:pt x="5737" y="18505"/>
                  <a:pt x="5731" y="18522"/>
                </a:cubicBezTo>
                <a:cubicBezTo>
                  <a:pt x="5720" y="18551"/>
                  <a:pt x="5716" y="18611"/>
                  <a:pt x="5707" y="18641"/>
                </a:cubicBezTo>
                <a:cubicBezTo>
                  <a:pt x="5690" y="18694"/>
                  <a:pt x="5665" y="18778"/>
                  <a:pt x="5659" y="18865"/>
                </a:cubicBezTo>
                <a:lnTo>
                  <a:pt x="7828" y="14519"/>
                </a:lnTo>
                <a:cubicBezTo>
                  <a:pt x="7806" y="14484"/>
                  <a:pt x="7785" y="14441"/>
                  <a:pt x="7770" y="14406"/>
                </a:cubicBezTo>
                <a:close/>
                <a:moveTo>
                  <a:pt x="18892" y="14429"/>
                </a:moveTo>
                <a:lnTo>
                  <a:pt x="18630" y="14954"/>
                </a:lnTo>
                <a:cubicBezTo>
                  <a:pt x="18652" y="14987"/>
                  <a:pt x="18668" y="15038"/>
                  <a:pt x="18694" y="15055"/>
                </a:cubicBezTo>
                <a:lnTo>
                  <a:pt x="18962" y="14518"/>
                </a:lnTo>
                <a:cubicBezTo>
                  <a:pt x="18949" y="14484"/>
                  <a:pt x="18933" y="14451"/>
                  <a:pt x="18904" y="14433"/>
                </a:cubicBezTo>
                <a:cubicBezTo>
                  <a:pt x="18901" y="14432"/>
                  <a:pt x="18896" y="14431"/>
                  <a:pt x="18892" y="14429"/>
                </a:cubicBezTo>
                <a:close/>
                <a:moveTo>
                  <a:pt x="7929" y="14584"/>
                </a:moveTo>
                <a:cubicBezTo>
                  <a:pt x="7920" y="14585"/>
                  <a:pt x="7911" y="14587"/>
                  <a:pt x="7902" y="14587"/>
                </a:cubicBezTo>
                <a:lnTo>
                  <a:pt x="5673" y="19055"/>
                </a:lnTo>
                <a:cubicBezTo>
                  <a:pt x="5676" y="19063"/>
                  <a:pt x="5681" y="19077"/>
                  <a:pt x="5681" y="19094"/>
                </a:cubicBezTo>
                <a:cubicBezTo>
                  <a:pt x="5681" y="19107"/>
                  <a:pt x="5675" y="19120"/>
                  <a:pt x="5660" y="19120"/>
                </a:cubicBezTo>
                <a:cubicBezTo>
                  <a:pt x="5654" y="19197"/>
                  <a:pt x="5639" y="19231"/>
                  <a:pt x="5639" y="19313"/>
                </a:cubicBezTo>
                <a:cubicBezTo>
                  <a:pt x="5639" y="19323"/>
                  <a:pt x="5640" y="19334"/>
                  <a:pt x="5641" y="19347"/>
                </a:cubicBezTo>
                <a:lnTo>
                  <a:pt x="7992" y="14638"/>
                </a:lnTo>
                <a:cubicBezTo>
                  <a:pt x="7984" y="14616"/>
                  <a:pt x="7972" y="14599"/>
                  <a:pt x="7958" y="14590"/>
                </a:cubicBezTo>
                <a:cubicBezTo>
                  <a:pt x="7947" y="14584"/>
                  <a:pt x="7938" y="14583"/>
                  <a:pt x="7929" y="14584"/>
                </a:cubicBezTo>
                <a:close/>
                <a:moveTo>
                  <a:pt x="19013" y="14633"/>
                </a:moveTo>
                <a:lnTo>
                  <a:pt x="18904" y="14850"/>
                </a:lnTo>
                <a:cubicBezTo>
                  <a:pt x="18934" y="14860"/>
                  <a:pt x="18958" y="14892"/>
                  <a:pt x="18979" y="14931"/>
                </a:cubicBezTo>
                <a:lnTo>
                  <a:pt x="19049" y="14791"/>
                </a:lnTo>
                <a:lnTo>
                  <a:pt x="19070" y="14746"/>
                </a:lnTo>
                <a:lnTo>
                  <a:pt x="19087" y="14713"/>
                </a:lnTo>
                <a:cubicBezTo>
                  <a:pt x="19087" y="14713"/>
                  <a:pt x="19087" y="14712"/>
                  <a:pt x="19087" y="14712"/>
                </a:cubicBezTo>
                <a:cubicBezTo>
                  <a:pt x="19087" y="14618"/>
                  <a:pt x="19042" y="14665"/>
                  <a:pt x="19021" y="14644"/>
                </a:cubicBezTo>
                <a:cubicBezTo>
                  <a:pt x="19018" y="14641"/>
                  <a:pt x="19016" y="14636"/>
                  <a:pt x="19013" y="14633"/>
                </a:cubicBezTo>
                <a:close/>
                <a:moveTo>
                  <a:pt x="16599" y="14634"/>
                </a:moveTo>
                <a:cubicBezTo>
                  <a:pt x="16586" y="14634"/>
                  <a:pt x="16577" y="14659"/>
                  <a:pt x="16564" y="14659"/>
                </a:cubicBezTo>
                <a:cubicBezTo>
                  <a:pt x="16558" y="14659"/>
                  <a:pt x="16554" y="14642"/>
                  <a:pt x="16548" y="14642"/>
                </a:cubicBezTo>
                <a:cubicBezTo>
                  <a:pt x="16548" y="14642"/>
                  <a:pt x="16547" y="14642"/>
                  <a:pt x="16546" y="14642"/>
                </a:cubicBezTo>
                <a:lnTo>
                  <a:pt x="16501" y="14734"/>
                </a:lnTo>
                <a:cubicBezTo>
                  <a:pt x="16529" y="14741"/>
                  <a:pt x="16545" y="14786"/>
                  <a:pt x="16564" y="14825"/>
                </a:cubicBezTo>
                <a:cubicBezTo>
                  <a:pt x="16565" y="14827"/>
                  <a:pt x="16566" y="14828"/>
                  <a:pt x="16567" y="14829"/>
                </a:cubicBezTo>
                <a:lnTo>
                  <a:pt x="16649" y="14665"/>
                </a:lnTo>
                <a:cubicBezTo>
                  <a:pt x="16634" y="14647"/>
                  <a:pt x="16619" y="14634"/>
                  <a:pt x="16599" y="14634"/>
                </a:cubicBezTo>
                <a:close/>
                <a:moveTo>
                  <a:pt x="16824" y="14708"/>
                </a:moveTo>
                <a:cubicBezTo>
                  <a:pt x="16799" y="14708"/>
                  <a:pt x="16793" y="14771"/>
                  <a:pt x="16761" y="14771"/>
                </a:cubicBezTo>
                <a:cubicBezTo>
                  <a:pt x="16743" y="14771"/>
                  <a:pt x="16729" y="14762"/>
                  <a:pt x="16715" y="14749"/>
                </a:cubicBezTo>
                <a:lnTo>
                  <a:pt x="16663" y="14854"/>
                </a:lnTo>
                <a:cubicBezTo>
                  <a:pt x="16699" y="14873"/>
                  <a:pt x="16730" y="14878"/>
                  <a:pt x="16766" y="14878"/>
                </a:cubicBezTo>
                <a:lnTo>
                  <a:pt x="16847" y="14716"/>
                </a:lnTo>
                <a:cubicBezTo>
                  <a:pt x="16840" y="14711"/>
                  <a:pt x="16833" y="14708"/>
                  <a:pt x="16824" y="14708"/>
                </a:cubicBezTo>
                <a:close/>
                <a:moveTo>
                  <a:pt x="16985" y="14769"/>
                </a:moveTo>
                <a:lnTo>
                  <a:pt x="16921" y="14784"/>
                </a:lnTo>
                <a:cubicBezTo>
                  <a:pt x="16921" y="14784"/>
                  <a:pt x="16921" y="14784"/>
                  <a:pt x="16920" y="14784"/>
                </a:cubicBezTo>
                <a:lnTo>
                  <a:pt x="16846" y="14933"/>
                </a:lnTo>
                <a:cubicBezTo>
                  <a:pt x="16883" y="14934"/>
                  <a:pt x="16919" y="14938"/>
                  <a:pt x="16953" y="14949"/>
                </a:cubicBezTo>
                <a:lnTo>
                  <a:pt x="17001" y="14852"/>
                </a:lnTo>
                <a:cubicBezTo>
                  <a:pt x="16969" y="14850"/>
                  <a:pt x="16944" y="14840"/>
                  <a:pt x="16923" y="14798"/>
                </a:cubicBezTo>
                <a:cubicBezTo>
                  <a:pt x="16927" y="14802"/>
                  <a:pt x="17000" y="14769"/>
                  <a:pt x="17002" y="14769"/>
                </a:cubicBezTo>
                <a:lnTo>
                  <a:pt x="16985" y="14769"/>
                </a:lnTo>
                <a:close/>
                <a:moveTo>
                  <a:pt x="12480" y="14793"/>
                </a:moveTo>
                <a:lnTo>
                  <a:pt x="11092" y="17574"/>
                </a:lnTo>
                <a:cubicBezTo>
                  <a:pt x="11106" y="17622"/>
                  <a:pt x="11120" y="17669"/>
                  <a:pt x="11134" y="17717"/>
                </a:cubicBezTo>
                <a:lnTo>
                  <a:pt x="12492" y="14997"/>
                </a:lnTo>
                <a:cubicBezTo>
                  <a:pt x="12490" y="14983"/>
                  <a:pt x="12488" y="14968"/>
                  <a:pt x="12488" y="14951"/>
                </a:cubicBezTo>
                <a:cubicBezTo>
                  <a:pt x="12488" y="14888"/>
                  <a:pt x="12484" y="14841"/>
                  <a:pt x="12480" y="14793"/>
                </a:cubicBezTo>
                <a:close/>
                <a:moveTo>
                  <a:pt x="8010" y="14816"/>
                </a:moveTo>
                <a:cubicBezTo>
                  <a:pt x="8010" y="14816"/>
                  <a:pt x="5726" y="19410"/>
                  <a:pt x="5726" y="19410"/>
                </a:cubicBezTo>
                <a:cubicBezTo>
                  <a:pt x="5727" y="19410"/>
                  <a:pt x="5718" y="19411"/>
                  <a:pt x="5738" y="19411"/>
                </a:cubicBezTo>
                <a:lnTo>
                  <a:pt x="5738" y="19475"/>
                </a:lnTo>
                <a:lnTo>
                  <a:pt x="5706" y="19680"/>
                </a:lnTo>
                <a:lnTo>
                  <a:pt x="7950" y="15174"/>
                </a:lnTo>
                <a:cubicBezTo>
                  <a:pt x="7985" y="15088"/>
                  <a:pt x="8008" y="14987"/>
                  <a:pt x="8010" y="14816"/>
                </a:cubicBezTo>
                <a:close/>
                <a:moveTo>
                  <a:pt x="19098" y="14908"/>
                </a:moveTo>
                <a:lnTo>
                  <a:pt x="19031" y="15040"/>
                </a:lnTo>
                <a:cubicBezTo>
                  <a:pt x="19033" y="15043"/>
                  <a:pt x="19035" y="15047"/>
                  <a:pt x="19036" y="15050"/>
                </a:cubicBezTo>
                <a:cubicBezTo>
                  <a:pt x="19041" y="15058"/>
                  <a:pt x="19058" y="15084"/>
                  <a:pt x="19058" y="15101"/>
                </a:cubicBezTo>
                <a:cubicBezTo>
                  <a:pt x="19058" y="15124"/>
                  <a:pt x="19069" y="15144"/>
                  <a:pt x="19085" y="15163"/>
                </a:cubicBezTo>
                <a:lnTo>
                  <a:pt x="19146" y="15040"/>
                </a:lnTo>
                <a:cubicBezTo>
                  <a:pt x="19135" y="15032"/>
                  <a:pt x="19125" y="15019"/>
                  <a:pt x="19121" y="15007"/>
                </a:cubicBezTo>
                <a:cubicBezTo>
                  <a:pt x="19108" y="14966"/>
                  <a:pt x="19108" y="14940"/>
                  <a:pt x="19098" y="14908"/>
                </a:cubicBezTo>
                <a:close/>
                <a:moveTo>
                  <a:pt x="19217" y="15115"/>
                </a:moveTo>
                <a:lnTo>
                  <a:pt x="19163" y="15223"/>
                </a:lnTo>
                <a:lnTo>
                  <a:pt x="19194" y="15223"/>
                </a:lnTo>
                <a:cubicBezTo>
                  <a:pt x="19198" y="15223"/>
                  <a:pt x="19230" y="15265"/>
                  <a:pt x="19235" y="15264"/>
                </a:cubicBezTo>
                <a:lnTo>
                  <a:pt x="19247" y="15264"/>
                </a:lnTo>
                <a:cubicBezTo>
                  <a:pt x="19247" y="15224"/>
                  <a:pt x="19262" y="15202"/>
                  <a:pt x="19275" y="15184"/>
                </a:cubicBezTo>
                <a:cubicBezTo>
                  <a:pt x="19268" y="15180"/>
                  <a:pt x="19237" y="15183"/>
                  <a:pt x="19233" y="15162"/>
                </a:cubicBezTo>
                <a:cubicBezTo>
                  <a:pt x="19229" y="15148"/>
                  <a:pt x="19225" y="15127"/>
                  <a:pt x="19217" y="15115"/>
                </a:cubicBezTo>
                <a:close/>
                <a:moveTo>
                  <a:pt x="12533" y="15131"/>
                </a:moveTo>
                <a:cubicBezTo>
                  <a:pt x="12533" y="15131"/>
                  <a:pt x="11176" y="17848"/>
                  <a:pt x="11176" y="17848"/>
                </a:cubicBezTo>
                <a:cubicBezTo>
                  <a:pt x="11192" y="17893"/>
                  <a:pt x="11212" y="17950"/>
                  <a:pt x="11218" y="17994"/>
                </a:cubicBezTo>
                <a:lnTo>
                  <a:pt x="12567" y="15292"/>
                </a:lnTo>
                <a:cubicBezTo>
                  <a:pt x="12569" y="15280"/>
                  <a:pt x="12571" y="15265"/>
                  <a:pt x="12571" y="15251"/>
                </a:cubicBezTo>
                <a:cubicBezTo>
                  <a:pt x="12571" y="15212"/>
                  <a:pt x="12552" y="15175"/>
                  <a:pt x="12533" y="15131"/>
                </a:cubicBezTo>
                <a:close/>
                <a:moveTo>
                  <a:pt x="18117" y="15319"/>
                </a:moveTo>
                <a:cubicBezTo>
                  <a:pt x="18117" y="15319"/>
                  <a:pt x="18117" y="15320"/>
                  <a:pt x="18117" y="15321"/>
                </a:cubicBezTo>
                <a:cubicBezTo>
                  <a:pt x="18117" y="15321"/>
                  <a:pt x="18118" y="15320"/>
                  <a:pt x="18118" y="15320"/>
                </a:cubicBezTo>
                <a:cubicBezTo>
                  <a:pt x="18118" y="15320"/>
                  <a:pt x="18117" y="15319"/>
                  <a:pt x="18117" y="15319"/>
                </a:cubicBezTo>
                <a:close/>
                <a:moveTo>
                  <a:pt x="18193" y="15385"/>
                </a:moveTo>
                <a:lnTo>
                  <a:pt x="17068" y="17640"/>
                </a:lnTo>
                <a:cubicBezTo>
                  <a:pt x="17074" y="17684"/>
                  <a:pt x="17080" y="17733"/>
                  <a:pt x="17088" y="17797"/>
                </a:cubicBezTo>
                <a:cubicBezTo>
                  <a:pt x="17090" y="17804"/>
                  <a:pt x="17091" y="17812"/>
                  <a:pt x="17093" y="17819"/>
                </a:cubicBezTo>
                <a:lnTo>
                  <a:pt x="18282" y="15436"/>
                </a:lnTo>
                <a:cubicBezTo>
                  <a:pt x="18248" y="15430"/>
                  <a:pt x="18221" y="15409"/>
                  <a:pt x="18193" y="15385"/>
                </a:cubicBezTo>
                <a:close/>
                <a:moveTo>
                  <a:pt x="18394" y="15428"/>
                </a:moveTo>
                <a:lnTo>
                  <a:pt x="17124" y="17972"/>
                </a:lnTo>
                <a:cubicBezTo>
                  <a:pt x="17129" y="18000"/>
                  <a:pt x="17131" y="18031"/>
                  <a:pt x="17131" y="18067"/>
                </a:cubicBezTo>
                <a:cubicBezTo>
                  <a:pt x="17131" y="18165"/>
                  <a:pt x="17082" y="18196"/>
                  <a:pt x="17082" y="18260"/>
                </a:cubicBezTo>
                <a:cubicBezTo>
                  <a:pt x="17082" y="18266"/>
                  <a:pt x="17084" y="18271"/>
                  <a:pt x="17086" y="18278"/>
                </a:cubicBezTo>
                <a:lnTo>
                  <a:pt x="18339" y="15767"/>
                </a:lnTo>
                <a:cubicBezTo>
                  <a:pt x="18339" y="15767"/>
                  <a:pt x="18362" y="15567"/>
                  <a:pt x="18362" y="15567"/>
                </a:cubicBezTo>
                <a:cubicBezTo>
                  <a:pt x="18379" y="15541"/>
                  <a:pt x="18411" y="15536"/>
                  <a:pt x="18411" y="15481"/>
                </a:cubicBezTo>
                <a:cubicBezTo>
                  <a:pt x="18411" y="15463"/>
                  <a:pt x="18403" y="15443"/>
                  <a:pt x="18394" y="15428"/>
                </a:cubicBezTo>
                <a:close/>
                <a:moveTo>
                  <a:pt x="13062" y="15456"/>
                </a:moveTo>
                <a:cubicBezTo>
                  <a:pt x="13054" y="15490"/>
                  <a:pt x="13060" y="15562"/>
                  <a:pt x="13050" y="15583"/>
                </a:cubicBezTo>
                <a:cubicBezTo>
                  <a:pt x="13016" y="15652"/>
                  <a:pt x="12950" y="15814"/>
                  <a:pt x="12901" y="15870"/>
                </a:cubicBezTo>
                <a:cubicBezTo>
                  <a:pt x="12839" y="15943"/>
                  <a:pt x="12762" y="15929"/>
                  <a:pt x="12762" y="16139"/>
                </a:cubicBezTo>
                <a:cubicBezTo>
                  <a:pt x="12762" y="16162"/>
                  <a:pt x="12766" y="16191"/>
                  <a:pt x="12771" y="16219"/>
                </a:cubicBezTo>
                <a:lnTo>
                  <a:pt x="13111" y="15537"/>
                </a:lnTo>
                <a:cubicBezTo>
                  <a:pt x="13101" y="15493"/>
                  <a:pt x="13085" y="15461"/>
                  <a:pt x="13062" y="15456"/>
                </a:cubicBezTo>
                <a:close/>
                <a:moveTo>
                  <a:pt x="18817" y="15479"/>
                </a:moveTo>
                <a:cubicBezTo>
                  <a:pt x="18817" y="15479"/>
                  <a:pt x="18741" y="15640"/>
                  <a:pt x="18741" y="15640"/>
                </a:cubicBezTo>
                <a:lnTo>
                  <a:pt x="18741" y="15780"/>
                </a:lnTo>
                <a:cubicBezTo>
                  <a:pt x="18721" y="15811"/>
                  <a:pt x="18724" y="15858"/>
                  <a:pt x="18717" y="15907"/>
                </a:cubicBezTo>
                <a:lnTo>
                  <a:pt x="18834" y="15669"/>
                </a:lnTo>
                <a:cubicBezTo>
                  <a:pt x="18825" y="15630"/>
                  <a:pt x="18831" y="15571"/>
                  <a:pt x="18824" y="15524"/>
                </a:cubicBezTo>
                <a:cubicBezTo>
                  <a:pt x="18822" y="15508"/>
                  <a:pt x="18820" y="15494"/>
                  <a:pt x="18817" y="15479"/>
                </a:cubicBezTo>
                <a:close/>
                <a:moveTo>
                  <a:pt x="12558" y="15526"/>
                </a:moveTo>
                <a:lnTo>
                  <a:pt x="11214" y="18218"/>
                </a:lnTo>
                <a:cubicBezTo>
                  <a:pt x="11222" y="18258"/>
                  <a:pt x="11227" y="18304"/>
                  <a:pt x="11227" y="18348"/>
                </a:cubicBezTo>
                <a:cubicBezTo>
                  <a:pt x="11232" y="18344"/>
                  <a:pt x="11236" y="18332"/>
                  <a:pt x="11249" y="18328"/>
                </a:cubicBezTo>
                <a:cubicBezTo>
                  <a:pt x="11252" y="18339"/>
                  <a:pt x="11255" y="18348"/>
                  <a:pt x="11258" y="18358"/>
                </a:cubicBezTo>
                <a:lnTo>
                  <a:pt x="12191" y="16489"/>
                </a:lnTo>
                <a:lnTo>
                  <a:pt x="12375" y="16122"/>
                </a:lnTo>
                <a:lnTo>
                  <a:pt x="12560" y="15751"/>
                </a:lnTo>
                <a:cubicBezTo>
                  <a:pt x="12561" y="15728"/>
                  <a:pt x="12560" y="15710"/>
                  <a:pt x="12550" y="15691"/>
                </a:cubicBezTo>
                <a:cubicBezTo>
                  <a:pt x="12550" y="15627"/>
                  <a:pt x="12554" y="15572"/>
                  <a:pt x="12558" y="15526"/>
                </a:cubicBezTo>
                <a:close/>
                <a:moveTo>
                  <a:pt x="17833" y="15661"/>
                </a:moveTo>
                <a:lnTo>
                  <a:pt x="17006" y="17319"/>
                </a:lnTo>
                <a:cubicBezTo>
                  <a:pt x="17015" y="17337"/>
                  <a:pt x="17025" y="17356"/>
                  <a:pt x="17029" y="17383"/>
                </a:cubicBezTo>
                <a:cubicBezTo>
                  <a:pt x="17035" y="17416"/>
                  <a:pt x="17039" y="17445"/>
                  <a:pt x="17044" y="17471"/>
                </a:cubicBezTo>
                <a:lnTo>
                  <a:pt x="17877" y="15802"/>
                </a:lnTo>
                <a:cubicBezTo>
                  <a:pt x="17872" y="15743"/>
                  <a:pt x="17858" y="15682"/>
                  <a:pt x="17833" y="15661"/>
                </a:cubicBezTo>
                <a:close/>
                <a:moveTo>
                  <a:pt x="13138" y="15708"/>
                </a:moveTo>
                <a:cubicBezTo>
                  <a:pt x="13138" y="15708"/>
                  <a:pt x="12787" y="16406"/>
                  <a:pt x="12787" y="16406"/>
                </a:cubicBezTo>
                <a:cubicBezTo>
                  <a:pt x="12775" y="16463"/>
                  <a:pt x="12753" y="16553"/>
                  <a:pt x="12753" y="16553"/>
                </a:cubicBezTo>
                <a:cubicBezTo>
                  <a:pt x="12749" y="16553"/>
                  <a:pt x="12710" y="16622"/>
                  <a:pt x="12710" y="16639"/>
                </a:cubicBezTo>
                <a:cubicBezTo>
                  <a:pt x="12710" y="16685"/>
                  <a:pt x="12710" y="16732"/>
                  <a:pt x="12719" y="16769"/>
                </a:cubicBezTo>
                <a:lnTo>
                  <a:pt x="13112" y="15981"/>
                </a:lnTo>
                <a:lnTo>
                  <a:pt x="13143" y="15918"/>
                </a:lnTo>
                <a:cubicBezTo>
                  <a:pt x="13134" y="15911"/>
                  <a:pt x="13117" y="15905"/>
                  <a:pt x="13114" y="15905"/>
                </a:cubicBezTo>
                <a:cubicBezTo>
                  <a:pt x="13117" y="15905"/>
                  <a:pt x="13138" y="15911"/>
                  <a:pt x="13147" y="15918"/>
                </a:cubicBezTo>
                <a:lnTo>
                  <a:pt x="13158" y="15906"/>
                </a:lnTo>
                <a:lnTo>
                  <a:pt x="13158" y="15862"/>
                </a:lnTo>
                <a:cubicBezTo>
                  <a:pt x="13138" y="15824"/>
                  <a:pt x="13143" y="15767"/>
                  <a:pt x="13138" y="15708"/>
                </a:cubicBezTo>
                <a:close/>
                <a:moveTo>
                  <a:pt x="18906" y="15737"/>
                </a:moveTo>
                <a:lnTo>
                  <a:pt x="17743" y="18067"/>
                </a:lnTo>
                <a:cubicBezTo>
                  <a:pt x="17784" y="18058"/>
                  <a:pt x="17830" y="18052"/>
                  <a:pt x="17872" y="18024"/>
                </a:cubicBezTo>
                <a:cubicBezTo>
                  <a:pt x="17876" y="18022"/>
                  <a:pt x="17880" y="18018"/>
                  <a:pt x="17884" y="18015"/>
                </a:cubicBezTo>
                <a:lnTo>
                  <a:pt x="18940" y="15898"/>
                </a:lnTo>
                <a:cubicBezTo>
                  <a:pt x="18935" y="15834"/>
                  <a:pt x="18930" y="15765"/>
                  <a:pt x="18912" y="15742"/>
                </a:cubicBezTo>
                <a:cubicBezTo>
                  <a:pt x="18911" y="15741"/>
                  <a:pt x="18909" y="15739"/>
                  <a:pt x="18906" y="15737"/>
                </a:cubicBezTo>
                <a:close/>
                <a:moveTo>
                  <a:pt x="7759" y="15766"/>
                </a:moveTo>
                <a:cubicBezTo>
                  <a:pt x="7759" y="15766"/>
                  <a:pt x="5666" y="19957"/>
                  <a:pt x="5666" y="19957"/>
                </a:cubicBezTo>
                <a:lnTo>
                  <a:pt x="5619" y="20052"/>
                </a:lnTo>
                <a:lnTo>
                  <a:pt x="5576" y="20140"/>
                </a:lnTo>
                <a:cubicBezTo>
                  <a:pt x="5583" y="20185"/>
                  <a:pt x="5603" y="20240"/>
                  <a:pt x="5603" y="20270"/>
                </a:cubicBezTo>
                <a:cubicBezTo>
                  <a:pt x="5603" y="20323"/>
                  <a:pt x="5573" y="20353"/>
                  <a:pt x="5560" y="20400"/>
                </a:cubicBezTo>
                <a:lnTo>
                  <a:pt x="7757" y="15997"/>
                </a:lnTo>
                <a:cubicBezTo>
                  <a:pt x="7761" y="15960"/>
                  <a:pt x="7765" y="15921"/>
                  <a:pt x="7765" y="15878"/>
                </a:cubicBezTo>
                <a:cubicBezTo>
                  <a:pt x="7765" y="15844"/>
                  <a:pt x="7762" y="15804"/>
                  <a:pt x="7759" y="15766"/>
                </a:cubicBezTo>
                <a:close/>
                <a:moveTo>
                  <a:pt x="18394" y="15874"/>
                </a:moveTo>
                <a:lnTo>
                  <a:pt x="17149" y="18366"/>
                </a:lnTo>
                <a:cubicBezTo>
                  <a:pt x="17176" y="18391"/>
                  <a:pt x="17205" y="18408"/>
                  <a:pt x="17221" y="18408"/>
                </a:cubicBezTo>
                <a:cubicBezTo>
                  <a:pt x="17230" y="18408"/>
                  <a:pt x="17237" y="18407"/>
                  <a:pt x="17245" y="18405"/>
                </a:cubicBezTo>
                <a:lnTo>
                  <a:pt x="18467" y="15954"/>
                </a:lnTo>
                <a:cubicBezTo>
                  <a:pt x="18448" y="15941"/>
                  <a:pt x="18428" y="15927"/>
                  <a:pt x="18403" y="15909"/>
                </a:cubicBezTo>
                <a:cubicBezTo>
                  <a:pt x="18399" y="15907"/>
                  <a:pt x="18397" y="15892"/>
                  <a:pt x="18394" y="15874"/>
                </a:cubicBezTo>
                <a:close/>
                <a:moveTo>
                  <a:pt x="18546" y="16014"/>
                </a:moveTo>
                <a:lnTo>
                  <a:pt x="17421" y="18268"/>
                </a:lnTo>
                <a:cubicBezTo>
                  <a:pt x="17422" y="18268"/>
                  <a:pt x="17423" y="18268"/>
                  <a:pt x="17424" y="18268"/>
                </a:cubicBezTo>
                <a:cubicBezTo>
                  <a:pt x="17449" y="18268"/>
                  <a:pt x="17449" y="18234"/>
                  <a:pt x="17483" y="18268"/>
                </a:cubicBezTo>
                <a:cubicBezTo>
                  <a:pt x="17504" y="18268"/>
                  <a:pt x="17522" y="18264"/>
                  <a:pt x="17540" y="18258"/>
                </a:cubicBezTo>
                <a:lnTo>
                  <a:pt x="18609" y="16117"/>
                </a:lnTo>
                <a:cubicBezTo>
                  <a:pt x="18585" y="16090"/>
                  <a:pt x="18571" y="16032"/>
                  <a:pt x="18548" y="16015"/>
                </a:cubicBezTo>
                <a:cubicBezTo>
                  <a:pt x="18547" y="16015"/>
                  <a:pt x="18547" y="16015"/>
                  <a:pt x="18546" y="16014"/>
                </a:cubicBezTo>
                <a:close/>
                <a:moveTo>
                  <a:pt x="18964" y="16065"/>
                </a:moveTo>
                <a:lnTo>
                  <a:pt x="18035" y="17927"/>
                </a:lnTo>
                <a:cubicBezTo>
                  <a:pt x="18065" y="17931"/>
                  <a:pt x="18102" y="17941"/>
                  <a:pt x="18135" y="17956"/>
                </a:cubicBezTo>
                <a:lnTo>
                  <a:pt x="18997" y="16229"/>
                </a:lnTo>
                <a:cubicBezTo>
                  <a:pt x="18986" y="16168"/>
                  <a:pt x="18976" y="16122"/>
                  <a:pt x="18964" y="16065"/>
                </a:cubicBezTo>
                <a:close/>
                <a:moveTo>
                  <a:pt x="13094" y="16233"/>
                </a:moveTo>
                <a:lnTo>
                  <a:pt x="12733" y="16957"/>
                </a:lnTo>
                <a:cubicBezTo>
                  <a:pt x="12738" y="17013"/>
                  <a:pt x="12753" y="17067"/>
                  <a:pt x="12774" y="17104"/>
                </a:cubicBezTo>
                <a:lnTo>
                  <a:pt x="13037" y="16575"/>
                </a:lnTo>
                <a:cubicBezTo>
                  <a:pt x="13059" y="16463"/>
                  <a:pt x="13080" y="16353"/>
                  <a:pt x="13094" y="16233"/>
                </a:cubicBezTo>
                <a:close/>
                <a:moveTo>
                  <a:pt x="7709" y="16310"/>
                </a:moveTo>
                <a:lnTo>
                  <a:pt x="7458" y="16811"/>
                </a:lnTo>
                <a:cubicBezTo>
                  <a:pt x="7478" y="16806"/>
                  <a:pt x="7498" y="16808"/>
                  <a:pt x="7522" y="16808"/>
                </a:cubicBezTo>
                <a:cubicBezTo>
                  <a:pt x="7558" y="16808"/>
                  <a:pt x="7603" y="16748"/>
                  <a:pt x="7616" y="16697"/>
                </a:cubicBezTo>
                <a:cubicBezTo>
                  <a:pt x="7620" y="16680"/>
                  <a:pt x="7619" y="16628"/>
                  <a:pt x="7627" y="16603"/>
                </a:cubicBezTo>
                <a:cubicBezTo>
                  <a:pt x="7659" y="16517"/>
                  <a:pt x="7669" y="16475"/>
                  <a:pt x="7701" y="16377"/>
                </a:cubicBezTo>
                <a:cubicBezTo>
                  <a:pt x="7703" y="16368"/>
                  <a:pt x="7707" y="16340"/>
                  <a:pt x="7709" y="16310"/>
                </a:cubicBezTo>
                <a:close/>
                <a:moveTo>
                  <a:pt x="19045" y="16351"/>
                </a:moveTo>
                <a:lnTo>
                  <a:pt x="18215" y="18013"/>
                </a:lnTo>
                <a:cubicBezTo>
                  <a:pt x="18226" y="18026"/>
                  <a:pt x="18235" y="18038"/>
                  <a:pt x="18240" y="18053"/>
                </a:cubicBezTo>
                <a:cubicBezTo>
                  <a:pt x="18246" y="18069"/>
                  <a:pt x="18255" y="18103"/>
                  <a:pt x="18265" y="18141"/>
                </a:cubicBezTo>
                <a:lnTo>
                  <a:pt x="19119" y="16431"/>
                </a:lnTo>
                <a:cubicBezTo>
                  <a:pt x="19096" y="16404"/>
                  <a:pt x="19068" y="16380"/>
                  <a:pt x="19045" y="16351"/>
                </a:cubicBezTo>
                <a:close/>
                <a:moveTo>
                  <a:pt x="17339" y="16438"/>
                </a:moveTo>
                <a:cubicBezTo>
                  <a:pt x="17318" y="16450"/>
                  <a:pt x="17296" y="16459"/>
                  <a:pt x="17281" y="16464"/>
                </a:cubicBezTo>
                <a:cubicBezTo>
                  <a:pt x="17260" y="16471"/>
                  <a:pt x="17232" y="16477"/>
                  <a:pt x="17203" y="16488"/>
                </a:cubicBezTo>
                <a:lnTo>
                  <a:pt x="17003" y="16895"/>
                </a:lnTo>
                <a:lnTo>
                  <a:pt x="17003" y="16955"/>
                </a:lnTo>
                <a:cubicBezTo>
                  <a:pt x="17003" y="17015"/>
                  <a:pt x="17007" y="17057"/>
                  <a:pt x="17014" y="17095"/>
                </a:cubicBezTo>
                <a:cubicBezTo>
                  <a:pt x="17014" y="17095"/>
                  <a:pt x="17339" y="16438"/>
                  <a:pt x="17339" y="16438"/>
                </a:cubicBezTo>
                <a:close/>
                <a:moveTo>
                  <a:pt x="19169" y="16546"/>
                </a:moveTo>
                <a:lnTo>
                  <a:pt x="18304" y="18279"/>
                </a:lnTo>
                <a:cubicBezTo>
                  <a:pt x="18310" y="18298"/>
                  <a:pt x="18316" y="18311"/>
                  <a:pt x="18319" y="18311"/>
                </a:cubicBezTo>
                <a:cubicBezTo>
                  <a:pt x="18319" y="18311"/>
                  <a:pt x="18311" y="18387"/>
                  <a:pt x="18337" y="18387"/>
                </a:cubicBezTo>
                <a:cubicBezTo>
                  <a:pt x="18381" y="18387"/>
                  <a:pt x="18435" y="18165"/>
                  <a:pt x="18473" y="18088"/>
                </a:cubicBezTo>
                <a:cubicBezTo>
                  <a:pt x="18474" y="18106"/>
                  <a:pt x="18473" y="18138"/>
                  <a:pt x="18471" y="18174"/>
                </a:cubicBezTo>
                <a:cubicBezTo>
                  <a:pt x="18471" y="18174"/>
                  <a:pt x="19204" y="16707"/>
                  <a:pt x="19204" y="16707"/>
                </a:cubicBezTo>
                <a:cubicBezTo>
                  <a:pt x="19195" y="16698"/>
                  <a:pt x="19189" y="16685"/>
                  <a:pt x="19186" y="16665"/>
                </a:cubicBezTo>
                <a:cubicBezTo>
                  <a:pt x="19180" y="16629"/>
                  <a:pt x="19176" y="16586"/>
                  <a:pt x="19169" y="16546"/>
                </a:cubicBezTo>
                <a:close/>
                <a:moveTo>
                  <a:pt x="12228" y="16633"/>
                </a:moveTo>
                <a:cubicBezTo>
                  <a:pt x="12228" y="16633"/>
                  <a:pt x="11341" y="18408"/>
                  <a:pt x="11341" y="18408"/>
                </a:cubicBezTo>
                <a:cubicBezTo>
                  <a:pt x="11402" y="18388"/>
                  <a:pt x="11449" y="18305"/>
                  <a:pt x="11516" y="18287"/>
                </a:cubicBezTo>
                <a:lnTo>
                  <a:pt x="12250" y="16818"/>
                </a:lnTo>
                <a:cubicBezTo>
                  <a:pt x="12250" y="16799"/>
                  <a:pt x="12251" y="16782"/>
                  <a:pt x="12251" y="16768"/>
                </a:cubicBezTo>
                <a:cubicBezTo>
                  <a:pt x="12251" y="16714"/>
                  <a:pt x="12240" y="16671"/>
                  <a:pt x="12228" y="16633"/>
                </a:cubicBezTo>
                <a:close/>
                <a:moveTo>
                  <a:pt x="19263" y="16804"/>
                </a:moveTo>
                <a:lnTo>
                  <a:pt x="18502" y="18329"/>
                </a:lnTo>
                <a:cubicBezTo>
                  <a:pt x="18507" y="18346"/>
                  <a:pt x="18511" y="18368"/>
                  <a:pt x="18511" y="18398"/>
                </a:cubicBezTo>
                <a:cubicBezTo>
                  <a:pt x="18511" y="18441"/>
                  <a:pt x="18503" y="18462"/>
                  <a:pt x="18496" y="18502"/>
                </a:cubicBezTo>
                <a:lnTo>
                  <a:pt x="18522" y="18502"/>
                </a:lnTo>
                <a:cubicBezTo>
                  <a:pt x="18525" y="18502"/>
                  <a:pt x="18528" y="18501"/>
                  <a:pt x="18531" y="18499"/>
                </a:cubicBezTo>
                <a:lnTo>
                  <a:pt x="19311" y="16935"/>
                </a:lnTo>
                <a:cubicBezTo>
                  <a:pt x="19291" y="16899"/>
                  <a:pt x="19273" y="16857"/>
                  <a:pt x="19263" y="16804"/>
                </a:cubicBezTo>
                <a:close/>
                <a:moveTo>
                  <a:pt x="12975" y="16917"/>
                </a:moveTo>
                <a:lnTo>
                  <a:pt x="12860" y="17146"/>
                </a:lnTo>
                <a:cubicBezTo>
                  <a:pt x="12920" y="17122"/>
                  <a:pt x="12952" y="17027"/>
                  <a:pt x="12975" y="16917"/>
                </a:cubicBezTo>
                <a:close/>
                <a:moveTo>
                  <a:pt x="19371" y="17032"/>
                </a:moveTo>
                <a:lnTo>
                  <a:pt x="18591" y="18595"/>
                </a:lnTo>
                <a:cubicBezTo>
                  <a:pt x="18594" y="18611"/>
                  <a:pt x="18596" y="18628"/>
                  <a:pt x="18596" y="18646"/>
                </a:cubicBezTo>
                <a:cubicBezTo>
                  <a:pt x="18596" y="18690"/>
                  <a:pt x="18606" y="18730"/>
                  <a:pt x="18620" y="18765"/>
                </a:cubicBezTo>
                <a:lnTo>
                  <a:pt x="19405" y="17192"/>
                </a:lnTo>
                <a:cubicBezTo>
                  <a:pt x="19397" y="17137"/>
                  <a:pt x="19387" y="17090"/>
                  <a:pt x="19375" y="17059"/>
                </a:cubicBezTo>
                <a:lnTo>
                  <a:pt x="19378" y="17045"/>
                </a:lnTo>
                <a:cubicBezTo>
                  <a:pt x="19376" y="17041"/>
                  <a:pt x="19373" y="17036"/>
                  <a:pt x="19371" y="17032"/>
                </a:cubicBezTo>
                <a:close/>
                <a:moveTo>
                  <a:pt x="12094" y="17345"/>
                </a:moveTo>
                <a:lnTo>
                  <a:pt x="11605" y="18326"/>
                </a:lnTo>
                <a:cubicBezTo>
                  <a:pt x="11622" y="18323"/>
                  <a:pt x="11638" y="18301"/>
                  <a:pt x="11664" y="18297"/>
                </a:cubicBezTo>
                <a:cubicBezTo>
                  <a:pt x="11670" y="18221"/>
                  <a:pt x="11723" y="18255"/>
                  <a:pt x="11760" y="18221"/>
                </a:cubicBezTo>
                <a:cubicBezTo>
                  <a:pt x="11769" y="18211"/>
                  <a:pt x="11779" y="18202"/>
                  <a:pt x="11787" y="18192"/>
                </a:cubicBezTo>
                <a:lnTo>
                  <a:pt x="11877" y="18010"/>
                </a:lnTo>
                <a:cubicBezTo>
                  <a:pt x="11892" y="17969"/>
                  <a:pt x="11906" y="17924"/>
                  <a:pt x="11924" y="17879"/>
                </a:cubicBezTo>
                <a:cubicBezTo>
                  <a:pt x="11958" y="17793"/>
                  <a:pt x="11962" y="17695"/>
                  <a:pt x="12009" y="17602"/>
                </a:cubicBezTo>
                <a:cubicBezTo>
                  <a:pt x="12034" y="17551"/>
                  <a:pt x="12092" y="17461"/>
                  <a:pt x="12094" y="17345"/>
                </a:cubicBezTo>
                <a:close/>
                <a:moveTo>
                  <a:pt x="19425" y="17369"/>
                </a:moveTo>
                <a:cubicBezTo>
                  <a:pt x="19425" y="17369"/>
                  <a:pt x="18681" y="18860"/>
                  <a:pt x="18681" y="18860"/>
                </a:cubicBezTo>
                <a:cubicBezTo>
                  <a:pt x="18707" y="18887"/>
                  <a:pt x="18737" y="18909"/>
                  <a:pt x="18765" y="18921"/>
                </a:cubicBezTo>
                <a:lnTo>
                  <a:pt x="19428" y="17592"/>
                </a:lnTo>
                <a:cubicBezTo>
                  <a:pt x="19429" y="17563"/>
                  <a:pt x="19431" y="17534"/>
                  <a:pt x="19431" y="17507"/>
                </a:cubicBezTo>
                <a:cubicBezTo>
                  <a:pt x="19431" y="17469"/>
                  <a:pt x="19429" y="17420"/>
                  <a:pt x="19425" y="17369"/>
                </a:cubicBezTo>
                <a:close/>
                <a:moveTo>
                  <a:pt x="7172" y="17392"/>
                </a:moveTo>
                <a:lnTo>
                  <a:pt x="6667" y="18401"/>
                </a:lnTo>
                <a:cubicBezTo>
                  <a:pt x="6673" y="18404"/>
                  <a:pt x="6677" y="18407"/>
                  <a:pt x="6683" y="18407"/>
                </a:cubicBezTo>
                <a:cubicBezTo>
                  <a:pt x="6695" y="18407"/>
                  <a:pt x="6727" y="18436"/>
                  <a:pt x="6757" y="18448"/>
                </a:cubicBezTo>
                <a:lnTo>
                  <a:pt x="7068" y="17833"/>
                </a:lnTo>
                <a:cubicBezTo>
                  <a:pt x="7075" y="17800"/>
                  <a:pt x="7071" y="17773"/>
                  <a:pt x="7091" y="17732"/>
                </a:cubicBezTo>
                <a:lnTo>
                  <a:pt x="7091" y="17735"/>
                </a:lnTo>
                <a:cubicBezTo>
                  <a:pt x="7112" y="17645"/>
                  <a:pt x="7132" y="17572"/>
                  <a:pt x="7172" y="17530"/>
                </a:cubicBezTo>
                <a:lnTo>
                  <a:pt x="7172" y="17392"/>
                </a:lnTo>
                <a:close/>
                <a:moveTo>
                  <a:pt x="19408" y="17866"/>
                </a:moveTo>
                <a:lnTo>
                  <a:pt x="18912" y="18851"/>
                </a:lnTo>
                <a:cubicBezTo>
                  <a:pt x="18925" y="18874"/>
                  <a:pt x="18953" y="18910"/>
                  <a:pt x="18980" y="18936"/>
                </a:cubicBezTo>
                <a:lnTo>
                  <a:pt x="19282" y="18329"/>
                </a:lnTo>
                <a:cubicBezTo>
                  <a:pt x="19286" y="18311"/>
                  <a:pt x="19289" y="18293"/>
                  <a:pt x="19292" y="18276"/>
                </a:cubicBezTo>
                <a:cubicBezTo>
                  <a:pt x="19313" y="18140"/>
                  <a:pt x="19353" y="18097"/>
                  <a:pt x="19392" y="17977"/>
                </a:cubicBezTo>
                <a:cubicBezTo>
                  <a:pt x="19402" y="17943"/>
                  <a:pt x="19408" y="17925"/>
                  <a:pt x="19408" y="17891"/>
                </a:cubicBezTo>
                <a:lnTo>
                  <a:pt x="19408" y="17866"/>
                </a:lnTo>
                <a:close/>
                <a:moveTo>
                  <a:pt x="6670" y="18422"/>
                </a:moveTo>
                <a:lnTo>
                  <a:pt x="6630" y="18504"/>
                </a:lnTo>
                <a:lnTo>
                  <a:pt x="6220" y="19324"/>
                </a:lnTo>
                <a:cubicBezTo>
                  <a:pt x="6244" y="19340"/>
                  <a:pt x="6259" y="19375"/>
                  <a:pt x="6293" y="19376"/>
                </a:cubicBezTo>
                <a:cubicBezTo>
                  <a:pt x="6258" y="19376"/>
                  <a:pt x="6244" y="19340"/>
                  <a:pt x="6220" y="19324"/>
                </a:cubicBezTo>
                <a:lnTo>
                  <a:pt x="6178" y="19410"/>
                </a:lnTo>
                <a:lnTo>
                  <a:pt x="5581" y="20618"/>
                </a:lnTo>
                <a:cubicBezTo>
                  <a:pt x="5588" y="20675"/>
                  <a:pt x="5602" y="20736"/>
                  <a:pt x="5602" y="20783"/>
                </a:cubicBezTo>
                <a:lnTo>
                  <a:pt x="5602" y="20814"/>
                </a:lnTo>
                <a:lnTo>
                  <a:pt x="6201" y="19602"/>
                </a:lnTo>
                <a:cubicBezTo>
                  <a:pt x="6200" y="19600"/>
                  <a:pt x="6200" y="19599"/>
                  <a:pt x="6199" y="19597"/>
                </a:cubicBezTo>
                <a:lnTo>
                  <a:pt x="6208" y="19577"/>
                </a:lnTo>
                <a:lnTo>
                  <a:pt x="6230" y="19533"/>
                </a:lnTo>
                <a:lnTo>
                  <a:pt x="6311" y="19369"/>
                </a:lnTo>
                <a:cubicBezTo>
                  <a:pt x="6313" y="19368"/>
                  <a:pt x="6315" y="19368"/>
                  <a:pt x="6317" y="19367"/>
                </a:cubicBezTo>
                <a:lnTo>
                  <a:pt x="6349" y="19311"/>
                </a:lnTo>
                <a:lnTo>
                  <a:pt x="6488" y="19027"/>
                </a:lnTo>
                <a:cubicBezTo>
                  <a:pt x="6487" y="19028"/>
                  <a:pt x="6485" y="19027"/>
                  <a:pt x="6484" y="19027"/>
                </a:cubicBezTo>
                <a:lnTo>
                  <a:pt x="6670" y="18653"/>
                </a:lnTo>
                <a:cubicBezTo>
                  <a:pt x="6670" y="18653"/>
                  <a:pt x="6670" y="18652"/>
                  <a:pt x="6670" y="18652"/>
                </a:cubicBezTo>
                <a:lnTo>
                  <a:pt x="6761" y="18469"/>
                </a:lnTo>
                <a:cubicBezTo>
                  <a:pt x="6731" y="18457"/>
                  <a:pt x="6699" y="18427"/>
                  <a:pt x="6687" y="18427"/>
                </a:cubicBezTo>
                <a:cubicBezTo>
                  <a:pt x="6681" y="18427"/>
                  <a:pt x="6676" y="18425"/>
                  <a:pt x="6670" y="18422"/>
                </a:cubicBezTo>
                <a:close/>
                <a:moveTo>
                  <a:pt x="20772" y="18677"/>
                </a:moveTo>
                <a:lnTo>
                  <a:pt x="20704" y="18814"/>
                </a:lnTo>
                <a:cubicBezTo>
                  <a:pt x="20702" y="18862"/>
                  <a:pt x="20698" y="18906"/>
                  <a:pt x="20681" y="18939"/>
                </a:cubicBezTo>
                <a:cubicBezTo>
                  <a:pt x="20670" y="18960"/>
                  <a:pt x="20652" y="18964"/>
                  <a:pt x="20652" y="19007"/>
                </a:cubicBezTo>
                <a:cubicBezTo>
                  <a:pt x="20652" y="19045"/>
                  <a:pt x="20672" y="19056"/>
                  <a:pt x="20691" y="19067"/>
                </a:cubicBezTo>
                <a:lnTo>
                  <a:pt x="20829" y="18793"/>
                </a:lnTo>
                <a:cubicBezTo>
                  <a:pt x="20798" y="18783"/>
                  <a:pt x="20778" y="18746"/>
                  <a:pt x="20772" y="18677"/>
                </a:cubicBezTo>
                <a:close/>
                <a:moveTo>
                  <a:pt x="20925" y="18817"/>
                </a:moveTo>
                <a:cubicBezTo>
                  <a:pt x="20925" y="18817"/>
                  <a:pt x="20707" y="19254"/>
                  <a:pt x="20707" y="19254"/>
                </a:cubicBezTo>
                <a:cubicBezTo>
                  <a:pt x="20707" y="19256"/>
                  <a:pt x="20706" y="19257"/>
                  <a:pt x="20706" y="19259"/>
                </a:cubicBezTo>
                <a:cubicBezTo>
                  <a:pt x="20706" y="19293"/>
                  <a:pt x="20719" y="19315"/>
                  <a:pt x="20738" y="19315"/>
                </a:cubicBezTo>
                <a:cubicBezTo>
                  <a:pt x="20783" y="19315"/>
                  <a:pt x="20796" y="19229"/>
                  <a:pt x="20817" y="19164"/>
                </a:cubicBezTo>
                <a:cubicBezTo>
                  <a:pt x="20821" y="19152"/>
                  <a:pt x="20847" y="19110"/>
                  <a:pt x="20847" y="19080"/>
                </a:cubicBezTo>
                <a:cubicBezTo>
                  <a:pt x="20847" y="19067"/>
                  <a:pt x="20839" y="19050"/>
                  <a:pt x="20839" y="19037"/>
                </a:cubicBezTo>
                <a:cubicBezTo>
                  <a:pt x="20839" y="19003"/>
                  <a:pt x="20859" y="18990"/>
                  <a:pt x="20881" y="18982"/>
                </a:cubicBezTo>
                <a:cubicBezTo>
                  <a:pt x="20883" y="18982"/>
                  <a:pt x="20886" y="18969"/>
                  <a:pt x="20888" y="18969"/>
                </a:cubicBezTo>
                <a:lnTo>
                  <a:pt x="20896" y="18990"/>
                </a:lnTo>
                <a:cubicBezTo>
                  <a:pt x="20913" y="18939"/>
                  <a:pt x="20912" y="18872"/>
                  <a:pt x="20925" y="18817"/>
                </a:cubicBezTo>
                <a:close/>
                <a:moveTo>
                  <a:pt x="20587" y="19187"/>
                </a:moveTo>
                <a:cubicBezTo>
                  <a:pt x="20568" y="19203"/>
                  <a:pt x="20536" y="19264"/>
                  <a:pt x="20536" y="19328"/>
                </a:cubicBezTo>
                <a:cubicBezTo>
                  <a:pt x="20536" y="19336"/>
                  <a:pt x="20534" y="19344"/>
                  <a:pt x="20534" y="19353"/>
                </a:cubicBezTo>
                <a:cubicBezTo>
                  <a:pt x="20517" y="19358"/>
                  <a:pt x="20504" y="19366"/>
                  <a:pt x="20495" y="19400"/>
                </a:cubicBezTo>
                <a:cubicBezTo>
                  <a:pt x="20493" y="19413"/>
                  <a:pt x="20493" y="19443"/>
                  <a:pt x="20493" y="19443"/>
                </a:cubicBezTo>
                <a:cubicBezTo>
                  <a:pt x="20493" y="19443"/>
                  <a:pt x="20477" y="19493"/>
                  <a:pt x="20465" y="19523"/>
                </a:cubicBezTo>
                <a:lnTo>
                  <a:pt x="20602" y="19248"/>
                </a:lnTo>
                <a:cubicBezTo>
                  <a:pt x="20602" y="19242"/>
                  <a:pt x="20602" y="19236"/>
                  <a:pt x="20602" y="19230"/>
                </a:cubicBezTo>
                <a:cubicBezTo>
                  <a:pt x="20595" y="19230"/>
                  <a:pt x="20587" y="19216"/>
                  <a:pt x="20587" y="19187"/>
                </a:cubicBezTo>
                <a:close/>
                <a:moveTo>
                  <a:pt x="19068" y="19205"/>
                </a:moveTo>
                <a:cubicBezTo>
                  <a:pt x="19045" y="19218"/>
                  <a:pt x="19022" y="19231"/>
                  <a:pt x="19002" y="19231"/>
                </a:cubicBezTo>
                <a:cubicBezTo>
                  <a:pt x="19001" y="19231"/>
                  <a:pt x="18975" y="19222"/>
                  <a:pt x="18947" y="19217"/>
                </a:cubicBezTo>
                <a:lnTo>
                  <a:pt x="18895" y="19321"/>
                </a:lnTo>
                <a:cubicBezTo>
                  <a:pt x="18904" y="19368"/>
                  <a:pt x="18917" y="19425"/>
                  <a:pt x="18932" y="19478"/>
                </a:cubicBezTo>
                <a:lnTo>
                  <a:pt x="19068" y="19205"/>
                </a:lnTo>
                <a:close/>
                <a:moveTo>
                  <a:pt x="19119" y="19318"/>
                </a:moveTo>
                <a:lnTo>
                  <a:pt x="18979" y="19598"/>
                </a:lnTo>
                <a:cubicBezTo>
                  <a:pt x="18992" y="19621"/>
                  <a:pt x="19006" y="19635"/>
                  <a:pt x="19019" y="19635"/>
                </a:cubicBezTo>
                <a:cubicBezTo>
                  <a:pt x="19061" y="19635"/>
                  <a:pt x="19118" y="19414"/>
                  <a:pt x="19119" y="19318"/>
                </a:cubicBezTo>
                <a:close/>
                <a:moveTo>
                  <a:pt x="20671" y="19324"/>
                </a:moveTo>
                <a:cubicBezTo>
                  <a:pt x="20671" y="19324"/>
                  <a:pt x="20300" y="20069"/>
                  <a:pt x="20300" y="20069"/>
                </a:cubicBezTo>
                <a:cubicBezTo>
                  <a:pt x="20310" y="20076"/>
                  <a:pt x="20317" y="20080"/>
                  <a:pt x="20320" y="20080"/>
                </a:cubicBezTo>
                <a:cubicBezTo>
                  <a:pt x="20333" y="20080"/>
                  <a:pt x="20359" y="20101"/>
                  <a:pt x="20367" y="20101"/>
                </a:cubicBezTo>
                <a:cubicBezTo>
                  <a:pt x="20391" y="20101"/>
                  <a:pt x="20429" y="20037"/>
                  <a:pt x="20448" y="19998"/>
                </a:cubicBezTo>
                <a:cubicBezTo>
                  <a:pt x="20448" y="19998"/>
                  <a:pt x="20508" y="19751"/>
                  <a:pt x="20514" y="19699"/>
                </a:cubicBezTo>
                <a:cubicBezTo>
                  <a:pt x="20532" y="19699"/>
                  <a:pt x="20583" y="19678"/>
                  <a:pt x="20593" y="19678"/>
                </a:cubicBezTo>
                <a:cubicBezTo>
                  <a:pt x="20598" y="19627"/>
                  <a:pt x="20587" y="19610"/>
                  <a:pt x="20593" y="19545"/>
                </a:cubicBezTo>
                <a:cubicBezTo>
                  <a:pt x="20627" y="19545"/>
                  <a:pt x="20670" y="19388"/>
                  <a:pt x="20676" y="19332"/>
                </a:cubicBezTo>
                <a:cubicBezTo>
                  <a:pt x="20674" y="19330"/>
                  <a:pt x="20673" y="19327"/>
                  <a:pt x="20671" y="19324"/>
                </a:cubicBezTo>
                <a:close/>
                <a:moveTo>
                  <a:pt x="20452" y="19545"/>
                </a:moveTo>
                <a:cubicBezTo>
                  <a:pt x="20416" y="19580"/>
                  <a:pt x="20385" y="19687"/>
                  <a:pt x="20333" y="19687"/>
                </a:cubicBezTo>
                <a:cubicBezTo>
                  <a:pt x="20318" y="19687"/>
                  <a:pt x="20307" y="19712"/>
                  <a:pt x="20299" y="19742"/>
                </a:cubicBezTo>
                <a:cubicBezTo>
                  <a:pt x="20277" y="19806"/>
                  <a:pt x="20214" y="19867"/>
                  <a:pt x="20214" y="19978"/>
                </a:cubicBezTo>
                <a:cubicBezTo>
                  <a:pt x="20214" y="19986"/>
                  <a:pt x="20220" y="19994"/>
                  <a:pt x="20224" y="19994"/>
                </a:cubicBezTo>
                <a:cubicBezTo>
                  <a:pt x="20224" y="19996"/>
                  <a:pt x="20225" y="19998"/>
                  <a:pt x="20226" y="20000"/>
                </a:cubicBezTo>
                <a:lnTo>
                  <a:pt x="20452" y="19545"/>
                </a:lnTo>
                <a:close/>
                <a:moveTo>
                  <a:pt x="6039" y="20102"/>
                </a:moveTo>
                <a:lnTo>
                  <a:pt x="5628" y="20924"/>
                </a:lnTo>
                <a:cubicBezTo>
                  <a:pt x="5636" y="20940"/>
                  <a:pt x="5643" y="20963"/>
                  <a:pt x="5643" y="20997"/>
                </a:cubicBezTo>
                <a:cubicBezTo>
                  <a:pt x="5643" y="21023"/>
                  <a:pt x="5635" y="21048"/>
                  <a:pt x="5628" y="21069"/>
                </a:cubicBezTo>
                <a:cubicBezTo>
                  <a:pt x="5635" y="21078"/>
                  <a:pt x="5638" y="21086"/>
                  <a:pt x="5645" y="21090"/>
                </a:cubicBezTo>
                <a:cubicBezTo>
                  <a:pt x="5643" y="21128"/>
                  <a:pt x="5605" y="21124"/>
                  <a:pt x="5605" y="21162"/>
                </a:cubicBezTo>
                <a:cubicBezTo>
                  <a:pt x="5605" y="21167"/>
                  <a:pt x="5609" y="21176"/>
                  <a:pt x="5613" y="21184"/>
                </a:cubicBezTo>
                <a:lnTo>
                  <a:pt x="6095" y="20219"/>
                </a:lnTo>
                <a:cubicBezTo>
                  <a:pt x="6071" y="20196"/>
                  <a:pt x="6044" y="20176"/>
                  <a:pt x="6039" y="20102"/>
                </a:cubicBezTo>
                <a:close/>
                <a:moveTo>
                  <a:pt x="6041" y="20543"/>
                </a:moveTo>
                <a:lnTo>
                  <a:pt x="5668" y="21290"/>
                </a:lnTo>
                <a:cubicBezTo>
                  <a:pt x="5683" y="21309"/>
                  <a:pt x="5701" y="21320"/>
                  <a:pt x="5729" y="21320"/>
                </a:cubicBezTo>
                <a:cubicBezTo>
                  <a:pt x="5730" y="21337"/>
                  <a:pt x="5733" y="21361"/>
                  <a:pt x="5742" y="21371"/>
                </a:cubicBezTo>
                <a:lnTo>
                  <a:pt x="5935" y="20985"/>
                </a:lnTo>
                <a:cubicBezTo>
                  <a:pt x="5928" y="20966"/>
                  <a:pt x="5922" y="20942"/>
                  <a:pt x="5922" y="20920"/>
                </a:cubicBezTo>
                <a:cubicBezTo>
                  <a:pt x="5922" y="20839"/>
                  <a:pt x="5933" y="20779"/>
                  <a:pt x="5959" y="20727"/>
                </a:cubicBezTo>
                <a:cubicBezTo>
                  <a:pt x="5978" y="20689"/>
                  <a:pt x="6012" y="20715"/>
                  <a:pt x="6027" y="20655"/>
                </a:cubicBezTo>
                <a:cubicBezTo>
                  <a:pt x="6036" y="20615"/>
                  <a:pt x="6036" y="20575"/>
                  <a:pt x="6041" y="20543"/>
                </a:cubicBezTo>
                <a:close/>
                <a:moveTo>
                  <a:pt x="5983" y="21105"/>
                </a:moveTo>
                <a:lnTo>
                  <a:pt x="5814" y="21442"/>
                </a:lnTo>
                <a:cubicBezTo>
                  <a:pt x="5831" y="21458"/>
                  <a:pt x="5854" y="21463"/>
                  <a:pt x="5872" y="21475"/>
                </a:cubicBezTo>
                <a:cubicBezTo>
                  <a:pt x="5882" y="21482"/>
                  <a:pt x="5887" y="21497"/>
                  <a:pt x="5892" y="21515"/>
                </a:cubicBezTo>
                <a:lnTo>
                  <a:pt x="6009" y="21281"/>
                </a:lnTo>
                <a:cubicBezTo>
                  <a:pt x="5998" y="21236"/>
                  <a:pt x="5993" y="21164"/>
                  <a:pt x="5983" y="21105"/>
                </a:cubicBezTo>
                <a:close/>
                <a:moveTo>
                  <a:pt x="6065" y="21380"/>
                </a:moveTo>
                <a:cubicBezTo>
                  <a:pt x="6065" y="21380"/>
                  <a:pt x="5952" y="21600"/>
                  <a:pt x="5952" y="21600"/>
                </a:cubicBezTo>
                <a:lnTo>
                  <a:pt x="6018" y="21600"/>
                </a:lnTo>
                <a:cubicBezTo>
                  <a:pt x="6029" y="21600"/>
                  <a:pt x="6027" y="21600"/>
                  <a:pt x="6042" y="21600"/>
                </a:cubicBezTo>
                <a:cubicBezTo>
                  <a:pt x="6054" y="21600"/>
                  <a:pt x="6077" y="21569"/>
                  <a:pt x="6100" y="21546"/>
                </a:cubicBezTo>
                <a:lnTo>
                  <a:pt x="6140" y="21464"/>
                </a:lnTo>
                <a:cubicBezTo>
                  <a:pt x="6114" y="21441"/>
                  <a:pt x="6088" y="21410"/>
                  <a:pt x="6065" y="21380"/>
                </a:cubicBezTo>
                <a:close/>
              </a:path>
            </a:pathLst>
          </a:custGeom>
          <a:solidFill>
            <a:srgbClr val="DCDFE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defTabSz="22860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30" name="Shape 5872">
            <a:extLst>
              <a:ext uri="{FF2B5EF4-FFF2-40B4-BE49-F238E27FC236}">
                <a16:creationId xmlns:a16="http://schemas.microsoft.com/office/drawing/2014/main" id="{4BBDCC54-42FD-4887-BA56-7E7AA3A00149}"/>
              </a:ext>
            </a:extLst>
          </p:cNvPr>
          <p:cNvSpPr/>
          <p:nvPr/>
        </p:nvSpPr>
        <p:spPr>
          <a:xfrm>
            <a:off x="2962440" y="2990801"/>
            <a:ext cx="1119131" cy="6889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5" h="17503" extrusionOk="0">
                <a:moveTo>
                  <a:pt x="0" y="3865"/>
                </a:moveTo>
                <a:cubicBezTo>
                  <a:pt x="7567" y="-4097"/>
                  <a:pt x="19127" y="873"/>
                  <a:pt x="21271" y="13010"/>
                </a:cubicBezTo>
                <a:cubicBezTo>
                  <a:pt x="21531" y="14484"/>
                  <a:pt x="21600" y="16001"/>
                  <a:pt x="21474" y="17503"/>
                </a:cubicBezTo>
              </a:path>
            </a:pathLst>
          </a:custGeom>
          <a:ln w="38100" cap="rnd">
            <a:solidFill/>
            <a:custDash>
              <a:ds d="100000" sp="200000"/>
            </a:custDash>
            <a:round/>
          </a:ln>
        </p:spPr>
        <p:txBody>
          <a:bodyPr lIns="0" tIns="0" rIns="0" bIns="0" anchor="ctr"/>
          <a:lstStyle/>
          <a:p>
            <a:pPr lvl="0">
              <a:defRPr sz="3200"/>
            </a:pPr>
            <a:endParaRPr sz="1600"/>
          </a:p>
        </p:txBody>
      </p:sp>
      <p:sp>
        <p:nvSpPr>
          <p:cNvPr id="31" name="Shape 5873">
            <a:extLst>
              <a:ext uri="{FF2B5EF4-FFF2-40B4-BE49-F238E27FC236}">
                <a16:creationId xmlns:a16="http://schemas.microsoft.com/office/drawing/2014/main" id="{F3CBE452-5725-4C99-A9DD-D02499CA8CDD}"/>
              </a:ext>
            </a:extLst>
          </p:cNvPr>
          <p:cNvSpPr/>
          <p:nvPr/>
        </p:nvSpPr>
        <p:spPr>
          <a:xfrm rot="21055700">
            <a:off x="4097289" y="3116761"/>
            <a:ext cx="1566582" cy="3625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6156" extrusionOk="0">
                <a:moveTo>
                  <a:pt x="0" y="16156"/>
                </a:moveTo>
                <a:cubicBezTo>
                  <a:pt x="5619" y="-3208"/>
                  <a:pt x="14708" y="-5444"/>
                  <a:pt x="21121" y="10960"/>
                </a:cubicBezTo>
                <a:cubicBezTo>
                  <a:pt x="21214" y="11199"/>
                  <a:pt x="21300" y="11471"/>
                  <a:pt x="21396" y="11700"/>
                </a:cubicBezTo>
                <a:cubicBezTo>
                  <a:pt x="21510" y="11975"/>
                  <a:pt x="21590" y="12125"/>
                  <a:pt x="21600" y="12346"/>
                </a:cubicBezTo>
              </a:path>
            </a:pathLst>
          </a:custGeom>
          <a:ln w="38100" cap="rnd">
            <a:solidFill/>
            <a:custDash>
              <a:ds d="100000" sp="200000"/>
            </a:custDash>
            <a:round/>
          </a:ln>
        </p:spPr>
        <p:txBody>
          <a:bodyPr lIns="0" tIns="0" rIns="0" bIns="0" anchor="ctr"/>
          <a:lstStyle/>
          <a:p>
            <a:pPr lvl="0">
              <a:defRPr sz="3200"/>
            </a:pPr>
            <a:endParaRPr sz="1600"/>
          </a:p>
        </p:txBody>
      </p:sp>
      <p:sp>
        <p:nvSpPr>
          <p:cNvPr id="32" name="Shape 5874">
            <a:extLst>
              <a:ext uri="{FF2B5EF4-FFF2-40B4-BE49-F238E27FC236}">
                <a16:creationId xmlns:a16="http://schemas.microsoft.com/office/drawing/2014/main" id="{BB3C6AE2-EF2C-496E-8071-7629C29C7D5F}"/>
              </a:ext>
            </a:extLst>
          </p:cNvPr>
          <p:cNvSpPr/>
          <p:nvPr/>
        </p:nvSpPr>
        <p:spPr>
          <a:xfrm>
            <a:off x="5801283" y="3231491"/>
            <a:ext cx="1626932" cy="9177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9" h="17017" extrusionOk="0">
                <a:moveTo>
                  <a:pt x="0" y="3689"/>
                </a:moveTo>
                <a:cubicBezTo>
                  <a:pt x="7970" y="-4562"/>
                  <a:pt x="18513" y="1620"/>
                  <a:pt x="21551" y="16325"/>
                </a:cubicBezTo>
                <a:cubicBezTo>
                  <a:pt x="21576" y="16447"/>
                  <a:pt x="21600" y="16573"/>
                  <a:pt x="21584" y="16699"/>
                </a:cubicBezTo>
                <a:cubicBezTo>
                  <a:pt x="21559" y="16901"/>
                  <a:pt x="21444" y="17038"/>
                  <a:pt x="21320" y="17014"/>
                </a:cubicBezTo>
              </a:path>
            </a:pathLst>
          </a:custGeom>
          <a:ln w="38100" cap="rnd">
            <a:solidFill/>
            <a:custDash>
              <a:ds d="100000" sp="200000"/>
            </a:custDash>
            <a:round/>
          </a:ln>
        </p:spPr>
        <p:txBody>
          <a:bodyPr lIns="0" tIns="0" rIns="0" bIns="0" anchor="ctr"/>
          <a:lstStyle/>
          <a:p>
            <a:pPr lvl="0">
              <a:defRPr sz="3200"/>
            </a:pPr>
            <a:endParaRPr sz="1600"/>
          </a:p>
        </p:txBody>
      </p:sp>
      <p:sp>
        <p:nvSpPr>
          <p:cNvPr id="33" name="Shape 5875">
            <a:extLst>
              <a:ext uri="{FF2B5EF4-FFF2-40B4-BE49-F238E27FC236}">
                <a16:creationId xmlns:a16="http://schemas.microsoft.com/office/drawing/2014/main" id="{9BD29E47-C142-4C24-A2F7-B9B6A46E8E79}"/>
              </a:ext>
            </a:extLst>
          </p:cNvPr>
          <p:cNvSpPr/>
          <p:nvPr/>
        </p:nvSpPr>
        <p:spPr>
          <a:xfrm rot="1134489">
            <a:off x="7537446" y="3179494"/>
            <a:ext cx="775581" cy="10617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8893" h="21599" extrusionOk="0">
                <a:moveTo>
                  <a:pt x="739" y="21599"/>
                </a:moveTo>
                <a:cubicBezTo>
                  <a:pt x="-2676" y="10833"/>
                  <a:pt x="6166" y="80"/>
                  <a:pt x="18500" y="0"/>
                </a:cubicBezTo>
                <a:cubicBezTo>
                  <a:pt x="18673" y="-1"/>
                  <a:pt x="18859" y="34"/>
                  <a:pt x="18889" y="175"/>
                </a:cubicBezTo>
                <a:cubicBezTo>
                  <a:pt x="18924" y="336"/>
                  <a:pt x="18725" y="454"/>
                  <a:pt x="18576" y="361"/>
                </a:cubicBezTo>
              </a:path>
            </a:pathLst>
          </a:custGeom>
          <a:ln w="38100" cap="rnd">
            <a:solidFill/>
            <a:custDash>
              <a:ds d="100000" sp="200000"/>
            </a:custDash>
            <a:round/>
          </a:ln>
        </p:spPr>
        <p:txBody>
          <a:bodyPr lIns="0" tIns="0" rIns="0" bIns="0" anchor="ctr"/>
          <a:lstStyle/>
          <a:p>
            <a:pPr lvl="0">
              <a:defRPr sz="3200"/>
            </a:pPr>
            <a:endParaRPr sz="1600"/>
          </a:p>
        </p:txBody>
      </p:sp>
      <p:grpSp>
        <p:nvGrpSpPr>
          <p:cNvPr id="34" name="Group 5879">
            <a:extLst>
              <a:ext uri="{FF2B5EF4-FFF2-40B4-BE49-F238E27FC236}">
                <a16:creationId xmlns:a16="http://schemas.microsoft.com/office/drawing/2014/main" id="{07C7DACC-55C8-4F2F-9EB1-814A9BA8108A}"/>
              </a:ext>
            </a:extLst>
          </p:cNvPr>
          <p:cNvGrpSpPr/>
          <p:nvPr/>
        </p:nvGrpSpPr>
        <p:grpSpPr>
          <a:xfrm>
            <a:off x="2770446" y="2946600"/>
            <a:ext cx="386142" cy="369202"/>
            <a:chOff x="0" y="0"/>
            <a:chExt cx="1056789" cy="1056789"/>
          </a:xfrm>
        </p:grpSpPr>
        <p:sp>
          <p:nvSpPr>
            <p:cNvPr id="138" name="Shape 5876">
              <a:extLst>
                <a:ext uri="{FF2B5EF4-FFF2-40B4-BE49-F238E27FC236}">
                  <a16:creationId xmlns:a16="http://schemas.microsoft.com/office/drawing/2014/main" id="{10FF45A8-F0B4-4A32-B7FE-24138079FDEE}"/>
                </a:ext>
              </a:extLst>
            </p:cNvPr>
            <p:cNvSpPr/>
            <p:nvPr/>
          </p:nvSpPr>
          <p:spPr>
            <a:xfrm>
              <a:off x="0" y="0"/>
              <a:ext cx="1056789" cy="10567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1">
                <a:alpha val="55195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/>
              </a:pPr>
              <a:endParaRPr sz="1600"/>
            </a:p>
          </p:txBody>
        </p:sp>
        <p:sp>
          <p:nvSpPr>
            <p:cNvPr id="139" name="Shape 5877">
              <a:extLst>
                <a:ext uri="{FF2B5EF4-FFF2-40B4-BE49-F238E27FC236}">
                  <a16:creationId xmlns:a16="http://schemas.microsoft.com/office/drawing/2014/main" id="{BAE80089-1FCF-4F2D-BE73-4D10467D3CD2}"/>
                </a:ext>
              </a:extLst>
            </p:cNvPr>
            <p:cNvSpPr/>
            <p:nvPr/>
          </p:nvSpPr>
          <p:spPr>
            <a:xfrm>
              <a:off x="423799" y="423798"/>
              <a:ext cx="209191" cy="2091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21283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/>
              </a:pPr>
              <a:endParaRPr sz="1600"/>
            </a:p>
          </p:txBody>
        </p:sp>
        <p:sp>
          <p:nvSpPr>
            <p:cNvPr id="140" name="Shape 5878">
              <a:extLst>
                <a:ext uri="{FF2B5EF4-FFF2-40B4-BE49-F238E27FC236}">
                  <a16:creationId xmlns:a16="http://schemas.microsoft.com/office/drawing/2014/main" id="{158E09D1-A649-4CD5-9FC0-6AF8377D6960}"/>
                </a:ext>
              </a:extLst>
            </p:cNvPr>
            <p:cNvSpPr/>
            <p:nvPr/>
          </p:nvSpPr>
          <p:spPr>
            <a:xfrm>
              <a:off x="353198" y="345040"/>
              <a:ext cx="366707" cy="3667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25400" cap="rnd">
              <a:solidFill>
                <a:srgbClr val="212830"/>
              </a:solidFill>
              <a:custDash>
                <a:ds d="100000" sp="200000"/>
              </a:custDash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/>
              </a:pPr>
              <a:endParaRPr sz="1600"/>
            </a:p>
          </p:txBody>
        </p:sp>
      </p:grpSp>
      <p:grpSp>
        <p:nvGrpSpPr>
          <p:cNvPr id="35" name="Group 5883">
            <a:extLst>
              <a:ext uri="{FF2B5EF4-FFF2-40B4-BE49-F238E27FC236}">
                <a16:creationId xmlns:a16="http://schemas.microsoft.com/office/drawing/2014/main" id="{AB80BD43-B845-4769-9A8C-0FAD2237049A}"/>
              </a:ext>
            </a:extLst>
          </p:cNvPr>
          <p:cNvGrpSpPr/>
          <p:nvPr/>
        </p:nvGrpSpPr>
        <p:grpSpPr>
          <a:xfrm>
            <a:off x="2952626" y="2663939"/>
            <a:ext cx="1163399" cy="461591"/>
            <a:chOff x="0" y="0"/>
            <a:chExt cx="3183982" cy="1321240"/>
          </a:xfrm>
        </p:grpSpPr>
        <p:sp>
          <p:nvSpPr>
            <p:cNvPr id="135" name="Shape 5880">
              <a:extLst>
                <a:ext uri="{FF2B5EF4-FFF2-40B4-BE49-F238E27FC236}">
                  <a16:creationId xmlns:a16="http://schemas.microsoft.com/office/drawing/2014/main" id="{A1C6EC37-92B4-4A85-B72B-1F4DEE4A7871}"/>
                </a:ext>
              </a:extLst>
            </p:cNvPr>
            <p:cNvSpPr/>
            <p:nvPr/>
          </p:nvSpPr>
          <p:spPr>
            <a:xfrm>
              <a:off x="56022" y="0"/>
              <a:ext cx="1841473" cy="5598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0030" y="21600"/>
                  </a:lnTo>
                  <a:cubicBezTo>
                    <a:pt x="20897" y="21600"/>
                    <a:pt x="21600" y="17772"/>
                    <a:pt x="21600" y="13035"/>
                  </a:cubicBezTo>
                  <a:lnTo>
                    <a:pt x="21600" y="8580"/>
                  </a:lnTo>
                  <a:cubicBezTo>
                    <a:pt x="21600" y="3842"/>
                    <a:pt x="20897" y="0"/>
                    <a:pt x="2003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/>
              </a:pPr>
              <a:r>
                <a:rPr lang="en-US" altLang="zh-CN" sz="1000" dirty="0"/>
                <a:t>Canada</a:t>
              </a:r>
              <a:endParaRPr sz="1000" dirty="0"/>
            </a:p>
          </p:txBody>
        </p:sp>
        <p:sp>
          <p:nvSpPr>
            <p:cNvPr id="136" name="Shape 5881">
              <a:extLst>
                <a:ext uri="{FF2B5EF4-FFF2-40B4-BE49-F238E27FC236}">
                  <a16:creationId xmlns:a16="http://schemas.microsoft.com/office/drawing/2014/main" id="{E634E639-D35C-4872-93E0-780F2608E0E5}"/>
                </a:ext>
              </a:extLst>
            </p:cNvPr>
            <p:cNvSpPr/>
            <p:nvPr/>
          </p:nvSpPr>
          <p:spPr>
            <a:xfrm>
              <a:off x="0" y="0"/>
              <a:ext cx="75928" cy="1321240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/>
              </a:pPr>
              <a:endParaRPr sz="1600"/>
            </a:p>
          </p:txBody>
        </p:sp>
        <p:sp>
          <p:nvSpPr>
            <p:cNvPr id="137" name="Shape 5882">
              <a:extLst>
                <a:ext uri="{FF2B5EF4-FFF2-40B4-BE49-F238E27FC236}">
                  <a16:creationId xmlns:a16="http://schemas.microsoft.com/office/drawing/2014/main" id="{1A084A14-8620-49DE-BD45-F59F7865F9D6}"/>
                </a:ext>
              </a:extLst>
            </p:cNvPr>
            <p:cNvSpPr/>
            <p:nvPr/>
          </p:nvSpPr>
          <p:spPr>
            <a:xfrm>
              <a:off x="264585" y="128071"/>
              <a:ext cx="2919397" cy="431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t">
              <a:noAutofit/>
            </a:bodyPr>
            <a:lstStyle>
              <a:lvl1pPr algn="l">
                <a:defRPr sz="2000">
                  <a:solidFill>
                    <a:srgbClr val="FFFFFF"/>
                  </a:solidFill>
                  <a:latin typeface="Roboto Medium"/>
                  <a:ea typeface="Roboto Medium"/>
                  <a:cs typeface="Roboto Medium"/>
                  <a:sym typeface="Roboto Medium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endParaRPr sz="1000" dirty="0"/>
            </a:p>
          </p:txBody>
        </p:sp>
      </p:grpSp>
      <p:grpSp>
        <p:nvGrpSpPr>
          <p:cNvPr id="36" name="Group 5887">
            <a:extLst>
              <a:ext uri="{FF2B5EF4-FFF2-40B4-BE49-F238E27FC236}">
                <a16:creationId xmlns:a16="http://schemas.microsoft.com/office/drawing/2014/main" id="{E2893E54-E4B6-4E6E-A96C-55D965394E18}"/>
              </a:ext>
            </a:extLst>
          </p:cNvPr>
          <p:cNvGrpSpPr/>
          <p:nvPr/>
        </p:nvGrpSpPr>
        <p:grpSpPr>
          <a:xfrm>
            <a:off x="3897523" y="3452916"/>
            <a:ext cx="386141" cy="369201"/>
            <a:chOff x="0" y="0"/>
            <a:chExt cx="1056788" cy="1056788"/>
          </a:xfrm>
        </p:grpSpPr>
        <p:sp>
          <p:nvSpPr>
            <p:cNvPr id="132" name="Shape 5884">
              <a:extLst>
                <a:ext uri="{FF2B5EF4-FFF2-40B4-BE49-F238E27FC236}">
                  <a16:creationId xmlns:a16="http://schemas.microsoft.com/office/drawing/2014/main" id="{2CC87D63-233D-4489-839B-E6509FA056B4}"/>
                </a:ext>
              </a:extLst>
            </p:cNvPr>
            <p:cNvSpPr/>
            <p:nvPr/>
          </p:nvSpPr>
          <p:spPr>
            <a:xfrm>
              <a:off x="0" y="0"/>
              <a:ext cx="1056789" cy="10567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2">
                <a:alpha val="55195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/>
              </a:pPr>
              <a:endParaRPr sz="1600"/>
            </a:p>
          </p:txBody>
        </p:sp>
        <p:sp>
          <p:nvSpPr>
            <p:cNvPr id="133" name="Shape 5885">
              <a:extLst>
                <a:ext uri="{FF2B5EF4-FFF2-40B4-BE49-F238E27FC236}">
                  <a16:creationId xmlns:a16="http://schemas.microsoft.com/office/drawing/2014/main" id="{33E5488C-7AED-4D28-9637-5516B177BB5D}"/>
                </a:ext>
              </a:extLst>
            </p:cNvPr>
            <p:cNvSpPr/>
            <p:nvPr/>
          </p:nvSpPr>
          <p:spPr>
            <a:xfrm>
              <a:off x="423799" y="423798"/>
              <a:ext cx="209191" cy="2091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21283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/>
              </a:pPr>
              <a:endParaRPr sz="1600"/>
            </a:p>
          </p:txBody>
        </p:sp>
        <p:sp>
          <p:nvSpPr>
            <p:cNvPr id="134" name="Shape 5886">
              <a:extLst>
                <a:ext uri="{FF2B5EF4-FFF2-40B4-BE49-F238E27FC236}">
                  <a16:creationId xmlns:a16="http://schemas.microsoft.com/office/drawing/2014/main" id="{D887275D-F460-4C97-8343-2A7A9DF7AADB}"/>
                </a:ext>
              </a:extLst>
            </p:cNvPr>
            <p:cNvSpPr/>
            <p:nvPr/>
          </p:nvSpPr>
          <p:spPr>
            <a:xfrm>
              <a:off x="353198" y="345040"/>
              <a:ext cx="366707" cy="3667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25400" cap="rnd">
              <a:solidFill>
                <a:srgbClr val="212830"/>
              </a:solidFill>
              <a:custDash>
                <a:ds d="100000" sp="200000"/>
              </a:custDash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/>
              </a:pPr>
              <a:endParaRPr sz="1600"/>
            </a:p>
          </p:txBody>
        </p:sp>
      </p:grpSp>
      <p:grpSp>
        <p:nvGrpSpPr>
          <p:cNvPr id="37" name="Group 5891">
            <a:extLst>
              <a:ext uri="{FF2B5EF4-FFF2-40B4-BE49-F238E27FC236}">
                <a16:creationId xmlns:a16="http://schemas.microsoft.com/office/drawing/2014/main" id="{9EAF41BA-1136-4B9C-A3F8-C66AD656EDF2}"/>
              </a:ext>
            </a:extLst>
          </p:cNvPr>
          <p:cNvGrpSpPr/>
          <p:nvPr/>
        </p:nvGrpSpPr>
        <p:grpSpPr>
          <a:xfrm>
            <a:off x="4075648" y="2906085"/>
            <a:ext cx="1549152" cy="672599"/>
            <a:chOff x="14026" y="-646162"/>
            <a:chExt cx="4239709" cy="1925214"/>
          </a:xfrm>
        </p:grpSpPr>
        <p:sp>
          <p:nvSpPr>
            <p:cNvPr id="129" name="Shape 5888">
              <a:extLst>
                <a:ext uri="{FF2B5EF4-FFF2-40B4-BE49-F238E27FC236}">
                  <a16:creationId xmlns:a16="http://schemas.microsoft.com/office/drawing/2014/main" id="{30B6E0C6-FEA4-443B-AF58-E67018F5BDAB}"/>
                </a:ext>
              </a:extLst>
            </p:cNvPr>
            <p:cNvSpPr/>
            <p:nvPr/>
          </p:nvSpPr>
          <p:spPr>
            <a:xfrm>
              <a:off x="14026" y="-646162"/>
              <a:ext cx="4239709" cy="6922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0030" y="21600"/>
                  </a:lnTo>
                  <a:cubicBezTo>
                    <a:pt x="20897" y="21600"/>
                    <a:pt x="21600" y="17772"/>
                    <a:pt x="21600" y="13035"/>
                  </a:cubicBezTo>
                  <a:lnTo>
                    <a:pt x="21600" y="8580"/>
                  </a:lnTo>
                  <a:cubicBezTo>
                    <a:pt x="21600" y="3842"/>
                    <a:pt x="20897" y="0"/>
                    <a:pt x="2003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/>
              </a:pPr>
              <a:r>
                <a:rPr lang="en-US" altLang="zh-CN" sz="1400" b="1" dirty="0"/>
                <a:t>The</a:t>
              </a:r>
              <a:r>
                <a:rPr lang="zh-CN" altLang="en-US" sz="1400" b="1" dirty="0"/>
                <a:t> </a:t>
              </a:r>
              <a:r>
                <a:rPr lang="en-US" altLang="zh-CN" sz="1400" b="1" dirty="0"/>
                <a:t>United</a:t>
              </a:r>
              <a:r>
                <a:rPr lang="zh-CN" altLang="en-US" sz="1400" b="1" dirty="0"/>
                <a:t> </a:t>
              </a:r>
              <a:r>
                <a:rPr lang="en-US" altLang="zh-CN" sz="1400" b="1" dirty="0"/>
                <a:t>States</a:t>
              </a:r>
              <a:endParaRPr sz="1400" b="1" dirty="0"/>
            </a:p>
          </p:txBody>
        </p:sp>
        <p:sp>
          <p:nvSpPr>
            <p:cNvPr id="130" name="Shape 5889">
              <a:extLst>
                <a:ext uri="{FF2B5EF4-FFF2-40B4-BE49-F238E27FC236}">
                  <a16:creationId xmlns:a16="http://schemas.microsoft.com/office/drawing/2014/main" id="{985CE72E-605C-4F7A-B2A1-C3BA9FDBD281}"/>
                </a:ext>
              </a:extLst>
            </p:cNvPr>
            <p:cNvSpPr/>
            <p:nvPr/>
          </p:nvSpPr>
          <p:spPr>
            <a:xfrm>
              <a:off x="18919" y="-266617"/>
              <a:ext cx="75927" cy="1545669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/>
              </a:pPr>
              <a:endParaRPr sz="1600"/>
            </a:p>
          </p:txBody>
        </p:sp>
        <p:sp>
          <p:nvSpPr>
            <p:cNvPr id="131" name="Shape 5890">
              <a:extLst>
                <a:ext uri="{FF2B5EF4-FFF2-40B4-BE49-F238E27FC236}">
                  <a16:creationId xmlns:a16="http://schemas.microsoft.com/office/drawing/2014/main" id="{529736D3-FA05-4601-90FD-0E0C65AA273F}"/>
                </a:ext>
              </a:extLst>
            </p:cNvPr>
            <p:cNvSpPr/>
            <p:nvPr/>
          </p:nvSpPr>
          <p:spPr>
            <a:xfrm>
              <a:off x="264585" y="135693"/>
              <a:ext cx="2919396" cy="38167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l">
                <a:defRPr sz="2000">
                  <a:solidFill>
                    <a:srgbClr val="FFFFFF"/>
                  </a:solidFill>
                  <a:latin typeface="Roboto Medium"/>
                  <a:ea typeface="Roboto Medium"/>
                  <a:cs typeface="Roboto Medium"/>
                  <a:sym typeface="Roboto Medium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endParaRPr sz="1000" dirty="0"/>
            </a:p>
          </p:txBody>
        </p:sp>
      </p:grpSp>
      <p:grpSp>
        <p:nvGrpSpPr>
          <p:cNvPr id="38" name="Group 5895">
            <a:extLst>
              <a:ext uri="{FF2B5EF4-FFF2-40B4-BE49-F238E27FC236}">
                <a16:creationId xmlns:a16="http://schemas.microsoft.com/office/drawing/2014/main" id="{CCD2508D-797A-48C8-AD53-93B1B3C46828}"/>
              </a:ext>
            </a:extLst>
          </p:cNvPr>
          <p:cNvGrpSpPr/>
          <p:nvPr/>
        </p:nvGrpSpPr>
        <p:grpSpPr>
          <a:xfrm>
            <a:off x="5523648" y="3228799"/>
            <a:ext cx="386141" cy="369201"/>
            <a:chOff x="0" y="0"/>
            <a:chExt cx="1056788" cy="1056788"/>
          </a:xfrm>
        </p:grpSpPr>
        <p:sp>
          <p:nvSpPr>
            <p:cNvPr id="126" name="Shape 5892">
              <a:extLst>
                <a:ext uri="{FF2B5EF4-FFF2-40B4-BE49-F238E27FC236}">
                  <a16:creationId xmlns:a16="http://schemas.microsoft.com/office/drawing/2014/main" id="{4F65CF42-BCCE-464D-9E53-0CBB7C9F8701}"/>
                </a:ext>
              </a:extLst>
            </p:cNvPr>
            <p:cNvSpPr/>
            <p:nvPr/>
          </p:nvSpPr>
          <p:spPr>
            <a:xfrm>
              <a:off x="0" y="0"/>
              <a:ext cx="1056789" cy="10567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3">
                <a:alpha val="55195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/>
              </a:pPr>
              <a:endParaRPr sz="1600"/>
            </a:p>
          </p:txBody>
        </p:sp>
        <p:sp>
          <p:nvSpPr>
            <p:cNvPr id="127" name="Shape 5893">
              <a:extLst>
                <a:ext uri="{FF2B5EF4-FFF2-40B4-BE49-F238E27FC236}">
                  <a16:creationId xmlns:a16="http://schemas.microsoft.com/office/drawing/2014/main" id="{E5E4B56E-887E-4F7A-8C12-66F755B4D5F5}"/>
                </a:ext>
              </a:extLst>
            </p:cNvPr>
            <p:cNvSpPr/>
            <p:nvPr/>
          </p:nvSpPr>
          <p:spPr>
            <a:xfrm>
              <a:off x="423799" y="423798"/>
              <a:ext cx="209191" cy="2091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21283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/>
              </a:pPr>
              <a:endParaRPr sz="1600"/>
            </a:p>
          </p:txBody>
        </p:sp>
        <p:sp>
          <p:nvSpPr>
            <p:cNvPr id="128" name="Shape 5894">
              <a:extLst>
                <a:ext uri="{FF2B5EF4-FFF2-40B4-BE49-F238E27FC236}">
                  <a16:creationId xmlns:a16="http://schemas.microsoft.com/office/drawing/2014/main" id="{975AE0A2-47EE-4DDA-91CD-6DB09109D41D}"/>
                </a:ext>
              </a:extLst>
            </p:cNvPr>
            <p:cNvSpPr/>
            <p:nvPr/>
          </p:nvSpPr>
          <p:spPr>
            <a:xfrm>
              <a:off x="353198" y="345040"/>
              <a:ext cx="366707" cy="3667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25400" cap="rnd">
              <a:solidFill>
                <a:srgbClr val="212830"/>
              </a:solidFill>
              <a:custDash>
                <a:ds d="100000" sp="200000"/>
              </a:custDash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/>
              </a:pPr>
              <a:endParaRPr sz="1600"/>
            </a:p>
          </p:txBody>
        </p:sp>
      </p:grpSp>
      <p:grpSp>
        <p:nvGrpSpPr>
          <p:cNvPr id="39" name="Group 5899">
            <a:extLst>
              <a:ext uri="{FF2B5EF4-FFF2-40B4-BE49-F238E27FC236}">
                <a16:creationId xmlns:a16="http://schemas.microsoft.com/office/drawing/2014/main" id="{6E135458-6D06-4E70-8223-195FA43E293B}"/>
              </a:ext>
            </a:extLst>
          </p:cNvPr>
          <p:cNvGrpSpPr/>
          <p:nvPr/>
        </p:nvGrpSpPr>
        <p:grpSpPr>
          <a:xfrm>
            <a:off x="5705828" y="2946138"/>
            <a:ext cx="1163398" cy="461591"/>
            <a:chOff x="0" y="0"/>
            <a:chExt cx="3183981" cy="1321240"/>
          </a:xfrm>
        </p:grpSpPr>
        <p:sp>
          <p:nvSpPr>
            <p:cNvPr id="123" name="Shape 5896">
              <a:extLst>
                <a:ext uri="{FF2B5EF4-FFF2-40B4-BE49-F238E27FC236}">
                  <a16:creationId xmlns:a16="http://schemas.microsoft.com/office/drawing/2014/main" id="{AD268F9C-1C69-40B5-BE52-41C69F2F5AC6}"/>
                </a:ext>
              </a:extLst>
            </p:cNvPr>
            <p:cNvSpPr/>
            <p:nvPr/>
          </p:nvSpPr>
          <p:spPr>
            <a:xfrm>
              <a:off x="56022" y="0"/>
              <a:ext cx="1496274" cy="4880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0030" y="21600"/>
                  </a:lnTo>
                  <a:cubicBezTo>
                    <a:pt x="20897" y="21600"/>
                    <a:pt x="21600" y="17772"/>
                    <a:pt x="21600" y="13035"/>
                  </a:cubicBezTo>
                  <a:lnTo>
                    <a:pt x="21600" y="8580"/>
                  </a:lnTo>
                  <a:cubicBezTo>
                    <a:pt x="21600" y="3842"/>
                    <a:pt x="20897" y="0"/>
                    <a:pt x="2003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/>
              </a:pPr>
              <a:r>
                <a:rPr lang="en-US" altLang="zh-CN" sz="1000" dirty="0"/>
                <a:t>England</a:t>
              </a:r>
              <a:endParaRPr sz="1000" dirty="0"/>
            </a:p>
          </p:txBody>
        </p:sp>
        <p:sp>
          <p:nvSpPr>
            <p:cNvPr id="124" name="Shape 5897">
              <a:extLst>
                <a:ext uri="{FF2B5EF4-FFF2-40B4-BE49-F238E27FC236}">
                  <a16:creationId xmlns:a16="http://schemas.microsoft.com/office/drawing/2014/main" id="{75593E49-0D13-4E35-90EF-1CD0CD9D82C6}"/>
                </a:ext>
              </a:extLst>
            </p:cNvPr>
            <p:cNvSpPr/>
            <p:nvPr/>
          </p:nvSpPr>
          <p:spPr>
            <a:xfrm>
              <a:off x="0" y="0"/>
              <a:ext cx="75928" cy="1321240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/>
              </a:pPr>
              <a:endParaRPr sz="1600"/>
            </a:p>
          </p:txBody>
        </p:sp>
        <p:sp>
          <p:nvSpPr>
            <p:cNvPr id="125" name="Shape 5898">
              <a:extLst>
                <a:ext uri="{FF2B5EF4-FFF2-40B4-BE49-F238E27FC236}">
                  <a16:creationId xmlns:a16="http://schemas.microsoft.com/office/drawing/2014/main" id="{29A902A7-3984-40B4-A980-2AF6F389DF36}"/>
                </a:ext>
              </a:extLst>
            </p:cNvPr>
            <p:cNvSpPr/>
            <p:nvPr/>
          </p:nvSpPr>
          <p:spPr>
            <a:xfrm>
              <a:off x="264585" y="139502"/>
              <a:ext cx="2919396" cy="38167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l">
                <a:defRPr sz="2000">
                  <a:solidFill>
                    <a:srgbClr val="FFFFFF"/>
                  </a:solidFill>
                  <a:latin typeface="Roboto Medium"/>
                  <a:ea typeface="Roboto Medium"/>
                  <a:cs typeface="Roboto Medium"/>
                  <a:sym typeface="Roboto Medium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endParaRPr sz="1000" dirty="0"/>
            </a:p>
          </p:txBody>
        </p:sp>
      </p:grpSp>
      <p:grpSp>
        <p:nvGrpSpPr>
          <p:cNvPr id="40" name="Group 5903">
            <a:extLst>
              <a:ext uri="{FF2B5EF4-FFF2-40B4-BE49-F238E27FC236}">
                <a16:creationId xmlns:a16="http://schemas.microsoft.com/office/drawing/2014/main" id="{F0DF089B-A034-442A-A37D-4C9ADDF196E7}"/>
              </a:ext>
            </a:extLst>
          </p:cNvPr>
          <p:cNvGrpSpPr/>
          <p:nvPr/>
        </p:nvGrpSpPr>
        <p:grpSpPr>
          <a:xfrm>
            <a:off x="7227113" y="3964595"/>
            <a:ext cx="386141" cy="369201"/>
            <a:chOff x="0" y="0"/>
            <a:chExt cx="1056788" cy="1056788"/>
          </a:xfrm>
        </p:grpSpPr>
        <p:sp>
          <p:nvSpPr>
            <p:cNvPr id="120" name="Shape 5900">
              <a:extLst>
                <a:ext uri="{FF2B5EF4-FFF2-40B4-BE49-F238E27FC236}">
                  <a16:creationId xmlns:a16="http://schemas.microsoft.com/office/drawing/2014/main" id="{CB267275-2213-494D-BEC9-BE2C02A3F0D2}"/>
                </a:ext>
              </a:extLst>
            </p:cNvPr>
            <p:cNvSpPr/>
            <p:nvPr/>
          </p:nvSpPr>
          <p:spPr>
            <a:xfrm>
              <a:off x="0" y="0"/>
              <a:ext cx="1056789" cy="10567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4">
                <a:alpha val="55195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/>
              </a:pPr>
              <a:endParaRPr sz="1600"/>
            </a:p>
          </p:txBody>
        </p:sp>
        <p:sp>
          <p:nvSpPr>
            <p:cNvPr id="121" name="Shape 5901">
              <a:extLst>
                <a:ext uri="{FF2B5EF4-FFF2-40B4-BE49-F238E27FC236}">
                  <a16:creationId xmlns:a16="http://schemas.microsoft.com/office/drawing/2014/main" id="{9F8D0E2A-CC99-4971-A9E6-347C399FE75B}"/>
                </a:ext>
              </a:extLst>
            </p:cNvPr>
            <p:cNvSpPr/>
            <p:nvPr/>
          </p:nvSpPr>
          <p:spPr>
            <a:xfrm>
              <a:off x="423799" y="423798"/>
              <a:ext cx="209191" cy="2091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21283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/>
              </a:pPr>
              <a:endParaRPr sz="1600"/>
            </a:p>
          </p:txBody>
        </p:sp>
        <p:sp>
          <p:nvSpPr>
            <p:cNvPr id="122" name="Shape 5902">
              <a:extLst>
                <a:ext uri="{FF2B5EF4-FFF2-40B4-BE49-F238E27FC236}">
                  <a16:creationId xmlns:a16="http://schemas.microsoft.com/office/drawing/2014/main" id="{FB1C2C96-D654-4953-B633-D6006DB4C8AE}"/>
                </a:ext>
              </a:extLst>
            </p:cNvPr>
            <p:cNvSpPr/>
            <p:nvPr/>
          </p:nvSpPr>
          <p:spPr>
            <a:xfrm>
              <a:off x="353198" y="345040"/>
              <a:ext cx="366707" cy="3667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25400" cap="rnd">
              <a:solidFill>
                <a:srgbClr val="212830"/>
              </a:solidFill>
              <a:custDash>
                <a:ds d="100000" sp="200000"/>
              </a:custDash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/>
              </a:pPr>
              <a:endParaRPr sz="1600"/>
            </a:p>
          </p:txBody>
        </p:sp>
      </p:grpSp>
      <p:grpSp>
        <p:nvGrpSpPr>
          <p:cNvPr id="41" name="Group 5907">
            <a:extLst>
              <a:ext uri="{FF2B5EF4-FFF2-40B4-BE49-F238E27FC236}">
                <a16:creationId xmlns:a16="http://schemas.microsoft.com/office/drawing/2014/main" id="{98E91728-1E2B-4506-B220-C6AD25BA97C9}"/>
              </a:ext>
            </a:extLst>
          </p:cNvPr>
          <p:cNvGrpSpPr/>
          <p:nvPr/>
        </p:nvGrpSpPr>
        <p:grpSpPr>
          <a:xfrm>
            <a:off x="7406763" y="3687605"/>
            <a:ext cx="1163398" cy="461591"/>
            <a:chOff x="0" y="0"/>
            <a:chExt cx="3183981" cy="1321240"/>
          </a:xfrm>
        </p:grpSpPr>
        <p:sp>
          <p:nvSpPr>
            <p:cNvPr id="117" name="Shape 5904">
              <a:extLst>
                <a:ext uri="{FF2B5EF4-FFF2-40B4-BE49-F238E27FC236}">
                  <a16:creationId xmlns:a16="http://schemas.microsoft.com/office/drawing/2014/main" id="{DB8D281E-FC6F-4ACC-A952-43444212EFF2}"/>
                </a:ext>
              </a:extLst>
            </p:cNvPr>
            <p:cNvSpPr/>
            <p:nvPr/>
          </p:nvSpPr>
          <p:spPr>
            <a:xfrm>
              <a:off x="56022" y="0"/>
              <a:ext cx="1056791" cy="4640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0030" y="21600"/>
                  </a:lnTo>
                  <a:cubicBezTo>
                    <a:pt x="20897" y="21600"/>
                    <a:pt x="21600" y="17772"/>
                    <a:pt x="21600" y="13035"/>
                  </a:cubicBezTo>
                  <a:lnTo>
                    <a:pt x="21600" y="8580"/>
                  </a:lnTo>
                  <a:cubicBezTo>
                    <a:pt x="21600" y="3842"/>
                    <a:pt x="20897" y="0"/>
                    <a:pt x="2003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/>
              </a:pPr>
              <a:r>
                <a:rPr lang="en-US" altLang="zh-CN" sz="1000" dirty="0"/>
                <a:t>India</a:t>
              </a:r>
              <a:endParaRPr sz="1000" dirty="0"/>
            </a:p>
          </p:txBody>
        </p:sp>
        <p:sp>
          <p:nvSpPr>
            <p:cNvPr id="118" name="Shape 5905">
              <a:extLst>
                <a:ext uri="{FF2B5EF4-FFF2-40B4-BE49-F238E27FC236}">
                  <a16:creationId xmlns:a16="http://schemas.microsoft.com/office/drawing/2014/main" id="{0E2F7BD0-D278-41EA-AFC6-C6B6C257E456}"/>
                </a:ext>
              </a:extLst>
            </p:cNvPr>
            <p:cNvSpPr/>
            <p:nvPr/>
          </p:nvSpPr>
          <p:spPr>
            <a:xfrm>
              <a:off x="0" y="0"/>
              <a:ext cx="75928" cy="1321240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/>
              </a:pPr>
              <a:endParaRPr sz="1600"/>
            </a:p>
          </p:txBody>
        </p:sp>
        <p:sp>
          <p:nvSpPr>
            <p:cNvPr id="119" name="Shape 5906">
              <a:extLst>
                <a:ext uri="{FF2B5EF4-FFF2-40B4-BE49-F238E27FC236}">
                  <a16:creationId xmlns:a16="http://schemas.microsoft.com/office/drawing/2014/main" id="{D1A1CC95-8CF1-4926-8D03-4E02814210BB}"/>
                </a:ext>
              </a:extLst>
            </p:cNvPr>
            <p:cNvSpPr/>
            <p:nvPr/>
          </p:nvSpPr>
          <p:spPr>
            <a:xfrm>
              <a:off x="264585" y="133153"/>
              <a:ext cx="2919396" cy="38167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l">
                <a:defRPr sz="2000">
                  <a:solidFill>
                    <a:srgbClr val="FFFFFF"/>
                  </a:solidFill>
                  <a:latin typeface="Roboto Medium"/>
                  <a:ea typeface="Roboto Medium"/>
                  <a:cs typeface="Roboto Medium"/>
                  <a:sym typeface="Roboto Medium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endParaRPr sz="1000" dirty="0"/>
            </a:p>
          </p:txBody>
        </p:sp>
      </p:grpSp>
      <p:grpSp>
        <p:nvGrpSpPr>
          <p:cNvPr id="42" name="Group 5911">
            <a:extLst>
              <a:ext uri="{FF2B5EF4-FFF2-40B4-BE49-F238E27FC236}">
                <a16:creationId xmlns:a16="http://schemas.microsoft.com/office/drawing/2014/main" id="{CC431356-2660-4BF3-A736-5B915DB4EF7B}"/>
              </a:ext>
            </a:extLst>
          </p:cNvPr>
          <p:cNvGrpSpPr/>
          <p:nvPr/>
        </p:nvGrpSpPr>
        <p:grpSpPr>
          <a:xfrm>
            <a:off x="8281954" y="3148283"/>
            <a:ext cx="386141" cy="369201"/>
            <a:chOff x="0" y="0"/>
            <a:chExt cx="1056788" cy="1056788"/>
          </a:xfrm>
        </p:grpSpPr>
        <p:sp>
          <p:nvSpPr>
            <p:cNvPr id="92" name="Shape 5908">
              <a:extLst>
                <a:ext uri="{FF2B5EF4-FFF2-40B4-BE49-F238E27FC236}">
                  <a16:creationId xmlns:a16="http://schemas.microsoft.com/office/drawing/2014/main" id="{8BE28E59-7E6C-4729-9C2D-BCE5D48472A6}"/>
                </a:ext>
              </a:extLst>
            </p:cNvPr>
            <p:cNvSpPr/>
            <p:nvPr/>
          </p:nvSpPr>
          <p:spPr>
            <a:xfrm>
              <a:off x="0" y="0"/>
              <a:ext cx="1056789" cy="10567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5">
                <a:alpha val="55195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/>
              </a:pPr>
              <a:endParaRPr sz="1600"/>
            </a:p>
          </p:txBody>
        </p:sp>
        <p:sp>
          <p:nvSpPr>
            <p:cNvPr id="93" name="Shape 5909">
              <a:extLst>
                <a:ext uri="{FF2B5EF4-FFF2-40B4-BE49-F238E27FC236}">
                  <a16:creationId xmlns:a16="http://schemas.microsoft.com/office/drawing/2014/main" id="{929A2CA5-9AFE-4D3A-B677-48A28970D28B}"/>
                </a:ext>
              </a:extLst>
            </p:cNvPr>
            <p:cNvSpPr/>
            <p:nvPr/>
          </p:nvSpPr>
          <p:spPr>
            <a:xfrm>
              <a:off x="423799" y="423798"/>
              <a:ext cx="209191" cy="2091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21283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/>
              </a:pPr>
              <a:endParaRPr sz="1600"/>
            </a:p>
          </p:txBody>
        </p:sp>
        <p:sp>
          <p:nvSpPr>
            <p:cNvPr id="116" name="Shape 5910">
              <a:extLst>
                <a:ext uri="{FF2B5EF4-FFF2-40B4-BE49-F238E27FC236}">
                  <a16:creationId xmlns:a16="http://schemas.microsoft.com/office/drawing/2014/main" id="{465BEF7F-A581-4953-971E-25EEA78558E9}"/>
                </a:ext>
              </a:extLst>
            </p:cNvPr>
            <p:cNvSpPr/>
            <p:nvPr/>
          </p:nvSpPr>
          <p:spPr>
            <a:xfrm>
              <a:off x="353198" y="345040"/>
              <a:ext cx="366707" cy="3667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25400" cap="rnd">
              <a:solidFill>
                <a:srgbClr val="212830"/>
              </a:solidFill>
              <a:custDash>
                <a:ds d="100000" sp="200000"/>
              </a:custDash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/>
              </a:pPr>
              <a:endParaRPr sz="1600"/>
            </a:p>
          </p:txBody>
        </p:sp>
      </p:grpSp>
      <p:grpSp>
        <p:nvGrpSpPr>
          <p:cNvPr id="43" name="Group 5915">
            <a:extLst>
              <a:ext uri="{FF2B5EF4-FFF2-40B4-BE49-F238E27FC236}">
                <a16:creationId xmlns:a16="http://schemas.microsoft.com/office/drawing/2014/main" id="{DE344440-3761-41B6-83BB-51F89ECA13D6}"/>
              </a:ext>
            </a:extLst>
          </p:cNvPr>
          <p:cNvGrpSpPr/>
          <p:nvPr/>
        </p:nvGrpSpPr>
        <p:grpSpPr>
          <a:xfrm>
            <a:off x="8464133" y="2865621"/>
            <a:ext cx="1163398" cy="461592"/>
            <a:chOff x="0" y="-3"/>
            <a:chExt cx="3183981" cy="1321243"/>
          </a:xfrm>
        </p:grpSpPr>
        <p:sp>
          <p:nvSpPr>
            <p:cNvPr id="87" name="Shape 5912">
              <a:extLst>
                <a:ext uri="{FF2B5EF4-FFF2-40B4-BE49-F238E27FC236}">
                  <a16:creationId xmlns:a16="http://schemas.microsoft.com/office/drawing/2014/main" id="{1640D552-E210-49B8-893C-F343F606F800}"/>
                </a:ext>
              </a:extLst>
            </p:cNvPr>
            <p:cNvSpPr/>
            <p:nvPr/>
          </p:nvSpPr>
          <p:spPr>
            <a:xfrm>
              <a:off x="56022" y="-3"/>
              <a:ext cx="2038796" cy="718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0030" y="21600"/>
                  </a:lnTo>
                  <a:cubicBezTo>
                    <a:pt x="20897" y="21600"/>
                    <a:pt x="21600" y="17772"/>
                    <a:pt x="21600" y="13035"/>
                  </a:cubicBezTo>
                  <a:lnTo>
                    <a:pt x="21600" y="8580"/>
                  </a:lnTo>
                  <a:cubicBezTo>
                    <a:pt x="21600" y="3842"/>
                    <a:pt x="20897" y="0"/>
                    <a:pt x="2003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lang="en-US" altLang="zh-CN" sz="1400" b="1" dirty="0">
                  <a:solidFill>
                    <a:srgbClr val="000000"/>
                  </a:solidFill>
                </a:rPr>
                <a:t>China</a:t>
              </a:r>
            </a:p>
          </p:txBody>
        </p:sp>
        <p:sp>
          <p:nvSpPr>
            <p:cNvPr id="88" name="Shape 5913">
              <a:extLst>
                <a:ext uri="{FF2B5EF4-FFF2-40B4-BE49-F238E27FC236}">
                  <a16:creationId xmlns:a16="http://schemas.microsoft.com/office/drawing/2014/main" id="{68F2A152-2DA3-4E61-9A3B-10C7BF47E48B}"/>
                </a:ext>
              </a:extLst>
            </p:cNvPr>
            <p:cNvSpPr/>
            <p:nvPr/>
          </p:nvSpPr>
          <p:spPr>
            <a:xfrm>
              <a:off x="0" y="0"/>
              <a:ext cx="75928" cy="1321240"/>
            </a:xfrm>
            <a:prstGeom prst="rect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/>
              </a:pPr>
              <a:endParaRPr sz="1600"/>
            </a:p>
          </p:txBody>
        </p:sp>
        <p:sp>
          <p:nvSpPr>
            <p:cNvPr id="91" name="Shape 5914">
              <a:extLst>
                <a:ext uri="{FF2B5EF4-FFF2-40B4-BE49-F238E27FC236}">
                  <a16:creationId xmlns:a16="http://schemas.microsoft.com/office/drawing/2014/main" id="{0B2ECC57-6A3F-4E64-8DA9-0FDB32BEC3AB}"/>
                </a:ext>
              </a:extLst>
            </p:cNvPr>
            <p:cNvSpPr/>
            <p:nvPr/>
          </p:nvSpPr>
          <p:spPr>
            <a:xfrm>
              <a:off x="264585" y="133153"/>
              <a:ext cx="2919396" cy="38167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l">
                <a:defRPr sz="2000">
                  <a:solidFill>
                    <a:srgbClr val="FFFFFF"/>
                  </a:solidFill>
                  <a:latin typeface="Roboto Medium"/>
                  <a:ea typeface="Roboto Medium"/>
                  <a:cs typeface="Roboto Medium"/>
                  <a:sym typeface="Roboto Medium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endParaRPr sz="1000" dirty="0"/>
            </a:p>
          </p:txBody>
        </p:sp>
      </p:grpSp>
      <p:grpSp>
        <p:nvGrpSpPr>
          <p:cNvPr id="44" name="Group 5918">
            <a:extLst>
              <a:ext uri="{FF2B5EF4-FFF2-40B4-BE49-F238E27FC236}">
                <a16:creationId xmlns:a16="http://schemas.microsoft.com/office/drawing/2014/main" id="{F87FF89C-E9E2-4F29-9FBB-24D8677AF2E6}"/>
              </a:ext>
            </a:extLst>
          </p:cNvPr>
          <p:cNvGrpSpPr/>
          <p:nvPr/>
        </p:nvGrpSpPr>
        <p:grpSpPr>
          <a:xfrm rot="20671459">
            <a:off x="4739593" y="3367369"/>
            <a:ext cx="377833" cy="2116607"/>
            <a:chOff x="1260679" y="-123734"/>
            <a:chExt cx="795113" cy="4084361"/>
          </a:xfrm>
        </p:grpSpPr>
        <p:sp>
          <p:nvSpPr>
            <p:cNvPr id="85" name="Shape 5916">
              <a:extLst>
                <a:ext uri="{FF2B5EF4-FFF2-40B4-BE49-F238E27FC236}">
                  <a16:creationId xmlns:a16="http://schemas.microsoft.com/office/drawing/2014/main" id="{8DFD6CF3-64E4-4DB4-B3B5-AB4DB136C21D}"/>
                </a:ext>
              </a:extLst>
            </p:cNvPr>
            <p:cNvSpPr/>
            <p:nvPr/>
          </p:nvSpPr>
          <p:spPr>
            <a:xfrm rot="19602545">
              <a:off x="1260679" y="-123734"/>
              <a:ext cx="523761" cy="35127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8" h="21566" extrusionOk="0">
                  <a:moveTo>
                    <a:pt x="10922" y="0"/>
                  </a:moveTo>
                  <a:lnTo>
                    <a:pt x="21524" y="3228"/>
                  </a:lnTo>
                  <a:lnTo>
                    <a:pt x="21524" y="19951"/>
                  </a:lnTo>
                  <a:cubicBezTo>
                    <a:pt x="21600" y="20382"/>
                    <a:pt x="20510" y="20777"/>
                    <a:pt x="18680" y="21068"/>
                  </a:cubicBezTo>
                  <a:cubicBezTo>
                    <a:pt x="17765" y="21214"/>
                    <a:pt x="16666" y="21334"/>
                    <a:pt x="15435" y="21420"/>
                  </a:cubicBezTo>
                  <a:cubicBezTo>
                    <a:pt x="14204" y="21505"/>
                    <a:pt x="12841" y="21556"/>
                    <a:pt x="11401" y="21565"/>
                  </a:cubicBezTo>
                  <a:cubicBezTo>
                    <a:pt x="5301" y="21600"/>
                    <a:pt x="256" y="20863"/>
                    <a:pt x="358" y="19951"/>
                  </a:cubicBezTo>
                  <a:lnTo>
                    <a:pt x="0" y="3203"/>
                  </a:lnTo>
                  <a:lnTo>
                    <a:pt x="10922" y="0"/>
                  </a:lnTo>
                  <a:close/>
                </a:path>
              </a:pathLst>
            </a:custGeom>
            <a:solidFill>
              <a:srgbClr val="21283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/>
              </a:pPr>
              <a:endParaRPr sz="1600"/>
            </a:p>
          </p:txBody>
        </p:sp>
        <p:sp>
          <p:nvSpPr>
            <p:cNvPr id="86" name="Shape 5917">
              <a:extLst>
                <a:ext uri="{FF2B5EF4-FFF2-40B4-BE49-F238E27FC236}">
                  <a16:creationId xmlns:a16="http://schemas.microsoft.com/office/drawing/2014/main" id="{47088228-1C3D-4533-81EF-DB8A4DBE3BE7}"/>
                </a:ext>
              </a:extLst>
            </p:cNvPr>
            <p:cNvSpPr/>
            <p:nvPr/>
          </p:nvSpPr>
          <p:spPr>
            <a:xfrm rot="3358707">
              <a:off x="18447" y="1923282"/>
              <a:ext cx="3653534" cy="42115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l">
                <a:defRPr sz="2000">
                  <a:solidFill>
                    <a:srgbClr val="FFFFFF"/>
                  </a:solidFill>
                  <a:latin typeface="Roboto Medium"/>
                  <a:ea typeface="Roboto Medium"/>
                  <a:cs typeface="Roboto Medium"/>
                  <a:sym typeface="Roboto Medium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lang="en-US" altLang="zh-CN" sz="1000" dirty="0">
                  <a:solidFill>
                    <a:schemeClr val="bg1"/>
                  </a:solidFill>
                </a:rPr>
                <a:t>Teaching</a:t>
              </a:r>
              <a:r>
                <a:rPr lang="zh-CN" altLang="en-US" sz="1000" dirty="0">
                  <a:solidFill>
                    <a:schemeClr val="bg1"/>
                  </a:solidFill>
                </a:rPr>
                <a:t> </a:t>
              </a:r>
              <a:r>
                <a:rPr lang="en-US" altLang="zh-CN" sz="1000" dirty="0">
                  <a:solidFill>
                    <a:schemeClr val="bg1"/>
                  </a:solidFill>
                </a:rPr>
                <a:t>Team</a:t>
              </a:r>
              <a:r>
                <a:rPr lang="zh-CN" altLang="en-US" sz="1000" dirty="0">
                  <a:solidFill>
                    <a:schemeClr val="bg1"/>
                  </a:solidFill>
                </a:rPr>
                <a:t> </a:t>
              </a:r>
              <a:r>
                <a:rPr lang="en-US" altLang="zh-CN" sz="1000" dirty="0">
                  <a:solidFill>
                    <a:schemeClr val="bg1"/>
                  </a:solidFill>
                </a:rPr>
                <a:t>Base</a:t>
              </a:r>
              <a:endParaRPr sz="1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5" name="Group 5921">
            <a:extLst>
              <a:ext uri="{FF2B5EF4-FFF2-40B4-BE49-F238E27FC236}">
                <a16:creationId xmlns:a16="http://schemas.microsoft.com/office/drawing/2014/main" id="{996ACA65-8E34-4F9E-B8A7-6AC9F1A5F01D}"/>
              </a:ext>
            </a:extLst>
          </p:cNvPr>
          <p:cNvGrpSpPr/>
          <p:nvPr/>
        </p:nvGrpSpPr>
        <p:grpSpPr>
          <a:xfrm rot="19657242">
            <a:off x="9061160" y="2904886"/>
            <a:ext cx="352882" cy="1651136"/>
            <a:chOff x="921094" y="-144493"/>
            <a:chExt cx="965764" cy="4726158"/>
          </a:xfrm>
        </p:grpSpPr>
        <p:sp>
          <p:nvSpPr>
            <p:cNvPr id="83" name="Shape 5919">
              <a:extLst>
                <a:ext uri="{FF2B5EF4-FFF2-40B4-BE49-F238E27FC236}">
                  <a16:creationId xmlns:a16="http://schemas.microsoft.com/office/drawing/2014/main" id="{58215A1A-240C-43DF-8240-1F1F10D6A7F9}"/>
                </a:ext>
              </a:extLst>
            </p:cNvPr>
            <p:cNvSpPr/>
            <p:nvPr/>
          </p:nvSpPr>
          <p:spPr>
            <a:xfrm rot="19602545">
              <a:off x="921094" y="-144493"/>
              <a:ext cx="523760" cy="35127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8" h="21566" extrusionOk="0">
                  <a:moveTo>
                    <a:pt x="10922" y="0"/>
                  </a:moveTo>
                  <a:lnTo>
                    <a:pt x="21524" y="3228"/>
                  </a:lnTo>
                  <a:lnTo>
                    <a:pt x="21524" y="19951"/>
                  </a:lnTo>
                  <a:cubicBezTo>
                    <a:pt x="21600" y="20382"/>
                    <a:pt x="20510" y="20777"/>
                    <a:pt x="18680" y="21068"/>
                  </a:cubicBezTo>
                  <a:cubicBezTo>
                    <a:pt x="17765" y="21214"/>
                    <a:pt x="16666" y="21334"/>
                    <a:pt x="15435" y="21420"/>
                  </a:cubicBezTo>
                  <a:cubicBezTo>
                    <a:pt x="14204" y="21505"/>
                    <a:pt x="12841" y="21556"/>
                    <a:pt x="11401" y="21565"/>
                  </a:cubicBezTo>
                  <a:cubicBezTo>
                    <a:pt x="5301" y="21600"/>
                    <a:pt x="256" y="20863"/>
                    <a:pt x="358" y="19951"/>
                  </a:cubicBezTo>
                  <a:lnTo>
                    <a:pt x="0" y="3203"/>
                  </a:lnTo>
                  <a:lnTo>
                    <a:pt x="10922" y="0"/>
                  </a:lnTo>
                  <a:close/>
                </a:path>
              </a:pathLst>
            </a:custGeom>
            <a:solidFill>
              <a:srgbClr val="21283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/>
              </a:pPr>
              <a:endParaRPr sz="1600"/>
            </a:p>
          </p:txBody>
        </p:sp>
        <p:sp>
          <p:nvSpPr>
            <p:cNvPr id="84" name="Shape 5920">
              <a:extLst>
                <a:ext uri="{FF2B5EF4-FFF2-40B4-BE49-F238E27FC236}">
                  <a16:creationId xmlns:a16="http://schemas.microsoft.com/office/drawing/2014/main" id="{36EC16FC-61C9-4B19-AEFC-C96F7B1941F4}"/>
                </a:ext>
              </a:extLst>
            </p:cNvPr>
            <p:cNvSpPr/>
            <p:nvPr/>
          </p:nvSpPr>
          <p:spPr>
            <a:xfrm rot="3358707">
              <a:off x="-554252" y="2140555"/>
              <a:ext cx="4461061" cy="42115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l">
                <a:defRPr sz="2000">
                  <a:solidFill>
                    <a:srgbClr val="FFFFFF"/>
                  </a:solidFill>
                  <a:latin typeface="Roboto Medium"/>
                  <a:ea typeface="Roboto Medium"/>
                  <a:cs typeface="Roboto Medium"/>
                  <a:sym typeface="Roboto Medium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lang="en-US" altLang="zh-CN" sz="1000" dirty="0">
                  <a:solidFill>
                    <a:schemeClr val="bg1"/>
                  </a:solidFill>
                </a:rPr>
                <a:t>Core</a:t>
              </a:r>
              <a:r>
                <a:rPr lang="zh-CN" altLang="en-US" sz="1000" dirty="0">
                  <a:solidFill>
                    <a:schemeClr val="bg1"/>
                  </a:solidFill>
                </a:rPr>
                <a:t> </a:t>
              </a:r>
              <a:r>
                <a:rPr lang="en-US" altLang="zh-CN" sz="1000" dirty="0">
                  <a:solidFill>
                    <a:schemeClr val="bg1"/>
                  </a:solidFill>
                </a:rPr>
                <a:t>Business</a:t>
              </a:r>
              <a:endParaRPr sz="1000" dirty="0">
                <a:solidFill>
                  <a:schemeClr val="bg1"/>
                </a:solidFill>
              </a:endParaRPr>
            </a:p>
          </p:txBody>
        </p:sp>
      </p:grpSp>
      <p:sp>
        <p:nvSpPr>
          <p:cNvPr id="46" name="Shape 5922">
            <a:extLst>
              <a:ext uri="{FF2B5EF4-FFF2-40B4-BE49-F238E27FC236}">
                <a16:creationId xmlns:a16="http://schemas.microsoft.com/office/drawing/2014/main" id="{5C6D63EB-F136-4D36-B4DB-00103A706C60}"/>
              </a:ext>
            </a:extLst>
          </p:cNvPr>
          <p:cNvSpPr/>
          <p:nvPr/>
        </p:nvSpPr>
        <p:spPr>
          <a:xfrm rot="2352708" flipH="1">
            <a:off x="4151716" y="3738888"/>
            <a:ext cx="1684656" cy="5027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9" h="17017" extrusionOk="0">
                <a:moveTo>
                  <a:pt x="0" y="3689"/>
                </a:moveTo>
                <a:cubicBezTo>
                  <a:pt x="7970" y="-4562"/>
                  <a:pt x="18513" y="1620"/>
                  <a:pt x="21551" y="16325"/>
                </a:cubicBezTo>
                <a:cubicBezTo>
                  <a:pt x="21576" y="16447"/>
                  <a:pt x="21600" y="16573"/>
                  <a:pt x="21584" y="16699"/>
                </a:cubicBezTo>
                <a:cubicBezTo>
                  <a:pt x="21559" y="16901"/>
                  <a:pt x="21444" y="17038"/>
                  <a:pt x="21320" y="17014"/>
                </a:cubicBezTo>
              </a:path>
            </a:pathLst>
          </a:custGeom>
          <a:ln w="38100" cap="rnd">
            <a:solidFill/>
            <a:custDash>
              <a:ds d="100000" sp="200000"/>
            </a:custDash>
            <a:round/>
          </a:ln>
        </p:spPr>
        <p:txBody>
          <a:bodyPr lIns="0" tIns="0" rIns="0" bIns="0" anchor="ctr"/>
          <a:lstStyle/>
          <a:p>
            <a:pPr lvl="0">
              <a:defRPr sz="3200"/>
            </a:pPr>
            <a:endParaRPr sz="1600"/>
          </a:p>
        </p:txBody>
      </p:sp>
      <p:grpSp>
        <p:nvGrpSpPr>
          <p:cNvPr id="47" name="Group 5926">
            <a:extLst>
              <a:ext uri="{FF2B5EF4-FFF2-40B4-BE49-F238E27FC236}">
                <a16:creationId xmlns:a16="http://schemas.microsoft.com/office/drawing/2014/main" id="{6B50882A-9420-4437-9877-00EEE7BE01D8}"/>
              </a:ext>
            </a:extLst>
          </p:cNvPr>
          <p:cNvGrpSpPr/>
          <p:nvPr/>
        </p:nvGrpSpPr>
        <p:grpSpPr>
          <a:xfrm>
            <a:off x="5568456" y="4227582"/>
            <a:ext cx="386141" cy="369201"/>
            <a:chOff x="0" y="0"/>
            <a:chExt cx="1056788" cy="1056788"/>
          </a:xfrm>
        </p:grpSpPr>
        <p:sp>
          <p:nvSpPr>
            <p:cNvPr id="80" name="Shape 5923">
              <a:extLst>
                <a:ext uri="{FF2B5EF4-FFF2-40B4-BE49-F238E27FC236}">
                  <a16:creationId xmlns:a16="http://schemas.microsoft.com/office/drawing/2014/main" id="{68907C11-F21F-4D62-8697-F96B7B4FCA34}"/>
                </a:ext>
              </a:extLst>
            </p:cNvPr>
            <p:cNvSpPr/>
            <p:nvPr/>
          </p:nvSpPr>
          <p:spPr>
            <a:xfrm flipH="1">
              <a:off x="0" y="0"/>
              <a:ext cx="1056789" cy="10567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1">
                <a:alpha val="55195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/>
              </a:pPr>
              <a:endParaRPr sz="1600"/>
            </a:p>
          </p:txBody>
        </p:sp>
        <p:sp>
          <p:nvSpPr>
            <p:cNvPr id="81" name="Shape 5924">
              <a:extLst>
                <a:ext uri="{FF2B5EF4-FFF2-40B4-BE49-F238E27FC236}">
                  <a16:creationId xmlns:a16="http://schemas.microsoft.com/office/drawing/2014/main" id="{8DA90943-C8A0-4B3B-8CB6-F2C9CE8468BF}"/>
                </a:ext>
              </a:extLst>
            </p:cNvPr>
            <p:cNvSpPr/>
            <p:nvPr/>
          </p:nvSpPr>
          <p:spPr>
            <a:xfrm flipH="1">
              <a:off x="423799" y="423798"/>
              <a:ext cx="209191" cy="2091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21283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/>
              </a:pPr>
              <a:endParaRPr sz="1600"/>
            </a:p>
          </p:txBody>
        </p:sp>
        <p:sp>
          <p:nvSpPr>
            <p:cNvPr id="82" name="Shape 5925">
              <a:extLst>
                <a:ext uri="{FF2B5EF4-FFF2-40B4-BE49-F238E27FC236}">
                  <a16:creationId xmlns:a16="http://schemas.microsoft.com/office/drawing/2014/main" id="{219A0F40-EBB0-472D-9D1F-3902BE1C2D77}"/>
                </a:ext>
              </a:extLst>
            </p:cNvPr>
            <p:cNvSpPr/>
            <p:nvPr/>
          </p:nvSpPr>
          <p:spPr>
            <a:xfrm flipH="1">
              <a:off x="336884" y="345040"/>
              <a:ext cx="366707" cy="3667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25400" cap="rnd">
              <a:solidFill>
                <a:srgbClr val="212830"/>
              </a:solidFill>
              <a:custDash>
                <a:ds d="100000" sp="200000"/>
              </a:custDash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/>
              </a:pPr>
              <a:endParaRPr sz="1600"/>
            </a:p>
          </p:txBody>
        </p:sp>
      </p:grpSp>
      <p:sp>
        <p:nvSpPr>
          <p:cNvPr id="78" name="Shape 5928">
            <a:extLst>
              <a:ext uri="{FF2B5EF4-FFF2-40B4-BE49-F238E27FC236}">
                <a16:creationId xmlns:a16="http://schemas.microsoft.com/office/drawing/2014/main" id="{BECD9096-AA49-40E5-9507-0132BA8B95B2}"/>
              </a:ext>
            </a:extLst>
          </p:cNvPr>
          <p:cNvSpPr/>
          <p:nvPr/>
        </p:nvSpPr>
        <p:spPr>
          <a:xfrm flipH="1">
            <a:off x="5744675" y="3944921"/>
            <a:ext cx="27743" cy="461591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lvl="0">
              <a:defRPr sz="3200"/>
            </a:pPr>
            <a:endParaRPr sz="1600"/>
          </a:p>
        </p:txBody>
      </p:sp>
      <p:grpSp>
        <p:nvGrpSpPr>
          <p:cNvPr id="52" name="Group 5943">
            <a:extLst>
              <a:ext uri="{FF2B5EF4-FFF2-40B4-BE49-F238E27FC236}">
                <a16:creationId xmlns:a16="http://schemas.microsoft.com/office/drawing/2014/main" id="{2774D340-0337-43B0-B055-618BC1E0BC6C}"/>
              </a:ext>
            </a:extLst>
          </p:cNvPr>
          <p:cNvGrpSpPr/>
          <p:nvPr/>
        </p:nvGrpSpPr>
        <p:grpSpPr>
          <a:xfrm>
            <a:off x="8545100" y="5028788"/>
            <a:ext cx="249746" cy="238790"/>
            <a:chOff x="0" y="0"/>
            <a:chExt cx="683502" cy="683502"/>
          </a:xfrm>
        </p:grpSpPr>
        <p:sp>
          <p:nvSpPr>
            <p:cNvPr id="67" name="Shape 5940">
              <a:extLst>
                <a:ext uri="{FF2B5EF4-FFF2-40B4-BE49-F238E27FC236}">
                  <a16:creationId xmlns:a16="http://schemas.microsoft.com/office/drawing/2014/main" id="{51ABE90A-422F-4A23-95DD-56F70DA08413}"/>
                </a:ext>
              </a:extLst>
            </p:cNvPr>
            <p:cNvSpPr/>
            <p:nvPr/>
          </p:nvSpPr>
          <p:spPr>
            <a:xfrm>
              <a:off x="0" y="0"/>
              <a:ext cx="683503" cy="6835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2">
                <a:alpha val="55195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/>
              </a:pPr>
              <a:endParaRPr sz="1600"/>
            </a:p>
          </p:txBody>
        </p:sp>
        <p:sp>
          <p:nvSpPr>
            <p:cNvPr id="68" name="Shape 5941">
              <a:extLst>
                <a:ext uri="{FF2B5EF4-FFF2-40B4-BE49-F238E27FC236}">
                  <a16:creationId xmlns:a16="http://schemas.microsoft.com/office/drawing/2014/main" id="{DCFB9713-D712-480B-86A1-DF809623543A}"/>
                </a:ext>
              </a:extLst>
            </p:cNvPr>
            <p:cNvSpPr/>
            <p:nvPr/>
          </p:nvSpPr>
          <p:spPr>
            <a:xfrm>
              <a:off x="274101" y="274101"/>
              <a:ext cx="135300" cy="135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21283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/>
              </a:pPr>
              <a:endParaRPr sz="1600"/>
            </a:p>
          </p:txBody>
        </p:sp>
        <p:sp>
          <p:nvSpPr>
            <p:cNvPr id="69" name="Shape 5942">
              <a:extLst>
                <a:ext uri="{FF2B5EF4-FFF2-40B4-BE49-F238E27FC236}">
                  <a16:creationId xmlns:a16="http://schemas.microsoft.com/office/drawing/2014/main" id="{6E15D3E0-DE92-4BE9-A746-EDF37B81ECE6}"/>
                </a:ext>
              </a:extLst>
            </p:cNvPr>
            <p:cNvSpPr/>
            <p:nvPr/>
          </p:nvSpPr>
          <p:spPr>
            <a:xfrm>
              <a:off x="228439" y="223163"/>
              <a:ext cx="237176" cy="2371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25400" cap="rnd">
              <a:solidFill>
                <a:srgbClr val="212830"/>
              </a:solidFill>
              <a:custDash>
                <a:ds d="100000" sp="200000"/>
              </a:custDash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/>
              </a:pPr>
              <a:endParaRPr sz="1600"/>
            </a:p>
          </p:txBody>
        </p:sp>
      </p:grpSp>
      <p:grpSp>
        <p:nvGrpSpPr>
          <p:cNvPr id="53" name="Group 5947">
            <a:extLst>
              <a:ext uri="{FF2B5EF4-FFF2-40B4-BE49-F238E27FC236}">
                <a16:creationId xmlns:a16="http://schemas.microsoft.com/office/drawing/2014/main" id="{FD1103A9-0183-414A-B56E-48DE99076EB9}"/>
              </a:ext>
            </a:extLst>
          </p:cNvPr>
          <p:cNvGrpSpPr/>
          <p:nvPr/>
        </p:nvGrpSpPr>
        <p:grpSpPr>
          <a:xfrm>
            <a:off x="8662929" y="4838625"/>
            <a:ext cx="934882" cy="305890"/>
            <a:chOff x="0" y="-21024"/>
            <a:chExt cx="2558578" cy="875567"/>
          </a:xfrm>
        </p:grpSpPr>
        <p:sp>
          <p:nvSpPr>
            <p:cNvPr id="64" name="Shape 5944">
              <a:extLst>
                <a:ext uri="{FF2B5EF4-FFF2-40B4-BE49-F238E27FC236}">
                  <a16:creationId xmlns:a16="http://schemas.microsoft.com/office/drawing/2014/main" id="{2E597200-EF55-4912-963C-6C7C7D844BEF}"/>
                </a:ext>
              </a:extLst>
            </p:cNvPr>
            <p:cNvSpPr/>
            <p:nvPr/>
          </p:nvSpPr>
          <p:spPr>
            <a:xfrm>
              <a:off x="36231" y="0"/>
              <a:ext cx="2108694" cy="3858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0030" y="21600"/>
                  </a:lnTo>
                  <a:cubicBezTo>
                    <a:pt x="20897" y="21600"/>
                    <a:pt x="21600" y="17772"/>
                    <a:pt x="21600" y="13035"/>
                  </a:cubicBezTo>
                  <a:lnTo>
                    <a:pt x="21600" y="8580"/>
                  </a:lnTo>
                  <a:cubicBezTo>
                    <a:pt x="21600" y="3842"/>
                    <a:pt x="20897" y="0"/>
                    <a:pt x="2003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/>
              </a:pPr>
              <a:endParaRPr sz="1600"/>
            </a:p>
          </p:txBody>
        </p:sp>
        <p:sp>
          <p:nvSpPr>
            <p:cNvPr id="65" name="Shape 5945">
              <a:extLst>
                <a:ext uri="{FF2B5EF4-FFF2-40B4-BE49-F238E27FC236}">
                  <a16:creationId xmlns:a16="http://schemas.microsoft.com/office/drawing/2014/main" id="{C7B805F9-D593-4F8D-A161-05B2648D9619}"/>
                </a:ext>
              </a:extLst>
            </p:cNvPr>
            <p:cNvSpPr/>
            <p:nvPr/>
          </p:nvSpPr>
          <p:spPr>
            <a:xfrm>
              <a:off x="0" y="0"/>
              <a:ext cx="49108" cy="854543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/>
              </a:pPr>
              <a:endParaRPr sz="1600"/>
            </a:p>
          </p:txBody>
        </p:sp>
        <p:sp>
          <p:nvSpPr>
            <p:cNvPr id="66" name="Shape 5946">
              <a:extLst>
                <a:ext uri="{FF2B5EF4-FFF2-40B4-BE49-F238E27FC236}">
                  <a16:creationId xmlns:a16="http://schemas.microsoft.com/office/drawing/2014/main" id="{0CBBFD11-2F1A-4E84-9ED4-34F28A62AE03}"/>
                </a:ext>
              </a:extLst>
            </p:cNvPr>
            <p:cNvSpPr/>
            <p:nvPr/>
          </p:nvSpPr>
          <p:spPr>
            <a:xfrm>
              <a:off x="171126" y="-21024"/>
              <a:ext cx="2387452" cy="4827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t">
              <a:noAutofit/>
            </a:bodyPr>
            <a:lstStyle>
              <a:lvl1pPr algn="l">
                <a:defRPr sz="2000">
                  <a:solidFill>
                    <a:srgbClr val="FFFFFF"/>
                  </a:solidFill>
                  <a:latin typeface="Roboto Medium"/>
                  <a:ea typeface="Roboto Medium"/>
                  <a:cs typeface="Roboto Medium"/>
                  <a:sym typeface="Roboto Medium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lang="en-US" altLang="zh-CN" sz="1000" dirty="0"/>
                <a:t>Australia</a:t>
              </a:r>
              <a:endParaRPr sz="1000" dirty="0"/>
            </a:p>
          </p:txBody>
        </p:sp>
      </p:grpSp>
      <p:sp>
        <p:nvSpPr>
          <p:cNvPr id="54" name="Shape 5948">
            <a:extLst>
              <a:ext uri="{FF2B5EF4-FFF2-40B4-BE49-F238E27FC236}">
                <a16:creationId xmlns:a16="http://schemas.microsoft.com/office/drawing/2014/main" id="{46FE0884-CCCE-452D-8C8D-76DA9A6AACCD}"/>
              </a:ext>
            </a:extLst>
          </p:cNvPr>
          <p:cNvSpPr/>
          <p:nvPr/>
        </p:nvSpPr>
        <p:spPr>
          <a:xfrm rot="13954949" flipH="1">
            <a:off x="7206897" y="4494394"/>
            <a:ext cx="1506442" cy="5398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0" h="16515" extrusionOk="0">
                <a:moveTo>
                  <a:pt x="0" y="5372"/>
                </a:moveTo>
                <a:cubicBezTo>
                  <a:pt x="7520" y="-5064"/>
                  <a:pt x="18459" y="384"/>
                  <a:pt x="21553" y="15844"/>
                </a:cubicBezTo>
                <a:cubicBezTo>
                  <a:pt x="21577" y="15962"/>
                  <a:pt x="21600" y="16084"/>
                  <a:pt x="21585" y="16206"/>
                </a:cubicBezTo>
                <a:cubicBezTo>
                  <a:pt x="21562" y="16403"/>
                  <a:pt x="21453" y="16536"/>
                  <a:pt x="21335" y="16512"/>
                </a:cubicBezTo>
              </a:path>
            </a:pathLst>
          </a:custGeom>
          <a:ln w="38100" cap="rnd">
            <a:solidFill/>
            <a:custDash>
              <a:ds d="100000" sp="200000"/>
            </a:custDash>
            <a:round/>
          </a:ln>
        </p:spPr>
        <p:txBody>
          <a:bodyPr lIns="0" tIns="0" rIns="0" bIns="0" anchor="ctr"/>
          <a:lstStyle/>
          <a:p>
            <a:pPr lvl="0">
              <a:defRPr sz="3200"/>
            </a:pPr>
            <a:endParaRPr sz="1600"/>
          </a:p>
        </p:txBody>
      </p:sp>
      <p:grpSp>
        <p:nvGrpSpPr>
          <p:cNvPr id="55" name="Group 5952">
            <a:extLst>
              <a:ext uri="{FF2B5EF4-FFF2-40B4-BE49-F238E27FC236}">
                <a16:creationId xmlns:a16="http://schemas.microsoft.com/office/drawing/2014/main" id="{C71CD7C1-F2C6-4EE4-AE59-D2DFD14F47C3}"/>
              </a:ext>
            </a:extLst>
          </p:cNvPr>
          <p:cNvGrpSpPr/>
          <p:nvPr/>
        </p:nvGrpSpPr>
        <p:grpSpPr>
          <a:xfrm>
            <a:off x="3363206" y="4084552"/>
            <a:ext cx="249746" cy="238790"/>
            <a:chOff x="0" y="0"/>
            <a:chExt cx="683502" cy="683502"/>
          </a:xfrm>
        </p:grpSpPr>
        <p:sp>
          <p:nvSpPr>
            <p:cNvPr id="61" name="Shape 5949">
              <a:extLst>
                <a:ext uri="{FF2B5EF4-FFF2-40B4-BE49-F238E27FC236}">
                  <a16:creationId xmlns:a16="http://schemas.microsoft.com/office/drawing/2014/main" id="{CCFB17BF-8067-46D1-A37F-A101AB26994E}"/>
                </a:ext>
              </a:extLst>
            </p:cNvPr>
            <p:cNvSpPr/>
            <p:nvPr/>
          </p:nvSpPr>
          <p:spPr>
            <a:xfrm>
              <a:off x="0" y="0"/>
              <a:ext cx="683503" cy="6835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5">
                <a:alpha val="55195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/>
              </a:pPr>
              <a:endParaRPr sz="1600"/>
            </a:p>
          </p:txBody>
        </p:sp>
        <p:sp>
          <p:nvSpPr>
            <p:cNvPr id="62" name="Shape 5950">
              <a:extLst>
                <a:ext uri="{FF2B5EF4-FFF2-40B4-BE49-F238E27FC236}">
                  <a16:creationId xmlns:a16="http://schemas.microsoft.com/office/drawing/2014/main" id="{253B6EBA-549B-4973-9CDB-445E74FCE4DA}"/>
                </a:ext>
              </a:extLst>
            </p:cNvPr>
            <p:cNvSpPr/>
            <p:nvPr/>
          </p:nvSpPr>
          <p:spPr>
            <a:xfrm>
              <a:off x="274101" y="274101"/>
              <a:ext cx="135300" cy="135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21283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/>
              </a:pPr>
              <a:endParaRPr sz="1600"/>
            </a:p>
          </p:txBody>
        </p:sp>
        <p:sp>
          <p:nvSpPr>
            <p:cNvPr id="63" name="Shape 5951">
              <a:extLst>
                <a:ext uri="{FF2B5EF4-FFF2-40B4-BE49-F238E27FC236}">
                  <a16:creationId xmlns:a16="http://schemas.microsoft.com/office/drawing/2014/main" id="{328A0E2C-532A-4F95-9D60-7C4B6EBBFB22}"/>
                </a:ext>
              </a:extLst>
            </p:cNvPr>
            <p:cNvSpPr/>
            <p:nvPr/>
          </p:nvSpPr>
          <p:spPr>
            <a:xfrm>
              <a:off x="228439" y="223163"/>
              <a:ext cx="237176" cy="2371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25400" cap="rnd">
              <a:solidFill>
                <a:srgbClr val="212830"/>
              </a:solidFill>
              <a:custDash>
                <a:ds d="100000" sp="200000"/>
              </a:custDash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/>
              </a:pPr>
              <a:endParaRPr sz="1600"/>
            </a:p>
          </p:txBody>
        </p:sp>
      </p:grpSp>
      <p:grpSp>
        <p:nvGrpSpPr>
          <p:cNvPr id="56" name="Group 5956">
            <a:extLst>
              <a:ext uri="{FF2B5EF4-FFF2-40B4-BE49-F238E27FC236}">
                <a16:creationId xmlns:a16="http://schemas.microsoft.com/office/drawing/2014/main" id="{6E689CD6-3306-4034-A1C6-4424091E937D}"/>
              </a:ext>
            </a:extLst>
          </p:cNvPr>
          <p:cNvGrpSpPr/>
          <p:nvPr/>
        </p:nvGrpSpPr>
        <p:grpSpPr>
          <a:xfrm>
            <a:off x="3481035" y="3901735"/>
            <a:ext cx="783736" cy="298545"/>
            <a:chOff x="0" y="0"/>
            <a:chExt cx="2144925" cy="854543"/>
          </a:xfrm>
        </p:grpSpPr>
        <p:sp>
          <p:nvSpPr>
            <p:cNvPr id="58" name="Shape 5953">
              <a:extLst>
                <a:ext uri="{FF2B5EF4-FFF2-40B4-BE49-F238E27FC236}">
                  <a16:creationId xmlns:a16="http://schemas.microsoft.com/office/drawing/2014/main" id="{481338A7-541E-4B02-B7BF-D6476F9A002B}"/>
                </a:ext>
              </a:extLst>
            </p:cNvPr>
            <p:cNvSpPr/>
            <p:nvPr/>
          </p:nvSpPr>
          <p:spPr>
            <a:xfrm>
              <a:off x="36231" y="0"/>
              <a:ext cx="2108694" cy="3858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0030" y="21600"/>
                  </a:lnTo>
                  <a:cubicBezTo>
                    <a:pt x="20897" y="21600"/>
                    <a:pt x="21600" y="17772"/>
                    <a:pt x="21600" y="13035"/>
                  </a:cubicBezTo>
                  <a:lnTo>
                    <a:pt x="21600" y="8580"/>
                  </a:lnTo>
                  <a:cubicBezTo>
                    <a:pt x="21600" y="3842"/>
                    <a:pt x="20897" y="0"/>
                    <a:pt x="2003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/>
              </a:pPr>
              <a:r>
                <a:rPr lang="en-US" altLang="zh-CN" sz="1000" dirty="0"/>
                <a:t>Mexico</a:t>
              </a:r>
              <a:endParaRPr sz="1000" dirty="0"/>
            </a:p>
          </p:txBody>
        </p:sp>
        <p:sp>
          <p:nvSpPr>
            <p:cNvPr id="59" name="Shape 5954">
              <a:extLst>
                <a:ext uri="{FF2B5EF4-FFF2-40B4-BE49-F238E27FC236}">
                  <a16:creationId xmlns:a16="http://schemas.microsoft.com/office/drawing/2014/main" id="{EB450AD1-2F9A-42A5-8006-0697409D951C}"/>
                </a:ext>
              </a:extLst>
            </p:cNvPr>
            <p:cNvSpPr/>
            <p:nvPr/>
          </p:nvSpPr>
          <p:spPr>
            <a:xfrm>
              <a:off x="0" y="0"/>
              <a:ext cx="49108" cy="854543"/>
            </a:xfrm>
            <a:prstGeom prst="rect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/>
              </a:pPr>
              <a:endParaRPr sz="1600"/>
            </a:p>
          </p:txBody>
        </p:sp>
        <p:sp>
          <p:nvSpPr>
            <p:cNvPr id="60" name="Shape 5955">
              <a:extLst>
                <a:ext uri="{FF2B5EF4-FFF2-40B4-BE49-F238E27FC236}">
                  <a16:creationId xmlns:a16="http://schemas.microsoft.com/office/drawing/2014/main" id="{F3A7E15B-4F76-4AFA-884A-95CA5E95B748}"/>
                </a:ext>
              </a:extLst>
            </p:cNvPr>
            <p:cNvSpPr/>
            <p:nvPr/>
          </p:nvSpPr>
          <p:spPr>
            <a:xfrm>
              <a:off x="171126" y="40562"/>
              <a:ext cx="1888188" cy="42571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t">
              <a:noAutofit/>
            </a:bodyPr>
            <a:lstStyle>
              <a:lvl1pPr algn="l">
                <a:defRPr sz="2000">
                  <a:solidFill>
                    <a:srgbClr val="FFFFFF"/>
                  </a:solidFill>
                  <a:latin typeface="Roboto Medium"/>
                  <a:ea typeface="Roboto Medium"/>
                  <a:cs typeface="Roboto Medium"/>
                  <a:sym typeface="Roboto Medium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endParaRPr sz="1000" dirty="0"/>
            </a:p>
          </p:txBody>
        </p:sp>
      </p:grpSp>
      <p:sp>
        <p:nvSpPr>
          <p:cNvPr id="57" name="Shape 5957">
            <a:extLst>
              <a:ext uri="{FF2B5EF4-FFF2-40B4-BE49-F238E27FC236}">
                <a16:creationId xmlns:a16="http://schemas.microsoft.com/office/drawing/2014/main" id="{F43B0326-0602-4A92-9DD2-4975F03203E8}"/>
              </a:ext>
            </a:extLst>
          </p:cNvPr>
          <p:cNvSpPr/>
          <p:nvPr/>
        </p:nvSpPr>
        <p:spPr>
          <a:xfrm rot="20174914" flipH="1">
            <a:off x="3338403" y="3727961"/>
            <a:ext cx="648744" cy="3657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9" h="17017" extrusionOk="0">
                <a:moveTo>
                  <a:pt x="0" y="3689"/>
                </a:moveTo>
                <a:cubicBezTo>
                  <a:pt x="7970" y="-4562"/>
                  <a:pt x="18513" y="1620"/>
                  <a:pt x="21551" y="16325"/>
                </a:cubicBezTo>
                <a:cubicBezTo>
                  <a:pt x="21576" y="16447"/>
                  <a:pt x="21600" y="16573"/>
                  <a:pt x="21584" y="16699"/>
                </a:cubicBezTo>
                <a:cubicBezTo>
                  <a:pt x="21559" y="16901"/>
                  <a:pt x="21444" y="17038"/>
                  <a:pt x="21320" y="17014"/>
                </a:cubicBezTo>
              </a:path>
            </a:pathLst>
          </a:custGeom>
          <a:ln w="38100" cap="rnd">
            <a:solidFill/>
            <a:custDash>
              <a:ds d="100000" sp="200000"/>
            </a:custDash>
            <a:round/>
          </a:ln>
        </p:spPr>
        <p:txBody>
          <a:bodyPr lIns="0" tIns="0" rIns="0" bIns="0" anchor="ctr"/>
          <a:lstStyle/>
          <a:p>
            <a:pPr lvl="0">
              <a:defRPr sz="3200"/>
            </a:pPr>
            <a:endParaRPr sz="1600"/>
          </a:p>
        </p:txBody>
      </p:sp>
      <p:sp>
        <p:nvSpPr>
          <p:cNvPr id="142" name="Shape 5888">
            <a:extLst>
              <a:ext uri="{FF2B5EF4-FFF2-40B4-BE49-F238E27FC236}">
                <a16:creationId xmlns:a16="http://schemas.microsoft.com/office/drawing/2014/main" id="{D28A9F37-11B4-C77C-D013-84A6C6CE62F4}"/>
              </a:ext>
            </a:extLst>
          </p:cNvPr>
          <p:cNvSpPr/>
          <p:nvPr/>
        </p:nvSpPr>
        <p:spPr>
          <a:xfrm>
            <a:off x="5746877" y="3881963"/>
            <a:ext cx="526146" cy="1486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0030" y="21600"/>
                </a:lnTo>
                <a:cubicBezTo>
                  <a:pt x="20897" y="21600"/>
                  <a:pt x="21600" y="17772"/>
                  <a:pt x="21600" y="13035"/>
                </a:cubicBezTo>
                <a:lnTo>
                  <a:pt x="21600" y="8580"/>
                </a:lnTo>
                <a:cubicBezTo>
                  <a:pt x="21600" y="3842"/>
                  <a:pt x="20897" y="0"/>
                  <a:pt x="20030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39C694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lvl="0">
              <a:defRPr sz="3200"/>
            </a:pPr>
            <a:r>
              <a:rPr lang="en-US" altLang="zh-CN" sz="1000" dirty="0"/>
              <a:t>Ghana</a:t>
            </a:r>
            <a:endParaRPr sz="1000" dirty="0"/>
          </a:p>
        </p:txBody>
      </p:sp>
      <p:grpSp>
        <p:nvGrpSpPr>
          <p:cNvPr id="143" name="Group 5895">
            <a:extLst>
              <a:ext uri="{FF2B5EF4-FFF2-40B4-BE49-F238E27FC236}">
                <a16:creationId xmlns:a16="http://schemas.microsoft.com/office/drawing/2014/main" id="{030A99D0-08A3-8BAA-8A6D-DEA60DA1054B}"/>
              </a:ext>
            </a:extLst>
          </p:cNvPr>
          <p:cNvGrpSpPr/>
          <p:nvPr/>
        </p:nvGrpSpPr>
        <p:grpSpPr>
          <a:xfrm>
            <a:off x="8609991" y="3678476"/>
            <a:ext cx="386141" cy="369201"/>
            <a:chOff x="0" y="0"/>
            <a:chExt cx="1056788" cy="1056788"/>
          </a:xfrm>
        </p:grpSpPr>
        <p:sp>
          <p:nvSpPr>
            <p:cNvPr id="144" name="Shape 5892">
              <a:extLst>
                <a:ext uri="{FF2B5EF4-FFF2-40B4-BE49-F238E27FC236}">
                  <a16:creationId xmlns:a16="http://schemas.microsoft.com/office/drawing/2014/main" id="{18987161-667A-96A0-1E03-1534028ED053}"/>
                </a:ext>
              </a:extLst>
            </p:cNvPr>
            <p:cNvSpPr/>
            <p:nvPr/>
          </p:nvSpPr>
          <p:spPr>
            <a:xfrm>
              <a:off x="0" y="0"/>
              <a:ext cx="1056789" cy="10567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3">
                <a:alpha val="55195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/>
              </a:pPr>
              <a:endParaRPr sz="1600"/>
            </a:p>
          </p:txBody>
        </p:sp>
        <p:sp>
          <p:nvSpPr>
            <p:cNvPr id="145" name="Shape 5893">
              <a:extLst>
                <a:ext uri="{FF2B5EF4-FFF2-40B4-BE49-F238E27FC236}">
                  <a16:creationId xmlns:a16="http://schemas.microsoft.com/office/drawing/2014/main" id="{A6C073EF-4483-45E4-2EDD-E7CD759550DF}"/>
                </a:ext>
              </a:extLst>
            </p:cNvPr>
            <p:cNvSpPr/>
            <p:nvPr/>
          </p:nvSpPr>
          <p:spPr>
            <a:xfrm>
              <a:off x="423799" y="423798"/>
              <a:ext cx="209191" cy="2091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21283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/>
              </a:pPr>
              <a:endParaRPr sz="1600"/>
            </a:p>
          </p:txBody>
        </p:sp>
        <p:sp>
          <p:nvSpPr>
            <p:cNvPr id="146" name="Shape 5894">
              <a:extLst>
                <a:ext uri="{FF2B5EF4-FFF2-40B4-BE49-F238E27FC236}">
                  <a16:creationId xmlns:a16="http://schemas.microsoft.com/office/drawing/2014/main" id="{C4AA5D20-91F0-07B3-8583-783E0E13C8C5}"/>
                </a:ext>
              </a:extLst>
            </p:cNvPr>
            <p:cNvSpPr/>
            <p:nvPr/>
          </p:nvSpPr>
          <p:spPr>
            <a:xfrm>
              <a:off x="353198" y="345040"/>
              <a:ext cx="366707" cy="3667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25400" cap="rnd">
              <a:solidFill>
                <a:srgbClr val="212830"/>
              </a:solidFill>
              <a:custDash>
                <a:ds d="100000" sp="200000"/>
              </a:custDash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/>
              </a:pPr>
              <a:endParaRPr sz="1600"/>
            </a:p>
          </p:txBody>
        </p:sp>
      </p:grpSp>
      <p:grpSp>
        <p:nvGrpSpPr>
          <p:cNvPr id="147" name="Group 5899">
            <a:extLst>
              <a:ext uri="{FF2B5EF4-FFF2-40B4-BE49-F238E27FC236}">
                <a16:creationId xmlns:a16="http://schemas.microsoft.com/office/drawing/2014/main" id="{A92315C8-EFAB-A118-58A6-B2EA49982AB7}"/>
              </a:ext>
            </a:extLst>
          </p:cNvPr>
          <p:cNvGrpSpPr/>
          <p:nvPr/>
        </p:nvGrpSpPr>
        <p:grpSpPr>
          <a:xfrm>
            <a:off x="8800313" y="3941996"/>
            <a:ext cx="465711" cy="461591"/>
            <a:chOff x="-133120" y="-726948"/>
            <a:chExt cx="1274555" cy="1321240"/>
          </a:xfrm>
        </p:grpSpPr>
        <p:sp>
          <p:nvSpPr>
            <p:cNvPr id="148" name="Shape 5896">
              <a:extLst>
                <a:ext uri="{FF2B5EF4-FFF2-40B4-BE49-F238E27FC236}">
                  <a16:creationId xmlns:a16="http://schemas.microsoft.com/office/drawing/2014/main" id="{91D119FE-436A-7792-DA07-746E12295755}"/>
                </a:ext>
              </a:extLst>
            </p:cNvPr>
            <p:cNvSpPr/>
            <p:nvPr/>
          </p:nvSpPr>
          <p:spPr>
            <a:xfrm>
              <a:off x="-69208" y="106259"/>
              <a:ext cx="1210643" cy="4880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0030" y="21600"/>
                  </a:lnTo>
                  <a:cubicBezTo>
                    <a:pt x="20897" y="21600"/>
                    <a:pt x="21600" y="17772"/>
                    <a:pt x="21600" y="13035"/>
                  </a:cubicBezTo>
                  <a:lnTo>
                    <a:pt x="21600" y="8580"/>
                  </a:lnTo>
                  <a:cubicBezTo>
                    <a:pt x="21600" y="3842"/>
                    <a:pt x="20897" y="0"/>
                    <a:pt x="2003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/>
              </a:pPr>
              <a:r>
                <a:rPr lang="en-US" altLang="zh-CN" sz="1000" dirty="0"/>
                <a:t>Japan</a:t>
              </a:r>
              <a:endParaRPr sz="1000" dirty="0"/>
            </a:p>
          </p:txBody>
        </p:sp>
        <p:sp>
          <p:nvSpPr>
            <p:cNvPr id="149" name="Shape 5897">
              <a:extLst>
                <a:ext uri="{FF2B5EF4-FFF2-40B4-BE49-F238E27FC236}">
                  <a16:creationId xmlns:a16="http://schemas.microsoft.com/office/drawing/2014/main" id="{FEA1ADC4-A02E-8155-3580-8B6B99D2B918}"/>
                </a:ext>
              </a:extLst>
            </p:cNvPr>
            <p:cNvSpPr/>
            <p:nvPr/>
          </p:nvSpPr>
          <p:spPr>
            <a:xfrm>
              <a:off x="-133120" y="-726948"/>
              <a:ext cx="75927" cy="1321240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/>
              </a:pPr>
              <a:endParaRPr sz="1600"/>
            </a:p>
          </p:txBody>
        </p:sp>
      </p:grpSp>
      <p:sp>
        <p:nvSpPr>
          <p:cNvPr id="151" name="Shape 5957">
            <a:extLst>
              <a:ext uri="{FF2B5EF4-FFF2-40B4-BE49-F238E27FC236}">
                <a16:creationId xmlns:a16="http://schemas.microsoft.com/office/drawing/2014/main" id="{12B81F8F-2876-002F-6033-DEC549AAB7CE}"/>
              </a:ext>
            </a:extLst>
          </p:cNvPr>
          <p:cNvSpPr/>
          <p:nvPr/>
        </p:nvSpPr>
        <p:spPr>
          <a:xfrm rot="4445227" flipH="1">
            <a:off x="8430496" y="3483719"/>
            <a:ext cx="531729" cy="2161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9" h="17017" extrusionOk="0">
                <a:moveTo>
                  <a:pt x="0" y="3689"/>
                </a:moveTo>
                <a:cubicBezTo>
                  <a:pt x="7970" y="-4562"/>
                  <a:pt x="18513" y="1620"/>
                  <a:pt x="21551" y="16325"/>
                </a:cubicBezTo>
                <a:cubicBezTo>
                  <a:pt x="21576" y="16447"/>
                  <a:pt x="21600" y="16573"/>
                  <a:pt x="21584" y="16699"/>
                </a:cubicBezTo>
                <a:cubicBezTo>
                  <a:pt x="21559" y="16901"/>
                  <a:pt x="21444" y="17038"/>
                  <a:pt x="21320" y="17014"/>
                </a:cubicBezTo>
              </a:path>
            </a:pathLst>
          </a:custGeom>
          <a:ln w="38100" cap="rnd">
            <a:solidFill/>
            <a:custDash>
              <a:ds d="100000" sp="200000"/>
            </a:custDash>
            <a:round/>
          </a:ln>
        </p:spPr>
        <p:txBody>
          <a:bodyPr lIns="0" tIns="0" rIns="0" bIns="0" anchor="ctr"/>
          <a:lstStyle/>
          <a:p>
            <a:pPr lvl="0">
              <a:defRPr sz="3200"/>
            </a:pPr>
            <a:endParaRPr sz="1600"/>
          </a:p>
        </p:txBody>
      </p:sp>
    </p:spTree>
    <p:extLst>
      <p:ext uri="{BB962C8B-B14F-4D97-AF65-F5344CB8AC3E}">
        <p14:creationId xmlns:p14="http://schemas.microsoft.com/office/powerpoint/2010/main" val="731766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>
            <a:extLst>
              <a:ext uri="{FF2B5EF4-FFF2-40B4-BE49-F238E27FC236}">
                <a16:creationId xmlns:a16="http://schemas.microsoft.com/office/drawing/2014/main" id="{AFA072C3-ED32-4DE4-8807-8EE62FF86FAD}"/>
              </a:ext>
            </a:extLst>
          </p:cNvPr>
          <p:cNvSpPr/>
          <p:nvPr/>
        </p:nvSpPr>
        <p:spPr>
          <a:xfrm>
            <a:off x="2085975" y="1190625"/>
            <a:ext cx="8019415" cy="4476750"/>
          </a:xfrm>
          <a:custGeom>
            <a:avLst/>
            <a:gdLst>
              <a:gd name="connsiteX0" fmla="*/ 0 w 8019415"/>
              <a:gd name="connsiteY0" fmla="*/ 0 h 4476750"/>
              <a:gd name="connsiteX1" fmla="*/ 8019415 w 8019415"/>
              <a:gd name="connsiteY1" fmla="*/ 0 h 4476750"/>
              <a:gd name="connsiteX2" fmla="*/ 8019415 w 8019415"/>
              <a:gd name="connsiteY2" fmla="*/ 4476750 h 4476750"/>
              <a:gd name="connsiteX3" fmla="*/ 0 w 8019415"/>
              <a:gd name="connsiteY3" fmla="*/ 4476750 h 4476750"/>
              <a:gd name="connsiteX4" fmla="*/ 0 w 8019415"/>
              <a:gd name="connsiteY4" fmla="*/ 0 h 4476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19415" h="4476750" fill="none" extrusionOk="0">
                <a:moveTo>
                  <a:pt x="0" y="0"/>
                </a:moveTo>
                <a:cubicBezTo>
                  <a:pt x="1403393" y="-49533"/>
                  <a:pt x="4434252" y="-14809"/>
                  <a:pt x="8019415" y="0"/>
                </a:cubicBezTo>
                <a:cubicBezTo>
                  <a:pt x="8107054" y="1670330"/>
                  <a:pt x="7946736" y="2735738"/>
                  <a:pt x="8019415" y="4476750"/>
                </a:cubicBezTo>
                <a:cubicBezTo>
                  <a:pt x="5300166" y="4428519"/>
                  <a:pt x="3024818" y="4561205"/>
                  <a:pt x="0" y="4476750"/>
                </a:cubicBezTo>
                <a:cubicBezTo>
                  <a:pt x="-38581" y="2642621"/>
                  <a:pt x="63341" y="760774"/>
                  <a:pt x="0" y="0"/>
                </a:cubicBezTo>
                <a:close/>
              </a:path>
              <a:path w="8019415" h="4476750" stroke="0" extrusionOk="0">
                <a:moveTo>
                  <a:pt x="0" y="0"/>
                </a:moveTo>
                <a:cubicBezTo>
                  <a:pt x="3689647" y="118645"/>
                  <a:pt x="4098308" y="116012"/>
                  <a:pt x="8019415" y="0"/>
                </a:cubicBezTo>
                <a:cubicBezTo>
                  <a:pt x="7886533" y="967393"/>
                  <a:pt x="8104366" y="3119231"/>
                  <a:pt x="8019415" y="4476750"/>
                </a:cubicBezTo>
                <a:cubicBezTo>
                  <a:pt x="4503178" y="4611350"/>
                  <a:pt x="2866773" y="4319554"/>
                  <a:pt x="0" y="4476750"/>
                </a:cubicBezTo>
                <a:cubicBezTo>
                  <a:pt x="-20187" y="2697575"/>
                  <a:pt x="-152480" y="1381414"/>
                  <a:pt x="0" y="0"/>
                </a:cubicBezTo>
                <a:close/>
              </a:path>
            </a:pathLst>
          </a:custGeom>
          <a:solidFill>
            <a:srgbClr val="39C694"/>
          </a:solidFill>
          <a:ln w="76200">
            <a:solidFill>
              <a:srgbClr val="39C694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8" name="图片 7" descr="资源 13343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82470" y="4020820"/>
            <a:ext cx="231775" cy="225425"/>
          </a:xfrm>
          <a:prstGeom prst="rect">
            <a:avLst/>
          </a:prstGeom>
        </p:spPr>
      </p:pic>
      <p:pic>
        <p:nvPicPr>
          <p:cNvPr id="12" name="图片 11" descr="资源 93430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15157" y="3210560"/>
            <a:ext cx="1495425" cy="381000"/>
          </a:xfrm>
          <a:prstGeom prst="rect">
            <a:avLst/>
          </a:prstGeom>
        </p:spPr>
      </p:pic>
      <p:pic>
        <p:nvPicPr>
          <p:cNvPr id="2" name="图片 1" descr="资源 93430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8820" y="3020060"/>
            <a:ext cx="1495425" cy="381000"/>
          </a:xfrm>
          <a:prstGeom prst="rect">
            <a:avLst/>
          </a:prstGeom>
        </p:spPr>
      </p:pic>
      <p:sp>
        <p:nvSpPr>
          <p:cNvPr id="3" name="MH_Title"/>
          <p:cNvSpPr/>
          <p:nvPr>
            <p:custDataLst>
              <p:tags r:id="rId1"/>
            </p:custDataLst>
          </p:nvPr>
        </p:nvSpPr>
        <p:spPr>
          <a:xfrm>
            <a:off x="3452776" y="2993730"/>
            <a:ext cx="4842229" cy="665887"/>
          </a:xfrm>
          <a:prstGeom prst="rect">
            <a:avLst/>
          </a:prstGeom>
          <a:solidFill>
            <a:schemeClr val="bg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0" rIns="540000" bIns="0" anchor="ctr">
            <a:norm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en-US" altLang="zh-CN" sz="2800" dirty="0">
                <a:solidFill>
                  <a:schemeClr val="bg2">
                    <a:lumMod val="1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851tegakizatsu" panose="02000600000000000000" pitchFamily="2" charset="-128"/>
                <a:sym typeface="+mn-lt"/>
              </a:rPr>
              <a:t>BIY</a:t>
            </a:r>
            <a:r>
              <a:rPr lang="zh-CN" altLang="en-US" sz="2800" dirty="0">
                <a:solidFill>
                  <a:schemeClr val="bg2">
                    <a:lumMod val="1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851tegakizatsu" panose="02000600000000000000" pitchFamily="2" charset="-128"/>
                <a:sym typeface="+mn-lt"/>
              </a:rPr>
              <a:t>的优势亮点</a:t>
            </a:r>
          </a:p>
        </p:txBody>
      </p:sp>
      <p:sp>
        <p:nvSpPr>
          <p:cNvPr id="10" name="MH_Number"/>
          <p:cNvSpPr/>
          <p:nvPr>
            <p:custDataLst>
              <p:tags r:id="rId2"/>
            </p:custDataLst>
          </p:nvPr>
        </p:nvSpPr>
        <p:spPr>
          <a:xfrm>
            <a:off x="7521283" y="2761714"/>
            <a:ext cx="773721" cy="897901"/>
          </a:xfrm>
          <a:custGeom>
            <a:avLst/>
            <a:gdLst>
              <a:gd name="connsiteX0" fmla="*/ 0 w 640080"/>
              <a:gd name="connsiteY0" fmla="*/ 0 h 662940"/>
              <a:gd name="connsiteX1" fmla="*/ 0 w 640080"/>
              <a:gd name="connsiteY1" fmla="*/ 502920 h 662940"/>
              <a:gd name="connsiteX2" fmla="*/ 640080 w 640080"/>
              <a:gd name="connsiteY2" fmla="*/ 662940 h 662940"/>
              <a:gd name="connsiteX3" fmla="*/ 640080 w 640080"/>
              <a:gd name="connsiteY3" fmla="*/ 160020 h 662940"/>
              <a:gd name="connsiteX4" fmla="*/ 0 w 640080"/>
              <a:gd name="connsiteY4" fmla="*/ 0 h 662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080" h="662940">
                <a:moveTo>
                  <a:pt x="0" y="0"/>
                </a:moveTo>
                <a:lnTo>
                  <a:pt x="0" y="502920"/>
                </a:lnTo>
                <a:lnTo>
                  <a:pt x="640080" y="662940"/>
                </a:lnTo>
                <a:lnTo>
                  <a:pt x="640080" y="160020"/>
                </a:lnTo>
                <a:lnTo>
                  <a:pt x="0" y="0"/>
                </a:lnTo>
                <a:close/>
              </a:path>
            </a:pathLst>
          </a:custGeom>
          <a:solidFill>
            <a:srgbClr val="2B95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4000" b="1" dirty="0">
                <a:solidFill>
                  <a:srgbClr val="FFFFFF"/>
                </a:solidFill>
                <a:cs typeface="+mn-ea"/>
                <a:sym typeface="+mn-lt"/>
              </a:rPr>
              <a:t>2</a:t>
            </a:r>
            <a:endParaRPr lang="zh-CN" altLang="en-US" sz="4000" b="1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D52AF02A-3A45-415C-BF17-A44603C6D3D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91533" y="419939"/>
            <a:ext cx="2602373" cy="991525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8F7C1406-4348-49F8-823E-A25B55B23DF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22380" y="1588044"/>
            <a:ext cx="1183729" cy="668136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3BC97BAB-ED83-41F7-8F85-95AF65E6F99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12119" y="5291617"/>
            <a:ext cx="783563" cy="783563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A26F0761-51E1-4CB9-876D-735AAC01A31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635351" y="4759281"/>
            <a:ext cx="943578" cy="608297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4CA22A87-72FC-4956-8F98-F99DAC5BFB9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1363" y="4601821"/>
            <a:ext cx="1385085" cy="1781695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9C3EE044-C5E8-49D3-8671-11FC4640D73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949495" y="849904"/>
            <a:ext cx="1228381" cy="511826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E4990BE4-7892-4689-9A61-873E52FBF29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21168037">
            <a:off x="9857106" y="1716453"/>
            <a:ext cx="811525" cy="777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956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49"/>
          <p:cNvGrpSpPr/>
          <p:nvPr/>
        </p:nvGrpSpPr>
        <p:grpSpPr bwMode="auto">
          <a:xfrm>
            <a:off x="1191684" y="1146382"/>
            <a:ext cx="2971800" cy="2969683"/>
            <a:chOff x="953424" y="1486519"/>
            <a:chExt cx="2228412" cy="2228408"/>
          </a:xfrm>
        </p:grpSpPr>
        <p:sp>
          <p:nvSpPr>
            <p:cNvPr id="36" name="Freeform 41"/>
            <p:cNvSpPr/>
            <p:nvPr/>
          </p:nvSpPr>
          <p:spPr>
            <a:xfrm>
              <a:off x="953424" y="1486519"/>
              <a:ext cx="2228412" cy="2228408"/>
            </a:xfrm>
            <a:custGeom>
              <a:avLst/>
              <a:gdLst>
                <a:gd name="connsiteX0" fmla="*/ 1124074 w 1583637"/>
                <a:gd name="connsiteY0" fmla="*/ 252493 h 1583637"/>
                <a:gd name="connsiteX1" fmla="*/ 1247256 w 1583637"/>
                <a:gd name="connsiteY1" fmla="*/ 149126 h 1583637"/>
                <a:gd name="connsiteX2" fmla="*/ 1345663 w 1583637"/>
                <a:gd name="connsiteY2" fmla="*/ 231701 h 1583637"/>
                <a:gd name="connsiteX3" fmla="*/ 1265256 w 1583637"/>
                <a:gd name="connsiteY3" fmla="*/ 370961 h 1583637"/>
                <a:gd name="connsiteX4" fmla="*/ 1393012 w 1583637"/>
                <a:gd name="connsiteY4" fmla="*/ 592241 h 1583637"/>
                <a:gd name="connsiteX5" fmla="*/ 1553818 w 1583637"/>
                <a:gd name="connsiteY5" fmla="*/ 592237 h 1583637"/>
                <a:gd name="connsiteX6" fmla="*/ 1576125 w 1583637"/>
                <a:gd name="connsiteY6" fmla="*/ 718748 h 1583637"/>
                <a:gd name="connsiteX7" fmla="*/ 1425015 w 1583637"/>
                <a:gd name="connsiteY7" fmla="*/ 773743 h 1583637"/>
                <a:gd name="connsiteX8" fmla="*/ 1380646 w 1583637"/>
                <a:gd name="connsiteY8" fmla="*/ 1025372 h 1583637"/>
                <a:gd name="connsiteX9" fmla="*/ 1503833 w 1583637"/>
                <a:gd name="connsiteY9" fmla="*/ 1128733 h 1583637"/>
                <a:gd name="connsiteX10" fmla="*/ 1439602 w 1583637"/>
                <a:gd name="connsiteY10" fmla="*/ 1239984 h 1583637"/>
                <a:gd name="connsiteX11" fmla="*/ 1288495 w 1583637"/>
                <a:gd name="connsiteY11" fmla="*/ 1184982 h 1583637"/>
                <a:gd name="connsiteX12" fmla="*/ 1092761 w 1583637"/>
                <a:gd name="connsiteY12" fmla="*/ 1349222 h 1583637"/>
                <a:gd name="connsiteX13" fmla="*/ 1120689 w 1583637"/>
                <a:gd name="connsiteY13" fmla="*/ 1507584 h 1583637"/>
                <a:gd name="connsiteX14" fmla="*/ 999974 w 1583637"/>
                <a:gd name="connsiteY14" fmla="*/ 1551521 h 1583637"/>
                <a:gd name="connsiteX15" fmla="*/ 919574 w 1583637"/>
                <a:gd name="connsiteY15" fmla="*/ 1412257 h 1583637"/>
                <a:gd name="connsiteX16" fmla="*/ 664062 w 1583637"/>
                <a:gd name="connsiteY16" fmla="*/ 1412257 h 1583637"/>
                <a:gd name="connsiteX17" fmla="*/ 583663 w 1583637"/>
                <a:gd name="connsiteY17" fmla="*/ 1551521 h 1583637"/>
                <a:gd name="connsiteX18" fmla="*/ 462948 w 1583637"/>
                <a:gd name="connsiteY18" fmla="*/ 1507584 h 1583637"/>
                <a:gd name="connsiteX19" fmla="*/ 490876 w 1583637"/>
                <a:gd name="connsiteY19" fmla="*/ 1349222 h 1583637"/>
                <a:gd name="connsiteX20" fmla="*/ 295142 w 1583637"/>
                <a:gd name="connsiteY20" fmla="*/ 1184981 h 1583637"/>
                <a:gd name="connsiteX21" fmla="*/ 144035 w 1583637"/>
                <a:gd name="connsiteY21" fmla="*/ 1239984 h 1583637"/>
                <a:gd name="connsiteX22" fmla="*/ 79804 w 1583637"/>
                <a:gd name="connsiteY22" fmla="*/ 1128733 h 1583637"/>
                <a:gd name="connsiteX23" fmla="*/ 202991 w 1583637"/>
                <a:gd name="connsiteY23" fmla="*/ 1025372 h 1583637"/>
                <a:gd name="connsiteX24" fmla="*/ 158622 w 1583637"/>
                <a:gd name="connsiteY24" fmla="*/ 773743 h 1583637"/>
                <a:gd name="connsiteX25" fmla="*/ 7512 w 1583637"/>
                <a:gd name="connsiteY25" fmla="*/ 718748 h 1583637"/>
                <a:gd name="connsiteX26" fmla="*/ 29819 w 1583637"/>
                <a:gd name="connsiteY26" fmla="*/ 592237 h 1583637"/>
                <a:gd name="connsiteX27" fmla="*/ 190625 w 1583637"/>
                <a:gd name="connsiteY27" fmla="*/ 592241 h 1583637"/>
                <a:gd name="connsiteX28" fmla="*/ 318381 w 1583637"/>
                <a:gd name="connsiteY28" fmla="*/ 370961 h 1583637"/>
                <a:gd name="connsiteX29" fmla="*/ 237974 w 1583637"/>
                <a:gd name="connsiteY29" fmla="*/ 231701 h 1583637"/>
                <a:gd name="connsiteX30" fmla="*/ 336381 w 1583637"/>
                <a:gd name="connsiteY30" fmla="*/ 149126 h 1583637"/>
                <a:gd name="connsiteX31" fmla="*/ 459563 w 1583637"/>
                <a:gd name="connsiteY31" fmla="*/ 252493 h 1583637"/>
                <a:gd name="connsiteX32" fmla="*/ 699666 w 1583637"/>
                <a:gd name="connsiteY32" fmla="*/ 165103 h 1583637"/>
                <a:gd name="connsiteX33" fmla="*/ 727586 w 1583637"/>
                <a:gd name="connsiteY33" fmla="*/ 6739 h 1583637"/>
                <a:gd name="connsiteX34" fmla="*/ 856051 w 1583637"/>
                <a:gd name="connsiteY34" fmla="*/ 6739 h 1583637"/>
                <a:gd name="connsiteX35" fmla="*/ 883970 w 1583637"/>
                <a:gd name="connsiteY35" fmla="*/ 165102 h 1583637"/>
                <a:gd name="connsiteX36" fmla="*/ 1124073 w 1583637"/>
                <a:gd name="connsiteY36" fmla="*/ 252493 h 1583637"/>
                <a:gd name="connsiteX37" fmla="*/ 1124074 w 1583637"/>
                <a:gd name="connsiteY37" fmla="*/ 252493 h 1583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583637" h="1583637">
                  <a:moveTo>
                    <a:pt x="1124074" y="252493"/>
                  </a:moveTo>
                  <a:lnTo>
                    <a:pt x="1247256" y="149126"/>
                  </a:lnTo>
                  <a:lnTo>
                    <a:pt x="1345663" y="231701"/>
                  </a:lnTo>
                  <a:lnTo>
                    <a:pt x="1265256" y="370961"/>
                  </a:lnTo>
                  <a:cubicBezTo>
                    <a:pt x="1322430" y="435278"/>
                    <a:pt x="1365899" y="510569"/>
                    <a:pt x="1393012" y="592241"/>
                  </a:cubicBezTo>
                  <a:lnTo>
                    <a:pt x="1553818" y="592237"/>
                  </a:lnTo>
                  <a:lnTo>
                    <a:pt x="1576125" y="718748"/>
                  </a:lnTo>
                  <a:lnTo>
                    <a:pt x="1425015" y="773743"/>
                  </a:lnTo>
                  <a:cubicBezTo>
                    <a:pt x="1427471" y="859762"/>
                    <a:pt x="1412374" y="945380"/>
                    <a:pt x="1380646" y="1025372"/>
                  </a:cubicBezTo>
                  <a:lnTo>
                    <a:pt x="1503833" y="1128733"/>
                  </a:lnTo>
                  <a:lnTo>
                    <a:pt x="1439602" y="1239984"/>
                  </a:lnTo>
                  <a:lnTo>
                    <a:pt x="1288495" y="1184982"/>
                  </a:lnTo>
                  <a:cubicBezTo>
                    <a:pt x="1235084" y="1252456"/>
                    <a:pt x="1168484" y="1308339"/>
                    <a:pt x="1092761" y="1349222"/>
                  </a:cubicBezTo>
                  <a:lnTo>
                    <a:pt x="1120689" y="1507584"/>
                  </a:lnTo>
                  <a:lnTo>
                    <a:pt x="999974" y="1551521"/>
                  </a:lnTo>
                  <a:lnTo>
                    <a:pt x="919574" y="1412257"/>
                  </a:lnTo>
                  <a:cubicBezTo>
                    <a:pt x="835287" y="1429613"/>
                    <a:pt x="748348" y="1429613"/>
                    <a:pt x="664062" y="1412257"/>
                  </a:cubicBezTo>
                  <a:lnTo>
                    <a:pt x="583663" y="1551521"/>
                  </a:lnTo>
                  <a:lnTo>
                    <a:pt x="462948" y="1507584"/>
                  </a:lnTo>
                  <a:lnTo>
                    <a:pt x="490876" y="1349222"/>
                  </a:lnTo>
                  <a:cubicBezTo>
                    <a:pt x="415153" y="1308339"/>
                    <a:pt x="348553" y="1252455"/>
                    <a:pt x="295142" y="1184981"/>
                  </a:cubicBezTo>
                  <a:lnTo>
                    <a:pt x="144035" y="1239984"/>
                  </a:lnTo>
                  <a:lnTo>
                    <a:pt x="79804" y="1128733"/>
                  </a:lnTo>
                  <a:lnTo>
                    <a:pt x="202991" y="1025372"/>
                  </a:lnTo>
                  <a:cubicBezTo>
                    <a:pt x="171263" y="945380"/>
                    <a:pt x="156166" y="859762"/>
                    <a:pt x="158622" y="773743"/>
                  </a:cubicBezTo>
                  <a:lnTo>
                    <a:pt x="7512" y="718748"/>
                  </a:lnTo>
                  <a:lnTo>
                    <a:pt x="29819" y="592237"/>
                  </a:lnTo>
                  <a:lnTo>
                    <a:pt x="190625" y="592241"/>
                  </a:lnTo>
                  <a:cubicBezTo>
                    <a:pt x="217738" y="510569"/>
                    <a:pt x="261208" y="435277"/>
                    <a:pt x="318381" y="370961"/>
                  </a:cubicBezTo>
                  <a:lnTo>
                    <a:pt x="237974" y="231701"/>
                  </a:lnTo>
                  <a:lnTo>
                    <a:pt x="336381" y="149126"/>
                  </a:lnTo>
                  <a:lnTo>
                    <a:pt x="459563" y="252493"/>
                  </a:lnTo>
                  <a:cubicBezTo>
                    <a:pt x="532831" y="207356"/>
                    <a:pt x="614527" y="177621"/>
                    <a:pt x="699666" y="165103"/>
                  </a:cubicBezTo>
                  <a:lnTo>
                    <a:pt x="727586" y="6739"/>
                  </a:lnTo>
                  <a:lnTo>
                    <a:pt x="856051" y="6739"/>
                  </a:lnTo>
                  <a:lnTo>
                    <a:pt x="883970" y="165102"/>
                  </a:lnTo>
                  <a:cubicBezTo>
                    <a:pt x="969110" y="177621"/>
                    <a:pt x="1050806" y="207356"/>
                    <a:pt x="1124073" y="252493"/>
                  </a:cubicBezTo>
                  <a:lnTo>
                    <a:pt x="1124074" y="25249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475308" tIns="731520" rIns="475308" bIns="582340" spcCol="1270" anchor="ctr"/>
            <a:lstStyle/>
            <a:p>
              <a:pPr algn="ctr" defTabSz="2369761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4000" dirty="0">
                <a:cs typeface="+mn-ea"/>
                <a:sym typeface="+mn-lt"/>
              </a:endParaRPr>
            </a:p>
          </p:txBody>
        </p:sp>
        <p:sp>
          <p:nvSpPr>
            <p:cNvPr id="37" name="Oval 48"/>
            <p:cNvSpPr/>
            <p:nvPr/>
          </p:nvSpPr>
          <p:spPr>
            <a:xfrm>
              <a:off x="1375616" y="1909011"/>
              <a:ext cx="1384028" cy="1383423"/>
            </a:xfrm>
            <a:prstGeom prst="ellipse">
              <a:avLst/>
            </a:prstGeom>
            <a:solidFill>
              <a:schemeClr val="accent1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33834">
                <a:defRPr/>
              </a:pPr>
              <a:r>
                <a:rPr lang="zh-CN" altLang="en-US" sz="2000" dirty="0">
                  <a:solidFill>
                    <a:schemeClr val="bg1"/>
                  </a:solidFill>
                  <a:cs typeface="+mn-ea"/>
                  <a:sym typeface="+mn-lt"/>
                </a:rPr>
                <a:t>精英教学团队</a:t>
              </a:r>
              <a:endParaRPr lang="en-US" sz="2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8" name="Group 50"/>
          <p:cNvGrpSpPr/>
          <p:nvPr/>
        </p:nvGrpSpPr>
        <p:grpSpPr bwMode="auto">
          <a:xfrm>
            <a:off x="4135969" y="1209885"/>
            <a:ext cx="2061633" cy="2061633"/>
            <a:chOff x="953424" y="1486519"/>
            <a:chExt cx="2228412" cy="2228408"/>
          </a:xfrm>
        </p:grpSpPr>
        <p:sp>
          <p:nvSpPr>
            <p:cNvPr id="45" name="Freeform 51"/>
            <p:cNvSpPr/>
            <p:nvPr/>
          </p:nvSpPr>
          <p:spPr>
            <a:xfrm>
              <a:off x="953424" y="1486519"/>
              <a:ext cx="2228412" cy="2228408"/>
            </a:xfrm>
            <a:custGeom>
              <a:avLst/>
              <a:gdLst>
                <a:gd name="connsiteX0" fmla="*/ 1124074 w 1583637"/>
                <a:gd name="connsiteY0" fmla="*/ 252493 h 1583637"/>
                <a:gd name="connsiteX1" fmla="*/ 1247256 w 1583637"/>
                <a:gd name="connsiteY1" fmla="*/ 149126 h 1583637"/>
                <a:gd name="connsiteX2" fmla="*/ 1345663 w 1583637"/>
                <a:gd name="connsiteY2" fmla="*/ 231701 h 1583637"/>
                <a:gd name="connsiteX3" fmla="*/ 1265256 w 1583637"/>
                <a:gd name="connsiteY3" fmla="*/ 370961 h 1583637"/>
                <a:gd name="connsiteX4" fmla="*/ 1393012 w 1583637"/>
                <a:gd name="connsiteY4" fmla="*/ 592241 h 1583637"/>
                <a:gd name="connsiteX5" fmla="*/ 1553818 w 1583637"/>
                <a:gd name="connsiteY5" fmla="*/ 592237 h 1583637"/>
                <a:gd name="connsiteX6" fmla="*/ 1576125 w 1583637"/>
                <a:gd name="connsiteY6" fmla="*/ 718748 h 1583637"/>
                <a:gd name="connsiteX7" fmla="*/ 1425015 w 1583637"/>
                <a:gd name="connsiteY7" fmla="*/ 773743 h 1583637"/>
                <a:gd name="connsiteX8" fmla="*/ 1380646 w 1583637"/>
                <a:gd name="connsiteY8" fmla="*/ 1025372 h 1583637"/>
                <a:gd name="connsiteX9" fmla="*/ 1503833 w 1583637"/>
                <a:gd name="connsiteY9" fmla="*/ 1128733 h 1583637"/>
                <a:gd name="connsiteX10" fmla="*/ 1439602 w 1583637"/>
                <a:gd name="connsiteY10" fmla="*/ 1239984 h 1583637"/>
                <a:gd name="connsiteX11" fmla="*/ 1288495 w 1583637"/>
                <a:gd name="connsiteY11" fmla="*/ 1184982 h 1583637"/>
                <a:gd name="connsiteX12" fmla="*/ 1092761 w 1583637"/>
                <a:gd name="connsiteY12" fmla="*/ 1349222 h 1583637"/>
                <a:gd name="connsiteX13" fmla="*/ 1120689 w 1583637"/>
                <a:gd name="connsiteY13" fmla="*/ 1507584 h 1583637"/>
                <a:gd name="connsiteX14" fmla="*/ 999974 w 1583637"/>
                <a:gd name="connsiteY14" fmla="*/ 1551521 h 1583637"/>
                <a:gd name="connsiteX15" fmla="*/ 919574 w 1583637"/>
                <a:gd name="connsiteY15" fmla="*/ 1412257 h 1583637"/>
                <a:gd name="connsiteX16" fmla="*/ 664062 w 1583637"/>
                <a:gd name="connsiteY16" fmla="*/ 1412257 h 1583637"/>
                <a:gd name="connsiteX17" fmla="*/ 583663 w 1583637"/>
                <a:gd name="connsiteY17" fmla="*/ 1551521 h 1583637"/>
                <a:gd name="connsiteX18" fmla="*/ 462948 w 1583637"/>
                <a:gd name="connsiteY18" fmla="*/ 1507584 h 1583637"/>
                <a:gd name="connsiteX19" fmla="*/ 490876 w 1583637"/>
                <a:gd name="connsiteY19" fmla="*/ 1349222 h 1583637"/>
                <a:gd name="connsiteX20" fmla="*/ 295142 w 1583637"/>
                <a:gd name="connsiteY20" fmla="*/ 1184981 h 1583637"/>
                <a:gd name="connsiteX21" fmla="*/ 144035 w 1583637"/>
                <a:gd name="connsiteY21" fmla="*/ 1239984 h 1583637"/>
                <a:gd name="connsiteX22" fmla="*/ 79804 w 1583637"/>
                <a:gd name="connsiteY22" fmla="*/ 1128733 h 1583637"/>
                <a:gd name="connsiteX23" fmla="*/ 202991 w 1583637"/>
                <a:gd name="connsiteY23" fmla="*/ 1025372 h 1583637"/>
                <a:gd name="connsiteX24" fmla="*/ 158622 w 1583637"/>
                <a:gd name="connsiteY24" fmla="*/ 773743 h 1583637"/>
                <a:gd name="connsiteX25" fmla="*/ 7512 w 1583637"/>
                <a:gd name="connsiteY25" fmla="*/ 718748 h 1583637"/>
                <a:gd name="connsiteX26" fmla="*/ 29819 w 1583637"/>
                <a:gd name="connsiteY26" fmla="*/ 592237 h 1583637"/>
                <a:gd name="connsiteX27" fmla="*/ 190625 w 1583637"/>
                <a:gd name="connsiteY27" fmla="*/ 592241 h 1583637"/>
                <a:gd name="connsiteX28" fmla="*/ 318381 w 1583637"/>
                <a:gd name="connsiteY28" fmla="*/ 370961 h 1583637"/>
                <a:gd name="connsiteX29" fmla="*/ 237974 w 1583637"/>
                <a:gd name="connsiteY29" fmla="*/ 231701 h 1583637"/>
                <a:gd name="connsiteX30" fmla="*/ 336381 w 1583637"/>
                <a:gd name="connsiteY30" fmla="*/ 149126 h 1583637"/>
                <a:gd name="connsiteX31" fmla="*/ 459563 w 1583637"/>
                <a:gd name="connsiteY31" fmla="*/ 252493 h 1583637"/>
                <a:gd name="connsiteX32" fmla="*/ 699666 w 1583637"/>
                <a:gd name="connsiteY32" fmla="*/ 165103 h 1583637"/>
                <a:gd name="connsiteX33" fmla="*/ 727586 w 1583637"/>
                <a:gd name="connsiteY33" fmla="*/ 6739 h 1583637"/>
                <a:gd name="connsiteX34" fmla="*/ 856051 w 1583637"/>
                <a:gd name="connsiteY34" fmla="*/ 6739 h 1583637"/>
                <a:gd name="connsiteX35" fmla="*/ 883970 w 1583637"/>
                <a:gd name="connsiteY35" fmla="*/ 165102 h 1583637"/>
                <a:gd name="connsiteX36" fmla="*/ 1124073 w 1583637"/>
                <a:gd name="connsiteY36" fmla="*/ 252493 h 1583637"/>
                <a:gd name="connsiteX37" fmla="*/ 1124074 w 1583637"/>
                <a:gd name="connsiteY37" fmla="*/ 252493 h 1583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583637" h="1583637">
                  <a:moveTo>
                    <a:pt x="1124074" y="252493"/>
                  </a:moveTo>
                  <a:lnTo>
                    <a:pt x="1247256" y="149126"/>
                  </a:lnTo>
                  <a:lnTo>
                    <a:pt x="1345663" y="231701"/>
                  </a:lnTo>
                  <a:lnTo>
                    <a:pt x="1265256" y="370961"/>
                  </a:lnTo>
                  <a:cubicBezTo>
                    <a:pt x="1322430" y="435278"/>
                    <a:pt x="1365899" y="510569"/>
                    <a:pt x="1393012" y="592241"/>
                  </a:cubicBezTo>
                  <a:lnTo>
                    <a:pt x="1553818" y="592237"/>
                  </a:lnTo>
                  <a:lnTo>
                    <a:pt x="1576125" y="718748"/>
                  </a:lnTo>
                  <a:lnTo>
                    <a:pt x="1425015" y="773743"/>
                  </a:lnTo>
                  <a:cubicBezTo>
                    <a:pt x="1427471" y="859762"/>
                    <a:pt x="1412374" y="945380"/>
                    <a:pt x="1380646" y="1025372"/>
                  </a:cubicBezTo>
                  <a:lnTo>
                    <a:pt x="1503833" y="1128733"/>
                  </a:lnTo>
                  <a:lnTo>
                    <a:pt x="1439602" y="1239984"/>
                  </a:lnTo>
                  <a:lnTo>
                    <a:pt x="1288495" y="1184982"/>
                  </a:lnTo>
                  <a:cubicBezTo>
                    <a:pt x="1235084" y="1252456"/>
                    <a:pt x="1168484" y="1308339"/>
                    <a:pt x="1092761" y="1349222"/>
                  </a:cubicBezTo>
                  <a:lnTo>
                    <a:pt x="1120689" y="1507584"/>
                  </a:lnTo>
                  <a:lnTo>
                    <a:pt x="999974" y="1551521"/>
                  </a:lnTo>
                  <a:lnTo>
                    <a:pt x="919574" y="1412257"/>
                  </a:lnTo>
                  <a:cubicBezTo>
                    <a:pt x="835287" y="1429613"/>
                    <a:pt x="748348" y="1429613"/>
                    <a:pt x="664062" y="1412257"/>
                  </a:cubicBezTo>
                  <a:lnTo>
                    <a:pt x="583663" y="1551521"/>
                  </a:lnTo>
                  <a:lnTo>
                    <a:pt x="462948" y="1507584"/>
                  </a:lnTo>
                  <a:lnTo>
                    <a:pt x="490876" y="1349222"/>
                  </a:lnTo>
                  <a:cubicBezTo>
                    <a:pt x="415153" y="1308339"/>
                    <a:pt x="348553" y="1252455"/>
                    <a:pt x="295142" y="1184981"/>
                  </a:cubicBezTo>
                  <a:lnTo>
                    <a:pt x="144035" y="1239984"/>
                  </a:lnTo>
                  <a:lnTo>
                    <a:pt x="79804" y="1128733"/>
                  </a:lnTo>
                  <a:lnTo>
                    <a:pt x="202991" y="1025372"/>
                  </a:lnTo>
                  <a:cubicBezTo>
                    <a:pt x="171263" y="945380"/>
                    <a:pt x="156166" y="859762"/>
                    <a:pt x="158622" y="773743"/>
                  </a:cubicBezTo>
                  <a:lnTo>
                    <a:pt x="7512" y="718748"/>
                  </a:lnTo>
                  <a:lnTo>
                    <a:pt x="29819" y="592237"/>
                  </a:lnTo>
                  <a:lnTo>
                    <a:pt x="190625" y="592241"/>
                  </a:lnTo>
                  <a:cubicBezTo>
                    <a:pt x="217738" y="510569"/>
                    <a:pt x="261208" y="435277"/>
                    <a:pt x="318381" y="370961"/>
                  </a:cubicBezTo>
                  <a:lnTo>
                    <a:pt x="237974" y="231701"/>
                  </a:lnTo>
                  <a:lnTo>
                    <a:pt x="336381" y="149126"/>
                  </a:lnTo>
                  <a:lnTo>
                    <a:pt x="459563" y="252493"/>
                  </a:lnTo>
                  <a:cubicBezTo>
                    <a:pt x="532831" y="207356"/>
                    <a:pt x="614527" y="177621"/>
                    <a:pt x="699666" y="165103"/>
                  </a:cubicBezTo>
                  <a:lnTo>
                    <a:pt x="727586" y="6739"/>
                  </a:lnTo>
                  <a:lnTo>
                    <a:pt x="856051" y="6739"/>
                  </a:lnTo>
                  <a:lnTo>
                    <a:pt x="883970" y="165102"/>
                  </a:lnTo>
                  <a:cubicBezTo>
                    <a:pt x="969110" y="177621"/>
                    <a:pt x="1050806" y="207356"/>
                    <a:pt x="1124073" y="252493"/>
                  </a:cubicBezTo>
                  <a:lnTo>
                    <a:pt x="1124074" y="25249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475308" tIns="731520" rIns="475308" bIns="582340" spcCol="1270" anchor="ctr"/>
            <a:lstStyle/>
            <a:p>
              <a:pPr algn="ctr" defTabSz="2369761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2100" dirty="0">
                <a:cs typeface="+mn-ea"/>
                <a:sym typeface="+mn-lt"/>
              </a:endParaRPr>
            </a:p>
          </p:txBody>
        </p:sp>
        <p:sp>
          <p:nvSpPr>
            <p:cNvPr id="46" name="Oval 52"/>
            <p:cNvSpPr/>
            <p:nvPr/>
          </p:nvSpPr>
          <p:spPr>
            <a:xfrm>
              <a:off x="1376686" y="1909779"/>
              <a:ext cx="1381890" cy="1381888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33834">
                <a:defRPr/>
              </a:pPr>
              <a:r>
                <a:rPr lang="zh-CN" altLang="en-US" dirty="0">
                  <a:solidFill>
                    <a:schemeClr val="bg1"/>
                  </a:solidFill>
                  <a:cs typeface="+mn-ea"/>
                  <a:sym typeface="+mn-lt"/>
                </a:rPr>
                <a:t>定制化小班化课程</a:t>
              </a:r>
              <a:endParaRPr lang="en-US" altLang="zh-CN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8" name="Group 53"/>
          <p:cNvGrpSpPr/>
          <p:nvPr/>
        </p:nvGrpSpPr>
        <p:grpSpPr>
          <a:xfrm>
            <a:off x="6096000" y="1145544"/>
            <a:ext cx="2971216" cy="2971211"/>
            <a:chOff x="953424" y="1486519"/>
            <a:chExt cx="2228412" cy="2228408"/>
          </a:xfrm>
          <a:solidFill>
            <a:srgbClr val="FF3F3F"/>
          </a:solidFill>
        </p:grpSpPr>
        <p:sp>
          <p:nvSpPr>
            <p:cNvPr id="49" name="Freeform 54"/>
            <p:cNvSpPr/>
            <p:nvPr/>
          </p:nvSpPr>
          <p:spPr>
            <a:xfrm>
              <a:off x="953424" y="1486519"/>
              <a:ext cx="2228412" cy="2228408"/>
            </a:xfrm>
            <a:custGeom>
              <a:avLst/>
              <a:gdLst>
                <a:gd name="connsiteX0" fmla="*/ 1124074 w 1583637"/>
                <a:gd name="connsiteY0" fmla="*/ 252493 h 1583637"/>
                <a:gd name="connsiteX1" fmla="*/ 1247256 w 1583637"/>
                <a:gd name="connsiteY1" fmla="*/ 149126 h 1583637"/>
                <a:gd name="connsiteX2" fmla="*/ 1345663 w 1583637"/>
                <a:gd name="connsiteY2" fmla="*/ 231701 h 1583637"/>
                <a:gd name="connsiteX3" fmla="*/ 1265256 w 1583637"/>
                <a:gd name="connsiteY3" fmla="*/ 370961 h 1583637"/>
                <a:gd name="connsiteX4" fmla="*/ 1393012 w 1583637"/>
                <a:gd name="connsiteY4" fmla="*/ 592241 h 1583637"/>
                <a:gd name="connsiteX5" fmla="*/ 1553818 w 1583637"/>
                <a:gd name="connsiteY5" fmla="*/ 592237 h 1583637"/>
                <a:gd name="connsiteX6" fmla="*/ 1576125 w 1583637"/>
                <a:gd name="connsiteY6" fmla="*/ 718748 h 1583637"/>
                <a:gd name="connsiteX7" fmla="*/ 1425015 w 1583637"/>
                <a:gd name="connsiteY7" fmla="*/ 773743 h 1583637"/>
                <a:gd name="connsiteX8" fmla="*/ 1380646 w 1583637"/>
                <a:gd name="connsiteY8" fmla="*/ 1025372 h 1583637"/>
                <a:gd name="connsiteX9" fmla="*/ 1503833 w 1583637"/>
                <a:gd name="connsiteY9" fmla="*/ 1128733 h 1583637"/>
                <a:gd name="connsiteX10" fmla="*/ 1439602 w 1583637"/>
                <a:gd name="connsiteY10" fmla="*/ 1239984 h 1583637"/>
                <a:gd name="connsiteX11" fmla="*/ 1288495 w 1583637"/>
                <a:gd name="connsiteY11" fmla="*/ 1184982 h 1583637"/>
                <a:gd name="connsiteX12" fmla="*/ 1092761 w 1583637"/>
                <a:gd name="connsiteY12" fmla="*/ 1349222 h 1583637"/>
                <a:gd name="connsiteX13" fmla="*/ 1120689 w 1583637"/>
                <a:gd name="connsiteY13" fmla="*/ 1507584 h 1583637"/>
                <a:gd name="connsiteX14" fmla="*/ 999974 w 1583637"/>
                <a:gd name="connsiteY14" fmla="*/ 1551521 h 1583637"/>
                <a:gd name="connsiteX15" fmla="*/ 919574 w 1583637"/>
                <a:gd name="connsiteY15" fmla="*/ 1412257 h 1583637"/>
                <a:gd name="connsiteX16" fmla="*/ 664062 w 1583637"/>
                <a:gd name="connsiteY16" fmla="*/ 1412257 h 1583637"/>
                <a:gd name="connsiteX17" fmla="*/ 583663 w 1583637"/>
                <a:gd name="connsiteY17" fmla="*/ 1551521 h 1583637"/>
                <a:gd name="connsiteX18" fmla="*/ 462948 w 1583637"/>
                <a:gd name="connsiteY18" fmla="*/ 1507584 h 1583637"/>
                <a:gd name="connsiteX19" fmla="*/ 490876 w 1583637"/>
                <a:gd name="connsiteY19" fmla="*/ 1349222 h 1583637"/>
                <a:gd name="connsiteX20" fmla="*/ 295142 w 1583637"/>
                <a:gd name="connsiteY20" fmla="*/ 1184981 h 1583637"/>
                <a:gd name="connsiteX21" fmla="*/ 144035 w 1583637"/>
                <a:gd name="connsiteY21" fmla="*/ 1239984 h 1583637"/>
                <a:gd name="connsiteX22" fmla="*/ 79804 w 1583637"/>
                <a:gd name="connsiteY22" fmla="*/ 1128733 h 1583637"/>
                <a:gd name="connsiteX23" fmla="*/ 202991 w 1583637"/>
                <a:gd name="connsiteY23" fmla="*/ 1025372 h 1583637"/>
                <a:gd name="connsiteX24" fmla="*/ 158622 w 1583637"/>
                <a:gd name="connsiteY24" fmla="*/ 773743 h 1583637"/>
                <a:gd name="connsiteX25" fmla="*/ 7512 w 1583637"/>
                <a:gd name="connsiteY25" fmla="*/ 718748 h 1583637"/>
                <a:gd name="connsiteX26" fmla="*/ 29819 w 1583637"/>
                <a:gd name="connsiteY26" fmla="*/ 592237 h 1583637"/>
                <a:gd name="connsiteX27" fmla="*/ 190625 w 1583637"/>
                <a:gd name="connsiteY27" fmla="*/ 592241 h 1583637"/>
                <a:gd name="connsiteX28" fmla="*/ 318381 w 1583637"/>
                <a:gd name="connsiteY28" fmla="*/ 370961 h 1583637"/>
                <a:gd name="connsiteX29" fmla="*/ 237974 w 1583637"/>
                <a:gd name="connsiteY29" fmla="*/ 231701 h 1583637"/>
                <a:gd name="connsiteX30" fmla="*/ 336381 w 1583637"/>
                <a:gd name="connsiteY30" fmla="*/ 149126 h 1583637"/>
                <a:gd name="connsiteX31" fmla="*/ 459563 w 1583637"/>
                <a:gd name="connsiteY31" fmla="*/ 252493 h 1583637"/>
                <a:gd name="connsiteX32" fmla="*/ 699666 w 1583637"/>
                <a:gd name="connsiteY32" fmla="*/ 165103 h 1583637"/>
                <a:gd name="connsiteX33" fmla="*/ 727586 w 1583637"/>
                <a:gd name="connsiteY33" fmla="*/ 6739 h 1583637"/>
                <a:gd name="connsiteX34" fmla="*/ 856051 w 1583637"/>
                <a:gd name="connsiteY34" fmla="*/ 6739 h 1583637"/>
                <a:gd name="connsiteX35" fmla="*/ 883970 w 1583637"/>
                <a:gd name="connsiteY35" fmla="*/ 165102 h 1583637"/>
                <a:gd name="connsiteX36" fmla="*/ 1124073 w 1583637"/>
                <a:gd name="connsiteY36" fmla="*/ 252493 h 1583637"/>
                <a:gd name="connsiteX37" fmla="*/ 1124074 w 1583637"/>
                <a:gd name="connsiteY37" fmla="*/ 252493 h 1583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583637" h="1583637">
                  <a:moveTo>
                    <a:pt x="1124074" y="252493"/>
                  </a:moveTo>
                  <a:lnTo>
                    <a:pt x="1247256" y="149126"/>
                  </a:lnTo>
                  <a:lnTo>
                    <a:pt x="1345663" y="231701"/>
                  </a:lnTo>
                  <a:lnTo>
                    <a:pt x="1265256" y="370961"/>
                  </a:lnTo>
                  <a:cubicBezTo>
                    <a:pt x="1322430" y="435278"/>
                    <a:pt x="1365899" y="510569"/>
                    <a:pt x="1393012" y="592241"/>
                  </a:cubicBezTo>
                  <a:lnTo>
                    <a:pt x="1553818" y="592237"/>
                  </a:lnTo>
                  <a:lnTo>
                    <a:pt x="1576125" y="718748"/>
                  </a:lnTo>
                  <a:lnTo>
                    <a:pt x="1425015" y="773743"/>
                  </a:lnTo>
                  <a:cubicBezTo>
                    <a:pt x="1427471" y="859762"/>
                    <a:pt x="1412374" y="945380"/>
                    <a:pt x="1380646" y="1025372"/>
                  </a:cubicBezTo>
                  <a:lnTo>
                    <a:pt x="1503833" y="1128733"/>
                  </a:lnTo>
                  <a:lnTo>
                    <a:pt x="1439602" y="1239984"/>
                  </a:lnTo>
                  <a:lnTo>
                    <a:pt x="1288495" y="1184982"/>
                  </a:lnTo>
                  <a:cubicBezTo>
                    <a:pt x="1235084" y="1252456"/>
                    <a:pt x="1168484" y="1308339"/>
                    <a:pt x="1092761" y="1349222"/>
                  </a:cubicBezTo>
                  <a:lnTo>
                    <a:pt x="1120689" y="1507584"/>
                  </a:lnTo>
                  <a:lnTo>
                    <a:pt x="999974" y="1551521"/>
                  </a:lnTo>
                  <a:lnTo>
                    <a:pt x="919574" y="1412257"/>
                  </a:lnTo>
                  <a:cubicBezTo>
                    <a:pt x="835287" y="1429613"/>
                    <a:pt x="748348" y="1429613"/>
                    <a:pt x="664062" y="1412257"/>
                  </a:cubicBezTo>
                  <a:lnTo>
                    <a:pt x="583663" y="1551521"/>
                  </a:lnTo>
                  <a:lnTo>
                    <a:pt x="462948" y="1507584"/>
                  </a:lnTo>
                  <a:lnTo>
                    <a:pt x="490876" y="1349222"/>
                  </a:lnTo>
                  <a:cubicBezTo>
                    <a:pt x="415153" y="1308339"/>
                    <a:pt x="348553" y="1252455"/>
                    <a:pt x="295142" y="1184981"/>
                  </a:cubicBezTo>
                  <a:lnTo>
                    <a:pt x="144035" y="1239984"/>
                  </a:lnTo>
                  <a:lnTo>
                    <a:pt x="79804" y="1128733"/>
                  </a:lnTo>
                  <a:lnTo>
                    <a:pt x="202991" y="1025372"/>
                  </a:lnTo>
                  <a:cubicBezTo>
                    <a:pt x="171263" y="945380"/>
                    <a:pt x="156166" y="859762"/>
                    <a:pt x="158622" y="773743"/>
                  </a:cubicBezTo>
                  <a:lnTo>
                    <a:pt x="7512" y="718748"/>
                  </a:lnTo>
                  <a:lnTo>
                    <a:pt x="29819" y="592237"/>
                  </a:lnTo>
                  <a:lnTo>
                    <a:pt x="190625" y="592241"/>
                  </a:lnTo>
                  <a:cubicBezTo>
                    <a:pt x="217738" y="510569"/>
                    <a:pt x="261208" y="435277"/>
                    <a:pt x="318381" y="370961"/>
                  </a:cubicBezTo>
                  <a:lnTo>
                    <a:pt x="237974" y="231701"/>
                  </a:lnTo>
                  <a:lnTo>
                    <a:pt x="336381" y="149126"/>
                  </a:lnTo>
                  <a:lnTo>
                    <a:pt x="459563" y="252493"/>
                  </a:lnTo>
                  <a:cubicBezTo>
                    <a:pt x="532831" y="207356"/>
                    <a:pt x="614527" y="177621"/>
                    <a:pt x="699666" y="165103"/>
                  </a:cubicBezTo>
                  <a:lnTo>
                    <a:pt x="727586" y="6739"/>
                  </a:lnTo>
                  <a:lnTo>
                    <a:pt x="856051" y="6739"/>
                  </a:lnTo>
                  <a:lnTo>
                    <a:pt x="883970" y="165102"/>
                  </a:lnTo>
                  <a:cubicBezTo>
                    <a:pt x="969110" y="177621"/>
                    <a:pt x="1050806" y="207356"/>
                    <a:pt x="1124073" y="252493"/>
                  </a:cubicBezTo>
                  <a:lnTo>
                    <a:pt x="1124074" y="25249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475308" tIns="731520" rIns="475308" bIns="582340" spcCol="1270" anchor="ctr"/>
            <a:lstStyle/>
            <a:p>
              <a:pPr algn="ctr" defTabSz="2369761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2800" dirty="0">
                <a:cs typeface="+mn-ea"/>
                <a:sym typeface="+mn-lt"/>
              </a:endParaRPr>
            </a:p>
          </p:txBody>
        </p:sp>
        <p:sp>
          <p:nvSpPr>
            <p:cNvPr id="50" name="Oval 55"/>
            <p:cNvSpPr/>
            <p:nvPr/>
          </p:nvSpPr>
          <p:spPr>
            <a:xfrm>
              <a:off x="1376346" y="1909439"/>
              <a:ext cx="1382568" cy="1382568"/>
            </a:xfrm>
            <a:prstGeom prst="ellipse">
              <a:avLst/>
            </a:prstGeom>
            <a:solidFill>
              <a:schemeClr val="accent3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33834">
                <a:defRPr/>
              </a:pPr>
              <a:r>
                <a:rPr lang="zh-CN" altLang="en-US" sz="2000" dirty="0">
                  <a:solidFill>
                    <a:schemeClr val="bg1"/>
                  </a:solidFill>
                  <a:cs typeface="+mn-ea"/>
                  <a:sym typeface="+mn-lt"/>
                </a:rPr>
                <a:t>本土化</a:t>
              </a:r>
              <a:endParaRPr lang="en-US" altLang="zh-CN" sz="2000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 algn="ctr" defTabSz="1833834">
                <a:defRPr/>
              </a:pPr>
              <a:r>
                <a:rPr lang="zh-CN" altLang="en-US" sz="2000" dirty="0">
                  <a:solidFill>
                    <a:schemeClr val="bg1"/>
                  </a:solidFill>
                  <a:cs typeface="+mn-ea"/>
                  <a:sym typeface="+mn-lt"/>
                </a:rPr>
                <a:t>纯英语</a:t>
              </a:r>
              <a:endParaRPr lang="en-US" altLang="zh-CN" sz="2000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 algn="ctr" defTabSz="1833834">
                <a:defRPr/>
              </a:pPr>
              <a:r>
                <a:rPr lang="zh-CN" altLang="en-US" sz="2000" dirty="0">
                  <a:solidFill>
                    <a:schemeClr val="bg1"/>
                  </a:solidFill>
                  <a:cs typeface="+mn-ea"/>
                  <a:sym typeface="+mn-lt"/>
                </a:rPr>
                <a:t>授课模式</a:t>
              </a:r>
              <a:endParaRPr lang="en-US" altLang="zh-CN" sz="2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1" name="Group 56"/>
          <p:cNvGrpSpPr/>
          <p:nvPr/>
        </p:nvGrpSpPr>
        <p:grpSpPr>
          <a:xfrm>
            <a:off x="8949894" y="1035946"/>
            <a:ext cx="2398291" cy="2419520"/>
            <a:chOff x="953424" y="1486519"/>
            <a:chExt cx="2228412" cy="2228408"/>
          </a:xfrm>
          <a:solidFill>
            <a:srgbClr val="FFC000"/>
          </a:solidFill>
        </p:grpSpPr>
        <p:sp>
          <p:nvSpPr>
            <p:cNvPr id="52" name="Freeform 57"/>
            <p:cNvSpPr/>
            <p:nvPr/>
          </p:nvSpPr>
          <p:spPr>
            <a:xfrm>
              <a:off x="953424" y="1486519"/>
              <a:ext cx="2228412" cy="2228408"/>
            </a:xfrm>
            <a:custGeom>
              <a:avLst/>
              <a:gdLst>
                <a:gd name="connsiteX0" fmla="*/ 1124074 w 1583637"/>
                <a:gd name="connsiteY0" fmla="*/ 252493 h 1583637"/>
                <a:gd name="connsiteX1" fmla="*/ 1247256 w 1583637"/>
                <a:gd name="connsiteY1" fmla="*/ 149126 h 1583637"/>
                <a:gd name="connsiteX2" fmla="*/ 1345663 w 1583637"/>
                <a:gd name="connsiteY2" fmla="*/ 231701 h 1583637"/>
                <a:gd name="connsiteX3" fmla="*/ 1265256 w 1583637"/>
                <a:gd name="connsiteY3" fmla="*/ 370961 h 1583637"/>
                <a:gd name="connsiteX4" fmla="*/ 1393012 w 1583637"/>
                <a:gd name="connsiteY4" fmla="*/ 592241 h 1583637"/>
                <a:gd name="connsiteX5" fmla="*/ 1553818 w 1583637"/>
                <a:gd name="connsiteY5" fmla="*/ 592237 h 1583637"/>
                <a:gd name="connsiteX6" fmla="*/ 1576125 w 1583637"/>
                <a:gd name="connsiteY6" fmla="*/ 718748 h 1583637"/>
                <a:gd name="connsiteX7" fmla="*/ 1425015 w 1583637"/>
                <a:gd name="connsiteY7" fmla="*/ 773743 h 1583637"/>
                <a:gd name="connsiteX8" fmla="*/ 1380646 w 1583637"/>
                <a:gd name="connsiteY8" fmla="*/ 1025372 h 1583637"/>
                <a:gd name="connsiteX9" fmla="*/ 1503833 w 1583637"/>
                <a:gd name="connsiteY9" fmla="*/ 1128733 h 1583637"/>
                <a:gd name="connsiteX10" fmla="*/ 1439602 w 1583637"/>
                <a:gd name="connsiteY10" fmla="*/ 1239984 h 1583637"/>
                <a:gd name="connsiteX11" fmla="*/ 1288495 w 1583637"/>
                <a:gd name="connsiteY11" fmla="*/ 1184982 h 1583637"/>
                <a:gd name="connsiteX12" fmla="*/ 1092761 w 1583637"/>
                <a:gd name="connsiteY12" fmla="*/ 1349222 h 1583637"/>
                <a:gd name="connsiteX13" fmla="*/ 1120689 w 1583637"/>
                <a:gd name="connsiteY13" fmla="*/ 1507584 h 1583637"/>
                <a:gd name="connsiteX14" fmla="*/ 999974 w 1583637"/>
                <a:gd name="connsiteY14" fmla="*/ 1551521 h 1583637"/>
                <a:gd name="connsiteX15" fmla="*/ 919574 w 1583637"/>
                <a:gd name="connsiteY15" fmla="*/ 1412257 h 1583637"/>
                <a:gd name="connsiteX16" fmla="*/ 664062 w 1583637"/>
                <a:gd name="connsiteY16" fmla="*/ 1412257 h 1583637"/>
                <a:gd name="connsiteX17" fmla="*/ 583663 w 1583637"/>
                <a:gd name="connsiteY17" fmla="*/ 1551521 h 1583637"/>
                <a:gd name="connsiteX18" fmla="*/ 462948 w 1583637"/>
                <a:gd name="connsiteY18" fmla="*/ 1507584 h 1583637"/>
                <a:gd name="connsiteX19" fmla="*/ 490876 w 1583637"/>
                <a:gd name="connsiteY19" fmla="*/ 1349222 h 1583637"/>
                <a:gd name="connsiteX20" fmla="*/ 295142 w 1583637"/>
                <a:gd name="connsiteY20" fmla="*/ 1184981 h 1583637"/>
                <a:gd name="connsiteX21" fmla="*/ 144035 w 1583637"/>
                <a:gd name="connsiteY21" fmla="*/ 1239984 h 1583637"/>
                <a:gd name="connsiteX22" fmla="*/ 79804 w 1583637"/>
                <a:gd name="connsiteY22" fmla="*/ 1128733 h 1583637"/>
                <a:gd name="connsiteX23" fmla="*/ 202991 w 1583637"/>
                <a:gd name="connsiteY23" fmla="*/ 1025372 h 1583637"/>
                <a:gd name="connsiteX24" fmla="*/ 158622 w 1583637"/>
                <a:gd name="connsiteY24" fmla="*/ 773743 h 1583637"/>
                <a:gd name="connsiteX25" fmla="*/ 7512 w 1583637"/>
                <a:gd name="connsiteY25" fmla="*/ 718748 h 1583637"/>
                <a:gd name="connsiteX26" fmla="*/ 29819 w 1583637"/>
                <a:gd name="connsiteY26" fmla="*/ 592237 h 1583637"/>
                <a:gd name="connsiteX27" fmla="*/ 190625 w 1583637"/>
                <a:gd name="connsiteY27" fmla="*/ 592241 h 1583637"/>
                <a:gd name="connsiteX28" fmla="*/ 318381 w 1583637"/>
                <a:gd name="connsiteY28" fmla="*/ 370961 h 1583637"/>
                <a:gd name="connsiteX29" fmla="*/ 237974 w 1583637"/>
                <a:gd name="connsiteY29" fmla="*/ 231701 h 1583637"/>
                <a:gd name="connsiteX30" fmla="*/ 336381 w 1583637"/>
                <a:gd name="connsiteY30" fmla="*/ 149126 h 1583637"/>
                <a:gd name="connsiteX31" fmla="*/ 459563 w 1583637"/>
                <a:gd name="connsiteY31" fmla="*/ 252493 h 1583637"/>
                <a:gd name="connsiteX32" fmla="*/ 699666 w 1583637"/>
                <a:gd name="connsiteY32" fmla="*/ 165103 h 1583637"/>
                <a:gd name="connsiteX33" fmla="*/ 727586 w 1583637"/>
                <a:gd name="connsiteY33" fmla="*/ 6739 h 1583637"/>
                <a:gd name="connsiteX34" fmla="*/ 856051 w 1583637"/>
                <a:gd name="connsiteY34" fmla="*/ 6739 h 1583637"/>
                <a:gd name="connsiteX35" fmla="*/ 883970 w 1583637"/>
                <a:gd name="connsiteY35" fmla="*/ 165102 h 1583637"/>
                <a:gd name="connsiteX36" fmla="*/ 1124073 w 1583637"/>
                <a:gd name="connsiteY36" fmla="*/ 252493 h 1583637"/>
                <a:gd name="connsiteX37" fmla="*/ 1124074 w 1583637"/>
                <a:gd name="connsiteY37" fmla="*/ 252493 h 1583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583637" h="1583637">
                  <a:moveTo>
                    <a:pt x="1124074" y="252493"/>
                  </a:moveTo>
                  <a:lnTo>
                    <a:pt x="1247256" y="149126"/>
                  </a:lnTo>
                  <a:lnTo>
                    <a:pt x="1345663" y="231701"/>
                  </a:lnTo>
                  <a:lnTo>
                    <a:pt x="1265256" y="370961"/>
                  </a:lnTo>
                  <a:cubicBezTo>
                    <a:pt x="1322430" y="435278"/>
                    <a:pt x="1365899" y="510569"/>
                    <a:pt x="1393012" y="592241"/>
                  </a:cubicBezTo>
                  <a:lnTo>
                    <a:pt x="1553818" y="592237"/>
                  </a:lnTo>
                  <a:lnTo>
                    <a:pt x="1576125" y="718748"/>
                  </a:lnTo>
                  <a:lnTo>
                    <a:pt x="1425015" y="773743"/>
                  </a:lnTo>
                  <a:cubicBezTo>
                    <a:pt x="1427471" y="859762"/>
                    <a:pt x="1412374" y="945380"/>
                    <a:pt x="1380646" y="1025372"/>
                  </a:cubicBezTo>
                  <a:lnTo>
                    <a:pt x="1503833" y="1128733"/>
                  </a:lnTo>
                  <a:lnTo>
                    <a:pt x="1439602" y="1239984"/>
                  </a:lnTo>
                  <a:lnTo>
                    <a:pt x="1288495" y="1184982"/>
                  </a:lnTo>
                  <a:cubicBezTo>
                    <a:pt x="1235084" y="1252456"/>
                    <a:pt x="1168484" y="1308339"/>
                    <a:pt x="1092761" y="1349222"/>
                  </a:cubicBezTo>
                  <a:lnTo>
                    <a:pt x="1120689" y="1507584"/>
                  </a:lnTo>
                  <a:lnTo>
                    <a:pt x="999974" y="1551521"/>
                  </a:lnTo>
                  <a:lnTo>
                    <a:pt x="919574" y="1412257"/>
                  </a:lnTo>
                  <a:cubicBezTo>
                    <a:pt x="835287" y="1429613"/>
                    <a:pt x="748348" y="1429613"/>
                    <a:pt x="664062" y="1412257"/>
                  </a:cubicBezTo>
                  <a:lnTo>
                    <a:pt x="583663" y="1551521"/>
                  </a:lnTo>
                  <a:lnTo>
                    <a:pt x="462948" y="1507584"/>
                  </a:lnTo>
                  <a:lnTo>
                    <a:pt x="490876" y="1349222"/>
                  </a:lnTo>
                  <a:cubicBezTo>
                    <a:pt x="415153" y="1308339"/>
                    <a:pt x="348553" y="1252455"/>
                    <a:pt x="295142" y="1184981"/>
                  </a:cubicBezTo>
                  <a:lnTo>
                    <a:pt x="144035" y="1239984"/>
                  </a:lnTo>
                  <a:lnTo>
                    <a:pt x="79804" y="1128733"/>
                  </a:lnTo>
                  <a:lnTo>
                    <a:pt x="202991" y="1025372"/>
                  </a:lnTo>
                  <a:cubicBezTo>
                    <a:pt x="171263" y="945380"/>
                    <a:pt x="156166" y="859762"/>
                    <a:pt x="158622" y="773743"/>
                  </a:cubicBezTo>
                  <a:lnTo>
                    <a:pt x="7512" y="718748"/>
                  </a:lnTo>
                  <a:lnTo>
                    <a:pt x="29819" y="592237"/>
                  </a:lnTo>
                  <a:lnTo>
                    <a:pt x="190625" y="592241"/>
                  </a:lnTo>
                  <a:cubicBezTo>
                    <a:pt x="217738" y="510569"/>
                    <a:pt x="261208" y="435277"/>
                    <a:pt x="318381" y="370961"/>
                  </a:cubicBezTo>
                  <a:lnTo>
                    <a:pt x="237974" y="231701"/>
                  </a:lnTo>
                  <a:lnTo>
                    <a:pt x="336381" y="149126"/>
                  </a:lnTo>
                  <a:lnTo>
                    <a:pt x="459563" y="252493"/>
                  </a:lnTo>
                  <a:cubicBezTo>
                    <a:pt x="532831" y="207356"/>
                    <a:pt x="614527" y="177621"/>
                    <a:pt x="699666" y="165103"/>
                  </a:cubicBezTo>
                  <a:lnTo>
                    <a:pt x="727586" y="6739"/>
                  </a:lnTo>
                  <a:lnTo>
                    <a:pt x="856051" y="6739"/>
                  </a:lnTo>
                  <a:lnTo>
                    <a:pt x="883970" y="165102"/>
                  </a:lnTo>
                  <a:cubicBezTo>
                    <a:pt x="969110" y="177621"/>
                    <a:pt x="1050806" y="207356"/>
                    <a:pt x="1124073" y="252493"/>
                  </a:cubicBezTo>
                  <a:lnTo>
                    <a:pt x="1124074" y="25249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475308" tIns="731520" rIns="475308" bIns="582340" spcCol="1270" anchor="ctr"/>
            <a:lstStyle/>
            <a:p>
              <a:pPr algn="ctr" defTabSz="2369761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2100" dirty="0">
                <a:cs typeface="+mn-ea"/>
                <a:sym typeface="+mn-lt"/>
              </a:endParaRPr>
            </a:p>
          </p:txBody>
        </p:sp>
        <p:sp>
          <p:nvSpPr>
            <p:cNvPr id="53" name="Oval 58"/>
            <p:cNvSpPr/>
            <p:nvPr/>
          </p:nvSpPr>
          <p:spPr>
            <a:xfrm>
              <a:off x="1376346" y="1909439"/>
              <a:ext cx="1382567" cy="1382568"/>
            </a:xfrm>
            <a:prstGeom prst="ellipse">
              <a:avLst/>
            </a:prstGeom>
            <a:solidFill>
              <a:schemeClr val="accent4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33834">
                <a:defRPr/>
              </a:pPr>
              <a:r>
                <a:rPr lang="zh-CN" altLang="en-US" sz="1600" dirty="0">
                  <a:solidFill>
                    <a:schemeClr val="bg1"/>
                  </a:solidFill>
                  <a:cs typeface="+mn-ea"/>
                  <a:sym typeface="+mn-lt"/>
                </a:rPr>
                <a:t>成果导向</a:t>
              </a:r>
              <a:endParaRPr lang="en-US" altLang="zh-CN" sz="1600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 algn="ctr" defTabSz="1833834">
                <a:defRPr/>
              </a:pPr>
              <a:r>
                <a:rPr lang="en-US" altLang="zh-CN" sz="1600" dirty="0">
                  <a:solidFill>
                    <a:schemeClr val="bg1"/>
                  </a:solidFill>
                  <a:cs typeface="+mn-ea"/>
                  <a:sym typeface="+mn-lt"/>
                </a:rPr>
                <a:t>+</a:t>
              </a:r>
            </a:p>
            <a:p>
              <a:pPr algn="ctr" defTabSz="1833834">
                <a:defRPr/>
              </a:pPr>
              <a:r>
                <a:rPr lang="zh-CN" altLang="en-US" sz="1600" dirty="0">
                  <a:solidFill>
                    <a:schemeClr val="bg1"/>
                  </a:solidFill>
                  <a:cs typeface="+mn-ea"/>
                  <a:sym typeface="+mn-lt"/>
                </a:rPr>
                <a:t>出国留学</a:t>
              </a:r>
              <a:endParaRPr lang="en-US" altLang="zh-CN" sz="1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54" name="TextBox 59"/>
          <p:cNvSpPr txBox="1"/>
          <p:nvPr/>
        </p:nvSpPr>
        <p:spPr>
          <a:xfrm>
            <a:off x="1051985" y="4585658"/>
            <a:ext cx="10121900" cy="1578766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marL="285750" indent="-285750" defTabSz="1833834">
              <a:lnSpc>
                <a:spcPct val="200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1333" b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来自哈佛大学、</a:t>
            </a:r>
            <a:r>
              <a:rPr lang="en-US" altLang="zh-CN" sz="1333" b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MIT</a:t>
            </a:r>
            <a:r>
              <a:rPr lang="zh-CN" altLang="en-US" sz="1333" b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、康奈尔大学等全球一流学府的导师授课团队</a:t>
            </a:r>
            <a:endParaRPr lang="en-US" altLang="zh-CN" sz="1333" b="1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 marL="285750" indent="-285750" defTabSz="1833834">
              <a:lnSpc>
                <a:spcPct val="200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1333" b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根据学员需求提供相应课程及定制授课安排，小班化教学提高学习效率和质量</a:t>
            </a:r>
            <a:endParaRPr lang="en-US" altLang="zh-CN" sz="1333" b="1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 marL="285750" indent="-285750" defTabSz="1833834">
              <a:lnSpc>
                <a:spcPct val="200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1333" b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所有课程均建立纯英语环境下的本土化授课内容、授课方式，学员上课“</a:t>
            </a:r>
            <a:r>
              <a:rPr lang="en-US" altLang="zh-CN" sz="1333" b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0</a:t>
            </a:r>
            <a:r>
              <a:rPr lang="zh-CN" altLang="en-US" sz="1333" b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阻碍”</a:t>
            </a:r>
            <a:endParaRPr lang="en-US" altLang="zh-CN" sz="1333" b="1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 marL="285750" indent="-285750" defTabSz="1833834">
              <a:lnSpc>
                <a:spcPct val="200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1333" b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以项目成果为导向授课，帮助学员完成作品并申请国外顶尖院校</a:t>
            </a:r>
          </a:p>
        </p:txBody>
      </p:sp>
      <p:cxnSp>
        <p:nvCxnSpPr>
          <p:cNvPr id="55" name="Straight Connector 60"/>
          <p:cNvCxnSpPr/>
          <p:nvPr/>
        </p:nvCxnSpPr>
        <p:spPr>
          <a:xfrm>
            <a:off x="1051985" y="4519726"/>
            <a:ext cx="10104967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>
            <a:extLst>
              <a:ext uri="{FF2B5EF4-FFF2-40B4-BE49-F238E27FC236}">
                <a16:creationId xmlns:a16="http://schemas.microsoft.com/office/drawing/2014/main" id="{6009F9A8-BE71-4AD9-A5EE-B9217DB8490B}"/>
              </a:ext>
            </a:extLst>
          </p:cNvPr>
          <p:cNvSpPr txBox="1"/>
          <p:nvPr/>
        </p:nvSpPr>
        <p:spPr>
          <a:xfrm>
            <a:off x="1128566" y="185236"/>
            <a:ext cx="48487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851tegakizatsu" panose="02010600030101010101" charset="-128"/>
              </a:rPr>
              <a:t>BIY</a:t>
            </a:r>
            <a:r>
              <a:rPr lang="zh-CN" altLang="en-US" sz="240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851tegakizatsu" panose="02010600030101010101" charset="-128"/>
              </a:rPr>
              <a:t>的优势亮点</a:t>
            </a:r>
          </a:p>
        </p:txBody>
      </p:sp>
    </p:spTree>
    <p:extLst>
      <p:ext uri="{BB962C8B-B14F-4D97-AF65-F5344CB8AC3E}">
        <p14:creationId xmlns:p14="http://schemas.microsoft.com/office/powerpoint/2010/main" val="2899432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07 5"/>
          <p:cNvSpPr/>
          <p:nvPr/>
        </p:nvSpPr>
        <p:spPr bwMode="auto">
          <a:xfrm>
            <a:off x="5245519" y="1195127"/>
            <a:ext cx="1927676" cy="3090477"/>
          </a:xfrm>
          <a:custGeom>
            <a:avLst/>
            <a:gdLst>
              <a:gd name="T0" fmla="*/ 5067 w 6381"/>
              <a:gd name="T1" fmla="*/ 2220 h 10218"/>
              <a:gd name="T2" fmla="*/ 5805 w 6381"/>
              <a:gd name="T3" fmla="*/ 2072 h 10218"/>
              <a:gd name="T4" fmla="*/ 6324 w 6381"/>
              <a:gd name="T5" fmla="*/ 1680 h 10218"/>
              <a:gd name="T6" fmla="*/ 6150 w 6381"/>
              <a:gd name="T7" fmla="*/ 1262 h 10218"/>
              <a:gd name="T8" fmla="*/ 5034 w 6381"/>
              <a:gd name="T9" fmla="*/ 1299 h 10218"/>
              <a:gd name="T10" fmla="*/ 4382 w 6381"/>
              <a:gd name="T11" fmla="*/ 1669 h 10218"/>
              <a:gd name="T12" fmla="*/ 3914 w 6381"/>
              <a:gd name="T13" fmla="*/ 2019 h 10218"/>
              <a:gd name="T14" fmla="*/ 3125 w 6381"/>
              <a:gd name="T15" fmla="*/ 2583 h 10218"/>
              <a:gd name="T16" fmla="*/ 3200 w 6381"/>
              <a:gd name="T17" fmla="*/ 1887 h 10218"/>
              <a:gd name="T18" fmla="*/ 3374 w 6381"/>
              <a:gd name="T19" fmla="*/ 1403 h 10218"/>
              <a:gd name="T20" fmla="*/ 2938 w 6381"/>
              <a:gd name="T21" fmla="*/ 195 h 10218"/>
              <a:gd name="T22" fmla="*/ 2625 w 6381"/>
              <a:gd name="T23" fmla="*/ 89 h 10218"/>
              <a:gd name="T24" fmla="*/ 2506 w 6381"/>
              <a:gd name="T25" fmla="*/ 909 h 10218"/>
              <a:gd name="T26" fmla="*/ 2756 w 6381"/>
              <a:gd name="T27" fmla="*/ 1738 h 10218"/>
              <a:gd name="T28" fmla="*/ 3037 w 6381"/>
              <a:gd name="T29" fmla="*/ 2085 h 10218"/>
              <a:gd name="T30" fmla="*/ 2588 w 6381"/>
              <a:gd name="T31" fmla="*/ 3185 h 10218"/>
              <a:gd name="T32" fmla="*/ 1834 w 6381"/>
              <a:gd name="T33" fmla="*/ 4541 h 10218"/>
              <a:gd name="T34" fmla="*/ 1461 w 6381"/>
              <a:gd name="T35" fmla="*/ 4068 h 10218"/>
              <a:gd name="T36" fmla="*/ 1608 w 6381"/>
              <a:gd name="T37" fmla="*/ 3539 h 10218"/>
              <a:gd name="T38" fmla="*/ 1954 w 6381"/>
              <a:gd name="T39" fmla="*/ 2049 h 10218"/>
              <a:gd name="T40" fmla="*/ 1568 w 6381"/>
              <a:gd name="T41" fmla="*/ 1366 h 10218"/>
              <a:gd name="T42" fmla="*/ 1053 w 6381"/>
              <a:gd name="T43" fmla="*/ 2266 h 10218"/>
              <a:gd name="T44" fmla="*/ 943 w 6381"/>
              <a:gd name="T45" fmla="*/ 3027 h 10218"/>
              <a:gd name="T46" fmla="*/ 1235 w 6381"/>
              <a:gd name="T47" fmla="*/ 3632 h 10218"/>
              <a:gd name="T48" fmla="*/ 1453 w 6381"/>
              <a:gd name="T49" fmla="*/ 4554 h 10218"/>
              <a:gd name="T50" fmla="*/ 1499 w 6381"/>
              <a:gd name="T51" fmla="*/ 5587 h 10218"/>
              <a:gd name="T52" fmla="*/ 1239 w 6381"/>
              <a:gd name="T53" fmla="*/ 7493 h 10218"/>
              <a:gd name="T54" fmla="*/ 911 w 6381"/>
              <a:gd name="T55" fmla="*/ 8101 h 10218"/>
              <a:gd name="T56" fmla="*/ 919 w 6381"/>
              <a:gd name="T57" fmla="*/ 7357 h 10218"/>
              <a:gd name="T58" fmla="*/ 301 w 6381"/>
              <a:gd name="T59" fmla="*/ 6296 h 10218"/>
              <a:gd name="T60" fmla="*/ 51 w 6381"/>
              <a:gd name="T61" fmla="*/ 6526 h 10218"/>
              <a:gd name="T62" fmla="*/ 294 w 6381"/>
              <a:gd name="T63" fmla="*/ 7848 h 10218"/>
              <a:gd name="T64" fmla="*/ 1067 w 6381"/>
              <a:gd name="T65" fmla="*/ 8475 h 10218"/>
              <a:gd name="T66" fmla="*/ 1180 w 6381"/>
              <a:gd name="T67" fmla="*/ 8963 h 10218"/>
              <a:gd name="T68" fmla="*/ 1154 w 6381"/>
              <a:gd name="T69" fmla="*/ 10105 h 10218"/>
              <a:gd name="T70" fmla="*/ 1363 w 6381"/>
              <a:gd name="T71" fmla="*/ 9318 h 10218"/>
              <a:gd name="T72" fmla="*/ 1956 w 6381"/>
              <a:gd name="T73" fmla="*/ 8533 h 10218"/>
              <a:gd name="T74" fmla="*/ 2293 w 6381"/>
              <a:gd name="T75" fmla="*/ 8207 h 10218"/>
              <a:gd name="T76" fmla="*/ 2547 w 6381"/>
              <a:gd name="T77" fmla="*/ 7630 h 10218"/>
              <a:gd name="T78" fmla="*/ 2487 w 6381"/>
              <a:gd name="T79" fmla="*/ 6997 h 10218"/>
              <a:gd name="T80" fmla="*/ 2065 w 6381"/>
              <a:gd name="T81" fmla="*/ 7016 h 10218"/>
              <a:gd name="T82" fmla="*/ 1738 w 6381"/>
              <a:gd name="T83" fmla="*/ 7732 h 10218"/>
              <a:gd name="T84" fmla="*/ 1788 w 6381"/>
              <a:gd name="T85" fmla="*/ 8430 h 10218"/>
              <a:gd name="T86" fmla="*/ 1482 w 6381"/>
              <a:gd name="T87" fmla="*/ 9028 h 10218"/>
              <a:gd name="T88" fmla="*/ 1485 w 6381"/>
              <a:gd name="T89" fmla="*/ 6936 h 10218"/>
              <a:gd name="T90" fmla="*/ 1872 w 6381"/>
              <a:gd name="T91" fmla="*/ 6478 h 10218"/>
              <a:gd name="T92" fmla="*/ 2482 w 6381"/>
              <a:gd name="T93" fmla="*/ 6345 h 10218"/>
              <a:gd name="T94" fmla="*/ 3015 w 6381"/>
              <a:gd name="T95" fmla="*/ 5946 h 10218"/>
              <a:gd name="T96" fmla="*/ 3187 w 6381"/>
              <a:gd name="T97" fmla="*/ 5281 h 10218"/>
              <a:gd name="T98" fmla="*/ 2836 w 6381"/>
              <a:gd name="T99" fmla="*/ 4893 h 10218"/>
              <a:gd name="T100" fmla="*/ 2271 w 6381"/>
              <a:gd name="T101" fmla="*/ 5312 h 10218"/>
              <a:gd name="T102" fmla="*/ 1960 w 6381"/>
              <a:gd name="T103" fmla="*/ 5971 h 10218"/>
              <a:gd name="T104" fmla="*/ 1848 w 6381"/>
              <a:gd name="T105" fmla="*/ 6338 h 10218"/>
              <a:gd name="T106" fmla="*/ 1663 w 6381"/>
              <a:gd name="T107" fmla="*/ 5754 h 10218"/>
              <a:gd name="T108" fmla="*/ 2165 w 6381"/>
              <a:gd name="T109" fmla="*/ 4237 h 10218"/>
              <a:gd name="T110" fmla="*/ 3017 w 6381"/>
              <a:gd name="T111" fmla="*/ 3810 h 10218"/>
              <a:gd name="T112" fmla="*/ 3521 w 6381"/>
              <a:gd name="T113" fmla="*/ 3975 h 10218"/>
              <a:gd name="T114" fmla="*/ 4387 w 6381"/>
              <a:gd name="T115" fmla="*/ 3778 h 10218"/>
              <a:gd name="T116" fmla="*/ 4821 w 6381"/>
              <a:gd name="T117" fmla="*/ 3413 h 10218"/>
              <a:gd name="T118" fmla="*/ 4007 w 6381"/>
              <a:gd name="T119" fmla="*/ 3196 h 10218"/>
              <a:gd name="T120" fmla="*/ 3053 w 6381"/>
              <a:gd name="T121" fmla="*/ 3557 h 10218"/>
              <a:gd name="T122" fmla="*/ 2314 w 6381"/>
              <a:gd name="T123" fmla="*/ 3952 h 10218"/>
              <a:gd name="T124" fmla="*/ 3316 w 6381"/>
              <a:gd name="T125" fmla="*/ 2703 h 10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381" h="10218">
                <a:moveTo>
                  <a:pt x="4392" y="2029"/>
                </a:moveTo>
                <a:lnTo>
                  <a:pt x="4422" y="2046"/>
                </a:lnTo>
                <a:lnTo>
                  <a:pt x="4453" y="2062"/>
                </a:lnTo>
                <a:lnTo>
                  <a:pt x="4486" y="2078"/>
                </a:lnTo>
                <a:lnTo>
                  <a:pt x="4518" y="2094"/>
                </a:lnTo>
                <a:lnTo>
                  <a:pt x="4551" y="2107"/>
                </a:lnTo>
                <a:lnTo>
                  <a:pt x="4583" y="2120"/>
                </a:lnTo>
                <a:lnTo>
                  <a:pt x="4616" y="2133"/>
                </a:lnTo>
                <a:lnTo>
                  <a:pt x="4650" y="2144"/>
                </a:lnTo>
                <a:lnTo>
                  <a:pt x="4683" y="2155"/>
                </a:lnTo>
                <a:lnTo>
                  <a:pt x="4718" y="2164"/>
                </a:lnTo>
                <a:lnTo>
                  <a:pt x="4752" y="2174"/>
                </a:lnTo>
                <a:lnTo>
                  <a:pt x="4787" y="2183"/>
                </a:lnTo>
                <a:lnTo>
                  <a:pt x="4821" y="2190"/>
                </a:lnTo>
                <a:lnTo>
                  <a:pt x="4855" y="2197"/>
                </a:lnTo>
                <a:lnTo>
                  <a:pt x="4891" y="2203"/>
                </a:lnTo>
                <a:lnTo>
                  <a:pt x="4925" y="2208"/>
                </a:lnTo>
                <a:lnTo>
                  <a:pt x="4961" y="2212"/>
                </a:lnTo>
                <a:lnTo>
                  <a:pt x="4996" y="2215"/>
                </a:lnTo>
                <a:lnTo>
                  <a:pt x="5032" y="2218"/>
                </a:lnTo>
                <a:lnTo>
                  <a:pt x="5067" y="2220"/>
                </a:lnTo>
                <a:lnTo>
                  <a:pt x="5102" y="2221"/>
                </a:lnTo>
                <a:lnTo>
                  <a:pt x="5138" y="2221"/>
                </a:lnTo>
                <a:lnTo>
                  <a:pt x="5173" y="2220"/>
                </a:lnTo>
                <a:lnTo>
                  <a:pt x="5209" y="2219"/>
                </a:lnTo>
                <a:lnTo>
                  <a:pt x="5244" y="2217"/>
                </a:lnTo>
                <a:lnTo>
                  <a:pt x="5280" y="2214"/>
                </a:lnTo>
                <a:lnTo>
                  <a:pt x="5315" y="2210"/>
                </a:lnTo>
                <a:lnTo>
                  <a:pt x="5350" y="2206"/>
                </a:lnTo>
                <a:lnTo>
                  <a:pt x="5386" y="2201"/>
                </a:lnTo>
                <a:lnTo>
                  <a:pt x="5420" y="2194"/>
                </a:lnTo>
                <a:lnTo>
                  <a:pt x="5456" y="2188"/>
                </a:lnTo>
                <a:lnTo>
                  <a:pt x="5490" y="2180"/>
                </a:lnTo>
                <a:lnTo>
                  <a:pt x="5527" y="2171"/>
                </a:lnTo>
                <a:lnTo>
                  <a:pt x="5562" y="2161"/>
                </a:lnTo>
                <a:lnTo>
                  <a:pt x="5598" y="2150"/>
                </a:lnTo>
                <a:lnTo>
                  <a:pt x="5633" y="2139"/>
                </a:lnTo>
                <a:lnTo>
                  <a:pt x="5668" y="2128"/>
                </a:lnTo>
                <a:lnTo>
                  <a:pt x="5703" y="2115"/>
                </a:lnTo>
                <a:lnTo>
                  <a:pt x="5737" y="2102"/>
                </a:lnTo>
                <a:lnTo>
                  <a:pt x="5772" y="2087"/>
                </a:lnTo>
                <a:lnTo>
                  <a:pt x="5805" y="2072"/>
                </a:lnTo>
                <a:lnTo>
                  <a:pt x="5838" y="2056"/>
                </a:lnTo>
                <a:lnTo>
                  <a:pt x="5872" y="2040"/>
                </a:lnTo>
                <a:lnTo>
                  <a:pt x="5904" y="2022"/>
                </a:lnTo>
                <a:lnTo>
                  <a:pt x="5937" y="2005"/>
                </a:lnTo>
                <a:lnTo>
                  <a:pt x="5968" y="1985"/>
                </a:lnTo>
                <a:lnTo>
                  <a:pt x="5999" y="1966"/>
                </a:lnTo>
                <a:lnTo>
                  <a:pt x="6031" y="1946"/>
                </a:lnTo>
                <a:lnTo>
                  <a:pt x="6057" y="1928"/>
                </a:lnTo>
                <a:lnTo>
                  <a:pt x="6085" y="1908"/>
                </a:lnTo>
                <a:lnTo>
                  <a:pt x="6113" y="1888"/>
                </a:lnTo>
                <a:lnTo>
                  <a:pt x="6141" y="1866"/>
                </a:lnTo>
                <a:lnTo>
                  <a:pt x="6171" y="1843"/>
                </a:lnTo>
                <a:lnTo>
                  <a:pt x="6199" y="1818"/>
                </a:lnTo>
                <a:lnTo>
                  <a:pt x="6227" y="1793"/>
                </a:lnTo>
                <a:lnTo>
                  <a:pt x="6254" y="1766"/>
                </a:lnTo>
                <a:lnTo>
                  <a:pt x="6267" y="1752"/>
                </a:lnTo>
                <a:lnTo>
                  <a:pt x="6280" y="1738"/>
                </a:lnTo>
                <a:lnTo>
                  <a:pt x="6291" y="1724"/>
                </a:lnTo>
                <a:lnTo>
                  <a:pt x="6303" y="1709"/>
                </a:lnTo>
                <a:lnTo>
                  <a:pt x="6314" y="1695"/>
                </a:lnTo>
                <a:lnTo>
                  <a:pt x="6324" y="1680"/>
                </a:lnTo>
                <a:lnTo>
                  <a:pt x="6334" y="1664"/>
                </a:lnTo>
                <a:lnTo>
                  <a:pt x="6343" y="1649"/>
                </a:lnTo>
                <a:lnTo>
                  <a:pt x="6351" y="1633"/>
                </a:lnTo>
                <a:lnTo>
                  <a:pt x="6358" y="1618"/>
                </a:lnTo>
                <a:lnTo>
                  <a:pt x="6364" y="1602"/>
                </a:lnTo>
                <a:lnTo>
                  <a:pt x="6370" y="1585"/>
                </a:lnTo>
                <a:lnTo>
                  <a:pt x="6374" y="1568"/>
                </a:lnTo>
                <a:lnTo>
                  <a:pt x="6377" y="1552"/>
                </a:lnTo>
                <a:lnTo>
                  <a:pt x="6380" y="1535"/>
                </a:lnTo>
                <a:lnTo>
                  <a:pt x="6381" y="1519"/>
                </a:lnTo>
                <a:lnTo>
                  <a:pt x="6380" y="1482"/>
                </a:lnTo>
                <a:lnTo>
                  <a:pt x="6374" y="1449"/>
                </a:lnTo>
                <a:lnTo>
                  <a:pt x="6363" y="1418"/>
                </a:lnTo>
                <a:lnTo>
                  <a:pt x="6349" y="1390"/>
                </a:lnTo>
                <a:lnTo>
                  <a:pt x="6330" y="1366"/>
                </a:lnTo>
                <a:lnTo>
                  <a:pt x="6307" y="1342"/>
                </a:lnTo>
                <a:lnTo>
                  <a:pt x="6282" y="1322"/>
                </a:lnTo>
                <a:lnTo>
                  <a:pt x="6254" y="1304"/>
                </a:lnTo>
                <a:lnTo>
                  <a:pt x="6221" y="1289"/>
                </a:lnTo>
                <a:lnTo>
                  <a:pt x="6188" y="1275"/>
                </a:lnTo>
                <a:lnTo>
                  <a:pt x="6150" y="1262"/>
                </a:lnTo>
                <a:lnTo>
                  <a:pt x="6112" y="1253"/>
                </a:lnTo>
                <a:lnTo>
                  <a:pt x="6071" y="1244"/>
                </a:lnTo>
                <a:lnTo>
                  <a:pt x="6030" y="1238"/>
                </a:lnTo>
                <a:lnTo>
                  <a:pt x="5986" y="1233"/>
                </a:lnTo>
                <a:lnTo>
                  <a:pt x="5943" y="1229"/>
                </a:lnTo>
                <a:lnTo>
                  <a:pt x="5897" y="1226"/>
                </a:lnTo>
                <a:lnTo>
                  <a:pt x="5853" y="1225"/>
                </a:lnTo>
                <a:lnTo>
                  <a:pt x="5807" y="1224"/>
                </a:lnTo>
                <a:lnTo>
                  <a:pt x="5762" y="1225"/>
                </a:lnTo>
                <a:lnTo>
                  <a:pt x="5716" y="1226"/>
                </a:lnTo>
                <a:lnTo>
                  <a:pt x="5672" y="1228"/>
                </a:lnTo>
                <a:lnTo>
                  <a:pt x="5629" y="1230"/>
                </a:lnTo>
                <a:lnTo>
                  <a:pt x="5586" y="1233"/>
                </a:lnTo>
                <a:lnTo>
                  <a:pt x="5506" y="1240"/>
                </a:lnTo>
                <a:lnTo>
                  <a:pt x="5435" y="1247"/>
                </a:lnTo>
                <a:lnTo>
                  <a:pt x="5372" y="1254"/>
                </a:lnTo>
                <a:lnTo>
                  <a:pt x="5322" y="1259"/>
                </a:lnTo>
                <a:lnTo>
                  <a:pt x="5253" y="1266"/>
                </a:lnTo>
                <a:lnTo>
                  <a:pt x="5181" y="1276"/>
                </a:lnTo>
                <a:lnTo>
                  <a:pt x="5109" y="1286"/>
                </a:lnTo>
                <a:lnTo>
                  <a:pt x="5034" y="1299"/>
                </a:lnTo>
                <a:lnTo>
                  <a:pt x="4997" y="1306"/>
                </a:lnTo>
                <a:lnTo>
                  <a:pt x="4960" y="1314"/>
                </a:lnTo>
                <a:lnTo>
                  <a:pt x="4922" y="1322"/>
                </a:lnTo>
                <a:lnTo>
                  <a:pt x="4885" y="1332"/>
                </a:lnTo>
                <a:lnTo>
                  <a:pt x="4848" y="1342"/>
                </a:lnTo>
                <a:lnTo>
                  <a:pt x="4812" y="1354"/>
                </a:lnTo>
                <a:lnTo>
                  <a:pt x="4776" y="1366"/>
                </a:lnTo>
                <a:lnTo>
                  <a:pt x="4741" y="1379"/>
                </a:lnTo>
                <a:lnTo>
                  <a:pt x="4707" y="1393"/>
                </a:lnTo>
                <a:lnTo>
                  <a:pt x="4673" y="1409"/>
                </a:lnTo>
                <a:lnTo>
                  <a:pt x="4640" y="1425"/>
                </a:lnTo>
                <a:lnTo>
                  <a:pt x="4608" y="1444"/>
                </a:lnTo>
                <a:lnTo>
                  <a:pt x="4577" y="1463"/>
                </a:lnTo>
                <a:lnTo>
                  <a:pt x="4548" y="1483"/>
                </a:lnTo>
                <a:lnTo>
                  <a:pt x="4519" y="1505"/>
                </a:lnTo>
                <a:lnTo>
                  <a:pt x="4493" y="1529"/>
                </a:lnTo>
                <a:lnTo>
                  <a:pt x="4468" y="1553"/>
                </a:lnTo>
                <a:lnTo>
                  <a:pt x="4443" y="1580"/>
                </a:lnTo>
                <a:lnTo>
                  <a:pt x="4421" y="1608"/>
                </a:lnTo>
                <a:lnTo>
                  <a:pt x="4401" y="1638"/>
                </a:lnTo>
                <a:lnTo>
                  <a:pt x="4382" y="1669"/>
                </a:lnTo>
                <a:lnTo>
                  <a:pt x="4365" y="1703"/>
                </a:lnTo>
                <a:lnTo>
                  <a:pt x="4351" y="1737"/>
                </a:lnTo>
                <a:lnTo>
                  <a:pt x="4338" y="1775"/>
                </a:lnTo>
                <a:lnTo>
                  <a:pt x="4336" y="1783"/>
                </a:lnTo>
                <a:lnTo>
                  <a:pt x="4335" y="1790"/>
                </a:lnTo>
                <a:lnTo>
                  <a:pt x="4335" y="1798"/>
                </a:lnTo>
                <a:lnTo>
                  <a:pt x="4335" y="1805"/>
                </a:lnTo>
                <a:lnTo>
                  <a:pt x="4335" y="1812"/>
                </a:lnTo>
                <a:lnTo>
                  <a:pt x="4337" y="1819"/>
                </a:lnTo>
                <a:lnTo>
                  <a:pt x="4339" y="1826"/>
                </a:lnTo>
                <a:lnTo>
                  <a:pt x="4341" y="1832"/>
                </a:lnTo>
                <a:lnTo>
                  <a:pt x="4297" y="1849"/>
                </a:lnTo>
                <a:lnTo>
                  <a:pt x="4253" y="1865"/>
                </a:lnTo>
                <a:lnTo>
                  <a:pt x="4209" y="1882"/>
                </a:lnTo>
                <a:lnTo>
                  <a:pt x="4166" y="1900"/>
                </a:lnTo>
                <a:lnTo>
                  <a:pt x="4123" y="1918"/>
                </a:lnTo>
                <a:lnTo>
                  <a:pt x="4081" y="1938"/>
                </a:lnTo>
                <a:lnTo>
                  <a:pt x="4038" y="1957"/>
                </a:lnTo>
                <a:lnTo>
                  <a:pt x="3997" y="1977"/>
                </a:lnTo>
                <a:lnTo>
                  <a:pt x="3955" y="1997"/>
                </a:lnTo>
                <a:lnTo>
                  <a:pt x="3914" y="2019"/>
                </a:lnTo>
                <a:lnTo>
                  <a:pt x="3873" y="2041"/>
                </a:lnTo>
                <a:lnTo>
                  <a:pt x="3833" y="2063"/>
                </a:lnTo>
                <a:lnTo>
                  <a:pt x="3792" y="2085"/>
                </a:lnTo>
                <a:lnTo>
                  <a:pt x="3752" y="2110"/>
                </a:lnTo>
                <a:lnTo>
                  <a:pt x="3712" y="2133"/>
                </a:lnTo>
                <a:lnTo>
                  <a:pt x="3674" y="2157"/>
                </a:lnTo>
                <a:lnTo>
                  <a:pt x="3634" y="2183"/>
                </a:lnTo>
                <a:lnTo>
                  <a:pt x="3596" y="2208"/>
                </a:lnTo>
                <a:lnTo>
                  <a:pt x="3558" y="2234"/>
                </a:lnTo>
                <a:lnTo>
                  <a:pt x="3520" y="2261"/>
                </a:lnTo>
                <a:lnTo>
                  <a:pt x="3483" y="2288"/>
                </a:lnTo>
                <a:lnTo>
                  <a:pt x="3445" y="2315"/>
                </a:lnTo>
                <a:lnTo>
                  <a:pt x="3409" y="2343"/>
                </a:lnTo>
                <a:lnTo>
                  <a:pt x="3372" y="2372"/>
                </a:lnTo>
                <a:lnTo>
                  <a:pt x="3336" y="2400"/>
                </a:lnTo>
                <a:lnTo>
                  <a:pt x="3300" y="2430"/>
                </a:lnTo>
                <a:lnTo>
                  <a:pt x="3265" y="2459"/>
                </a:lnTo>
                <a:lnTo>
                  <a:pt x="3229" y="2489"/>
                </a:lnTo>
                <a:lnTo>
                  <a:pt x="3194" y="2520"/>
                </a:lnTo>
                <a:lnTo>
                  <a:pt x="3160" y="2551"/>
                </a:lnTo>
                <a:lnTo>
                  <a:pt x="3125" y="2583"/>
                </a:lnTo>
                <a:lnTo>
                  <a:pt x="3092" y="2615"/>
                </a:lnTo>
                <a:lnTo>
                  <a:pt x="3101" y="2576"/>
                </a:lnTo>
                <a:lnTo>
                  <a:pt x="3110" y="2538"/>
                </a:lnTo>
                <a:lnTo>
                  <a:pt x="3119" y="2500"/>
                </a:lnTo>
                <a:lnTo>
                  <a:pt x="3126" y="2461"/>
                </a:lnTo>
                <a:lnTo>
                  <a:pt x="3134" y="2423"/>
                </a:lnTo>
                <a:lnTo>
                  <a:pt x="3140" y="2384"/>
                </a:lnTo>
                <a:lnTo>
                  <a:pt x="3147" y="2346"/>
                </a:lnTo>
                <a:lnTo>
                  <a:pt x="3152" y="2307"/>
                </a:lnTo>
                <a:lnTo>
                  <a:pt x="3159" y="2268"/>
                </a:lnTo>
                <a:lnTo>
                  <a:pt x="3164" y="2229"/>
                </a:lnTo>
                <a:lnTo>
                  <a:pt x="3168" y="2190"/>
                </a:lnTo>
                <a:lnTo>
                  <a:pt x="3172" y="2151"/>
                </a:lnTo>
                <a:lnTo>
                  <a:pt x="3178" y="2073"/>
                </a:lnTo>
                <a:lnTo>
                  <a:pt x="3181" y="1995"/>
                </a:lnTo>
                <a:lnTo>
                  <a:pt x="3182" y="1966"/>
                </a:lnTo>
                <a:lnTo>
                  <a:pt x="3183" y="1938"/>
                </a:lnTo>
                <a:lnTo>
                  <a:pt x="3184" y="1908"/>
                </a:lnTo>
                <a:lnTo>
                  <a:pt x="3185" y="1879"/>
                </a:lnTo>
                <a:lnTo>
                  <a:pt x="3192" y="1884"/>
                </a:lnTo>
                <a:lnTo>
                  <a:pt x="3200" y="1887"/>
                </a:lnTo>
                <a:lnTo>
                  <a:pt x="3208" y="1890"/>
                </a:lnTo>
                <a:lnTo>
                  <a:pt x="3216" y="1892"/>
                </a:lnTo>
                <a:lnTo>
                  <a:pt x="3225" y="1894"/>
                </a:lnTo>
                <a:lnTo>
                  <a:pt x="3233" y="1894"/>
                </a:lnTo>
                <a:lnTo>
                  <a:pt x="3243" y="1894"/>
                </a:lnTo>
                <a:lnTo>
                  <a:pt x="3251" y="1893"/>
                </a:lnTo>
                <a:lnTo>
                  <a:pt x="3259" y="1890"/>
                </a:lnTo>
                <a:lnTo>
                  <a:pt x="3266" y="1887"/>
                </a:lnTo>
                <a:lnTo>
                  <a:pt x="3273" y="1883"/>
                </a:lnTo>
                <a:lnTo>
                  <a:pt x="3280" y="1877"/>
                </a:lnTo>
                <a:lnTo>
                  <a:pt x="3286" y="1871"/>
                </a:lnTo>
                <a:lnTo>
                  <a:pt x="3291" y="1863"/>
                </a:lnTo>
                <a:lnTo>
                  <a:pt x="3296" y="1854"/>
                </a:lnTo>
                <a:lnTo>
                  <a:pt x="3300" y="1844"/>
                </a:lnTo>
                <a:lnTo>
                  <a:pt x="3317" y="1781"/>
                </a:lnTo>
                <a:lnTo>
                  <a:pt x="3334" y="1718"/>
                </a:lnTo>
                <a:lnTo>
                  <a:pt x="3347" y="1655"/>
                </a:lnTo>
                <a:lnTo>
                  <a:pt x="3357" y="1592"/>
                </a:lnTo>
                <a:lnTo>
                  <a:pt x="3365" y="1529"/>
                </a:lnTo>
                <a:lnTo>
                  <a:pt x="3371" y="1466"/>
                </a:lnTo>
                <a:lnTo>
                  <a:pt x="3374" y="1403"/>
                </a:lnTo>
                <a:lnTo>
                  <a:pt x="3375" y="1340"/>
                </a:lnTo>
                <a:lnTo>
                  <a:pt x="3374" y="1278"/>
                </a:lnTo>
                <a:lnTo>
                  <a:pt x="3370" y="1215"/>
                </a:lnTo>
                <a:lnTo>
                  <a:pt x="3364" y="1152"/>
                </a:lnTo>
                <a:lnTo>
                  <a:pt x="3356" y="1090"/>
                </a:lnTo>
                <a:lnTo>
                  <a:pt x="3346" y="1030"/>
                </a:lnTo>
                <a:lnTo>
                  <a:pt x="3334" y="968"/>
                </a:lnTo>
                <a:lnTo>
                  <a:pt x="3319" y="908"/>
                </a:lnTo>
                <a:lnTo>
                  <a:pt x="3301" y="847"/>
                </a:lnTo>
                <a:lnTo>
                  <a:pt x="3282" y="789"/>
                </a:lnTo>
                <a:lnTo>
                  <a:pt x="3261" y="730"/>
                </a:lnTo>
                <a:lnTo>
                  <a:pt x="3238" y="672"/>
                </a:lnTo>
                <a:lnTo>
                  <a:pt x="3212" y="616"/>
                </a:lnTo>
                <a:lnTo>
                  <a:pt x="3185" y="559"/>
                </a:lnTo>
                <a:lnTo>
                  <a:pt x="3156" y="504"/>
                </a:lnTo>
                <a:lnTo>
                  <a:pt x="3124" y="449"/>
                </a:lnTo>
                <a:lnTo>
                  <a:pt x="3091" y="397"/>
                </a:lnTo>
                <a:lnTo>
                  <a:pt x="3055" y="344"/>
                </a:lnTo>
                <a:lnTo>
                  <a:pt x="3018" y="294"/>
                </a:lnTo>
                <a:lnTo>
                  <a:pt x="2978" y="244"/>
                </a:lnTo>
                <a:lnTo>
                  <a:pt x="2938" y="195"/>
                </a:lnTo>
                <a:lnTo>
                  <a:pt x="2894" y="148"/>
                </a:lnTo>
                <a:lnTo>
                  <a:pt x="2850" y="102"/>
                </a:lnTo>
                <a:lnTo>
                  <a:pt x="2803" y="58"/>
                </a:lnTo>
                <a:lnTo>
                  <a:pt x="2755" y="14"/>
                </a:lnTo>
                <a:lnTo>
                  <a:pt x="2746" y="9"/>
                </a:lnTo>
                <a:lnTo>
                  <a:pt x="2739" y="5"/>
                </a:lnTo>
                <a:lnTo>
                  <a:pt x="2730" y="2"/>
                </a:lnTo>
                <a:lnTo>
                  <a:pt x="2722" y="0"/>
                </a:lnTo>
                <a:lnTo>
                  <a:pt x="2714" y="0"/>
                </a:lnTo>
                <a:lnTo>
                  <a:pt x="2705" y="1"/>
                </a:lnTo>
                <a:lnTo>
                  <a:pt x="2697" y="2"/>
                </a:lnTo>
                <a:lnTo>
                  <a:pt x="2689" y="5"/>
                </a:lnTo>
                <a:lnTo>
                  <a:pt x="2681" y="8"/>
                </a:lnTo>
                <a:lnTo>
                  <a:pt x="2673" y="12"/>
                </a:lnTo>
                <a:lnTo>
                  <a:pt x="2665" y="17"/>
                </a:lnTo>
                <a:lnTo>
                  <a:pt x="2658" y="23"/>
                </a:lnTo>
                <a:lnTo>
                  <a:pt x="2652" y="29"/>
                </a:lnTo>
                <a:lnTo>
                  <a:pt x="2647" y="36"/>
                </a:lnTo>
                <a:lnTo>
                  <a:pt x="2643" y="44"/>
                </a:lnTo>
                <a:lnTo>
                  <a:pt x="2639" y="52"/>
                </a:lnTo>
                <a:lnTo>
                  <a:pt x="2625" y="89"/>
                </a:lnTo>
                <a:lnTo>
                  <a:pt x="2611" y="127"/>
                </a:lnTo>
                <a:lnTo>
                  <a:pt x="2599" y="165"/>
                </a:lnTo>
                <a:lnTo>
                  <a:pt x="2587" y="202"/>
                </a:lnTo>
                <a:lnTo>
                  <a:pt x="2575" y="241"/>
                </a:lnTo>
                <a:lnTo>
                  <a:pt x="2564" y="279"/>
                </a:lnTo>
                <a:lnTo>
                  <a:pt x="2555" y="318"/>
                </a:lnTo>
                <a:lnTo>
                  <a:pt x="2546" y="357"/>
                </a:lnTo>
                <a:lnTo>
                  <a:pt x="2538" y="396"/>
                </a:lnTo>
                <a:lnTo>
                  <a:pt x="2531" y="435"/>
                </a:lnTo>
                <a:lnTo>
                  <a:pt x="2524" y="475"/>
                </a:lnTo>
                <a:lnTo>
                  <a:pt x="2519" y="513"/>
                </a:lnTo>
                <a:lnTo>
                  <a:pt x="2514" y="553"/>
                </a:lnTo>
                <a:lnTo>
                  <a:pt x="2510" y="592"/>
                </a:lnTo>
                <a:lnTo>
                  <a:pt x="2506" y="632"/>
                </a:lnTo>
                <a:lnTo>
                  <a:pt x="2503" y="671"/>
                </a:lnTo>
                <a:lnTo>
                  <a:pt x="2501" y="711"/>
                </a:lnTo>
                <a:lnTo>
                  <a:pt x="2500" y="750"/>
                </a:lnTo>
                <a:lnTo>
                  <a:pt x="2500" y="791"/>
                </a:lnTo>
                <a:lnTo>
                  <a:pt x="2501" y="830"/>
                </a:lnTo>
                <a:lnTo>
                  <a:pt x="2502" y="870"/>
                </a:lnTo>
                <a:lnTo>
                  <a:pt x="2506" y="909"/>
                </a:lnTo>
                <a:lnTo>
                  <a:pt x="2509" y="949"/>
                </a:lnTo>
                <a:lnTo>
                  <a:pt x="2513" y="988"/>
                </a:lnTo>
                <a:lnTo>
                  <a:pt x="2517" y="1028"/>
                </a:lnTo>
                <a:lnTo>
                  <a:pt x="2523" y="1067"/>
                </a:lnTo>
                <a:lnTo>
                  <a:pt x="2530" y="1107"/>
                </a:lnTo>
                <a:lnTo>
                  <a:pt x="2537" y="1146"/>
                </a:lnTo>
                <a:lnTo>
                  <a:pt x="2545" y="1185"/>
                </a:lnTo>
                <a:lnTo>
                  <a:pt x="2554" y="1224"/>
                </a:lnTo>
                <a:lnTo>
                  <a:pt x="2564" y="1263"/>
                </a:lnTo>
                <a:lnTo>
                  <a:pt x="2574" y="1302"/>
                </a:lnTo>
                <a:lnTo>
                  <a:pt x="2583" y="1332"/>
                </a:lnTo>
                <a:lnTo>
                  <a:pt x="2597" y="1373"/>
                </a:lnTo>
                <a:lnTo>
                  <a:pt x="2613" y="1419"/>
                </a:lnTo>
                <a:lnTo>
                  <a:pt x="2633" y="1473"/>
                </a:lnTo>
                <a:lnTo>
                  <a:pt x="2655" y="1530"/>
                </a:lnTo>
                <a:lnTo>
                  <a:pt x="2681" y="1589"/>
                </a:lnTo>
                <a:lnTo>
                  <a:pt x="2695" y="1620"/>
                </a:lnTo>
                <a:lnTo>
                  <a:pt x="2709" y="1650"/>
                </a:lnTo>
                <a:lnTo>
                  <a:pt x="2724" y="1680"/>
                </a:lnTo>
                <a:lnTo>
                  <a:pt x="2739" y="1709"/>
                </a:lnTo>
                <a:lnTo>
                  <a:pt x="2756" y="1738"/>
                </a:lnTo>
                <a:lnTo>
                  <a:pt x="2772" y="1766"/>
                </a:lnTo>
                <a:lnTo>
                  <a:pt x="2789" y="1793"/>
                </a:lnTo>
                <a:lnTo>
                  <a:pt x="2806" y="1818"/>
                </a:lnTo>
                <a:lnTo>
                  <a:pt x="2824" y="1843"/>
                </a:lnTo>
                <a:lnTo>
                  <a:pt x="2843" y="1865"/>
                </a:lnTo>
                <a:lnTo>
                  <a:pt x="2861" y="1885"/>
                </a:lnTo>
                <a:lnTo>
                  <a:pt x="2880" y="1903"/>
                </a:lnTo>
                <a:lnTo>
                  <a:pt x="2899" y="1919"/>
                </a:lnTo>
                <a:lnTo>
                  <a:pt x="2919" y="1933"/>
                </a:lnTo>
                <a:lnTo>
                  <a:pt x="2939" y="1944"/>
                </a:lnTo>
                <a:lnTo>
                  <a:pt x="2959" y="1951"/>
                </a:lnTo>
                <a:lnTo>
                  <a:pt x="2979" y="1956"/>
                </a:lnTo>
                <a:lnTo>
                  <a:pt x="3000" y="1957"/>
                </a:lnTo>
                <a:lnTo>
                  <a:pt x="3021" y="1954"/>
                </a:lnTo>
                <a:lnTo>
                  <a:pt x="3042" y="1948"/>
                </a:lnTo>
                <a:lnTo>
                  <a:pt x="3042" y="1956"/>
                </a:lnTo>
                <a:lnTo>
                  <a:pt x="3042" y="1965"/>
                </a:lnTo>
                <a:lnTo>
                  <a:pt x="3042" y="1974"/>
                </a:lnTo>
                <a:lnTo>
                  <a:pt x="3042" y="1982"/>
                </a:lnTo>
                <a:lnTo>
                  <a:pt x="3040" y="2034"/>
                </a:lnTo>
                <a:lnTo>
                  <a:pt x="3037" y="2085"/>
                </a:lnTo>
                <a:lnTo>
                  <a:pt x="3033" y="2137"/>
                </a:lnTo>
                <a:lnTo>
                  <a:pt x="3029" y="2189"/>
                </a:lnTo>
                <a:lnTo>
                  <a:pt x="3023" y="2239"/>
                </a:lnTo>
                <a:lnTo>
                  <a:pt x="3017" y="2290"/>
                </a:lnTo>
                <a:lnTo>
                  <a:pt x="3010" y="2341"/>
                </a:lnTo>
                <a:lnTo>
                  <a:pt x="3002" y="2391"/>
                </a:lnTo>
                <a:lnTo>
                  <a:pt x="2994" y="2442"/>
                </a:lnTo>
                <a:lnTo>
                  <a:pt x="2983" y="2492"/>
                </a:lnTo>
                <a:lnTo>
                  <a:pt x="2973" y="2542"/>
                </a:lnTo>
                <a:lnTo>
                  <a:pt x="2963" y="2593"/>
                </a:lnTo>
                <a:lnTo>
                  <a:pt x="2952" y="2642"/>
                </a:lnTo>
                <a:lnTo>
                  <a:pt x="2940" y="2693"/>
                </a:lnTo>
                <a:lnTo>
                  <a:pt x="2928" y="2743"/>
                </a:lnTo>
                <a:lnTo>
                  <a:pt x="2916" y="2793"/>
                </a:lnTo>
                <a:lnTo>
                  <a:pt x="2866" y="2847"/>
                </a:lnTo>
                <a:lnTo>
                  <a:pt x="2817" y="2900"/>
                </a:lnTo>
                <a:lnTo>
                  <a:pt x="2770" y="2956"/>
                </a:lnTo>
                <a:lnTo>
                  <a:pt x="2723" y="3012"/>
                </a:lnTo>
                <a:lnTo>
                  <a:pt x="2678" y="3069"/>
                </a:lnTo>
                <a:lnTo>
                  <a:pt x="2632" y="3126"/>
                </a:lnTo>
                <a:lnTo>
                  <a:pt x="2588" y="3185"/>
                </a:lnTo>
                <a:lnTo>
                  <a:pt x="2544" y="3244"/>
                </a:lnTo>
                <a:lnTo>
                  <a:pt x="2501" y="3303"/>
                </a:lnTo>
                <a:lnTo>
                  <a:pt x="2459" y="3364"/>
                </a:lnTo>
                <a:lnTo>
                  <a:pt x="2418" y="3425"/>
                </a:lnTo>
                <a:lnTo>
                  <a:pt x="2377" y="3487"/>
                </a:lnTo>
                <a:lnTo>
                  <a:pt x="2337" y="3549"/>
                </a:lnTo>
                <a:lnTo>
                  <a:pt x="2299" y="3612"/>
                </a:lnTo>
                <a:lnTo>
                  <a:pt x="2261" y="3676"/>
                </a:lnTo>
                <a:lnTo>
                  <a:pt x="2223" y="3740"/>
                </a:lnTo>
                <a:lnTo>
                  <a:pt x="2187" y="3805"/>
                </a:lnTo>
                <a:lnTo>
                  <a:pt x="2150" y="3869"/>
                </a:lnTo>
                <a:lnTo>
                  <a:pt x="2116" y="3935"/>
                </a:lnTo>
                <a:lnTo>
                  <a:pt x="2081" y="4001"/>
                </a:lnTo>
                <a:lnTo>
                  <a:pt x="2048" y="4067"/>
                </a:lnTo>
                <a:lnTo>
                  <a:pt x="2014" y="4134"/>
                </a:lnTo>
                <a:lnTo>
                  <a:pt x="1983" y="4201"/>
                </a:lnTo>
                <a:lnTo>
                  <a:pt x="1952" y="4268"/>
                </a:lnTo>
                <a:lnTo>
                  <a:pt x="1921" y="4336"/>
                </a:lnTo>
                <a:lnTo>
                  <a:pt x="1891" y="4404"/>
                </a:lnTo>
                <a:lnTo>
                  <a:pt x="1863" y="4473"/>
                </a:lnTo>
                <a:lnTo>
                  <a:pt x="1834" y="4541"/>
                </a:lnTo>
                <a:lnTo>
                  <a:pt x="1807" y="4609"/>
                </a:lnTo>
                <a:lnTo>
                  <a:pt x="1780" y="4678"/>
                </a:lnTo>
                <a:lnTo>
                  <a:pt x="1754" y="4748"/>
                </a:lnTo>
                <a:lnTo>
                  <a:pt x="1729" y="4817"/>
                </a:lnTo>
                <a:lnTo>
                  <a:pt x="1694" y="4747"/>
                </a:lnTo>
                <a:lnTo>
                  <a:pt x="1660" y="4676"/>
                </a:lnTo>
                <a:lnTo>
                  <a:pt x="1629" y="4605"/>
                </a:lnTo>
                <a:lnTo>
                  <a:pt x="1599" y="4534"/>
                </a:lnTo>
                <a:lnTo>
                  <a:pt x="1585" y="4499"/>
                </a:lnTo>
                <a:lnTo>
                  <a:pt x="1572" y="4464"/>
                </a:lnTo>
                <a:lnTo>
                  <a:pt x="1560" y="4428"/>
                </a:lnTo>
                <a:lnTo>
                  <a:pt x="1547" y="4393"/>
                </a:lnTo>
                <a:lnTo>
                  <a:pt x="1536" y="4356"/>
                </a:lnTo>
                <a:lnTo>
                  <a:pt x="1524" y="4321"/>
                </a:lnTo>
                <a:lnTo>
                  <a:pt x="1513" y="4284"/>
                </a:lnTo>
                <a:lnTo>
                  <a:pt x="1503" y="4249"/>
                </a:lnTo>
                <a:lnTo>
                  <a:pt x="1494" y="4212"/>
                </a:lnTo>
                <a:lnTo>
                  <a:pt x="1485" y="4176"/>
                </a:lnTo>
                <a:lnTo>
                  <a:pt x="1476" y="4141"/>
                </a:lnTo>
                <a:lnTo>
                  <a:pt x="1468" y="4104"/>
                </a:lnTo>
                <a:lnTo>
                  <a:pt x="1461" y="4068"/>
                </a:lnTo>
                <a:lnTo>
                  <a:pt x="1454" y="4031"/>
                </a:lnTo>
                <a:lnTo>
                  <a:pt x="1448" y="3995"/>
                </a:lnTo>
                <a:lnTo>
                  <a:pt x="1441" y="3958"/>
                </a:lnTo>
                <a:lnTo>
                  <a:pt x="1436" y="3922"/>
                </a:lnTo>
                <a:lnTo>
                  <a:pt x="1431" y="3885"/>
                </a:lnTo>
                <a:lnTo>
                  <a:pt x="1427" y="3849"/>
                </a:lnTo>
                <a:lnTo>
                  <a:pt x="1423" y="3812"/>
                </a:lnTo>
                <a:lnTo>
                  <a:pt x="1420" y="3775"/>
                </a:lnTo>
                <a:lnTo>
                  <a:pt x="1417" y="3739"/>
                </a:lnTo>
                <a:lnTo>
                  <a:pt x="1415" y="3701"/>
                </a:lnTo>
                <a:lnTo>
                  <a:pt x="1413" y="3664"/>
                </a:lnTo>
                <a:lnTo>
                  <a:pt x="1422" y="3667"/>
                </a:lnTo>
                <a:lnTo>
                  <a:pt x="1430" y="3668"/>
                </a:lnTo>
                <a:lnTo>
                  <a:pt x="1439" y="3668"/>
                </a:lnTo>
                <a:lnTo>
                  <a:pt x="1449" y="3667"/>
                </a:lnTo>
                <a:lnTo>
                  <a:pt x="1458" y="3665"/>
                </a:lnTo>
                <a:lnTo>
                  <a:pt x="1467" y="3661"/>
                </a:lnTo>
                <a:lnTo>
                  <a:pt x="1476" y="3656"/>
                </a:lnTo>
                <a:lnTo>
                  <a:pt x="1485" y="3650"/>
                </a:lnTo>
                <a:lnTo>
                  <a:pt x="1549" y="3596"/>
                </a:lnTo>
                <a:lnTo>
                  <a:pt x="1608" y="3539"/>
                </a:lnTo>
                <a:lnTo>
                  <a:pt x="1664" y="3481"/>
                </a:lnTo>
                <a:lnTo>
                  <a:pt x="1715" y="3421"/>
                </a:lnTo>
                <a:lnTo>
                  <a:pt x="1761" y="3358"/>
                </a:lnTo>
                <a:lnTo>
                  <a:pt x="1804" y="3294"/>
                </a:lnTo>
                <a:lnTo>
                  <a:pt x="1841" y="3227"/>
                </a:lnTo>
                <a:lnTo>
                  <a:pt x="1876" y="3161"/>
                </a:lnTo>
                <a:lnTo>
                  <a:pt x="1906" y="3092"/>
                </a:lnTo>
                <a:lnTo>
                  <a:pt x="1932" y="3022"/>
                </a:lnTo>
                <a:lnTo>
                  <a:pt x="1955" y="2950"/>
                </a:lnTo>
                <a:lnTo>
                  <a:pt x="1974" y="2878"/>
                </a:lnTo>
                <a:lnTo>
                  <a:pt x="1989" y="2804"/>
                </a:lnTo>
                <a:lnTo>
                  <a:pt x="2000" y="2730"/>
                </a:lnTo>
                <a:lnTo>
                  <a:pt x="2008" y="2655"/>
                </a:lnTo>
                <a:lnTo>
                  <a:pt x="2012" y="2581"/>
                </a:lnTo>
                <a:lnTo>
                  <a:pt x="2013" y="2505"/>
                </a:lnTo>
                <a:lnTo>
                  <a:pt x="2011" y="2429"/>
                </a:lnTo>
                <a:lnTo>
                  <a:pt x="2006" y="2353"/>
                </a:lnTo>
                <a:lnTo>
                  <a:pt x="1997" y="2277"/>
                </a:lnTo>
                <a:lnTo>
                  <a:pt x="1986" y="2200"/>
                </a:lnTo>
                <a:lnTo>
                  <a:pt x="1971" y="2124"/>
                </a:lnTo>
                <a:lnTo>
                  <a:pt x="1954" y="2049"/>
                </a:lnTo>
                <a:lnTo>
                  <a:pt x="1933" y="1974"/>
                </a:lnTo>
                <a:lnTo>
                  <a:pt x="1910" y="1899"/>
                </a:lnTo>
                <a:lnTo>
                  <a:pt x="1884" y="1826"/>
                </a:lnTo>
                <a:lnTo>
                  <a:pt x="1856" y="1753"/>
                </a:lnTo>
                <a:lnTo>
                  <a:pt x="1824" y="1682"/>
                </a:lnTo>
                <a:lnTo>
                  <a:pt x="1791" y="1611"/>
                </a:lnTo>
                <a:lnTo>
                  <a:pt x="1754" y="1541"/>
                </a:lnTo>
                <a:lnTo>
                  <a:pt x="1716" y="1473"/>
                </a:lnTo>
                <a:lnTo>
                  <a:pt x="1675" y="1406"/>
                </a:lnTo>
                <a:lnTo>
                  <a:pt x="1669" y="1397"/>
                </a:lnTo>
                <a:lnTo>
                  <a:pt x="1662" y="1389"/>
                </a:lnTo>
                <a:lnTo>
                  <a:pt x="1654" y="1382"/>
                </a:lnTo>
                <a:lnTo>
                  <a:pt x="1645" y="1376"/>
                </a:lnTo>
                <a:lnTo>
                  <a:pt x="1636" y="1371"/>
                </a:lnTo>
                <a:lnTo>
                  <a:pt x="1627" y="1367"/>
                </a:lnTo>
                <a:lnTo>
                  <a:pt x="1617" y="1363"/>
                </a:lnTo>
                <a:lnTo>
                  <a:pt x="1607" y="1361"/>
                </a:lnTo>
                <a:lnTo>
                  <a:pt x="1597" y="1361"/>
                </a:lnTo>
                <a:lnTo>
                  <a:pt x="1587" y="1361"/>
                </a:lnTo>
                <a:lnTo>
                  <a:pt x="1577" y="1363"/>
                </a:lnTo>
                <a:lnTo>
                  <a:pt x="1568" y="1366"/>
                </a:lnTo>
                <a:lnTo>
                  <a:pt x="1558" y="1371"/>
                </a:lnTo>
                <a:lnTo>
                  <a:pt x="1550" y="1378"/>
                </a:lnTo>
                <a:lnTo>
                  <a:pt x="1542" y="1386"/>
                </a:lnTo>
                <a:lnTo>
                  <a:pt x="1535" y="1395"/>
                </a:lnTo>
                <a:lnTo>
                  <a:pt x="1487" y="1467"/>
                </a:lnTo>
                <a:lnTo>
                  <a:pt x="1439" y="1540"/>
                </a:lnTo>
                <a:lnTo>
                  <a:pt x="1393" y="1613"/>
                </a:lnTo>
                <a:lnTo>
                  <a:pt x="1346" y="1687"/>
                </a:lnTo>
                <a:lnTo>
                  <a:pt x="1302" y="1761"/>
                </a:lnTo>
                <a:lnTo>
                  <a:pt x="1258" y="1835"/>
                </a:lnTo>
                <a:lnTo>
                  <a:pt x="1236" y="1874"/>
                </a:lnTo>
                <a:lnTo>
                  <a:pt x="1216" y="1911"/>
                </a:lnTo>
                <a:lnTo>
                  <a:pt x="1195" y="1950"/>
                </a:lnTo>
                <a:lnTo>
                  <a:pt x="1175" y="1988"/>
                </a:lnTo>
                <a:lnTo>
                  <a:pt x="1156" y="2028"/>
                </a:lnTo>
                <a:lnTo>
                  <a:pt x="1137" y="2066"/>
                </a:lnTo>
                <a:lnTo>
                  <a:pt x="1118" y="2106"/>
                </a:lnTo>
                <a:lnTo>
                  <a:pt x="1101" y="2145"/>
                </a:lnTo>
                <a:lnTo>
                  <a:pt x="1084" y="2185"/>
                </a:lnTo>
                <a:lnTo>
                  <a:pt x="1068" y="2225"/>
                </a:lnTo>
                <a:lnTo>
                  <a:pt x="1053" y="2266"/>
                </a:lnTo>
                <a:lnTo>
                  <a:pt x="1037" y="2306"/>
                </a:lnTo>
                <a:lnTo>
                  <a:pt x="1024" y="2347"/>
                </a:lnTo>
                <a:lnTo>
                  <a:pt x="1011" y="2388"/>
                </a:lnTo>
                <a:lnTo>
                  <a:pt x="999" y="2430"/>
                </a:lnTo>
                <a:lnTo>
                  <a:pt x="988" y="2471"/>
                </a:lnTo>
                <a:lnTo>
                  <a:pt x="978" y="2514"/>
                </a:lnTo>
                <a:lnTo>
                  <a:pt x="969" y="2556"/>
                </a:lnTo>
                <a:lnTo>
                  <a:pt x="962" y="2599"/>
                </a:lnTo>
                <a:lnTo>
                  <a:pt x="954" y="2642"/>
                </a:lnTo>
                <a:lnTo>
                  <a:pt x="950" y="2669"/>
                </a:lnTo>
                <a:lnTo>
                  <a:pt x="947" y="2697"/>
                </a:lnTo>
                <a:lnTo>
                  <a:pt x="944" y="2726"/>
                </a:lnTo>
                <a:lnTo>
                  <a:pt x="941" y="2757"/>
                </a:lnTo>
                <a:lnTo>
                  <a:pt x="939" y="2789"/>
                </a:lnTo>
                <a:lnTo>
                  <a:pt x="938" y="2821"/>
                </a:lnTo>
                <a:lnTo>
                  <a:pt x="937" y="2854"/>
                </a:lnTo>
                <a:lnTo>
                  <a:pt x="937" y="2888"/>
                </a:lnTo>
                <a:lnTo>
                  <a:pt x="937" y="2923"/>
                </a:lnTo>
                <a:lnTo>
                  <a:pt x="939" y="2957"/>
                </a:lnTo>
                <a:lnTo>
                  <a:pt x="940" y="2992"/>
                </a:lnTo>
                <a:lnTo>
                  <a:pt x="943" y="3027"/>
                </a:lnTo>
                <a:lnTo>
                  <a:pt x="947" y="3062"/>
                </a:lnTo>
                <a:lnTo>
                  <a:pt x="951" y="3097"/>
                </a:lnTo>
                <a:lnTo>
                  <a:pt x="956" y="3132"/>
                </a:lnTo>
                <a:lnTo>
                  <a:pt x="964" y="3167"/>
                </a:lnTo>
                <a:lnTo>
                  <a:pt x="971" y="3201"/>
                </a:lnTo>
                <a:lnTo>
                  <a:pt x="979" y="3235"/>
                </a:lnTo>
                <a:lnTo>
                  <a:pt x="989" y="3268"/>
                </a:lnTo>
                <a:lnTo>
                  <a:pt x="999" y="3300"/>
                </a:lnTo>
                <a:lnTo>
                  <a:pt x="1011" y="3332"/>
                </a:lnTo>
                <a:lnTo>
                  <a:pt x="1024" y="3362"/>
                </a:lnTo>
                <a:lnTo>
                  <a:pt x="1039" y="3391"/>
                </a:lnTo>
                <a:lnTo>
                  <a:pt x="1055" y="3419"/>
                </a:lnTo>
                <a:lnTo>
                  <a:pt x="1072" y="3446"/>
                </a:lnTo>
                <a:lnTo>
                  <a:pt x="1091" y="3471"/>
                </a:lnTo>
                <a:lnTo>
                  <a:pt x="1110" y="3495"/>
                </a:lnTo>
                <a:lnTo>
                  <a:pt x="1133" y="3517"/>
                </a:lnTo>
                <a:lnTo>
                  <a:pt x="1156" y="3537"/>
                </a:lnTo>
                <a:lnTo>
                  <a:pt x="1180" y="3555"/>
                </a:lnTo>
                <a:lnTo>
                  <a:pt x="1207" y="3573"/>
                </a:lnTo>
                <a:lnTo>
                  <a:pt x="1235" y="3587"/>
                </a:lnTo>
                <a:lnTo>
                  <a:pt x="1235" y="3632"/>
                </a:lnTo>
                <a:lnTo>
                  <a:pt x="1237" y="3678"/>
                </a:lnTo>
                <a:lnTo>
                  <a:pt x="1239" y="3723"/>
                </a:lnTo>
                <a:lnTo>
                  <a:pt x="1242" y="3768"/>
                </a:lnTo>
                <a:lnTo>
                  <a:pt x="1247" y="3814"/>
                </a:lnTo>
                <a:lnTo>
                  <a:pt x="1252" y="3859"/>
                </a:lnTo>
                <a:lnTo>
                  <a:pt x="1257" y="3904"/>
                </a:lnTo>
                <a:lnTo>
                  <a:pt x="1264" y="3949"/>
                </a:lnTo>
                <a:lnTo>
                  <a:pt x="1272" y="3994"/>
                </a:lnTo>
                <a:lnTo>
                  <a:pt x="1280" y="4038"/>
                </a:lnTo>
                <a:lnTo>
                  <a:pt x="1291" y="4083"/>
                </a:lnTo>
                <a:lnTo>
                  <a:pt x="1301" y="4127"/>
                </a:lnTo>
                <a:lnTo>
                  <a:pt x="1312" y="4171"/>
                </a:lnTo>
                <a:lnTo>
                  <a:pt x="1324" y="4216"/>
                </a:lnTo>
                <a:lnTo>
                  <a:pt x="1337" y="4259"/>
                </a:lnTo>
                <a:lnTo>
                  <a:pt x="1351" y="4302"/>
                </a:lnTo>
                <a:lnTo>
                  <a:pt x="1365" y="4345"/>
                </a:lnTo>
                <a:lnTo>
                  <a:pt x="1382" y="4388"/>
                </a:lnTo>
                <a:lnTo>
                  <a:pt x="1398" y="4429"/>
                </a:lnTo>
                <a:lnTo>
                  <a:pt x="1415" y="4472"/>
                </a:lnTo>
                <a:lnTo>
                  <a:pt x="1433" y="4512"/>
                </a:lnTo>
                <a:lnTo>
                  <a:pt x="1453" y="4554"/>
                </a:lnTo>
                <a:lnTo>
                  <a:pt x="1472" y="4594"/>
                </a:lnTo>
                <a:lnTo>
                  <a:pt x="1493" y="4634"/>
                </a:lnTo>
                <a:lnTo>
                  <a:pt x="1514" y="4673"/>
                </a:lnTo>
                <a:lnTo>
                  <a:pt x="1537" y="4713"/>
                </a:lnTo>
                <a:lnTo>
                  <a:pt x="1560" y="4751"/>
                </a:lnTo>
                <a:lnTo>
                  <a:pt x="1584" y="4789"/>
                </a:lnTo>
                <a:lnTo>
                  <a:pt x="1608" y="4826"/>
                </a:lnTo>
                <a:lnTo>
                  <a:pt x="1635" y="4862"/>
                </a:lnTo>
                <a:lnTo>
                  <a:pt x="1661" y="4898"/>
                </a:lnTo>
                <a:lnTo>
                  <a:pt x="1688" y="4933"/>
                </a:lnTo>
                <a:lnTo>
                  <a:pt x="1668" y="4993"/>
                </a:lnTo>
                <a:lnTo>
                  <a:pt x="1649" y="5053"/>
                </a:lnTo>
                <a:lnTo>
                  <a:pt x="1630" y="5112"/>
                </a:lnTo>
                <a:lnTo>
                  <a:pt x="1612" y="5171"/>
                </a:lnTo>
                <a:lnTo>
                  <a:pt x="1594" y="5231"/>
                </a:lnTo>
                <a:lnTo>
                  <a:pt x="1577" y="5291"/>
                </a:lnTo>
                <a:lnTo>
                  <a:pt x="1560" y="5350"/>
                </a:lnTo>
                <a:lnTo>
                  <a:pt x="1544" y="5409"/>
                </a:lnTo>
                <a:lnTo>
                  <a:pt x="1529" y="5469"/>
                </a:lnTo>
                <a:lnTo>
                  <a:pt x="1513" y="5529"/>
                </a:lnTo>
                <a:lnTo>
                  <a:pt x="1499" y="5587"/>
                </a:lnTo>
                <a:lnTo>
                  <a:pt x="1485" y="5646"/>
                </a:lnTo>
                <a:lnTo>
                  <a:pt x="1472" y="5706"/>
                </a:lnTo>
                <a:lnTo>
                  <a:pt x="1459" y="5764"/>
                </a:lnTo>
                <a:lnTo>
                  <a:pt x="1446" y="5823"/>
                </a:lnTo>
                <a:lnTo>
                  <a:pt x="1435" y="5881"/>
                </a:lnTo>
                <a:lnTo>
                  <a:pt x="1420" y="5961"/>
                </a:lnTo>
                <a:lnTo>
                  <a:pt x="1405" y="6041"/>
                </a:lnTo>
                <a:lnTo>
                  <a:pt x="1391" y="6121"/>
                </a:lnTo>
                <a:lnTo>
                  <a:pt x="1378" y="6202"/>
                </a:lnTo>
                <a:lnTo>
                  <a:pt x="1365" y="6282"/>
                </a:lnTo>
                <a:lnTo>
                  <a:pt x="1353" y="6362"/>
                </a:lnTo>
                <a:lnTo>
                  <a:pt x="1342" y="6442"/>
                </a:lnTo>
                <a:lnTo>
                  <a:pt x="1331" y="6523"/>
                </a:lnTo>
                <a:lnTo>
                  <a:pt x="1321" y="6603"/>
                </a:lnTo>
                <a:lnTo>
                  <a:pt x="1311" y="6684"/>
                </a:lnTo>
                <a:lnTo>
                  <a:pt x="1302" y="6765"/>
                </a:lnTo>
                <a:lnTo>
                  <a:pt x="1293" y="6845"/>
                </a:lnTo>
                <a:lnTo>
                  <a:pt x="1276" y="7007"/>
                </a:lnTo>
                <a:lnTo>
                  <a:pt x="1262" y="7169"/>
                </a:lnTo>
                <a:lnTo>
                  <a:pt x="1250" y="7331"/>
                </a:lnTo>
                <a:lnTo>
                  <a:pt x="1239" y="7493"/>
                </a:lnTo>
                <a:lnTo>
                  <a:pt x="1229" y="7655"/>
                </a:lnTo>
                <a:lnTo>
                  <a:pt x="1220" y="7818"/>
                </a:lnTo>
                <a:lnTo>
                  <a:pt x="1213" y="7980"/>
                </a:lnTo>
                <a:lnTo>
                  <a:pt x="1206" y="8143"/>
                </a:lnTo>
                <a:lnTo>
                  <a:pt x="1199" y="8305"/>
                </a:lnTo>
                <a:lnTo>
                  <a:pt x="1194" y="8468"/>
                </a:lnTo>
                <a:lnTo>
                  <a:pt x="1192" y="8464"/>
                </a:lnTo>
                <a:lnTo>
                  <a:pt x="1190" y="8461"/>
                </a:lnTo>
                <a:lnTo>
                  <a:pt x="1164" y="8434"/>
                </a:lnTo>
                <a:lnTo>
                  <a:pt x="1140" y="8407"/>
                </a:lnTo>
                <a:lnTo>
                  <a:pt x="1115" y="8380"/>
                </a:lnTo>
                <a:lnTo>
                  <a:pt x="1092" y="8353"/>
                </a:lnTo>
                <a:lnTo>
                  <a:pt x="1069" y="8326"/>
                </a:lnTo>
                <a:lnTo>
                  <a:pt x="1047" y="8298"/>
                </a:lnTo>
                <a:lnTo>
                  <a:pt x="1025" y="8270"/>
                </a:lnTo>
                <a:lnTo>
                  <a:pt x="1005" y="8243"/>
                </a:lnTo>
                <a:lnTo>
                  <a:pt x="985" y="8214"/>
                </a:lnTo>
                <a:lnTo>
                  <a:pt x="966" y="8187"/>
                </a:lnTo>
                <a:lnTo>
                  <a:pt x="946" y="8159"/>
                </a:lnTo>
                <a:lnTo>
                  <a:pt x="928" y="8129"/>
                </a:lnTo>
                <a:lnTo>
                  <a:pt x="911" y="8101"/>
                </a:lnTo>
                <a:lnTo>
                  <a:pt x="894" y="8072"/>
                </a:lnTo>
                <a:lnTo>
                  <a:pt x="876" y="8042"/>
                </a:lnTo>
                <a:lnTo>
                  <a:pt x="861" y="8013"/>
                </a:lnTo>
                <a:lnTo>
                  <a:pt x="865" y="8009"/>
                </a:lnTo>
                <a:lnTo>
                  <a:pt x="869" y="8005"/>
                </a:lnTo>
                <a:lnTo>
                  <a:pt x="873" y="8000"/>
                </a:lnTo>
                <a:lnTo>
                  <a:pt x="877" y="7994"/>
                </a:lnTo>
                <a:lnTo>
                  <a:pt x="881" y="7989"/>
                </a:lnTo>
                <a:lnTo>
                  <a:pt x="884" y="7982"/>
                </a:lnTo>
                <a:lnTo>
                  <a:pt x="886" y="7975"/>
                </a:lnTo>
                <a:lnTo>
                  <a:pt x="888" y="7968"/>
                </a:lnTo>
                <a:lnTo>
                  <a:pt x="899" y="7908"/>
                </a:lnTo>
                <a:lnTo>
                  <a:pt x="908" y="7847"/>
                </a:lnTo>
                <a:lnTo>
                  <a:pt x="916" y="7786"/>
                </a:lnTo>
                <a:lnTo>
                  <a:pt x="922" y="7725"/>
                </a:lnTo>
                <a:lnTo>
                  <a:pt x="926" y="7664"/>
                </a:lnTo>
                <a:lnTo>
                  <a:pt x="928" y="7602"/>
                </a:lnTo>
                <a:lnTo>
                  <a:pt x="929" y="7540"/>
                </a:lnTo>
                <a:lnTo>
                  <a:pt x="927" y="7479"/>
                </a:lnTo>
                <a:lnTo>
                  <a:pt x="924" y="7418"/>
                </a:lnTo>
                <a:lnTo>
                  <a:pt x="919" y="7357"/>
                </a:lnTo>
                <a:lnTo>
                  <a:pt x="912" y="7296"/>
                </a:lnTo>
                <a:lnTo>
                  <a:pt x="903" y="7235"/>
                </a:lnTo>
                <a:lnTo>
                  <a:pt x="891" y="7176"/>
                </a:lnTo>
                <a:lnTo>
                  <a:pt x="877" y="7116"/>
                </a:lnTo>
                <a:lnTo>
                  <a:pt x="862" y="7058"/>
                </a:lnTo>
                <a:lnTo>
                  <a:pt x="844" y="7001"/>
                </a:lnTo>
                <a:lnTo>
                  <a:pt x="825" y="6944"/>
                </a:lnTo>
                <a:lnTo>
                  <a:pt x="803" y="6888"/>
                </a:lnTo>
                <a:lnTo>
                  <a:pt x="778" y="6834"/>
                </a:lnTo>
                <a:lnTo>
                  <a:pt x="751" y="6780"/>
                </a:lnTo>
                <a:lnTo>
                  <a:pt x="723" y="6727"/>
                </a:lnTo>
                <a:lnTo>
                  <a:pt x="691" y="6677"/>
                </a:lnTo>
                <a:lnTo>
                  <a:pt x="658" y="6627"/>
                </a:lnTo>
                <a:lnTo>
                  <a:pt x="621" y="6579"/>
                </a:lnTo>
                <a:lnTo>
                  <a:pt x="584" y="6533"/>
                </a:lnTo>
                <a:lnTo>
                  <a:pt x="542" y="6488"/>
                </a:lnTo>
                <a:lnTo>
                  <a:pt x="500" y="6446"/>
                </a:lnTo>
                <a:lnTo>
                  <a:pt x="453" y="6405"/>
                </a:lnTo>
                <a:lnTo>
                  <a:pt x="406" y="6367"/>
                </a:lnTo>
                <a:lnTo>
                  <a:pt x="354" y="6330"/>
                </a:lnTo>
                <a:lnTo>
                  <a:pt x="301" y="6296"/>
                </a:lnTo>
                <a:lnTo>
                  <a:pt x="245" y="6264"/>
                </a:lnTo>
                <a:lnTo>
                  <a:pt x="236" y="6260"/>
                </a:lnTo>
                <a:lnTo>
                  <a:pt x="228" y="6255"/>
                </a:lnTo>
                <a:lnTo>
                  <a:pt x="218" y="6253"/>
                </a:lnTo>
                <a:lnTo>
                  <a:pt x="209" y="6251"/>
                </a:lnTo>
                <a:lnTo>
                  <a:pt x="200" y="6250"/>
                </a:lnTo>
                <a:lnTo>
                  <a:pt x="192" y="6251"/>
                </a:lnTo>
                <a:lnTo>
                  <a:pt x="183" y="6252"/>
                </a:lnTo>
                <a:lnTo>
                  <a:pt x="175" y="6254"/>
                </a:lnTo>
                <a:lnTo>
                  <a:pt x="167" y="6256"/>
                </a:lnTo>
                <a:lnTo>
                  <a:pt x="160" y="6261"/>
                </a:lnTo>
                <a:lnTo>
                  <a:pt x="153" y="6266"/>
                </a:lnTo>
                <a:lnTo>
                  <a:pt x="145" y="6271"/>
                </a:lnTo>
                <a:lnTo>
                  <a:pt x="139" y="6277"/>
                </a:lnTo>
                <a:lnTo>
                  <a:pt x="133" y="6285"/>
                </a:lnTo>
                <a:lnTo>
                  <a:pt x="128" y="6293"/>
                </a:lnTo>
                <a:lnTo>
                  <a:pt x="124" y="6302"/>
                </a:lnTo>
                <a:lnTo>
                  <a:pt x="103" y="6354"/>
                </a:lnTo>
                <a:lnTo>
                  <a:pt x="84" y="6408"/>
                </a:lnTo>
                <a:lnTo>
                  <a:pt x="67" y="6465"/>
                </a:lnTo>
                <a:lnTo>
                  <a:pt x="51" y="6526"/>
                </a:lnTo>
                <a:lnTo>
                  <a:pt x="37" y="6589"/>
                </a:lnTo>
                <a:lnTo>
                  <a:pt x="26" y="6652"/>
                </a:lnTo>
                <a:lnTo>
                  <a:pt x="16" y="6719"/>
                </a:lnTo>
                <a:lnTo>
                  <a:pt x="9" y="6786"/>
                </a:lnTo>
                <a:lnTo>
                  <a:pt x="4" y="6855"/>
                </a:lnTo>
                <a:lnTo>
                  <a:pt x="1" y="6925"/>
                </a:lnTo>
                <a:lnTo>
                  <a:pt x="0" y="6994"/>
                </a:lnTo>
                <a:lnTo>
                  <a:pt x="2" y="7064"/>
                </a:lnTo>
                <a:lnTo>
                  <a:pt x="7" y="7134"/>
                </a:lnTo>
                <a:lnTo>
                  <a:pt x="14" y="7204"/>
                </a:lnTo>
                <a:lnTo>
                  <a:pt x="24" y="7273"/>
                </a:lnTo>
                <a:lnTo>
                  <a:pt x="36" y="7340"/>
                </a:lnTo>
                <a:lnTo>
                  <a:pt x="52" y="7407"/>
                </a:lnTo>
                <a:lnTo>
                  <a:pt x="71" y="7470"/>
                </a:lnTo>
                <a:lnTo>
                  <a:pt x="93" y="7533"/>
                </a:lnTo>
                <a:lnTo>
                  <a:pt x="118" y="7593"/>
                </a:lnTo>
                <a:lnTo>
                  <a:pt x="147" y="7651"/>
                </a:lnTo>
                <a:lnTo>
                  <a:pt x="178" y="7705"/>
                </a:lnTo>
                <a:lnTo>
                  <a:pt x="213" y="7757"/>
                </a:lnTo>
                <a:lnTo>
                  <a:pt x="252" y="7804"/>
                </a:lnTo>
                <a:lnTo>
                  <a:pt x="294" y="7848"/>
                </a:lnTo>
                <a:lnTo>
                  <a:pt x="341" y="7888"/>
                </a:lnTo>
                <a:lnTo>
                  <a:pt x="391" y="7923"/>
                </a:lnTo>
                <a:lnTo>
                  <a:pt x="444" y="7953"/>
                </a:lnTo>
                <a:lnTo>
                  <a:pt x="503" y="7979"/>
                </a:lnTo>
                <a:lnTo>
                  <a:pt x="565" y="7999"/>
                </a:lnTo>
                <a:lnTo>
                  <a:pt x="630" y="8013"/>
                </a:lnTo>
                <a:lnTo>
                  <a:pt x="701" y="8021"/>
                </a:lnTo>
                <a:lnTo>
                  <a:pt x="721" y="8059"/>
                </a:lnTo>
                <a:lnTo>
                  <a:pt x="742" y="8095"/>
                </a:lnTo>
                <a:lnTo>
                  <a:pt x="764" y="8130"/>
                </a:lnTo>
                <a:lnTo>
                  <a:pt x="787" y="8166"/>
                </a:lnTo>
                <a:lnTo>
                  <a:pt x="812" y="8200"/>
                </a:lnTo>
                <a:lnTo>
                  <a:pt x="836" y="8235"/>
                </a:lnTo>
                <a:lnTo>
                  <a:pt x="862" y="8267"/>
                </a:lnTo>
                <a:lnTo>
                  <a:pt x="889" y="8299"/>
                </a:lnTo>
                <a:lnTo>
                  <a:pt x="917" y="8331"/>
                </a:lnTo>
                <a:lnTo>
                  <a:pt x="945" y="8362"/>
                </a:lnTo>
                <a:lnTo>
                  <a:pt x="975" y="8392"/>
                </a:lnTo>
                <a:lnTo>
                  <a:pt x="1004" y="8420"/>
                </a:lnTo>
                <a:lnTo>
                  <a:pt x="1035" y="8448"/>
                </a:lnTo>
                <a:lnTo>
                  <a:pt x="1067" y="8475"/>
                </a:lnTo>
                <a:lnTo>
                  <a:pt x="1099" y="8501"/>
                </a:lnTo>
                <a:lnTo>
                  <a:pt x="1132" y="8525"/>
                </a:lnTo>
                <a:lnTo>
                  <a:pt x="1136" y="8528"/>
                </a:lnTo>
                <a:lnTo>
                  <a:pt x="1141" y="8530"/>
                </a:lnTo>
                <a:lnTo>
                  <a:pt x="1145" y="8532"/>
                </a:lnTo>
                <a:lnTo>
                  <a:pt x="1149" y="8533"/>
                </a:lnTo>
                <a:lnTo>
                  <a:pt x="1157" y="8533"/>
                </a:lnTo>
                <a:lnTo>
                  <a:pt x="1166" y="8532"/>
                </a:lnTo>
                <a:lnTo>
                  <a:pt x="1173" y="8529"/>
                </a:lnTo>
                <a:lnTo>
                  <a:pt x="1181" y="8524"/>
                </a:lnTo>
                <a:lnTo>
                  <a:pt x="1187" y="8519"/>
                </a:lnTo>
                <a:lnTo>
                  <a:pt x="1192" y="8512"/>
                </a:lnTo>
                <a:lnTo>
                  <a:pt x="1191" y="8563"/>
                </a:lnTo>
                <a:lnTo>
                  <a:pt x="1189" y="8612"/>
                </a:lnTo>
                <a:lnTo>
                  <a:pt x="1188" y="8663"/>
                </a:lnTo>
                <a:lnTo>
                  <a:pt x="1187" y="8712"/>
                </a:lnTo>
                <a:lnTo>
                  <a:pt x="1185" y="8763"/>
                </a:lnTo>
                <a:lnTo>
                  <a:pt x="1184" y="8813"/>
                </a:lnTo>
                <a:lnTo>
                  <a:pt x="1182" y="8863"/>
                </a:lnTo>
                <a:lnTo>
                  <a:pt x="1181" y="8913"/>
                </a:lnTo>
                <a:lnTo>
                  <a:pt x="1180" y="8963"/>
                </a:lnTo>
                <a:lnTo>
                  <a:pt x="1178" y="9013"/>
                </a:lnTo>
                <a:lnTo>
                  <a:pt x="1177" y="9063"/>
                </a:lnTo>
                <a:lnTo>
                  <a:pt x="1176" y="9113"/>
                </a:lnTo>
                <a:lnTo>
                  <a:pt x="1174" y="9163"/>
                </a:lnTo>
                <a:lnTo>
                  <a:pt x="1173" y="9214"/>
                </a:lnTo>
                <a:lnTo>
                  <a:pt x="1172" y="9263"/>
                </a:lnTo>
                <a:lnTo>
                  <a:pt x="1170" y="9313"/>
                </a:lnTo>
                <a:lnTo>
                  <a:pt x="1169" y="9370"/>
                </a:lnTo>
                <a:lnTo>
                  <a:pt x="1167" y="9426"/>
                </a:lnTo>
                <a:lnTo>
                  <a:pt x="1166" y="9483"/>
                </a:lnTo>
                <a:lnTo>
                  <a:pt x="1164" y="9539"/>
                </a:lnTo>
                <a:lnTo>
                  <a:pt x="1163" y="9595"/>
                </a:lnTo>
                <a:lnTo>
                  <a:pt x="1162" y="9652"/>
                </a:lnTo>
                <a:lnTo>
                  <a:pt x="1161" y="9709"/>
                </a:lnTo>
                <a:lnTo>
                  <a:pt x="1160" y="9764"/>
                </a:lnTo>
                <a:lnTo>
                  <a:pt x="1158" y="9821"/>
                </a:lnTo>
                <a:lnTo>
                  <a:pt x="1157" y="9878"/>
                </a:lnTo>
                <a:lnTo>
                  <a:pt x="1156" y="9934"/>
                </a:lnTo>
                <a:lnTo>
                  <a:pt x="1155" y="9991"/>
                </a:lnTo>
                <a:lnTo>
                  <a:pt x="1155" y="10048"/>
                </a:lnTo>
                <a:lnTo>
                  <a:pt x="1154" y="10105"/>
                </a:lnTo>
                <a:lnTo>
                  <a:pt x="1153" y="10161"/>
                </a:lnTo>
                <a:lnTo>
                  <a:pt x="1152" y="10218"/>
                </a:lnTo>
                <a:lnTo>
                  <a:pt x="1337" y="10162"/>
                </a:lnTo>
                <a:lnTo>
                  <a:pt x="1339" y="10110"/>
                </a:lnTo>
                <a:lnTo>
                  <a:pt x="1340" y="10057"/>
                </a:lnTo>
                <a:lnTo>
                  <a:pt x="1341" y="10004"/>
                </a:lnTo>
                <a:lnTo>
                  <a:pt x="1343" y="9952"/>
                </a:lnTo>
                <a:lnTo>
                  <a:pt x="1344" y="9899"/>
                </a:lnTo>
                <a:lnTo>
                  <a:pt x="1345" y="9846"/>
                </a:lnTo>
                <a:lnTo>
                  <a:pt x="1346" y="9794"/>
                </a:lnTo>
                <a:lnTo>
                  <a:pt x="1348" y="9742"/>
                </a:lnTo>
                <a:lnTo>
                  <a:pt x="1349" y="9689"/>
                </a:lnTo>
                <a:lnTo>
                  <a:pt x="1350" y="9637"/>
                </a:lnTo>
                <a:lnTo>
                  <a:pt x="1351" y="9584"/>
                </a:lnTo>
                <a:lnTo>
                  <a:pt x="1353" y="9532"/>
                </a:lnTo>
                <a:lnTo>
                  <a:pt x="1354" y="9479"/>
                </a:lnTo>
                <a:lnTo>
                  <a:pt x="1355" y="9426"/>
                </a:lnTo>
                <a:lnTo>
                  <a:pt x="1357" y="9374"/>
                </a:lnTo>
                <a:lnTo>
                  <a:pt x="1358" y="9321"/>
                </a:lnTo>
                <a:lnTo>
                  <a:pt x="1360" y="9320"/>
                </a:lnTo>
                <a:lnTo>
                  <a:pt x="1363" y="9318"/>
                </a:lnTo>
                <a:lnTo>
                  <a:pt x="1404" y="9281"/>
                </a:lnTo>
                <a:lnTo>
                  <a:pt x="1443" y="9245"/>
                </a:lnTo>
                <a:lnTo>
                  <a:pt x="1482" y="9207"/>
                </a:lnTo>
                <a:lnTo>
                  <a:pt x="1519" y="9167"/>
                </a:lnTo>
                <a:lnTo>
                  <a:pt x="1556" y="9128"/>
                </a:lnTo>
                <a:lnTo>
                  <a:pt x="1592" y="9086"/>
                </a:lnTo>
                <a:lnTo>
                  <a:pt x="1627" y="9045"/>
                </a:lnTo>
                <a:lnTo>
                  <a:pt x="1661" y="9002"/>
                </a:lnTo>
                <a:lnTo>
                  <a:pt x="1695" y="8959"/>
                </a:lnTo>
                <a:lnTo>
                  <a:pt x="1727" y="8915"/>
                </a:lnTo>
                <a:lnTo>
                  <a:pt x="1758" y="8870"/>
                </a:lnTo>
                <a:lnTo>
                  <a:pt x="1788" y="8825"/>
                </a:lnTo>
                <a:lnTo>
                  <a:pt x="1818" y="8779"/>
                </a:lnTo>
                <a:lnTo>
                  <a:pt x="1846" y="8733"/>
                </a:lnTo>
                <a:lnTo>
                  <a:pt x="1874" y="8685"/>
                </a:lnTo>
                <a:lnTo>
                  <a:pt x="1900" y="8639"/>
                </a:lnTo>
                <a:lnTo>
                  <a:pt x="1911" y="8618"/>
                </a:lnTo>
                <a:lnTo>
                  <a:pt x="1922" y="8597"/>
                </a:lnTo>
                <a:lnTo>
                  <a:pt x="1933" y="8576"/>
                </a:lnTo>
                <a:lnTo>
                  <a:pt x="1945" y="8555"/>
                </a:lnTo>
                <a:lnTo>
                  <a:pt x="1956" y="8533"/>
                </a:lnTo>
                <a:lnTo>
                  <a:pt x="1967" y="8512"/>
                </a:lnTo>
                <a:lnTo>
                  <a:pt x="1978" y="8490"/>
                </a:lnTo>
                <a:lnTo>
                  <a:pt x="1989" y="8468"/>
                </a:lnTo>
                <a:lnTo>
                  <a:pt x="2001" y="8468"/>
                </a:lnTo>
                <a:lnTo>
                  <a:pt x="2013" y="8464"/>
                </a:lnTo>
                <a:lnTo>
                  <a:pt x="2019" y="8462"/>
                </a:lnTo>
                <a:lnTo>
                  <a:pt x="2025" y="8460"/>
                </a:lnTo>
                <a:lnTo>
                  <a:pt x="2031" y="8457"/>
                </a:lnTo>
                <a:lnTo>
                  <a:pt x="2037" y="8453"/>
                </a:lnTo>
                <a:lnTo>
                  <a:pt x="2061" y="8436"/>
                </a:lnTo>
                <a:lnTo>
                  <a:pt x="2084" y="8418"/>
                </a:lnTo>
                <a:lnTo>
                  <a:pt x="2108" y="8399"/>
                </a:lnTo>
                <a:lnTo>
                  <a:pt x="2130" y="8379"/>
                </a:lnTo>
                <a:lnTo>
                  <a:pt x="2152" y="8360"/>
                </a:lnTo>
                <a:lnTo>
                  <a:pt x="2173" y="8340"/>
                </a:lnTo>
                <a:lnTo>
                  <a:pt x="2195" y="8319"/>
                </a:lnTo>
                <a:lnTo>
                  <a:pt x="2216" y="8297"/>
                </a:lnTo>
                <a:lnTo>
                  <a:pt x="2235" y="8275"/>
                </a:lnTo>
                <a:lnTo>
                  <a:pt x="2255" y="8253"/>
                </a:lnTo>
                <a:lnTo>
                  <a:pt x="2274" y="8231"/>
                </a:lnTo>
                <a:lnTo>
                  <a:pt x="2293" y="8207"/>
                </a:lnTo>
                <a:lnTo>
                  <a:pt x="2310" y="8184"/>
                </a:lnTo>
                <a:lnTo>
                  <a:pt x="2327" y="8160"/>
                </a:lnTo>
                <a:lnTo>
                  <a:pt x="2345" y="8135"/>
                </a:lnTo>
                <a:lnTo>
                  <a:pt x="2361" y="8110"/>
                </a:lnTo>
                <a:lnTo>
                  <a:pt x="2376" y="8085"/>
                </a:lnTo>
                <a:lnTo>
                  <a:pt x="2391" y="8060"/>
                </a:lnTo>
                <a:lnTo>
                  <a:pt x="2405" y="8033"/>
                </a:lnTo>
                <a:lnTo>
                  <a:pt x="2419" y="8008"/>
                </a:lnTo>
                <a:lnTo>
                  <a:pt x="2433" y="7981"/>
                </a:lnTo>
                <a:lnTo>
                  <a:pt x="2446" y="7954"/>
                </a:lnTo>
                <a:lnTo>
                  <a:pt x="2458" y="7927"/>
                </a:lnTo>
                <a:lnTo>
                  <a:pt x="2469" y="7900"/>
                </a:lnTo>
                <a:lnTo>
                  <a:pt x="2480" y="7872"/>
                </a:lnTo>
                <a:lnTo>
                  <a:pt x="2490" y="7844"/>
                </a:lnTo>
                <a:lnTo>
                  <a:pt x="2500" y="7816"/>
                </a:lnTo>
                <a:lnTo>
                  <a:pt x="2510" y="7787"/>
                </a:lnTo>
                <a:lnTo>
                  <a:pt x="2518" y="7759"/>
                </a:lnTo>
                <a:lnTo>
                  <a:pt x="2526" y="7730"/>
                </a:lnTo>
                <a:lnTo>
                  <a:pt x="2533" y="7701"/>
                </a:lnTo>
                <a:lnTo>
                  <a:pt x="2539" y="7673"/>
                </a:lnTo>
                <a:lnTo>
                  <a:pt x="2547" y="7630"/>
                </a:lnTo>
                <a:lnTo>
                  <a:pt x="2555" y="7584"/>
                </a:lnTo>
                <a:lnTo>
                  <a:pt x="2561" y="7533"/>
                </a:lnTo>
                <a:lnTo>
                  <a:pt x="2567" y="7479"/>
                </a:lnTo>
                <a:lnTo>
                  <a:pt x="2569" y="7452"/>
                </a:lnTo>
                <a:lnTo>
                  <a:pt x="2570" y="7424"/>
                </a:lnTo>
                <a:lnTo>
                  <a:pt x="2571" y="7395"/>
                </a:lnTo>
                <a:lnTo>
                  <a:pt x="2571" y="7367"/>
                </a:lnTo>
                <a:lnTo>
                  <a:pt x="2571" y="7338"/>
                </a:lnTo>
                <a:lnTo>
                  <a:pt x="2570" y="7309"/>
                </a:lnTo>
                <a:lnTo>
                  <a:pt x="2568" y="7281"/>
                </a:lnTo>
                <a:lnTo>
                  <a:pt x="2566" y="7252"/>
                </a:lnTo>
                <a:lnTo>
                  <a:pt x="2563" y="7223"/>
                </a:lnTo>
                <a:lnTo>
                  <a:pt x="2559" y="7196"/>
                </a:lnTo>
                <a:lnTo>
                  <a:pt x="2553" y="7169"/>
                </a:lnTo>
                <a:lnTo>
                  <a:pt x="2547" y="7141"/>
                </a:lnTo>
                <a:lnTo>
                  <a:pt x="2540" y="7115"/>
                </a:lnTo>
                <a:lnTo>
                  <a:pt x="2532" y="7090"/>
                </a:lnTo>
                <a:lnTo>
                  <a:pt x="2523" y="7064"/>
                </a:lnTo>
                <a:lnTo>
                  <a:pt x="2513" y="7041"/>
                </a:lnTo>
                <a:lnTo>
                  <a:pt x="2500" y="7019"/>
                </a:lnTo>
                <a:lnTo>
                  <a:pt x="2487" y="6997"/>
                </a:lnTo>
                <a:lnTo>
                  <a:pt x="2473" y="6976"/>
                </a:lnTo>
                <a:lnTo>
                  <a:pt x="2458" y="6958"/>
                </a:lnTo>
                <a:lnTo>
                  <a:pt x="2441" y="6941"/>
                </a:lnTo>
                <a:lnTo>
                  <a:pt x="2421" y="6925"/>
                </a:lnTo>
                <a:lnTo>
                  <a:pt x="2402" y="6910"/>
                </a:lnTo>
                <a:lnTo>
                  <a:pt x="2380" y="6897"/>
                </a:lnTo>
                <a:lnTo>
                  <a:pt x="2356" y="6887"/>
                </a:lnTo>
                <a:lnTo>
                  <a:pt x="2331" y="6879"/>
                </a:lnTo>
                <a:lnTo>
                  <a:pt x="2308" y="6875"/>
                </a:lnTo>
                <a:lnTo>
                  <a:pt x="2285" y="6874"/>
                </a:lnTo>
                <a:lnTo>
                  <a:pt x="2263" y="6875"/>
                </a:lnTo>
                <a:lnTo>
                  <a:pt x="2240" y="6880"/>
                </a:lnTo>
                <a:lnTo>
                  <a:pt x="2219" y="6887"/>
                </a:lnTo>
                <a:lnTo>
                  <a:pt x="2198" y="6896"/>
                </a:lnTo>
                <a:lnTo>
                  <a:pt x="2177" y="6908"/>
                </a:lnTo>
                <a:lnTo>
                  <a:pt x="2157" y="6922"/>
                </a:lnTo>
                <a:lnTo>
                  <a:pt x="2138" y="6938"/>
                </a:lnTo>
                <a:lnTo>
                  <a:pt x="2119" y="6955"/>
                </a:lnTo>
                <a:lnTo>
                  <a:pt x="2101" y="6973"/>
                </a:lnTo>
                <a:lnTo>
                  <a:pt x="2082" y="6994"/>
                </a:lnTo>
                <a:lnTo>
                  <a:pt x="2065" y="7016"/>
                </a:lnTo>
                <a:lnTo>
                  <a:pt x="2048" y="7038"/>
                </a:lnTo>
                <a:lnTo>
                  <a:pt x="2032" y="7061"/>
                </a:lnTo>
                <a:lnTo>
                  <a:pt x="2015" y="7086"/>
                </a:lnTo>
                <a:lnTo>
                  <a:pt x="2000" y="7111"/>
                </a:lnTo>
                <a:lnTo>
                  <a:pt x="1986" y="7136"/>
                </a:lnTo>
                <a:lnTo>
                  <a:pt x="1958" y="7187"/>
                </a:lnTo>
                <a:lnTo>
                  <a:pt x="1932" y="7237"/>
                </a:lnTo>
                <a:lnTo>
                  <a:pt x="1909" y="7286"/>
                </a:lnTo>
                <a:lnTo>
                  <a:pt x="1888" y="7332"/>
                </a:lnTo>
                <a:lnTo>
                  <a:pt x="1870" y="7373"/>
                </a:lnTo>
                <a:lnTo>
                  <a:pt x="1853" y="7409"/>
                </a:lnTo>
                <a:lnTo>
                  <a:pt x="1839" y="7439"/>
                </a:lnTo>
                <a:lnTo>
                  <a:pt x="1826" y="7470"/>
                </a:lnTo>
                <a:lnTo>
                  <a:pt x="1813" y="7503"/>
                </a:lnTo>
                <a:lnTo>
                  <a:pt x="1800" y="7534"/>
                </a:lnTo>
                <a:lnTo>
                  <a:pt x="1788" y="7566"/>
                </a:lnTo>
                <a:lnTo>
                  <a:pt x="1777" y="7599"/>
                </a:lnTo>
                <a:lnTo>
                  <a:pt x="1765" y="7632"/>
                </a:lnTo>
                <a:lnTo>
                  <a:pt x="1755" y="7665"/>
                </a:lnTo>
                <a:lnTo>
                  <a:pt x="1746" y="7698"/>
                </a:lnTo>
                <a:lnTo>
                  <a:pt x="1738" y="7732"/>
                </a:lnTo>
                <a:lnTo>
                  <a:pt x="1730" y="7765"/>
                </a:lnTo>
                <a:lnTo>
                  <a:pt x="1723" y="7798"/>
                </a:lnTo>
                <a:lnTo>
                  <a:pt x="1717" y="7832"/>
                </a:lnTo>
                <a:lnTo>
                  <a:pt x="1712" y="7865"/>
                </a:lnTo>
                <a:lnTo>
                  <a:pt x="1708" y="7900"/>
                </a:lnTo>
                <a:lnTo>
                  <a:pt x="1704" y="7933"/>
                </a:lnTo>
                <a:lnTo>
                  <a:pt x="1702" y="7966"/>
                </a:lnTo>
                <a:lnTo>
                  <a:pt x="1700" y="8001"/>
                </a:lnTo>
                <a:lnTo>
                  <a:pt x="1700" y="8034"/>
                </a:lnTo>
                <a:lnTo>
                  <a:pt x="1701" y="8068"/>
                </a:lnTo>
                <a:lnTo>
                  <a:pt x="1702" y="8102"/>
                </a:lnTo>
                <a:lnTo>
                  <a:pt x="1705" y="8135"/>
                </a:lnTo>
                <a:lnTo>
                  <a:pt x="1709" y="8169"/>
                </a:lnTo>
                <a:lnTo>
                  <a:pt x="1715" y="8202"/>
                </a:lnTo>
                <a:lnTo>
                  <a:pt x="1721" y="8235"/>
                </a:lnTo>
                <a:lnTo>
                  <a:pt x="1729" y="8268"/>
                </a:lnTo>
                <a:lnTo>
                  <a:pt x="1738" y="8300"/>
                </a:lnTo>
                <a:lnTo>
                  <a:pt x="1748" y="8334"/>
                </a:lnTo>
                <a:lnTo>
                  <a:pt x="1760" y="8366"/>
                </a:lnTo>
                <a:lnTo>
                  <a:pt x="1774" y="8398"/>
                </a:lnTo>
                <a:lnTo>
                  <a:pt x="1788" y="8430"/>
                </a:lnTo>
                <a:lnTo>
                  <a:pt x="1804" y="8461"/>
                </a:lnTo>
                <a:lnTo>
                  <a:pt x="1809" y="8469"/>
                </a:lnTo>
                <a:lnTo>
                  <a:pt x="1814" y="8476"/>
                </a:lnTo>
                <a:lnTo>
                  <a:pt x="1820" y="8481"/>
                </a:lnTo>
                <a:lnTo>
                  <a:pt x="1826" y="8485"/>
                </a:lnTo>
                <a:lnTo>
                  <a:pt x="1817" y="8506"/>
                </a:lnTo>
                <a:lnTo>
                  <a:pt x="1807" y="8527"/>
                </a:lnTo>
                <a:lnTo>
                  <a:pt x="1797" y="8548"/>
                </a:lnTo>
                <a:lnTo>
                  <a:pt x="1787" y="8570"/>
                </a:lnTo>
                <a:lnTo>
                  <a:pt x="1764" y="8611"/>
                </a:lnTo>
                <a:lnTo>
                  <a:pt x="1742" y="8652"/>
                </a:lnTo>
                <a:lnTo>
                  <a:pt x="1719" y="8692"/>
                </a:lnTo>
                <a:lnTo>
                  <a:pt x="1696" y="8731"/>
                </a:lnTo>
                <a:lnTo>
                  <a:pt x="1670" y="8770"/>
                </a:lnTo>
                <a:lnTo>
                  <a:pt x="1646" y="8809"/>
                </a:lnTo>
                <a:lnTo>
                  <a:pt x="1620" y="8846"/>
                </a:lnTo>
                <a:lnTo>
                  <a:pt x="1593" y="8884"/>
                </a:lnTo>
                <a:lnTo>
                  <a:pt x="1566" y="8920"/>
                </a:lnTo>
                <a:lnTo>
                  <a:pt x="1539" y="8956"/>
                </a:lnTo>
                <a:lnTo>
                  <a:pt x="1510" y="8993"/>
                </a:lnTo>
                <a:lnTo>
                  <a:pt x="1482" y="9028"/>
                </a:lnTo>
                <a:lnTo>
                  <a:pt x="1453" y="9064"/>
                </a:lnTo>
                <a:lnTo>
                  <a:pt x="1423" y="9099"/>
                </a:lnTo>
                <a:lnTo>
                  <a:pt x="1393" y="9134"/>
                </a:lnTo>
                <a:lnTo>
                  <a:pt x="1362" y="9168"/>
                </a:lnTo>
                <a:lnTo>
                  <a:pt x="1367" y="9031"/>
                </a:lnTo>
                <a:lnTo>
                  <a:pt x="1371" y="8895"/>
                </a:lnTo>
                <a:lnTo>
                  <a:pt x="1375" y="8757"/>
                </a:lnTo>
                <a:lnTo>
                  <a:pt x="1380" y="8620"/>
                </a:lnTo>
                <a:lnTo>
                  <a:pt x="1385" y="8483"/>
                </a:lnTo>
                <a:lnTo>
                  <a:pt x="1390" y="8346"/>
                </a:lnTo>
                <a:lnTo>
                  <a:pt x="1396" y="8209"/>
                </a:lnTo>
                <a:lnTo>
                  <a:pt x="1402" y="8073"/>
                </a:lnTo>
                <a:lnTo>
                  <a:pt x="1409" y="7935"/>
                </a:lnTo>
                <a:lnTo>
                  <a:pt x="1417" y="7798"/>
                </a:lnTo>
                <a:lnTo>
                  <a:pt x="1426" y="7662"/>
                </a:lnTo>
                <a:lnTo>
                  <a:pt x="1435" y="7525"/>
                </a:lnTo>
                <a:lnTo>
                  <a:pt x="1445" y="7388"/>
                </a:lnTo>
                <a:lnTo>
                  <a:pt x="1456" y="7252"/>
                </a:lnTo>
                <a:lnTo>
                  <a:pt x="1468" y="7116"/>
                </a:lnTo>
                <a:lnTo>
                  <a:pt x="1481" y="6979"/>
                </a:lnTo>
                <a:lnTo>
                  <a:pt x="1485" y="6936"/>
                </a:lnTo>
                <a:lnTo>
                  <a:pt x="1489" y="6891"/>
                </a:lnTo>
                <a:lnTo>
                  <a:pt x="1494" y="6848"/>
                </a:lnTo>
                <a:lnTo>
                  <a:pt x="1498" y="6804"/>
                </a:lnTo>
                <a:lnTo>
                  <a:pt x="1503" y="6760"/>
                </a:lnTo>
                <a:lnTo>
                  <a:pt x="1508" y="6716"/>
                </a:lnTo>
                <a:lnTo>
                  <a:pt x="1514" y="6672"/>
                </a:lnTo>
                <a:lnTo>
                  <a:pt x="1519" y="6628"/>
                </a:lnTo>
                <a:lnTo>
                  <a:pt x="1529" y="6630"/>
                </a:lnTo>
                <a:lnTo>
                  <a:pt x="1537" y="6630"/>
                </a:lnTo>
                <a:lnTo>
                  <a:pt x="1547" y="6629"/>
                </a:lnTo>
                <a:lnTo>
                  <a:pt x="1556" y="6626"/>
                </a:lnTo>
                <a:lnTo>
                  <a:pt x="1587" y="6615"/>
                </a:lnTo>
                <a:lnTo>
                  <a:pt x="1619" y="6603"/>
                </a:lnTo>
                <a:lnTo>
                  <a:pt x="1649" y="6590"/>
                </a:lnTo>
                <a:lnTo>
                  <a:pt x="1681" y="6575"/>
                </a:lnTo>
                <a:lnTo>
                  <a:pt x="1713" y="6561"/>
                </a:lnTo>
                <a:lnTo>
                  <a:pt x="1744" y="6546"/>
                </a:lnTo>
                <a:lnTo>
                  <a:pt x="1777" y="6530"/>
                </a:lnTo>
                <a:lnTo>
                  <a:pt x="1808" y="6514"/>
                </a:lnTo>
                <a:lnTo>
                  <a:pt x="1839" y="6495"/>
                </a:lnTo>
                <a:lnTo>
                  <a:pt x="1872" y="6478"/>
                </a:lnTo>
                <a:lnTo>
                  <a:pt x="1903" y="6459"/>
                </a:lnTo>
                <a:lnTo>
                  <a:pt x="1934" y="6440"/>
                </a:lnTo>
                <a:lnTo>
                  <a:pt x="1966" y="6419"/>
                </a:lnTo>
                <a:lnTo>
                  <a:pt x="1996" y="6399"/>
                </a:lnTo>
                <a:lnTo>
                  <a:pt x="2027" y="6378"/>
                </a:lnTo>
                <a:lnTo>
                  <a:pt x="2057" y="6356"/>
                </a:lnTo>
                <a:lnTo>
                  <a:pt x="2063" y="6360"/>
                </a:lnTo>
                <a:lnTo>
                  <a:pt x="2070" y="6363"/>
                </a:lnTo>
                <a:lnTo>
                  <a:pt x="2101" y="6370"/>
                </a:lnTo>
                <a:lnTo>
                  <a:pt x="2132" y="6376"/>
                </a:lnTo>
                <a:lnTo>
                  <a:pt x="2164" y="6380"/>
                </a:lnTo>
                <a:lnTo>
                  <a:pt x="2196" y="6383"/>
                </a:lnTo>
                <a:lnTo>
                  <a:pt x="2228" y="6384"/>
                </a:lnTo>
                <a:lnTo>
                  <a:pt x="2259" y="6384"/>
                </a:lnTo>
                <a:lnTo>
                  <a:pt x="2292" y="6382"/>
                </a:lnTo>
                <a:lnTo>
                  <a:pt x="2323" y="6379"/>
                </a:lnTo>
                <a:lnTo>
                  <a:pt x="2356" y="6375"/>
                </a:lnTo>
                <a:lnTo>
                  <a:pt x="2387" y="6369"/>
                </a:lnTo>
                <a:lnTo>
                  <a:pt x="2419" y="6362"/>
                </a:lnTo>
                <a:lnTo>
                  <a:pt x="2451" y="6354"/>
                </a:lnTo>
                <a:lnTo>
                  <a:pt x="2482" y="6345"/>
                </a:lnTo>
                <a:lnTo>
                  <a:pt x="2513" y="6333"/>
                </a:lnTo>
                <a:lnTo>
                  <a:pt x="2544" y="6322"/>
                </a:lnTo>
                <a:lnTo>
                  <a:pt x="2574" y="6309"/>
                </a:lnTo>
                <a:lnTo>
                  <a:pt x="2604" y="6296"/>
                </a:lnTo>
                <a:lnTo>
                  <a:pt x="2634" y="6281"/>
                </a:lnTo>
                <a:lnTo>
                  <a:pt x="2662" y="6266"/>
                </a:lnTo>
                <a:lnTo>
                  <a:pt x="2692" y="6249"/>
                </a:lnTo>
                <a:lnTo>
                  <a:pt x="2720" y="6231"/>
                </a:lnTo>
                <a:lnTo>
                  <a:pt x="2747" y="6213"/>
                </a:lnTo>
                <a:lnTo>
                  <a:pt x="2774" y="6194"/>
                </a:lnTo>
                <a:lnTo>
                  <a:pt x="2800" y="6174"/>
                </a:lnTo>
                <a:lnTo>
                  <a:pt x="2825" y="6154"/>
                </a:lnTo>
                <a:lnTo>
                  <a:pt x="2851" y="6133"/>
                </a:lnTo>
                <a:lnTo>
                  <a:pt x="2874" y="6111"/>
                </a:lnTo>
                <a:lnTo>
                  <a:pt x="2897" y="6088"/>
                </a:lnTo>
                <a:lnTo>
                  <a:pt x="2920" y="6066"/>
                </a:lnTo>
                <a:lnTo>
                  <a:pt x="2941" y="6043"/>
                </a:lnTo>
                <a:lnTo>
                  <a:pt x="2961" y="6019"/>
                </a:lnTo>
                <a:lnTo>
                  <a:pt x="2980" y="5994"/>
                </a:lnTo>
                <a:lnTo>
                  <a:pt x="2998" y="5970"/>
                </a:lnTo>
                <a:lnTo>
                  <a:pt x="3015" y="5946"/>
                </a:lnTo>
                <a:lnTo>
                  <a:pt x="3031" y="5919"/>
                </a:lnTo>
                <a:lnTo>
                  <a:pt x="3047" y="5892"/>
                </a:lnTo>
                <a:lnTo>
                  <a:pt x="3062" y="5864"/>
                </a:lnTo>
                <a:lnTo>
                  <a:pt x="3077" y="5835"/>
                </a:lnTo>
                <a:lnTo>
                  <a:pt x="3091" y="5806"/>
                </a:lnTo>
                <a:lnTo>
                  <a:pt x="3104" y="5776"/>
                </a:lnTo>
                <a:lnTo>
                  <a:pt x="3117" y="5744"/>
                </a:lnTo>
                <a:lnTo>
                  <a:pt x="3128" y="5713"/>
                </a:lnTo>
                <a:lnTo>
                  <a:pt x="3139" y="5680"/>
                </a:lnTo>
                <a:lnTo>
                  <a:pt x="3148" y="5648"/>
                </a:lnTo>
                <a:lnTo>
                  <a:pt x="3158" y="5615"/>
                </a:lnTo>
                <a:lnTo>
                  <a:pt x="3166" y="5582"/>
                </a:lnTo>
                <a:lnTo>
                  <a:pt x="3173" y="5549"/>
                </a:lnTo>
                <a:lnTo>
                  <a:pt x="3179" y="5514"/>
                </a:lnTo>
                <a:lnTo>
                  <a:pt x="3183" y="5481"/>
                </a:lnTo>
                <a:lnTo>
                  <a:pt x="3187" y="5448"/>
                </a:lnTo>
                <a:lnTo>
                  <a:pt x="3189" y="5413"/>
                </a:lnTo>
                <a:lnTo>
                  <a:pt x="3191" y="5380"/>
                </a:lnTo>
                <a:lnTo>
                  <a:pt x="3191" y="5346"/>
                </a:lnTo>
                <a:lnTo>
                  <a:pt x="3190" y="5313"/>
                </a:lnTo>
                <a:lnTo>
                  <a:pt x="3187" y="5281"/>
                </a:lnTo>
                <a:lnTo>
                  <a:pt x="3184" y="5247"/>
                </a:lnTo>
                <a:lnTo>
                  <a:pt x="3179" y="5216"/>
                </a:lnTo>
                <a:lnTo>
                  <a:pt x="3172" y="5183"/>
                </a:lnTo>
                <a:lnTo>
                  <a:pt x="3164" y="5153"/>
                </a:lnTo>
                <a:lnTo>
                  <a:pt x="3154" y="5123"/>
                </a:lnTo>
                <a:lnTo>
                  <a:pt x="3143" y="5092"/>
                </a:lnTo>
                <a:lnTo>
                  <a:pt x="3130" y="5063"/>
                </a:lnTo>
                <a:lnTo>
                  <a:pt x="3116" y="5036"/>
                </a:lnTo>
                <a:lnTo>
                  <a:pt x="3100" y="5008"/>
                </a:lnTo>
                <a:lnTo>
                  <a:pt x="3083" y="4983"/>
                </a:lnTo>
                <a:lnTo>
                  <a:pt x="3063" y="4961"/>
                </a:lnTo>
                <a:lnTo>
                  <a:pt x="3044" y="4941"/>
                </a:lnTo>
                <a:lnTo>
                  <a:pt x="3023" y="4925"/>
                </a:lnTo>
                <a:lnTo>
                  <a:pt x="3002" y="4912"/>
                </a:lnTo>
                <a:lnTo>
                  <a:pt x="2979" y="4902"/>
                </a:lnTo>
                <a:lnTo>
                  <a:pt x="2957" y="4895"/>
                </a:lnTo>
                <a:lnTo>
                  <a:pt x="2934" y="4890"/>
                </a:lnTo>
                <a:lnTo>
                  <a:pt x="2909" y="4888"/>
                </a:lnTo>
                <a:lnTo>
                  <a:pt x="2885" y="4887"/>
                </a:lnTo>
                <a:lnTo>
                  <a:pt x="2860" y="4889"/>
                </a:lnTo>
                <a:lnTo>
                  <a:pt x="2836" y="4893"/>
                </a:lnTo>
                <a:lnTo>
                  <a:pt x="2810" y="4899"/>
                </a:lnTo>
                <a:lnTo>
                  <a:pt x="2785" y="4906"/>
                </a:lnTo>
                <a:lnTo>
                  <a:pt x="2759" y="4915"/>
                </a:lnTo>
                <a:lnTo>
                  <a:pt x="2733" y="4926"/>
                </a:lnTo>
                <a:lnTo>
                  <a:pt x="2708" y="4938"/>
                </a:lnTo>
                <a:lnTo>
                  <a:pt x="2683" y="4951"/>
                </a:lnTo>
                <a:lnTo>
                  <a:pt x="2657" y="4965"/>
                </a:lnTo>
                <a:lnTo>
                  <a:pt x="2633" y="4980"/>
                </a:lnTo>
                <a:lnTo>
                  <a:pt x="2609" y="4996"/>
                </a:lnTo>
                <a:lnTo>
                  <a:pt x="2584" y="5012"/>
                </a:lnTo>
                <a:lnTo>
                  <a:pt x="2561" y="5029"/>
                </a:lnTo>
                <a:lnTo>
                  <a:pt x="2539" y="5047"/>
                </a:lnTo>
                <a:lnTo>
                  <a:pt x="2495" y="5081"/>
                </a:lnTo>
                <a:lnTo>
                  <a:pt x="2455" y="5117"/>
                </a:lnTo>
                <a:lnTo>
                  <a:pt x="2418" y="5150"/>
                </a:lnTo>
                <a:lnTo>
                  <a:pt x="2387" y="5181"/>
                </a:lnTo>
                <a:lnTo>
                  <a:pt x="2363" y="5207"/>
                </a:lnTo>
                <a:lnTo>
                  <a:pt x="2338" y="5232"/>
                </a:lnTo>
                <a:lnTo>
                  <a:pt x="2315" y="5258"/>
                </a:lnTo>
                <a:lnTo>
                  <a:pt x="2293" y="5285"/>
                </a:lnTo>
                <a:lnTo>
                  <a:pt x="2271" y="5312"/>
                </a:lnTo>
                <a:lnTo>
                  <a:pt x="2249" y="5340"/>
                </a:lnTo>
                <a:lnTo>
                  <a:pt x="2228" y="5369"/>
                </a:lnTo>
                <a:lnTo>
                  <a:pt x="2208" y="5397"/>
                </a:lnTo>
                <a:lnTo>
                  <a:pt x="2188" y="5425"/>
                </a:lnTo>
                <a:lnTo>
                  <a:pt x="2169" y="5456"/>
                </a:lnTo>
                <a:lnTo>
                  <a:pt x="2151" y="5485"/>
                </a:lnTo>
                <a:lnTo>
                  <a:pt x="2133" y="5515"/>
                </a:lnTo>
                <a:lnTo>
                  <a:pt x="2116" y="5546"/>
                </a:lnTo>
                <a:lnTo>
                  <a:pt x="2100" y="5577"/>
                </a:lnTo>
                <a:lnTo>
                  <a:pt x="2084" y="5609"/>
                </a:lnTo>
                <a:lnTo>
                  <a:pt x="2069" y="5640"/>
                </a:lnTo>
                <a:lnTo>
                  <a:pt x="2055" y="5671"/>
                </a:lnTo>
                <a:lnTo>
                  <a:pt x="2041" y="5704"/>
                </a:lnTo>
                <a:lnTo>
                  <a:pt x="2029" y="5736"/>
                </a:lnTo>
                <a:lnTo>
                  <a:pt x="2017" y="5770"/>
                </a:lnTo>
                <a:lnTo>
                  <a:pt x="2004" y="5803"/>
                </a:lnTo>
                <a:lnTo>
                  <a:pt x="1994" y="5835"/>
                </a:lnTo>
                <a:lnTo>
                  <a:pt x="1984" y="5870"/>
                </a:lnTo>
                <a:lnTo>
                  <a:pt x="1975" y="5903"/>
                </a:lnTo>
                <a:lnTo>
                  <a:pt x="1967" y="5938"/>
                </a:lnTo>
                <a:lnTo>
                  <a:pt x="1960" y="5971"/>
                </a:lnTo>
                <a:lnTo>
                  <a:pt x="1953" y="6005"/>
                </a:lnTo>
                <a:lnTo>
                  <a:pt x="1947" y="6040"/>
                </a:lnTo>
                <a:lnTo>
                  <a:pt x="1942" y="6075"/>
                </a:lnTo>
                <a:lnTo>
                  <a:pt x="1938" y="6110"/>
                </a:lnTo>
                <a:lnTo>
                  <a:pt x="1934" y="6145"/>
                </a:lnTo>
                <a:lnTo>
                  <a:pt x="1931" y="6180"/>
                </a:lnTo>
                <a:lnTo>
                  <a:pt x="1931" y="6189"/>
                </a:lnTo>
                <a:lnTo>
                  <a:pt x="1933" y="6198"/>
                </a:lnTo>
                <a:lnTo>
                  <a:pt x="1937" y="6207"/>
                </a:lnTo>
                <a:lnTo>
                  <a:pt x="1941" y="6215"/>
                </a:lnTo>
                <a:lnTo>
                  <a:pt x="1946" y="6222"/>
                </a:lnTo>
                <a:lnTo>
                  <a:pt x="1953" y="6229"/>
                </a:lnTo>
                <a:lnTo>
                  <a:pt x="1960" y="6234"/>
                </a:lnTo>
                <a:lnTo>
                  <a:pt x="1969" y="6238"/>
                </a:lnTo>
                <a:lnTo>
                  <a:pt x="1973" y="6239"/>
                </a:lnTo>
                <a:lnTo>
                  <a:pt x="1978" y="6240"/>
                </a:lnTo>
                <a:lnTo>
                  <a:pt x="1953" y="6261"/>
                </a:lnTo>
                <a:lnTo>
                  <a:pt x="1927" y="6281"/>
                </a:lnTo>
                <a:lnTo>
                  <a:pt x="1901" y="6301"/>
                </a:lnTo>
                <a:lnTo>
                  <a:pt x="1875" y="6319"/>
                </a:lnTo>
                <a:lnTo>
                  <a:pt x="1848" y="6338"/>
                </a:lnTo>
                <a:lnTo>
                  <a:pt x="1821" y="6356"/>
                </a:lnTo>
                <a:lnTo>
                  <a:pt x="1794" y="6374"/>
                </a:lnTo>
                <a:lnTo>
                  <a:pt x="1766" y="6390"/>
                </a:lnTo>
                <a:lnTo>
                  <a:pt x="1738" y="6407"/>
                </a:lnTo>
                <a:lnTo>
                  <a:pt x="1710" y="6423"/>
                </a:lnTo>
                <a:lnTo>
                  <a:pt x="1681" y="6439"/>
                </a:lnTo>
                <a:lnTo>
                  <a:pt x="1653" y="6453"/>
                </a:lnTo>
                <a:lnTo>
                  <a:pt x="1624" y="6468"/>
                </a:lnTo>
                <a:lnTo>
                  <a:pt x="1594" y="6481"/>
                </a:lnTo>
                <a:lnTo>
                  <a:pt x="1565" y="6495"/>
                </a:lnTo>
                <a:lnTo>
                  <a:pt x="1535" y="6509"/>
                </a:lnTo>
                <a:lnTo>
                  <a:pt x="1545" y="6433"/>
                </a:lnTo>
                <a:lnTo>
                  <a:pt x="1556" y="6357"/>
                </a:lnTo>
                <a:lnTo>
                  <a:pt x="1567" y="6281"/>
                </a:lnTo>
                <a:lnTo>
                  <a:pt x="1579" y="6206"/>
                </a:lnTo>
                <a:lnTo>
                  <a:pt x="1592" y="6130"/>
                </a:lnTo>
                <a:lnTo>
                  <a:pt x="1605" y="6055"/>
                </a:lnTo>
                <a:lnTo>
                  <a:pt x="1619" y="5979"/>
                </a:lnTo>
                <a:lnTo>
                  <a:pt x="1633" y="5904"/>
                </a:lnTo>
                <a:lnTo>
                  <a:pt x="1648" y="5829"/>
                </a:lnTo>
                <a:lnTo>
                  <a:pt x="1663" y="5754"/>
                </a:lnTo>
                <a:lnTo>
                  <a:pt x="1679" y="5679"/>
                </a:lnTo>
                <a:lnTo>
                  <a:pt x="1697" y="5605"/>
                </a:lnTo>
                <a:lnTo>
                  <a:pt x="1714" y="5531"/>
                </a:lnTo>
                <a:lnTo>
                  <a:pt x="1732" y="5457"/>
                </a:lnTo>
                <a:lnTo>
                  <a:pt x="1751" y="5382"/>
                </a:lnTo>
                <a:lnTo>
                  <a:pt x="1770" y="5309"/>
                </a:lnTo>
                <a:lnTo>
                  <a:pt x="1792" y="5235"/>
                </a:lnTo>
                <a:lnTo>
                  <a:pt x="1813" y="5161"/>
                </a:lnTo>
                <a:lnTo>
                  <a:pt x="1834" y="5088"/>
                </a:lnTo>
                <a:lnTo>
                  <a:pt x="1858" y="5015"/>
                </a:lnTo>
                <a:lnTo>
                  <a:pt x="1881" y="4943"/>
                </a:lnTo>
                <a:lnTo>
                  <a:pt x="1905" y="4871"/>
                </a:lnTo>
                <a:lnTo>
                  <a:pt x="1930" y="4799"/>
                </a:lnTo>
                <a:lnTo>
                  <a:pt x="1957" y="4728"/>
                </a:lnTo>
                <a:lnTo>
                  <a:pt x="1984" y="4656"/>
                </a:lnTo>
                <a:lnTo>
                  <a:pt x="2012" y="4585"/>
                </a:lnTo>
                <a:lnTo>
                  <a:pt x="2041" y="4515"/>
                </a:lnTo>
                <a:lnTo>
                  <a:pt x="2070" y="4444"/>
                </a:lnTo>
                <a:lnTo>
                  <a:pt x="2102" y="4375"/>
                </a:lnTo>
                <a:lnTo>
                  <a:pt x="2133" y="4306"/>
                </a:lnTo>
                <a:lnTo>
                  <a:pt x="2165" y="4237"/>
                </a:lnTo>
                <a:lnTo>
                  <a:pt x="2200" y="4168"/>
                </a:lnTo>
                <a:lnTo>
                  <a:pt x="2277" y="4117"/>
                </a:lnTo>
                <a:lnTo>
                  <a:pt x="2355" y="4068"/>
                </a:lnTo>
                <a:lnTo>
                  <a:pt x="2393" y="4044"/>
                </a:lnTo>
                <a:lnTo>
                  <a:pt x="2433" y="4020"/>
                </a:lnTo>
                <a:lnTo>
                  <a:pt x="2472" y="3998"/>
                </a:lnTo>
                <a:lnTo>
                  <a:pt x="2513" y="3975"/>
                </a:lnTo>
                <a:lnTo>
                  <a:pt x="2553" y="3953"/>
                </a:lnTo>
                <a:lnTo>
                  <a:pt x="2594" y="3932"/>
                </a:lnTo>
                <a:lnTo>
                  <a:pt x="2634" y="3912"/>
                </a:lnTo>
                <a:lnTo>
                  <a:pt x="2676" y="3892"/>
                </a:lnTo>
                <a:lnTo>
                  <a:pt x="2718" y="3872"/>
                </a:lnTo>
                <a:lnTo>
                  <a:pt x="2760" y="3854"/>
                </a:lnTo>
                <a:lnTo>
                  <a:pt x="2803" y="3836"/>
                </a:lnTo>
                <a:lnTo>
                  <a:pt x="2847" y="3820"/>
                </a:lnTo>
                <a:lnTo>
                  <a:pt x="2883" y="3807"/>
                </a:lnTo>
                <a:lnTo>
                  <a:pt x="2920" y="3794"/>
                </a:lnTo>
                <a:lnTo>
                  <a:pt x="2957" y="3782"/>
                </a:lnTo>
                <a:lnTo>
                  <a:pt x="2994" y="3772"/>
                </a:lnTo>
                <a:lnTo>
                  <a:pt x="3005" y="3791"/>
                </a:lnTo>
                <a:lnTo>
                  <a:pt x="3017" y="3810"/>
                </a:lnTo>
                <a:lnTo>
                  <a:pt x="3032" y="3828"/>
                </a:lnTo>
                <a:lnTo>
                  <a:pt x="3047" y="3845"/>
                </a:lnTo>
                <a:lnTo>
                  <a:pt x="3059" y="3857"/>
                </a:lnTo>
                <a:lnTo>
                  <a:pt x="3072" y="3868"/>
                </a:lnTo>
                <a:lnTo>
                  <a:pt x="3087" y="3878"/>
                </a:lnTo>
                <a:lnTo>
                  <a:pt x="3101" y="3889"/>
                </a:lnTo>
                <a:lnTo>
                  <a:pt x="3115" y="3898"/>
                </a:lnTo>
                <a:lnTo>
                  <a:pt x="3130" y="3906"/>
                </a:lnTo>
                <a:lnTo>
                  <a:pt x="3146" y="3914"/>
                </a:lnTo>
                <a:lnTo>
                  <a:pt x="3163" y="3921"/>
                </a:lnTo>
                <a:lnTo>
                  <a:pt x="3179" y="3927"/>
                </a:lnTo>
                <a:lnTo>
                  <a:pt x="3196" y="3933"/>
                </a:lnTo>
                <a:lnTo>
                  <a:pt x="3213" y="3939"/>
                </a:lnTo>
                <a:lnTo>
                  <a:pt x="3230" y="3944"/>
                </a:lnTo>
                <a:lnTo>
                  <a:pt x="3266" y="3952"/>
                </a:lnTo>
                <a:lnTo>
                  <a:pt x="3302" y="3959"/>
                </a:lnTo>
                <a:lnTo>
                  <a:pt x="3340" y="3964"/>
                </a:lnTo>
                <a:lnTo>
                  <a:pt x="3376" y="3969"/>
                </a:lnTo>
                <a:lnTo>
                  <a:pt x="3414" y="3972"/>
                </a:lnTo>
                <a:lnTo>
                  <a:pt x="3450" y="3973"/>
                </a:lnTo>
                <a:lnTo>
                  <a:pt x="3521" y="3975"/>
                </a:lnTo>
                <a:lnTo>
                  <a:pt x="3588" y="3974"/>
                </a:lnTo>
                <a:lnTo>
                  <a:pt x="3629" y="3973"/>
                </a:lnTo>
                <a:lnTo>
                  <a:pt x="3671" y="3971"/>
                </a:lnTo>
                <a:lnTo>
                  <a:pt x="3712" y="3967"/>
                </a:lnTo>
                <a:lnTo>
                  <a:pt x="3754" y="3963"/>
                </a:lnTo>
                <a:lnTo>
                  <a:pt x="3795" y="3959"/>
                </a:lnTo>
                <a:lnTo>
                  <a:pt x="3837" y="3953"/>
                </a:lnTo>
                <a:lnTo>
                  <a:pt x="3877" y="3946"/>
                </a:lnTo>
                <a:lnTo>
                  <a:pt x="3919" y="3939"/>
                </a:lnTo>
                <a:lnTo>
                  <a:pt x="3959" y="3930"/>
                </a:lnTo>
                <a:lnTo>
                  <a:pt x="3999" y="3921"/>
                </a:lnTo>
                <a:lnTo>
                  <a:pt x="4039" y="3911"/>
                </a:lnTo>
                <a:lnTo>
                  <a:pt x="4079" y="3899"/>
                </a:lnTo>
                <a:lnTo>
                  <a:pt x="4118" y="3887"/>
                </a:lnTo>
                <a:lnTo>
                  <a:pt x="4158" y="3874"/>
                </a:lnTo>
                <a:lnTo>
                  <a:pt x="4197" y="3860"/>
                </a:lnTo>
                <a:lnTo>
                  <a:pt x="4236" y="3845"/>
                </a:lnTo>
                <a:lnTo>
                  <a:pt x="4274" y="3830"/>
                </a:lnTo>
                <a:lnTo>
                  <a:pt x="4312" y="3814"/>
                </a:lnTo>
                <a:lnTo>
                  <a:pt x="4349" y="3795"/>
                </a:lnTo>
                <a:lnTo>
                  <a:pt x="4387" y="3778"/>
                </a:lnTo>
                <a:lnTo>
                  <a:pt x="4423" y="3759"/>
                </a:lnTo>
                <a:lnTo>
                  <a:pt x="4460" y="3739"/>
                </a:lnTo>
                <a:lnTo>
                  <a:pt x="4496" y="3718"/>
                </a:lnTo>
                <a:lnTo>
                  <a:pt x="4531" y="3697"/>
                </a:lnTo>
                <a:lnTo>
                  <a:pt x="4566" y="3675"/>
                </a:lnTo>
                <a:lnTo>
                  <a:pt x="4601" y="3652"/>
                </a:lnTo>
                <a:lnTo>
                  <a:pt x="4635" y="3628"/>
                </a:lnTo>
                <a:lnTo>
                  <a:pt x="4668" y="3604"/>
                </a:lnTo>
                <a:lnTo>
                  <a:pt x="4702" y="3579"/>
                </a:lnTo>
                <a:lnTo>
                  <a:pt x="4734" y="3552"/>
                </a:lnTo>
                <a:lnTo>
                  <a:pt x="4766" y="3526"/>
                </a:lnTo>
                <a:lnTo>
                  <a:pt x="4798" y="3499"/>
                </a:lnTo>
                <a:lnTo>
                  <a:pt x="4807" y="3490"/>
                </a:lnTo>
                <a:lnTo>
                  <a:pt x="4813" y="3481"/>
                </a:lnTo>
                <a:lnTo>
                  <a:pt x="4819" y="3471"/>
                </a:lnTo>
                <a:lnTo>
                  <a:pt x="4822" y="3462"/>
                </a:lnTo>
                <a:lnTo>
                  <a:pt x="4825" y="3452"/>
                </a:lnTo>
                <a:lnTo>
                  <a:pt x="4826" y="3442"/>
                </a:lnTo>
                <a:lnTo>
                  <a:pt x="4826" y="3432"/>
                </a:lnTo>
                <a:lnTo>
                  <a:pt x="4824" y="3423"/>
                </a:lnTo>
                <a:lnTo>
                  <a:pt x="4821" y="3413"/>
                </a:lnTo>
                <a:lnTo>
                  <a:pt x="4818" y="3404"/>
                </a:lnTo>
                <a:lnTo>
                  <a:pt x="4813" y="3394"/>
                </a:lnTo>
                <a:lnTo>
                  <a:pt x="4807" y="3386"/>
                </a:lnTo>
                <a:lnTo>
                  <a:pt x="4800" y="3378"/>
                </a:lnTo>
                <a:lnTo>
                  <a:pt x="4792" y="3371"/>
                </a:lnTo>
                <a:lnTo>
                  <a:pt x="4783" y="3365"/>
                </a:lnTo>
                <a:lnTo>
                  <a:pt x="4773" y="3360"/>
                </a:lnTo>
                <a:lnTo>
                  <a:pt x="4721" y="3335"/>
                </a:lnTo>
                <a:lnTo>
                  <a:pt x="4668" y="3312"/>
                </a:lnTo>
                <a:lnTo>
                  <a:pt x="4614" y="3292"/>
                </a:lnTo>
                <a:lnTo>
                  <a:pt x="4561" y="3273"/>
                </a:lnTo>
                <a:lnTo>
                  <a:pt x="4506" y="3257"/>
                </a:lnTo>
                <a:lnTo>
                  <a:pt x="4451" y="3242"/>
                </a:lnTo>
                <a:lnTo>
                  <a:pt x="4397" y="3229"/>
                </a:lnTo>
                <a:lnTo>
                  <a:pt x="4341" y="3218"/>
                </a:lnTo>
                <a:lnTo>
                  <a:pt x="4285" y="3210"/>
                </a:lnTo>
                <a:lnTo>
                  <a:pt x="4231" y="3203"/>
                </a:lnTo>
                <a:lnTo>
                  <a:pt x="4174" y="3198"/>
                </a:lnTo>
                <a:lnTo>
                  <a:pt x="4118" y="3196"/>
                </a:lnTo>
                <a:lnTo>
                  <a:pt x="4063" y="3195"/>
                </a:lnTo>
                <a:lnTo>
                  <a:pt x="4007" y="3196"/>
                </a:lnTo>
                <a:lnTo>
                  <a:pt x="3951" y="3199"/>
                </a:lnTo>
                <a:lnTo>
                  <a:pt x="3896" y="3204"/>
                </a:lnTo>
                <a:lnTo>
                  <a:pt x="3841" y="3211"/>
                </a:lnTo>
                <a:lnTo>
                  <a:pt x="3785" y="3219"/>
                </a:lnTo>
                <a:lnTo>
                  <a:pt x="3731" y="3230"/>
                </a:lnTo>
                <a:lnTo>
                  <a:pt x="3677" y="3243"/>
                </a:lnTo>
                <a:lnTo>
                  <a:pt x="3622" y="3257"/>
                </a:lnTo>
                <a:lnTo>
                  <a:pt x="3570" y="3274"/>
                </a:lnTo>
                <a:lnTo>
                  <a:pt x="3516" y="3292"/>
                </a:lnTo>
                <a:lnTo>
                  <a:pt x="3463" y="3311"/>
                </a:lnTo>
                <a:lnTo>
                  <a:pt x="3412" y="3334"/>
                </a:lnTo>
                <a:lnTo>
                  <a:pt x="3361" y="3358"/>
                </a:lnTo>
                <a:lnTo>
                  <a:pt x="3310" y="3383"/>
                </a:lnTo>
                <a:lnTo>
                  <a:pt x="3261" y="3411"/>
                </a:lnTo>
                <a:lnTo>
                  <a:pt x="3212" y="3440"/>
                </a:lnTo>
                <a:lnTo>
                  <a:pt x="3164" y="3471"/>
                </a:lnTo>
                <a:lnTo>
                  <a:pt x="3117" y="3504"/>
                </a:lnTo>
                <a:lnTo>
                  <a:pt x="3070" y="3539"/>
                </a:lnTo>
                <a:lnTo>
                  <a:pt x="3064" y="3544"/>
                </a:lnTo>
                <a:lnTo>
                  <a:pt x="3058" y="3550"/>
                </a:lnTo>
                <a:lnTo>
                  <a:pt x="3053" y="3557"/>
                </a:lnTo>
                <a:lnTo>
                  <a:pt x="3050" y="3564"/>
                </a:lnTo>
                <a:lnTo>
                  <a:pt x="3047" y="3570"/>
                </a:lnTo>
                <a:lnTo>
                  <a:pt x="3044" y="3577"/>
                </a:lnTo>
                <a:lnTo>
                  <a:pt x="3043" y="3584"/>
                </a:lnTo>
                <a:lnTo>
                  <a:pt x="3042" y="3591"/>
                </a:lnTo>
                <a:lnTo>
                  <a:pt x="3009" y="3602"/>
                </a:lnTo>
                <a:lnTo>
                  <a:pt x="2975" y="3614"/>
                </a:lnTo>
                <a:lnTo>
                  <a:pt x="2943" y="3626"/>
                </a:lnTo>
                <a:lnTo>
                  <a:pt x="2909" y="3639"/>
                </a:lnTo>
                <a:lnTo>
                  <a:pt x="2878" y="3653"/>
                </a:lnTo>
                <a:lnTo>
                  <a:pt x="2846" y="3666"/>
                </a:lnTo>
                <a:lnTo>
                  <a:pt x="2815" y="3679"/>
                </a:lnTo>
                <a:lnTo>
                  <a:pt x="2785" y="3692"/>
                </a:lnTo>
                <a:lnTo>
                  <a:pt x="2723" y="3719"/>
                </a:lnTo>
                <a:lnTo>
                  <a:pt x="2662" y="3748"/>
                </a:lnTo>
                <a:lnTo>
                  <a:pt x="2603" y="3778"/>
                </a:lnTo>
                <a:lnTo>
                  <a:pt x="2543" y="3811"/>
                </a:lnTo>
                <a:lnTo>
                  <a:pt x="2484" y="3844"/>
                </a:lnTo>
                <a:lnTo>
                  <a:pt x="2427" y="3878"/>
                </a:lnTo>
                <a:lnTo>
                  <a:pt x="2370" y="3915"/>
                </a:lnTo>
                <a:lnTo>
                  <a:pt x="2314" y="3952"/>
                </a:lnTo>
                <a:lnTo>
                  <a:pt x="2332" y="3920"/>
                </a:lnTo>
                <a:lnTo>
                  <a:pt x="2351" y="3888"/>
                </a:lnTo>
                <a:lnTo>
                  <a:pt x="2370" y="3855"/>
                </a:lnTo>
                <a:lnTo>
                  <a:pt x="2388" y="3823"/>
                </a:lnTo>
                <a:lnTo>
                  <a:pt x="2434" y="3749"/>
                </a:lnTo>
                <a:lnTo>
                  <a:pt x="2480" y="3675"/>
                </a:lnTo>
                <a:lnTo>
                  <a:pt x="2529" y="3603"/>
                </a:lnTo>
                <a:lnTo>
                  <a:pt x="2577" y="3531"/>
                </a:lnTo>
                <a:lnTo>
                  <a:pt x="2628" y="3460"/>
                </a:lnTo>
                <a:lnTo>
                  <a:pt x="2679" y="3391"/>
                </a:lnTo>
                <a:lnTo>
                  <a:pt x="2731" y="3323"/>
                </a:lnTo>
                <a:lnTo>
                  <a:pt x="2785" y="3256"/>
                </a:lnTo>
                <a:lnTo>
                  <a:pt x="2840" y="3190"/>
                </a:lnTo>
                <a:lnTo>
                  <a:pt x="2895" y="3124"/>
                </a:lnTo>
                <a:lnTo>
                  <a:pt x="2952" y="3060"/>
                </a:lnTo>
                <a:lnTo>
                  <a:pt x="3011" y="2998"/>
                </a:lnTo>
                <a:lnTo>
                  <a:pt x="3069" y="2936"/>
                </a:lnTo>
                <a:lnTo>
                  <a:pt x="3129" y="2876"/>
                </a:lnTo>
                <a:lnTo>
                  <a:pt x="3191" y="2817"/>
                </a:lnTo>
                <a:lnTo>
                  <a:pt x="3254" y="2759"/>
                </a:lnTo>
                <a:lnTo>
                  <a:pt x="3316" y="2703"/>
                </a:lnTo>
                <a:lnTo>
                  <a:pt x="3381" y="2647"/>
                </a:lnTo>
                <a:lnTo>
                  <a:pt x="3447" y="2594"/>
                </a:lnTo>
                <a:lnTo>
                  <a:pt x="3513" y="2541"/>
                </a:lnTo>
                <a:lnTo>
                  <a:pt x="3581" y="2490"/>
                </a:lnTo>
                <a:lnTo>
                  <a:pt x="3650" y="2441"/>
                </a:lnTo>
                <a:lnTo>
                  <a:pt x="3719" y="2392"/>
                </a:lnTo>
                <a:lnTo>
                  <a:pt x="3790" y="2346"/>
                </a:lnTo>
                <a:lnTo>
                  <a:pt x="3861" y="2301"/>
                </a:lnTo>
                <a:lnTo>
                  <a:pt x="3934" y="2258"/>
                </a:lnTo>
                <a:lnTo>
                  <a:pt x="4008" y="2215"/>
                </a:lnTo>
                <a:lnTo>
                  <a:pt x="4083" y="2175"/>
                </a:lnTo>
                <a:lnTo>
                  <a:pt x="4159" y="2136"/>
                </a:lnTo>
                <a:lnTo>
                  <a:pt x="4235" y="2099"/>
                </a:lnTo>
                <a:lnTo>
                  <a:pt x="4313" y="2063"/>
                </a:lnTo>
                <a:lnTo>
                  <a:pt x="4392" y="202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121893" tIns="60947" rIns="121893" bIns="60947" numCol="1" anchor="t" anchorCtr="0" compatLnSpc="1"/>
          <a:lstStyle/>
          <a:p>
            <a:endParaRPr lang="zh-CN" altLang="en-US" sz="240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" name="07 7"/>
          <p:cNvSpPr/>
          <p:nvPr/>
        </p:nvSpPr>
        <p:spPr bwMode="auto">
          <a:xfrm>
            <a:off x="4735560" y="3752178"/>
            <a:ext cx="854864" cy="1856403"/>
          </a:xfrm>
          <a:custGeom>
            <a:avLst/>
            <a:gdLst>
              <a:gd name="T0" fmla="*/ 2432 w 2831"/>
              <a:gd name="T1" fmla="*/ 4855 h 6142"/>
              <a:gd name="T2" fmla="*/ 2008 w 2831"/>
              <a:gd name="T3" fmla="*/ 4383 h 6142"/>
              <a:gd name="T4" fmla="*/ 1689 w 2831"/>
              <a:gd name="T5" fmla="*/ 3926 h 6142"/>
              <a:gd name="T6" fmla="*/ 1499 w 2831"/>
              <a:gd name="T7" fmla="*/ 3492 h 6142"/>
              <a:gd name="T8" fmla="*/ 1755 w 2831"/>
              <a:gd name="T9" fmla="*/ 3178 h 6142"/>
              <a:gd name="T10" fmla="*/ 1882 w 2831"/>
              <a:gd name="T11" fmla="*/ 3007 h 6142"/>
              <a:gd name="T12" fmla="*/ 1950 w 2831"/>
              <a:gd name="T13" fmla="*/ 2987 h 6142"/>
              <a:gd name="T14" fmla="*/ 2178 w 2831"/>
              <a:gd name="T15" fmla="*/ 2589 h 6142"/>
              <a:gd name="T16" fmla="*/ 2278 w 2831"/>
              <a:gd name="T17" fmla="*/ 2110 h 6142"/>
              <a:gd name="T18" fmla="*/ 2219 w 2831"/>
              <a:gd name="T19" fmla="*/ 1620 h 6142"/>
              <a:gd name="T20" fmla="*/ 2129 w 2831"/>
              <a:gd name="T21" fmla="*/ 1439 h 6142"/>
              <a:gd name="T22" fmla="*/ 2036 w 2831"/>
              <a:gd name="T23" fmla="*/ 1471 h 6142"/>
              <a:gd name="T24" fmla="*/ 1841 w 2831"/>
              <a:gd name="T25" fmla="*/ 1688 h 6142"/>
              <a:gd name="T26" fmla="*/ 1694 w 2831"/>
              <a:gd name="T27" fmla="*/ 1968 h 6142"/>
              <a:gd name="T28" fmla="*/ 1557 w 2831"/>
              <a:gd name="T29" fmla="*/ 2488 h 6142"/>
              <a:gd name="T30" fmla="*/ 1557 w 2831"/>
              <a:gd name="T31" fmla="*/ 2759 h 6142"/>
              <a:gd name="T32" fmla="*/ 1680 w 2831"/>
              <a:gd name="T33" fmla="*/ 2957 h 6142"/>
              <a:gd name="T34" fmla="*/ 1635 w 2831"/>
              <a:gd name="T35" fmla="*/ 3139 h 6142"/>
              <a:gd name="T36" fmla="*/ 1450 w 2831"/>
              <a:gd name="T37" fmla="*/ 3396 h 6142"/>
              <a:gd name="T38" fmla="*/ 1255 w 2831"/>
              <a:gd name="T39" fmla="*/ 2945 h 6142"/>
              <a:gd name="T40" fmla="*/ 1114 w 2831"/>
              <a:gd name="T41" fmla="*/ 2278 h 6142"/>
              <a:gd name="T42" fmla="*/ 1097 w 2831"/>
              <a:gd name="T43" fmla="*/ 1749 h 6142"/>
              <a:gd name="T44" fmla="*/ 1244 w 2831"/>
              <a:gd name="T45" fmla="*/ 1578 h 6142"/>
              <a:gd name="T46" fmla="*/ 1479 w 2831"/>
              <a:gd name="T47" fmla="*/ 1068 h 6142"/>
              <a:gd name="T48" fmla="*/ 1566 w 2831"/>
              <a:gd name="T49" fmla="*/ 527 h 6142"/>
              <a:gd name="T50" fmla="*/ 1440 w 2831"/>
              <a:gd name="T51" fmla="*/ 36 h 6142"/>
              <a:gd name="T52" fmla="*/ 1363 w 2831"/>
              <a:gd name="T53" fmla="*/ 0 h 6142"/>
              <a:gd name="T54" fmla="*/ 1101 w 2831"/>
              <a:gd name="T55" fmla="*/ 227 h 6142"/>
              <a:gd name="T56" fmla="*/ 815 w 2831"/>
              <a:gd name="T57" fmla="*/ 749 h 6142"/>
              <a:gd name="T58" fmla="*/ 760 w 2831"/>
              <a:gd name="T59" fmla="*/ 1342 h 6142"/>
              <a:gd name="T60" fmla="*/ 886 w 2831"/>
              <a:gd name="T61" fmla="*/ 1765 h 6142"/>
              <a:gd name="T62" fmla="*/ 917 w 2831"/>
              <a:gd name="T63" fmla="*/ 2066 h 6142"/>
              <a:gd name="T64" fmla="*/ 1000 w 2831"/>
              <a:gd name="T65" fmla="*/ 2640 h 6142"/>
              <a:gd name="T66" fmla="*/ 1159 w 2831"/>
              <a:gd name="T67" fmla="*/ 3191 h 6142"/>
              <a:gd name="T68" fmla="*/ 1381 w 2831"/>
              <a:gd name="T69" fmla="*/ 3707 h 6142"/>
              <a:gd name="T70" fmla="*/ 1677 w 2831"/>
              <a:gd name="T71" fmla="*/ 4200 h 6142"/>
              <a:gd name="T72" fmla="*/ 1555 w 2831"/>
              <a:gd name="T73" fmla="*/ 4339 h 6142"/>
              <a:gd name="T74" fmla="*/ 1272 w 2831"/>
              <a:gd name="T75" fmla="*/ 4240 h 6142"/>
              <a:gd name="T76" fmla="*/ 1185 w 2831"/>
              <a:gd name="T77" fmla="*/ 3927 h 6142"/>
              <a:gd name="T78" fmla="*/ 1019 w 2831"/>
              <a:gd name="T79" fmla="*/ 3639 h 6142"/>
              <a:gd name="T80" fmla="*/ 791 w 2831"/>
              <a:gd name="T81" fmla="*/ 3408 h 6142"/>
              <a:gd name="T82" fmla="*/ 522 w 2831"/>
              <a:gd name="T83" fmla="*/ 3262 h 6142"/>
              <a:gd name="T84" fmla="*/ 245 w 2831"/>
              <a:gd name="T85" fmla="*/ 3199 h 6142"/>
              <a:gd name="T86" fmla="*/ 38 w 2831"/>
              <a:gd name="T87" fmla="*/ 3298 h 6142"/>
              <a:gd name="T88" fmla="*/ 10 w 2831"/>
              <a:gd name="T89" fmla="*/ 3542 h 6142"/>
              <a:gd name="T90" fmla="*/ 116 w 2831"/>
              <a:gd name="T91" fmla="*/ 3803 h 6142"/>
              <a:gd name="T92" fmla="*/ 278 w 2831"/>
              <a:gd name="T93" fmla="*/ 4019 h 6142"/>
              <a:gd name="T94" fmla="*/ 469 w 2831"/>
              <a:gd name="T95" fmla="*/ 4180 h 6142"/>
              <a:gd name="T96" fmla="*/ 695 w 2831"/>
              <a:gd name="T97" fmla="*/ 4292 h 6142"/>
              <a:gd name="T98" fmla="*/ 940 w 2831"/>
              <a:gd name="T99" fmla="*/ 4335 h 6142"/>
              <a:gd name="T100" fmla="*/ 1184 w 2831"/>
              <a:gd name="T101" fmla="*/ 4382 h 6142"/>
              <a:gd name="T102" fmla="*/ 1433 w 2831"/>
              <a:gd name="T103" fmla="*/ 4449 h 6142"/>
              <a:gd name="T104" fmla="*/ 1684 w 2831"/>
              <a:gd name="T105" fmla="*/ 4460 h 6142"/>
              <a:gd name="T106" fmla="*/ 1905 w 2831"/>
              <a:gd name="T107" fmla="*/ 4498 h 6142"/>
              <a:gd name="T108" fmla="*/ 2226 w 2831"/>
              <a:gd name="T109" fmla="*/ 4853 h 6142"/>
              <a:gd name="T110" fmla="*/ 2515 w 2831"/>
              <a:gd name="T111" fmla="*/ 5082 h 6142"/>
              <a:gd name="T112" fmla="*/ 2552 w 2831"/>
              <a:gd name="T113" fmla="*/ 5450 h 6142"/>
              <a:gd name="T114" fmla="*/ 2345 w 2831"/>
              <a:gd name="T115" fmla="*/ 6082 h 6142"/>
              <a:gd name="T116" fmla="*/ 2736 w 2831"/>
              <a:gd name="T117" fmla="*/ 5498 h 6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831" h="6142">
                <a:moveTo>
                  <a:pt x="2647" y="5015"/>
                </a:moveTo>
                <a:lnTo>
                  <a:pt x="2631" y="5009"/>
                </a:lnTo>
                <a:lnTo>
                  <a:pt x="2617" y="5000"/>
                </a:lnTo>
                <a:lnTo>
                  <a:pt x="2602" y="4992"/>
                </a:lnTo>
                <a:lnTo>
                  <a:pt x="2587" y="4983"/>
                </a:lnTo>
                <a:lnTo>
                  <a:pt x="2556" y="4962"/>
                </a:lnTo>
                <a:lnTo>
                  <a:pt x="2525" y="4938"/>
                </a:lnTo>
                <a:lnTo>
                  <a:pt x="2494" y="4911"/>
                </a:lnTo>
                <a:lnTo>
                  <a:pt x="2462" y="4883"/>
                </a:lnTo>
                <a:lnTo>
                  <a:pt x="2432" y="4855"/>
                </a:lnTo>
                <a:lnTo>
                  <a:pt x="2402" y="4824"/>
                </a:lnTo>
                <a:lnTo>
                  <a:pt x="2345" y="4766"/>
                </a:lnTo>
                <a:lnTo>
                  <a:pt x="2295" y="4710"/>
                </a:lnTo>
                <a:lnTo>
                  <a:pt x="2254" y="4663"/>
                </a:lnTo>
                <a:lnTo>
                  <a:pt x="2222" y="4629"/>
                </a:lnTo>
                <a:lnTo>
                  <a:pt x="2178" y="4581"/>
                </a:lnTo>
                <a:lnTo>
                  <a:pt x="2134" y="4533"/>
                </a:lnTo>
                <a:lnTo>
                  <a:pt x="2092" y="4483"/>
                </a:lnTo>
                <a:lnTo>
                  <a:pt x="2049" y="4434"/>
                </a:lnTo>
                <a:lnTo>
                  <a:pt x="2008" y="4383"/>
                </a:lnTo>
                <a:lnTo>
                  <a:pt x="1967" y="4331"/>
                </a:lnTo>
                <a:lnTo>
                  <a:pt x="1927" y="4280"/>
                </a:lnTo>
                <a:lnTo>
                  <a:pt x="1888" y="4227"/>
                </a:lnTo>
                <a:lnTo>
                  <a:pt x="1858" y="4184"/>
                </a:lnTo>
                <a:lnTo>
                  <a:pt x="1828" y="4143"/>
                </a:lnTo>
                <a:lnTo>
                  <a:pt x="1799" y="4099"/>
                </a:lnTo>
                <a:lnTo>
                  <a:pt x="1771" y="4057"/>
                </a:lnTo>
                <a:lnTo>
                  <a:pt x="1742" y="4013"/>
                </a:lnTo>
                <a:lnTo>
                  <a:pt x="1715" y="3970"/>
                </a:lnTo>
                <a:lnTo>
                  <a:pt x="1689" y="3926"/>
                </a:lnTo>
                <a:lnTo>
                  <a:pt x="1662" y="3882"/>
                </a:lnTo>
                <a:lnTo>
                  <a:pt x="1636" y="3837"/>
                </a:lnTo>
                <a:lnTo>
                  <a:pt x="1611" y="3793"/>
                </a:lnTo>
                <a:lnTo>
                  <a:pt x="1587" y="3747"/>
                </a:lnTo>
                <a:lnTo>
                  <a:pt x="1562" y="3702"/>
                </a:lnTo>
                <a:lnTo>
                  <a:pt x="1539" y="3656"/>
                </a:lnTo>
                <a:lnTo>
                  <a:pt x="1516" y="3610"/>
                </a:lnTo>
                <a:lnTo>
                  <a:pt x="1493" y="3564"/>
                </a:lnTo>
                <a:lnTo>
                  <a:pt x="1471" y="3517"/>
                </a:lnTo>
                <a:lnTo>
                  <a:pt x="1499" y="3492"/>
                </a:lnTo>
                <a:lnTo>
                  <a:pt x="1527" y="3466"/>
                </a:lnTo>
                <a:lnTo>
                  <a:pt x="1554" y="3437"/>
                </a:lnTo>
                <a:lnTo>
                  <a:pt x="1581" y="3409"/>
                </a:lnTo>
                <a:lnTo>
                  <a:pt x="1608" y="3379"/>
                </a:lnTo>
                <a:lnTo>
                  <a:pt x="1634" y="3347"/>
                </a:lnTo>
                <a:lnTo>
                  <a:pt x="1659" y="3315"/>
                </a:lnTo>
                <a:lnTo>
                  <a:pt x="1684" y="3282"/>
                </a:lnTo>
                <a:lnTo>
                  <a:pt x="1708" y="3248"/>
                </a:lnTo>
                <a:lnTo>
                  <a:pt x="1731" y="3214"/>
                </a:lnTo>
                <a:lnTo>
                  <a:pt x="1755" y="3178"/>
                </a:lnTo>
                <a:lnTo>
                  <a:pt x="1776" y="3143"/>
                </a:lnTo>
                <a:lnTo>
                  <a:pt x="1796" y="3105"/>
                </a:lnTo>
                <a:lnTo>
                  <a:pt x="1815" y="3069"/>
                </a:lnTo>
                <a:lnTo>
                  <a:pt x="1834" y="3030"/>
                </a:lnTo>
                <a:lnTo>
                  <a:pt x="1851" y="2993"/>
                </a:lnTo>
                <a:lnTo>
                  <a:pt x="1857" y="2997"/>
                </a:lnTo>
                <a:lnTo>
                  <a:pt x="1863" y="3000"/>
                </a:lnTo>
                <a:lnTo>
                  <a:pt x="1869" y="3003"/>
                </a:lnTo>
                <a:lnTo>
                  <a:pt x="1876" y="3005"/>
                </a:lnTo>
                <a:lnTo>
                  <a:pt x="1882" y="3007"/>
                </a:lnTo>
                <a:lnTo>
                  <a:pt x="1889" y="3008"/>
                </a:lnTo>
                <a:lnTo>
                  <a:pt x="1896" y="3009"/>
                </a:lnTo>
                <a:lnTo>
                  <a:pt x="1903" y="3009"/>
                </a:lnTo>
                <a:lnTo>
                  <a:pt x="1910" y="3008"/>
                </a:lnTo>
                <a:lnTo>
                  <a:pt x="1918" y="3006"/>
                </a:lnTo>
                <a:lnTo>
                  <a:pt x="1925" y="3004"/>
                </a:lnTo>
                <a:lnTo>
                  <a:pt x="1932" y="3001"/>
                </a:lnTo>
                <a:lnTo>
                  <a:pt x="1938" y="2997"/>
                </a:lnTo>
                <a:lnTo>
                  <a:pt x="1944" y="2992"/>
                </a:lnTo>
                <a:lnTo>
                  <a:pt x="1950" y="2987"/>
                </a:lnTo>
                <a:lnTo>
                  <a:pt x="1956" y="2980"/>
                </a:lnTo>
                <a:lnTo>
                  <a:pt x="1986" y="2939"/>
                </a:lnTo>
                <a:lnTo>
                  <a:pt x="2016" y="2898"/>
                </a:lnTo>
                <a:lnTo>
                  <a:pt x="2044" y="2855"/>
                </a:lnTo>
                <a:lnTo>
                  <a:pt x="2070" y="2813"/>
                </a:lnTo>
                <a:lnTo>
                  <a:pt x="2095" y="2769"/>
                </a:lnTo>
                <a:lnTo>
                  <a:pt x="2118" y="2725"/>
                </a:lnTo>
                <a:lnTo>
                  <a:pt x="2139" y="2680"/>
                </a:lnTo>
                <a:lnTo>
                  <a:pt x="2160" y="2635"/>
                </a:lnTo>
                <a:lnTo>
                  <a:pt x="2178" y="2589"/>
                </a:lnTo>
                <a:lnTo>
                  <a:pt x="2195" y="2542"/>
                </a:lnTo>
                <a:lnTo>
                  <a:pt x="2210" y="2496"/>
                </a:lnTo>
                <a:lnTo>
                  <a:pt x="2224" y="2448"/>
                </a:lnTo>
                <a:lnTo>
                  <a:pt x="2237" y="2401"/>
                </a:lnTo>
                <a:lnTo>
                  <a:pt x="2248" y="2353"/>
                </a:lnTo>
                <a:lnTo>
                  <a:pt x="2257" y="2306"/>
                </a:lnTo>
                <a:lnTo>
                  <a:pt x="2264" y="2257"/>
                </a:lnTo>
                <a:lnTo>
                  <a:pt x="2270" y="2208"/>
                </a:lnTo>
                <a:lnTo>
                  <a:pt x="2275" y="2159"/>
                </a:lnTo>
                <a:lnTo>
                  <a:pt x="2278" y="2110"/>
                </a:lnTo>
                <a:lnTo>
                  <a:pt x="2279" y="2062"/>
                </a:lnTo>
                <a:lnTo>
                  <a:pt x="2279" y="2012"/>
                </a:lnTo>
                <a:lnTo>
                  <a:pt x="2277" y="1962"/>
                </a:lnTo>
                <a:lnTo>
                  <a:pt x="2274" y="1914"/>
                </a:lnTo>
                <a:lnTo>
                  <a:pt x="2269" y="1864"/>
                </a:lnTo>
                <a:lnTo>
                  <a:pt x="2262" y="1815"/>
                </a:lnTo>
                <a:lnTo>
                  <a:pt x="2254" y="1766"/>
                </a:lnTo>
                <a:lnTo>
                  <a:pt x="2244" y="1717"/>
                </a:lnTo>
                <a:lnTo>
                  <a:pt x="2232" y="1669"/>
                </a:lnTo>
                <a:lnTo>
                  <a:pt x="2219" y="1620"/>
                </a:lnTo>
                <a:lnTo>
                  <a:pt x="2205" y="1572"/>
                </a:lnTo>
                <a:lnTo>
                  <a:pt x="2188" y="1523"/>
                </a:lnTo>
                <a:lnTo>
                  <a:pt x="2171" y="1475"/>
                </a:lnTo>
                <a:lnTo>
                  <a:pt x="2167" y="1468"/>
                </a:lnTo>
                <a:lnTo>
                  <a:pt x="2162" y="1461"/>
                </a:lnTo>
                <a:lnTo>
                  <a:pt x="2157" y="1455"/>
                </a:lnTo>
                <a:lnTo>
                  <a:pt x="2150" y="1450"/>
                </a:lnTo>
                <a:lnTo>
                  <a:pt x="2143" y="1445"/>
                </a:lnTo>
                <a:lnTo>
                  <a:pt x="2136" y="1442"/>
                </a:lnTo>
                <a:lnTo>
                  <a:pt x="2129" y="1439"/>
                </a:lnTo>
                <a:lnTo>
                  <a:pt x="2121" y="1438"/>
                </a:lnTo>
                <a:lnTo>
                  <a:pt x="2113" y="1437"/>
                </a:lnTo>
                <a:lnTo>
                  <a:pt x="2105" y="1437"/>
                </a:lnTo>
                <a:lnTo>
                  <a:pt x="2097" y="1437"/>
                </a:lnTo>
                <a:lnTo>
                  <a:pt x="2089" y="1439"/>
                </a:lnTo>
                <a:lnTo>
                  <a:pt x="2081" y="1441"/>
                </a:lnTo>
                <a:lnTo>
                  <a:pt x="2073" y="1444"/>
                </a:lnTo>
                <a:lnTo>
                  <a:pt x="2066" y="1448"/>
                </a:lnTo>
                <a:lnTo>
                  <a:pt x="2059" y="1453"/>
                </a:lnTo>
                <a:lnTo>
                  <a:pt x="2036" y="1471"/>
                </a:lnTo>
                <a:lnTo>
                  <a:pt x="2014" y="1492"/>
                </a:lnTo>
                <a:lnTo>
                  <a:pt x="1991" y="1511"/>
                </a:lnTo>
                <a:lnTo>
                  <a:pt x="1970" y="1532"/>
                </a:lnTo>
                <a:lnTo>
                  <a:pt x="1950" y="1552"/>
                </a:lnTo>
                <a:lnTo>
                  <a:pt x="1930" y="1575"/>
                </a:lnTo>
                <a:lnTo>
                  <a:pt x="1910" y="1596"/>
                </a:lnTo>
                <a:lnTo>
                  <a:pt x="1892" y="1618"/>
                </a:lnTo>
                <a:lnTo>
                  <a:pt x="1874" y="1641"/>
                </a:lnTo>
                <a:lnTo>
                  <a:pt x="1857" y="1665"/>
                </a:lnTo>
                <a:lnTo>
                  <a:pt x="1841" y="1688"/>
                </a:lnTo>
                <a:lnTo>
                  <a:pt x="1824" y="1711"/>
                </a:lnTo>
                <a:lnTo>
                  <a:pt x="1809" y="1736"/>
                </a:lnTo>
                <a:lnTo>
                  <a:pt x="1794" y="1761"/>
                </a:lnTo>
                <a:lnTo>
                  <a:pt x="1780" y="1785"/>
                </a:lnTo>
                <a:lnTo>
                  <a:pt x="1766" y="1810"/>
                </a:lnTo>
                <a:lnTo>
                  <a:pt x="1753" y="1836"/>
                </a:lnTo>
                <a:lnTo>
                  <a:pt x="1739" y="1862"/>
                </a:lnTo>
                <a:lnTo>
                  <a:pt x="1727" y="1888"/>
                </a:lnTo>
                <a:lnTo>
                  <a:pt x="1716" y="1915"/>
                </a:lnTo>
                <a:lnTo>
                  <a:pt x="1694" y="1968"/>
                </a:lnTo>
                <a:lnTo>
                  <a:pt x="1673" y="2023"/>
                </a:lnTo>
                <a:lnTo>
                  <a:pt x="1654" y="2079"/>
                </a:lnTo>
                <a:lnTo>
                  <a:pt x="1637" y="2135"/>
                </a:lnTo>
                <a:lnTo>
                  <a:pt x="1622" y="2192"/>
                </a:lnTo>
                <a:lnTo>
                  <a:pt x="1607" y="2250"/>
                </a:lnTo>
                <a:lnTo>
                  <a:pt x="1597" y="2294"/>
                </a:lnTo>
                <a:lnTo>
                  <a:pt x="1585" y="2341"/>
                </a:lnTo>
                <a:lnTo>
                  <a:pt x="1575" y="2389"/>
                </a:lnTo>
                <a:lnTo>
                  <a:pt x="1565" y="2438"/>
                </a:lnTo>
                <a:lnTo>
                  <a:pt x="1557" y="2488"/>
                </a:lnTo>
                <a:lnTo>
                  <a:pt x="1550" y="2538"/>
                </a:lnTo>
                <a:lnTo>
                  <a:pt x="1548" y="2564"/>
                </a:lnTo>
                <a:lnTo>
                  <a:pt x="1546" y="2589"/>
                </a:lnTo>
                <a:lnTo>
                  <a:pt x="1545" y="2614"/>
                </a:lnTo>
                <a:lnTo>
                  <a:pt x="1545" y="2639"/>
                </a:lnTo>
                <a:lnTo>
                  <a:pt x="1545" y="2663"/>
                </a:lnTo>
                <a:lnTo>
                  <a:pt x="1547" y="2688"/>
                </a:lnTo>
                <a:lnTo>
                  <a:pt x="1549" y="2711"/>
                </a:lnTo>
                <a:lnTo>
                  <a:pt x="1553" y="2736"/>
                </a:lnTo>
                <a:lnTo>
                  <a:pt x="1557" y="2759"/>
                </a:lnTo>
                <a:lnTo>
                  <a:pt x="1563" y="2781"/>
                </a:lnTo>
                <a:lnTo>
                  <a:pt x="1570" y="2804"/>
                </a:lnTo>
                <a:lnTo>
                  <a:pt x="1578" y="2826"/>
                </a:lnTo>
                <a:lnTo>
                  <a:pt x="1589" y="2847"/>
                </a:lnTo>
                <a:lnTo>
                  <a:pt x="1600" y="2867"/>
                </a:lnTo>
                <a:lnTo>
                  <a:pt x="1612" y="2887"/>
                </a:lnTo>
                <a:lnTo>
                  <a:pt x="1626" y="2906"/>
                </a:lnTo>
                <a:lnTo>
                  <a:pt x="1642" y="2924"/>
                </a:lnTo>
                <a:lnTo>
                  <a:pt x="1660" y="2941"/>
                </a:lnTo>
                <a:lnTo>
                  <a:pt x="1680" y="2957"/>
                </a:lnTo>
                <a:lnTo>
                  <a:pt x="1701" y="2973"/>
                </a:lnTo>
                <a:lnTo>
                  <a:pt x="1705" y="2974"/>
                </a:lnTo>
                <a:lnTo>
                  <a:pt x="1708" y="2976"/>
                </a:lnTo>
                <a:lnTo>
                  <a:pt x="1706" y="2984"/>
                </a:lnTo>
                <a:lnTo>
                  <a:pt x="1703" y="2993"/>
                </a:lnTo>
                <a:lnTo>
                  <a:pt x="1691" y="3023"/>
                </a:lnTo>
                <a:lnTo>
                  <a:pt x="1678" y="3053"/>
                </a:lnTo>
                <a:lnTo>
                  <a:pt x="1664" y="3082"/>
                </a:lnTo>
                <a:lnTo>
                  <a:pt x="1650" y="3110"/>
                </a:lnTo>
                <a:lnTo>
                  <a:pt x="1635" y="3139"/>
                </a:lnTo>
                <a:lnTo>
                  <a:pt x="1620" y="3166"/>
                </a:lnTo>
                <a:lnTo>
                  <a:pt x="1604" y="3193"/>
                </a:lnTo>
                <a:lnTo>
                  <a:pt x="1587" y="3221"/>
                </a:lnTo>
                <a:lnTo>
                  <a:pt x="1569" y="3247"/>
                </a:lnTo>
                <a:lnTo>
                  <a:pt x="1550" y="3273"/>
                </a:lnTo>
                <a:lnTo>
                  <a:pt x="1532" y="3299"/>
                </a:lnTo>
                <a:lnTo>
                  <a:pt x="1512" y="3323"/>
                </a:lnTo>
                <a:lnTo>
                  <a:pt x="1491" y="3348"/>
                </a:lnTo>
                <a:lnTo>
                  <a:pt x="1471" y="3373"/>
                </a:lnTo>
                <a:lnTo>
                  <a:pt x="1450" y="3396"/>
                </a:lnTo>
                <a:lnTo>
                  <a:pt x="1428" y="3419"/>
                </a:lnTo>
                <a:lnTo>
                  <a:pt x="1411" y="3382"/>
                </a:lnTo>
                <a:lnTo>
                  <a:pt x="1396" y="3344"/>
                </a:lnTo>
                <a:lnTo>
                  <a:pt x="1381" y="3307"/>
                </a:lnTo>
                <a:lnTo>
                  <a:pt x="1366" y="3268"/>
                </a:lnTo>
                <a:lnTo>
                  <a:pt x="1341" y="3204"/>
                </a:lnTo>
                <a:lnTo>
                  <a:pt x="1318" y="3141"/>
                </a:lnTo>
                <a:lnTo>
                  <a:pt x="1296" y="3076"/>
                </a:lnTo>
                <a:lnTo>
                  <a:pt x="1276" y="3011"/>
                </a:lnTo>
                <a:lnTo>
                  <a:pt x="1255" y="2945"/>
                </a:lnTo>
                <a:lnTo>
                  <a:pt x="1236" y="2880"/>
                </a:lnTo>
                <a:lnTo>
                  <a:pt x="1218" y="2814"/>
                </a:lnTo>
                <a:lnTo>
                  <a:pt x="1202" y="2748"/>
                </a:lnTo>
                <a:lnTo>
                  <a:pt x="1186" y="2681"/>
                </a:lnTo>
                <a:lnTo>
                  <a:pt x="1171" y="2615"/>
                </a:lnTo>
                <a:lnTo>
                  <a:pt x="1157" y="2547"/>
                </a:lnTo>
                <a:lnTo>
                  <a:pt x="1145" y="2481"/>
                </a:lnTo>
                <a:lnTo>
                  <a:pt x="1133" y="2414"/>
                </a:lnTo>
                <a:lnTo>
                  <a:pt x="1123" y="2346"/>
                </a:lnTo>
                <a:lnTo>
                  <a:pt x="1114" y="2278"/>
                </a:lnTo>
                <a:lnTo>
                  <a:pt x="1106" y="2210"/>
                </a:lnTo>
                <a:lnTo>
                  <a:pt x="1100" y="2152"/>
                </a:lnTo>
                <a:lnTo>
                  <a:pt x="1095" y="2094"/>
                </a:lnTo>
                <a:lnTo>
                  <a:pt x="1091" y="2035"/>
                </a:lnTo>
                <a:lnTo>
                  <a:pt x="1089" y="1977"/>
                </a:lnTo>
                <a:lnTo>
                  <a:pt x="1087" y="1920"/>
                </a:lnTo>
                <a:lnTo>
                  <a:pt x="1086" y="1862"/>
                </a:lnTo>
                <a:lnTo>
                  <a:pt x="1086" y="1805"/>
                </a:lnTo>
                <a:lnTo>
                  <a:pt x="1087" y="1748"/>
                </a:lnTo>
                <a:lnTo>
                  <a:pt x="1097" y="1749"/>
                </a:lnTo>
                <a:lnTo>
                  <a:pt x="1108" y="1749"/>
                </a:lnTo>
                <a:lnTo>
                  <a:pt x="1117" y="1748"/>
                </a:lnTo>
                <a:lnTo>
                  <a:pt x="1127" y="1745"/>
                </a:lnTo>
                <a:lnTo>
                  <a:pt x="1136" y="1741"/>
                </a:lnTo>
                <a:lnTo>
                  <a:pt x="1144" y="1735"/>
                </a:lnTo>
                <a:lnTo>
                  <a:pt x="1152" y="1727"/>
                </a:lnTo>
                <a:lnTo>
                  <a:pt x="1158" y="1718"/>
                </a:lnTo>
                <a:lnTo>
                  <a:pt x="1188" y="1672"/>
                </a:lnTo>
                <a:lnTo>
                  <a:pt x="1216" y="1625"/>
                </a:lnTo>
                <a:lnTo>
                  <a:pt x="1244" y="1578"/>
                </a:lnTo>
                <a:lnTo>
                  <a:pt x="1272" y="1529"/>
                </a:lnTo>
                <a:lnTo>
                  <a:pt x="1299" y="1480"/>
                </a:lnTo>
                <a:lnTo>
                  <a:pt x="1324" y="1431"/>
                </a:lnTo>
                <a:lnTo>
                  <a:pt x="1350" y="1380"/>
                </a:lnTo>
                <a:lnTo>
                  <a:pt x="1374" y="1330"/>
                </a:lnTo>
                <a:lnTo>
                  <a:pt x="1397" y="1278"/>
                </a:lnTo>
                <a:lnTo>
                  <a:pt x="1419" y="1226"/>
                </a:lnTo>
                <a:lnTo>
                  <a:pt x="1441" y="1174"/>
                </a:lnTo>
                <a:lnTo>
                  <a:pt x="1461" y="1121"/>
                </a:lnTo>
                <a:lnTo>
                  <a:pt x="1479" y="1068"/>
                </a:lnTo>
                <a:lnTo>
                  <a:pt x="1495" y="1015"/>
                </a:lnTo>
                <a:lnTo>
                  <a:pt x="1511" y="961"/>
                </a:lnTo>
                <a:lnTo>
                  <a:pt x="1525" y="907"/>
                </a:lnTo>
                <a:lnTo>
                  <a:pt x="1537" y="853"/>
                </a:lnTo>
                <a:lnTo>
                  <a:pt x="1547" y="799"/>
                </a:lnTo>
                <a:lnTo>
                  <a:pt x="1555" y="744"/>
                </a:lnTo>
                <a:lnTo>
                  <a:pt x="1561" y="690"/>
                </a:lnTo>
                <a:lnTo>
                  <a:pt x="1565" y="635"/>
                </a:lnTo>
                <a:lnTo>
                  <a:pt x="1567" y="580"/>
                </a:lnTo>
                <a:lnTo>
                  <a:pt x="1566" y="527"/>
                </a:lnTo>
                <a:lnTo>
                  <a:pt x="1563" y="472"/>
                </a:lnTo>
                <a:lnTo>
                  <a:pt x="1558" y="417"/>
                </a:lnTo>
                <a:lnTo>
                  <a:pt x="1551" y="364"/>
                </a:lnTo>
                <a:lnTo>
                  <a:pt x="1540" y="309"/>
                </a:lnTo>
                <a:lnTo>
                  <a:pt x="1527" y="255"/>
                </a:lnTo>
                <a:lnTo>
                  <a:pt x="1511" y="203"/>
                </a:lnTo>
                <a:lnTo>
                  <a:pt x="1492" y="149"/>
                </a:lnTo>
                <a:lnTo>
                  <a:pt x="1470" y="97"/>
                </a:lnTo>
                <a:lnTo>
                  <a:pt x="1445" y="44"/>
                </a:lnTo>
                <a:lnTo>
                  <a:pt x="1440" y="36"/>
                </a:lnTo>
                <a:lnTo>
                  <a:pt x="1434" y="28"/>
                </a:lnTo>
                <a:lnTo>
                  <a:pt x="1428" y="22"/>
                </a:lnTo>
                <a:lnTo>
                  <a:pt x="1420" y="16"/>
                </a:lnTo>
                <a:lnTo>
                  <a:pt x="1413" y="10"/>
                </a:lnTo>
                <a:lnTo>
                  <a:pt x="1405" y="6"/>
                </a:lnTo>
                <a:lnTo>
                  <a:pt x="1397" y="3"/>
                </a:lnTo>
                <a:lnTo>
                  <a:pt x="1389" y="1"/>
                </a:lnTo>
                <a:lnTo>
                  <a:pt x="1380" y="0"/>
                </a:lnTo>
                <a:lnTo>
                  <a:pt x="1372" y="0"/>
                </a:lnTo>
                <a:lnTo>
                  <a:pt x="1363" y="0"/>
                </a:lnTo>
                <a:lnTo>
                  <a:pt x="1354" y="2"/>
                </a:lnTo>
                <a:lnTo>
                  <a:pt x="1346" y="5"/>
                </a:lnTo>
                <a:lnTo>
                  <a:pt x="1336" y="8"/>
                </a:lnTo>
                <a:lnTo>
                  <a:pt x="1328" y="12"/>
                </a:lnTo>
                <a:lnTo>
                  <a:pt x="1320" y="19"/>
                </a:lnTo>
                <a:lnTo>
                  <a:pt x="1273" y="56"/>
                </a:lnTo>
                <a:lnTo>
                  <a:pt x="1226" y="97"/>
                </a:lnTo>
                <a:lnTo>
                  <a:pt x="1183" y="138"/>
                </a:lnTo>
                <a:lnTo>
                  <a:pt x="1140" y="182"/>
                </a:lnTo>
                <a:lnTo>
                  <a:pt x="1101" y="227"/>
                </a:lnTo>
                <a:lnTo>
                  <a:pt x="1062" y="274"/>
                </a:lnTo>
                <a:lnTo>
                  <a:pt x="1027" y="321"/>
                </a:lnTo>
                <a:lnTo>
                  <a:pt x="992" y="371"/>
                </a:lnTo>
                <a:lnTo>
                  <a:pt x="961" y="422"/>
                </a:lnTo>
                <a:lnTo>
                  <a:pt x="930" y="474"/>
                </a:lnTo>
                <a:lnTo>
                  <a:pt x="903" y="528"/>
                </a:lnTo>
                <a:lnTo>
                  <a:pt x="878" y="581"/>
                </a:lnTo>
                <a:lnTo>
                  <a:pt x="855" y="637"/>
                </a:lnTo>
                <a:lnTo>
                  <a:pt x="834" y="693"/>
                </a:lnTo>
                <a:lnTo>
                  <a:pt x="815" y="749"/>
                </a:lnTo>
                <a:lnTo>
                  <a:pt x="799" y="807"/>
                </a:lnTo>
                <a:lnTo>
                  <a:pt x="785" y="866"/>
                </a:lnTo>
                <a:lnTo>
                  <a:pt x="774" y="925"/>
                </a:lnTo>
                <a:lnTo>
                  <a:pt x="764" y="983"/>
                </a:lnTo>
                <a:lnTo>
                  <a:pt x="757" y="1042"/>
                </a:lnTo>
                <a:lnTo>
                  <a:pt x="753" y="1102"/>
                </a:lnTo>
                <a:lnTo>
                  <a:pt x="751" y="1162"/>
                </a:lnTo>
                <a:lnTo>
                  <a:pt x="752" y="1222"/>
                </a:lnTo>
                <a:lnTo>
                  <a:pt x="755" y="1282"/>
                </a:lnTo>
                <a:lnTo>
                  <a:pt x="760" y="1342"/>
                </a:lnTo>
                <a:lnTo>
                  <a:pt x="769" y="1400"/>
                </a:lnTo>
                <a:lnTo>
                  <a:pt x="780" y="1460"/>
                </a:lnTo>
                <a:lnTo>
                  <a:pt x="794" y="1519"/>
                </a:lnTo>
                <a:lnTo>
                  <a:pt x="810" y="1578"/>
                </a:lnTo>
                <a:lnTo>
                  <a:pt x="829" y="1635"/>
                </a:lnTo>
                <a:lnTo>
                  <a:pt x="850" y="1692"/>
                </a:lnTo>
                <a:lnTo>
                  <a:pt x="875" y="1749"/>
                </a:lnTo>
                <a:lnTo>
                  <a:pt x="878" y="1755"/>
                </a:lnTo>
                <a:lnTo>
                  <a:pt x="882" y="1761"/>
                </a:lnTo>
                <a:lnTo>
                  <a:pt x="886" y="1765"/>
                </a:lnTo>
                <a:lnTo>
                  <a:pt x="890" y="1769"/>
                </a:lnTo>
                <a:lnTo>
                  <a:pt x="895" y="1772"/>
                </a:lnTo>
                <a:lnTo>
                  <a:pt x="900" y="1775"/>
                </a:lnTo>
                <a:lnTo>
                  <a:pt x="905" y="1777"/>
                </a:lnTo>
                <a:lnTo>
                  <a:pt x="910" y="1778"/>
                </a:lnTo>
                <a:lnTo>
                  <a:pt x="910" y="1835"/>
                </a:lnTo>
                <a:lnTo>
                  <a:pt x="910" y="1892"/>
                </a:lnTo>
                <a:lnTo>
                  <a:pt x="912" y="1950"/>
                </a:lnTo>
                <a:lnTo>
                  <a:pt x="914" y="2008"/>
                </a:lnTo>
                <a:lnTo>
                  <a:pt x="917" y="2066"/>
                </a:lnTo>
                <a:lnTo>
                  <a:pt x="922" y="2123"/>
                </a:lnTo>
                <a:lnTo>
                  <a:pt x="927" y="2181"/>
                </a:lnTo>
                <a:lnTo>
                  <a:pt x="933" y="2239"/>
                </a:lnTo>
                <a:lnTo>
                  <a:pt x="941" y="2296"/>
                </a:lnTo>
                <a:lnTo>
                  <a:pt x="949" y="2354"/>
                </a:lnTo>
                <a:lnTo>
                  <a:pt x="958" y="2411"/>
                </a:lnTo>
                <a:lnTo>
                  <a:pt x="967" y="2469"/>
                </a:lnTo>
                <a:lnTo>
                  <a:pt x="977" y="2525"/>
                </a:lnTo>
                <a:lnTo>
                  <a:pt x="989" y="2583"/>
                </a:lnTo>
                <a:lnTo>
                  <a:pt x="1000" y="2640"/>
                </a:lnTo>
                <a:lnTo>
                  <a:pt x="1013" y="2696"/>
                </a:lnTo>
                <a:lnTo>
                  <a:pt x="1027" y="2753"/>
                </a:lnTo>
                <a:lnTo>
                  <a:pt x="1041" y="2809"/>
                </a:lnTo>
                <a:lnTo>
                  <a:pt x="1056" y="2864"/>
                </a:lnTo>
                <a:lnTo>
                  <a:pt x="1071" y="2920"/>
                </a:lnTo>
                <a:lnTo>
                  <a:pt x="1088" y="2975"/>
                </a:lnTo>
                <a:lnTo>
                  <a:pt x="1105" y="3029"/>
                </a:lnTo>
                <a:lnTo>
                  <a:pt x="1123" y="3084"/>
                </a:lnTo>
                <a:lnTo>
                  <a:pt x="1141" y="3138"/>
                </a:lnTo>
                <a:lnTo>
                  <a:pt x="1159" y="3191"/>
                </a:lnTo>
                <a:lnTo>
                  <a:pt x="1178" y="3245"/>
                </a:lnTo>
                <a:lnTo>
                  <a:pt x="1199" y="3298"/>
                </a:lnTo>
                <a:lnTo>
                  <a:pt x="1219" y="3349"/>
                </a:lnTo>
                <a:lnTo>
                  <a:pt x="1240" y="3401"/>
                </a:lnTo>
                <a:lnTo>
                  <a:pt x="1262" y="3452"/>
                </a:lnTo>
                <a:lnTo>
                  <a:pt x="1284" y="3502"/>
                </a:lnTo>
                <a:lnTo>
                  <a:pt x="1306" y="3552"/>
                </a:lnTo>
                <a:lnTo>
                  <a:pt x="1330" y="3603"/>
                </a:lnTo>
                <a:lnTo>
                  <a:pt x="1356" y="3656"/>
                </a:lnTo>
                <a:lnTo>
                  <a:pt x="1381" y="3707"/>
                </a:lnTo>
                <a:lnTo>
                  <a:pt x="1407" y="3758"/>
                </a:lnTo>
                <a:lnTo>
                  <a:pt x="1435" y="3809"/>
                </a:lnTo>
                <a:lnTo>
                  <a:pt x="1463" y="3858"/>
                </a:lnTo>
                <a:lnTo>
                  <a:pt x="1491" y="3909"/>
                </a:lnTo>
                <a:lnTo>
                  <a:pt x="1521" y="3959"/>
                </a:lnTo>
                <a:lnTo>
                  <a:pt x="1550" y="4007"/>
                </a:lnTo>
                <a:lnTo>
                  <a:pt x="1580" y="4056"/>
                </a:lnTo>
                <a:lnTo>
                  <a:pt x="1612" y="4104"/>
                </a:lnTo>
                <a:lnTo>
                  <a:pt x="1644" y="4152"/>
                </a:lnTo>
                <a:lnTo>
                  <a:pt x="1677" y="4200"/>
                </a:lnTo>
                <a:lnTo>
                  <a:pt x="1710" y="4246"/>
                </a:lnTo>
                <a:lnTo>
                  <a:pt x="1743" y="4293"/>
                </a:lnTo>
                <a:lnTo>
                  <a:pt x="1778" y="4338"/>
                </a:lnTo>
                <a:lnTo>
                  <a:pt x="1745" y="4341"/>
                </a:lnTo>
                <a:lnTo>
                  <a:pt x="1714" y="4343"/>
                </a:lnTo>
                <a:lnTo>
                  <a:pt x="1682" y="4343"/>
                </a:lnTo>
                <a:lnTo>
                  <a:pt x="1650" y="4344"/>
                </a:lnTo>
                <a:lnTo>
                  <a:pt x="1618" y="4343"/>
                </a:lnTo>
                <a:lnTo>
                  <a:pt x="1587" y="4341"/>
                </a:lnTo>
                <a:lnTo>
                  <a:pt x="1555" y="4339"/>
                </a:lnTo>
                <a:lnTo>
                  <a:pt x="1524" y="4335"/>
                </a:lnTo>
                <a:lnTo>
                  <a:pt x="1492" y="4331"/>
                </a:lnTo>
                <a:lnTo>
                  <a:pt x="1461" y="4326"/>
                </a:lnTo>
                <a:lnTo>
                  <a:pt x="1430" y="4319"/>
                </a:lnTo>
                <a:lnTo>
                  <a:pt x="1398" y="4312"/>
                </a:lnTo>
                <a:lnTo>
                  <a:pt x="1368" y="4303"/>
                </a:lnTo>
                <a:lnTo>
                  <a:pt x="1336" y="4294"/>
                </a:lnTo>
                <a:lnTo>
                  <a:pt x="1306" y="4283"/>
                </a:lnTo>
                <a:lnTo>
                  <a:pt x="1275" y="4272"/>
                </a:lnTo>
                <a:lnTo>
                  <a:pt x="1272" y="4240"/>
                </a:lnTo>
                <a:lnTo>
                  <a:pt x="1267" y="4208"/>
                </a:lnTo>
                <a:lnTo>
                  <a:pt x="1262" y="4176"/>
                </a:lnTo>
                <a:lnTo>
                  <a:pt x="1254" y="4145"/>
                </a:lnTo>
                <a:lnTo>
                  <a:pt x="1247" y="4114"/>
                </a:lnTo>
                <a:lnTo>
                  <a:pt x="1239" y="4082"/>
                </a:lnTo>
                <a:lnTo>
                  <a:pt x="1230" y="4051"/>
                </a:lnTo>
                <a:lnTo>
                  <a:pt x="1220" y="4019"/>
                </a:lnTo>
                <a:lnTo>
                  <a:pt x="1209" y="3988"/>
                </a:lnTo>
                <a:lnTo>
                  <a:pt x="1197" y="3958"/>
                </a:lnTo>
                <a:lnTo>
                  <a:pt x="1185" y="3927"/>
                </a:lnTo>
                <a:lnTo>
                  <a:pt x="1171" y="3897"/>
                </a:lnTo>
                <a:lnTo>
                  <a:pt x="1157" y="3867"/>
                </a:lnTo>
                <a:lnTo>
                  <a:pt x="1142" y="3836"/>
                </a:lnTo>
                <a:lnTo>
                  <a:pt x="1127" y="3807"/>
                </a:lnTo>
                <a:lnTo>
                  <a:pt x="1110" y="3778"/>
                </a:lnTo>
                <a:lnTo>
                  <a:pt x="1092" y="3749"/>
                </a:lnTo>
                <a:lnTo>
                  <a:pt x="1075" y="3721"/>
                </a:lnTo>
                <a:lnTo>
                  <a:pt x="1057" y="3693"/>
                </a:lnTo>
                <a:lnTo>
                  <a:pt x="1038" y="3666"/>
                </a:lnTo>
                <a:lnTo>
                  <a:pt x="1019" y="3639"/>
                </a:lnTo>
                <a:lnTo>
                  <a:pt x="997" y="3612"/>
                </a:lnTo>
                <a:lnTo>
                  <a:pt x="977" y="3587"/>
                </a:lnTo>
                <a:lnTo>
                  <a:pt x="956" y="3562"/>
                </a:lnTo>
                <a:lnTo>
                  <a:pt x="933" y="3539"/>
                </a:lnTo>
                <a:lnTo>
                  <a:pt x="911" y="3514"/>
                </a:lnTo>
                <a:lnTo>
                  <a:pt x="888" y="3492"/>
                </a:lnTo>
                <a:lnTo>
                  <a:pt x="865" y="3470"/>
                </a:lnTo>
                <a:lnTo>
                  <a:pt x="840" y="3448"/>
                </a:lnTo>
                <a:lnTo>
                  <a:pt x="816" y="3428"/>
                </a:lnTo>
                <a:lnTo>
                  <a:pt x="791" y="3408"/>
                </a:lnTo>
                <a:lnTo>
                  <a:pt x="765" y="3390"/>
                </a:lnTo>
                <a:lnTo>
                  <a:pt x="733" y="3367"/>
                </a:lnTo>
                <a:lnTo>
                  <a:pt x="695" y="3344"/>
                </a:lnTo>
                <a:lnTo>
                  <a:pt x="673" y="3333"/>
                </a:lnTo>
                <a:lnTo>
                  <a:pt x="650" y="3321"/>
                </a:lnTo>
                <a:lnTo>
                  <a:pt x="627" y="3309"/>
                </a:lnTo>
                <a:lnTo>
                  <a:pt x="602" y="3297"/>
                </a:lnTo>
                <a:lnTo>
                  <a:pt x="576" y="3284"/>
                </a:lnTo>
                <a:lnTo>
                  <a:pt x="550" y="3273"/>
                </a:lnTo>
                <a:lnTo>
                  <a:pt x="522" y="3262"/>
                </a:lnTo>
                <a:lnTo>
                  <a:pt x="495" y="3252"/>
                </a:lnTo>
                <a:lnTo>
                  <a:pt x="468" y="3242"/>
                </a:lnTo>
                <a:lnTo>
                  <a:pt x="439" y="3233"/>
                </a:lnTo>
                <a:lnTo>
                  <a:pt x="411" y="3225"/>
                </a:lnTo>
                <a:lnTo>
                  <a:pt x="383" y="3218"/>
                </a:lnTo>
                <a:lnTo>
                  <a:pt x="354" y="3212"/>
                </a:lnTo>
                <a:lnTo>
                  <a:pt x="326" y="3207"/>
                </a:lnTo>
                <a:lnTo>
                  <a:pt x="299" y="3202"/>
                </a:lnTo>
                <a:lnTo>
                  <a:pt x="271" y="3200"/>
                </a:lnTo>
                <a:lnTo>
                  <a:pt x="245" y="3199"/>
                </a:lnTo>
                <a:lnTo>
                  <a:pt x="219" y="3200"/>
                </a:lnTo>
                <a:lnTo>
                  <a:pt x="194" y="3203"/>
                </a:lnTo>
                <a:lnTo>
                  <a:pt x="170" y="3208"/>
                </a:lnTo>
                <a:lnTo>
                  <a:pt x="147" y="3214"/>
                </a:lnTo>
                <a:lnTo>
                  <a:pt x="126" y="3222"/>
                </a:lnTo>
                <a:lnTo>
                  <a:pt x="104" y="3233"/>
                </a:lnTo>
                <a:lnTo>
                  <a:pt x="86" y="3245"/>
                </a:lnTo>
                <a:lnTo>
                  <a:pt x="68" y="3260"/>
                </a:lnTo>
                <a:lnTo>
                  <a:pt x="53" y="3277"/>
                </a:lnTo>
                <a:lnTo>
                  <a:pt x="38" y="3298"/>
                </a:lnTo>
                <a:lnTo>
                  <a:pt x="26" y="3321"/>
                </a:lnTo>
                <a:lnTo>
                  <a:pt x="17" y="3343"/>
                </a:lnTo>
                <a:lnTo>
                  <a:pt x="10" y="3366"/>
                </a:lnTo>
                <a:lnTo>
                  <a:pt x="5" y="3390"/>
                </a:lnTo>
                <a:lnTo>
                  <a:pt x="2" y="3414"/>
                </a:lnTo>
                <a:lnTo>
                  <a:pt x="0" y="3439"/>
                </a:lnTo>
                <a:lnTo>
                  <a:pt x="0" y="3465"/>
                </a:lnTo>
                <a:lnTo>
                  <a:pt x="2" y="3490"/>
                </a:lnTo>
                <a:lnTo>
                  <a:pt x="5" y="3516"/>
                </a:lnTo>
                <a:lnTo>
                  <a:pt x="10" y="3542"/>
                </a:lnTo>
                <a:lnTo>
                  <a:pt x="15" y="3568"/>
                </a:lnTo>
                <a:lnTo>
                  <a:pt x="23" y="3594"/>
                </a:lnTo>
                <a:lnTo>
                  <a:pt x="31" y="3621"/>
                </a:lnTo>
                <a:lnTo>
                  <a:pt x="40" y="3648"/>
                </a:lnTo>
                <a:lnTo>
                  <a:pt x="52" y="3674"/>
                </a:lnTo>
                <a:lnTo>
                  <a:pt x="63" y="3700"/>
                </a:lnTo>
                <a:lnTo>
                  <a:pt x="75" y="3726"/>
                </a:lnTo>
                <a:lnTo>
                  <a:pt x="88" y="3752"/>
                </a:lnTo>
                <a:lnTo>
                  <a:pt x="102" y="3778"/>
                </a:lnTo>
                <a:lnTo>
                  <a:pt x="116" y="3803"/>
                </a:lnTo>
                <a:lnTo>
                  <a:pt x="132" y="3827"/>
                </a:lnTo>
                <a:lnTo>
                  <a:pt x="148" y="3851"/>
                </a:lnTo>
                <a:lnTo>
                  <a:pt x="163" y="3875"/>
                </a:lnTo>
                <a:lnTo>
                  <a:pt x="179" y="3898"/>
                </a:lnTo>
                <a:lnTo>
                  <a:pt x="195" y="3920"/>
                </a:lnTo>
                <a:lnTo>
                  <a:pt x="213" y="3942"/>
                </a:lnTo>
                <a:lnTo>
                  <a:pt x="229" y="3963"/>
                </a:lnTo>
                <a:lnTo>
                  <a:pt x="246" y="3982"/>
                </a:lnTo>
                <a:lnTo>
                  <a:pt x="262" y="4001"/>
                </a:lnTo>
                <a:lnTo>
                  <a:pt x="278" y="4019"/>
                </a:lnTo>
                <a:lnTo>
                  <a:pt x="295" y="4037"/>
                </a:lnTo>
                <a:lnTo>
                  <a:pt x="311" y="4053"/>
                </a:lnTo>
                <a:lnTo>
                  <a:pt x="326" y="4067"/>
                </a:lnTo>
                <a:lnTo>
                  <a:pt x="345" y="4085"/>
                </a:lnTo>
                <a:lnTo>
                  <a:pt x="365" y="4102"/>
                </a:lnTo>
                <a:lnTo>
                  <a:pt x="386" y="4119"/>
                </a:lnTo>
                <a:lnTo>
                  <a:pt x="406" y="4135"/>
                </a:lnTo>
                <a:lnTo>
                  <a:pt x="426" y="4151"/>
                </a:lnTo>
                <a:lnTo>
                  <a:pt x="448" y="4166"/>
                </a:lnTo>
                <a:lnTo>
                  <a:pt x="469" y="4180"/>
                </a:lnTo>
                <a:lnTo>
                  <a:pt x="490" y="4195"/>
                </a:lnTo>
                <a:lnTo>
                  <a:pt x="512" y="4208"/>
                </a:lnTo>
                <a:lnTo>
                  <a:pt x="534" y="4221"/>
                </a:lnTo>
                <a:lnTo>
                  <a:pt x="556" y="4233"/>
                </a:lnTo>
                <a:lnTo>
                  <a:pt x="579" y="4244"/>
                </a:lnTo>
                <a:lnTo>
                  <a:pt x="601" y="4255"/>
                </a:lnTo>
                <a:lnTo>
                  <a:pt x="625" y="4265"/>
                </a:lnTo>
                <a:lnTo>
                  <a:pt x="648" y="4275"/>
                </a:lnTo>
                <a:lnTo>
                  <a:pt x="671" y="4284"/>
                </a:lnTo>
                <a:lnTo>
                  <a:pt x="695" y="4292"/>
                </a:lnTo>
                <a:lnTo>
                  <a:pt x="718" y="4300"/>
                </a:lnTo>
                <a:lnTo>
                  <a:pt x="742" y="4307"/>
                </a:lnTo>
                <a:lnTo>
                  <a:pt x="766" y="4313"/>
                </a:lnTo>
                <a:lnTo>
                  <a:pt x="791" y="4318"/>
                </a:lnTo>
                <a:lnTo>
                  <a:pt x="815" y="4323"/>
                </a:lnTo>
                <a:lnTo>
                  <a:pt x="839" y="4327"/>
                </a:lnTo>
                <a:lnTo>
                  <a:pt x="865" y="4330"/>
                </a:lnTo>
                <a:lnTo>
                  <a:pt x="889" y="4333"/>
                </a:lnTo>
                <a:lnTo>
                  <a:pt x="914" y="4335"/>
                </a:lnTo>
                <a:lnTo>
                  <a:pt x="940" y="4335"/>
                </a:lnTo>
                <a:lnTo>
                  <a:pt x="965" y="4336"/>
                </a:lnTo>
                <a:lnTo>
                  <a:pt x="990" y="4335"/>
                </a:lnTo>
                <a:lnTo>
                  <a:pt x="1015" y="4334"/>
                </a:lnTo>
                <a:lnTo>
                  <a:pt x="1042" y="4332"/>
                </a:lnTo>
                <a:lnTo>
                  <a:pt x="1067" y="4329"/>
                </a:lnTo>
                <a:lnTo>
                  <a:pt x="1089" y="4340"/>
                </a:lnTo>
                <a:lnTo>
                  <a:pt x="1113" y="4352"/>
                </a:lnTo>
                <a:lnTo>
                  <a:pt x="1136" y="4363"/>
                </a:lnTo>
                <a:lnTo>
                  <a:pt x="1160" y="4373"/>
                </a:lnTo>
                <a:lnTo>
                  <a:pt x="1184" y="4382"/>
                </a:lnTo>
                <a:lnTo>
                  <a:pt x="1208" y="4391"/>
                </a:lnTo>
                <a:lnTo>
                  <a:pt x="1232" y="4400"/>
                </a:lnTo>
                <a:lnTo>
                  <a:pt x="1256" y="4408"/>
                </a:lnTo>
                <a:lnTo>
                  <a:pt x="1282" y="4415"/>
                </a:lnTo>
                <a:lnTo>
                  <a:pt x="1306" y="4422"/>
                </a:lnTo>
                <a:lnTo>
                  <a:pt x="1331" y="4428"/>
                </a:lnTo>
                <a:lnTo>
                  <a:pt x="1357" y="4435"/>
                </a:lnTo>
                <a:lnTo>
                  <a:pt x="1382" y="4440"/>
                </a:lnTo>
                <a:lnTo>
                  <a:pt x="1407" y="4445"/>
                </a:lnTo>
                <a:lnTo>
                  <a:pt x="1433" y="4449"/>
                </a:lnTo>
                <a:lnTo>
                  <a:pt x="1458" y="4453"/>
                </a:lnTo>
                <a:lnTo>
                  <a:pt x="1483" y="4456"/>
                </a:lnTo>
                <a:lnTo>
                  <a:pt x="1509" y="4458"/>
                </a:lnTo>
                <a:lnTo>
                  <a:pt x="1534" y="4460"/>
                </a:lnTo>
                <a:lnTo>
                  <a:pt x="1559" y="4461"/>
                </a:lnTo>
                <a:lnTo>
                  <a:pt x="1584" y="4462"/>
                </a:lnTo>
                <a:lnTo>
                  <a:pt x="1610" y="4462"/>
                </a:lnTo>
                <a:lnTo>
                  <a:pt x="1634" y="4462"/>
                </a:lnTo>
                <a:lnTo>
                  <a:pt x="1659" y="4461"/>
                </a:lnTo>
                <a:lnTo>
                  <a:pt x="1684" y="4460"/>
                </a:lnTo>
                <a:lnTo>
                  <a:pt x="1709" y="4457"/>
                </a:lnTo>
                <a:lnTo>
                  <a:pt x="1733" y="4455"/>
                </a:lnTo>
                <a:lnTo>
                  <a:pt x="1758" y="4451"/>
                </a:lnTo>
                <a:lnTo>
                  <a:pt x="1781" y="4448"/>
                </a:lnTo>
                <a:lnTo>
                  <a:pt x="1805" y="4443"/>
                </a:lnTo>
                <a:lnTo>
                  <a:pt x="1828" y="4438"/>
                </a:lnTo>
                <a:lnTo>
                  <a:pt x="1852" y="4431"/>
                </a:lnTo>
                <a:lnTo>
                  <a:pt x="1869" y="4454"/>
                </a:lnTo>
                <a:lnTo>
                  <a:pt x="1887" y="4476"/>
                </a:lnTo>
                <a:lnTo>
                  <a:pt x="1905" y="4498"/>
                </a:lnTo>
                <a:lnTo>
                  <a:pt x="1924" y="4520"/>
                </a:lnTo>
                <a:lnTo>
                  <a:pt x="1943" y="4541"/>
                </a:lnTo>
                <a:lnTo>
                  <a:pt x="1961" y="4563"/>
                </a:lnTo>
                <a:lnTo>
                  <a:pt x="1980" y="4584"/>
                </a:lnTo>
                <a:lnTo>
                  <a:pt x="2000" y="4606"/>
                </a:lnTo>
                <a:lnTo>
                  <a:pt x="2049" y="4661"/>
                </a:lnTo>
                <a:lnTo>
                  <a:pt x="2112" y="4732"/>
                </a:lnTo>
                <a:lnTo>
                  <a:pt x="2147" y="4771"/>
                </a:lnTo>
                <a:lnTo>
                  <a:pt x="2186" y="4812"/>
                </a:lnTo>
                <a:lnTo>
                  <a:pt x="2226" y="4853"/>
                </a:lnTo>
                <a:lnTo>
                  <a:pt x="2268" y="4894"/>
                </a:lnTo>
                <a:lnTo>
                  <a:pt x="2311" y="4935"/>
                </a:lnTo>
                <a:lnTo>
                  <a:pt x="2356" y="4973"/>
                </a:lnTo>
                <a:lnTo>
                  <a:pt x="2378" y="4991"/>
                </a:lnTo>
                <a:lnTo>
                  <a:pt x="2401" y="5009"/>
                </a:lnTo>
                <a:lnTo>
                  <a:pt x="2424" y="5026"/>
                </a:lnTo>
                <a:lnTo>
                  <a:pt x="2446" y="5041"/>
                </a:lnTo>
                <a:lnTo>
                  <a:pt x="2469" y="5056"/>
                </a:lnTo>
                <a:lnTo>
                  <a:pt x="2492" y="5070"/>
                </a:lnTo>
                <a:lnTo>
                  <a:pt x="2515" y="5082"/>
                </a:lnTo>
                <a:lnTo>
                  <a:pt x="2537" y="5094"/>
                </a:lnTo>
                <a:lnTo>
                  <a:pt x="2559" y="5104"/>
                </a:lnTo>
                <a:lnTo>
                  <a:pt x="2582" y="5112"/>
                </a:lnTo>
                <a:lnTo>
                  <a:pt x="2604" y="5119"/>
                </a:lnTo>
                <a:lnTo>
                  <a:pt x="2626" y="5124"/>
                </a:lnTo>
                <a:lnTo>
                  <a:pt x="2613" y="5190"/>
                </a:lnTo>
                <a:lnTo>
                  <a:pt x="2599" y="5255"/>
                </a:lnTo>
                <a:lnTo>
                  <a:pt x="2584" y="5320"/>
                </a:lnTo>
                <a:lnTo>
                  <a:pt x="2569" y="5385"/>
                </a:lnTo>
                <a:lnTo>
                  <a:pt x="2552" y="5450"/>
                </a:lnTo>
                <a:lnTo>
                  <a:pt x="2535" y="5515"/>
                </a:lnTo>
                <a:lnTo>
                  <a:pt x="2518" y="5580"/>
                </a:lnTo>
                <a:lnTo>
                  <a:pt x="2499" y="5643"/>
                </a:lnTo>
                <a:lnTo>
                  <a:pt x="2479" y="5707"/>
                </a:lnTo>
                <a:lnTo>
                  <a:pt x="2459" y="5770"/>
                </a:lnTo>
                <a:lnTo>
                  <a:pt x="2438" y="5834"/>
                </a:lnTo>
                <a:lnTo>
                  <a:pt x="2417" y="5896"/>
                </a:lnTo>
                <a:lnTo>
                  <a:pt x="2393" y="5958"/>
                </a:lnTo>
                <a:lnTo>
                  <a:pt x="2370" y="6020"/>
                </a:lnTo>
                <a:lnTo>
                  <a:pt x="2345" y="6082"/>
                </a:lnTo>
                <a:lnTo>
                  <a:pt x="2320" y="6142"/>
                </a:lnTo>
                <a:lnTo>
                  <a:pt x="2535" y="6114"/>
                </a:lnTo>
                <a:lnTo>
                  <a:pt x="2566" y="6038"/>
                </a:lnTo>
                <a:lnTo>
                  <a:pt x="2594" y="5961"/>
                </a:lnTo>
                <a:lnTo>
                  <a:pt x="2621" y="5885"/>
                </a:lnTo>
                <a:lnTo>
                  <a:pt x="2647" y="5808"/>
                </a:lnTo>
                <a:lnTo>
                  <a:pt x="2671" y="5730"/>
                </a:lnTo>
                <a:lnTo>
                  <a:pt x="2694" y="5653"/>
                </a:lnTo>
                <a:lnTo>
                  <a:pt x="2715" y="5575"/>
                </a:lnTo>
                <a:lnTo>
                  <a:pt x="2736" y="5498"/>
                </a:lnTo>
                <a:lnTo>
                  <a:pt x="2750" y="5442"/>
                </a:lnTo>
                <a:lnTo>
                  <a:pt x="2762" y="5386"/>
                </a:lnTo>
                <a:lnTo>
                  <a:pt x="2775" y="5330"/>
                </a:lnTo>
                <a:lnTo>
                  <a:pt x="2787" y="5275"/>
                </a:lnTo>
                <a:lnTo>
                  <a:pt x="2798" y="5219"/>
                </a:lnTo>
                <a:lnTo>
                  <a:pt x="2810" y="5162"/>
                </a:lnTo>
                <a:lnTo>
                  <a:pt x="2821" y="5107"/>
                </a:lnTo>
                <a:lnTo>
                  <a:pt x="2831" y="5050"/>
                </a:lnTo>
                <a:lnTo>
                  <a:pt x="2647" y="501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121893" tIns="60947" rIns="121893" bIns="60947" numCol="1" anchor="t" anchorCtr="0" compatLnSpc="1"/>
          <a:lstStyle/>
          <a:p>
            <a:endParaRPr lang="zh-CN" altLang="en-US" sz="240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" name="8"/>
          <p:cNvSpPr/>
          <p:nvPr/>
        </p:nvSpPr>
        <p:spPr bwMode="auto">
          <a:xfrm>
            <a:off x="5059309" y="5073041"/>
            <a:ext cx="952200" cy="1020281"/>
          </a:xfrm>
          <a:custGeom>
            <a:avLst/>
            <a:gdLst>
              <a:gd name="T0" fmla="*/ 1171 w 3151"/>
              <a:gd name="T1" fmla="*/ 1936 h 3371"/>
              <a:gd name="T2" fmla="*/ 1058 w 3151"/>
              <a:gd name="T3" fmla="*/ 2154 h 3371"/>
              <a:gd name="T4" fmla="*/ 932 w 3151"/>
              <a:gd name="T5" fmla="*/ 2364 h 3371"/>
              <a:gd name="T6" fmla="*/ 791 w 3151"/>
              <a:gd name="T7" fmla="*/ 2563 h 3371"/>
              <a:gd name="T8" fmla="*/ 635 w 3151"/>
              <a:gd name="T9" fmla="*/ 2753 h 3371"/>
              <a:gd name="T10" fmla="*/ 464 w 3151"/>
              <a:gd name="T11" fmla="*/ 2932 h 3371"/>
              <a:gd name="T12" fmla="*/ 277 w 3151"/>
              <a:gd name="T13" fmla="*/ 3098 h 3371"/>
              <a:gd name="T14" fmla="*/ 72 w 3151"/>
              <a:gd name="T15" fmla="*/ 3251 h 3371"/>
              <a:gd name="T16" fmla="*/ 7 w 3151"/>
              <a:gd name="T17" fmla="*/ 3296 h 3371"/>
              <a:gd name="T18" fmla="*/ 0 w 3151"/>
              <a:gd name="T19" fmla="*/ 3323 h 3371"/>
              <a:gd name="T20" fmla="*/ 14 w 3151"/>
              <a:gd name="T21" fmla="*/ 3354 h 3371"/>
              <a:gd name="T22" fmla="*/ 44 w 3151"/>
              <a:gd name="T23" fmla="*/ 3370 h 3371"/>
              <a:gd name="T24" fmla="*/ 128 w 3151"/>
              <a:gd name="T25" fmla="*/ 3337 h 3371"/>
              <a:gd name="T26" fmla="*/ 345 w 3151"/>
              <a:gd name="T27" fmla="*/ 3205 h 3371"/>
              <a:gd name="T28" fmla="*/ 547 w 3151"/>
              <a:gd name="T29" fmla="*/ 3053 h 3371"/>
              <a:gd name="T30" fmla="*/ 732 w 3151"/>
              <a:gd name="T31" fmla="*/ 2883 h 3371"/>
              <a:gd name="T32" fmla="*/ 900 w 3151"/>
              <a:gd name="T33" fmla="*/ 2698 h 3371"/>
              <a:gd name="T34" fmla="*/ 1053 w 3151"/>
              <a:gd name="T35" fmla="*/ 2499 h 3371"/>
              <a:gd name="T36" fmla="*/ 1191 w 3151"/>
              <a:gd name="T37" fmla="*/ 2288 h 3371"/>
              <a:gd name="T38" fmla="*/ 1313 w 3151"/>
              <a:gd name="T39" fmla="*/ 2066 h 3371"/>
              <a:gd name="T40" fmla="*/ 1400 w 3151"/>
              <a:gd name="T41" fmla="*/ 1898 h 3371"/>
              <a:gd name="T42" fmla="*/ 1431 w 3151"/>
              <a:gd name="T43" fmla="*/ 1909 h 3371"/>
              <a:gd name="T44" fmla="*/ 1471 w 3151"/>
              <a:gd name="T45" fmla="*/ 1916 h 3371"/>
              <a:gd name="T46" fmla="*/ 1497 w 3151"/>
              <a:gd name="T47" fmla="*/ 1905 h 3371"/>
              <a:gd name="T48" fmla="*/ 1519 w 3151"/>
              <a:gd name="T49" fmla="*/ 1879 h 3371"/>
              <a:gd name="T50" fmla="*/ 1563 w 3151"/>
              <a:gd name="T51" fmla="*/ 1852 h 3371"/>
              <a:gd name="T52" fmla="*/ 1708 w 3151"/>
              <a:gd name="T53" fmla="*/ 1803 h 3371"/>
              <a:gd name="T54" fmla="*/ 1827 w 3151"/>
              <a:gd name="T55" fmla="*/ 1759 h 3371"/>
              <a:gd name="T56" fmla="*/ 1959 w 3151"/>
              <a:gd name="T57" fmla="*/ 1684 h 3371"/>
              <a:gd name="T58" fmla="*/ 2081 w 3151"/>
              <a:gd name="T59" fmla="*/ 1628 h 3371"/>
              <a:gd name="T60" fmla="*/ 2187 w 3151"/>
              <a:gd name="T61" fmla="*/ 1639 h 3371"/>
              <a:gd name="T62" fmla="*/ 2291 w 3151"/>
              <a:gd name="T63" fmla="*/ 1618 h 3371"/>
              <a:gd name="T64" fmla="*/ 2394 w 3151"/>
              <a:gd name="T65" fmla="*/ 1571 h 3371"/>
              <a:gd name="T66" fmla="*/ 2491 w 3151"/>
              <a:gd name="T67" fmla="*/ 1505 h 3371"/>
              <a:gd name="T68" fmla="*/ 2582 w 3151"/>
              <a:gd name="T69" fmla="*/ 1426 h 3371"/>
              <a:gd name="T70" fmla="*/ 2686 w 3151"/>
              <a:gd name="T71" fmla="*/ 1321 h 3371"/>
              <a:gd name="T72" fmla="*/ 2819 w 3151"/>
              <a:gd name="T73" fmla="*/ 1170 h 3371"/>
              <a:gd name="T74" fmla="*/ 2915 w 3151"/>
              <a:gd name="T75" fmla="*/ 1043 h 3371"/>
              <a:gd name="T76" fmla="*/ 2999 w 3151"/>
              <a:gd name="T77" fmla="*/ 908 h 3371"/>
              <a:gd name="T78" fmla="*/ 3067 w 3151"/>
              <a:gd name="T79" fmla="*/ 767 h 3371"/>
              <a:gd name="T80" fmla="*/ 3118 w 3151"/>
              <a:gd name="T81" fmla="*/ 621 h 3371"/>
              <a:gd name="T82" fmla="*/ 3146 w 3151"/>
              <a:gd name="T83" fmla="*/ 472 h 3371"/>
              <a:gd name="T84" fmla="*/ 3150 w 3151"/>
              <a:gd name="T85" fmla="*/ 318 h 3371"/>
              <a:gd name="T86" fmla="*/ 3128 w 3151"/>
              <a:gd name="T87" fmla="*/ 162 h 3371"/>
              <a:gd name="T88" fmla="*/ 3088 w 3151"/>
              <a:gd name="T89" fmla="*/ 36 h 3371"/>
              <a:gd name="T90" fmla="*/ 3068 w 3151"/>
              <a:gd name="T91" fmla="*/ 14 h 3371"/>
              <a:gd name="T92" fmla="*/ 3039 w 3151"/>
              <a:gd name="T93" fmla="*/ 2 h 3371"/>
              <a:gd name="T94" fmla="*/ 3008 w 3151"/>
              <a:gd name="T95" fmla="*/ 0 h 3371"/>
              <a:gd name="T96" fmla="*/ 2935 w 3151"/>
              <a:gd name="T97" fmla="*/ 35 h 3371"/>
              <a:gd name="T98" fmla="*/ 2739 w 3151"/>
              <a:gd name="T99" fmla="*/ 163 h 3371"/>
              <a:gd name="T100" fmla="*/ 2558 w 3151"/>
              <a:gd name="T101" fmla="*/ 310 h 3371"/>
              <a:gd name="T102" fmla="*/ 2393 w 3151"/>
              <a:gd name="T103" fmla="*/ 475 h 3371"/>
              <a:gd name="T104" fmla="*/ 2247 w 3151"/>
              <a:gd name="T105" fmla="*/ 656 h 3371"/>
              <a:gd name="T106" fmla="*/ 2122 w 3151"/>
              <a:gd name="T107" fmla="*/ 851 h 3371"/>
              <a:gd name="T108" fmla="*/ 2021 w 3151"/>
              <a:gd name="T109" fmla="*/ 1061 h 3371"/>
              <a:gd name="T110" fmla="*/ 1946 w 3151"/>
              <a:gd name="T111" fmla="*/ 1281 h 3371"/>
              <a:gd name="T112" fmla="*/ 1907 w 3151"/>
              <a:gd name="T113" fmla="*/ 1464 h 3371"/>
              <a:gd name="T114" fmla="*/ 1919 w 3151"/>
              <a:gd name="T115" fmla="*/ 1494 h 3371"/>
              <a:gd name="T116" fmla="*/ 1938 w 3151"/>
              <a:gd name="T117" fmla="*/ 1508 h 3371"/>
              <a:gd name="T118" fmla="*/ 1901 w 3151"/>
              <a:gd name="T119" fmla="*/ 1539 h 3371"/>
              <a:gd name="T120" fmla="*/ 1768 w 3151"/>
              <a:gd name="T121" fmla="*/ 1618 h 3371"/>
              <a:gd name="T122" fmla="*/ 1600 w 3151"/>
              <a:gd name="T123" fmla="*/ 1690 h 3371"/>
              <a:gd name="T124" fmla="*/ 1482 w 3151"/>
              <a:gd name="T125" fmla="*/ 1731 h 33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151" h="3371">
                <a:moveTo>
                  <a:pt x="1247" y="1768"/>
                </a:moveTo>
                <a:lnTo>
                  <a:pt x="1222" y="1825"/>
                </a:lnTo>
                <a:lnTo>
                  <a:pt x="1197" y="1881"/>
                </a:lnTo>
                <a:lnTo>
                  <a:pt x="1171" y="1936"/>
                </a:lnTo>
                <a:lnTo>
                  <a:pt x="1144" y="1991"/>
                </a:lnTo>
                <a:lnTo>
                  <a:pt x="1116" y="2046"/>
                </a:lnTo>
                <a:lnTo>
                  <a:pt x="1088" y="2100"/>
                </a:lnTo>
                <a:lnTo>
                  <a:pt x="1058" y="2154"/>
                </a:lnTo>
                <a:lnTo>
                  <a:pt x="1028" y="2207"/>
                </a:lnTo>
                <a:lnTo>
                  <a:pt x="996" y="2259"/>
                </a:lnTo>
                <a:lnTo>
                  <a:pt x="964" y="2312"/>
                </a:lnTo>
                <a:lnTo>
                  <a:pt x="932" y="2364"/>
                </a:lnTo>
                <a:lnTo>
                  <a:pt x="897" y="2414"/>
                </a:lnTo>
                <a:lnTo>
                  <a:pt x="863" y="2465"/>
                </a:lnTo>
                <a:lnTo>
                  <a:pt x="827" y="2515"/>
                </a:lnTo>
                <a:lnTo>
                  <a:pt x="791" y="2563"/>
                </a:lnTo>
                <a:lnTo>
                  <a:pt x="753" y="2612"/>
                </a:lnTo>
                <a:lnTo>
                  <a:pt x="715" y="2659"/>
                </a:lnTo>
                <a:lnTo>
                  <a:pt x="675" y="2707"/>
                </a:lnTo>
                <a:lnTo>
                  <a:pt x="635" y="2753"/>
                </a:lnTo>
                <a:lnTo>
                  <a:pt x="593" y="2799"/>
                </a:lnTo>
                <a:lnTo>
                  <a:pt x="551" y="2844"/>
                </a:lnTo>
                <a:lnTo>
                  <a:pt x="507" y="2888"/>
                </a:lnTo>
                <a:lnTo>
                  <a:pt x="464" y="2932"/>
                </a:lnTo>
                <a:lnTo>
                  <a:pt x="418" y="2974"/>
                </a:lnTo>
                <a:lnTo>
                  <a:pt x="372" y="3017"/>
                </a:lnTo>
                <a:lnTo>
                  <a:pt x="324" y="3057"/>
                </a:lnTo>
                <a:lnTo>
                  <a:pt x="277" y="3098"/>
                </a:lnTo>
                <a:lnTo>
                  <a:pt x="227" y="3137"/>
                </a:lnTo>
                <a:lnTo>
                  <a:pt x="176" y="3176"/>
                </a:lnTo>
                <a:lnTo>
                  <a:pt x="125" y="3214"/>
                </a:lnTo>
                <a:lnTo>
                  <a:pt x="72" y="3251"/>
                </a:lnTo>
                <a:lnTo>
                  <a:pt x="18" y="3287"/>
                </a:lnTo>
                <a:lnTo>
                  <a:pt x="14" y="3290"/>
                </a:lnTo>
                <a:lnTo>
                  <a:pt x="10" y="3293"/>
                </a:lnTo>
                <a:lnTo>
                  <a:pt x="7" y="3296"/>
                </a:lnTo>
                <a:lnTo>
                  <a:pt x="5" y="3300"/>
                </a:lnTo>
                <a:lnTo>
                  <a:pt x="2" y="3307"/>
                </a:lnTo>
                <a:lnTo>
                  <a:pt x="0" y="3315"/>
                </a:lnTo>
                <a:lnTo>
                  <a:pt x="0" y="3323"/>
                </a:lnTo>
                <a:lnTo>
                  <a:pt x="2" y="3332"/>
                </a:lnTo>
                <a:lnTo>
                  <a:pt x="5" y="3340"/>
                </a:lnTo>
                <a:lnTo>
                  <a:pt x="9" y="3347"/>
                </a:lnTo>
                <a:lnTo>
                  <a:pt x="14" y="3354"/>
                </a:lnTo>
                <a:lnTo>
                  <a:pt x="20" y="3360"/>
                </a:lnTo>
                <a:lnTo>
                  <a:pt x="28" y="3365"/>
                </a:lnTo>
                <a:lnTo>
                  <a:pt x="36" y="3368"/>
                </a:lnTo>
                <a:lnTo>
                  <a:pt x="44" y="3370"/>
                </a:lnTo>
                <a:lnTo>
                  <a:pt x="53" y="3371"/>
                </a:lnTo>
                <a:lnTo>
                  <a:pt x="61" y="3370"/>
                </a:lnTo>
                <a:lnTo>
                  <a:pt x="70" y="3366"/>
                </a:lnTo>
                <a:lnTo>
                  <a:pt x="128" y="3337"/>
                </a:lnTo>
                <a:lnTo>
                  <a:pt x="183" y="3305"/>
                </a:lnTo>
                <a:lnTo>
                  <a:pt x="239" y="3273"/>
                </a:lnTo>
                <a:lnTo>
                  <a:pt x="293" y="3239"/>
                </a:lnTo>
                <a:lnTo>
                  <a:pt x="345" y="3205"/>
                </a:lnTo>
                <a:lnTo>
                  <a:pt x="397" y="3169"/>
                </a:lnTo>
                <a:lnTo>
                  <a:pt x="449" y="3131"/>
                </a:lnTo>
                <a:lnTo>
                  <a:pt x="498" y="3093"/>
                </a:lnTo>
                <a:lnTo>
                  <a:pt x="547" y="3053"/>
                </a:lnTo>
                <a:lnTo>
                  <a:pt x="595" y="3013"/>
                </a:lnTo>
                <a:lnTo>
                  <a:pt x="641" y="2970"/>
                </a:lnTo>
                <a:lnTo>
                  <a:pt x="687" y="2928"/>
                </a:lnTo>
                <a:lnTo>
                  <a:pt x="732" y="2883"/>
                </a:lnTo>
                <a:lnTo>
                  <a:pt x="776" y="2838"/>
                </a:lnTo>
                <a:lnTo>
                  <a:pt x="818" y="2793"/>
                </a:lnTo>
                <a:lnTo>
                  <a:pt x="860" y="2746"/>
                </a:lnTo>
                <a:lnTo>
                  <a:pt x="900" y="2698"/>
                </a:lnTo>
                <a:lnTo>
                  <a:pt x="940" y="2649"/>
                </a:lnTo>
                <a:lnTo>
                  <a:pt x="979" y="2601"/>
                </a:lnTo>
                <a:lnTo>
                  <a:pt x="1017" y="2550"/>
                </a:lnTo>
                <a:lnTo>
                  <a:pt x="1053" y="2499"/>
                </a:lnTo>
                <a:lnTo>
                  <a:pt x="1090" y="2447"/>
                </a:lnTo>
                <a:lnTo>
                  <a:pt x="1124" y="2395"/>
                </a:lnTo>
                <a:lnTo>
                  <a:pt x="1158" y="2341"/>
                </a:lnTo>
                <a:lnTo>
                  <a:pt x="1191" y="2288"/>
                </a:lnTo>
                <a:lnTo>
                  <a:pt x="1223" y="2233"/>
                </a:lnTo>
                <a:lnTo>
                  <a:pt x="1255" y="2178"/>
                </a:lnTo>
                <a:lnTo>
                  <a:pt x="1284" y="2123"/>
                </a:lnTo>
                <a:lnTo>
                  <a:pt x="1313" y="2066"/>
                </a:lnTo>
                <a:lnTo>
                  <a:pt x="1343" y="2009"/>
                </a:lnTo>
                <a:lnTo>
                  <a:pt x="1370" y="1952"/>
                </a:lnTo>
                <a:lnTo>
                  <a:pt x="1396" y="1894"/>
                </a:lnTo>
                <a:lnTo>
                  <a:pt x="1400" y="1898"/>
                </a:lnTo>
                <a:lnTo>
                  <a:pt x="1404" y="1900"/>
                </a:lnTo>
                <a:lnTo>
                  <a:pt x="1410" y="1903"/>
                </a:lnTo>
                <a:lnTo>
                  <a:pt x="1415" y="1904"/>
                </a:lnTo>
                <a:lnTo>
                  <a:pt x="1431" y="1909"/>
                </a:lnTo>
                <a:lnTo>
                  <a:pt x="1445" y="1913"/>
                </a:lnTo>
                <a:lnTo>
                  <a:pt x="1456" y="1916"/>
                </a:lnTo>
                <a:lnTo>
                  <a:pt x="1466" y="1917"/>
                </a:lnTo>
                <a:lnTo>
                  <a:pt x="1471" y="1916"/>
                </a:lnTo>
                <a:lnTo>
                  <a:pt x="1476" y="1915"/>
                </a:lnTo>
                <a:lnTo>
                  <a:pt x="1481" y="1914"/>
                </a:lnTo>
                <a:lnTo>
                  <a:pt x="1486" y="1912"/>
                </a:lnTo>
                <a:lnTo>
                  <a:pt x="1497" y="1905"/>
                </a:lnTo>
                <a:lnTo>
                  <a:pt x="1510" y="1895"/>
                </a:lnTo>
                <a:lnTo>
                  <a:pt x="1515" y="1890"/>
                </a:lnTo>
                <a:lnTo>
                  <a:pt x="1518" y="1884"/>
                </a:lnTo>
                <a:lnTo>
                  <a:pt x="1519" y="1879"/>
                </a:lnTo>
                <a:lnTo>
                  <a:pt x="1520" y="1873"/>
                </a:lnTo>
                <a:lnTo>
                  <a:pt x="1532" y="1867"/>
                </a:lnTo>
                <a:lnTo>
                  <a:pt x="1546" y="1860"/>
                </a:lnTo>
                <a:lnTo>
                  <a:pt x="1563" y="1852"/>
                </a:lnTo>
                <a:lnTo>
                  <a:pt x="1582" y="1845"/>
                </a:lnTo>
                <a:lnTo>
                  <a:pt x="1623" y="1831"/>
                </a:lnTo>
                <a:lnTo>
                  <a:pt x="1666" y="1817"/>
                </a:lnTo>
                <a:lnTo>
                  <a:pt x="1708" y="1803"/>
                </a:lnTo>
                <a:lnTo>
                  <a:pt x="1746" y="1792"/>
                </a:lnTo>
                <a:lnTo>
                  <a:pt x="1775" y="1782"/>
                </a:lnTo>
                <a:lnTo>
                  <a:pt x="1793" y="1775"/>
                </a:lnTo>
                <a:lnTo>
                  <a:pt x="1827" y="1759"/>
                </a:lnTo>
                <a:lnTo>
                  <a:pt x="1861" y="1742"/>
                </a:lnTo>
                <a:lnTo>
                  <a:pt x="1894" y="1724"/>
                </a:lnTo>
                <a:lnTo>
                  <a:pt x="1927" y="1705"/>
                </a:lnTo>
                <a:lnTo>
                  <a:pt x="1959" y="1684"/>
                </a:lnTo>
                <a:lnTo>
                  <a:pt x="1992" y="1664"/>
                </a:lnTo>
                <a:lnTo>
                  <a:pt x="2023" y="1642"/>
                </a:lnTo>
                <a:lnTo>
                  <a:pt x="2053" y="1620"/>
                </a:lnTo>
                <a:lnTo>
                  <a:pt x="2081" y="1628"/>
                </a:lnTo>
                <a:lnTo>
                  <a:pt x="2107" y="1634"/>
                </a:lnTo>
                <a:lnTo>
                  <a:pt x="2133" y="1638"/>
                </a:lnTo>
                <a:lnTo>
                  <a:pt x="2160" y="1640"/>
                </a:lnTo>
                <a:lnTo>
                  <a:pt x="2187" y="1639"/>
                </a:lnTo>
                <a:lnTo>
                  <a:pt x="2213" y="1637"/>
                </a:lnTo>
                <a:lnTo>
                  <a:pt x="2240" y="1632"/>
                </a:lnTo>
                <a:lnTo>
                  <a:pt x="2265" y="1626"/>
                </a:lnTo>
                <a:lnTo>
                  <a:pt x="2291" y="1618"/>
                </a:lnTo>
                <a:lnTo>
                  <a:pt x="2318" y="1608"/>
                </a:lnTo>
                <a:lnTo>
                  <a:pt x="2343" y="1597"/>
                </a:lnTo>
                <a:lnTo>
                  <a:pt x="2368" y="1584"/>
                </a:lnTo>
                <a:lnTo>
                  <a:pt x="2394" y="1571"/>
                </a:lnTo>
                <a:lnTo>
                  <a:pt x="2418" y="1556"/>
                </a:lnTo>
                <a:lnTo>
                  <a:pt x="2442" y="1540"/>
                </a:lnTo>
                <a:lnTo>
                  <a:pt x="2467" y="1522"/>
                </a:lnTo>
                <a:lnTo>
                  <a:pt x="2491" y="1505"/>
                </a:lnTo>
                <a:lnTo>
                  <a:pt x="2514" y="1486"/>
                </a:lnTo>
                <a:lnTo>
                  <a:pt x="2537" y="1467"/>
                </a:lnTo>
                <a:lnTo>
                  <a:pt x="2560" y="1446"/>
                </a:lnTo>
                <a:lnTo>
                  <a:pt x="2582" y="1426"/>
                </a:lnTo>
                <a:lnTo>
                  <a:pt x="2604" y="1406"/>
                </a:lnTo>
                <a:lnTo>
                  <a:pt x="2625" y="1385"/>
                </a:lnTo>
                <a:lnTo>
                  <a:pt x="2647" y="1363"/>
                </a:lnTo>
                <a:lnTo>
                  <a:pt x="2686" y="1321"/>
                </a:lnTo>
                <a:lnTo>
                  <a:pt x="2725" y="1279"/>
                </a:lnTo>
                <a:lnTo>
                  <a:pt x="2760" y="1239"/>
                </a:lnTo>
                <a:lnTo>
                  <a:pt x="2793" y="1200"/>
                </a:lnTo>
                <a:lnTo>
                  <a:pt x="2819" y="1170"/>
                </a:lnTo>
                <a:lnTo>
                  <a:pt x="2844" y="1139"/>
                </a:lnTo>
                <a:lnTo>
                  <a:pt x="2868" y="1107"/>
                </a:lnTo>
                <a:lnTo>
                  <a:pt x="2892" y="1075"/>
                </a:lnTo>
                <a:lnTo>
                  <a:pt x="2915" y="1043"/>
                </a:lnTo>
                <a:lnTo>
                  <a:pt x="2937" y="1009"/>
                </a:lnTo>
                <a:lnTo>
                  <a:pt x="2959" y="976"/>
                </a:lnTo>
                <a:lnTo>
                  <a:pt x="2980" y="942"/>
                </a:lnTo>
                <a:lnTo>
                  <a:pt x="2999" y="908"/>
                </a:lnTo>
                <a:lnTo>
                  <a:pt x="3017" y="873"/>
                </a:lnTo>
                <a:lnTo>
                  <a:pt x="3036" y="838"/>
                </a:lnTo>
                <a:lnTo>
                  <a:pt x="3052" y="803"/>
                </a:lnTo>
                <a:lnTo>
                  <a:pt x="3067" y="767"/>
                </a:lnTo>
                <a:lnTo>
                  <a:pt x="3081" y="732"/>
                </a:lnTo>
                <a:lnTo>
                  <a:pt x="3094" y="695"/>
                </a:lnTo>
                <a:lnTo>
                  <a:pt x="3106" y="659"/>
                </a:lnTo>
                <a:lnTo>
                  <a:pt x="3118" y="621"/>
                </a:lnTo>
                <a:lnTo>
                  <a:pt x="3127" y="584"/>
                </a:lnTo>
                <a:lnTo>
                  <a:pt x="3134" y="546"/>
                </a:lnTo>
                <a:lnTo>
                  <a:pt x="3141" y="509"/>
                </a:lnTo>
                <a:lnTo>
                  <a:pt x="3146" y="472"/>
                </a:lnTo>
                <a:lnTo>
                  <a:pt x="3149" y="433"/>
                </a:lnTo>
                <a:lnTo>
                  <a:pt x="3151" y="395"/>
                </a:lnTo>
                <a:lnTo>
                  <a:pt x="3151" y="356"/>
                </a:lnTo>
                <a:lnTo>
                  <a:pt x="3150" y="318"/>
                </a:lnTo>
                <a:lnTo>
                  <a:pt x="3147" y="279"/>
                </a:lnTo>
                <a:lnTo>
                  <a:pt x="3142" y="240"/>
                </a:lnTo>
                <a:lnTo>
                  <a:pt x="3136" y="201"/>
                </a:lnTo>
                <a:lnTo>
                  <a:pt x="3128" y="162"/>
                </a:lnTo>
                <a:lnTo>
                  <a:pt x="3118" y="122"/>
                </a:lnTo>
                <a:lnTo>
                  <a:pt x="3105" y="83"/>
                </a:lnTo>
                <a:lnTo>
                  <a:pt x="3091" y="43"/>
                </a:lnTo>
                <a:lnTo>
                  <a:pt x="3088" y="36"/>
                </a:lnTo>
                <a:lnTo>
                  <a:pt x="3084" y="30"/>
                </a:lnTo>
                <a:lnTo>
                  <a:pt x="3079" y="24"/>
                </a:lnTo>
                <a:lnTo>
                  <a:pt x="3074" y="19"/>
                </a:lnTo>
                <a:lnTo>
                  <a:pt x="3068" y="14"/>
                </a:lnTo>
                <a:lnTo>
                  <a:pt x="3061" y="10"/>
                </a:lnTo>
                <a:lnTo>
                  <a:pt x="3054" y="7"/>
                </a:lnTo>
                <a:lnTo>
                  <a:pt x="3047" y="4"/>
                </a:lnTo>
                <a:lnTo>
                  <a:pt x="3039" y="2"/>
                </a:lnTo>
                <a:lnTo>
                  <a:pt x="3031" y="0"/>
                </a:lnTo>
                <a:lnTo>
                  <a:pt x="3023" y="0"/>
                </a:lnTo>
                <a:lnTo>
                  <a:pt x="3015" y="0"/>
                </a:lnTo>
                <a:lnTo>
                  <a:pt x="3008" y="0"/>
                </a:lnTo>
                <a:lnTo>
                  <a:pt x="3000" y="2"/>
                </a:lnTo>
                <a:lnTo>
                  <a:pt x="2993" y="4"/>
                </a:lnTo>
                <a:lnTo>
                  <a:pt x="2986" y="7"/>
                </a:lnTo>
                <a:lnTo>
                  <a:pt x="2935" y="35"/>
                </a:lnTo>
                <a:lnTo>
                  <a:pt x="2885" y="66"/>
                </a:lnTo>
                <a:lnTo>
                  <a:pt x="2836" y="96"/>
                </a:lnTo>
                <a:lnTo>
                  <a:pt x="2786" y="128"/>
                </a:lnTo>
                <a:lnTo>
                  <a:pt x="2739" y="163"/>
                </a:lnTo>
                <a:lnTo>
                  <a:pt x="2692" y="197"/>
                </a:lnTo>
                <a:lnTo>
                  <a:pt x="2647" y="234"/>
                </a:lnTo>
                <a:lnTo>
                  <a:pt x="2601" y="271"/>
                </a:lnTo>
                <a:lnTo>
                  <a:pt x="2558" y="310"/>
                </a:lnTo>
                <a:lnTo>
                  <a:pt x="2515" y="349"/>
                </a:lnTo>
                <a:lnTo>
                  <a:pt x="2474" y="390"/>
                </a:lnTo>
                <a:lnTo>
                  <a:pt x="2432" y="431"/>
                </a:lnTo>
                <a:lnTo>
                  <a:pt x="2393" y="475"/>
                </a:lnTo>
                <a:lnTo>
                  <a:pt x="2355" y="518"/>
                </a:lnTo>
                <a:lnTo>
                  <a:pt x="2318" y="563"/>
                </a:lnTo>
                <a:lnTo>
                  <a:pt x="2282" y="608"/>
                </a:lnTo>
                <a:lnTo>
                  <a:pt x="2247" y="656"/>
                </a:lnTo>
                <a:lnTo>
                  <a:pt x="2214" y="703"/>
                </a:lnTo>
                <a:lnTo>
                  <a:pt x="2182" y="752"/>
                </a:lnTo>
                <a:lnTo>
                  <a:pt x="2152" y="802"/>
                </a:lnTo>
                <a:lnTo>
                  <a:pt x="2122" y="851"/>
                </a:lnTo>
                <a:lnTo>
                  <a:pt x="2095" y="903"/>
                </a:lnTo>
                <a:lnTo>
                  <a:pt x="2069" y="954"/>
                </a:lnTo>
                <a:lnTo>
                  <a:pt x="2044" y="1007"/>
                </a:lnTo>
                <a:lnTo>
                  <a:pt x="2021" y="1061"/>
                </a:lnTo>
                <a:lnTo>
                  <a:pt x="2000" y="1115"/>
                </a:lnTo>
                <a:lnTo>
                  <a:pt x="1981" y="1170"/>
                </a:lnTo>
                <a:lnTo>
                  <a:pt x="1962" y="1226"/>
                </a:lnTo>
                <a:lnTo>
                  <a:pt x="1946" y="1281"/>
                </a:lnTo>
                <a:lnTo>
                  <a:pt x="1931" y="1339"/>
                </a:lnTo>
                <a:lnTo>
                  <a:pt x="1919" y="1396"/>
                </a:lnTo>
                <a:lnTo>
                  <a:pt x="1908" y="1455"/>
                </a:lnTo>
                <a:lnTo>
                  <a:pt x="1907" y="1464"/>
                </a:lnTo>
                <a:lnTo>
                  <a:pt x="1908" y="1472"/>
                </a:lnTo>
                <a:lnTo>
                  <a:pt x="1910" y="1480"/>
                </a:lnTo>
                <a:lnTo>
                  <a:pt x="1914" y="1487"/>
                </a:lnTo>
                <a:lnTo>
                  <a:pt x="1919" y="1494"/>
                </a:lnTo>
                <a:lnTo>
                  <a:pt x="1925" y="1499"/>
                </a:lnTo>
                <a:lnTo>
                  <a:pt x="1931" y="1504"/>
                </a:lnTo>
                <a:lnTo>
                  <a:pt x="1939" y="1507"/>
                </a:lnTo>
                <a:lnTo>
                  <a:pt x="1938" y="1508"/>
                </a:lnTo>
                <a:lnTo>
                  <a:pt x="1938" y="1509"/>
                </a:lnTo>
                <a:lnTo>
                  <a:pt x="1926" y="1519"/>
                </a:lnTo>
                <a:lnTo>
                  <a:pt x="1913" y="1529"/>
                </a:lnTo>
                <a:lnTo>
                  <a:pt x="1901" y="1539"/>
                </a:lnTo>
                <a:lnTo>
                  <a:pt x="1886" y="1548"/>
                </a:lnTo>
                <a:lnTo>
                  <a:pt x="1848" y="1573"/>
                </a:lnTo>
                <a:lnTo>
                  <a:pt x="1807" y="1596"/>
                </a:lnTo>
                <a:lnTo>
                  <a:pt x="1768" y="1618"/>
                </a:lnTo>
                <a:lnTo>
                  <a:pt x="1726" y="1638"/>
                </a:lnTo>
                <a:lnTo>
                  <a:pt x="1685" y="1657"/>
                </a:lnTo>
                <a:lnTo>
                  <a:pt x="1642" y="1674"/>
                </a:lnTo>
                <a:lnTo>
                  <a:pt x="1600" y="1690"/>
                </a:lnTo>
                <a:lnTo>
                  <a:pt x="1556" y="1707"/>
                </a:lnTo>
                <a:lnTo>
                  <a:pt x="1529" y="1716"/>
                </a:lnTo>
                <a:lnTo>
                  <a:pt x="1505" y="1723"/>
                </a:lnTo>
                <a:lnTo>
                  <a:pt x="1482" y="1731"/>
                </a:lnTo>
                <a:lnTo>
                  <a:pt x="1462" y="1740"/>
                </a:lnTo>
                <a:lnTo>
                  <a:pt x="1247" y="176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121893" tIns="60947" rIns="121893" bIns="60947" numCol="1" anchor="t" anchorCtr="0" compatLnSpc="1"/>
          <a:lstStyle/>
          <a:p>
            <a:endParaRPr lang="zh-CN" altLang="en-US" sz="240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70" name="文本框 118"/>
          <p:cNvSpPr txBox="1"/>
          <p:nvPr/>
        </p:nvSpPr>
        <p:spPr bwMode="auto">
          <a:xfrm>
            <a:off x="1326699" y="2221775"/>
            <a:ext cx="3497735" cy="3003040"/>
          </a:xfrm>
          <a:prstGeom prst="rect">
            <a:avLst/>
          </a:prstGeom>
          <a:noFill/>
        </p:spPr>
        <p:txBody>
          <a:bodyPr wrap="square" lIns="121893" tIns="60947" rIns="121893" bIns="60947">
            <a:spAutoFit/>
          </a:bodyPr>
          <a:lstStyle/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在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BIY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课堂，学员在</a:t>
            </a:r>
            <a:r>
              <a:rPr lang="zh-CN" altLang="en-US" sz="1600" b="1" dirty="0">
                <a:solidFill>
                  <a:schemeClr val="accent1">
                    <a:lumMod val="50000"/>
                  </a:schemeClr>
                </a:solidFill>
                <a:cs typeface="+mn-ea"/>
                <a:sym typeface="+mn-lt"/>
              </a:rPr>
              <a:t>纯英语环境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下学习编程语言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以</a:t>
            </a:r>
            <a:r>
              <a:rPr lang="zh-CN" altLang="en-US" sz="1600" b="1" dirty="0">
                <a:solidFill>
                  <a:schemeClr val="accent1">
                    <a:lumMod val="50000"/>
                  </a:schemeClr>
                </a:solidFill>
                <a:cs typeface="+mn-ea"/>
                <a:sym typeface="+mn-lt"/>
              </a:rPr>
              <a:t>项目成果、项目作品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为导向，完成课程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同时，收获</a:t>
            </a:r>
            <a:r>
              <a:rPr lang="zh-CN" altLang="en-US" sz="1600" b="1" dirty="0">
                <a:solidFill>
                  <a:schemeClr val="accent1">
                    <a:lumMod val="50000"/>
                  </a:schemeClr>
                </a:solidFill>
                <a:cs typeface="+mn-ea"/>
                <a:sym typeface="+mn-lt"/>
              </a:rPr>
              <a:t>英语语言能力</a:t>
            </a:r>
            <a:r>
              <a:rPr lang="en-US" altLang="zh-CN" sz="1600" b="1" dirty="0">
                <a:solidFill>
                  <a:schemeClr val="accent1">
                    <a:lumMod val="50000"/>
                  </a:schemeClr>
                </a:solidFill>
                <a:cs typeface="+mn-ea"/>
                <a:sym typeface="+mn-lt"/>
              </a:rPr>
              <a:t>+</a:t>
            </a:r>
            <a:r>
              <a:rPr lang="zh-CN" altLang="en-US" sz="1600" b="1" dirty="0">
                <a:solidFill>
                  <a:schemeClr val="accent1">
                    <a:lumMod val="50000"/>
                  </a:schemeClr>
                </a:solidFill>
                <a:cs typeface="+mn-ea"/>
                <a:sym typeface="+mn-lt"/>
              </a:rPr>
              <a:t>编程技能技巧</a:t>
            </a:r>
            <a:r>
              <a:rPr lang="en-US" altLang="zh-CN" sz="1600" b="1" dirty="0">
                <a:solidFill>
                  <a:schemeClr val="accent1">
                    <a:lumMod val="50000"/>
                  </a:schemeClr>
                </a:solidFill>
                <a:cs typeface="+mn-ea"/>
                <a:sym typeface="+mn-lt"/>
              </a:rPr>
              <a:t>+</a:t>
            </a:r>
            <a:r>
              <a:rPr lang="zh-CN" altLang="en-US" sz="1600" b="1" dirty="0">
                <a:solidFill>
                  <a:schemeClr val="accent1">
                    <a:lumMod val="50000"/>
                  </a:schemeClr>
                </a:solidFill>
                <a:cs typeface="+mn-ea"/>
                <a:sym typeface="+mn-lt"/>
              </a:rPr>
              <a:t>成果作品展示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……</a:t>
            </a:r>
          </a:p>
        </p:txBody>
      </p:sp>
      <p:sp>
        <p:nvSpPr>
          <p:cNvPr id="171" name="文本框 119"/>
          <p:cNvSpPr txBox="1"/>
          <p:nvPr/>
        </p:nvSpPr>
        <p:spPr bwMode="auto">
          <a:xfrm>
            <a:off x="733076" y="1109978"/>
            <a:ext cx="4857348" cy="1046414"/>
          </a:xfrm>
          <a:prstGeom prst="rect">
            <a:avLst/>
          </a:prstGeom>
          <a:noFill/>
        </p:spPr>
        <p:txBody>
          <a:bodyPr wrap="square" lIns="121893" tIns="60947" rIns="121893" bIns="60947">
            <a:spAutoFit/>
          </a:bodyPr>
          <a:lstStyle/>
          <a:p>
            <a:pPr algn="ctr">
              <a:defRPr/>
            </a:pPr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English </a:t>
            </a:r>
          </a:p>
          <a:p>
            <a:pPr algn="ctr">
              <a:defRPr/>
            </a:pPr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+ </a:t>
            </a:r>
          </a:p>
          <a:p>
            <a:pPr algn="ctr">
              <a:defRPr/>
            </a:pPr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Robotics</a:t>
            </a: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、</a:t>
            </a:r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Big Data</a:t>
            </a: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、</a:t>
            </a:r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Programming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44CBEA8F-2387-4176-B693-3662CEE3FD0C}"/>
              </a:ext>
            </a:extLst>
          </p:cNvPr>
          <p:cNvSpPr txBox="1"/>
          <p:nvPr/>
        </p:nvSpPr>
        <p:spPr>
          <a:xfrm>
            <a:off x="1128566" y="185236"/>
            <a:ext cx="331611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851tegakizatsu" panose="02010600030101010101" charset="-128"/>
              </a:rPr>
              <a:t>BIY</a:t>
            </a:r>
            <a:r>
              <a:rPr lang="zh-CN" altLang="en-US" sz="240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851tegakizatsu" panose="02010600030101010101" charset="-128"/>
              </a:rPr>
              <a:t>的优势亮点</a:t>
            </a:r>
          </a:p>
        </p:txBody>
      </p:sp>
      <p:sp>
        <p:nvSpPr>
          <p:cNvPr id="15" name="文本框 118">
            <a:extLst>
              <a:ext uri="{FF2B5EF4-FFF2-40B4-BE49-F238E27FC236}">
                <a16:creationId xmlns:a16="http://schemas.microsoft.com/office/drawing/2014/main" id="{917CF683-E334-4D7E-87B7-8F1218B47BE2}"/>
              </a:ext>
            </a:extLst>
          </p:cNvPr>
          <p:cNvSpPr txBox="1"/>
          <p:nvPr/>
        </p:nvSpPr>
        <p:spPr bwMode="auto">
          <a:xfrm>
            <a:off x="6930189" y="1985617"/>
            <a:ext cx="4528735" cy="3992029"/>
          </a:xfrm>
          <a:prstGeom prst="rect">
            <a:avLst/>
          </a:prstGeom>
          <a:noFill/>
        </p:spPr>
        <p:txBody>
          <a:bodyPr wrap="square" lIns="121893" tIns="60947" rIns="121893" bIns="60947">
            <a:spAutoFit/>
          </a:bodyPr>
          <a:lstStyle/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BIY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授课团队经过全面培训，了解中国学生的需求、上课模式、授课渠道、生活习惯等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可为学员定制课程，并调整授课进度安排，不影响课程结果及质量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已具备中国大陆配套运营团队，并建立完整的授课体系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2020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年至今，已有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200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大陆学员加入“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BIY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中国计划”试验课程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文本框 119">
            <a:extLst>
              <a:ext uri="{FF2B5EF4-FFF2-40B4-BE49-F238E27FC236}">
                <a16:creationId xmlns:a16="http://schemas.microsoft.com/office/drawing/2014/main" id="{1EACE852-865B-4CF9-BBB0-A892628D4AF8}"/>
              </a:ext>
            </a:extLst>
          </p:cNvPr>
          <p:cNvSpPr txBox="1"/>
          <p:nvPr/>
        </p:nvSpPr>
        <p:spPr bwMode="auto">
          <a:xfrm>
            <a:off x="7173195" y="1512181"/>
            <a:ext cx="3782622" cy="430861"/>
          </a:xfrm>
          <a:prstGeom prst="rect">
            <a:avLst/>
          </a:prstGeom>
          <a:noFill/>
        </p:spPr>
        <p:txBody>
          <a:bodyPr wrap="square" lIns="121893" tIns="60947" rIns="121893" bIns="60947">
            <a:spAutoFit/>
          </a:bodyPr>
          <a:lstStyle/>
          <a:p>
            <a:pPr algn="ctr">
              <a:defRPr/>
            </a:pP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本土化课程体系</a:t>
            </a:r>
            <a:endParaRPr lang="en-US" altLang="zh-CN" sz="20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31104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>
            <a:extLst>
              <a:ext uri="{FF2B5EF4-FFF2-40B4-BE49-F238E27FC236}">
                <a16:creationId xmlns:a16="http://schemas.microsoft.com/office/drawing/2014/main" id="{AFA072C3-ED32-4DE4-8807-8EE62FF86FAD}"/>
              </a:ext>
            </a:extLst>
          </p:cNvPr>
          <p:cNvSpPr/>
          <p:nvPr/>
        </p:nvSpPr>
        <p:spPr>
          <a:xfrm>
            <a:off x="2085975" y="1190625"/>
            <a:ext cx="8019415" cy="4476750"/>
          </a:xfrm>
          <a:custGeom>
            <a:avLst/>
            <a:gdLst>
              <a:gd name="connsiteX0" fmla="*/ 0 w 8019415"/>
              <a:gd name="connsiteY0" fmla="*/ 0 h 4476750"/>
              <a:gd name="connsiteX1" fmla="*/ 8019415 w 8019415"/>
              <a:gd name="connsiteY1" fmla="*/ 0 h 4476750"/>
              <a:gd name="connsiteX2" fmla="*/ 8019415 w 8019415"/>
              <a:gd name="connsiteY2" fmla="*/ 4476750 h 4476750"/>
              <a:gd name="connsiteX3" fmla="*/ 0 w 8019415"/>
              <a:gd name="connsiteY3" fmla="*/ 4476750 h 4476750"/>
              <a:gd name="connsiteX4" fmla="*/ 0 w 8019415"/>
              <a:gd name="connsiteY4" fmla="*/ 0 h 4476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19415" h="4476750" fill="none" extrusionOk="0">
                <a:moveTo>
                  <a:pt x="0" y="0"/>
                </a:moveTo>
                <a:cubicBezTo>
                  <a:pt x="1403393" y="-49533"/>
                  <a:pt x="4434252" y="-14809"/>
                  <a:pt x="8019415" y="0"/>
                </a:cubicBezTo>
                <a:cubicBezTo>
                  <a:pt x="8107054" y="1670330"/>
                  <a:pt x="7946736" y="2735738"/>
                  <a:pt x="8019415" y="4476750"/>
                </a:cubicBezTo>
                <a:cubicBezTo>
                  <a:pt x="5300166" y="4428519"/>
                  <a:pt x="3024818" y="4561205"/>
                  <a:pt x="0" y="4476750"/>
                </a:cubicBezTo>
                <a:cubicBezTo>
                  <a:pt x="-38581" y="2642621"/>
                  <a:pt x="63341" y="760774"/>
                  <a:pt x="0" y="0"/>
                </a:cubicBezTo>
                <a:close/>
              </a:path>
              <a:path w="8019415" h="4476750" stroke="0" extrusionOk="0">
                <a:moveTo>
                  <a:pt x="0" y="0"/>
                </a:moveTo>
                <a:cubicBezTo>
                  <a:pt x="3689647" y="118645"/>
                  <a:pt x="4098308" y="116012"/>
                  <a:pt x="8019415" y="0"/>
                </a:cubicBezTo>
                <a:cubicBezTo>
                  <a:pt x="7886533" y="967393"/>
                  <a:pt x="8104366" y="3119231"/>
                  <a:pt x="8019415" y="4476750"/>
                </a:cubicBezTo>
                <a:cubicBezTo>
                  <a:pt x="4503178" y="4611350"/>
                  <a:pt x="2866773" y="4319554"/>
                  <a:pt x="0" y="4476750"/>
                </a:cubicBezTo>
                <a:cubicBezTo>
                  <a:pt x="-20187" y="2697575"/>
                  <a:pt x="-152480" y="1381414"/>
                  <a:pt x="0" y="0"/>
                </a:cubicBezTo>
                <a:close/>
              </a:path>
            </a:pathLst>
          </a:custGeom>
          <a:solidFill>
            <a:srgbClr val="39C694"/>
          </a:solidFill>
          <a:ln w="76200">
            <a:solidFill>
              <a:srgbClr val="39C694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8" name="图片 7" descr="资源 13343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82470" y="4020820"/>
            <a:ext cx="231775" cy="225425"/>
          </a:xfrm>
          <a:prstGeom prst="rect">
            <a:avLst/>
          </a:prstGeom>
        </p:spPr>
      </p:pic>
      <p:pic>
        <p:nvPicPr>
          <p:cNvPr id="12" name="图片 11" descr="资源 93430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15157" y="3210560"/>
            <a:ext cx="1495425" cy="381000"/>
          </a:xfrm>
          <a:prstGeom prst="rect">
            <a:avLst/>
          </a:prstGeom>
        </p:spPr>
      </p:pic>
      <p:pic>
        <p:nvPicPr>
          <p:cNvPr id="2" name="图片 1" descr="资源 93430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8820" y="3020060"/>
            <a:ext cx="1495425" cy="381000"/>
          </a:xfrm>
          <a:prstGeom prst="rect">
            <a:avLst/>
          </a:prstGeom>
        </p:spPr>
      </p:pic>
      <p:sp>
        <p:nvSpPr>
          <p:cNvPr id="3" name="MH_Title"/>
          <p:cNvSpPr/>
          <p:nvPr>
            <p:custDataLst>
              <p:tags r:id="rId1"/>
            </p:custDataLst>
          </p:nvPr>
        </p:nvSpPr>
        <p:spPr>
          <a:xfrm>
            <a:off x="3452776" y="2993730"/>
            <a:ext cx="4842229" cy="665887"/>
          </a:xfrm>
          <a:prstGeom prst="rect">
            <a:avLst/>
          </a:prstGeom>
          <a:solidFill>
            <a:schemeClr val="bg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0" rIns="540000" bIns="0" anchor="ctr">
            <a:norm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2800" dirty="0">
                <a:solidFill>
                  <a:schemeClr val="bg2">
                    <a:lumMod val="1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851tegakizatsu" panose="02000600000000000000" pitchFamily="2" charset="-128"/>
                <a:sym typeface="+mn-lt"/>
              </a:rPr>
              <a:t>“中国计划” </a:t>
            </a:r>
            <a:r>
              <a:rPr lang="en-US" altLang="zh-CN" sz="2800" dirty="0">
                <a:solidFill>
                  <a:schemeClr val="bg2">
                    <a:lumMod val="1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851tegakizatsu" panose="02000600000000000000" pitchFamily="2" charset="-128"/>
                <a:sym typeface="+mn-lt"/>
              </a:rPr>
              <a:t>China Plan!</a:t>
            </a:r>
            <a:endParaRPr lang="zh-CN" altLang="en-US" sz="2800" dirty="0">
              <a:solidFill>
                <a:schemeClr val="bg2">
                  <a:lumMod val="10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851tegakizatsu" panose="02000600000000000000" pitchFamily="2" charset="-128"/>
              <a:sym typeface="+mn-lt"/>
            </a:endParaRPr>
          </a:p>
        </p:txBody>
      </p:sp>
      <p:sp>
        <p:nvSpPr>
          <p:cNvPr id="10" name="MH_Number"/>
          <p:cNvSpPr/>
          <p:nvPr>
            <p:custDataLst>
              <p:tags r:id="rId2"/>
            </p:custDataLst>
          </p:nvPr>
        </p:nvSpPr>
        <p:spPr>
          <a:xfrm>
            <a:off x="7521283" y="2761714"/>
            <a:ext cx="773721" cy="897901"/>
          </a:xfrm>
          <a:custGeom>
            <a:avLst/>
            <a:gdLst>
              <a:gd name="connsiteX0" fmla="*/ 0 w 640080"/>
              <a:gd name="connsiteY0" fmla="*/ 0 h 662940"/>
              <a:gd name="connsiteX1" fmla="*/ 0 w 640080"/>
              <a:gd name="connsiteY1" fmla="*/ 502920 h 662940"/>
              <a:gd name="connsiteX2" fmla="*/ 640080 w 640080"/>
              <a:gd name="connsiteY2" fmla="*/ 662940 h 662940"/>
              <a:gd name="connsiteX3" fmla="*/ 640080 w 640080"/>
              <a:gd name="connsiteY3" fmla="*/ 160020 h 662940"/>
              <a:gd name="connsiteX4" fmla="*/ 0 w 640080"/>
              <a:gd name="connsiteY4" fmla="*/ 0 h 662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080" h="662940">
                <a:moveTo>
                  <a:pt x="0" y="0"/>
                </a:moveTo>
                <a:lnTo>
                  <a:pt x="0" y="502920"/>
                </a:lnTo>
                <a:lnTo>
                  <a:pt x="640080" y="662940"/>
                </a:lnTo>
                <a:lnTo>
                  <a:pt x="640080" y="160020"/>
                </a:lnTo>
                <a:lnTo>
                  <a:pt x="0" y="0"/>
                </a:lnTo>
                <a:close/>
              </a:path>
            </a:pathLst>
          </a:custGeom>
          <a:solidFill>
            <a:srgbClr val="2B95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4000" b="1" dirty="0">
                <a:solidFill>
                  <a:srgbClr val="FFFFFF"/>
                </a:solidFill>
                <a:cs typeface="+mn-ea"/>
                <a:sym typeface="+mn-lt"/>
              </a:rPr>
              <a:t>3</a:t>
            </a:r>
            <a:endParaRPr lang="zh-CN" altLang="en-US" sz="4000" b="1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D52AF02A-3A45-415C-BF17-A44603C6D3D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91533" y="419939"/>
            <a:ext cx="2602373" cy="991525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8F7C1406-4348-49F8-823E-A25B55B23DF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22380" y="1588044"/>
            <a:ext cx="1183729" cy="668136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3BC97BAB-ED83-41F7-8F85-95AF65E6F99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12119" y="5291617"/>
            <a:ext cx="783563" cy="783563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A26F0761-51E1-4CB9-876D-735AAC01A31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635351" y="4759281"/>
            <a:ext cx="943578" cy="608297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4CA22A87-72FC-4956-8F98-F99DAC5BFB9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1363" y="4601821"/>
            <a:ext cx="1385085" cy="1781695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9C3EE044-C5E8-49D3-8671-11FC4640D73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949495" y="849904"/>
            <a:ext cx="1228381" cy="511826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E4990BE4-7892-4689-9A61-873E52FBF29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21168037">
            <a:off x="9857106" y="1716453"/>
            <a:ext cx="811525" cy="777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255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空心弧 5"/>
          <p:cNvSpPr/>
          <p:nvPr/>
        </p:nvSpPr>
        <p:spPr>
          <a:xfrm rot="10800000">
            <a:off x="6600659" y="2203276"/>
            <a:ext cx="2376600" cy="2376600"/>
          </a:xfrm>
          <a:prstGeom prst="blockArc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CN" altLang="en-US" sz="130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" name="空心弧 6"/>
          <p:cNvSpPr/>
          <p:nvPr/>
        </p:nvSpPr>
        <p:spPr>
          <a:xfrm rot="10800000">
            <a:off x="3036785" y="2203276"/>
            <a:ext cx="2376600" cy="2376600"/>
          </a:xfrm>
          <a:prstGeom prst="blockArc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CN" altLang="en-US" sz="130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空心弧 7"/>
          <p:cNvSpPr/>
          <p:nvPr/>
        </p:nvSpPr>
        <p:spPr>
          <a:xfrm>
            <a:off x="1253091" y="1995444"/>
            <a:ext cx="2376600" cy="2376600"/>
          </a:xfrm>
          <a:prstGeom prst="blockArc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CN" altLang="en-US" sz="130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" name="空心弧 8"/>
          <p:cNvSpPr/>
          <p:nvPr/>
        </p:nvSpPr>
        <p:spPr>
          <a:xfrm>
            <a:off x="4819887" y="1995444"/>
            <a:ext cx="2376600" cy="2376600"/>
          </a:xfrm>
          <a:prstGeom prst="blockArc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CN" altLang="en-US" sz="130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" name="空心弧 9"/>
          <p:cNvSpPr/>
          <p:nvPr/>
        </p:nvSpPr>
        <p:spPr>
          <a:xfrm>
            <a:off x="8378813" y="1995444"/>
            <a:ext cx="2376600" cy="2376600"/>
          </a:xfrm>
          <a:prstGeom prst="blockArc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CN" altLang="en-US" sz="130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975781" y="2630470"/>
            <a:ext cx="889987" cy="5877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747" b="1" dirty="0">
                <a:solidFill>
                  <a:schemeClr val="accent1"/>
                </a:solidFill>
                <a:cs typeface="+mn-ea"/>
                <a:sym typeface="+mn-lt"/>
              </a:rPr>
              <a:t>合作</a:t>
            </a:r>
            <a:endParaRPr lang="en-US" altLang="zh-CN" sz="2747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450551" y="2688503"/>
            <a:ext cx="1107996" cy="5250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chemeClr val="accent3"/>
                </a:solidFill>
                <a:cs typeface="+mn-ea"/>
                <a:sym typeface="+mn-lt"/>
              </a:rPr>
              <a:t>本土化</a:t>
            </a:r>
            <a:endParaRPr lang="en-US" altLang="zh-CN" sz="2400" b="1" dirty="0">
              <a:solidFill>
                <a:schemeClr val="accent3"/>
              </a:solidFill>
              <a:cs typeface="+mn-ea"/>
              <a:sym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9181679" y="2628963"/>
            <a:ext cx="889987" cy="5877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747" b="1" dirty="0">
                <a:solidFill>
                  <a:schemeClr val="accent5"/>
                </a:solidFill>
                <a:cs typeface="+mn-ea"/>
                <a:sym typeface="+mn-lt"/>
              </a:rPr>
              <a:t>项目</a:t>
            </a:r>
            <a:endParaRPr lang="en-US" altLang="zh-CN" sz="2747" b="1" dirty="0">
              <a:solidFill>
                <a:schemeClr val="accent5"/>
              </a:solidFill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672952" y="3363485"/>
            <a:ext cx="1107996" cy="5250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chemeClr val="accent2"/>
                </a:solidFill>
                <a:cs typeface="+mn-ea"/>
                <a:sym typeface="+mn-lt"/>
              </a:rPr>
              <a:t>试验班</a:t>
            </a:r>
            <a:endParaRPr lang="en-US" altLang="zh-CN" sz="2400" b="1" dirty="0">
              <a:solidFill>
                <a:schemeClr val="accent2"/>
              </a:solidFill>
              <a:cs typeface="+mn-ea"/>
              <a:sym typeface="+mn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7357583" y="3354495"/>
            <a:ext cx="889987" cy="5877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747" b="1" dirty="0">
                <a:solidFill>
                  <a:schemeClr val="accent4"/>
                </a:solidFill>
                <a:cs typeface="+mn-ea"/>
                <a:sym typeface="+mn-lt"/>
              </a:rPr>
              <a:t>学员</a:t>
            </a:r>
            <a:endParaRPr lang="en-US" altLang="zh-CN" sz="2747" b="1" dirty="0">
              <a:solidFill>
                <a:schemeClr val="accent4"/>
              </a:solidFill>
              <a:cs typeface="+mn-ea"/>
              <a:sym typeface="+mn-lt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5631475" y="3673927"/>
            <a:ext cx="746151" cy="438909"/>
            <a:chOff x="5687624" y="1413289"/>
            <a:chExt cx="761726" cy="448071"/>
          </a:xfrm>
          <a:solidFill>
            <a:schemeClr val="accent3"/>
          </a:solidFill>
        </p:grpSpPr>
        <p:sp>
          <p:nvSpPr>
            <p:cNvPr id="17" name="任意多边形 39"/>
            <p:cNvSpPr/>
            <p:nvPr/>
          </p:nvSpPr>
          <p:spPr>
            <a:xfrm rot="2700000">
              <a:off x="5812942" y="1413289"/>
              <a:ext cx="448071" cy="448071"/>
            </a:xfrm>
            <a:custGeom>
              <a:avLst/>
              <a:gdLst>
                <a:gd name="connsiteX0" fmla="*/ 704234 w 1072230"/>
                <a:gd name="connsiteY0" fmla="*/ 548838 h 1072230"/>
                <a:gd name="connsiteX1" fmla="*/ 693389 w 1072230"/>
                <a:gd name="connsiteY1" fmla="*/ 602554 h 1072230"/>
                <a:gd name="connsiteX2" fmla="*/ 602554 w 1072230"/>
                <a:gd name="connsiteY2" fmla="*/ 693389 h 1072230"/>
                <a:gd name="connsiteX3" fmla="*/ 568998 w 1072230"/>
                <a:gd name="connsiteY3" fmla="*/ 700164 h 1072230"/>
                <a:gd name="connsiteX4" fmla="*/ 568998 w 1072230"/>
                <a:gd name="connsiteY4" fmla="*/ 879092 h 1072230"/>
                <a:gd name="connsiteX5" fmla="*/ 598094 w 1072230"/>
                <a:gd name="connsiteY5" fmla="*/ 876524 h 1072230"/>
                <a:gd name="connsiteX6" fmla="*/ 879131 w 1072230"/>
                <a:gd name="connsiteY6" fmla="*/ 602427 h 1072230"/>
                <a:gd name="connsiteX7" fmla="*/ 884533 w 1072230"/>
                <a:gd name="connsiteY7" fmla="*/ 548838 h 1072230"/>
                <a:gd name="connsiteX8" fmla="*/ 187697 w 1072230"/>
                <a:gd name="connsiteY8" fmla="*/ 548838 h 1072230"/>
                <a:gd name="connsiteX9" fmla="*/ 193099 w 1072230"/>
                <a:gd name="connsiteY9" fmla="*/ 602427 h 1072230"/>
                <a:gd name="connsiteX10" fmla="*/ 474136 w 1072230"/>
                <a:gd name="connsiteY10" fmla="*/ 876524 h 1072230"/>
                <a:gd name="connsiteX11" fmla="*/ 509616 w 1072230"/>
                <a:gd name="connsiteY11" fmla="*/ 879655 h 1072230"/>
                <a:gd name="connsiteX12" fmla="*/ 509616 w 1072230"/>
                <a:gd name="connsiteY12" fmla="*/ 701453 h 1072230"/>
                <a:gd name="connsiteX13" fmla="*/ 469676 w 1072230"/>
                <a:gd name="connsiteY13" fmla="*/ 693389 h 1072230"/>
                <a:gd name="connsiteX14" fmla="*/ 378841 w 1072230"/>
                <a:gd name="connsiteY14" fmla="*/ 602554 h 1072230"/>
                <a:gd name="connsiteX15" fmla="*/ 367996 w 1072230"/>
                <a:gd name="connsiteY15" fmla="*/ 548838 h 1072230"/>
                <a:gd name="connsiteX16" fmla="*/ 536115 w 1072230"/>
                <a:gd name="connsiteY16" fmla="*/ 450771 h 1072230"/>
                <a:gd name="connsiteX17" fmla="*/ 450771 w 1072230"/>
                <a:gd name="connsiteY17" fmla="*/ 536115 h 1072230"/>
                <a:gd name="connsiteX18" fmla="*/ 536115 w 1072230"/>
                <a:gd name="connsiteY18" fmla="*/ 621459 h 1072230"/>
                <a:gd name="connsiteX19" fmla="*/ 621459 w 1072230"/>
                <a:gd name="connsiteY19" fmla="*/ 536115 h 1072230"/>
                <a:gd name="connsiteX20" fmla="*/ 536115 w 1072230"/>
                <a:gd name="connsiteY20" fmla="*/ 450771 h 1072230"/>
                <a:gd name="connsiteX21" fmla="*/ 568998 w 1072230"/>
                <a:gd name="connsiteY21" fmla="*/ 185050 h 1072230"/>
                <a:gd name="connsiteX22" fmla="*/ 568998 w 1072230"/>
                <a:gd name="connsiteY22" fmla="*/ 372066 h 1072230"/>
                <a:gd name="connsiteX23" fmla="*/ 602554 w 1072230"/>
                <a:gd name="connsiteY23" fmla="*/ 378841 h 1072230"/>
                <a:gd name="connsiteX24" fmla="*/ 693389 w 1072230"/>
                <a:gd name="connsiteY24" fmla="*/ 469676 h 1072230"/>
                <a:gd name="connsiteX25" fmla="*/ 697383 w 1072230"/>
                <a:gd name="connsiteY25" fmla="*/ 489456 h 1072230"/>
                <a:gd name="connsiteX26" fmla="*/ 882502 w 1072230"/>
                <a:gd name="connsiteY26" fmla="*/ 489456 h 1072230"/>
                <a:gd name="connsiteX27" fmla="*/ 880775 w 1072230"/>
                <a:gd name="connsiteY27" fmla="*/ 469885 h 1072230"/>
                <a:gd name="connsiteX28" fmla="*/ 606678 w 1072230"/>
                <a:gd name="connsiteY28" fmla="*/ 188848 h 1072230"/>
                <a:gd name="connsiteX29" fmla="*/ 509616 w 1072230"/>
                <a:gd name="connsiteY29" fmla="*/ 184073 h 1072230"/>
                <a:gd name="connsiteX30" fmla="*/ 474136 w 1072230"/>
                <a:gd name="connsiteY30" fmla="*/ 187204 h 1072230"/>
                <a:gd name="connsiteX31" fmla="*/ 193099 w 1072230"/>
                <a:gd name="connsiteY31" fmla="*/ 461301 h 1072230"/>
                <a:gd name="connsiteX32" fmla="*/ 190261 w 1072230"/>
                <a:gd name="connsiteY32" fmla="*/ 489456 h 1072230"/>
                <a:gd name="connsiteX33" fmla="*/ 374847 w 1072230"/>
                <a:gd name="connsiteY33" fmla="*/ 489456 h 1072230"/>
                <a:gd name="connsiteX34" fmla="*/ 378841 w 1072230"/>
                <a:gd name="connsiteY34" fmla="*/ 469676 h 1072230"/>
                <a:gd name="connsiteX35" fmla="*/ 469676 w 1072230"/>
                <a:gd name="connsiteY35" fmla="*/ 378841 h 1072230"/>
                <a:gd name="connsiteX36" fmla="*/ 509616 w 1072230"/>
                <a:gd name="connsiteY36" fmla="*/ 370777 h 1072230"/>
                <a:gd name="connsiteX37" fmla="*/ 536115 w 1072230"/>
                <a:gd name="connsiteY37" fmla="*/ 0 h 1072230"/>
                <a:gd name="connsiteX38" fmla="*/ 560453 w 1072230"/>
                <a:gd name="connsiteY38" fmla="*/ 2453 h 1072230"/>
                <a:gd name="connsiteX39" fmla="*/ 594600 w 1072230"/>
                <a:gd name="connsiteY39" fmla="*/ 91894 h 1072230"/>
                <a:gd name="connsiteX40" fmla="*/ 651562 w 1072230"/>
                <a:gd name="connsiteY40" fmla="*/ 13189 h 1072230"/>
                <a:gd name="connsiteX41" fmla="*/ 697807 w 1072230"/>
                <a:gd name="connsiteY41" fmla="*/ 27545 h 1072230"/>
                <a:gd name="connsiteX42" fmla="*/ 707577 w 1072230"/>
                <a:gd name="connsiteY42" fmla="*/ 122165 h 1072230"/>
                <a:gd name="connsiteX43" fmla="*/ 781521 w 1072230"/>
                <a:gd name="connsiteY43" fmla="*/ 62065 h 1072230"/>
                <a:gd name="connsiteX44" fmla="*/ 824168 w 1072230"/>
                <a:gd name="connsiteY44" fmla="*/ 85213 h 1072230"/>
                <a:gd name="connsiteX45" fmla="*/ 808874 w 1072230"/>
                <a:gd name="connsiteY45" fmla="*/ 180650 h 1072230"/>
                <a:gd name="connsiteX46" fmla="*/ 896385 w 1072230"/>
                <a:gd name="connsiteY46" fmla="*/ 141496 h 1072230"/>
                <a:gd name="connsiteX47" fmla="*/ 915206 w 1072230"/>
                <a:gd name="connsiteY47" fmla="*/ 157025 h 1072230"/>
                <a:gd name="connsiteX48" fmla="*/ 930734 w 1072230"/>
                <a:gd name="connsiteY48" fmla="*/ 175845 h 1072230"/>
                <a:gd name="connsiteX49" fmla="*/ 891580 w 1072230"/>
                <a:gd name="connsiteY49" fmla="*/ 263356 h 1072230"/>
                <a:gd name="connsiteX50" fmla="*/ 987017 w 1072230"/>
                <a:gd name="connsiteY50" fmla="*/ 248062 h 1072230"/>
                <a:gd name="connsiteX51" fmla="*/ 1010166 w 1072230"/>
                <a:gd name="connsiteY51" fmla="*/ 290710 h 1072230"/>
                <a:gd name="connsiteX52" fmla="*/ 950065 w 1072230"/>
                <a:gd name="connsiteY52" fmla="*/ 364653 h 1072230"/>
                <a:gd name="connsiteX53" fmla="*/ 1044685 w 1072230"/>
                <a:gd name="connsiteY53" fmla="*/ 374423 h 1072230"/>
                <a:gd name="connsiteX54" fmla="*/ 1059041 w 1072230"/>
                <a:gd name="connsiteY54" fmla="*/ 420668 h 1072230"/>
                <a:gd name="connsiteX55" fmla="*/ 980336 w 1072230"/>
                <a:gd name="connsiteY55" fmla="*/ 477630 h 1072230"/>
                <a:gd name="connsiteX56" fmla="*/ 1069777 w 1072230"/>
                <a:gd name="connsiteY56" fmla="*/ 511777 h 1072230"/>
                <a:gd name="connsiteX57" fmla="*/ 1072230 w 1072230"/>
                <a:gd name="connsiteY57" fmla="*/ 536115 h 1072230"/>
                <a:gd name="connsiteX58" fmla="*/ 1069777 w 1072230"/>
                <a:gd name="connsiteY58" fmla="*/ 560453 h 1072230"/>
                <a:gd name="connsiteX59" fmla="*/ 980336 w 1072230"/>
                <a:gd name="connsiteY59" fmla="*/ 594600 h 1072230"/>
                <a:gd name="connsiteX60" fmla="*/ 1059041 w 1072230"/>
                <a:gd name="connsiteY60" fmla="*/ 651562 h 1072230"/>
                <a:gd name="connsiteX61" fmla="*/ 1044685 w 1072230"/>
                <a:gd name="connsiteY61" fmla="*/ 697807 h 1072230"/>
                <a:gd name="connsiteX62" fmla="*/ 950065 w 1072230"/>
                <a:gd name="connsiteY62" fmla="*/ 707577 h 1072230"/>
                <a:gd name="connsiteX63" fmla="*/ 1010166 w 1072230"/>
                <a:gd name="connsiteY63" fmla="*/ 781521 h 1072230"/>
                <a:gd name="connsiteX64" fmla="*/ 987017 w 1072230"/>
                <a:gd name="connsiteY64" fmla="*/ 824168 h 1072230"/>
                <a:gd name="connsiteX65" fmla="*/ 891580 w 1072230"/>
                <a:gd name="connsiteY65" fmla="*/ 808874 h 1072230"/>
                <a:gd name="connsiteX66" fmla="*/ 930734 w 1072230"/>
                <a:gd name="connsiteY66" fmla="*/ 896385 h 1072230"/>
                <a:gd name="connsiteX67" fmla="*/ 915206 w 1072230"/>
                <a:gd name="connsiteY67" fmla="*/ 915206 h 1072230"/>
                <a:gd name="connsiteX68" fmla="*/ 896385 w 1072230"/>
                <a:gd name="connsiteY68" fmla="*/ 930734 h 1072230"/>
                <a:gd name="connsiteX69" fmla="*/ 808874 w 1072230"/>
                <a:gd name="connsiteY69" fmla="*/ 891580 h 1072230"/>
                <a:gd name="connsiteX70" fmla="*/ 824168 w 1072230"/>
                <a:gd name="connsiteY70" fmla="*/ 987017 h 1072230"/>
                <a:gd name="connsiteX71" fmla="*/ 781520 w 1072230"/>
                <a:gd name="connsiteY71" fmla="*/ 1010166 h 1072230"/>
                <a:gd name="connsiteX72" fmla="*/ 707577 w 1072230"/>
                <a:gd name="connsiteY72" fmla="*/ 950065 h 1072230"/>
                <a:gd name="connsiteX73" fmla="*/ 697807 w 1072230"/>
                <a:gd name="connsiteY73" fmla="*/ 1044685 h 1072230"/>
                <a:gd name="connsiteX74" fmla="*/ 651562 w 1072230"/>
                <a:gd name="connsiteY74" fmla="*/ 1059041 h 1072230"/>
                <a:gd name="connsiteX75" fmla="*/ 594600 w 1072230"/>
                <a:gd name="connsiteY75" fmla="*/ 980336 h 1072230"/>
                <a:gd name="connsiteX76" fmla="*/ 560453 w 1072230"/>
                <a:gd name="connsiteY76" fmla="*/ 1069777 h 1072230"/>
                <a:gd name="connsiteX77" fmla="*/ 536115 w 1072230"/>
                <a:gd name="connsiteY77" fmla="*/ 1072230 h 1072230"/>
                <a:gd name="connsiteX78" fmla="*/ 511777 w 1072230"/>
                <a:gd name="connsiteY78" fmla="*/ 1069777 h 1072230"/>
                <a:gd name="connsiteX79" fmla="*/ 477630 w 1072230"/>
                <a:gd name="connsiteY79" fmla="*/ 980336 h 1072230"/>
                <a:gd name="connsiteX80" fmla="*/ 420668 w 1072230"/>
                <a:gd name="connsiteY80" fmla="*/ 1059041 h 1072230"/>
                <a:gd name="connsiteX81" fmla="*/ 374423 w 1072230"/>
                <a:gd name="connsiteY81" fmla="*/ 1044685 h 1072230"/>
                <a:gd name="connsiteX82" fmla="*/ 364653 w 1072230"/>
                <a:gd name="connsiteY82" fmla="*/ 950065 h 1072230"/>
                <a:gd name="connsiteX83" fmla="*/ 290710 w 1072230"/>
                <a:gd name="connsiteY83" fmla="*/ 1010166 h 1072230"/>
                <a:gd name="connsiteX84" fmla="*/ 248062 w 1072230"/>
                <a:gd name="connsiteY84" fmla="*/ 987017 h 1072230"/>
                <a:gd name="connsiteX85" fmla="*/ 263356 w 1072230"/>
                <a:gd name="connsiteY85" fmla="*/ 891580 h 1072230"/>
                <a:gd name="connsiteX86" fmla="*/ 175845 w 1072230"/>
                <a:gd name="connsiteY86" fmla="*/ 930734 h 1072230"/>
                <a:gd name="connsiteX87" fmla="*/ 157025 w 1072230"/>
                <a:gd name="connsiteY87" fmla="*/ 915206 h 1072230"/>
                <a:gd name="connsiteX88" fmla="*/ 141496 w 1072230"/>
                <a:gd name="connsiteY88" fmla="*/ 896385 h 1072230"/>
                <a:gd name="connsiteX89" fmla="*/ 180650 w 1072230"/>
                <a:gd name="connsiteY89" fmla="*/ 808874 h 1072230"/>
                <a:gd name="connsiteX90" fmla="*/ 85213 w 1072230"/>
                <a:gd name="connsiteY90" fmla="*/ 824168 h 1072230"/>
                <a:gd name="connsiteX91" fmla="*/ 62065 w 1072230"/>
                <a:gd name="connsiteY91" fmla="*/ 781521 h 1072230"/>
                <a:gd name="connsiteX92" fmla="*/ 122165 w 1072230"/>
                <a:gd name="connsiteY92" fmla="*/ 707577 h 1072230"/>
                <a:gd name="connsiteX93" fmla="*/ 27545 w 1072230"/>
                <a:gd name="connsiteY93" fmla="*/ 697807 h 1072230"/>
                <a:gd name="connsiteX94" fmla="*/ 13189 w 1072230"/>
                <a:gd name="connsiteY94" fmla="*/ 651562 h 1072230"/>
                <a:gd name="connsiteX95" fmla="*/ 91894 w 1072230"/>
                <a:gd name="connsiteY95" fmla="*/ 594600 h 1072230"/>
                <a:gd name="connsiteX96" fmla="*/ 2453 w 1072230"/>
                <a:gd name="connsiteY96" fmla="*/ 560453 h 1072230"/>
                <a:gd name="connsiteX97" fmla="*/ 0 w 1072230"/>
                <a:gd name="connsiteY97" fmla="*/ 536115 h 1072230"/>
                <a:gd name="connsiteX98" fmla="*/ 2453 w 1072230"/>
                <a:gd name="connsiteY98" fmla="*/ 511777 h 1072230"/>
                <a:gd name="connsiteX99" fmla="*/ 91894 w 1072230"/>
                <a:gd name="connsiteY99" fmla="*/ 477630 h 1072230"/>
                <a:gd name="connsiteX100" fmla="*/ 13189 w 1072230"/>
                <a:gd name="connsiteY100" fmla="*/ 420668 h 1072230"/>
                <a:gd name="connsiteX101" fmla="*/ 27545 w 1072230"/>
                <a:gd name="connsiteY101" fmla="*/ 374423 h 1072230"/>
                <a:gd name="connsiteX102" fmla="*/ 122165 w 1072230"/>
                <a:gd name="connsiteY102" fmla="*/ 364653 h 1072230"/>
                <a:gd name="connsiteX103" fmla="*/ 62065 w 1072230"/>
                <a:gd name="connsiteY103" fmla="*/ 290710 h 1072230"/>
                <a:gd name="connsiteX104" fmla="*/ 85213 w 1072230"/>
                <a:gd name="connsiteY104" fmla="*/ 248062 h 1072230"/>
                <a:gd name="connsiteX105" fmla="*/ 180650 w 1072230"/>
                <a:gd name="connsiteY105" fmla="*/ 263356 h 1072230"/>
                <a:gd name="connsiteX106" fmla="*/ 141496 w 1072230"/>
                <a:gd name="connsiteY106" fmla="*/ 175845 h 1072230"/>
                <a:gd name="connsiteX107" fmla="*/ 157025 w 1072230"/>
                <a:gd name="connsiteY107" fmla="*/ 157025 h 1072230"/>
                <a:gd name="connsiteX108" fmla="*/ 175845 w 1072230"/>
                <a:gd name="connsiteY108" fmla="*/ 141496 h 1072230"/>
                <a:gd name="connsiteX109" fmla="*/ 263356 w 1072230"/>
                <a:gd name="connsiteY109" fmla="*/ 180650 h 1072230"/>
                <a:gd name="connsiteX110" fmla="*/ 248062 w 1072230"/>
                <a:gd name="connsiteY110" fmla="*/ 85213 h 1072230"/>
                <a:gd name="connsiteX111" fmla="*/ 290710 w 1072230"/>
                <a:gd name="connsiteY111" fmla="*/ 62065 h 1072230"/>
                <a:gd name="connsiteX112" fmla="*/ 364653 w 1072230"/>
                <a:gd name="connsiteY112" fmla="*/ 122165 h 1072230"/>
                <a:gd name="connsiteX113" fmla="*/ 374423 w 1072230"/>
                <a:gd name="connsiteY113" fmla="*/ 27545 h 1072230"/>
                <a:gd name="connsiteX114" fmla="*/ 420668 w 1072230"/>
                <a:gd name="connsiteY114" fmla="*/ 13189 h 1072230"/>
                <a:gd name="connsiteX115" fmla="*/ 477630 w 1072230"/>
                <a:gd name="connsiteY115" fmla="*/ 91894 h 1072230"/>
                <a:gd name="connsiteX116" fmla="*/ 511777 w 1072230"/>
                <a:gd name="connsiteY116" fmla="*/ 2453 h 1072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</a:cxnLst>
              <a:rect l="l" t="t" r="r" b="b"/>
              <a:pathLst>
                <a:path w="1072230" h="1072230">
                  <a:moveTo>
                    <a:pt x="704234" y="548838"/>
                  </a:moveTo>
                  <a:lnTo>
                    <a:pt x="693389" y="602554"/>
                  </a:lnTo>
                  <a:cubicBezTo>
                    <a:pt x="676115" y="643396"/>
                    <a:pt x="643396" y="676115"/>
                    <a:pt x="602554" y="693389"/>
                  </a:cubicBezTo>
                  <a:lnTo>
                    <a:pt x="568998" y="700164"/>
                  </a:lnTo>
                  <a:lnTo>
                    <a:pt x="568998" y="879092"/>
                  </a:lnTo>
                  <a:lnTo>
                    <a:pt x="598094" y="876524"/>
                  </a:lnTo>
                  <a:cubicBezTo>
                    <a:pt x="738911" y="851371"/>
                    <a:pt x="850563" y="742032"/>
                    <a:pt x="879131" y="602427"/>
                  </a:cubicBezTo>
                  <a:lnTo>
                    <a:pt x="884533" y="548838"/>
                  </a:lnTo>
                  <a:close/>
                  <a:moveTo>
                    <a:pt x="187697" y="548838"/>
                  </a:moveTo>
                  <a:lnTo>
                    <a:pt x="193099" y="602427"/>
                  </a:lnTo>
                  <a:cubicBezTo>
                    <a:pt x="221667" y="742032"/>
                    <a:pt x="333319" y="851371"/>
                    <a:pt x="474136" y="876524"/>
                  </a:cubicBezTo>
                  <a:lnTo>
                    <a:pt x="509616" y="879655"/>
                  </a:lnTo>
                  <a:lnTo>
                    <a:pt x="509616" y="701453"/>
                  </a:lnTo>
                  <a:lnTo>
                    <a:pt x="469676" y="693389"/>
                  </a:lnTo>
                  <a:cubicBezTo>
                    <a:pt x="428834" y="676115"/>
                    <a:pt x="396115" y="643396"/>
                    <a:pt x="378841" y="602554"/>
                  </a:cubicBezTo>
                  <a:lnTo>
                    <a:pt x="367996" y="548838"/>
                  </a:lnTo>
                  <a:close/>
                  <a:moveTo>
                    <a:pt x="536115" y="450771"/>
                  </a:moveTo>
                  <a:cubicBezTo>
                    <a:pt x="488981" y="450771"/>
                    <a:pt x="450771" y="488981"/>
                    <a:pt x="450771" y="536115"/>
                  </a:cubicBezTo>
                  <a:cubicBezTo>
                    <a:pt x="450771" y="583249"/>
                    <a:pt x="488981" y="621459"/>
                    <a:pt x="536115" y="621459"/>
                  </a:cubicBezTo>
                  <a:cubicBezTo>
                    <a:pt x="583249" y="621459"/>
                    <a:pt x="621459" y="583249"/>
                    <a:pt x="621459" y="536115"/>
                  </a:cubicBezTo>
                  <a:cubicBezTo>
                    <a:pt x="621459" y="488981"/>
                    <a:pt x="583249" y="450771"/>
                    <a:pt x="536115" y="450771"/>
                  </a:cubicBezTo>
                  <a:close/>
                  <a:moveTo>
                    <a:pt x="568998" y="185050"/>
                  </a:moveTo>
                  <a:lnTo>
                    <a:pt x="568998" y="372066"/>
                  </a:lnTo>
                  <a:lnTo>
                    <a:pt x="602554" y="378841"/>
                  </a:lnTo>
                  <a:cubicBezTo>
                    <a:pt x="643396" y="396115"/>
                    <a:pt x="676115" y="428834"/>
                    <a:pt x="693389" y="469676"/>
                  </a:cubicBezTo>
                  <a:lnTo>
                    <a:pt x="697383" y="489456"/>
                  </a:lnTo>
                  <a:lnTo>
                    <a:pt x="882502" y="489456"/>
                  </a:lnTo>
                  <a:lnTo>
                    <a:pt x="880775" y="469885"/>
                  </a:lnTo>
                  <a:cubicBezTo>
                    <a:pt x="855622" y="329068"/>
                    <a:pt x="746282" y="217416"/>
                    <a:pt x="606678" y="188848"/>
                  </a:cubicBezTo>
                  <a:close/>
                  <a:moveTo>
                    <a:pt x="509616" y="184073"/>
                  </a:moveTo>
                  <a:lnTo>
                    <a:pt x="474136" y="187204"/>
                  </a:lnTo>
                  <a:cubicBezTo>
                    <a:pt x="333319" y="212357"/>
                    <a:pt x="221667" y="321696"/>
                    <a:pt x="193099" y="461301"/>
                  </a:cubicBezTo>
                  <a:lnTo>
                    <a:pt x="190261" y="489456"/>
                  </a:lnTo>
                  <a:lnTo>
                    <a:pt x="374847" y="489456"/>
                  </a:lnTo>
                  <a:lnTo>
                    <a:pt x="378841" y="469676"/>
                  </a:lnTo>
                  <a:cubicBezTo>
                    <a:pt x="396115" y="428834"/>
                    <a:pt x="428834" y="396115"/>
                    <a:pt x="469676" y="378841"/>
                  </a:cubicBezTo>
                  <a:lnTo>
                    <a:pt x="509616" y="370777"/>
                  </a:lnTo>
                  <a:close/>
                  <a:moveTo>
                    <a:pt x="536115" y="0"/>
                  </a:moveTo>
                  <a:lnTo>
                    <a:pt x="560453" y="2453"/>
                  </a:lnTo>
                  <a:lnTo>
                    <a:pt x="594600" y="91894"/>
                  </a:lnTo>
                  <a:lnTo>
                    <a:pt x="651562" y="13189"/>
                  </a:lnTo>
                  <a:lnTo>
                    <a:pt x="697807" y="27545"/>
                  </a:lnTo>
                  <a:lnTo>
                    <a:pt x="707577" y="122165"/>
                  </a:lnTo>
                  <a:lnTo>
                    <a:pt x="781521" y="62065"/>
                  </a:lnTo>
                  <a:lnTo>
                    <a:pt x="824168" y="85213"/>
                  </a:lnTo>
                  <a:lnTo>
                    <a:pt x="808874" y="180650"/>
                  </a:lnTo>
                  <a:lnTo>
                    <a:pt x="896385" y="141496"/>
                  </a:lnTo>
                  <a:lnTo>
                    <a:pt x="915206" y="157025"/>
                  </a:lnTo>
                  <a:lnTo>
                    <a:pt x="930734" y="175845"/>
                  </a:lnTo>
                  <a:lnTo>
                    <a:pt x="891580" y="263356"/>
                  </a:lnTo>
                  <a:lnTo>
                    <a:pt x="987017" y="248062"/>
                  </a:lnTo>
                  <a:lnTo>
                    <a:pt x="1010166" y="290710"/>
                  </a:lnTo>
                  <a:lnTo>
                    <a:pt x="950065" y="364653"/>
                  </a:lnTo>
                  <a:lnTo>
                    <a:pt x="1044685" y="374423"/>
                  </a:lnTo>
                  <a:lnTo>
                    <a:pt x="1059041" y="420668"/>
                  </a:lnTo>
                  <a:lnTo>
                    <a:pt x="980336" y="477630"/>
                  </a:lnTo>
                  <a:lnTo>
                    <a:pt x="1069777" y="511777"/>
                  </a:lnTo>
                  <a:lnTo>
                    <a:pt x="1072230" y="536115"/>
                  </a:lnTo>
                  <a:lnTo>
                    <a:pt x="1069777" y="560453"/>
                  </a:lnTo>
                  <a:lnTo>
                    <a:pt x="980336" y="594600"/>
                  </a:lnTo>
                  <a:lnTo>
                    <a:pt x="1059041" y="651562"/>
                  </a:lnTo>
                  <a:lnTo>
                    <a:pt x="1044685" y="697807"/>
                  </a:lnTo>
                  <a:lnTo>
                    <a:pt x="950065" y="707577"/>
                  </a:lnTo>
                  <a:lnTo>
                    <a:pt x="1010166" y="781521"/>
                  </a:lnTo>
                  <a:lnTo>
                    <a:pt x="987017" y="824168"/>
                  </a:lnTo>
                  <a:lnTo>
                    <a:pt x="891580" y="808874"/>
                  </a:lnTo>
                  <a:lnTo>
                    <a:pt x="930734" y="896385"/>
                  </a:lnTo>
                  <a:lnTo>
                    <a:pt x="915206" y="915206"/>
                  </a:lnTo>
                  <a:lnTo>
                    <a:pt x="896385" y="930734"/>
                  </a:lnTo>
                  <a:lnTo>
                    <a:pt x="808874" y="891580"/>
                  </a:lnTo>
                  <a:lnTo>
                    <a:pt x="824168" y="987017"/>
                  </a:lnTo>
                  <a:lnTo>
                    <a:pt x="781520" y="1010166"/>
                  </a:lnTo>
                  <a:lnTo>
                    <a:pt x="707577" y="950065"/>
                  </a:lnTo>
                  <a:lnTo>
                    <a:pt x="697807" y="1044685"/>
                  </a:lnTo>
                  <a:lnTo>
                    <a:pt x="651562" y="1059041"/>
                  </a:lnTo>
                  <a:lnTo>
                    <a:pt x="594600" y="980336"/>
                  </a:lnTo>
                  <a:lnTo>
                    <a:pt x="560453" y="1069777"/>
                  </a:lnTo>
                  <a:lnTo>
                    <a:pt x="536115" y="1072230"/>
                  </a:lnTo>
                  <a:lnTo>
                    <a:pt x="511777" y="1069777"/>
                  </a:lnTo>
                  <a:lnTo>
                    <a:pt x="477630" y="980336"/>
                  </a:lnTo>
                  <a:lnTo>
                    <a:pt x="420668" y="1059041"/>
                  </a:lnTo>
                  <a:lnTo>
                    <a:pt x="374423" y="1044685"/>
                  </a:lnTo>
                  <a:lnTo>
                    <a:pt x="364653" y="950065"/>
                  </a:lnTo>
                  <a:lnTo>
                    <a:pt x="290710" y="1010166"/>
                  </a:lnTo>
                  <a:lnTo>
                    <a:pt x="248062" y="987017"/>
                  </a:lnTo>
                  <a:lnTo>
                    <a:pt x="263356" y="891580"/>
                  </a:lnTo>
                  <a:lnTo>
                    <a:pt x="175845" y="930734"/>
                  </a:lnTo>
                  <a:lnTo>
                    <a:pt x="157025" y="915206"/>
                  </a:lnTo>
                  <a:lnTo>
                    <a:pt x="141496" y="896385"/>
                  </a:lnTo>
                  <a:lnTo>
                    <a:pt x="180650" y="808874"/>
                  </a:lnTo>
                  <a:lnTo>
                    <a:pt x="85213" y="824168"/>
                  </a:lnTo>
                  <a:lnTo>
                    <a:pt x="62065" y="781521"/>
                  </a:lnTo>
                  <a:lnTo>
                    <a:pt x="122165" y="707577"/>
                  </a:lnTo>
                  <a:lnTo>
                    <a:pt x="27545" y="697807"/>
                  </a:lnTo>
                  <a:lnTo>
                    <a:pt x="13189" y="651562"/>
                  </a:lnTo>
                  <a:lnTo>
                    <a:pt x="91894" y="594600"/>
                  </a:lnTo>
                  <a:lnTo>
                    <a:pt x="2453" y="560453"/>
                  </a:lnTo>
                  <a:lnTo>
                    <a:pt x="0" y="536115"/>
                  </a:lnTo>
                  <a:lnTo>
                    <a:pt x="2453" y="511777"/>
                  </a:lnTo>
                  <a:lnTo>
                    <a:pt x="91894" y="477630"/>
                  </a:lnTo>
                  <a:lnTo>
                    <a:pt x="13189" y="420668"/>
                  </a:lnTo>
                  <a:lnTo>
                    <a:pt x="27545" y="374423"/>
                  </a:lnTo>
                  <a:lnTo>
                    <a:pt x="122165" y="364653"/>
                  </a:lnTo>
                  <a:lnTo>
                    <a:pt x="62065" y="290710"/>
                  </a:lnTo>
                  <a:lnTo>
                    <a:pt x="85213" y="248062"/>
                  </a:lnTo>
                  <a:lnTo>
                    <a:pt x="180650" y="263356"/>
                  </a:lnTo>
                  <a:lnTo>
                    <a:pt x="141496" y="175845"/>
                  </a:lnTo>
                  <a:lnTo>
                    <a:pt x="157025" y="157025"/>
                  </a:lnTo>
                  <a:lnTo>
                    <a:pt x="175845" y="141496"/>
                  </a:lnTo>
                  <a:lnTo>
                    <a:pt x="263356" y="180650"/>
                  </a:lnTo>
                  <a:lnTo>
                    <a:pt x="248062" y="85213"/>
                  </a:lnTo>
                  <a:lnTo>
                    <a:pt x="290710" y="62065"/>
                  </a:lnTo>
                  <a:lnTo>
                    <a:pt x="364653" y="122165"/>
                  </a:lnTo>
                  <a:lnTo>
                    <a:pt x="374423" y="27545"/>
                  </a:lnTo>
                  <a:lnTo>
                    <a:pt x="420668" y="13189"/>
                  </a:lnTo>
                  <a:lnTo>
                    <a:pt x="477630" y="91894"/>
                  </a:lnTo>
                  <a:lnTo>
                    <a:pt x="511777" y="245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 sz="130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" name="任意多边形 40"/>
            <p:cNvSpPr/>
            <p:nvPr/>
          </p:nvSpPr>
          <p:spPr>
            <a:xfrm rot="2700000">
              <a:off x="6260835" y="1459625"/>
              <a:ext cx="188515" cy="188515"/>
            </a:xfrm>
            <a:custGeom>
              <a:avLst/>
              <a:gdLst>
                <a:gd name="connsiteX0" fmla="*/ 704234 w 1072230"/>
                <a:gd name="connsiteY0" fmla="*/ 548838 h 1072230"/>
                <a:gd name="connsiteX1" fmla="*/ 693389 w 1072230"/>
                <a:gd name="connsiteY1" fmla="*/ 602554 h 1072230"/>
                <a:gd name="connsiteX2" fmla="*/ 602554 w 1072230"/>
                <a:gd name="connsiteY2" fmla="*/ 693389 h 1072230"/>
                <a:gd name="connsiteX3" fmla="*/ 568998 w 1072230"/>
                <a:gd name="connsiteY3" fmla="*/ 700164 h 1072230"/>
                <a:gd name="connsiteX4" fmla="*/ 568998 w 1072230"/>
                <a:gd name="connsiteY4" fmla="*/ 879092 h 1072230"/>
                <a:gd name="connsiteX5" fmla="*/ 598094 w 1072230"/>
                <a:gd name="connsiteY5" fmla="*/ 876524 h 1072230"/>
                <a:gd name="connsiteX6" fmla="*/ 879131 w 1072230"/>
                <a:gd name="connsiteY6" fmla="*/ 602427 h 1072230"/>
                <a:gd name="connsiteX7" fmla="*/ 884533 w 1072230"/>
                <a:gd name="connsiteY7" fmla="*/ 548838 h 1072230"/>
                <a:gd name="connsiteX8" fmla="*/ 187697 w 1072230"/>
                <a:gd name="connsiteY8" fmla="*/ 548838 h 1072230"/>
                <a:gd name="connsiteX9" fmla="*/ 193099 w 1072230"/>
                <a:gd name="connsiteY9" fmla="*/ 602427 h 1072230"/>
                <a:gd name="connsiteX10" fmla="*/ 474136 w 1072230"/>
                <a:gd name="connsiteY10" fmla="*/ 876524 h 1072230"/>
                <a:gd name="connsiteX11" fmla="*/ 509616 w 1072230"/>
                <a:gd name="connsiteY11" fmla="*/ 879655 h 1072230"/>
                <a:gd name="connsiteX12" fmla="*/ 509616 w 1072230"/>
                <a:gd name="connsiteY12" fmla="*/ 701453 h 1072230"/>
                <a:gd name="connsiteX13" fmla="*/ 469676 w 1072230"/>
                <a:gd name="connsiteY13" fmla="*/ 693389 h 1072230"/>
                <a:gd name="connsiteX14" fmla="*/ 378841 w 1072230"/>
                <a:gd name="connsiteY14" fmla="*/ 602554 h 1072230"/>
                <a:gd name="connsiteX15" fmla="*/ 367996 w 1072230"/>
                <a:gd name="connsiteY15" fmla="*/ 548838 h 1072230"/>
                <a:gd name="connsiteX16" fmla="*/ 536115 w 1072230"/>
                <a:gd name="connsiteY16" fmla="*/ 450771 h 1072230"/>
                <a:gd name="connsiteX17" fmla="*/ 450771 w 1072230"/>
                <a:gd name="connsiteY17" fmla="*/ 536115 h 1072230"/>
                <a:gd name="connsiteX18" fmla="*/ 536115 w 1072230"/>
                <a:gd name="connsiteY18" fmla="*/ 621459 h 1072230"/>
                <a:gd name="connsiteX19" fmla="*/ 621459 w 1072230"/>
                <a:gd name="connsiteY19" fmla="*/ 536115 h 1072230"/>
                <a:gd name="connsiteX20" fmla="*/ 536115 w 1072230"/>
                <a:gd name="connsiteY20" fmla="*/ 450771 h 1072230"/>
                <a:gd name="connsiteX21" fmla="*/ 568998 w 1072230"/>
                <a:gd name="connsiteY21" fmla="*/ 185050 h 1072230"/>
                <a:gd name="connsiteX22" fmla="*/ 568998 w 1072230"/>
                <a:gd name="connsiteY22" fmla="*/ 372066 h 1072230"/>
                <a:gd name="connsiteX23" fmla="*/ 602554 w 1072230"/>
                <a:gd name="connsiteY23" fmla="*/ 378841 h 1072230"/>
                <a:gd name="connsiteX24" fmla="*/ 693389 w 1072230"/>
                <a:gd name="connsiteY24" fmla="*/ 469676 h 1072230"/>
                <a:gd name="connsiteX25" fmla="*/ 697383 w 1072230"/>
                <a:gd name="connsiteY25" fmla="*/ 489456 h 1072230"/>
                <a:gd name="connsiteX26" fmla="*/ 882502 w 1072230"/>
                <a:gd name="connsiteY26" fmla="*/ 489456 h 1072230"/>
                <a:gd name="connsiteX27" fmla="*/ 880775 w 1072230"/>
                <a:gd name="connsiteY27" fmla="*/ 469885 h 1072230"/>
                <a:gd name="connsiteX28" fmla="*/ 606678 w 1072230"/>
                <a:gd name="connsiteY28" fmla="*/ 188848 h 1072230"/>
                <a:gd name="connsiteX29" fmla="*/ 509616 w 1072230"/>
                <a:gd name="connsiteY29" fmla="*/ 184073 h 1072230"/>
                <a:gd name="connsiteX30" fmla="*/ 474136 w 1072230"/>
                <a:gd name="connsiteY30" fmla="*/ 187204 h 1072230"/>
                <a:gd name="connsiteX31" fmla="*/ 193099 w 1072230"/>
                <a:gd name="connsiteY31" fmla="*/ 461301 h 1072230"/>
                <a:gd name="connsiteX32" fmla="*/ 190261 w 1072230"/>
                <a:gd name="connsiteY32" fmla="*/ 489456 h 1072230"/>
                <a:gd name="connsiteX33" fmla="*/ 374847 w 1072230"/>
                <a:gd name="connsiteY33" fmla="*/ 489456 h 1072230"/>
                <a:gd name="connsiteX34" fmla="*/ 378841 w 1072230"/>
                <a:gd name="connsiteY34" fmla="*/ 469676 h 1072230"/>
                <a:gd name="connsiteX35" fmla="*/ 469676 w 1072230"/>
                <a:gd name="connsiteY35" fmla="*/ 378841 h 1072230"/>
                <a:gd name="connsiteX36" fmla="*/ 509616 w 1072230"/>
                <a:gd name="connsiteY36" fmla="*/ 370777 h 1072230"/>
                <a:gd name="connsiteX37" fmla="*/ 536115 w 1072230"/>
                <a:gd name="connsiteY37" fmla="*/ 0 h 1072230"/>
                <a:gd name="connsiteX38" fmla="*/ 560453 w 1072230"/>
                <a:gd name="connsiteY38" fmla="*/ 2453 h 1072230"/>
                <a:gd name="connsiteX39" fmla="*/ 594600 w 1072230"/>
                <a:gd name="connsiteY39" fmla="*/ 91894 h 1072230"/>
                <a:gd name="connsiteX40" fmla="*/ 651562 w 1072230"/>
                <a:gd name="connsiteY40" fmla="*/ 13189 h 1072230"/>
                <a:gd name="connsiteX41" fmla="*/ 697807 w 1072230"/>
                <a:gd name="connsiteY41" fmla="*/ 27545 h 1072230"/>
                <a:gd name="connsiteX42" fmla="*/ 707577 w 1072230"/>
                <a:gd name="connsiteY42" fmla="*/ 122165 h 1072230"/>
                <a:gd name="connsiteX43" fmla="*/ 781521 w 1072230"/>
                <a:gd name="connsiteY43" fmla="*/ 62065 h 1072230"/>
                <a:gd name="connsiteX44" fmla="*/ 824168 w 1072230"/>
                <a:gd name="connsiteY44" fmla="*/ 85213 h 1072230"/>
                <a:gd name="connsiteX45" fmla="*/ 808874 w 1072230"/>
                <a:gd name="connsiteY45" fmla="*/ 180650 h 1072230"/>
                <a:gd name="connsiteX46" fmla="*/ 896385 w 1072230"/>
                <a:gd name="connsiteY46" fmla="*/ 141496 h 1072230"/>
                <a:gd name="connsiteX47" fmla="*/ 915206 w 1072230"/>
                <a:gd name="connsiteY47" fmla="*/ 157025 h 1072230"/>
                <a:gd name="connsiteX48" fmla="*/ 930734 w 1072230"/>
                <a:gd name="connsiteY48" fmla="*/ 175845 h 1072230"/>
                <a:gd name="connsiteX49" fmla="*/ 891580 w 1072230"/>
                <a:gd name="connsiteY49" fmla="*/ 263356 h 1072230"/>
                <a:gd name="connsiteX50" fmla="*/ 987017 w 1072230"/>
                <a:gd name="connsiteY50" fmla="*/ 248062 h 1072230"/>
                <a:gd name="connsiteX51" fmla="*/ 1010166 w 1072230"/>
                <a:gd name="connsiteY51" fmla="*/ 290710 h 1072230"/>
                <a:gd name="connsiteX52" fmla="*/ 950065 w 1072230"/>
                <a:gd name="connsiteY52" fmla="*/ 364653 h 1072230"/>
                <a:gd name="connsiteX53" fmla="*/ 1044685 w 1072230"/>
                <a:gd name="connsiteY53" fmla="*/ 374423 h 1072230"/>
                <a:gd name="connsiteX54" fmla="*/ 1059041 w 1072230"/>
                <a:gd name="connsiteY54" fmla="*/ 420668 h 1072230"/>
                <a:gd name="connsiteX55" fmla="*/ 980336 w 1072230"/>
                <a:gd name="connsiteY55" fmla="*/ 477630 h 1072230"/>
                <a:gd name="connsiteX56" fmla="*/ 1069777 w 1072230"/>
                <a:gd name="connsiteY56" fmla="*/ 511777 h 1072230"/>
                <a:gd name="connsiteX57" fmla="*/ 1072230 w 1072230"/>
                <a:gd name="connsiteY57" fmla="*/ 536115 h 1072230"/>
                <a:gd name="connsiteX58" fmla="*/ 1069777 w 1072230"/>
                <a:gd name="connsiteY58" fmla="*/ 560453 h 1072230"/>
                <a:gd name="connsiteX59" fmla="*/ 980336 w 1072230"/>
                <a:gd name="connsiteY59" fmla="*/ 594600 h 1072230"/>
                <a:gd name="connsiteX60" fmla="*/ 1059041 w 1072230"/>
                <a:gd name="connsiteY60" fmla="*/ 651562 h 1072230"/>
                <a:gd name="connsiteX61" fmla="*/ 1044685 w 1072230"/>
                <a:gd name="connsiteY61" fmla="*/ 697807 h 1072230"/>
                <a:gd name="connsiteX62" fmla="*/ 950065 w 1072230"/>
                <a:gd name="connsiteY62" fmla="*/ 707577 h 1072230"/>
                <a:gd name="connsiteX63" fmla="*/ 1010166 w 1072230"/>
                <a:gd name="connsiteY63" fmla="*/ 781521 h 1072230"/>
                <a:gd name="connsiteX64" fmla="*/ 987017 w 1072230"/>
                <a:gd name="connsiteY64" fmla="*/ 824168 h 1072230"/>
                <a:gd name="connsiteX65" fmla="*/ 891580 w 1072230"/>
                <a:gd name="connsiteY65" fmla="*/ 808874 h 1072230"/>
                <a:gd name="connsiteX66" fmla="*/ 930734 w 1072230"/>
                <a:gd name="connsiteY66" fmla="*/ 896385 h 1072230"/>
                <a:gd name="connsiteX67" fmla="*/ 915206 w 1072230"/>
                <a:gd name="connsiteY67" fmla="*/ 915206 h 1072230"/>
                <a:gd name="connsiteX68" fmla="*/ 896385 w 1072230"/>
                <a:gd name="connsiteY68" fmla="*/ 930734 h 1072230"/>
                <a:gd name="connsiteX69" fmla="*/ 808874 w 1072230"/>
                <a:gd name="connsiteY69" fmla="*/ 891580 h 1072230"/>
                <a:gd name="connsiteX70" fmla="*/ 824168 w 1072230"/>
                <a:gd name="connsiteY70" fmla="*/ 987017 h 1072230"/>
                <a:gd name="connsiteX71" fmla="*/ 781520 w 1072230"/>
                <a:gd name="connsiteY71" fmla="*/ 1010166 h 1072230"/>
                <a:gd name="connsiteX72" fmla="*/ 707577 w 1072230"/>
                <a:gd name="connsiteY72" fmla="*/ 950065 h 1072230"/>
                <a:gd name="connsiteX73" fmla="*/ 697807 w 1072230"/>
                <a:gd name="connsiteY73" fmla="*/ 1044685 h 1072230"/>
                <a:gd name="connsiteX74" fmla="*/ 651562 w 1072230"/>
                <a:gd name="connsiteY74" fmla="*/ 1059041 h 1072230"/>
                <a:gd name="connsiteX75" fmla="*/ 594600 w 1072230"/>
                <a:gd name="connsiteY75" fmla="*/ 980336 h 1072230"/>
                <a:gd name="connsiteX76" fmla="*/ 560453 w 1072230"/>
                <a:gd name="connsiteY76" fmla="*/ 1069777 h 1072230"/>
                <a:gd name="connsiteX77" fmla="*/ 536115 w 1072230"/>
                <a:gd name="connsiteY77" fmla="*/ 1072230 h 1072230"/>
                <a:gd name="connsiteX78" fmla="*/ 511777 w 1072230"/>
                <a:gd name="connsiteY78" fmla="*/ 1069777 h 1072230"/>
                <a:gd name="connsiteX79" fmla="*/ 477630 w 1072230"/>
                <a:gd name="connsiteY79" fmla="*/ 980336 h 1072230"/>
                <a:gd name="connsiteX80" fmla="*/ 420668 w 1072230"/>
                <a:gd name="connsiteY80" fmla="*/ 1059041 h 1072230"/>
                <a:gd name="connsiteX81" fmla="*/ 374423 w 1072230"/>
                <a:gd name="connsiteY81" fmla="*/ 1044685 h 1072230"/>
                <a:gd name="connsiteX82" fmla="*/ 364653 w 1072230"/>
                <a:gd name="connsiteY82" fmla="*/ 950065 h 1072230"/>
                <a:gd name="connsiteX83" fmla="*/ 290710 w 1072230"/>
                <a:gd name="connsiteY83" fmla="*/ 1010166 h 1072230"/>
                <a:gd name="connsiteX84" fmla="*/ 248062 w 1072230"/>
                <a:gd name="connsiteY84" fmla="*/ 987017 h 1072230"/>
                <a:gd name="connsiteX85" fmla="*/ 263356 w 1072230"/>
                <a:gd name="connsiteY85" fmla="*/ 891580 h 1072230"/>
                <a:gd name="connsiteX86" fmla="*/ 175845 w 1072230"/>
                <a:gd name="connsiteY86" fmla="*/ 930734 h 1072230"/>
                <a:gd name="connsiteX87" fmla="*/ 157025 w 1072230"/>
                <a:gd name="connsiteY87" fmla="*/ 915206 h 1072230"/>
                <a:gd name="connsiteX88" fmla="*/ 141496 w 1072230"/>
                <a:gd name="connsiteY88" fmla="*/ 896385 h 1072230"/>
                <a:gd name="connsiteX89" fmla="*/ 180650 w 1072230"/>
                <a:gd name="connsiteY89" fmla="*/ 808874 h 1072230"/>
                <a:gd name="connsiteX90" fmla="*/ 85213 w 1072230"/>
                <a:gd name="connsiteY90" fmla="*/ 824168 h 1072230"/>
                <a:gd name="connsiteX91" fmla="*/ 62065 w 1072230"/>
                <a:gd name="connsiteY91" fmla="*/ 781521 h 1072230"/>
                <a:gd name="connsiteX92" fmla="*/ 122165 w 1072230"/>
                <a:gd name="connsiteY92" fmla="*/ 707577 h 1072230"/>
                <a:gd name="connsiteX93" fmla="*/ 27545 w 1072230"/>
                <a:gd name="connsiteY93" fmla="*/ 697807 h 1072230"/>
                <a:gd name="connsiteX94" fmla="*/ 13189 w 1072230"/>
                <a:gd name="connsiteY94" fmla="*/ 651562 h 1072230"/>
                <a:gd name="connsiteX95" fmla="*/ 91894 w 1072230"/>
                <a:gd name="connsiteY95" fmla="*/ 594600 h 1072230"/>
                <a:gd name="connsiteX96" fmla="*/ 2453 w 1072230"/>
                <a:gd name="connsiteY96" fmla="*/ 560453 h 1072230"/>
                <a:gd name="connsiteX97" fmla="*/ 0 w 1072230"/>
                <a:gd name="connsiteY97" fmla="*/ 536115 h 1072230"/>
                <a:gd name="connsiteX98" fmla="*/ 2453 w 1072230"/>
                <a:gd name="connsiteY98" fmla="*/ 511777 h 1072230"/>
                <a:gd name="connsiteX99" fmla="*/ 91894 w 1072230"/>
                <a:gd name="connsiteY99" fmla="*/ 477630 h 1072230"/>
                <a:gd name="connsiteX100" fmla="*/ 13189 w 1072230"/>
                <a:gd name="connsiteY100" fmla="*/ 420668 h 1072230"/>
                <a:gd name="connsiteX101" fmla="*/ 27545 w 1072230"/>
                <a:gd name="connsiteY101" fmla="*/ 374423 h 1072230"/>
                <a:gd name="connsiteX102" fmla="*/ 122165 w 1072230"/>
                <a:gd name="connsiteY102" fmla="*/ 364653 h 1072230"/>
                <a:gd name="connsiteX103" fmla="*/ 62065 w 1072230"/>
                <a:gd name="connsiteY103" fmla="*/ 290710 h 1072230"/>
                <a:gd name="connsiteX104" fmla="*/ 85213 w 1072230"/>
                <a:gd name="connsiteY104" fmla="*/ 248062 h 1072230"/>
                <a:gd name="connsiteX105" fmla="*/ 180650 w 1072230"/>
                <a:gd name="connsiteY105" fmla="*/ 263356 h 1072230"/>
                <a:gd name="connsiteX106" fmla="*/ 141496 w 1072230"/>
                <a:gd name="connsiteY106" fmla="*/ 175845 h 1072230"/>
                <a:gd name="connsiteX107" fmla="*/ 157025 w 1072230"/>
                <a:gd name="connsiteY107" fmla="*/ 157025 h 1072230"/>
                <a:gd name="connsiteX108" fmla="*/ 175845 w 1072230"/>
                <a:gd name="connsiteY108" fmla="*/ 141496 h 1072230"/>
                <a:gd name="connsiteX109" fmla="*/ 263356 w 1072230"/>
                <a:gd name="connsiteY109" fmla="*/ 180650 h 1072230"/>
                <a:gd name="connsiteX110" fmla="*/ 248062 w 1072230"/>
                <a:gd name="connsiteY110" fmla="*/ 85213 h 1072230"/>
                <a:gd name="connsiteX111" fmla="*/ 290710 w 1072230"/>
                <a:gd name="connsiteY111" fmla="*/ 62065 h 1072230"/>
                <a:gd name="connsiteX112" fmla="*/ 364653 w 1072230"/>
                <a:gd name="connsiteY112" fmla="*/ 122165 h 1072230"/>
                <a:gd name="connsiteX113" fmla="*/ 374423 w 1072230"/>
                <a:gd name="connsiteY113" fmla="*/ 27545 h 1072230"/>
                <a:gd name="connsiteX114" fmla="*/ 420668 w 1072230"/>
                <a:gd name="connsiteY114" fmla="*/ 13189 h 1072230"/>
                <a:gd name="connsiteX115" fmla="*/ 477630 w 1072230"/>
                <a:gd name="connsiteY115" fmla="*/ 91894 h 1072230"/>
                <a:gd name="connsiteX116" fmla="*/ 511777 w 1072230"/>
                <a:gd name="connsiteY116" fmla="*/ 2453 h 1072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</a:cxnLst>
              <a:rect l="l" t="t" r="r" b="b"/>
              <a:pathLst>
                <a:path w="1072230" h="1072230">
                  <a:moveTo>
                    <a:pt x="704234" y="548838"/>
                  </a:moveTo>
                  <a:lnTo>
                    <a:pt x="693389" y="602554"/>
                  </a:lnTo>
                  <a:cubicBezTo>
                    <a:pt x="676115" y="643396"/>
                    <a:pt x="643396" y="676115"/>
                    <a:pt x="602554" y="693389"/>
                  </a:cubicBezTo>
                  <a:lnTo>
                    <a:pt x="568998" y="700164"/>
                  </a:lnTo>
                  <a:lnTo>
                    <a:pt x="568998" y="879092"/>
                  </a:lnTo>
                  <a:lnTo>
                    <a:pt x="598094" y="876524"/>
                  </a:lnTo>
                  <a:cubicBezTo>
                    <a:pt x="738911" y="851371"/>
                    <a:pt x="850563" y="742032"/>
                    <a:pt x="879131" y="602427"/>
                  </a:cubicBezTo>
                  <a:lnTo>
                    <a:pt x="884533" y="548838"/>
                  </a:lnTo>
                  <a:close/>
                  <a:moveTo>
                    <a:pt x="187697" y="548838"/>
                  </a:moveTo>
                  <a:lnTo>
                    <a:pt x="193099" y="602427"/>
                  </a:lnTo>
                  <a:cubicBezTo>
                    <a:pt x="221667" y="742032"/>
                    <a:pt x="333319" y="851371"/>
                    <a:pt x="474136" y="876524"/>
                  </a:cubicBezTo>
                  <a:lnTo>
                    <a:pt x="509616" y="879655"/>
                  </a:lnTo>
                  <a:lnTo>
                    <a:pt x="509616" y="701453"/>
                  </a:lnTo>
                  <a:lnTo>
                    <a:pt x="469676" y="693389"/>
                  </a:lnTo>
                  <a:cubicBezTo>
                    <a:pt x="428834" y="676115"/>
                    <a:pt x="396115" y="643396"/>
                    <a:pt x="378841" y="602554"/>
                  </a:cubicBezTo>
                  <a:lnTo>
                    <a:pt x="367996" y="548838"/>
                  </a:lnTo>
                  <a:close/>
                  <a:moveTo>
                    <a:pt x="536115" y="450771"/>
                  </a:moveTo>
                  <a:cubicBezTo>
                    <a:pt x="488981" y="450771"/>
                    <a:pt x="450771" y="488981"/>
                    <a:pt x="450771" y="536115"/>
                  </a:cubicBezTo>
                  <a:cubicBezTo>
                    <a:pt x="450771" y="583249"/>
                    <a:pt x="488981" y="621459"/>
                    <a:pt x="536115" y="621459"/>
                  </a:cubicBezTo>
                  <a:cubicBezTo>
                    <a:pt x="583249" y="621459"/>
                    <a:pt x="621459" y="583249"/>
                    <a:pt x="621459" y="536115"/>
                  </a:cubicBezTo>
                  <a:cubicBezTo>
                    <a:pt x="621459" y="488981"/>
                    <a:pt x="583249" y="450771"/>
                    <a:pt x="536115" y="450771"/>
                  </a:cubicBezTo>
                  <a:close/>
                  <a:moveTo>
                    <a:pt x="568998" y="185050"/>
                  </a:moveTo>
                  <a:lnTo>
                    <a:pt x="568998" y="372066"/>
                  </a:lnTo>
                  <a:lnTo>
                    <a:pt x="602554" y="378841"/>
                  </a:lnTo>
                  <a:cubicBezTo>
                    <a:pt x="643396" y="396115"/>
                    <a:pt x="676115" y="428834"/>
                    <a:pt x="693389" y="469676"/>
                  </a:cubicBezTo>
                  <a:lnTo>
                    <a:pt x="697383" y="489456"/>
                  </a:lnTo>
                  <a:lnTo>
                    <a:pt x="882502" y="489456"/>
                  </a:lnTo>
                  <a:lnTo>
                    <a:pt x="880775" y="469885"/>
                  </a:lnTo>
                  <a:cubicBezTo>
                    <a:pt x="855622" y="329068"/>
                    <a:pt x="746282" y="217416"/>
                    <a:pt x="606678" y="188848"/>
                  </a:cubicBezTo>
                  <a:close/>
                  <a:moveTo>
                    <a:pt x="509616" y="184073"/>
                  </a:moveTo>
                  <a:lnTo>
                    <a:pt x="474136" y="187204"/>
                  </a:lnTo>
                  <a:cubicBezTo>
                    <a:pt x="333319" y="212357"/>
                    <a:pt x="221667" y="321696"/>
                    <a:pt x="193099" y="461301"/>
                  </a:cubicBezTo>
                  <a:lnTo>
                    <a:pt x="190261" y="489456"/>
                  </a:lnTo>
                  <a:lnTo>
                    <a:pt x="374847" y="489456"/>
                  </a:lnTo>
                  <a:lnTo>
                    <a:pt x="378841" y="469676"/>
                  </a:lnTo>
                  <a:cubicBezTo>
                    <a:pt x="396115" y="428834"/>
                    <a:pt x="428834" y="396115"/>
                    <a:pt x="469676" y="378841"/>
                  </a:cubicBezTo>
                  <a:lnTo>
                    <a:pt x="509616" y="370777"/>
                  </a:lnTo>
                  <a:close/>
                  <a:moveTo>
                    <a:pt x="536115" y="0"/>
                  </a:moveTo>
                  <a:lnTo>
                    <a:pt x="560453" y="2453"/>
                  </a:lnTo>
                  <a:lnTo>
                    <a:pt x="594600" y="91894"/>
                  </a:lnTo>
                  <a:lnTo>
                    <a:pt x="651562" y="13189"/>
                  </a:lnTo>
                  <a:lnTo>
                    <a:pt x="697807" y="27545"/>
                  </a:lnTo>
                  <a:lnTo>
                    <a:pt x="707577" y="122165"/>
                  </a:lnTo>
                  <a:lnTo>
                    <a:pt x="781521" y="62065"/>
                  </a:lnTo>
                  <a:lnTo>
                    <a:pt x="824168" y="85213"/>
                  </a:lnTo>
                  <a:lnTo>
                    <a:pt x="808874" y="180650"/>
                  </a:lnTo>
                  <a:lnTo>
                    <a:pt x="896385" y="141496"/>
                  </a:lnTo>
                  <a:lnTo>
                    <a:pt x="915206" y="157025"/>
                  </a:lnTo>
                  <a:lnTo>
                    <a:pt x="930734" y="175845"/>
                  </a:lnTo>
                  <a:lnTo>
                    <a:pt x="891580" y="263356"/>
                  </a:lnTo>
                  <a:lnTo>
                    <a:pt x="987017" y="248062"/>
                  </a:lnTo>
                  <a:lnTo>
                    <a:pt x="1010166" y="290710"/>
                  </a:lnTo>
                  <a:lnTo>
                    <a:pt x="950065" y="364653"/>
                  </a:lnTo>
                  <a:lnTo>
                    <a:pt x="1044685" y="374423"/>
                  </a:lnTo>
                  <a:lnTo>
                    <a:pt x="1059041" y="420668"/>
                  </a:lnTo>
                  <a:lnTo>
                    <a:pt x="980336" y="477630"/>
                  </a:lnTo>
                  <a:lnTo>
                    <a:pt x="1069777" y="511777"/>
                  </a:lnTo>
                  <a:lnTo>
                    <a:pt x="1072230" y="536115"/>
                  </a:lnTo>
                  <a:lnTo>
                    <a:pt x="1069777" y="560453"/>
                  </a:lnTo>
                  <a:lnTo>
                    <a:pt x="980336" y="594600"/>
                  </a:lnTo>
                  <a:lnTo>
                    <a:pt x="1059041" y="651562"/>
                  </a:lnTo>
                  <a:lnTo>
                    <a:pt x="1044685" y="697807"/>
                  </a:lnTo>
                  <a:lnTo>
                    <a:pt x="950065" y="707577"/>
                  </a:lnTo>
                  <a:lnTo>
                    <a:pt x="1010166" y="781521"/>
                  </a:lnTo>
                  <a:lnTo>
                    <a:pt x="987017" y="824168"/>
                  </a:lnTo>
                  <a:lnTo>
                    <a:pt x="891580" y="808874"/>
                  </a:lnTo>
                  <a:lnTo>
                    <a:pt x="930734" y="896385"/>
                  </a:lnTo>
                  <a:lnTo>
                    <a:pt x="915206" y="915206"/>
                  </a:lnTo>
                  <a:lnTo>
                    <a:pt x="896385" y="930734"/>
                  </a:lnTo>
                  <a:lnTo>
                    <a:pt x="808874" y="891580"/>
                  </a:lnTo>
                  <a:lnTo>
                    <a:pt x="824168" y="987017"/>
                  </a:lnTo>
                  <a:lnTo>
                    <a:pt x="781520" y="1010166"/>
                  </a:lnTo>
                  <a:lnTo>
                    <a:pt x="707577" y="950065"/>
                  </a:lnTo>
                  <a:lnTo>
                    <a:pt x="697807" y="1044685"/>
                  </a:lnTo>
                  <a:lnTo>
                    <a:pt x="651562" y="1059041"/>
                  </a:lnTo>
                  <a:lnTo>
                    <a:pt x="594600" y="980336"/>
                  </a:lnTo>
                  <a:lnTo>
                    <a:pt x="560453" y="1069777"/>
                  </a:lnTo>
                  <a:lnTo>
                    <a:pt x="536115" y="1072230"/>
                  </a:lnTo>
                  <a:lnTo>
                    <a:pt x="511777" y="1069777"/>
                  </a:lnTo>
                  <a:lnTo>
                    <a:pt x="477630" y="980336"/>
                  </a:lnTo>
                  <a:lnTo>
                    <a:pt x="420668" y="1059041"/>
                  </a:lnTo>
                  <a:lnTo>
                    <a:pt x="374423" y="1044685"/>
                  </a:lnTo>
                  <a:lnTo>
                    <a:pt x="364653" y="950065"/>
                  </a:lnTo>
                  <a:lnTo>
                    <a:pt x="290710" y="1010166"/>
                  </a:lnTo>
                  <a:lnTo>
                    <a:pt x="248062" y="987017"/>
                  </a:lnTo>
                  <a:lnTo>
                    <a:pt x="263356" y="891580"/>
                  </a:lnTo>
                  <a:lnTo>
                    <a:pt x="175845" y="930734"/>
                  </a:lnTo>
                  <a:lnTo>
                    <a:pt x="157025" y="915206"/>
                  </a:lnTo>
                  <a:lnTo>
                    <a:pt x="141496" y="896385"/>
                  </a:lnTo>
                  <a:lnTo>
                    <a:pt x="180650" y="808874"/>
                  </a:lnTo>
                  <a:lnTo>
                    <a:pt x="85213" y="824168"/>
                  </a:lnTo>
                  <a:lnTo>
                    <a:pt x="62065" y="781521"/>
                  </a:lnTo>
                  <a:lnTo>
                    <a:pt x="122165" y="707577"/>
                  </a:lnTo>
                  <a:lnTo>
                    <a:pt x="27545" y="697807"/>
                  </a:lnTo>
                  <a:lnTo>
                    <a:pt x="13189" y="651562"/>
                  </a:lnTo>
                  <a:lnTo>
                    <a:pt x="91894" y="594600"/>
                  </a:lnTo>
                  <a:lnTo>
                    <a:pt x="2453" y="560453"/>
                  </a:lnTo>
                  <a:lnTo>
                    <a:pt x="0" y="536115"/>
                  </a:lnTo>
                  <a:lnTo>
                    <a:pt x="2453" y="511777"/>
                  </a:lnTo>
                  <a:lnTo>
                    <a:pt x="91894" y="477630"/>
                  </a:lnTo>
                  <a:lnTo>
                    <a:pt x="13189" y="420668"/>
                  </a:lnTo>
                  <a:lnTo>
                    <a:pt x="27545" y="374423"/>
                  </a:lnTo>
                  <a:lnTo>
                    <a:pt x="122165" y="364653"/>
                  </a:lnTo>
                  <a:lnTo>
                    <a:pt x="62065" y="290710"/>
                  </a:lnTo>
                  <a:lnTo>
                    <a:pt x="85213" y="248062"/>
                  </a:lnTo>
                  <a:lnTo>
                    <a:pt x="180650" y="263356"/>
                  </a:lnTo>
                  <a:lnTo>
                    <a:pt x="141496" y="175845"/>
                  </a:lnTo>
                  <a:lnTo>
                    <a:pt x="157025" y="157025"/>
                  </a:lnTo>
                  <a:lnTo>
                    <a:pt x="175845" y="141496"/>
                  </a:lnTo>
                  <a:lnTo>
                    <a:pt x="263356" y="180650"/>
                  </a:lnTo>
                  <a:lnTo>
                    <a:pt x="248062" y="85213"/>
                  </a:lnTo>
                  <a:lnTo>
                    <a:pt x="290710" y="62065"/>
                  </a:lnTo>
                  <a:lnTo>
                    <a:pt x="364653" y="122165"/>
                  </a:lnTo>
                  <a:lnTo>
                    <a:pt x="374423" y="27545"/>
                  </a:lnTo>
                  <a:lnTo>
                    <a:pt x="420668" y="13189"/>
                  </a:lnTo>
                  <a:lnTo>
                    <a:pt x="477630" y="91894"/>
                  </a:lnTo>
                  <a:lnTo>
                    <a:pt x="511777" y="245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 sz="130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9" name="任意多边形 41"/>
            <p:cNvSpPr/>
            <p:nvPr/>
          </p:nvSpPr>
          <p:spPr>
            <a:xfrm rot="2700000">
              <a:off x="5687624" y="1660895"/>
              <a:ext cx="113810" cy="113810"/>
            </a:xfrm>
            <a:custGeom>
              <a:avLst/>
              <a:gdLst>
                <a:gd name="connsiteX0" fmla="*/ 704234 w 1072230"/>
                <a:gd name="connsiteY0" fmla="*/ 548838 h 1072230"/>
                <a:gd name="connsiteX1" fmla="*/ 693389 w 1072230"/>
                <a:gd name="connsiteY1" fmla="*/ 602554 h 1072230"/>
                <a:gd name="connsiteX2" fmla="*/ 602554 w 1072230"/>
                <a:gd name="connsiteY2" fmla="*/ 693389 h 1072230"/>
                <a:gd name="connsiteX3" fmla="*/ 568998 w 1072230"/>
                <a:gd name="connsiteY3" fmla="*/ 700164 h 1072230"/>
                <a:gd name="connsiteX4" fmla="*/ 568998 w 1072230"/>
                <a:gd name="connsiteY4" fmla="*/ 879092 h 1072230"/>
                <a:gd name="connsiteX5" fmla="*/ 598094 w 1072230"/>
                <a:gd name="connsiteY5" fmla="*/ 876524 h 1072230"/>
                <a:gd name="connsiteX6" fmla="*/ 879131 w 1072230"/>
                <a:gd name="connsiteY6" fmla="*/ 602427 h 1072230"/>
                <a:gd name="connsiteX7" fmla="*/ 884533 w 1072230"/>
                <a:gd name="connsiteY7" fmla="*/ 548838 h 1072230"/>
                <a:gd name="connsiteX8" fmla="*/ 187697 w 1072230"/>
                <a:gd name="connsiteY8" fmla="*/ 548838 h 1072230"/>
                <a:gd name="connsiteX9" fmla="*/ 193099 w 1072230"/>
                <a:gd name="connsiteY9" fmla="*/ 602427 h 1072230"/>
                <a:gd name="connsiteX10" fmla="*/ 474136 w 1072230"/>
                <a:gd name="connsiteY10" fmla="*/ 876524 h 1072230"/>
                <a:gd name="connsiteX11" fmla="*/ 509616 w 1072230"/>
                <a:gd name="connsiteY11" fmla="*/ 879655 h 1072230"/>
                <a:gd name="connsiteX12" fmla="*/ 509616 w 1072230"/>
                <a:gd name="connsiteY12" fmla="*/ 701453 h 1072230"/>
                <a:gd name="connsiteX13" fmla="*/ 469676 w 1072230"/>
                <a:gd name="connsiteY13" fmla="*/ 693389 h 1072230"/>
                <a:gd name="connsiteX14" fmla="*/ 378841 w 1072230"/>
                <a:gd name="connsiteY14" fmla="*/ 602554 h 1072230"/>
                <a:gd name="connsiteX15" fmla="*/ 367996 w 1072230"/>
                <a:gd name="connsiteY15" fmla="*/ 548838 h 1072230"/>
                <a:gd name="connsiteX16" fmla="*/ 536115 w 1072230"/>
                <a:gd name="connsiteY16" fmla="*/ 450771 h 1072230"/>
                <a:gd name="connsiteX17" fmla="*/ 450771 w 1072230"/>
                <a:gd name="connsiteY17" fmla="*/ 536115 h 1072230"/>
                <a:gd name="connsiteX18" fmla="*/ 536115 w 1072230"/>
                <a:gd name="connsiteY18" fmla="*/ 621459 h 1072230"/>
                <a:gd name="connsiteX19" fmla="*/ 621459 w 1072230"/>
                <a:gd name="connsiteY19" fmla="*/ 536115 h 1072230"/>
                <a:gd name="connsiteX20" fmla="*/ 536115 w 1072230"/>
                <a:gd name="connsiteY20" fmla="*/ 450771 h 1072230"/>
                <a:gd name="connsiteX21" fmla="*/ 568998 w 1072230"/>
                <a:gd name="connsiteY21" fmla="*/ 185050 h 1072230"/>
                <a:gd name="connsiteX22" fmla="*/ 568998 w 1072230"/>
                <a:gd name="connsiteY22" fmla="*/ 372066 h 1072230"/>
                <a:gd name="connsiteX23" fmla="*/ 602554 w 1072230"/>
                <a:gd name="connsiteY23" fmla="*/ 378841 h 1072230"/>
                <a:gd name="connsiteX24" fmla="*/ 693389 w 1072230"/>
                <a:gd name="connsiteY24" fmla="*/ 469676 h 1072230"/>
                <a:gd name="connsiteX25" fmla="*/ 697383 w 1072230"/>
                <a:gd name="connsiteY25" fmla="*/ 489456 h 1072230"/>
                <a:gd name="connsiteX26" fmla="*/ 882502 w 1072230"/>
                <a:gd name="connsiteY26" fmla="*/ 489456 h 1072230"/>
                <a:gd name="connsiteX27" fmla="*/ 880775 w 1072230"/>
                <a:gd name="connsiteY27" fmla="*/ 469885 h 1072230"/>
                <a:gd name="connsiteX28" fmla="*/ 606678 w 1072230"/>
                <a:gd name="connsiteY28" fmla="*/ 188848 h 1072230"/>
                <a:gd name="connsiteX29" fmla="*/ 509616 w 1072230"/>
                <a:gd name="connsiteY29" fmla="*/ 184073 h 1072230"/>
                <a:gd name="connsiteX30" fmla="*/ 474136 w 1072230"/>
                <a:gd name="connsiteY30" fmla="*/ 187204 h 1072230"/>
                <a:gd name="connsiteX31" fmla="*/ 193099 w 1072230"/>
                <a:gd name="connsiteY31" fmla="*/ 461301 h 1072230"/>
                <a:gd name="connsiteX32" fmla="*/ 190261 w 1072230"/>
                <a:gd name="connsiteY32" fmla="*/ 489456 h 1072230"/>
                <a:gd name="connsiteX33" fmla="*/ 374847 w 1072230"/>
                <a:gd name="connsiteY33" fmla="*/ 489456 h 1072230"/>
                <a:gd name="connsiteX34" fmla="*/ 378841 w 1072230"/>
                <a:gd name="connsiteY34" fmla="*/ 469676 h 1072230"/>
                <a:gd name="connsiteX35" fmla="*/ 469676 w 1072230"/>
                <a:gd name="connsiteY35" fmla="*/ 378841 h 1072230"/>
                <a:gd name="connsiteX36" fmla="*/ 509616 w 1072230"/>
                <a:gd name="connsiteY36" fmla="*/ 370777 h 1072230"/>
                <a:gd name="connsiteX37" fmla="*/ 536115 w 1072230"/>
                <a:gd name="connsiteY37" fmla="*/ 0 h 1072230"/>
                <a:gd name="connsiteX38" fmla="*/ 560453 w 1072230"/>
                <a:gd name="connsiteY38" fmla="*/ 2453 h 1072230"/>
                <a:gd name="connsiteX39" fmla="*/ 594600 w 1072230"/>
                <a:gd name="connsiteY39" fmla="*/ 91894 h 1072230"/>
                <a:gd name="connsiteX40" fmla="*/ 651562 w 1072230"/>
                <a:gd name="connsiteY40" fmla="*/ 13189 h 1072230"/>
                <a:gd name="connsiteX41" fmla="*/ 697807 w 1072230"/>
                <a:gd name="connsiteY41" fmla="*/ 27545 h 1072230"/>
                <a:gd name="connsiteX42" fmla="*/ 707577 w 1072230"/>
                <a:gd name="connsiteY42" fmla="*/ 122165 h 1072230"/>
                <a:gd name="connsiteX43" fmla="*/ 781521 w 1072230"/>
                <a:gd name="connsiteY43" fmla="*/ 62065 h 1072230"/>
                <a:gd name="connsiteX44" fmla="*/ 824168 w 1072230"/>
                <a:gd name="connsiteY44" fmla="*/ 85213 h 1072230"/>
                <a:gd name="connsiteX45" fmla="*/ 808874 w 1072230"/>
                <a:gd name="connsiteY45" fmla="*/ 180650 h 1072230"/>
                <a:gd name="connsiteX46" fmla="*/ 896385 w 1072230"/>
                <a:gd name="connsiteY46" fmla="*/ 141496 h 1072230"/>
                <a:gd name="connsiteX47" fmla="*/ 915206 w 1072230"/>
                <a:gd name="connsiteY47" fmla="*/ 157025 h 1072230"/>
                <a:gd name="connsiteX48" fmla="*/ 930734 w 1072230"/>
                <a:gd name="connsiteY48" fmla="*/ 175845 h 1072230"/>
                <a:gd name="connsiteX49" fmla="*/ 891580 w 1072230"/>
                <a:gd name="connsiteY49" fmla="*/ 263356 h 1072230"/>
                <a:gd name="connsiteX50" fmla="*/ 987017 w 1072230"/>
                <a:gd name="connsiteY50" fmla="*/ 248062 h 1072230"/>
                <a:gd name="connsiteX51" fmla="*/ 1010166 w 1072230"/>
                <a:gd name="connsiteY51" fmla="*/ 290710 h 1072230"/>
                <a:gd name="connsiteX52" fmla="*/ 950065 w 1072230"/>
                <a:gd name="connsiteY52" fmla="*/ 364653 h 1072230"/>
                <a:gd name="connsiteX53" fmla="*/ 1044685 w 1072230"/>
                <a:gd name="connsiteY53" fmla="*/ 374423 h 1072230"/>
                <a:gd name="connsiteX54" fmla="*/ 1059041 w 1072230"/>
                <a:gd name="connsiteY54" fmla="*/ 420668 h 1072230"/>
                <a:gd name="connsiteX55" fmla="*/ 980336 w 1072230"/>
                <a:gd name="connsiteY55" fmla="*/ 477630 h 1072230"/>
                <a:gd name="connsiteX56" fmla="*/ 1069777 w 1072230"/>
                <a:gd name="connsiteY56" fmla="*/ 511777 h 1072230"/>
                <a:gd name="connsiteX57" fmla="*/ 1072230 w 1072230"/>
                <a:gd name="connsiteY57" fmla="*/ 536115 h 1072230"/>
                <a:gd name="connsiteX58" fmla="*/ 1069777 w 1072230"/>
                <a:gd name="connsiteY58" fmla="*/ 560453 h 1072230"/>
                <a:gd name="connsiteX59" fmla="*/ 980336 w 1072230"/>
                <a:gd name="connsiteY59" fmla="*/ 594600 h 1072230"/>
                <a:gd name="connsiteX60" fmla="*/ 1059041 w 1072230"/>
                <a:gd name="connsiteY60" fmla="*/ 651562 h 1072230"/>
                <a:gd name="connsiteX61" fmla="*/ 1044685 w 1072230"/>
                <a:gd name="connsiteY61" fmla="*/ 697807 h 1072230"/>
                <a:gd name="connsiteX62" fmla="*/ 950065 w 1072230"/>
                <a:gd name="connsiteY62" fmla="*/ 707577 h 1072230"/>
                <a:gd name="connsiteX63" fmla="*/ 1010166 w 1072230"/>
                <a:gd name="connsiteY63" fmla="*/ 781521 h 1072230"/>
                <a:gd name="connsiteX64" fmla="*/ 987017 w 1072230"/>
                <a:gd name="connsiteY64" fmla="*/ 824168 h 1072230"/>
                <a:gd name="connsiteX65" fmla="*/ 891580 w 1072230"/>
                <a:gd name="connsiteY65" fmla="*/ 808874 h 1072230"/>
                <a:gd name="connsiteX66" fmla="*/ 930734 w 1072230"/>
                <a:gd name="connsiteY66" fmla="*/ 896385 h 1072230"/>
                <a:gd name="connsiteX67" fmla="*/ 915206 w 1072230"/>
                <a:gd name="connsiteY67" fmla="*/ 915206 h 1072230"/>
                <a:gd name="connsiteX68" fmla="*/ 896385 w 1072230"/>
                <a:gd name="connsiteY68" fmla="*/ 930734 h 1072230"/>
                <a:gd name="connsiteX69" fmla="*/ 808874 w 1072230"/>
                <a:gd name="connsiteY69" fmla="*/ 891580 h 1072230"/>
                <a:gd name="connsiteX70" fmla="*/ 824168 w 1072230"/>
                <a:gd name="connsiteY70" fmla="*/ 987017 h 1072230"/>
                <a:gd name="connsiteX71" fmla="*/ 781520 w 1072230"/>
                <a:gd name="connsiteY71" fmla="*/ 1010166 h 1072230"/>
                <a:gd name="connsiteX72" fmla="*/ 707577 w 1072230"/>
                <a:gd name="connsiteY72" fmla="*/ 950065 h 1072230"/>
                <a:gd name="connsiteX73" fmla="*/ 697807 w 1072230"/>
                <a:gd name="connsiteY73" fmla="*/ 1044685 h 1072230"/>
                <a:gd name="connsiteX74" fmla="*/ 651562 w 1072230"/>
                <a:gd name="connsiteY74" fmla="*/ 1059041 h 1072230"/>
                <a:gd name="connsiteX75" fmla="*/ 594600 w 1072230"/>
                <a:gd name="connsiteY75" fmla="*/ 980336 h 1072230"/>
                <a:gd name="connsiteX76" fmla="*/ 560453 w 1072230"/>
                <a:gd name="connsiteY76" fmla="*/ 1069777 h 1072230"/>
                <a:gd name="connsiteX77" fmla="*/ 536115 w 1072230"/>
                <a:gd name="connsiteY77" fmla="*/ 1072230 h 1072230"/>
                <a:gd name="connsiteX78" fmla="*/ 511777 w 1072230"/>
                <a:gd name="connsiteY78" fmla="*/ 1069777 h 1072230"/>
                <a:gd name="connsiteX79" fmla="*/ 477630 w 1072230"/>
                <a:gd name="connsiteY79" fmla="*/ 980336 h 1072230"/>
                <a:gd name="connsiteX80" fmla="*/ 420668 w 1072230"/>
                <a:gd name="connsiteY80" fmla="*/ 1059041 h 1072230"/>
                <a:gd name="connsiteX81" fmla="*/ 374423 w 1072230"/>
                <a:gd name="connsiteY81" fmla="*/ 1044685 h 1072230"/>
                <a:gd name="connsiteX82" fmla="*/ 364653 w 1072230"/>
                <a:gd name="connsiteY82" fmla="*/ 950065 h 1072230"/>
                <a:gd name="connsiteX83" fmla="*/ 290710 w 1072230"/>
                <a:gd name="connsiteY83" fmla="*/ 1010166 h 1072230"/>
                <a:gd name="connsiteX84" fmla="*/ 248062 w 1072230"/>
                <a:gd name="connsiteY84" fmla="*/ 987017 h 1072230"/>
                <a:gd name="connsiteX85" fmla="*/ 263356 w 1072230"/>
                <a:gd name="connsiteY85" fmla="*/ 891580 h 1072230"/>
                <a:gd name="connsiteX86" fmla="*/ 175845 w 1072230"/>
                <a:gd name="connsiteY86" fmla="*/ 930734 h 1072230"/>
                <a:gd name="connsiteX87" fmla="*/ 157025 w 1072230"/>
                <a:gd name="connsiteY87" fmla="*/ 915206 h 1072230"/>
                <a:gd name="connsiteX88" fmla="*/ 141496 w 1072230"/>
                <a:gd name="connsiteY88" fmla="*/ 896385 h 1072230"/>
                <a:gd name="connsiteX89" fmla="*/ 180650 w 1072230"/>
                <a:gd name="connsiteY89" fmla="*/ 808874 h 1072230"/>
                <a:gd name="connsiteX90" fmla="*/ 85213 w 1072230"/>
                <a:gd name="connsiteY90" fmla="*/ 824168 h 1072230"/>
                <a:gd name="connsiteX91" fmla="*/ 62065 w 1072230"/>
                <a:gd name="connsiteY91" fmla="*/ 781521 h 1072230"/>
                <a:gd name="connsiteX92" fmla="*/ 122165 w 1072230"/>
                <a:gd name="connsiteY92" fmla="*/ 707577 h 1072230"/>
                <a:gd name="connsiteX93" fmla="*/ 27545 w 1072230"/>
                <a:gd name="connsiteY93" fmla="*/ 697807 h 1072230"/>
                <a:gd name="connsiteX94" fmla="*/ 13189 w 1072230"/>
                <a:gd name="connsiteY94" fmla="*/ 651562 h 1072230"/>
                <a:gd name="connsiteX95" fmla="*/ 91894 w 1072230"/>
                <a:gd name="connsiteY95" fmla="*/ 594600 h 1072230"/>
                <a:gd name="connsiteX96" fmla="*/ 2453 w 1072230"/>
                <a:gd name="connsiteY96" fmla="*/ 560453 h 1072230"/>
                <a:gd name="connsiteX97" fmla="*/ 0 w 1072230"/>
                <a:gd name="connsiteY97" fmla="*/ 536115 h 1072230"/>
                <a:gd name="connsiteX98" fmla="*/ 2453 w 1072230"/>
                <a:gd name="connsiteY98" fmla="*/ 511777 h 1072230"/>
                <a:gd name="connsiteX99" fmla="*/ 91894 w 1072230"/>
                <a:gd name="connsiteY99" fmla="*/ 477630 h 1072230"/>
                <a:gd name="connsiteX100" fmla="*/ 13189 w 1072230"/>
                <a:gd name="connsiteY100" fmla="*/ 420668 h 1072230"/>
                <a:gd name="connsiteX101" fmla="*/ 27545 w 1072230"/>
                <a:gd name="connsiteY101" fmla="*/ 374423 h 1072230"/>
                <a:gd name="connsiteX102" fmla="*/ 122165 w 1072230"/>
                <a:gd name="connsiteY102" fmla="*/ 364653 h 1072230"/>
                <a:gd name="connsiteX103" fmla="*/ 62065 w 1072230"/>
                <a:gd name="connsiteY103" fmla="*/ 290710 h 1072230"/>
                <a:gd name="connsiteX104" fmla="*/ 85213 w 1072230"/>
                <a:gd name="connsiteY104" fmla="*/ 248062 h 1072230"/>
                <a:gd name="connsiteX105" fmla="*/ 180650 w 1072230"/>
                <a:gd name="connsiteY105" fmla="*/ 263356 h 1072230"/>
                <a:gd name="connsiteX106" fmla="*/ 141496 w 1072230"/>
                <a:gd name="connsiteY106" fmla="*/ 175845 h 1072230"/>
                <a:gd name="connsiteX107" fmla="*/ 157025 w 1072230"/>
                <a:gd name="connsiteY107" fmla="*/ 157025 h 1072230"/>
                <a:gd name="connsiteX108" fmla="*/ 175845 w 1072230"/>
                <a:gd name="connsiteY108" fmla="*/ 141496 h 1072230"/>
                <a:gd name="connsiteX109" fmla="*/ 263356 w 1072230"/>
                <a:gd name="connsiteY109" fmla="*/ 180650 h 1072230"/>
                <a:gd name="connsiteX110" fmla="*/ 248062 w 1072230"/>
                <a:gd name="connsiteY110" fmla="*/ 85213 h 1072230"/>
                <a:gd name="connsiteX111" fmla="*/ 290710 w 1072230"/>
                <a:gd name="connsiteY111" fmla="*/ 62065 h 1072230"/>
                <a:gd name="connsiteX112" fmla="*/ 364653 w 1072230"/>
                <a:gd name="connsiteY112" fmla="*/ 122165 h 1072230"/>
                <a:gd name="connsiteX113" fmla="*/ 374423 w 1072230"/>
                <a:gd name="connsiteY113" fmla="*/ 27545 h 1072230"/>
                <a:gd name="connsiteX114" fmla="*/ 420668 w 1072230"/>
                <a:gd name="connsiteY114" fmla="*/ 13189 h 1072230"/>
                <a:gd name="connsiteX115" fmla="*/ 477630 w 1072230"/>
                <a:gd name="connsiteY115" fmla="*/ 91894 h 1072230"/>
                <a:gd name="connsiteX116" fmla="*/ 511777 w 1072230"/>
                <a:gd name="connsiteY116" fmla="*/ 2453 h 1072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</a:cxnLst>
              <a:rect l="l" t="t" r="r" b="b"/>
              <a:pathLst>
                <a:path w="1072230" h="1072230">
                  <a:moveTo>
                    <a:pt x="704234" y="548838"/>
                  </a:moveTo>
                  <a:lnTo>
                    <a:pt x="693389" y="602554"/>
                  </a:lnTo>
                  <a:cubicBezTo>
                    <a:pt x="676115" y="643396"/>
                    <a:pt x="643396" y="676115"/>
                    <a:pt x="602554" y="693389"/>
                  </a:cubicBezTo>
                  <a:lnTo>
                    <a:pt x="568998" y="700164"/>
                  </a:lnTo>
                  <a:lnTo>
                    <a:pt x="568998" y="879092"/>
                  </a:lnTo>
                  <a:lnTo>
                    <a:pt x="598094" y="876524"/>
                  </a:lnTo>
                  <a:cubicBezTo>
                    <a:pt x="738911" y="851371"/>
                    <a:pt x="850563" y="742032"/>
                    <a:pt x="879131" y="602427"/>
                  </a:cubicBezTo>
                  <a:lnTo>
                    <a:pt x="884533" y="548838"/>
                  </a:lnTo>
                  <a:close/>
                  <a:moveTo>
                    <a:pt x="187697" y="548838"/>
                  </a:moveTo>
                  <a:lnTo>
                    <a:pt x="193099" y="602427"/>
                  </a:lnTo>
                  <a:cubicBezTo>
                    <a:pt x="221667" y="742032"/>
                    <a:pt x="333319" y="851371"/>
                    <a:pt x="474136" y="876524"/>
                  </a:cubicBezTo>
                  <a:lnTo>
                    <a:pt x="509616" y="879655"/>
                  </a:lnTo>
                  <a:lnTo>
                    <a:pt x="509616" y="701453"/>
                  </a:lnTo>
                  <a:lnTo>
                    <a:pt x="469676" y="693389"/>
                  </a:lnTo>
                  <a:cubicBezTo>
                    <a:pt x="428834" y="676115"/>
                    <a:pt x="396115" y="643396"/>
                    <a:pt x="378841" y="602554"/>
                  </a:cubicBezTo>
                  <a:lnTo>
                    <a:pt x="367996" y="548838"/>
                  </a:lnTo>
                  <a:close/>
                  <a:moveTo>
                    <a:pt x="536115" y="450771"/>
                  </a:moveTo>
                  <a:cubicBezTo>
                    <a:pt x="488981" y="450771"/>
                    <a:pt x="450771" y="488981"/>
                    <a:pt x="450771" y="536115"/>
                  </a:cubicBezTo>
                  <a:cubicBezTo>
                    <a:pt x="450771" y="583249"/>
                    <a:pt x="488981" y="621459"/>
                    <a:pt x="536115" y="621459"/>
                  </a:cubicBezTo>
                  <a:cubicBezTo>
                    <a:pt x="583249" y="621459"/>
                    <a:pt x="621459" y="583249"/>
                    <a:pt x="621459" y="536115"/>
                  </a:cubicBezTo>
                  <a:cubicBezTo>
                    <a:pt x="621459" y="488981"/>
                    <a:pt x="583249" y="450771"/>
                    <a:pt x="536115" y="450771"/>
                  </a:cubicBezTo>
                  <a:close/>
                  <a:moveTo>
                    <a:pt x="568998" y="185050"/>
                  </a:moveTo>
                  <a:lnTo>
                    <a:pt x="568998" y="372066"/>
                  </a:lnTo>
                  <a:lnTo>
                    <a:pt x="602554" y="378841"/>
                  </a:lnTo>
                  <a:cubicBezTo>
                    <a:pt x="643396" y="396115"/>
                    <a:pt x="676115" y="428834"/>
                    <a:pt x="693389" y="469676"/>
                  </a:cubicBezTo>
                  <a:lnTo>
                    <a:pt x="697383" y="489456"/>
                  </a:lnTo>
                  <a:lnTo>
                    <a:pt x="882502" y="489456"/>
                  </a:lnTo>
                  <a:lnTo>
                    <a:pt x="880775" y="469885"/>
                  </a:lnTo>
                  <a:cubicBezTo>
                    <a:pt x="855622" y="329068"/>
                    <a:pt x="746282" y="217416"/>
                    <a:pt x="606678" y="188848"/>
                  </a:cubicBezTo>
                  <a:close/>
                  <a:moveTo>
                    <a:pt x="509616" y="184073"/>
                  </a:moveTo>
                  <a:lnTo>
                    <a:pt x="474136" y="187204"/>
                  </a:lnTo>
                  <a:cubicBezTo>
                    <a:pt x="333319" y="212357"/>
                    <a:pt x="221667" y="321696"/>
                    <a:pt x="193099" y="461301"/>
                  </a:cubicBezTo>
                  <a:lnTo>
                    <a:pt x="190261" y="489456"/>
                  </a:lnTo>
                  <a:lnTo>
                    <a:pt x="374847" y="489456"/>
                  </a:lnTo>
                  <a:lnTo>
                    <a:pt x="378841" y="469676"/>
                  </a:lnTo>
                  <a:cubicBezTo>
                    <a:pt x="396115" y="428834"/>
                    <a:pt x="428834" y="396115"/>
                    <a:pt x="469676" y="378841"/>
                  </a:cubicBezTo>
                  <a:lnTo>
                    <a:pt x="509616" y="370777"/>
                  </a:lnTo>
                  <a:close/>
                  <a:moveTo>
                    <a:pt x="536115" y="0"/>
                  </a:moveTo>
                  <a:lnTo>
                    <a:pt x="560453" y="2453"/>
                  </a:lnTo>
                  <a:lnTo>
                    <a:pt x="594600" y="91894"/>
                  </a:lnTo>
                  <a:lnTo>
                    <a:pt x="651562" y="13189"/>
                  </a:lnTo>
                  <a:lnTo>
                    <a:pt x="697807" y="27545"/>
                  </a:lnTo>
                  <a:lnTo>
                    <a:pt x="707577" y="122165"/>
                  </a:lnTo>
                  <a:lnTo>
                    <a:pt x="781521" y="62065"/>
                  </a:lnTo>
                  <a:lnTo>
                    <a:pt x="824168" y="85213"/>
                  </a:lnTo>
                  <a:lnTo>
                    <a:pt x="808874" y="180650"/>
                  </a:lnTo>
                  <a:lnTo>
                    <a:pt x="896385" y="141496"/>
                  </a:lnTo>
                  <a:lnTo>
                    <a:pt x="915206" y="157025"/>
                  </a:lnTo>
                  <a:lnTo>
                    <a:pt x="930734" y="175845"/>
                  </a:lnTo>
                  <a:lnTo>
                    <a:pt x="891580" y="263356"/>
                  </a:lnTo>
                  <a:lnTo>
                    <a:pt x="987017" y="248062"/>
                  </a:lnTo>
                  <a:lnTo>
                    <a:pt x="1010166" y="290710"/>
                  </a:lnTo>
                  <a:lnTo>
                    <a:pt x="950065" y="364653"/>
                  </a:lnTo>
                  <a:lnTo>
                    <a:pt x="1044685" y="374423"/>
                  </a:lnTo>
                  <a:lnTo>
                    <a:pt x="1059041" y="420668"/>
                  </a:lnTo>
                  <a:lnTo>
                    <a:pt x="980336" y="477630"/>
                  </a:lnTo>
                  <a:lnTo>
                    <a:pt x="1069777" y="511777"/>
                  </a:lnTo>
                  <a:lnTo>
                    <a:pt x="1072230" y="536115"/>
                  </a:lnTo>
                  <a:lnTo>
                    <a:pt x="1069777" y="560453"/>
                  </a:lnTo>
                  <a:lnTo>
                    <a:pt x="980336" y="594600"/>
                  </a:lnTo>
                  <a:lnTo>
                    <a:pt x="1059041" y="651562"/>
                  </a:lnTo>
                  <a:lnTo>
                    <a:pt x="1044685" y="697807"/>
                  </a:lnTo>
                  <a:lnTo>
                    <a:pt x="950065" y="707577"/>
                  </a:lnTo>
                  <a:lnTo>
                    <a:pt x="1010166" y="781521"/>
                  </a:lnTo>
                  <a:lnTo>
                    <a:pt x="987017" y="824168"/>
                  </a:lnTo>
                  <a:lnTo>
                    <a:pt x="891580" y="808874"/>
                  </a:lnTo>
                  <a:lnTo>
                    <a:pt x="930734" y="896385"/>
                  </a:lnTo>
                  <a:lnTo>
                    <a:pt x="915206" y="915206"/>
                  </a:lnTo>
                  <a:lnTo>
                    <a:pt x="896385" y="930734"/>
                  </a:lnTo>
                  <a:lnTo>
                    <a:pt x="808874" y="891580"/>
                  </a:lnTo>
                  <a:lnTo>
                    <a:pt x="824168" y="987017"/>
                  </a:lnTo>
                  <a:lnTo>
                    <a:pt x="781520" y="1010166"/>
                  </a:lnTo>
                  <a:lnTo>
                    <a:pt x="707577" y="950065"/>
                  </a:lnTo>
                  <a:lnTo>
                    <a:pt x="697807" y="1044685"/>
                  </a:lnTo>
                  <a:lnTo>
                    <a:pt x="651562" y="1059041"/>
                  </a:lnTo>
                  <a:lnTo>
                    <a:pt x="594600" y="980336"/>
                  </a:lnTo>
                  <a:lnTo>
                    <a:pt x="560453" y="1069777"/>
                  </a:lnTo>
                  <a:lnTo>
                    <a:pt x="536115" y="1072230"/>
                  </a:lnTo>
                  <a:lnTo>
                    <a:pt x="511777" y="1069777"/>
                  </a:lnTo>
                  <a:lnTo>
                    <a:pt x="477630" y="980336"/>
                  </a:lnTo>
                  <a:lnTo>
                    <a:pt x="420668" y="1059041"/>
                  </a:lnTo>
                  <a:lnTo>
                    <a:pt x="374423" y="1044685"/>
                  </a:lnTo>
                  <a:lnTo>
                    <a:pt x="364653" y="950065"/>
                  </a:lnTo>
                  <a:lnTo>
                    <a:pt x="290710" y="1010166"/>
                  </a:lnTo>
                  <a:lnTo>
                    <a:pt x="248062" y="987017"/>
                  </a:lnTo>
                  <a:lnTo>
                    <a:pt x="263356" y="891580"/>
                  </a:lnTo>
                  <a:lnTo>
                    <a:pt x="175845" y="930734"/>
                  </a:lnTo>
                  <a:lnTo>
                    <a:pt x="157025" y="915206"/>
                  </a:lnTo>
                  <a:lnTo>
                    <a:pt x="141496" y="896385"/>
                  </a:lnTo>
                  <a:lnTo>
                    <a:pt x="180650" y="808874"/>
                  </a:lnTo>
                  <a:lnTo>
                    <a:pt x="85213" y="824168"/>
                  </a:lnTo>
                  <a:lnTo>
                    <a:pt x="62065" y="781521"/>
                  </a:lnTo>
                  <a:lnTo>
                    <a:pt x="122165" y="707577"/>
                  </a:lnTo>
                  <a:lnTo>
                    <a:pt x="27545" y="697807"/>
                  </a:lnTo>
                  <a:lnTo>
                    <a:pt x="13189" y="651562"/>
                  </a:lnTo>
                  <a:lnTo>
                    <a:pt x="91894" y="594600"/>
                  </a:lnTo>
                  <a:lnTo>
                    <a:pt x="2453" y="560453"/>
                  </a:lnTo>
                  <a:lnTo>
                    <a:pt x="0" y="536115"/>
                  </a:lnTo>
                  <a:lnTo>
                    <a:pt x="2453" y="511777"/>
                  </a:lnTo>
                  <a:lnTo>
                    <a:pt x="91894" y="477630"/>
                  </a:lnTo>
                  <a:lnTo>
                    <a:pt x="13189" y="420668"/>
                  </a:lnTo>
                  <a:lnTo>
                    <a:pt x="27545" y="374423"/>
                  </a:lnTo>
                  <a:lnTo>
                    <a:pt x="122165" y="364653"/>
                  </a:lnTo>
                  <a:lnTo>
                    <a:pt x="62065" y="290710"/>
                  </a:lnTo>
                  <a:lnTo>
                    <a:pt x="85213" y="248062"/>
                  </a:lnTo>
                  <a:lnTo>
                    <a:pt x="180650" y="263356"/>
                  </a:lnTo>
                  <a:lnTo>
                    <a:pt x="141496" y="175845"/>
                  </a:lnTo>
                  <a:lnTo>
                    <a:pt x="157025" y="157025"/>
                  </a:lnTo>
                  <a:lnTo>
                    <a:pt x="175845" y="141496"/>
                  </a:lnTo>
                  <a:lnTo>
                    <a:pt x="263356" y="180650"/>
                  </a:lnTo>
                  <a:lnTo>
                    <a:pt x="248062" y="85213"/>
                  </a:lnTo>
                  <a:lnTo>
                    <a:pt x="290710" y="62065"/>
                  </a:lnTo>
                  <a:lnTo>
                    <a:pt x="364653" y="122165"/>
                  </a:lnTo>
                  <a:lnTo>
                    <a:pt x="374423" y="27545"/>
                  </a:lnTo>
                  <a:lnTo>
                    <a:pt x="420668" y="13189"/>
                  </a:lnTo>
                  <a:lnTo>
                    <a:pt x="477630" y="91894"/>
                  </a:lnTo>
                  <a:lnTo>
                    <a:pt x="511777" y="245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 sz="130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0" name="任意多边形 42"/>
            <p:cNvSpPr/>
            <p:nvPr/>
          </p:nvSpPr>
          <p:spPr>
            <a:xfrm rot="2700000">
              <a:off x="5749093" y="1601982"/>
              <a:ext cx="60720" cy="60720"/>
            </a:xfrm>
            <a:custGeom>
              <a:avLst/>
              <a:gdLst>
                <a:gd name="connsiteX0" fmla="*/ 704234 w 1072230"/>
                <a:gd name="connsiteY0" fmla="*/ 548838 h 1072230"/>
                <a:gd name="connsiteX1" fmla="*/ 693389 w 1072230"/>
                <a:gd name="connsiteY1" fmla="*/ 602554 h 1072230"/>
                <a:gd name="connsiteX2" fmla="*/ 602554 w 1072230"/>
                <a:gd name="connsiteY2" fmla="*/ 693389 h 1072230"/>
                <a:gd name="connsiteX3" fmla="*/ 568998 w 1072230"/>
                <a:gd name="connsiteY3" fmla="*/ 700164 h 1072230"/>
                <a:gd name="connsiteX4" fmla="*/ 568998 w 1072230"/>
                <a:gd name="connsiteY4" fmla="*/ 879092 h 1072230"/>
                <a:gd name="connsiteX5" fmla="*/ 598094 w 1072230"/>
                <a:gd name="connsiteY5" fmla="*/ 876524 h 1072230"/>
                <a:gd name="connsiteX6" fmla="*/ 879131 w 1072230"/>
                <a:gd name="connsiteY6" fmla="*/ 602427 h 1072230"/>
                <a:gd name="connsiteX7" fmla="*/ 884533 w 1072230"/>
                <a:gd name="connsiteY7" fmla="*/ 548838 h 1072230"/>
                <a:gd name="connsiteX8" fmla="*/ 187697 w 1072230"/>
                <a:gd name="connsiteY8" fmla="*/ 548838 h 1072230"/>
                <a:gd name="connsiteX9" fmla="*/ 193099 w 1072230"/>
                <a:gd name="connsiteY9" fmla="*/ 602427 h 1072230"/>
                <a:gd name="connsiteX10" fmla="*/ 474136 w 1072230"/>
                <a:gd name="connsiteY10" fmla="*/ 876524 h 1072230"/>
                <a:gd name="connsiteX11" fmla="*/ 509616 w 1072230"/>
                <a:gd name="connsiteY11" fmla="*/ 879655 h 1072230"/>
                <a:gd name="connsiteX12" fmla="*/ 509616 w 1072230"/>
                <a:gd name="connsiteY12" fmla="*/ 701453 h 1072230"/>
                <a:gd name="connsiteX13" fmla="*/ 469676 w 1072230"/>
                <a:gd name="connsiteY13" fmla="*/ 693389 h 1072230"/>
                <a:gd name="connsiteX14" fmla="*/ 378841 w 1072230"/>
                <a:gd name="connsiteY14" fmla="*/ 602554 h 1072230"/>
                <a:gd name="connsiteX15" fmla="*/ 367996 w 1072230"/>
                <a:gd name="connsiteY15" fmla="*/ 548838 h 1072230"/>
                <a:gd name="connsiteX16" fmla="*/ 536115 w 1072230"/>
                <a:gd name="connsiteY16" fmla="*/ 450771 h 1072230"/>
                <a:gd name="connsiteX17" fmla="*/ 450771 w 1072230"/>
                <a:gd name="connsiteY17" fmla="*/ 536115 h 1072230"/>
                <a:gd name="connsiteX18" fmla="*/ 536115 w 1072230"/>
                <a:gd name="connsiteY18" fmla="*/ 621459 h 1072230"/>
                <a:gd name="connsiteX19" fmla="*/ 621459 w 1072230"/>
                <a:gd name="connsiteY19" fmla="*/ 536115 h 1072230"/>
                <a:gd name="connsiteX20" fmla="*/ 536115 w 1072230"/>
                <a:gd name="connsiteY20" fmla="*/ 450771 h 1072230"/>
                <a:gd name="connsiteX21" fmla="*/ 568998 w 1072230"/>
                <a:gd name="connsiteY21" fmla="*/ 185050 h 1072230"/>
                <a:gd name="connsiteX22" fmla="*/ 568998 w 1072230"/>
                <a:gd name="connsiteY22" fmla="*/ 372066 h 1072230"/>
                <a:gd name="connsiteX23" fmla="*/ 602554 w 1072230"/>
                <a:gd name="connsiteY23" fmla="*/ 378841 h 1072230"/>
                <a:gd name="connsiteX24" fmla="*/ 693389 w 1072230"/>
                <a:gd name="connsiteY24" fmla="*/ 469676 h 1072230"/>
                <a:gd name="connsiteX25" fmla="*/ 697383 w 1072230"/>
                <a:gd name="connsiteY25" fmla="*/ 489456 h 1072230"/>
                <a:gd name="connsiteX26" fmla="*/ 882502 w 1072230"/>
                <a:gd name="connsiteY26" fmla="*/ 489456 h 1072230"/>
                <a:gd name="connsiteX27" fmla="*/ 880775 w 1072230"/>
                <a:gd name="connsiteY27" fmla="*/ 469885 h 1072230"/>
                <a:gd name="connsiteX28" fmla="*/ 606678 w 1072230"/>
                <a:gd name="connsiteY28" fmla="*/ 188848 h 1072230"/>
                <a:gd name="connsiteX29" fmla="*/ 509616 w 1072230"/>
                <a:gd name="connsiteY29" fmla="*/ 184073 h 1072230"/>
                <a:gd name="connsiteX30" fmla="*/ 474136 w 1072230"/>
                <a:gd name="connsiteY30" fmla="*/ 187204 h 1072230"/>
                <a:gd name="connsiteX31" fmla="*/ 193099 w 1072230"/>
                <a:gd name="connsiteY31" fmla="*/ 461301 h 1072230"/>
                <a:gd name="connsiteX32" fmla="*/ 190261 w 1072230"/>
                <a:gd name="connsiteY32" fmla="*/ 489456 h 1072230"/>
                <a:gd name="connsiteX33" fmla="*/ 374847 w 1072230"/>
                <a:gd name="connsiteY33" fmla="*/ 489456 h 1072230"/>
                <a:gd name="connsiteX34" fmla="*/ 378841 w 1072230"/>
                <a:gd name="connsiteY34" fmla="*/ 469676 h 1072230"/>
                <a:gd name="connsiteX35" fmla="*/ 469676 w 1072230"/>
                <a:gd name="connsiteY35" fmla="*/ 378841 h 1072230"/>
                <a:gd name="connsiteX36" fmla="*/ 509616 w 1072230"/>
                <a:gd name="connsiteY36" fmla="*/ 370777 h 1072230"/>
                <a:gd name="connsiteX37" fmla="*/ 536115 w 1072230"/>
                <a:gd name="connsiteY37" fmla="*/ 0 h 1072230"/>
                <a:gd name="connsiteX38" fmla="*/ 560453 w 1072230"/>
                <a:gd name="connsiteY38" fmla="*/ 2453 h 1072230"/>
                <a:gd name="connsiteX39" fmla="*/ 594600 w 1072230"/>
                <a:gd name="connsiteY39" fmla="*/ 91894 h 1072230"/>
                <a:gd name="connsiteX40" fmla="*/ 651562 w 1072230"/>
                <a:gd name="connsiteY40" fmla="*/ 13189 h 1072230"/>
                <a:gd name="connsiteX41" fmla="*/ 697807 w 1072230"/>
                <a:gd name="connsiteY41" fmla="*/ 27545 h 1072230"/>
                <a:gd name="connsiteX42" fmla="*/ 707577 w 1072230"/>
                <a:gd name="connsiteY42" fmla="*/ 122165 h 1072230"/>
                <a:gd name="connsiteX43" fmla="*/ 781521 w 1072230"/>
                <a:gd name="connsiteY43" fmla="*/ 62065 h 1072230"/>
                <a:gd name="connsiteX44" fmla="*/ 824168 w 1072230"/>
                <a:gd name="connsiteY44" fmla="*/ 85213 h 1072230"/>
                <a:gd name="connsiteX45" fmla="*/ 808874 w 1072230"/>
                <a:gd name="connsiteY45" fmla="*/ 180650 h 1072230"/>
                <a:gd name="connsiteX46" fmla="*/ 896385 w 1072230"/>
                <a:gd name="connsiteY46" fmla="*/ 141496 h 1072230"/>
                <a:gd name="connsiteX47" fmla="*/ 915206 w 1072230"/>
                <a:gd name="connsiteY47" fmla="*/ 157025 h 1072230"/>
                <a:gd name="connsiteX48" fmla="*/ 930734 w 1072230"/>
                <a:gd name="connsiteY48" fmla="*/ 175845 h 1072230"/>
                <a:gd name="connsiteX49" fmla="*/ 891580 w 1072230"/>
                <a:gd name="connsiteY49" fmla="*/ 263356 h 1072230"/>
                <a:gd name="connsiteX50" fmla="*/ 987017 w 1072230"/>
                <a:gd name="connsiteY50" fmla="*/ 248062 h 1072230"/>
                <a:gd name="connsiteX51" fmla="*/ 1010166 w 1072230"/>
                <a:gd name="connsiteY51" fmla="*/ 290710 h 1072230"/>
                <a:gd name="connsiteX52" fmla="*/ 950065 w 1072230"/>
                <a:gd name="connsiteY52" fmla="*/ 364653 h 1072230"/>
                <a:gd name="connsiteX53" fmla="*/ 1044685 w 1072230"/>
                <a:gd name="connsiteY53" fmla="*/ 374423 h 1072230"/>
                <a:gd name="connsiteX54" fmla="*/ 1059041 w 1072230"/>
                <a:gd name="connsiteY54" fmla="*/ 420668 h 1072230"/>
                <a:gd name="connsiteX55" fmla="*/ 980336 w 1072230"/>
                <a:gd name="connsiteY55" fmla="*/ 477630 h 1072230"/>
                <a:gd name="connsiteX56" fmla="*/ 1069777 w 1072230"/>
                <a:gd name="connsiteY56" fmla="*/ 511777 h 1072230"/>
                <a:gd name="connsiteX57" fmla="*/ 1072230 w 1072230"/>
                <a:gd name="connsiteY57" fmla="*/ 536115 h 1072230"/>
                <a:gd name="connsiteX58" fmla="*/ 1069777 w 1072230"/>
                <a:gd name="connsiteY58" fmla="*/ 560453 h 1072230"/>
                <a:gd name="connsiteX59" fmla="*/ 980336 w 1072230"/>
                <a:gd name="connsiteY59" fmla="*/ 594600 h 1072230"/>
                <a:gd name="connsiteX60" fmla="*/ 1059041 w 1072230"/>
                <a:gd name="connsiteY60" fmla="*/ 651562 h 1072230"/>
                <a:gd name="connsiteX61" fmla="*/ 1044685 w 1072230"/>
                <a:gd name="connsiteY61" fmla="*/ 697807 h 1072230"/>
                <a:gd name="connsiteX62" fmla="*/ 950065 w 1072230"/>
                <a:gd name="connsiteY62" fmla="*/ 707577 h 1072230"/>
                <a:gd name="connsiteX63" fmla="*/ 1010166 w 1072230"/>
                <a:gd name="connsiteY63" fmla="*/ 781521 h 1072230"/>
                <a:gd name="connsiteX64" fmla="*/ 987017 w 1072230"/>
                <a:gd name="connsiteY64" fmla="*/ 824168 h 1072230"/>
                <a:gd name="connsiteX65" fmla="*/ 891580 w 1072230"/>
                <a:gd name="connsiteY65" fmla="*/ 808874 h 1072230"/>
                <a:gd name="connsiteX66" fmla="*/ 930734 w 1072230"/>
                <a:gd name="connsiteY66" fmla="*/ 896385 h 1072230"/>
                <a:gd name="connsiteX67" fmla="*/ 915206 w 1072230"/>
                <a:gd name="connsiteY67" fmla="*/ 915206 h 1072230"/>
                <a:gd name="connsiteX68" fmla="*/ 896385 w 1072230"/>
                <a:gd name="connsiteY68" fmla="*/ 930734 h 1072230"/>
                <a:gd name="connsiteX69" fmla="*/ 808874 w 1072230"/>
                <a:gd name="connsiteY69" fmla="*/ 891580 h 1072230"/>
                <a:gd name="connsiteX70" fmla="*/ 824168 w 1072230"/>
                <a:gd name="connsiteY70" fmla="*/ 987017 h 1072230"/>
                <a:gd name="connsiteX71" fmla="*/ 781520 w 1072230"/>
                <a:gd name="connsiteY71" fmla="*/ 1010166 h 1072230"/>
                <a:gd name="connsiteX72" fmla="*/ 707577 w 1072230"/>
                <a:gd name="connsiteY72" fmla="*/ 950065 h 1072230"/>
                <a:gd name="connsiteX73" fmla="*/ 697807 w 1072230"/>
                <a:gd name="connsiteY73" fmla="*/ 1044685 h 1072230"/>
                <a:gd name="connsiteX74" fmla="*/ 651562 w 1072230"/>
                <a:gd name="connsiteY74" fmla="*/ 1059041 h 1072230"/>
                <a:gd name="connsiteX75" fmla="*/ 594600 w 1072230"/>
                <a:gd name="connsiteY75" fmla="*/ 980336 h 1072230"/>
                <a:gd name="connsiteX76" fmla="*/ 560453 w 1072230"/>
                <a:gd name="connsiteY76" fmla="*/ 1069777 h 1072230"/>
                <a:gd name="connsiteX77" fmla="*/ 536115 w 1072230"/>
                <a:gd name="connsiteY77" fmla="*/ 1072230 h 1072230"/>
                <a:gd name="connsiteX78" fmla="*/ 511777 w 1072230"/>
                <a:gd name="connsiteY78" fmla="*/ 1069777 h 1072230"/>
                <a:gd name="connsiteX79" fmla="*/ 477630 w 1072230"/>
                <a:gd name="connsiteY79" fmla="*/ 980336 h 1072230"/>
                <a:gd name="connsiteX80" fmla="*/ 420668 w 1072230"/>
                <a:gd name="connsiteY80" fmla="*/ 1059041 h 1072230"/>
                <a:gd name="connsiteX81" fmla="*/ 374423 w 1072230"/>
                <a:gd name="connsiteY81" fmla="*/ 1044685 h 1072230"/>
                <a:gd name="connsiteX82" fmla="*/ 364653 w 1072230"/>
                <a:gd name="connsiteY82" fmla="*/ 950065 h 1072230"/>
                <a:gd name="connsiteX83" fmla="*/ 290710 w 1072230"/>
                <a:gd name="connsiteY83" fmla="*/ 1010166 h 1072230"/>
                <a:gd name="connsiteX84" fmla="*/ 248062 w 1072230"/>
                <a:gd name="connsiteY84" fmla="*/ 987017 h 1072230"/>
                <a:gd name="connsiteX85" fmla="*/ 263356 w 1072230"/>
                <a:gd name="connsiteY85" fmla="*/ 891580 h 1072230"/>
                <a:gd name="connsiteX86" fmla="*/ 175845 w 1072230"/>
                <a:gd name="connsiteY86" fmla="*/ 930734 h 1072230"/>
                <a:gd name="connsiteX87" fmla="*/ 157025 w 1072230"/>
                <a:gd name="connsiteY87" fmla="*/ 915206 h 1072230"/>
                <a:gd name="connsiteX88" fmla="*/ 141496 w 1072230"/>
                <a:gd name="connsiteY88" fmla="*/ 896385 h 1072230"/>
                <a:gd name="connsiteX89" fmla="*/ 180650 w 1072230"/>
                <a:gd name="connsiteY89" fmla="*/ 808874 h 1072230"/>
                <a:gd name="connsiteX90" fmla="*/ 85213 w 1072230"/>
                <a:gd name="connsiteY90" fmla="*/ 824168 h 1072230"/>
                <a:gd name="connsiteX91" fmla="*/ 62065 w 1072230"/>
                <a:gd name="connsiteY91" fmla="*/ 781521 h 1072230"/>
                <a:gd name="connsiteX92" fmla="*/ 122165 w 1072230"/>
                <a:gd name="connsiteY92" fmla="*/ 707577 h 1072230"/>
                <a:gd name="connsiteX93" fmla="*/ 27545 w 1072230"/>
                <a:gd name="connsiteY93" fmla="*/ 697807 h 1072230"/>
                <a:gd name="connsiteX94" fmla="*/ 13189 w 1072230"/>
                <a:gd name="connsiteY94" fmla="*/ 651562 h 1072230"/>
                <a:gd name="connsiteX95" fmla="*/ 91894 w 1072230"/>
                <a:gd name="connsiteY95" fmla="*/ 594600 h 1072230"/>
                <a:gd name="connsiteX96" fmla="*/ 2453 w 1072230"/>
                <a:gd name="connsiteY96" fmla="*/ 560453 h 1072230"/>
                <a:gd name="connsiteX97" fmla="*/ 0 w 1072230"/>
                <a:gd name="connsiteY97" fmla="*/ 536115 h 1072230"/>
                <a:gd name="connsiteX98" fmla="*/ 2453 w 1072230"/>
                <a:gd name="connsiteY98" fmla="*/ 511777 h 1072230"/>
                <a:gd name="connsiteX99" fmla="*/ 91894 w 1072230"/>
                <a:gd name="connsiteY99" fmla="*/ 477630 h 1072230"/>
                <a:gd name="connsiteX100" fmla="*/ 13189 w 1072230"/>
                <a:gd name="connsiteY100" fmla="*/ 420668 h 1072230"/>
                <a:gd name="connsiteX101" fmla="*/ 27545 w 1072230"/>
                <a:gd name="connsiteY101" fmla="*/ 374423 h 1072230"/>
                <a:gd name="connsiteX102" fmla="*/ 122165 w 1072230"/>
                <a:gd name="connsiteY102" fmla="*/ 364653 h 1072230"/>
                <a:gd name="connsiteX103" fmla="*/ 62065 w 1072230"/>
                <a:gd name="connsiteY103" fmla="*/ 290710 h 1072230"/>
                <a:gd name="connsiteX104" fmla="*/ 85213 w 1072230"/>
                <a:gd name="connsiteY104" fmla="*/ 248062 h 1072230"/>
                <a:gd name="connsiteX105" fmla="*/ 180650 w 1072230"/>
                <a:gd name="connsiteY105" fmla="*/ 263356 h 1072230"/>
                <a:gd name="connsiteX106" fmla="*/ 141496 w 1072230"/>
                <a:gd name="connsiteY106" fmla="*/ 175845 h 1072230"/>
                <a:gd name="connsiteX107" fmla="*/ 157025 w 1072230"/>
                <a:gd name="connsiteY107" fmla="*/ 157025 h 1072230"/>
                <a:gd name="connsiteX108" fmla="*/ 175845 w 1072230"/>
                <a:gd name="connsiteY108" fmla="*/ 141496 h 1072230"/>
                <a:gd name="connsiteX109" fmla="*/ 263356 w 1072230"/>
                <a:gd name="connsiteY109" fmla="*/ 180650 h 1072230"/>
                <a:gd name="connsiteX110" fmla="*/ 248062 w 1072230"/>
                <a:gd name="connsiteY110" fmla="*/ 85213 h 1072230"/>
                <a:gd name="connsiteX111" fmla="*/ 290710 w 1072230"/>
                <a:gd name="connsiteY111" fmla="*/ 62065 h 1072230"/>
                <a:gd name="connsiteX112" fmla="*/ 364653 w 1072230"/>
                <a:gd name="connsiteY112" fmla="*/ 122165 h 1072230"/>
                <a:gd name="connsiteX113" fmla="*/ 374423 w 1072230"/>
                <a:gd name="connsiteY113" fmla="*/ 27545 h 1072230"/>
                <a:gd name="connsiteX114" fmla="*/ 420668 w 1072230"/>
                <a:gd name="connsiteY114" fmla="*/ 13189 h 1072230"/>
                <a:gd name="connsiteX115" fmla="*/ 477630 w 1072230"/>
                <a:gd name="connsiteY115" fmla="*/ 91894 h 1072230"/>
                <a:gd name="connsiteX116" fmla="*/ 511777 w 1072230"/>
                <a:gd name="connsiteY116" fmla="*/ 2453 h 1072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</a:cxnLst>
              <a:rect l="l" t="t" r="r" b="b"/>
              <a:pathLst>
                <a:path w="1072230" h="1072230">
                  <a:moveTo>
                    <a:pt x="704234" y="548838"/>
                  </a:moveTo>
                  <a:lnTo>
                    <a:pt x="693389" y="602554"/>
                  </a:lnTo>
                  <a:cubicBezTo>
                    <a:pt x="676115" y="643396"/>
                    <a:pt x="643396" y="676115"/>
                    <a:pt x="602554" y="693389"/>
                  </a:cubicBezTo>
                  <a:lnTo>
                    <a:pt x="568998" y="700164"/>
                  </a:lnTo>
                  <a:lnTo>
                    <a:pt x="568998" y="879092"/>
                  </a:lnTo>
                  <a:lnTo>
                    <a:pt x="598094" y="876524"/>
                  </a:lnTo>
                  <a:cubicBezTo>
                    <a:pt x="738911" y="851371"/>
                    <a:pt x="850563" y="742032"/>
                    <a:pt x="879131" y="602427"/>
                  </a:cubicBezTo>
                  <a:lnTo>
                    <a:pt x="884533" y="548838"/>
                  </a:lnTo>
                  <a:close/>
                  <a:moveTo>
                    <a:pt x="187697" y="548838"/>
                  </a:moveTo>
                  <a:lnTo>
                    <a:pt x="193099" y="602427"/>
                  </a:lnTo>
                  <a:cubicBezTo>
                    <a:pt x="221667" y="742032"/>
                    <a:pt x="333319" y="851371"/>
                    <a:pt x="474136" y="876524"/>
                  </a:cubicBezTo>
                  <a:lnTo>
                    <a:pt x="509616" y="879655"/>
                  </a:lnTo>
                  <a:lnTo>
                    <a:pt x="509616" y="701453"/>
                  </a:lnTo>
                  <a:lnTo>
                    <a:pt x="469676" y="693389"/>
                  </a:lnTo>
                  <a:cubicBezTo>
                    <a:pt x="428834" y="676115"/>
                    <a:pt x="396115" y="643396"/>
                    <a:pt x="378841" y="602554"/>
                  </a:cubicBezTo>
                  <a:lnTo>
                    <a:pt x="367996" y="548838"/>
                  </a:lnTo>
                  <a:close/>
                  <a:moveTo>
                    <a:pt x="536115" y="450771"/>
                  </a:moveTo>
                  <a:cubicBezTo>
                    <a:pt x="488981" y="450771"/>
                    <a:pt x="450771" y="488981"/>
                    <a:pt x="450771" y="536115"/>
                  </a:cubicBezTo>
                  <a:cubicBezTo>
                    <a:pt x="450771" y="583249"/>
                    <a:pt x="488981" y="621459"/>
                    <a:pt x="536115" y="621459"/>
                  </a:cubicBezTo>
                  <a:cubicBezTo>
                    <a:pt x="583249" y="621459"/>
                    <a:pt x="621459" y="583249"/>
                    <a:pt x="621459" y="536115"/>
                  </a:cubicBezTo>
                  <a:cubicBezTo>
                    <a:pt x="621459" y="488981"/>
                    <a:pt x="583249" y="450771"/>
                    <a:pt x="536115" y="450771"/>
                  </a:cubicBezTo>
                  <a:close/>
                  <a:moveTo>
                    <a:pt x="568998" y="185050"/>
                  </a:moveTo>
                  <a:lnTo>
                    <a:pt x="568998" y="372066"/>
                  </a:lnTo>
                  <a:lnTo>
                    <a:pt x="602554" y="378841"/>
                  </a:lnTo>
                  <a:cubicBezTo>
                    <a:pt x="643396" y="396115"/>
                    <a:pt x="676115" y="428834"/>
                    <a:pt x="693389" y="469676"/>
                  </a:cubicBezTo>
                  <a:lnTo>
                    <a:pt x="697383" y="489456"/>
                  </a:lnTo>
                  <a:lnTo>
                    <a:pt x="882502" y="489456"/>
                  </a:lnTo>
                  <a:lnTo>
                    <a:pt x="880775" y="469885"/>
                  </a:lnTo>
                  <a:cubicBezTo>
                    <a:pt x="855622" y="329068"/>
                    <a:pt x="746282" y="217416"/>
                    <a:pt x="606678" y="188848"/>
                  </a:cubicBezTo>
                  <a:close/>
                  <a:moveTo>
                    <a:pt x="509616" y="184073"/>
                  </a:moveTo>
                  <a:lnTo>
                    <a:pt x="474136" y="187204"/>
                  </a:lnTo>
                  <a:cubicBezTo>
                    <a:pt x="333319" y="212357"/>
                    <a:pt x="221667" y="321696"/>
                    <a:pt x="193099" y="461301"/>
                  </a:cubicBezTo>
                  <a:lnTo>
                    <a:pt x="190261" y="489456"/>
                  </a:lnTo>
                  <a:lnTo>
                    <a:pt x="374847" y="489456"/>
                  </a:lnTo>
                  <a:lnTo>
                    <a:pt x="378841" y="469676"/>
                  </a:lnTo>
                  <a:cubicBezTo>
                    <a:pt x="396115" y="428834"/>
                    <a:pt x="428834" y="396115"/>
                    <a:pt x="469676" y="378841"/>
                  </a:cubicBezTo>
                  <a:lnTo>
                    <a:pt x="509616" y="370777"/>
                  </a:lnTo>
                  <a:close/>
                  <a:moveTo>
                    <a:pt x="536115" y="0"/>
                  </a:moveTo>
                  <a:lnTo>
                    <a:pt x="560453" y="2453"/>
                  </a:lnTo>
                  <a:lnTo>
                    <a:pt x="594600" y="91894"/>
                  </a:lnTo>
                  <a:lnTo>
                    <a:pt x="651562" y="13189"/>
                  </a:lnTo>
                  <a:lnTo>
                    <a:pt x="697807" y="27545"/>
                  </a:lnTo>
                  <a:lnTo>
                    <a:pt x="707577" y="122165"/>
                  </a:lnTo>
                  <a:lnTo>
                    <a:pt x="781521" y="62065"/>
                  </a:lnTo>
                  <a:lnTo>
                    <a:pt x="824168" y="85213"/>
                  </a:lnTo>
                  <a:lnTo>
                    <a:pt x="808874" y="180650"/>
                  </a:lnTo>
                  <a:lnTo>
                    <a:pt x="896385" y="141496"/>
                  </a:lnTo>
                  <a:lnTo>
                    <a:pt x="915206" y="157025"/>
                  </a:lnTo>
                  <a:lnTo>
                    <a:pt x="930734" y="175845"/>
                  </a:lnTo>
                  <a:lnTo>
                    <a:pt x="891580" y="263356"/>
                  </a:lnTo>
                  <a:lnTo>
                    <a:pt x="987017" y="248062"/>
                  </a:lnTo>
                  <a:lnTo>
                    <a:pt x="1010166" y="290710"/>
                  </a:lnTo>
                  <a:lnTo>
                    <a:pt x="950065" y="364653"/>
                  </a:lnTo>
                  <a:lnTo>
                    <a:pt x="1044685" y="374423"/>
                  </a:lnTo>
                  <a:lnTo>
                    <a:pt x="1059041" y="420668"/>
                  </a:lnTo>
                  <a:lnTo>
                    <a:pt x="980336" y="477630"/>
                  </a:lnTo>
                  <a:lnTo>
                    <a:pt x="1069777" y="511777"/>
                  </a:lnTo>
                  <a:lnTo>
                    <a:pt x="1072230" y="536115"/>
                  </a:lnTo>
                  <a:lnTo>
                    <a:pt x="1069777" y="560453"/>
                  </a:lnTo>
                  <a:lnTo>
                    <a:pt x="980336" y="594600"/>
                  </a:lnTo>
                  <a:lnTo>
                    <a:pt x="1059041" y="651562"/>
                  </a:lnTo>
                  <a:lnTo>
                    <a:pt x="1044685" y="697807"/>
                  </a:lnTo>
                  <a:lnTo>
                    <a:pt x="950065" y="707577"/>
                  </a:lnTo>
                  <a:lnTo>
                    <a:pt x="1010166" y="781521"/>
                  </a:lnTo>
                  <a:lnTo>
                    <a:pt x="987017" y="824168"/>
                  </a:lnTo>
                  <a:lnTo>
                    <a:pt x="891580" y="808874"/>
                  </a:lnTo>
                  <a:lnTo>
                    <a:pt x="930734" y="896385"/>
                  </a:lnTo>
                  <a:lnTo>
                    <a:pt x="915206" y="915206"/>
                  </a:lnTo>
                  <a:lnTo>
                    <a:pt x="896385" y="930734"/>
                  </a:lnTo>
                  <a:lnTo>
                    <a:pt x="808874" y="891580"/>
                  </a:lnTo>
                  <a:lnTo>
                    <a:pt x="824168" y="987017"/>
                  </a:lnTo>
                  <a:lnTo>
                    <a:pt x="781520" y="1010166"/>
                  </a:lnTo>
                  <a:lnTo>
                    <a:pt x="707577" y="950065"/>
                  </a:lnTo>
                  <a:lnTo>
                    <a:pt x="697807" y="1044685"/>
                  </a:lnTo>
                  <a:lnTo>
                    <a:pt x="651562" y="1059041"/>
                  </a:lnTo>
                  <a:lnTo>
                    <a:pt x="594600" y="980336"/>
                  </a:lnTo>
                  <a:lnTo>
                    <a:pt x="560453" y="1069777"/>
                  </a:lnTo>
                  <a:lnTo>
                    <a:pt x="536115" y="1072230"/>
                  </a:lnTo>
                  <a:lnTo>
                    <a:pt x="511777" y="1069777"/>
                  </a:lnTo>
                  <a:lnTo>
                    <a:pt x="477630" y="980336"/>
                  </a:lnTo>
                  <a:lnTo>
                    <a:pt x="420668" y="1059041"/>
                  </a:lnTo>
                  <a:lnTo>
                    <a:pt x="374423" y="1044685"/>
                  </a:lnTo>
                  <a:lnTo>
                    <a:pt x="364653" y="950065"/>
                  </a:lnTo>
                  <a:lnTo>
                    <a:pt x="290710" y="1010166"/>
                  </a:lnTo>
                  <a:lnTo>
                    <a:pt x="248062" y="987017"/>
                  </a:lnTo>
                  <a:lnTo>
                    <a:pt x="263356" y="891580"/>
                  </a:lnTo>
                  <a:lnTo>
                    <a:pt x="175845" y="930734"/>
                  </a:lnTo>
                  <a:lnTo>
                    <a:pt x="157025" y="915206"/>
                  </a:lnTo>
                  <a:lnTo>
                    <a:pt x="141496" y="896385"/>
                  </a:lnTo>
                  <a:lnTo>
                    <a:pt x="180650" y="808874"/>
                  </a:lnTo>
                  <a:lnTo>
                    <a:pt x="85213" y="824168"/>
                  </a:lnTo>
                  <a:lnTo>
                    <a:pt x="62065" y="781521"/>
                  </a:lnTo>
                  <a:lnTo>
                    <a:pt x="122165" y="707577"/>
                  </a:lnTo>
                  <a:lnTo>
                    <a:pt x="27545" y="697807"/>
                  </a:lnTo>
                  <a:lnTo>
                    <a:pt x="13189" y="651562"/>
                  </a:lnTo>
                  <a:lnTo>
                    <a:pt x="91894" y="594600"/>
                  </a:lnTo>
                  <a:lnTo>
                    <a:pt x="2453" y="560453"/>
                  </a:lnTo>
                  <a:lnTo>
                    <a:pt x="0" y="536115"/>
                  </a:lnTo>
                  <a:lnTo>
                    <a:pt x="2453" y="511777"/>
                  </a:lnTo>
                  <a:lnTo>
                    <a:pt x="91894" y="477630"/>
                  </a:lnTo>
                  <a:lnTo>
                    <a:pt x="13189" y="420668"/>
                  </a:lnTo>
                  <a:lnTo>
                    <a:pt x="27545" y="374423"/>
                  </a:lnTo>
                  <a:lnTo>
                    <a:pt x="122165" y="364653"/>
                  </a:lnTo>
                  <a:lnTo>
                    <a:pt x="62065" y="290710"/>
                  </a:lnTo>
                  <a:lnTo>
                    <a:pt x="85213" y="248062"/>
                  </a:lnTo>
                  <a:lnTo>
                    <a:pt x="180650" y="263356"/>
                  </a:lnTo>
                  <a:lnTo>
                    <a:pt x="141496" y="175845"/>
                  </a:lnTo>
                  <a:lnTo>
                    <a:pt x="157025" y="157025"/>
                  </a:lnTo>
                  <a:lnTo>
                    <a:pt x="175845" y="141496"/>
                  </a:lnTo>
                  <a:lnTo>
                    <a:pt x="263356" y="180650"/>
                  </a:lnTo>
                  <a:lnTo>
                    <a:pt x="248062" y="85213"/>
                  </a:lnTo>
                  <a:lnTo>
                    <a:pt x="290710" y="62065"/>
                  </a:lnTo>
                  <a:lnTo>
                    <a:pt x="364653" y="122165"/>
                  </a:lnTo>
                  <a:lnTo>
                    <a:pt x="374423" y="27545"/>
                  </a:lnTo>
                  <a:lnTo>
                    <a:pt x="420668" y="13189"/>
                  </a:lnTo>
                  <a:lnTo>
                    <a:pt x="477630" y="91894"/>
                  </a:lnTo>
                  <a:lnTo>
                    <a:pt x="511777" y="245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 sz="130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2179534" y="3561717"/>
            <a:ext cx="466015" cy="464647"/>
            <a:chOff x="7150101" y="3190875"/>
            <a:chExt cx="541338" cy="539750"/>
          </a:xfrm>
          <a:solidFill>
            <a:schemeClr val="accent1"/>
          </a:solidFill>
        </p:grpSpPr>
        <p:sp>
          <p:nvSpPr>
            <p:cNvPr id="22" name="Freeform 90"/>
            <p:cNvSpPr>
              <a:spLocks noEditPoints="1"/>
            </p:cNvSpPr>
            <p:nvPr/>
          </p:nvSpPr>
          <p:spPr bwMode="auto">
            <a:xfrm>
              <a:off x="7353301" y="3392488"/>
              <a:ext cx="134938" cy="134938"/>
            </a:xfrm>
            <a:custGeom>
              <a:avLst/>
              <a:gdLst>
                <a:gd name="T0" fmla="*/ 24 w 48"/>
                <a:gd name="T1" fmla="*/ 0 h 48"/>
                <a:gd name="T2" fmla="*/ 0 w 48"/>
                <a:gd name="T3" fmla="*/ 24 h 48"/>
                <a:gd name="T4" fmla="*/ 24 w 48"/>
                <a:gd name="T5" fmla="*/ 48 h 48"/>
                <a:gd name="T6" fmla="*/ 48 w 48"/>
                <a:gd name="T7" fmla="*/ 24 h 48"/>
                <a:gd name="T8" fmla="*/ 24 w 48"/>
                <a:gd name="T9" fmla="*/ 0 h 48"/>
                <a:gd name="T10" fmla="*/ 21 w 48"/>
                <a:gd name="T11" fmla="*/ 16 h 48"/>
                <a:gd name="T12" fmla="*/ 16 w 48"/>
                <a:gd name="T13" fmla="*/ 21 h 48"/>
                <a:gd name="T14" fmla="*/ 12 w 48"/>
                <a:gd name="T15" fmla="*/ 24 h 48"/>
                <a:gd name="T16" fmla="*/ 11 w 48"/>
                <a:gd name="T17" fmla="*/ 24 h 48"/>
                <a:gd name="T18" fmla="*/ 8 w 48"/>
                <a:gd name="T19" fmla="*/ 19 h 48"/>
                <a:gd name="T20" fmla="*/ 19 w 48"/>
                <a:gd name="T21" fmla="*/ 8 h 48"/>
                <a:gd name="T22" fmla="*/ 24 w 48"/>
                <a:gd name="T23" fmla="*/ 11 h 48"/>
                <a:gd name="T24" fmla="*/ 21 w 48"/>
                <a:gd name="T25" fmla="*/ 1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" h="48">
                  <a:moveTo>
                    <a:pt x="24" y="0"/>
                  </a:moveTo>
                  <a:cubicBezTo>
                    <a:pt x="11" y="0"/>
                    <a:pt x="0" y="11"/>
                    <a:pt x="0" y="24"/>
                  </a:cubicBezTo>
                  <a:cubicBezTo>
                    <a:pt x="0" y="37"/>
                    <a:pt x="11" y="48"/>
                    <a:pt x="24" y="48"/>
                  </a:cubicBezTo>
                  <a:cubicBezTo>
                    <a:pt x="37" y="48"/>
                    <a:pt x="48" y="37"/>
                    <a:pt x="48" y="24"/>
                  </a:cubicBezTo>
                  <a:cubicBezTo>
                    <a:pt x="48" y="11"/>
                    <a:pt x="37" y="0"/>
                    <a:pt x="24" y="0"/>
                  </a:cubicBezTo>
                  <a:close/>
                  <a:moveTo>
                    <a:pt x="21" y="16"/>
                  </a:moveTo>
                  <a:cubicBezTo>
                    <a:pt x="19" y="17"/>
                    <a:pt x="17" y="19"/>
                    <a:pt x="16" y="21"/>
                  </a:cubicBezTo>
                  <a:cubicBezTo>
                    <a:pt x="15" y="23"/>
                    <a:pt x="14" y="24"/>
                    <a:pt x="12" y="24"/>
                  </a:cubicBezTo>
                  <a:cubicBezTo>
                    <a:pt x="12" y="24"/>
                    <a:pt x="11" y="24"/>
                    <a:pt x="11" y="24"/>
                  </a:cubicBezTo>
                  <a:cubicBezTo>
                    <a:pt x="9" y="23"/>
                    <a:pt x="8" y="21"/>
                    <a:pt x="8" y="19"/>
                  </a:cubicBezTo>
                  <a:cubicBezTo>
                    <a:pt x="10" y="14"/>
                    <a:pt x="14" y="10"/>
                    <a:pt x="19" y="8"/>
                  </a:cubicBezTo>
                  <a:cubicBezTo>
                    <a:pt x="21" y="7"/>
                    <a:pt x="23" y="8"/>
                    <a:pt x="24" y="11"/>
                  </a:cubicBezTo>
                  <a:cubicBezTo>
                    <a:pt x="25" y="13"/>
                    <a:pt x="24" y="15"/>
                    <a:pt x="21" y="1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89568" tIns="44783" rIns="89568" bIns="44783" numCol="1" anchor="t" anchorCtr="0" compatLnSpc="1"/>
            <a:lstStyle/>
            <a:p>
              <a:pPr>
                <a:lnSpc>
                  <a:spcPct val="130000"/>
                </a:lnSpc>
              </a:pPr>
              <a:endParaRPr lang="zh-CN" altLang="en-US" sz="130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3" name="Freeform 91"/>
            <p:cNvSpPr>
              <a:spLocks noEditPoints="1"/>
            </p:cNvSpPr>
            <p:nvPr/>
          </p:nvSpPr>
          <p:spPr bwMode="auto">
            <a:xfrm>
              <a:off x="7150101" y="3190875"/>
              <a:ext cx="541338" cy="539750"/>
            </a:xfrm>
            <a:custGeom>
              <a:avLst/>
              <a:gdLst>
                <a:gd name="T0" fmla="*/ 179 w 192"/>
                <a:gd name="T1" fmla="*/ 47 h 192"/>
                <a:gd name="T2" fmla="*/ 185 w 192"/>
                <a:gd name="T3" fmla="*/ 41 h 192"/>
                <a:gd name="T4" fmla="*/ 192 w 192"/>
                <a:gd name="T5" fmla="*/ 24 h 192"/>
                <a:gd name="T6" fmla="*/ 185 w 192"/>
                <a:gd name="T7" fmla="*/ 7 h 192"/>
                <a:gd name="T8" fmla="*/ 168 w 192"/>
                <a:gd name="T9" fmla="*/ 0 h 192"/>
                <a:gd name="T10" fmla="*/ 151 w 192"/>
                <a:gd name="T11" fmla="*/ 7 h 192"/>
                <a:gd name="T12" fmla="*/ 145 w 192"/>
                <a:gd name="T13" fmla="*/ 13 h 192"/>
                <a:gd name="T14" fmla="*/ 96 w 192"/>
                <a:gd name="T15" fmla="*/ 0 h 192"/>
                <a:gd name="T16" fmla="*/ 47 w 192"/>
                <a:gd name="T17" fmla="*/ 13 h 192"/>
                <a:gd name="T18" fmla="*/ 41 w 192"/>
                <a:gd name="T19" fmla="*/ 7 h 192"/>
                <a:gd name="T20" fmla="*/ 24 w 192"/>
                <a:gd name="T21" fmla="*/ 0 h 192"/>
                <a:gd name="T22" fmla="*/ 7 w 192"/>
                <a:gd name="T23" fmla="*/ 7 h 192"/>
                <a:gd name="T24" fmla="*/ 0 w 192"/>
                <a:gd name="T25" fmla="*/ 24 h 192"/>
                <a:gd name="T26" fmla="*/ 7 w 192"/>
                <a:gd name="T27" fmla="*/ 41 h 192"/>
                <a:gd name="T28" fmla="*/ 14 w 192"/>
                <a:gd name="T29" fmla="*/ 47 h 192"/>
                <a:gd name="T30" fmla="*/ 0 w 192"/>
                <a:gd name="T31" fmla="*/ 96 h 192"/>
                <a:gd name="T32" fmla="*/ 13 w 192"/>
                <a:gd name="T33" fmla="*/ 145 h 192"/>
                <a:gd name="T34" fmla="*/ 7 w 192"/>
                <a:gd name="T35" fmla="*/ 151 h 192"/>
                <a:gd name="T36" fmla="*/ 0 w 192"/>
                <a:gd name="T37" fmla="*/ 168 h 192"/>
                <a:gd name="T38" fmla="*/ 7 w 192"/>
                <a:gd name="T39" fmla="*/ 185 h 192"/>
                <a:gd name="T40" fmla="*/ 24 w 192"/>
                <a:gd name="T41" fmla="*/ 192 h 192"/>
                <a:gd name="T42" fmla="*/ 41 w 192"/>
                <a:gd name="T43" fmla="*/ 185 h 192"/>
                <a:gd name="T44" fmla="*/ 47 w 192"/>
                <a:gd name="T45" fmla="*/ 179 h 192"/>
                <a:gd name="T46" fmla="*/ 96 w 192"/>
                <a:gd name="T47" fmla="*/ 192 h 192"/>
                <a:gd name="T48" fmla="*/ 145 w 192"/>
                <a:gd name="T49" fmla="*/ 179 h 192"/>
                <a:gd name="T50" fmla="*/ 151 w 192"/>
                <a:gd name="T51" fmla="*/ 185 h 192"/>
                <a:gd name="T52" fmla="*/ 168 w 192"/>
                <a:gd name="T53" fmla="*/ 192 h 192"/>
                <a:gd name="T54" fmla="*/ 185 w 192"/>
                <a:gd name="T55" fmla="*/ 185 h 192"/>
                <a:gd name="T56" fmla="*/ 192 w 192"/>
                <a:gd name="T57" fmla="*/ 168 h 192"/>
                <a:gd name="T58" fmla="*/ 185 w 192"/>
                <a:gd name="T59" fmla="*/ 151 h 192"/>
                <a:gd name="T60" fmla="*/ 179 w 192"/>
                <a:gd name="T61" fmla="*/ 145 h 192"/>
                <a:gd name="T62" fmla="*/ 192 w 192"/>
                <a:gd name="T63" fmla="*/ 96 h 192"/>
                <a:gd name="T64" fmla="*/ 179 w 192"/>
                <a:gd name="T65" fmla="*/ 47 h 192"/>
                <a:gd name="T66" fmla="*/ 96 w 192"/>
                <a:gd name="T67" fmla="*/ 176 h 192"/>
                <a:gd name="T68" fmla="*/ 16 w 192"/>
                <a:gd name="T69" fmla="*/ 96 h 192"/>
                <a:gd name="T70" fmla="*/ 96 w 192"/>
                <a:gd name="T71" fmla="*/ 16 h 192"/>
                <a:gd name="T72" fmla="*/ 176 w 192"/>
                <a:gd name="T73" fmla="*/ 96 h 192"/>
                <a:gd name="T74" fmla="*/ 96 w 192"/>
                <a:gd name="T75" fmla="*/ 17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92" h="192">
                  <a:moveTo>
                    <a:pt x="179" y="47"/>
                  </a:moveTo>
                  <a:cubicBezTo>
                    <a:pt x="185" y="41"/>
                    <a:pt x="185" y="41"/>
                    <a:pt x="185" y="41"/>
                  </a:cubicBezTo>
                  <a:cubicBezTo>
                    <a:pt x="190" y="36"/>
                    <a:pt x="192" y="30"/>
                    <a:pt x="192" y="24"/>
                  </a:cubicBezTo>
                  <a:cubicBezTo>
                    <a:pt x="192" y="17"/>
                    <a:pt x="190" y="11"/>
                    <a:pt x="185" y="7"/>
                  </a:cubicBezTo>
                  <a:cubicBezTo>
                    <a:pt x="181" y="2"/>
                    <a:pt x="175" y="0"/>
                    <a:pt x="168" y="0"/>
                  </a:cubicBezTo>
                  <a:cubicBezTo>
                    <a:pt x="162" y="0"/>
                    <a:pt x="156" y="2"/>
                    <a:pt x="151" y="7"/>
                  </a:cubicBezTo>
                  <a:cubicBezTo>
                    <a:pt x="145" y="13"/>
                    <a:pt x="145" y="13"/>
                    <a:pt x="145" y="13"/>
                  </a:cubicBezTo>
                  <a:cubicBezTo>
                    <a:pt x="130" y="5"/>
                    <a:pt x="113" y="0"/>
                    <a:pt x="96" y="0"/>
                  </a:cubicBezTo>
                  <a:cubicBezTo>
                    <a:pt x="79" y="0"/>
                    <a:pt x="62" y="5"/>
                    <a:pt x="47" y="13"/>
                  </a:cubicBezTo>
                  <a:cubicBezTo>
                    <a:pt x="41" y="7"/>
                    <a:pt x="41" y="7"/>
                    <a:pt x="41" y="7"/>
                  </a:cubicBezTo>
                  <a:cubicBezTo>
                    <a:pt x="37" y="2"/>
                    <a:pt x="31" y="0"/>
                    <a:pt x="24" y="0"/>
                  </a:cubicBezTo>
                  <a:cubicBezTo>
                    <a:pt x="18" y="0"/>
                    <a:pt x="12" y="2"/>
                    <a:pt x="7" y="7"/>
                  </a:cubicBezTo>
                  <a:cubicBezTo>
                    <a:pt x="3" y="11"/>
                    <a:pt x="0" y="17"/>
                    <a:pt x="0" y="24"/>
                  </a:cubicBezTo>
                  <a:cubicBezTo>
                    <a:pt x="0" y="30"/>
                    <a:pt x="3" y="36"/>
                    <a:pt x="7" y="41"/>
                  </a:cubicBezTo>
                  <a:cubicBezTo>
                    <a:pt x="14" y="47"/>
                    <a:pt x="14" y="47"/>
                    <a:pt x="14" y="47"/>
                  </a:cubicBezTo>
                  <a:cubicBezTo>
                    <a:pt x="5" y="62"/>
                    <a:pt x="0" y="79"/>
                    <a:pt x="0" y="96"/>
                  </a:cubicBezTo>
                  <a:cubicBezTo>
                    <a:pt x="0" y="113"/>
                    <a:pt x="5" y="130"/>
                    <a:pt x="13" y="145"/>
                  </a:cubicBezTo>
                  <a:cubicBezTo>
                    <a:pt x="7" y="151"/>
                    <a:pt x="7" y="151"/>
                    <a:pt x="7" y="151"/>
                  </a:cubicBezTo>
                  <a:cubicBezTo>
                    <a:pt x="3" y="155"/>
                    <a:pt x="0" y="161"/>
                    <a:pt x="0" y="168"/>
                  </a:cubicBezTo>
                  <a:cubicBezTo>
                    <a:pt x="0" y="174"/>
                    <a:pt x="3" y="180"/>
                    <a:pt x="7" y="185"/>
                  </a:cubicBezTo>
                  <a:cubicBezTo>
                    <a:pt x="12" y="189"/>
                    <a:pt x="18" y="192"/>
                    <a:pt x="24" y="192"/>
                  </a:cubicBezTo>
                  <a:cubicBezTo>
                    <a:pt x="31" y="192"/>
                    <a:pt x="37" y="189"/>
                    <a:pt x="41" y="185"/>
                  </a:cubicBezTo>
                  <a:cubicBezTo>
                    <a:pt x="47" y="179"/>
                    <a:pt x="47" y="179"/>
                    <a:pt x="47" y="179"/>
                  </a:cubicBezTo>
                  <a:cubicBezTo>
                    <a:pt x="62" y="187"/>
                    <a:pt x="79" y="192"/>
                    <a:pt x="96" y="192"/>
                  </a:cubicBezTo>
                  <a:cubicBezTo>
                    <a:pt x="113" y="192"/>
                    <a:pt x="130" y="187"/>
                    <a:pt x="145" y="179"/>
                  </a:cubicBezTo>
                  <a:cubicBezTo>
                    <a:pt x="151" y="185"/>
                    <a:pt x="151" y="185"/>
                    <a:pt x="151" y="185"/>
                  </a:cubicBezTo>
                  <a:cubicBezTo>
                    <a:pt x="156" y="189"/>
                    <a:pt x="162" y="192"/>
                    <a:pt x="168" y="192"/>
                  </a:cubicBezTo>
                  <a:cubicBezTo>
                    <a:pt x="175" y="192"/>
                    <a:pt x="181" y="189"/>
                    <a:pt x="185" y="185"/>
                  </a:cubicBezTo>
                  <a:cubicBezTo>
                    <a:pt x="190" y="180"/>
                    <a:pt x="192" y="174"/>
                    <a:pt x="192" y="168"/>
                  </a:cubicBezTo>
                  <a:cubicBezTo>
                    <a:pt x="192" y="161"/>
                    <a:pt x="190" y="155"/>
                    <a:pt x="185" y="151"/>
                  </a:cubicBezTo>
                  <a:cubicBezTo>
                    <a:pt x="179" y="145"/>
                    <a:pt x="179" y="145"/>
                    <a:pt x="179" y="145"/>
                  </a:cubicBezTo>
                  <a:cubicBezTo>
                    <a:pt x="188" y="130"/>
                    <a:pt x="192" y="113"/>
                    <a:pt x="192" y="96"/>
                  </a:cubicBezTo>
                  <a:cubicBezTo>
                    <a:pt x="192" y="79"/>
                    <a:pt x="188" y="62"/>
                    <a:pt x="179" y="47"/>
                  </a:cubicBezTo>
                  <a:close/>
                  <a:moveTo>
                    <a:pt x="96" y="176"/>
                  </a:moveTo>
                  <a:cubicBezTo>
                    <a:pt x="52" y="176"/>
                    <a:pt x="16" y="140"/>
                    <a:pt x="16" y="96"/>
                  </a:cubicBezTo>
                  <a:cubicBezTo>
                    <a:pt x="16" y="52"/>
                    <a:pt x="52" y="16"/>
                    <a:pt x="96" y="16"/>
                  </a:cubicBezTo>
                  <a:cubicBezTo>
                    <a:pt x="140" y="16"/>
                    <a:pt x="176" y="52"/>
                    <a:pt x="176" y="96"/>
                  </a:cubicBezTo>
                  <a:cubicBezTo>
                    <a:pt x="176" y="140"/>
                    <a:pt x="140" y="176"/>
                    <a:pt x="96" y="17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89568" tIns="44783" rIns="89568" bIns="44783" numCol="1" anchor="t" anchorCtr="0" compatLnSpc="1"/>
            <a:lstStyle/>
            <a:p>
              <a:pPr>
                <a:lnSpc>
                  <a:spcPct val="130000"/>
                </a:lnSpc>
              </a:pPr>
              <a:endParaRPr lang="zh-CN" altLang="en-US" sz="130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4" name="Freeform 92"/>
            <p:cNvSpPr>
              <a:spLocks noEditPoints="1"/>
            </p:cNvSpPr>
            <p:nvPr/>
          </p:nvSpPr>
          <p:spPr bwMode="auto">
            <a:xfrm>
              <a:off x="7218363" y="3257550"/>
              <a:ext cx="404813" cy="406400"/>
            </a:xfrm>
            <a:custGeom>
              <a:avLst/>
              <a:gdLst>
                <a:gd name="T0" fmla="*/ 72 w 144"/>
                <a:gd name="T1" fmla="*/ 0 h 144"/>
                <a:gd name="T2" fmla="*/ 0 w 144"/>
                <a:gd name="T3" fmla="*/ 72 h 144"/>
                <a:gd name="T4" fmla="*/ 72 w 144"/>
                <a:gd name="T5" fmla="*/ 144 h 144"/>
                <a:gd name="T6" fmla="*/ 144 w 144"/>
                <a:gd name="T7" fmla="*/ 72 h 144"/>
                <a:gd name="T8" fmla="*/ 72 w 144"/>
                <a:gd name="T9" fmla="*/ 0 h 144"/>
                <a:gd name="T10" fmla="*/ 104 w 144"/>
                <a:gd name="T11" fmla="*/ 72 h 144"/>
                <a:gd name="T12" fmla="*/ 72 w 144"/>
                <a:gd name="T13" fmla="*/ 104 h 144"/>
                <a:gd name="T14" fmla="*/ 40 w 144"/>
                <a:gd name="T15" fmla="*/ 72 h 144"/>
                <a:gd name="T16" fmla="*/ 47 w 144"/>
                <a:gd name="T17" fmla="*/ 52 h 144"/>
                <a:gd name="T18" fmla="*/ 41 w 144"/>
                <a:gd name="T19" fmla="*/ 47 h 144"/>
                <a:gd name="T20" fmla="*/ 41 w 144"/>
                <a:gd name="T21" fmla="*/ 41 h 144"/>
                <a:gd name="T22" fmla="*/ 47 w 144"/>
                <a:gd name="T23" fmla="*/ 41 h 144"/>
                <a:gd name="T24" fmla="*/ 53 w 144"/>
                <a:gd name="T25" fmla="*/ 47 h 144"/>
                <a:gd name="T26" fmla="*/ 72 w 144"/>
                <a:gd name="T27" fmla="*/ 40 h 144"/>
                <a:gd name="T28" fmla="*/ 92 w 144"/>
                <a:gd name="T29" fmla="*/ 47 h 144"/>
                <a:gd name="T30" fmla="*/ 98 w 144"/>
                <a:gd name="T31" fmla="*/ 41 h 144"/>
                <a:gd name="T32" fmla="*/ 103 w 144"/>
                <a:gd name="T33" fmla="*/ 41 h 144"/>
                <a:gd name="T34" fmla="*/ 103 w 144"/>
                <a:gd name="T35" fmla="*/ 47 h 144"/>
                <a:gd name="T36" fmla="*/ 97 w 144"/>
                <a:gd name="T37" fmla="*/ 52 h 144"/>
                <a:gd name="T38" fmla="*/ 104 w 144"/>
                <a:gd name="T39" fmla="*/ 72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4" h="144">
                  <a:moveTo>
                    <a:pt x="72" y="0"/>
                  </a:moveTo>
                  <a:cubicBezTo>
                    <a:pt x="32" y="0"/>
                    <a:pt x="0" y="32"/>
                    <a:pt x="0" y="72"/>
                  </a:cubicBezTo>
                  <a:cubicBezTo>
                    <a:pt x="0" y="112"/>
                    <a:pt x="32" y="144"/>
                    <a:pt x="72" y="144"/>
                  </a:cubicBezTo>
                  <a:cubicBezTo>
                    <a:pt x="112" y="144"/>
                    <a:pt x="144" y="112"/>
                    <a:pt x="144" y="72"/>
                  </a:cubicBezTo>
                  <a:cubicBezTo>
                    <a:pt x="144" y="32"/>
                    <a:pt x="112" y="0"/>
                    <a:pt x="72" y="0"/>
                  </a:cubicBezTo>
                  <a:close/>
                  <a:moveTo>
                    <a:pt x="104" y="72"/>
                  </a:moveTo>
                  <a:cubicBezTo>
                    <a:pt x="104" y="90"/>
                    <a:pt x="90" y="104"/>
                    <a:pt x="72" y="104"/>
                  </a:cubicBezTo>
                  <a:cubicBezTo>
                    <a:pt x="55" y="104"/>
                    <a:pt x="40" y="90"/>
                    <a:pt x="40" y="72"/>
                  </a:cubicBezTo>
                  <a:cubicBezTo>
                    <a:pt x="40" y="64"/>
                    <a:pt x="43" y="58"/>
                    <a:pt x="47" y="52"/>
                  </a:cubicBezTo>
                  <a:cubicBezTo>
                    <a:pt x="41" y="47"/>
                    <a:pt x="41" y="47"/>
                    <a:pt x="41" y="47"/>
                  </a:cubicBezTo>
                  <a:cubicBezTo>
                    <a:pt x="40" y="45"/>
                    <a:pt x="40" y="43"/>
                    <a:pt x="41" y="41"/>
                  </a:cubicBezTo>
                  <a:cubicBezTo>
                    <a:pt x="43" y="39"/>
                    <a:pt x="45" y="39"/>
                    <a:pt x="47" y="41"/>
                  </a:cubicBezTo>
                  <a:cubicBezTo>
                    <a:pt x="53" y="47"/>
                    <a:pt x="53" y="47"/>
                    <a:pt x="53" y="47"/>
                  </a:cubicBezTo>
                  <a:cubicBezTo>
                    <a:pt x="58" y="42"/>
                    <a:pt x="65" y="40"/>
                    <a:pt x="72" y="40"/>
                  </a:cubicBezTo>
                  <a:cubicBezTo>
                    <a:pt x="80" y="40"/>
                    <a:pt x="86" y="42"/>
                    <a:pt x="92" y="47"/>
                  </a:cubicBezTo>
                  <a:cubicBezTo>
                    <a:pt x="98" y="41"/>
                    <a:pt x="98" y="41"/>
                    <a:pt x="98" y="41"/>
                  </a:cubicBezTo>
                  <a:cubicBezTo>
                    <a:pt x="99" y="39"/>
                    <a:pt x="102" y="39"/>
                    <a:pt x="103" y="41"/>
                  </a:cubicBezTo>
                  <a:cubicBezTo>
                    <a:pt x="105" y="43"/>
                    <a:pt x="105" y="45"/>
                    <a:pt x="103" y="47"/>
                  </a:cubicBezTo>
                  <a:cubicBezTo>
                    <a:pt x="97" y="52"/>
                    <a:pt x="97" y="52"/>
                    <a:pt x="97" y="52"/>
                  </a:cubicBezTo>
                  <a:cubicBezTo>
                    <a:pt x="102" y="58"/>
                    <a:pt x="104" y="65"/>
                    <a:pt x="104" y="7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89568" tIns="44783" rIns="89568" bIns="44783" numCol="1" anchor="t" anchorCtr="0" compatLnSpc="1"/>
            <a:lstStyle/>
            <a:p>
              <a:pPr>
                <a:lnSpc>
                  <a:spcPct val="130000"/>
                </a:lnSpc>
              </a:pPr>
              <a:endParaRPr lang="zh-CN" altLang="en-US" sz="130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25" name="Freeform 155"/>
          <p:cNvSpPr>
            <a:spLocks noEditPoints="1"/>
          </p:cNvSpPr>
          <p:nvPr/>
        </p:nvSpPr>
        <p:spPr bwMode="auto">
          <a:xfrm>
            <a:off x="9387012" y="3724710"/>
            <a:ext cx="479323" cy="406585"/>
          </a:xfrm>
          <a:custGeom>
            <a:avLst/>
            <a:gdLst>
              <a:gd name="T0" fmla="*/ 156 w 342"/>
              <a:gd name="T1" fmla="*/ 187 h 290"/>
              <a:gd name="T2" fmla="*/ 165 w 342"/>
              <a:gd name="T3" fmla="*/ 216 h 290"/>
              <a:gd name="T4" fmla="*/ 184 w 342"/>
              <a:gd name="T5" fmla="*/ 220 h 290"/>
              <a:gd name="T6" fmla="*/ 200 w 342"/>
              <a:gd name="T7" fmla="*/ 183 h 290"/>
              <a:gd name="T8" fmla="*/ 184 w 342"/>
              <a:gd name="T9" fmla="*/ 164 h 290"/>
              <a:gd name="T10" fmla="*/ 204 w 342"/>
              <a:gd name="T11" fmla="*/ 161 h 290"/>
              <a:gd name="T12" fmla="*/ 208 w 342"/>
              <a:gd name="T13" fmla="*/ 160 h 290"/>
              <a:gd name="T14" fmla="*/ 229 w 342"/>
              <a:gd name="T15" fmla="*/ 165 h 290"/>
              <a:gd name="T16" fmla="*/ 242 w 342"/>
              <a:gd name="T17" fmla="*/ 164 h 290"/>
              <a:gd name="T18" fmla="*/ 250 w 342"/>
              <a:gd name="T19" fmla="*/ 171 h 290"/>
              <a:gd name="T20" fmla="*/ 259 w 342"/>
              <a:gd name="T21" fmla="*/ 145 h 290"/>
              <a:gd name="T22" fmla="*/ 264 w 342"/>
              <a:gd name="T23" fmla="*/ 134 h 290"/>
              <a:gd name="T24" fmla="*/ 276 w 342"/>
              <a:gd name="T25" fmla="*/ 133 h 290"/>
              <a:gd name="T26" fmla="*/ 245 w 342"/>
              <a:gd name="T27" fmla="*/ 112 h 290"/>
              <a:gd name="T28" fmla="*/ 215 w 342"/>
              <a:gd name="T29" fmla="*/ 110 h 290"/>
              <a:gd name="T30" fmla="*/ 186 w 342"/>
              <a:gd name="T31" fmla="*/ 124 h 290"/>
              <a:gd name="T32" fmla="*/ 174 w 342"/>
              <a:gd name="T33" fmla="*/ 124 h 290"/>
              <a:gd name="T34" fmla="*/ 168 w 342"/>
              <a:gd name="T35" fmla="*/ 136 h 290"/>
              <a:gd name="T36" fmla="*/ 165 w 342"/>
              <a:gd name="T37" fmla="*/ 142 h 290"/>
              <a:gd name="T38" fmla="*/ 153 w 342"/>
              <a:gd name="T39" fmla="*/ 148 h 290"/>
              <a:gd name="T40" fmla="*/ 162 w 342"/>
              <a:gd name="T41" fmla="*/ 151 h 290"/>
              <a:gd name="T42" fmla="*/ 172 w 342"/>
              <a:gd name="T43" fmla="*/ 156 h 290"/>
              <a:gd name="T44" fmla="*/ 177 w 342"/>
              <a:gd name="T45" fmla="*/ 156 h 290"/>
              <a:gd name="T46" fmla="*/ 171 w 342"/>
              <a:gd name="T47" fmla="*/ 164 h 290"/>
              <a:gd name="T48" fmla="*/ 149 w 342"/>
              <a:gd name="T49" fmla="*/ 156 h 290"/>
              <a:gd name="T50" fmla="*/ 141 w 342"/>
              <a:gd name="T51" fmla="*/ 183 h 290"/>
              <a:gd name="T52" fmla="*/ 267 w 342"/>
              <a:gd name="T53" fmla="*/ 189 h 290"/>
              <a:gd name="T54" fmla="*/ 150 w 342"/>
              <a:gd name="T55" fmla="*/ 134 h 290"/>
              <a:gd name="T56" fmla="*/ 246 w 342"/>
              <a:gd name="T57" fmla="*/ 181 h 290"/>
              <a:gd name="T58" fmla="*/ 197 w 342"/>
              <a:gd name="T59" fmla="*/ 114 h 290"/>
              <a:gd name="T60" fmla="*/ 298 w 342"/>
              <a:gd name="T61" fmla="*/ 204 h 290"/>
              <a:gd name="T62" fmla="*/ 165 w 342"/>
              <a:gd name="T63" fmla="*/ 123 h 290"/>
              <a:gd name="T64" fmla="*/ 165 w 342"/>
              <a:gd name="T65" fmla="*/ 119 h 290"/>
              <a:gd name="T66" fmla="*/ 144 w 342"/>
              <a:gd name="T67" fmla="*/ 128 h 290"/>
              <a:gd name="T68" fmla="*/ 187 w 342"/>
              <a:gd name="T69" fmla="*/ 247 h 290"/>
              <a:gd name="T70" fmla="*/ 103 w 342"/>
              <a:gd name="T71" fmla="*/ 237 h 290"/>
              <a:gd name="T72" fmla="*/ 44 w 342"/>
              <a:gd name="T73" fmla="*/ 260 h 290"/>
              <a:gd name="T74" fmla="*/ 270 w 342"/>
              <a:gd name="T75" fmla="*/ 250 h 290"/>
              <a:gd name="T76" fmla="*/ 273 w 342"/>
              <a:gd name="T77" fmla="*/ 182 h 290"/>
              <a:gd name="T78" fmla="*/ 279 w 342"/>
              <a:gd name="T79" fmla="*/ 200 h 290"/>
              <a:gd name="T80" fmla="*/ 264 w 342"/>
              <a:gd name="T81" fmla="*/ 218 h 290"/>
              <a:gd name="T82" fmla="*/ 342 w 342"/>
              <a:gd name="T83" fmla="*/ 290 h 290"/>
              <a:gd name="T84" fmla="*/ 13 w 342"/>
              <a:gd name="T85" fmla="*/ 56 h 290"/>
              <a:gd name="T86" fmla="*/ 342 w 342"/>
              <a:gd name="T87" fmla="*/ 290 h 290"/>
              <a:gd name="T88" fmla="*/ 302 w 342"/>
              <a:gd name="T89" fmla="*/ 110 h 290"/>
              <a:gd name="T90" fmla="*/ 145 w 342"/>
              <a:gd name="T91" fmla="*/ 113 h 290"/>
              <a:gd name="T92" fmla="*/ 116 w 342"/>
              <a:gd name="T93" fmla="*/ 110 h 290"/>
              <a:gd name="T94" fmla="*/ 106 w 342"/>
              <a:gd name="T95" fmla="*/ 118 h 290"/>
              <a:gd name="T96" fmla="*/ 88 w 342"/>
              <a:gd name="T97" fmla="*/ 125 h 290"/>
              <a:gd name="T98" fmla="*/ 109 w 342"/>
              <a:gd name="T99" fmla="*/ 137 h 290"/>
              <a:gd name="T100" fmla="*/ 69 w 342"/>
              <a:gd name="T101" fmla="*/ 166 h 290"/>
              <a:gd name="T102" fmla="*/ 50 w 342"/>
              <a:gd name="T103" fmla="*/ 131 h 290"/>
              <a:gd name="T104" fmla="*/ 171 w 342"/>
              <a:gd name="T105" fmla="*/ 276 h 290"/>
              <a:gd name="T106" fmla="*/ 298 w 342"/>
              <a:gd name="T107" fmla="*/ 242 h 290"/>
              <a:gd name="T108" fmla="*/ 92 w 342"/>
              <a:gd name="T109" fmla="*/ 231 h 290"/>
              <a:gd name="T110" fmla="*/ 119 w 342"/>
              <a:gd name="T111" fmla="*/ 189 h 290"/>
              <a:gd name="T112" fmla="*/ 76 w 342"/>
              <a:gd name="T113" fmla="*/ 195 h 290"/>
              <a:gd name="T114" fmla="*/ 264 w 342"/>
              <a:gd name="T115" fmla="*/ 133 h 290"/>
              <a:gd name="T116" fmla="*/ 276 w 342"/>
              <a:gd name="T117" fmla="*/ 147 h 290"/>
              <a:gd name="T118" fmla="*/ 274 w 342"/>
              <a:gd name="T119" fmla="*/ 155 h 290"/>
              <a:gd name="T120" fmla="*/ 69 w 342"/>
              <a:gd name="T121" fmla="*/ 110 h 2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42" h="290">
                <a:moveTo>
                  <a:pt x="150" y="138"/>
                </a:moveTo>
                <a:cubicBezTo>
                  <a:pt x="151" y="140"/>
                  <a:pt x="148" y="141"/>
                  <a:pt x="147" y="140"/>
                </a:cubicBezTo>
                <a:cubicBezTo>
                  <a:pt x="145" y="139"/>
                  <a:pt x="148" y="135"/>
                  <a:pt x="150" y="138"/>
                </a:cubicBezTo>
                <a:close/>
                <a:moveTo>
                  <a:pt x="141" y="183"/>
                </a:moveTo>
                <a:cubicBezTo>
                  <a:pt x="143" y="186"/>
                  <a:pt x="145" y="186"/>
                  <a:pt x="148" y="186"/>
                </a:cubicBezTo>
                <a:cubicBezTo>
                  <a:pt x="150" y="187"/>
                  <a:pt x="151" y="187"/>
                  <a:pt x="153" y="187"/>
                </a:cubicBezTo>
                <a:cubicBezTo>
                  <a:pt x="154" y="187"/>
                  <a:pt x="155" y="186"/>
                  <a:pt x="156" y="187"/>
                </a:cubicBezTo>
                <a:cubicBezTo>
                  <a:pt x="158" y="188"/>
                  <a:pt x="160" y="187"/>
                  <a:pt x="161" y="192"/>
                </a:cubicBezTo>
                <a:cubicBezTo>
                  <a:pt x="161" y="193"/>
                  <a:pt x="160" y="201"/>
                  <a:pt x="165" y="206"/>
                </a:cubicBezTo>
                <a:cubicBezTo>
                  <a:pt x="165" y="206"/>
                  <a:pt x="165" y="206"/>
                  <a:pt x="165" y="206"/>
                </a:cubicBezTo>
                <a:cubicBezTo>
                  <a:pt x="165" y="207"/>
                  <a:pt x="165" y="208"/>
                  <a:pt x="165" y="208"/>
                </a:cubicBezTo>
                <a:cubicBezTo>
                  <a:pt x="165" y="209"/>
                  <a:pt x="165" y="209"/>
                  <a:pt x="165" y="210"/>
                </a:cubicBezTo>
                <a:cubicBezTo>
                  <a:pt x="164" y="210"/>
                  <a:pt x="164" y="212"/>
                  <a:pt x="164" y="213"/>
                </a:cubicBezTo>
                <a:cubicBezTo>
                  <a:pt x="164" y="214"/>
                  <a:pt x="165" y="215"/>
                  <a:pt x="165" y="216"/>
                </a:cubicBezTo>
                <a:cubicBezTo>
                  <a:pt x="166" y="217"/>
                  <a:pt x="166" y="217"/>
                  <a:pt x="166" y="218"/>
                </a:cubicBezTo>
                <a:cubicBezTo>
                  <a:pt x="167" y="219"/>
                  <a:pt x="167" y="220"/>
                  <a:pt x="167" y="221"/>
                </a:cubicBezTo>
                <a:cubicBezTo>
                  <a:pt x="167" y="222"/>
                  <a:pt x="168" y="223"/>
                  <a:pt x="169" y="224"/>
                </a:cubicBezTo>
                <a:cubicBezTo>
                  <a:pt x="170" y="224"/>
                  <a:pt x="170" y="225"/>
                  <a:pt x="170" y="226"/>
                </a:cubicBezTo>
                <a:cubicBezTo>
                  <a:pt x="170" y="228"/>
                  <a:pt x="172" y="229"/>
                  <a:pt x="174" y="228"/>
                </a:cubicBezTo>
                <a:cubicBezTo>
                  <a:pt x="177" y="227"/>
                  <a:pt x="179" y="226"/>
                  <a:pt x="181" y="223"/>
                </a:cubicBezTo>
                <a:cubicBezTo>
                  <a:pt x="183" y="222"/>
                  <a:pt x="183" y="221"/>
                  <a:pt x="184" y="220"/>
                </a:cubicBezTo>
                <a:cubicBezTo>
                  <a:pt x="184" y="218"/>
                  <a:pt x="185" y="217"/>
                  <a:pt x="186" y="216"/>
                </a:cubicBezTo>
                <a:cubicBezTo>
                  <a:pt x="187" y="215"/>
                  <a:pt x="187" y="214"/>
                  <a:pt x="187" y="213"/>
                </a:cubicBezTo>
                <a:cubicBezTo>
                  <a:pt x="187" y="212"/>
                  <a:pt x="187" y="211"/>
                  <a:pt x="188" y="210"/>
                </a:cubicBezTo>
                <a:cubicBezTo>
                  <a:pt x="190" y="208"/>
                  <a:pt x="192" y="207"/>
                  <a:pt x="192" y="204"/>
                </a:cubicBezTo>
                <a:cubicBezTo>
                  <a:pt x="192" y="201"/>
                  <a:pt x="192" y="199"/>
                  <a:pt x="191" y="197"/>
                </a:cubicBezTo>
                <a:cubicBezTo>
                  <a:pt x="190" y="195"/>
                  <a:pt x="193" y="191"/>
                  <a:pt x="195" y="189"/>
                </a:cubicBezTo>
                <a:cubicBezTo>
                  <a:pt x="196" y="187"/>
                  <a:pt x="199" y="185"/>
                  <a:pt x="200" y="183"/>
                </a:cubicBezTo>
                <a:cubicBezTo>
                  <a:pt x="200" y="181"/>
                  <a:pt x="200" y="180"/>
                  <a:pt x="201" y="178"/>
                </a:cubicBezTo>
                <a:cubicBezTo>
                  <a:pt x="202" y="177"/>
                  <a:pt x="202" y="176"/>
                  <a:pt x="202" y="175"/>
                </a:cubicBezTo>
                <a:cubicBezTo>
                  <a:pt x="201" y="175"/>
                  <a:pt x="199" y="176"/>
                  <a:pt x="198" y="177"/>
                </a:cubicBezTo>
                <a:cubicBezTo>
                  <a:pt x="196" y="178"/>
                  <a:pt x="195" y="178"/>
                  <a:pt x="193" y="177"/>
                </a:cubicBezTo>
                <a:cubicBezTo>
                  <a:pt x="192" y="175"/>
                  <a:pt x="190" y="174"/>
                  <a:pt x="189" y="173"/>
                </a:cubicBezTo>
                <a:cubicBezTo>
                  <a:pt x="188" y="171"/>
                  <a:pt x="187" y="168"/>
                  <a:pt x="185" y="166"/>
                </a:cubicBezTo>
                <a:cubicBezTo>
                  <a:pt x="184" y="165"/>
                  <a:pt x="184" y="165"/>
                  <a:pt x="184" y="164"/>
                </a:cubicBezTo>
                <a:cubicBezTo>
                  <a:pt x="184" y="163"/>
                  <a:pt x="185" y="163"/>
                  <a:pt x="185" y="163"/>
                </a:cubicBezTo>
                <a:cubicBezTo>
                  <a:pt x="188" y="164"/>
                  <a:pt x="188" y="168"/>
                  <a:pt x="190" y="169"/>
                </a:cubicBezTo>
                <a:cubicBezTo>
                  <a:pt x="192" y="171"/>
                  <a:pt x="194" y="172"/>
                  <a:pt x="194" y="175"/>
                </a:cubicBezTo>
                <a:cubicBezTo>
                  <a:pt x="195" y="176"/>
                  <a:pt x="197" y="175"/>
                  <a:pt x="198" y="174"/>
                </a:cubicBezTo>
                <a:cubicBezTo>
                  <a:pt x="201" y="172"/>
                  <a:pt x="204" y="169"/>
                  <a:pt x="206" y="167"/>
                </a:cubicBezTo>
                <a:cubicBezTo>
                  <a:pt x="207" y="166"/>
                  <a:pt x="208" y="164"/>
                  <a:pt x="208" y="163"/>
                </a:cubicBezTo>
                <a:cubicBezTo>
                  <a:pt x="208" y="162"/>
                  <a:pt x="205" y="161"/>
                  <a:pt x="204" y="161"/>
                </a:cubicBezTo>
                <a:cubicBezTo>
                  <a:pt x="203" y="162"/>
                  <a:pt x="202" y="163"/>
                  <a:pt x="201" y="162"/>
                </a:cubicBezTo>
                <a:cubicBezTo>
                  <a:pt x="200" y="162"/>
                  <a:pt x="200" y="162"/>
                  <a:pt x="199" y="161"/>
                </a:cubicBezTo>
                <a:cubicBezTo>
                  <a:pt x="199" y="161"/>
                  <a:pt x="196" y="159"/>
                  <a:pt x="197" y="158"/>
                </a:cubicBezTo>
                <a:cubicBezTo>
                  <a:pt x="197" y="157"/>
                  <a:pt x="200" y="159"/>
                  <a:pt x="201" y="159"/>
                </a:cubicBezTo>
                <a:cubicBezTo>
                  <a:pt x="202" y="159"/>
                  <a:pt x="202" y="159"/>
                  <a:pt x="203" y="160"/>
                </a:cubicBezTo>
                <a:cubicBezTo>
                  <a:pt x="204" y="160"/>
                  <a:pt x="204" y="159"/>
                  <a:pt x="205" y="160"/>
                </a:cubicBezTo>
                <a:cubicBezTo>
                  <a:pt x="206" y="161"/>
                  <a:pt x="206" y="160"/>
                  <a:pt x="208" y="160"/>
                </a:cubicBezTo>
                <a:cubicBezTo>
                  <a:pt x="209" y="160"/>
                  <a:pt x="210" y="160"/>
                  <a:pt x="211" y="159"/>
                </a:cubicBezTo>
                <a:cubicBezTo>
                  <a:pt x="213" y="159"/>
                  <a:pt x="217" y="158"/>
                  <a:pt x="217" y="161"/>
                </a:cubicBezTo>
                <a:cubicBezTo>
                  <a:pt x="216" y="162"/>
                  <a:pt x="218" y="162"/>
                  <a:pt x="219" y="162"/>
                </a:cubicBezTo>
                <a:cubicBezTo>
                  <a:pt x="220" y="162"/>
                  <a:pt x="220" y="164"/>
                  <a:pt x="221" y="165"/>
                </a:cubicBezTo>
                <a:cubicBezTo>
                  <a:pt x="221" y="167"/>
                  <a:pt x="223" y="168"/>
                  <a:pt x="224" y="170"/>
                </a:cubicBezTo>
                <a:cubicBezTo>
                  <a:pt x="225" y="170"/>
                  <a:pt x="228" y="174"/>
                  <a:pt x="229" y="174"/>
                </a:cubicBezTo>
                <a:cubicBezTo>
                  <a:pt x="234" y="174"/>
                  <a:pt x="229" y="167"/>
                  <a:pt x="229" y="165"/>
                </a:cubicBezTo>
                <a:cubicBezTo>
                  <a:pt x="230" y="164"/>
                  <a:pt x="231" y="163"/>
                  <a:pt x="232" y="161"/>
                </a:cubicBezTo>
                <a:cubicBezTo>
                  <a:pt x="233" y="160"/>
                  <a:pt x="233" y="159"/>
                  <a:pt x="234" y="158"/>
                </a:cubicBezTo>
                <a:cubicBezTo>
                  <a:pt x="235" y="157"/>
                  <a:pt x="235" y="157"/>
                  <a:pt x="235" y="157"/>
                </a:cubicBezTo>
                <a:cubicBezTo>
                  <a:pt x="235" y="157"/>
                  <a:pt x="236" y="157"/>
                  <a:pt x="237" y="158"/>
                </a:cubicBezTo>
                <a:cubicBezTo>
                  <a:pt x="238" y="158"/>
                  <a:pt x="238" y="160"/>
                  <a:pt x="239" y="160"/>
                </a:cubicBezTo>
                <a:cubicBezTo>
                  <a:pt x="240" y="161"/>
                  <a:pt x="240" y="162"/>
                  <a:pt x="241" y="163"/>
                </a:cubicBezTo>
                <a:cubicBezTo>
                  <a:pt x="241" y="163"/>
                  <a:pt x="241" y="164"/>
                  <a:pt x="242" y="164"/>
                </a:cubicBezTo>
                <a:cubicBezTo>
                  <a:pt x="243" y="165"/>
                  <a:pt x="244" y="165"/>
                  <a:pt x="244" y="167"/>
                </a:cubicBezTo>
                <a:cubicBezTo>
                  <a:pt x="246" y="169"/>
                  <a:pt x="245" y="172"/>
                  <a:pt x="247" y="174"/>
                </a:cubicBezTo>
                <a:cubicBezTo>
                  <a:pt x="249" y="176"/>
                  <a:pt x="250" y="179"/>
                  <a:pt x="252" y="181"/>
                </a:cubicBezTo>
                <a:cubicBezTo>
                  <a:pt x="253" y="182"/>
                  <a:pt x="253" y="181"/>
                  <a:pt x="253" y="180"/>
                </a:cubicBezTo>
                <a:cubicBezTo>
                  <a:pt x="253" y="179"/>
                  <a:pt x="252" y="178"/>
                  <a:pt x="251" y="177"/>
                </a:cubicBezTo>
                <a:cubicBezTo>
                  <a:pt x="250" y="175"/>
                  <a:pt x="247" y="173"/>
                  <a:pt x="247" y="171"/>
                </a:cubicBezTo>
                <a:cubicBezTo>
                  <a:pt x="247" y="169"/>
                  <a:pt x="249" y="170"/>
                  <a:pt x="250" y="171"/>
                </a:cubicBezTo>
                <a:cubicBezTo>
                  <a:pt x="251" y="172"/>
                  <a:pt x="253" y="173"/>
                  <a:pt x="254" y="173"/>
                </a:cubicBezTo>
                <a:cubicBezTo>
                  <a:pt x="255" y="173"/>
                  <a:pt x="256" y="173"/>
                  <a:pt x="256" y="172"/>
                </a:cubicBezTo>
                <a:cubicBezTo>
                  <a:pt x="257" y="171"/>
                  <a:pt x="256" y="162"/>
                  <a:pt x="257" y="162"/>
                </a:cubicBezTo>
                <a:cubicBezTo>
                  <a:pt x="259" y="162"/>
                  <a:pt x="259" y="163"/>
                  <a:pt x="260" y="162"/>
                </a:cubicBezTo>
                <a:cubicBezTo>
                  <a:pt x="262" y="161"/>
                  <a:pt x="264" y="158"/>
                  <a:pt x="263" y="155"/>
                </a:cubicBezTo>
                <a:cubicBezTo>
                  <a:pt x="260" y="150"/>
                  <a:pt x="257" y="151"/>
                  <a:pt x="255" y="146"/>
                </a:cubicBezTo>
                <a:cubicBezTo>
                  <a:pt x="255" y="145"/>
                  <a:pt x="257" y="143"/>
                  <a:pt x="259" y="145"/>
                </a:cubicBezTo>
                <a:cubicBezTo>
                  <a:pt x="260" y="146"/>
                  <a:pt x="261" y="146"/>
                  <a:pt x="261" y="147"/>
                </a:cubicBezTo>
                <a:cubicBezTo>
                  <a:pt x="261" y="148"/>
                  <a:pt x="264" y="151"/>
                  <a:pt x="265" y="152"/>
                </a:cubicBezTo>
                <a:cubicBezTo>
                  <a:pt x="266" y="152"/>
                  <a:pt x="267" y="152"/>
                  <a:pt x="267" y="151"/>
                </a:cubicBezTo>
                <a:cubicBezTo>
                  <a:pt x="267" y="150"/>
                  <a:pt x="264" y="148"/>
                  <a:pt x="264" y="147"/>
                </a:cubicBezTo>
                <a:cubicBezTo>
                  <a:pt x="263" y="145"/>
                  <a:pt x="264" y="144"/>
                  <a:pt x="265" y="144"/>
                </a:cubicBezTo>
                <a:cubicBezTo>
                  <a:pt x="267" y="144"/>
                  <a:pt x="267" y="142"/>
                  <a:pt x="267" y="140"/>
                </a:cubicBezTo>
                <a:cubicBezTo>
                  <a:pt x="267" y="138"/>
                  <a:pt x="266" y="135"/>
                  <a:pt x="264" y="134"/>
                </a:cubicBezTo>
                <a:cubicBezTo>
                  <a:pt x="263" y="133"/>
                  <a:pt x="262" y="132"/>
                  <a:pt x="261" y="132"/>
                </a:cubicBezTo>
                <a:cubicBezTo>
                  <a:pt x="260" y="131"/>
                  <a:pt x="259" y="132"/>
                  <a:pt x="259" y="131"/>
                </a:cubicBezTo>
                <a:cubicBezTo>
                  <a:pt x="257" y="129"/>
                  <a:pt x="260" y="127"/>
                  <a:pt x="262" y="128"/>
                </a:cubicBezTo>
                <a:cubicBezTo>
                  <a:pt x="269" y="129"/>
                  <a:pt x="270" y="127"/>
                  <a:pt x="272" y="128"/>
                </a:cubicBezTo>
                <a:cubicBezTo>
                  <a:pt x="274" y="129"/>
                  <a:pt x="272" y="131"/>
                  <a:pt x="272" y="132"/>
                </a:cubicBezTo>
                <a:cubicBezTo>
                  <a:pt x="272" y="134"/>
                  <a:pt x="275" y="137"/>
                  <a:pt x="277" y="138"/>
                </a:cubicBezTo>
                <a:cubicBezTo>
                  <a:pt x="280" y="141"/>
                  <a:pt x="279" y="134"/>
                  <a:pt x="276" y="133"/>
                </a:cubicBezTo>
                <a:cubicBezTo>
                  <a:pt x="274" y="131"/>
                  <a:pt x="275" y="130"/>
                  <a:pt x="277" y="131"/>
                </a:cubicBezTo>
                <a:cubicBezTo>
                  <a:pt x="278" y="131"/>
                  <a:pt x="279" y="131"/>
                  <a:pt x="280" y="130"/>
                </a:cubicBezTo>
                <a:cubicBezTo>
                  <a:pt x="280" y="130"/>
                  <a:pt x="284" y="129"/>
                  <a:pt x="285" y="128"/>
                </a:cubicBezTo>
                <a:cubicBezTo>
                  <a:pt x="285" y="126"/>
                  <a:pt x="279" y="125"/>
                  <a:pt x="277" y="124"/>
                </a:cubicBezTo>
                <a:cubicBezTo>
                  <a:pt x="274" y="123"/>
                  <a:pt x="267" y="119"/>
                  <a:pt x="260" y="118"/>
                </a:cubicBezTo>
                <a:cubicBezTo>
                  <a:pt x="259" y="118"/>
                  <a:pt x="254" y="116"/>
                  <a:pt x="253" y="115"/>
                </a:cubicBezTo>
                <a:cubicBezTo>
                  <a:pt x="251" y="113"/>
                  <a:pt x="247" y="112"/>
                  <a:pt x="245" y="112"/>
                </a:cubicBezTo>
                <a:cubicBezTo>
                  <a:pt x="243" y="112"/>
                  <a:pt x="240" y="112"/>
                  <a:pt x="237" y="110"/>
                </a:cubicBezTo>
                <a:cubicBezTo>
                  <a:pt x="236" y="110"/>
                  <a:pt x="235" y="109"/>
                  <a:pt x="234" y="109"/>
                </a:cubicBezTo>
                <a:cubicBezTo>
                  <a:pt x="233" y="108"/>
                  <a:pt x="232" y="108"/>
                  <a:pt x="231" y="108"/>
                </a:cubicBezTo>
                <a:cubicBezTo>
                  <a:pt x="230" y="108"/>
                  <a:pt x="230" y="108"/>
                  <a:pt x="230" y="108"/>
                </a:cubicBezTo>
                <a:cubicBezTo>
                  <a:pt x="229" y="109"/>
                  <a:pt x="227" y="109"/>
                  <a:pt x="226" y="109"/>
                </a:cubicBezTo>
                <a:cubicBezTo>
                  <a:pt x="225" y="109"/>
                  <a:pt x="224" y="108"/>
                  <a:pt x="223" y="108"/>
                </a:cubicBezTo>
                <a:cubicBezTo>
                  <a:pt x="221" y="108"/>
                  <a:pt x="217" y="109"/>
                  <a:pt x="215" y="110"/>
                </a:cubicBezTo>
                <a:cubicBezTo>
                  <a:pt x="214" y="110"/>
                  <a:pt x="210" y="111"/>
                  <a:pt x="209" y="112"/>
                </a:cubicBezTo>
                <a:cubicBezTo>
                  <a:pt x="208" y="113"/>
                  <a:pt x="209" y="113"/>
                  <a:pt x="208" y="114"/>
                </a:cubicBezTo>
                <a:cubicBezTo>
                  <a:pt x="207" y="114"/>
                  <a:pt x="199" y="115"/>
                  <a:pt x="199" y="117"/>
                </a:cubicBezTo>
                <a:cubicBezTo>
                  <a:pt x="198" y="119"/>
                  <a:pt x="200" y="119"/>
                  <a:pt x="201" y="119"/>
                </a:cubicBezTo>
                <a:cubicBezTo>
                  <a:pt x="201" y="121"/>
                  <a:pt x="196" y="120"/>
                  <a:pt x="195" y="120"/>
                </a:cubicBezTo>
                <a:cubicBezTo>
                  <a:pt x="194" y="120"/>
                  <a:pt x="193" y="121"/>
                  <a:pt x="192" y="122"/>
                </a:cubicBezTo>
                <a:cubicBezTo>
                  <a:pt x="191" y="122"/>
                  <a:pt x="188" y="125"/>
                  <a:pt x="186" y="124"/>
                </a:cubicBezTo>
                <a:cubicBezTo>
                  <a:pt x="186" y="123"/>
                  <a:pt x="185" y="124"/>
                  <a:pt x="185" y="124"/>
                </a:cubicBezTo>
                <a:cubicBezTo>
                  <a:pt x="185" y="126"/>
                  <a:pt x="185" y="126"/>
                  <a:pt x="184" y="127"/>
                </a:cubicBezTo>
                <a:cubicBezTo>
                  <a:pt x="183" y="127"/>
                  <a:pt x="183" y="128"/>
                  <a:pt x="182" y="129"/>
                </a:cubicBezTo>
                <a:cubicBezTo>
                  <a:pt x="180" y="129"/>
                  <a:pt x="177" y="127"/>
                  <a:pt x="181" y="127"/>
                </a:cubicBezTo>
                <a:cubicBezTo>
                  <a:pt x="181" y="127"/>
                  <a:pt x="183" y="126"/>
                  <a:pt x="183" y="126"/>
                </a:cubicBezTo>
                <a:cubicBezTo>
                  <a:pt x="183" y="124"/>
                  <a:pt x="179" y="124"/>
                  <a:pt x="178" y="124"/>
                </a:cubicBezTo>
                <a:cubicBezTo>
                  <a:pt x="176" y="124"/>
                  <a:pt x="175" y="123"/>
                  <a:pt x="174" y="124"/>
                </a:cubicBezTo>
                <a:cubicBezTo>
                  <a:pt x="168" y="124"/>
                  <a:pt x="166" y="129"/>
                  <a:pt x="165" y="130"/>
                </a:cubicBezTo>
                <a:cubicBezTo>
                  <a:pt x="165" y="130"/>
                  <a:pt x="164" y="131"/>
                  <a:pt x="164" y="131"/>
                </a:cubicBezTo>
                <a:cubicBezTo>
                  <a:pt x="163" y="132"/>
                  <a:pt x="162" y="132"/>
                  <a:pt x="161" y="133"/>
                </a:cubicBezTo>
                <a:cubicBezTo>
                  <a:pt x="159" y="133"/>
                  <a:pt x="158" y="134"/>
                  <a:pt x="159" y="137"/>
                </a:cubicBezTo>
                <a:cubicBezTo>
                  <a:pt x="161" y="138"/>
                  <a:pt x="162" y="136"/>
                  <a:pt x="164" y="137"/>
                </a:cubicBezTo>
                <a:cubicBezTo>
                  <a:pt x="164" y="138"/>
                  <a:pt x="165" y="139"/>
                  <a:pt x="165" y="140"/>
                </a:cubicBezTo>
                <a:cubicBezTo>
                  <a:pt x="167" y="139"/>
                  <a:pt x="168" y="137"/>
                  <a:pt x="168" y="136"/>
                </a:cubicBezTo>
                <a:cubicBezTo>
                  <a:pt x="169" y="136"/>
                  <a:pt x="168" y="135"/>
                  <a:pt x="168" y="135"/>
                </a:cubicBezTo>
                <a:cubicBezTo>
                  <a:pt x="167" y="134"/>
                  <a:pt x="170" y="131"/>
                  <a:pt x="171" y="130"/>
                </a:cubicBezTo>
                <a:cubicBezTo>
                  <a:pt x="172" y="130"/>
                  <a:pt x="173" y="130"/>
                  <a:pt x="172" y="131"/>
                </a:cubicBezTo>
                <a:cubicBezTo>
                  <a:pt x="170" y="134"/>
                  <a:pt x="174" y="134"/>
                  <a:pt x="172" y="136"/>
                </a:cubicBezTo>
                <a:cubicBezTo>
                  <a:pt x="172" y="137"/>
                  <a:pt x="171" y="139"/>
                  <a:pt x="170" y="140"/>
                </a:cubicBezTo>
                <a:cubicBezTo>
                  <a:pt x="169" y="141"/>
                  <a:pt x="167" y="141"/>
                  <a:pt x="166" y="141"/>
                </a:cubicBezTo>
                <a:cubicBezTo>
                  <a:pt x="166" y="142"/>
                  <a:pt x="166" y="142"/>
                  <a:pt x="165" y="142"/>
                </a:cubicBezTo>
                <a:cubicBezTo>
                  <a:pt x="164" y="142"/>
                  <a:pt x="164" y="142"/>
                  <a:pt x="163" y="141"/>
                </a:cubicBezTo>
                <a:cubicBezTo>
                  <a:pt x="163" y="140"/>
                  <a:pt x="163" y="139"/>
                  <a:pt x="162" y="139"/>
                </a:cubicBezTo>
                <a:cubicBezTo>
                  <a:pt x="161" y="139"/>
                  <a:pt x="162" y="141"/>
                  <a:pt x="162" y="141"/>
                </a:cubicBezTo>
                <a:cubicBezTo>
                  <a:pt x="161" y="142"/>
                  <a:pt x="160" y="141"/>
                  <a:pt x="159" y="141"/>
                </a:cubicBezTo>
                <a:cubicBezTo>
                  <a:pt x="158" y="141"/>
                  <a:pt x="157" y="142"/>
                  <a:pt x="156" y="143"/>
                </a:cubicBezTo>
                <a:cubicBezTo>
                  <a:pt x="155" y="143"/>
                  <a:pt x="152" y="143"/>
                  <a:pt x="152" y="145"/>
                </a:cubicBezTo>
                <a:cubicBezTo>
                  <a:pt x="152" y="146"/>
                  <a:pt x="153" y="147"/>
                  <a:pt x="153" y="148"/>
                </a:cubicBezTo>
                <a:cubicBezTo>
                  <a:pt x="153" y="149"/>
                  <a:pt x="153" y="150"/>
                  <a:pt x="151" y="149"/>
                </a:cubicBezTo>
                <a:cubicBezTo>
                  <a:pt x="150" y="149"/>
                  <a:pt x="149" y="148"/>
                  <a:pt x="147" y="148"/>
                </a:cubicBezTo>
                <a:cubicBezTo>
                  <a:pt x="146" y="147"/>
                  <a:pt x="146" y="149"/>
                  <a:pt x="146" y="150"/>
                </a:cubicBezTo>
                <a:cubicBezTo>
                  <a:pt x="146" y="151"/>
                  <a:pt x="145" y="153"/>
                  <a:pt x="146" y="154"/>
                </a:cubicBezTo>
                <a:cubicBezTo>
                  <a:pt x="148" y="155"/>
                  <a:pt x="149" y="156"/>
                  <a:pt x="151" y="156"/>
                </a:cubicBezTo>
                <a:cubicBezTo>
                  <a:pt x="157" y="155"/>
                  <a:pt x="157" y="151"/>
                  <a:pt x="158" y="151"/>
                </a:cubicBezTo>
                <a:cubicBezTo>
                  <a:pt x="160" y="151"/>
                  <a:pt x="161" y="150"/>
                  <a:pt x="162" y="151"/>
                </a:cubicBezTo>
                <a:cubicBezTo>
                  <a:pt x="163" y="152"/>
                  <a:pt x="163" y="153"/>
                  <a:pt x="164" y="154"/>
                </a:cubicBezTo>
                <a:cubicBezTo>
                  <a:pt x="165" y="156"/>
                  <a:pt x="165" y="152"/>
                  <a:pt x="165" y="152"/>
                </a:cubicBezTo>
                <a:cubicBezTo>
                  <a:pt x="164" y="151"/>
                  <a:pt x="164" y="150"/>
                  <a:pt x="165" y="150"/>
                </a:cubicBezTo>
                <a:cubicBezTo>
                  <a:pt x="165" y="151"/>
                  <a:pt x="165" y="151"/>
                  <a:pt x="165" y="151"/>
                </a:cubicBezTo>
                <a:cubicBezTo>
                  <a:pt x="166" y="151"/>
                  <a:pt x="166" y="151"/>
                  <a:pt x="167" y="152"/>
                </a:cubicBezTo>
                <a:cubicBezTo>
                  <a:pt x="168" y="153"/>
                  <a:pt x="170" y="152"/>
                  <a:pt x="170" y="154"/>
                </a:cubicBezTo>
                <a:cubicBezTo>
                  <a:pt x="170" y="155"/>
                  <a:pt x="172" y="156"/>
                  <a:pt x="172" y="156"/>
                </a:cubicBezTo>
                <a:cubicBezTo>
                  <a:pt x="173" y="156"/>
                  <a:pt x="172" y="157"/>
                  <a:pt x="173" y="157"/>
                </a:cubicBezTo>
                <a:cubicBezTo>
                  <a:pt x="173" y="158"/>
                  <a:pt x="174" y="157"/>
                  <a:pt x="174" y="157"/>
                </a:cubicBezTo>
                <a:cubicBezTo>
                  <a:pt x="174" y="156"/>
                  <a:pt x="175" y="155"/>
                  <a:pt x="174" y="155"/>
                </a:cubicBezTo>
                <a:cubicBezTo>
                  <a:pt x="174" y="155"/>
                  <a:pt x="173" y="154"/>
                  <a:pt x="173" y="153"/>
                </a:cubicBezTo>
                <a:cubicBezTo>
                  <a:pt x="174" y="153"/>
                  <a:pt x="175" y="153"/>
                  <a:pt x="176" y="152"/>
                </a:cubicBezTo>
                <a:cubicBezTo>
                  <a:pt x="177" y="152"/>
                  <a:pt x="177" y="153"/>
                  <a:pt x="176" y="154"/>
                </a:cubicBezTo>
                <a:cubicBezTo>
                  <a:pt x="176" y="154"/>
                  <a:pt x="177" y="155"/>
                  <a:pt x="177" y="156"/>
                </a:cubicBezTo>
                <a:cubicBezTo>
                  <a:pt x="178" y="156"/>
                  <a:pt x="178" y="157"/>
                  <a:pt x="179" y="156"/>
                </a:cubicBezTo>
                <a:cubicBezTo>
                  <a:pt x="180" y="156"/>
                  <a:pt x="184" y="153"/>
                  <a:pt x="185" y="155"/>
                </a:cubicBezTo>
                <a:cubicBezTo>
                  <a:pt x="185" y="156"/>
                  <a:pt x="185" y="157"/>
                  <a:pt x="185" y="158"/>
                </a:cubicBezTo>
                <a:cubicBezTo>
                  <a:pt x="185" y="161"/>
                  <a:pt x="182" y="159"/>
                  <a:pt x="181" y="160"/>
                </a:cubicBezTo>
                <a:cubicBezTo>
                  <a:pt x="179" y="162"/>
                  <a:pt x="177" y="161"/>
                  <a:pt x="175" y="161"/>
                </a:cubicBezTo>
                <a:cubicBezTo>
                  <a:pt x="174" y="161"/>
                  <a:pt x="173" y="161"/>
                  <a:pt x="172" y="162"/>
                </a:cubicBezTo>
                <a:cubicBezTo>
                  <a:pt x="171" y="162"/>
                  <a:pt x="172" y="163"/>
                  <a:pt x="171" y="164"/>
                </a:cubicBezTo>
                <a:cubicBezTo>
                  <a:pt x="169" y="166"/>
                  <a:pt x="167" y="163"/>
                  <a:pt x="166" y="163"/>
                </a:cubicBezTo>
                <a:cubicBezTo>
                  <a:pt x="165" y="163"/>
                  <a:pt x="165" y="163"/>
                  <a:pt x="165" y="163"/>
                </a:cubicBezTo>
                <a:cubicBezTo>
                  <a:pt x="164" y="163"/>
                  <a:pt x="163" y="162"/>
                  <a:pt x="163" y="162"/>
                </a:cubicBezTo>
                <a:cubicBezTo>
                  <a:pt x="162" y="161"/>
                  <a:pt x="163" y="160"/>
                  <a:pt x="163" y="160"/>
                </a:cubicBezTo>
                <a:cubicBezTo>
                  <a:pt x="164" y="157"/>
                  <a:pt x="159" y="157"/>
                  <a:pt x="158" y="157"/>
                </a:cubicBezTo>
                <a:cubicBezTo>
                  <a:pt x="156" y="157"/>
                  <a:pt x="154" y="157"/>
                  <a:pt x="153" y="157"/>
                </a:cubicBezTo>
                <a:cubicBezTo>
                  <a:pt x="152" y="157"/>
                  <a:pt x="150" y="157"/>
                  <a:pt x="149" y="156"/>
                </a:cubicBezTo>
                <a:cubicBezTo>
                  <a:pt x="148" y="156"/>
                  <a:pt x="148" y="156"/>
                  <a:pt x="148" y="157"/>
                </a:cubicBezTo>
                <a:cubicBezTo>
                  <a:pt x="147" y="158"/>
                  <a:pt x="146" y="158"/>
                  <a:pt x="145" y="158"/>
                </a:cubicBezTo>
                <a:cubicBezTo>
                  <a:pt x="144" y="159"/>
                  <a:pt x="145" y="161"/>
                  <a:pt x="144" y="162"/>
                </a:cubicBezTo>
                <a:cubicBezTo>
                  <a:pt x="143" y="162"/>
                  <a:pt x="142" y="162"/>
                  <a:pt x="141" y="163"/>
                </a:cubicBezTo>
                <a:cubicBezTo>
                  <a:pt x="139" y="165"/>
                  <a:pt x="138" y="167"/>
                  <a:pt x="137" y="169"/>
                </a:cubicBezTo>
                <a:cubicBezTo>
                  <a:pt x="136" y="172"/>
                  <a:pt x="136" y="174"/>
                  <a:pt x="137" y="177"/>
                </a:cubicBezTo>
                <a:cubicBezTo>
                  <a:pt x="138" y="179"/>
                  <a:pt x="140" y="181"/>
                  <a:pt x="141" y="183"/>
                </a:cubicBezTo>
                <a:close/>
                <a:moveTo>
                  <a:pt x="267" y="189"/>
                </a:moveTo>
                <a:cubicBezTo>
                  <a:pt x="268" y="188"/>
                  <a:pt x="268" y="184"/>
                  <a:pt x="269" y="182"/>
                </a:cubicBezTo>
                <a:cubicBezTo>
                  <a:pt x="269" y="181"/>
                  <a:pt x="265" y="178"/>
                  <a:pt x="264" y="179"/>
                </a:cubicBezTo>
                <a:cubicBezTo>
                  <a:pt x="263" y="180"/>
                  <a:pt x="262" y="181"/>
                  <a:pt x="261" y="181"/>
                </a:cubicBezTo>
                <a:cubicBezTo>
                  <a:pt x="260" y="182"/>
                  <a:pt x="258" y="180"/>
                  <a:pt x="257" y="182"/>
                </a:cubicBezTo>
                <a:cubicBezTo>
                  <a:pt x="257" y="183"/>
                  <a:pt x="258" y="184"/>
                  <a:pt x="259" y="185"/>
                </a:cubicBezTo>
                <a:cubicBezTo>
                  <a:pt x="260" y="187"/>
                  <a:pt x="265" y="191"/>
                  <a:pt x="267" y="189"/>
                </a:cubicBezTo>
                <a:close/>
                <a:moveTo>
                  <a:pt x="152" y="138"/>
                </a:moveTo>
                <a:cubicBezTo>
                  <a:pt x="152" y="139"/>
                  <a:pt x="151" y="140"/>
                  <a:pt x="151" y="140"/>
                </a:cubicBezTo>
                <a:cubicBezTo>
                  <a:pt x="150" y="142"/>
                  <a:pt x="152" y="142"/>
                  <a:pt x="154" y="142"/>
                </a:cubicBezTo>
                <a:cubicBezTo>
                  <a:pt x="155" y="142"/>
                  <a:pt x="156" y="142"/>
                  <a:pt x="156" y="141"/>
                </a:cubicBezTo>
                <a:cubicBezTo>
                  <a:pt x="155" y="140"/>
                  <a:pt x="154" y="139"/>
                  <a:pt x="154" y="138"/>
                </a:cubicBezTo>
                <a:cubicBezTo>
                  <a:pt x="153" y="137"/>
                  <a:pt x="154" y="135"/>
                  <a:pt x="153" y="134"/>
                </a:cubicBezTo>
                <a:cubicBezTo>
                  <a:pt x="152" y="133"/>
                  <a:pt x="151" y="133"/>
                  <a:pt x="150" y="134"/>
                </a:cubicBezTo>
                <a:cubicBezTo>
                  <a:pt x="149" y="134"/>
                  <a:pt x="150" y="136"/>
                  <a:pt x="151" y="137"/>
                </a:cubicBezTo>
                <a:cubicBezTo>
                  <a:pt x="151" y="138"/>
                  <a:pt x="151" y="138"/>
                  <a:pt x="152" y="138"/>
                </a:cubicBezTo>
                <a:close/>
                <a:moveTo>
                  <a:pt x="250" y="181"/>
                </a:moveTo>
                <a:cubicBezTo>
                  <a:pt x="249" y="180"/>
                  <a:pt x="247" y="178"/>
                  <a:pt x="246" y="177"/>
                </a:cubicBezTo>
                <a:cubicBezTo>
                  <a:pt x="245" y="176"/>
                  <a:pt x="243" y="174"/>
                  <a:pt x="242" y="175"/>
                </a:cubicBezTo>
                <a:cubicBezTo>
                  <a:pt x="242" y="175"/>
                  <a:pt x="242" y="177"/>
                  <a:pt x="243" y="178"/>
                </a:cubicBezTo>
                <a:cubicBezTo>
                  <a:pt x="244" y="179"/>
                  <a:pt x="245" y="180"/>
                  <a:pt x="246" y="181"/>
                </a:cubicBezTo>
                <a:cubicBezTo>
                  <a:pt x="247" y="183"/>
                  <a:pt x="248" y="184"/>
                  <a:pt x="249" y="186"/>
                </a:cubicBezTo>
                <a:cubicBezTo>
                  <a:pt x="250" y="187"/>
                  <a:pt x="255" y="193"/>
                  <a:pt x="263" y="195"/>
                </a:cubicBezTo>
                <a:cubicBezTo>
                  <a:pt x="265" y="196"/>
                  <a:pt x="266" y="195"/>
                  <a:pt x="265" y="194"/>
                </a:cubicBezTo>
                <a:cubicBezTo>
                  <a:pt x="256" y="190"/>
                  <a:pt x="252" y="182"/>
                  <a:pt x="250" y="181"/>
                </a:cubicBezTo>
                <a:close/>
                <a:moveTo>
                  <a:pt x="193" y="120"/>
                </a:moveTo>
                <a:cubicBezTo>
                  <a:pt x="194" y="119"/>
                  <a:pt x="189" y="119"/>
                  <a:pt x="193" y="117"/>
                </a:cubicBezTo>
                <a:cubicBezTo>
                  <a:pt x="193" y="117"/>
                  <a:pt x="198" y="114"/>
                  <a:pt x="197" y="114"/>
                </a:cubicBezTo>
                <a:cubicBezTo>
                  <a:pt x="195" y="113"/>
                  <a:pt x="189" y="117"/>
                  <a:pt x="189" y="120"/>
                </a:cubicBezTo>
                <a:cubicBezTo>
                  <a:pt x="189" y="121"/>
                  <a:pt x="192" y="121"/>
                  <a:pt x="193" y="120"/>
                </a:cubicBezTo>
                <a:close/>
                <a:moveTo>
                  <a:pt x="279" y="189"/>
                </a:moveTo>
                <a:cubicBezTo>
                  <a:pt x="279" y="190"/>
                  <a:pt x="282" y="193"/>
                  <a:pt x="283" y="194"/>
                </a:cubicBezTo>
                <a:cubicBezTo>
                  <a:pt x="284" y="195"/>
                  <a:pt x="285" y="195"/>
                  <a:pt x="286" y="196"/>
                </a:cubicBezTo>
                <a:cubicBezTo>
                  <a:pt x="288" y="198"/>
                  <a:pt x="290" y="201"/>
                  <a:pt x="292" y="201"/>
                </a:cubicBezTo>
                <a:cubicBezTo>
                  <a:pt x="293" y="201"/>
                  <a:pt x="297" y="203"/>
                  <a:pt x="298" y="204"/>
                </a:cubicBezTo>
                <a:cubicBezTo>
                  <a:pt x="299" y="204"/>
                  <a:pt x="301" y="205"/>
                  <a:pt x="301" y="204"/>
                </a:cubicBezTo>
                <a:cubicBezTo>
                  <a:pt x="302" y="203"/>
                  <a:pt x="300" y="202"/>
                  <a:pt x="299" y="202"/>
                </a:cubicBezTo>
                <a:cubicBezTo>
                  <a:pt x="298" y="201"/>
                  <a:pt x="293" y="193"/>
                  <a:pt x="289" y="193"/>
                </a:cubicBezTo>
                <a:cubicBezTo>
                  <a:pt x="286" y="193"/>
                  <a:pt x="284" y="192"/>
                  <a:pt x="283" y="191"/>
                </a:cubicBezTo>
                <a:cubicBezTo>
                  <a:pt x="283" y="190"/>
                  <a:pt x="281" y="188"/>
                  <a:pt x="279" y="189"/>
                </a:cubicBezTo>
                <a:close/>
                <a:moveTo>
                  <a:pt x="165" y="123"/>
                </a:moveTo>
                <a:cubicBezTo>
                  <a:pt x="165" y="123"/>
                  <a:pt x="165" y="123"/>
                  <a:pt x="165" y="123"/>
                </a:cubicBezTo>
                <a:cubicBezTo>
                  <a:pt x="167" y="123"/>
                  <a:pt x="167" y="121"/>
                  <a:pt x="168" y="121"/>
                </a:cubicBezTo>
                <a:cubicBezTo>
                  <a:pt x="169" y="121"/>
                  <a:pt x="170" y="122"/>
                  <a:pt x="171" y="121"/>
                </a:cubicBezTo>
                <a:cubicBezTo>
                  <a:pt x="171" y="120"/>
                  <a:pt x="170" y="120"/>
                  <a:pt x="171" y="119"/>
                </a:cubicBezTo>
                <a:cubicBezTo>
                  <a:pt x="171" y="119"/>
                  <a:pt x="172" y="118"/>
                  <a:pt x="172" y="118"/>
                </a:cubicBezTo>
                <a:cubicBezTo>
                  <a:pt x="172" y="117"/>
                  <a:pt x="170" y="117"/>
                  <a:pt x="169" y="118"/>
                </a:cubicBezTo>
                <a:cubicBezTo>
                  <a:pt x="168" y="118"/>
                  <a:pt x="167" y="118"/>
                  <a:pt x="165" y="119"/>
                </a:cubicBezTo>
                <a:cubicBezTo>
                  <a:pt x="165" y="119"/>
                  <a:pt x="165" y="119"/>
                  <a:pt x="165" y="119"/>
                </a:cubicBezTo>
                <a:cubicBezTo>
                  <a:pt x="164" y="119"/>
                  <a:pt x="163" y="119"/>
                  <a:pt x="162" y="120"/>
                </a:cubicBezTo>
                <a:cubicBezTo>
                  <a:pt x="162" y="120"/>
                  <a:pt x="165" y="122"/>
                  <a:pt x="165" y="123"/>
                </a:cubicBezTo>
                <a:close/>
                <a:moveTo>
                  <a:pt x="144" y="128"/>
                </a:moveTo>
                <a:cubicBezTo>
                  <a:pt x="145" y="127"/>
                  <a:pt x="147" y="127"/>
                  <a:pt x="146" y="126"/>
                </a:cubicBezTo>
                <a:cubicBezTo>
                  <a:pt x="144" y="124"/>
                  <a:pt x="143" y="125"/>
                  <a:pt x="141" y="125"/>
                </a:cubicBezTo>
                <a:cubicBezTo>
                  <a:pt x="140" y="124"/>
                  <a:pt x="138" y="125"/>
                  <a:pt x="140" y="126"/>
                </a:cubicBezTo>
                <a:cubicBezTo>
                  <a:pt x="141" y="128"/>
                  <a:pt x="143" y="128"/>
                  <a:pt x="144" y="128"/>
                </a:cubicBezTo>
                <a:close/>
                <a:moveTo>
                  <a:pt x="270" y="250"/>
                </a:moveTo>
                <a:cubicBezTo>
                  <a:pt x="267" y="249"/>
                  <a:pt x="263" y="250"/>
                  <a:pt x="260" y="248"/>
                </a:cubicBezTo>
                <a:cubicBezTo>
                  <a:pt x="255" y="245"/>
                  <a:pt x="274" y="246"/>
                  <a:pt x="269" y="244"/>
                </a:cubicBezTo>
                <a:cubicBezTo>
                  <a:pt x="260" y="239"/>
                  <a:pt x="250" y="236"/>
                  <a:pt x="241" y="234"/>
                </a:cubicBezTo>
                <a:cubicBezTo>
                  <a:pt x="238" y="234"/>
                  <a:pt x="235" y="235"/>
                  <a:pt x="232" y="236"/>
                </a:cubicBezTo>
                <a:cubicBezTo>
                  <a:pt x="221" y="238"/>
                  <a:pt x="209" y="244"/>
                  <a:pt x="197" y="245"/>
                </a:cubicBezTo>
                <a:cubicBezTo>
                  <a:pt x="194" y="245"/>
                  <a:pt x="190" y="245"/>
                  <a:pt x="187" y="247"/>
                </a:cubicBezTo>
                <a:cubicBezTo>
                  <a:pt x="186" y="247"/>
                  <a:pt x="185" y="249"/>
                  <a:pt x="183" y="250"/>
                </a:cubicBezTo>
                <a:cubicBezTo>
                  <a:pt x="179" y="253"/>
                  <a:pt x="171" y="253"/>
                  <a:pt x="166" y="254"/>
                </a:cubicBezTo>
                <a:cubicBezTo>
                  <a:pt x="165" y="254"/>
                  <a:pt x="165" y="254"/>
                  <a:pt x="165" y="254"/>
                </a:cubicBezTo>
                <a:cubicBezTo>
                  <a:pt x="159" y="253"/>
                  <a:pt x="152" y="252"/>
                  <a:pt x="146" y="251"/>
                </a:cubicBezTo>
                <a:cubicBezTo>
                  <a:pt x="141" y="249"/>
                  <a:pt x="137" y="251"/>
                  <a:pt x="133" y="252"/>
                </a:cubicBezTo>
                <a:cubicBezTo>
                  <a:pt x="126" y="252"/>
                  <a:pt x="110" y="249"/>
                  <a:pt x="106" y="242"/>
                </a:cubicBezTo>
                <a:cubicBezTo>
                  <a:pt x="105" y="240"/>
                  <a:pt x="104" y="240"/>
                  <a:pt x="103" y="237"/>
                </a:cubicBezTo>
                <a:cubicBezTo>
                  <a:pt x="102" y="236"/>
                  <a:pt x="99" y="238"/>
                  <a:pt x="101" y="242"/>
                </a:cubicBezTo>
                <a:cubicBezTo>
                  <a:pt x="102" y="245"/>
                  <a:pt x="94" y="242"/>
                  <a:pt x="89" y="241"/>
                </a:cubicBezTo>
                <a:cubicBezTo>
                  <a:pt x="86" y="241"/>
                  <a:pt x="83" y="241"/>
                  <a:pt x="81" y="241"/>
                </a:cubicBezTo>
                <a:cubicBezTo>
                  <a:pt x="73" y="243"/>
                  <a:pt x="65" y="246"/>
                  <a:pt x="57" y="247"/>
                </a:cubicBezTo>
                <a:cubicBezTo>
                  <a:pt x="54" y="248"/>
                  <a:pt x="50" y="253"/>
                  <a:pt x="47" y="254"/>
                </a:cubicBezTo>
                <a:cubicBezTo>
                  <a:pt x="42" y="255"/>
                  <a:pt x="39" y="259"/>
                  <a:pt x="35" y="262"/>
                </a:cubicBezTo>
                <a:cubicBezTo>
                  <a:pt x="38" y="261"/>
                  <a:pt x="41" y="261"/>
                  <a:pt x="44" y="260"/>
                </a:cubicBezTo>
                <a:cubicBezTo>
                  <a:pt x="59" y="257"/>
                  <a:pt x="74" y="254"/>
                  <a:pt x="88" y="251"/>
                </a:cubicBezTo>
                <a:cubicBezTo>
                  <a:pt x="88" y="251"/>
                  <a:pt x="88" y="251"/>
                  <a:pt x="88" y="251"/>
                </a:cubicBezTo>
                <a:cubicBezTo>
                  <a:pt x="118" y="257"/>
                  <a:pt x="134" y="261"/>
                  <a:pt x="165" y="268"/>
                </a:cubicBezTo>
                <a:cubicBezTo>
                  <a:pt x="165" y="268"/>
                  <a:pt x="165" y="268"/>
                  <a:pt x="165" y="268"/>
                </a:cubicBezTo>
                <a:cubicBezTo>
                  <a:pt x="191" y="262"/>
                  <a:pt x="217" y="256"/>
                  <a:pt x="243" y="251"/>
                </a:cubicBezTo>
                <a:cubicBezTo>
                  <a:pt x="255" y="253"/>
                  <a:pt x="268" y="256"/>
                  <a:pt x="281" y="259"/>
                </a:cubicBezTo>
                <a:cubicBezTo>
                  <a:pt x="280" y="256"/>
                  <a:pt x="273" y="251"/>
                  <a:pt x="270" y="250"/>
                </a:cubicBezTo>
                <a:close/>
                <a:moveTo>
                  <a:pt x="273" y="182"/>
                </a:moveTo>
                <a:cubicBezTo>
                  <a:pt x="274" y="182"/>
                  <a:pt x="277" y="179"/>
                  <a:pt x="277" y="178"/>
                </a:cubicBezTo>
                <a:cubicBezTo>
                  <a:pt x="276" y="177"/>
                  <a:pt x="271" y="174"/>
                  <a:pt x="270" y="173"/>
                </a:cubicBezTo>
                <a:cubicBezTo>
                  <a:pt x="270" y="173"/>
                  <a:pt x="269" y="173"/>
                  <a:pt x="268" y="172"/>
                </a:cubicBezTo>
                <a:cubicBezTo>
                  <a:pt x="267" y="170"/>
                  <a:pt x="269" y="169"/>
                  <a:pt x="267" y="167"/>
                </a:cubicBezTo>
                <a:cubicBezTo>
                  <a:pt x="266" y="167"/>
                  <a:pt x="266" y="170"/>
                  <a:pt x="266" y="173"/>
                </a:cubicBezTo>
                <a:cubicBezTo>
                  <a:pt x="267" y="177"/>
                  <a:pt x="272" y="182"/>
                  <a:pt x="273" y="182"/>
                </a:cubicBezTo>
                <a:close/>
                <a:moveTo>
                  <a:pt x="293" y="223"/>
                </a:moveTo>
                <a:cubicBezTo>
                  <a:pt x="295" y="222"/>
                  <a:pt x="297" y="220"/>
                  <a:pt x="296" y="216"/>
                </a:cubicBezTo>
                <a:cubicBezTo>
                  <a:pt x="295" y="214"/>
                  <a:pt x="292" y="211"/>
                  <a:pt x="291" y="209"/>
                </a:cubicBezTo>
                <a:cubicBezTo>
                  <a:pt x="290" y="208"/>
                  <a:pt x="291" y="205"/>
                  <a:pt x="287" y="201"/>
                </a:cubicBezTo>
                <a:cubicBezTo>
                  <a:pt x="286" y="198"/>
                  <a:pt x="286" y="203"/>
                  <a:pt x="286" y="203"/>
                </a:cubicBezTo>
                <a:cubicBezTo>
                  <a:pt x="286" y="205"/>
                  <a:pt x="286" y="208"/>
                  <a:pt x="283" y="206"/>
                </a:cubicBezTo>
                <a:cubicBezTo>
                  <a:pt x="282" y="205"/>
                  <a:pt x="281" y="201"/>
                  <a:pt x="279" y="200"/>
                </a:cubicBezTo>
                <a:cubicBezTo>
                  <a:pt x="278" y="199"/>
                  <a:pt x="276" y="198"/>
                  <a:pt x="275" y="199"/>
                </a:cubicBezTo>
                <a:cubicBezTo>
                  <a:pt x="275" y="200"/>
                  <a:pt x="275" y="202"/>
                  <a:pt x="273" y="201"/>
                </a:cubicBezTo>
                <a:cubicBezTo>
                  <a:pt x="272" y="201"/>
                  <a:pt x="272" y="200"/>
                  <a:pt x="270" y="200"/>
                </a:cubicBezTo>
                <a:cubicBezTo>
                  <a:pt x="269" y="200"/>
                  <a:pt x="263" y="202"/>
                  <a:pt x="259" y="207"/>
                </a:cubicBezTo>
                <a:cubicBezTo>
                  <a:pt x="256" y="210"/>
                  <a:pt x="256" y="216"/>
                  <a:pt x="257" y="217"/>
                </a:cubicBezTo>
                <a:cubicBezTo>
                  <a:pt x="257" y="218"/>
                  <a:pt x="259" y="218"/>
                  <a:pt x="259" y="218"/>
                </a:cubicBezTo>
                <a:cubicBezTo>
                  <a:pt x="261" y="218"/>
                  <a:pt x="262" y="218"/>
                  <a:pt x="264" y="218"/>
                </a:cubicBezTo>
                <a:cubicBezTo>
                  <a:pt x="266" y="218"/>
                  <a:pt x="267" y="216"/>
                  <a:pt x="270" y="217"/>
                </a:cubicBezTo>
                <a:cubicBezTo>
                  <a:pt x="272" y="217"/>
                  <a:pt x="273" y="218"/>
                  <a:pt x="274" y="218"/>
                </a:cubicBezTo>
                <a:cubicBezTo>
                  <a:pt x="276" y="219"/>
                  <a:pt x="282" y="227"/>
                  <a:pt x="283" y="227"/>
                </a:cubicBezTo>
                <a:cubicBezTo>
                  <a:pt x="284" y="226"/>
                  <a:pt x="285" y="228"/>
                  <a:pt x="286" y="228"/>
                </a:cubicBezTo>
                <a:cubicBezTo>
                  <a:pt x="288" y="227"/>
                  <a:pt x="289" y="228"/>
                  <a:pt x="290" y="227"/>
                </a:cubicBezTo>
                <a:cubicBezTo>
                  <a:pt x="291" y="225"/>
                  <a:pt x="291" y="224"/>
                  <a:pt x="293" y="223"/>
                </a:cubicBezTo>
                <a:close/>
                <a:moveTo>
                  <a:pt x="342" y="290"/>
                </a:moveTo>
                <a:cubicBezTo>
                  <a:pt x="342" y="290"/>
                  <a:pt x="277" y="277"/>
                  <a:pt x="248" y="270"/>
                </a:cubicBezTo>
                <a:cubicBezTo>
                  <a:pt x="220" y="277"/>
                  <a:pt x="171" y="287"/>
                  <a:pt x="171" y="287"/>
                </a:cubicBezTo>
                <a:cubicBezTo>
                  <a:pt x="171" y="287"/>
                  <a:pt x="122" y="277"/>
                  <a:pt x="93" y="270"/>
                </a:cubicBezTo>
                <a:cubicBezTo>
                  <a:pt x="64" y="277"/>
                  <a:pt x="0" y="290"/>
                  <a:pt x="0" y="290"/>
                </a:cubicBezTo>
                <a:cubicBezTo>
                  <a:pt x="29" y="101"/>
                  <a:pt x="29" y="101"/>
                  <a:pt x="29" y="101"/>
                </a:cubicBezTo>
                <a:cubicBezTo>
                  <a:pt x="30" y="100"/>
                  <a:pt x="30" y="100"/>
                  <a:pt x="30" y="100"/>
                </a:cubicBezTo>
                <a:cubicBezTo>
                  <a:pt x="18" y="85"/>
                  <a:pt x="13" y="72"/>
                  <a:pt x="13" y="56"/>
                </a:cubicBezTo>
                <a:cubicBezTo>
                  <a:pt x="13" y="25"/>
                  <a:pt x="38" y="0"/>
                  <a:pt x="69" y="0"/>
                </a:cubicBezTo>
                <a:cubicBezTo>
                  <a:pt x="100" y="0"/>
                  <a:pt x="125" y="25"/>
                  <a:pt x="125" y="56"/>
                </a:cubicBezTo>
                <a:cubicBezTo>
                  <a:pt x="125" y="66"/>
                  <a:pt x="123" y="75"/>
                  <a:pt x="118" y="84"/>
                </a:cubicBezTo>
                <a:cubicBezTo>
                  <a:pt x="132" y="88"/>
                  <a:pt x="155" y="94"/>
                  <a:pt x="171" y="98"/>
                </a:cubicBezTo>
                <a:cubicBezTo>
                  <a:pt x="195" y="92"/>
                  <a:pt x="235" y="81"/>
                  <a:pt x="235" y="81"/>
                </a:cubicBezTo>
                <a:cubicBezTo>
                  <a:pt x="312" y="101"/>
                  <a:pt x="312" y="101"/>
                  <a:pt x="312" y="101"/>
                </a:cubicBezTo>
                <a:lnTo>
                  <a:pt x="342" y="290"/>
                </a:lnTo>
                <a:close/>
                <a:moveTo>
                  <a:pt x="69" y="127"/>
                </a:moveTo>
                <a:cubicBezTo>
                  <a:pt x="101" y="93"/>
                  <a:pt x="114" y="78"/>
                  <a:pt x="114" y="56"/>
                </a:cubicBezTo>
                <a:cubicBezTo>
                  <a:pt x="114" y="32"/>
                  <a:pt x="94" y="11"/>
                  <a:pt x="69" y="11"/>
                </a:cubicBezTo>
                <a:cubicBezTo>
                  <a:pt x="44" y="11"/>
                  <a:pt x="24" y="32"/>
                  <a:pt x="24" y="56"/>
                </a:cubicBezTo>
                <a:cubicBezTo>
                  <a:pt x="24" y="78"/>
                  <a:pt x="37" y="93"/>
                  <a:pt x="69" y="127"/>
                </a:cubicBezTo>
                <a:close/>
                <a:moveTo>
                  <a:pt x="328" y="276"/>
                </a:moveTo>
                <a:cubicBezTo>
                  <a:pt x="319" y="220"/>
                  <a:pt x="311" y="165"/>
                  <a:pt x="302" y="110"/>
                </a:cubicBezTo>
                <a:cubicBezTo>
                  <a:pt x="275" y="103"/>
                  <a:pt x="261" y="100"/>
                  <a:pt x="235" y="93"/>
                </a:cubicBezTo>
                <a:cubicBezTo>
                  <a:pt x="210" y="100"/>
                  <a:pt x="197" y="103"/>
                  <a:pt x="171" y="110"/>
                </a:cubicBezTo>
                <a:cubicBezTo>
                  <a:pt x="147" y="103"/>
                  <a:pt x="134" y="100"/>
                  <a:pt x="112" y="94"/>
                </a:cubicBezTo>
                <a:cubicBezTo>
                  <a:pt x="110" y="97"/>
                  <a:pt x="108" y="99"/>
                  <a:pt x="106" y="102"/>
                </a:cubicBezTo>
                <a:cubicBezTo>
                  <a:pt x="107" y="102"/>
                  <a:pt x="107" y="102"/>
                  <a:pt x="108" y="102"/>
                </a:cubicBezTo>
                <a:cubicBezTo>
                  <a:pt x="112" y="102"/>
                  <a:pt x="114" y="105"/>
                  <a:pt x="117" y="106"/>
                </a:cubicBezTo>
                <a:cubicBezTo>
                  <a:pt x="128" y="109"/>
                  <a:pt x="134" y="105"/>
                  <a:pt x="145" y="113"/>
                </a:cubicBezTo>
                <a:cubicBezTo>
                  <a:pt x="147" y="114"/>
                  <a:pt x="147" y="116"/>
                  <a:pt x="147" y="116"/>
                </a:cubicBezTo>
                <a:cubicBezTo>
                  <a:pt x="144" y="118"/>
                  <a:pt x="142" y="122"/>
                  <a:pt x="138" y="123"/>
                </a:cubicBezTo>
                <a:cubicBezTo>
                  <a:pt x="134" y="123"/>
                  <a:pt x="128" y="128"/>
                  <a:pt x="125" y="130"/>
                </a:cubicBezTo>
                <a:cubicBezTo>
                  <a:pt x="123" y="131"/>
                  <a:pt x="122" y="132"/>
                  <a:pt x="120" y="130"/>
                </a:cubicBezTo>
                <a:cubicBezTo>
                  <a:pt x="119" y="128"/>
                  <a:pt x="120" y="120"/>
                  <a:pt x="120" y="118"/>
                </a:cubicBezTo>
                <a:cubicBezTo>
                  <a:pt x="121" y="116"/>
                  <a:pt x="123" y="113"/>
                  <a:pt x="120" y="112"/>
                </a:cubicBezTo>
                <a:cubicBezTo>
                  <a:pt x="119" y="111"/>
                  <a:pt x="117" y="111"/>
                  <a:pt x="116" y="110"/>
                </a:cubicBezTo>
                <a:cubicBezTo>
                  <a:pt x="115" y="109"/>
                  <a:pt x="113" y="108"/>
                  <a:pt x="113" y="108"/>
                </a:cubicBezTo>
                <a:cubicBezTo>
                  <a:pt x="112" y="108"/>
                  <a:pt x="108" y="109"/>
                  <a:pt x="109" y="111"/>
                </a:cubicBezTo>
                <a:cubicBezTo>
                  <a:pt x="109" y="112"/>
                  <a:pt x="113" y="113"/>
                  <a:pt x="112" y="115"/>
                </a:cubicBezTo>
                <a:cubicBezTo>
                  <a:pt x="112" y="117"/>
                  <a:pt x="115" y="117"/>
                  <a:pt x="114" y="118"/>
                </a:cubicBezTo>
                <a:cubicBezTo>
                  <a:pt x="113" y="121"/>
                  <a:pt x="112" y="117"/>
                  <a:pt x="111" y="119"/>
                </a:cubicBezTo>
                <a:cubicBezTo>
                  <a:pt x="111" y="120"/>
                  <a:pt x="110" y="120"/>
                  <a:pt x="110" y="120"/>
                </a:cubicBezTo>
                <a:cubicBezTo>
                  <a:pt x="108" y="121"/>
                  <a:pt x="107" y="119"/>
                  <a:pt x="106" y="118"/>
                </a:cubicBezTo>
                <a:cubicBezTo>
                  <a:pt x="106" y="118"/>
                  <a:pt x="103" y="116"/>
                  <a:pt x="104" y="116"/>
                </a:cubicBezTo>
                <a:cubicBezTo>
                  <a:pt x="105" y="116"/>
                  <a:pt x="106" y="116"/>
                  <a:pt x="106" y="114"/>
                </a:cubicBezTo>
                <a:cubicBezTo>
                  <a:pt x="104" y="109"/>
                  <a:pt x="100" y="117"/>
                  <a:pt x="99" y="117"/>
                </a:cubicBezTo>
                <a:cubicBezTo>
                  <a:pt x="99" y="117"/>
                  <a:pt x="91" y="120"/>
                  <a:pt x="90" y="121"/>
                </a:cubicBezTo>
                <a:cubicBezTo>
                  <a:pt x="90" y="121"/>
                  <a:pt x="90" y="121"/>
                  <a:pt x="90" y="121"/>
                </a:cubicBezTo>
                <a:cubicBezTo>
                  <a:pt x="89" y="122"/>
                  <a:pt x="88" y="123"/>
                  <a:pt x="87" y="124"/>
                </a:cubicBezTo>
                <a:cubicBezTo>
                  <a:pt x="87" y="124"/>
                  <a:pt x="88" y="125"/>
                  <a:pt x="88" y="125"/>
                </a:cubicBezTo>
                <a:cubicBezTo>
                  <a:pt x="92" y="127"/>
                  <a:pt x="99" y="120"/>
                  <a:pt x="99" y="120"/>
                </a:cubicBezTo>
                <a:cubicBezTo>
                  <a:pt x="99" y="119"/>
                  <a:pt x="100" y="119"/>
                  <a:pt x="100" y="118"/>
                </a:cubicBezTo>
                <a:cubicBezTo>
                  <a:pt x="101" y="117"/>
                  <a:pt x="103" y="118"/>
                  <a:pt x="104" y="119"/>
                </a:cubicBezTo>
                <a:cubicBezTo>
                  <a:pt x="105" y="120"/>
                  <a:pt x="105" y="120"/>
                  <a:pt x="105" y="122"/>
                </a:cubicBezTo>
                <a:cubicBezTo>
                  <a:pt x="105" y="123"/>
                  <a:pt x="107" y="121"/>
                  <a:pt x="108" y="121"/>
                </a:cubicBezTo>
                <a:cubicBezTo>
                  <a:pt x="114" y="126"/>
                  <a:pt x="111" y="134"/>
                  <a:pt x="112" y="136"/>
                </a:cubicBezTo>
                <a:cubicBezTo>
                  <a:pt x="112" y="138"/>
                  <a:pt x="111" y="138"/>
                  <a:pt x="109" y="137"/>
                </a:cubicBezTo>
                <a:cubicBezTo>
                  <a:pt x="104" y="134"/>
                  <a:pt x="92" y="134"/>
                  <a:pt x="82" y="151"/>
                </a:cubicBezTo>
                <a:cubicBezTo>
                  <a:pt x="80" y="153"/>
                  <a:pt x="81" y="154"/>
                  <a:pt x="81" y="156"/>
                </a:cubicBezTo>
                <a:cubicBezTo>
                  <a:pt x="81" y="157"/>
                  <a:pt x="79" y="159"/>
                  <a:pt x="78" y="157"/>
                </a:cubicBezTo>
                <a:cubicBezTo>
                  <a:pt x="77" y="156"/>
                  <a:pt x="78" y="154"/>
                  <a:pt x="75" y="155"/>
                </a:cubicBezTo>
                <a:cubicBezTo>
                  <a:pt x="74" y="155"/>
                  <a:pt x="72" y="155"/>
                  <a:pt x="70" y="156"/>
                </a:cubicBezTo>
                <a:cubicBezTo>
                  <a:pt x="67" y="157"/>
                  <a:pt x="65" y="159"/>
                  <a:pt x="64" y="162"/>
                </a:cubicBezTo>
                <a:cubicBezTo>
                  <a:pt x="64" y="163"/>
                  <a:pt x="67" y="166"/>
                  <a:pt x="69" y="166"/>
                </a:cubicBezTo>
                <a:cubicBezTo>
                  <a:pt x="75" y="166"/>
                  <a:pt x="75" y="171"/>
                  <a:pt x="75" y="173"/>
                </a:cubicBezTo>
                <a:cubicBezTo>
                  <a:pt x="76" y="179"/>
                  <a:pt x="73" y="181"/>
                  <a:pt x="70" y="176"/>
                </a:cubicBezTo>
                <a:cubicBezTo>
                  <a:pt x="69" y="174"/>
                  <a:pt x="66" y="174"/>
                  <a:pt x="64" y="173"/>
                </a:cubicBezTo>
                <a:cubicBezTo>
                  <a:pt x="62" y="172"/>
                  <a:pt x="46" y="168"/>
                  <a:pt x="46" y="156"/>
                </a:cubicBezTo>
                <a:cubicBezTo>
                  <a:pt x="46" y="152"/>
                  <a:pt x="49" y="147"/>
                  <a:pt x="51" y="145"/>
                </a:cubicBezTo>
                <a:cubicBezTo>
                  <a:pt x="54" y="142"/>
                  <a:pt x="54" y="135"/>
                  <a:pt x="54" y="134"/>
                </a:cubicBezTo>
                <a:cubicBezTo>
                  <a:pt x="53" y="132"/>
                  <a:pt x="52" y="131"/>
                  <a:pt x="50" y="131"/>
                </a:cubicBezTo>
                <a:cubicBezTo>
                  <a:pt x="47" y="132"/>
                  <a:pt x="44" y="134"/>
                  <a:pt x="40" y="135"/>
                </a:cubicBezTo>
                <a:cubicBezTo>
                  <a:pt x="39" y="135"/>
                  <a:pt x="35" y="136"/>
                  <a:pt x="36" y="134"/>
                </a:cubicBezTo>
                <a:cubicBezTo>
                  <a:pt x="36" y="133"/>
                  <a:pt x="38" y="127"/>
                  <a:pt x="48" y="122"/>
                </a:cubicBezTo>
                <a:cubicBezTo>
                  <a:pt x="45" y="118"/>
                  <a:pt x="42" y="115"/>
                  <a:pt x="39" y="111"/>
                </a:cubicBezTo>
                <a:cubicBezTo>
                  <a:pt x="31" y="166"/>
                  <a:pt x="22" y="221"/>
                  <a:pt x="13" y="276"/>
                </a:cubicBezTo>
                <a:cubicBezTo>
                  <a:pt x="46" y="269"/>
                  <a:pt x="62" y="265"/>
                  <a:pt x="93" y="259"/>
                </a:cubicBezTo>
                <a:cubicBezTo>
                  <a:pt x="124" y="265"/>
                  <a:pt x="139" y="269"/>
                  <a:pt x="171" y="276"/>
                </a:cubicBezTo>
                <a:cubicBezTo>
                  <a:pt x="202" y="269"/>
                  <a:pt x="218" y="265"/>
                  <a:pt x="248" y="259"/>
                </a:cubicBezTo>
                <a:cubicBezTo>
                  <a:pt x="280" y="265"/>
                  <a:pt x="296" y="269"/>
                  <a:pt x="328" y="276"/>
                </a:cubicBezTo>
                <a:close/>
                <a:moveTo>
                  <a:pt x="304" y="230"/>
                </a:moveTo>
                <a:cubicBezTo>
                  <a:pt x="301" y="231"/>
                  <a:pt x="297" y="240"/>
                  <a:pt x="293" y="240"/>
                </a:cubicBezTo>
                <a:cubicBezTo>
                  <a:pt x="292" y="241"/>
                  <a:pt x="290" y="241"/>
                  <a:pt x="290" y="242"/>
                </a:cubicBezTo>
                <a:cubicBezTo>
                  <a:pt x="289" y="243"/>
                  <a:pt x="291" y="243"/>
                  <a:pt x="292" y="243"/>
                </a:cubicBezTo>
                <a:cubicBezTo>
                  <a:pt x="295" y="244"/>
                  <a:pt x="296" y="243"/>
                  <a:pt x="298" y="242"/>
                </a:cubicBezTo>
                <a:cubicBezTo>
                  <a:pt x="299" y="242"/>
                  <a:pt x="301" y="241"/>
                  <a:pt x="301" y="240"/>
                </a:cubicBezTo>
                <a:cubicBezTo>
                  <a:pt x="309" y="235"/>
                  <a:pt x="306" y="230"/>
                  <a:pt x="304" y="230"/>
                </a:cubicBezTo>
                <a:close/>
                <a:moveTo>
                  <a:pt x="81" y="199"/>
                </a:moveTo>
                <a:cubicBezTo>
                  <a:pt x="84" y="200"/>
                  <a:pt x="85" y="201"/>
                  <a:pt x="85" y="203"/>
                </a:cubicBezTo>
                <a:cubicBezTo>
                  <a:pt x="85" y="205"/>
                  <a:pt x="81" y="215"/>
                  <a:pt x="84" y="221"/>
                </a:cubicBezTo>
                <a:cubicBezTo>
                  <a:pt x="85" y="222"/>
                  <a:pt x="88" y="229"/>
                  <a:pt x="90" y="230"/>
                </a:cubicBezTo>
                <a:cubicBezTo>
                  <a:pt x="91" y="230"/>
                  <a:pt x="91" y="231"/>
                  <a:pt x="92" y="231"/>
                </a:cubicBezTo>
                <a:cubicBezTo>
                  <a:pt x="93" y="233"/>
                  <a:pt x="95" y="233"/>
                  <a:pt x="96" y="232"/>
                </a:cubicBezTo>
                <a:cubicBezTo>
                  <a:pt x="98" y="230"/>
                  <a:pt x="94" y="227"/>
                  <a:pt x="95" y="226"/>
                </a:cubicBezTo>
                <a:cubicBezTo>
                  <a:pt x="97" y="223"/>
                  <a:pt x="94" y="220"/>
                  <a:pt x="99" y="217"/>
                </a:cubicBezTo>
                <a:cubicBezTo>
                  <a:pt x="100" y="217"/>
                  <a:pt x="99" y="215"/>
                  <a:pt x="100" y="214"/>
                </a:cubicBezTo>
                <a:cubicBezTo>
                  <a:pt x="101" y="214"/>
                  <a:pt x="102" y="214"/>
                  <a:pt x="103" y="213"/>
                </a:cubicBezTo>
                <a:cubicBezTo>
                  <a:pt x="104" y="212"/>
                  <a:pt x="107" y="206"/>
                  <a:pt x="109" y="206"/>
                </a:cubicBezTo>
                <a:cubicBezTo>
                  <a:pt x="111" y="206"/>
                  <a:pt x="123" y="194"/>
                  <a:pt x="119" y="189"/>
                </a:cubicBezTo>
                <a:cubicBezTo>
                  <a:pt x="117" y="187"/>
                  <a:pt x="104" y="180"/>
                  <a:pt x="103" y="178"/>
                </a:cubicBezTo>
                <a:cubicBezTo>
                  <a:pt x="103" y="177"/>
                  <a:pt x="103" y="175"/>
                  <a:pt x="101" y="174"/>
                </a:cubicBezTo>
                <a:cubicBezTo>
                  <a:pt x="101" y="174"/>
                  <a:pt x="96" y="170"/>
                  <a:pt x="95" y="169"/>
                </a:cubicBezTo>
                <a:cubicBezTo>
                  <a:pt x="95" y="168"/>
                  <a:pt x="88" y="166"/>
                  <a:pt x="82" y="171"/>
                </a:cubicBezTo>
                <a:cubicBezTo>
                  <a:pt x="81" y="171"/>
                  <a:pt x="77" y="180"/>
                  <a:pt x="76" y="182"/>
                </a:cubicBezTo>
                <a:cubicBezTo>
                  <a:pt x="74" y="184"/>
                  <a:pt x="73" y="187"/>
                  <a:pt x="73" y="189"/>
                </a:cubicBezTo>
                <a:cubicBezTo>
                  <a:pt x="73" y="192"/>
                  <a:pt x="75" y="193"/>
                  <a:pt x="76" y="195"/>
                </a:cubicBezTo>
                <a:cubicBezTo>
                  <a:pt x="78" y="197"/>
                  <a:pt x="78" y="199"/>
                  <a:pt x="81" y="199"/>
                </a:cubicBezTo>
                <a:close/>
                <a:moveTo>
                  <a:pt x="271" y="142"/>
                </a:moveTo>
                <a:cubicBezTo>
                  <a:pt x="271" y="142"/>
                  <a:pt x="273" y="142"/>
                  <a:pt x="272" y="141"/>
                </a:cubicBezTo>
                <a:cubicBezTo>
                  <a:pt x="272" y="141"/>
                  <a:pt x="271" y="140"/>
                  <a:pt x="270" y="140"/>
                </a:cubicBezTo>
                <a:cubicBezTo>
                  <a:pt x="270" y="138"/>
                  <a:pt x="271" y="138"/>
                  <a:pt x="269" y="137"/>
                </a:cubicBezTo>
                <a:cubicBezTo>
                  <a:pt x="269" y="136"/>
                  <a:pt x="268" y="135"/>
                  <a:pt x="267" y="134"/>
                </a:cubicBezTo>
                <a:cubicBezTo>
                  <a:pt x="267" y="134"/>
                  <a:pt x="265" y="132"/>
                  <a:pt x="264" y="133"/>
                </a:cubicBezTo>
                <a:cubicBezTo>
                  <a:pt x="264" y="133"/>
                  <a:pt x="267" y="136"/>
                  <a:pt x="267" y="137"/>
                </a:cubicBezTo>
                <a:cubicBezTo>
                  <a:pt x="268" y="138"/>
                  <a:pt x="268" y="139"/>
                  <a:pt x="269" y="140"/>
                </a:cubicBezTo>
                <a:cubicBezTo>
                  <a:pt x="269" y="140"/>
                  <a:pt x="270" y="142"/>
                  <a:pt x="271" y="142"/>
                </a:cubicBezTo>
                <a:close/>
                <a:moveTo>
                  <a:pt x="276" y="152"/>
                </a:moveTo>
                <a:cubicBezTo>
                  <a:pt x="276" y="151"/>
                  <a:pt x="277" y="150"/>
                  <a:pt x="276" y="149"/>
                </a:cubicBezTo>
                <a:cubicBezTo>
                  <a:pt x="276" y="149"/>
                  <a:pt x="275" y="148"/>
                  <a:pt x="274" y="147"/>
                </a:cubicBezTo>
                <a:cubicBezTo>
                  <a:pt x="274" y="146"/>
                  <a:pt x="276" y="147"/>
                  <a:pt x="276" y="147"/>
                </a:cubicBezTo>
                <a:cubicBezTo>
                  <a:pt x="276" y="146"/>
                  <a:pt x="276" y="145"/>
                  <a:pt x="275" y="145"/>
                </a:cubicBezTo>
                <a:cubicBezTo>
                  <a:pt x="274" y="145"/>
                  <a:pt x="273" y="144"/>
                  <a:pt x="272" y="143"/>
                </a:cubicBezTo>
                <a:cubicBezTo>
                  <a:pt x="270" y="142"/>
                  <a:pt x="271" y="145"/>
                  <a:pt x="273" y="147"/>
                </a:cubicBezTo>
                <a:cubicBezTo>
                  <a:pt x="273" y="148"/>
                  <a:pt x="274" y="149"/>
                  <a:pt x="274" y="150"/>
                </a:cubicBezTo>
                <a:cubicBezTo>
                  <a:pt x="274" y="152"/>
                  <a:pt x="266" y="153"/>
                  <a:pt x="270" y="156"/>
                </a:cubicBezTo>
                <a:cubicBezTo>
                  <a:pt x="271" y="157"/>
                  <a:pt x="271" y="156"/>
                  <a:pt x="271" y="156"/>
                </a:cubicBezTo>
                <a:cubicBezTo>
                  <a:pt x="272" y="155"/>
                  <a:pt x="273" y="155"/>
                  <a:pt x="274" y="155"/>
                </a:cubicBezTo>
                <a:cubicBezTo>
                  <a:pt x="275" y="155"/>
                  <a:pt x="276" y="155"/>
                  <a:pt x="277" y="154"/>
                </a:cubicBezTo>
                <a:cubicBezTo>
                  <a:pt x="278" y="154"/>
                  <a:pt x="277" y="153"/>
                  <a:pt x="276" y="152"/>
                </a:cubicBezTo>
                <a:close/>
                <a:moveTo>
                  <a:pt x="69" y="110"/>
                </a:moveTo>
                <a:cubicBezTo>
                  <a:pt x="94" y="83"/>
                  <a:pt x="102" y="72"/>
                  <a:pt x="102" y="56"/>
                </a:cubicBezTo>
                <a:cubicBezTo>
                  <a:pt x="102" y="38"/>
                  <a:pt x="87" y="23"/>
                  <a:pt x="69" y="23"/>
                </a:cubicBezTo>
                <a:cubicBezTo>
                  <a:pt x="50" y="23"/>
                  <a:pt x="35" y="38"/>
                  <a:pt x="35" y="56"/>
                </a:cubicBezTo>
                <a:cubicBezTo>
                  <a:pt x="35" y="72"/>
                  <a:pt x="44" y="83"/>
                  <a:pt x="69" y="11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89568" tIns="44783" rIns="89568" bIns="44783" numCol="1" anchor="t" anchorCtr="0" compatLnSpc="1"/>
          <a:lstStyle/>
          <a:p>
            <a:pPr>
              <a:lnSpc>
                <a:spcPct val="130000"/>
              </a:lnSpc>
            </a:pPr>
            <a:endParaRPr lang="zh-CN" altLang="en-US" sz="130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6" name="燕尾形 48"/>
          <p:cNvSpPr/>
          <p:nvPr/>
        </p:nvSpPr>
        <p:spPr>
          <a:xfrm rot="16200000">
            <a:off x="4048094" y="2671899"/>
            <a:ext cx="341221" cy="341221"/>
          </a:xfrm>
          <a:prstGeom prst="chevr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CN" altLang="en-US" sz="130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7" name="燕尾形 49"/>
          <p:cNvSpPr/>
          <p:nvPr/>
        </p:nvSpPr>
        <p:spPr>
          <a:xfrm rot="16200000">
            <a:off x="7631967" y="2671899"/>
            <a:ext cx="341221" cy="341221"/>
          </a:xfrm>
          <a:prstGeom prst="chevron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CN" altLang="en-US" sz="130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1050284" y="4259314"/>
            <a:ext cx="2724514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8323">
              <a:lnSpc>
                <a:spcPct val="130000"/>
              </a:lnSpc>
              <a:defRPr/>
            </a:pPr>
            <a:r>
              <a:rPr lang="zh-CN" altLang="en-US" sz="1400" dirty="0">
                <a:cs typeface="+mn-ea"/>
                <a:sym typeface="+mn-lt"/>
              </a:rPr>
              <a:t>与本土教育团队合作</a:t>
            </a:r>
            <a:endParaRPr lang="en-US" altLang="zh-CN" sz="1400" dirty="0">
              <a:cs typeface="+mn-ea"/>
              <a:sym typeface="+mn-lt"/>
            </a:endParaRPr>
          </a:p>
          <a:p>
            <a:pPr algn="ctr" defTabSz="1218323">
              <a:lnSpc>
                <a:spcPct val="130000"/>
              </a:lnSpc>
              <a:defRPr/>
            </a:pPr>
            <a:r>
              <a:rPr lang="zh-CN" altLang="en-US" sz="1400" dirty="0">
                <a:cs typeface="+mn-ea"/>
                <a:sym typeface="+mn-lt"/>
              </a:rPr>
              <a:t>先期了解学员需求为本土化铺路</a:t>
            </a:r>
            <a:endParaRPr lang="en-US" altLang="zh-CN" sz="1400" dirty="0">
              <a:cs typeface="+mn-ea"/>
              <a:sym typeface="+mn-lt"/>
            </a:endParaRPr>
          </a:p>
          <a:p>
            <a:pPr algn="ctr" defTabSz="1218323">
              <a:lnSpc>
                <a:spcPct val="130000"/>
              </a:lnSpc>
              <a:defRPr/>
            </a:pPr>
            <a:r>
              <a:rPr lang="zh-CN" altLang="en-US" sz="1400" dirty="0">
                <a:cs typeface="+mn-ea"/>
                <a:sym typeface="+mn-lt"/>
              </a:rPr>
              <a:t>打开获客渠道便于口碑建立</a:t>
            </a:r>
            <a:endParaRPr lang="en-US" altLang="zh-CN" sz="1400" dirty="0">
              <a:cs typeface="+mn-ea"/>
              <a:sym typeface="+mn-lt"/>
            </a:endParaRPr>
          </a:p>
          <a:p>
            <a:pPr algn="ctr" defTabSz="1218323">
              <a:lnSpc>
                <a:spcPct val="130000"/>
              </a:lnSpc>
              <a:defRPr/>
            </a:pPr>
            <a:r>
              <a:rPr lang="zh-CN" altLang="en-US" sz="1400" dirty="0">
                <a:cs typeface="+mn-ea"/>
                <a:sym typeface="+mn-lt"/>
              </a:rPr>
              <a:t>首批试验班学员反馈</a:t>
            </a:r>
            <a:endParaRPr lang="en-US" altLang="zh-CN" sz="1400" dirty="0">
              <a:cs typeface="+mn-ea"/>
              <a:sym typeface="+mn-lt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4962072" y="4233283"/>
            <a:ext cx="2084955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8323">
              <a:lnSpc>
                <a:spcPct val="130000"/>
              </a:lnSpc>
              <a:defRPr/>
            </a:pPr>
            <a:r>
              <a:rPr lang="zh-CN" altLang="en-US" sz="1400" dirty="0">
                <a:cs typeface="+mn-ea"/>
                <a:sym typeface="+mn-lt"/>
              </a:rPr>
              <a:t>本土化课程内容</a:t>
            </a:r>
            <a:endParaRPr lang="en-US" altLang="zh-CN" sz="1400" dirty="0">
              <a:cs typeface="+mn-ea"/>
              <a:sym typeface="+mn-lt"/>
            </a:endParaRPr>
          </a:p>
          <a:p>
            <a:pPr algn="ctr" defTabSz="1218323">
              <a:lnSpc>
                <a:spcPct val="130000"/>
              </a:lnSpc>
              <a:defRPr/>
            </a:pPr>
            <a:r>
              <a:rPr lang="zh-CN" altLang="en-US" sz="1400" dirty="0">
                <a:cs typeface="+mn-ea"/>
                <a:sym typeface="+mn-lt"/>
              </a:rPr>
              <a:t>本土化团队组建</a:t>
            </a:r>
            <a:endParaRPr lang="en-US" altLang="zh-CN" sz="1400" dirty="0">
              <a:cs typeface="+mn-ea"/>
              <a:sym typeface="+mn-lt"/>
            </a:endParaRPr>
          </a:p>
          <a:p>
            <a:pPr algn="ctr" defTabSz="1218323">
              <a:lnSpc>
                <a:spcPct val="130000"/>
              </a:lnSpc>
              <a:defRPr/>
            </a:pPr>
            <a:r>
              <a:rPr lang="zh-CN" altLang="en-US" sz="1400" dirty="0">
                <a:cs typeface="+mn-ea"/>
                <a:sym typeface="+mn-lt"/>
              </a:rPr>
              <a:t>本土化销售团队</a:t>
            </a:r>
            <a:endParaRPr lang="en-US" altLang="zh-CN" sz="1400" dirty="0">
              <a:cs typeface="+mn-ea"/>
              <a:sym typeface="+mn-lt"/>
            </a:endParaRPr>
          </a:p>
          <a:p>
            <a:pPr algn="ctr" defTabSz="1218323">
              <a:lnSpc>
                <a:spcPct val="130000"/>
              </a:lnSpc>
              <a:defRPr/>
            </a:pPr>
            <a:r>
              <a:rPr lang="zh-CN" altLang="en-US" sz="1400" dirty="0">
                <a:cs typeface="+mn-ea"/>
                <a:sym typeface="+mn-lt"/>
              </a:rPr>
              <a:t>本土化授课渠道</a:t>
            </a:r>
            <a:endParaRPr sz="1400" dirty="0">
              <a:cs typeface="+mn-ea"/>
              <a:sym typeface="+mn-lt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8588641" y="4233283"/>
            <a:ext cx="2076065" cy="1183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8323">
              <a:lnSpc>
                <a:spcPct val="130000"/>
              </a:lnSpc>
              <a:defRPr/>
            </a:pPr>
            <a:r>
              <a:rPr lang="en-US" altLang="zh-CN" sz="1400" dirty="0">
                <a:cs typeface="+mn-ea"/>
                <a:sym typeface="+mn-lt"/>
              </a:rPr>
              <a:t>10+ </a:t>
            </a:r>
            <a:r>
              <a:rPr lang="zh-CN" altLang="en-US" sz="1400" dirty="0">
                <a:cs typeface="+mn-ea"/>
                <a:sym typeface="+mn-lt"/>
              </a:rPr>
              <a:t>个编程项目</a:t>
            </a:r>
          </a:p>
          <a:p>
            <a:pPr algn="ctr" defTabSz="1218323">
              <a:lnSpc>
                <a:spcPct val="130000"/>
              </a:lnSpc>
              <a:defRPr/>
            </a:pPr>
            <a:r>
              <a:rPr lang="en-US" altLang="zh-CN" sz="1400" dirty="0">
                <a:cs typeface="+mn-ea"/>
                <a:sym typeface="+mn-lt"/>
              </a:rPr>
              <a:t>10+ </a:t>
            </a:r>
            <a:r>
              <a:rPr lang="zh-CN" altLang="en-US" sz="1400" dirty="0">
                <a:cs typeface="+mn-ea"/>
                <a:sym typeface="+mn-lt"/>
              </a:rPr>
              <a:t>大数据项目</a:t>
            </a:r>
          </a:p>
          <a:p>
            <a:pPr algn="ctr" defTabSz="1218323">
              <a:lnSpc>
                <a:spcPct val="130000"/>
              </a:lnSpc>
              <a:defRPr/>
            </a:pPr>
            <a:r>
              <a:rPr lang="en-US" altLang="zh-CN" sz="1400" dirty="0">
                <a:cs typeface="+mn-ea"/>
                <a:sym typeface="+mn-lt"/>
              </a:rPr>
              <a:t>10+</a:t>
            </a:r>
            <a:r>
              <a:rPr lang="zh-CN" altLang="en-US" sz="1400" dirty="0">
                <a:cs typeface="+mn-ea"/>
                <a:sym typeface="+mn-lt"/>
              </a:rPr>
              <a:t>个 </a:t>
            </a:r>
            <a:r>
              <a:rPr lang="en-US" altLang="zh-CN" sz="1400" dirty="0">
                <a:cs typeface="+mn-ea"/>
                <a:sym typeface="+mn-lt"/>
              </a:rPr>
              <a:t>AI</a:t>
            </a:r>
            <a:r>
              <a:rPr lang="zh-CN" altLang="en-US" sz="1400" dirty="0">
                <a:cs typeface="+mn-ea"/>
                <a:sym typeface="+mn-lt"/>
              </a:rPr>
              <a:t> 项目</a:t>
            </a:r>
          </a:p>
          <a:p>
            <a:pPr algn="ctr" defTabSz="1218323">
              <a:lnSpc>
                <a:spcPct val="130000"/>
              </a:lnSpc>
              <a:defRPr/>
            </a:pPr>
            <a:r>
              <a:rPr lang="en-US" altLang="zh-CN" sz="1400" dirty="0">
                <a:cs typeface="+mn-ea"/>
                <a:sym typeface="+mn-lt"/>
              </a:rPr>
              <a:t>……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6695217" y="1645810"/>
            <a:ext cx="2187483" cy="9033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8323">
              <a:lnSpc>
                <a:spcPct val="130000"/>
              </a:lnSpc>
              <a:defRPr/>
            </a:pPr>
            <a:r>
              <a:rPr lang="en-US" altLang="zh-CN" sz="1400" dirty="0">
                <a:cs typeface="+mn-ea"/>
                <a:sym typeface="+mn-lt"/>
              </a:rPr>
              <a:t>2024</a:t>
            </a:r>
            <a:r>
              <a:rPr lang="zh-CN" altLang="en-US" sz="1400" dirty="0">
                <a:cs typeface="+mn-ea"/>
                <a:sym typeface="+mn-lt"/>
              </a:rPr>
              <a:t>年实现全球</a:t>
            </a:r>
            <a:r>
              <a:rPr lang="en-US" altLang="zh-CN" sz="1400" dirty="0">
                <a:cs typeface="+mn-ea"/>
                <a:sym typeface="+mn-lt"/>
              </a:rPr>
              <a:t>150,000 </a:t>
            </a:r>
            <a:r>
              <a:rPr lang="zh-CN" altLang="en-US" sz="1400" dirty="0">
                <a:cs typeface="+mn-ea"/>
                <a:sym typeface="+mn-lt"/>
              </a:rPr>
              <a:t>学员</a:t>
            </a:r>
          </a:p>
          <a:p>
            <a:pPr algn="ctr" defTabSz="1218323">
              <a:lnSpc>
                <a:spcPct val="130000"/>
              </a:lnSpc>
              <a:defRPr/>
            </a:pPr>
            <a:r>
              <a:rPr lang="en-US" altLang="zh-CN" sz="1400" dirty="0">
                <a:cs typeface="+mn-ea"/>
                <a:sym typeface="+mn-lt"/>
              </a:rPr>
              <a:t>……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3149862" y="1371595"/>
            <a:ext cx="2187483" cy="1183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8323">
              <a:lnSpc>
                <a:spcPct val="130000"/>
              </a:lnSpc>
              <a:defRPr/>
            </a:pPr>
            <a:r>
              <a:rPr lang="en-US" altLang="zh-CN" sz="1400" dirty="0">
                <a:cs typeface="+mn-ea"/>
                <a:sym typeface="+mn-lt"/>
              </a:rPr>
              <a:t>20+</a:t>
            </a:r>
            <a:r>
              <a:rPr lang="zh-CN" altLang="en-US" sz="1400" dirty="0">
                <a:cs typeface="+mn-ea"/>
                <a:sym typeface="+mn-lt"/>
              </a:rPr>
              <a:t>个项目已在中国大陆开展试验班</a:t>
            </a:r>
            <a:endParaRPr lang="en-US" altLang="zh-CN" sz="1400" dirty="0">
              <a:cs typeface="+mn-ea"/>
              <a:sym typeface="+mn-lt"/>
            </a:endParaRPr>
          </a:p>
          <a:p>
            <a:pPr algn="ctr" defTabSz="1218323">
              <a:lnSpc>
                <a:spcPct val="130000"/>
              </a:lnSpc>
              <a:defRPr/>
            </a:pPr>
            <a:r>
              <a:rPr lang="en-US" altLang="zh-CN" sz="1400" dirty="0">
                <a:cs typeface="+mn-ea"/>
                <a:sym typeface="+mn-lt"/>
              </a:rPr>
              <a:t>200+</a:t>
            </a:r>
            <a:r>
              <a:rPr lang="zh-CN" altLang="en-US" sz="1400" dirty="0">
                <a:cs typeface="+mn-ea"/>
                <a:sym typeface="+mn-lt"/>
              </a:rPr>
              <a:t>个学员已加入试验班</a:t>
            </a:r>
            <a:endParaRPr lang="en-US" sz="1400" dirty="0">
              <a:cs typeface="+mn-ea"/>
              <a:sym typeface="+mn-lt"/>
            </a:endParaRPr>
          </a:p>
          <a:p>
            <a:pPr algn="ctr" defTabSz="1218323">
              <a:lnSpc>
                <a:spcPct val="130000"/>
              </a:lnSpc>
              <a:defRPr/>
            </a:pPr>
            <a:r>
              <a:rPr lang="en-US" altLang="zh-CN" sz="1400" dirty="0">
                <a:cs typeface="+mn-ea"/>
                <a:sym typeface="+mn-lt"/>
              </a:rPr>
              <a:t>……</a:t>
            </a: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1835BA27-8BA3-4D24-B006-6D53F938E178}"/>
              </a:ext>
            </a:extLst>
          </p:cNvPr>
          <p:cNvSpPr txBox="1"/>
          <p:nvPr/>
        </p:nvSpPr>
        <p:spPr>
          <a:xfrm>
            <a:off x="1128566" y="185236"/>
            <a:ext cx="3316118" cy="4987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2400" dirty="0">
                <a:solidFill>
                  <a:schemeClr val="bg2">
                    <a:lumMod val="1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851tegakizatsu" panose="02000600000000000000" pitchFamily="2" charset="-128"/>
                <a:sym typeface="+mn-lt"/>
              </a:rPr>
              <a:t>“中国计划” </a:t>
            </a:r>
            <a:r>
              <a:rPr lang="en-US" altLang="zh-CN" sz="2400" dirty="0">
                <a:solidFill>
                  <a:schemeClr val="bg2">
                    <a:lumMod val="1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851tegakizatsu" panose="02000600000000000000" pitchFamily="2" charset="-128"/>
                <a:sym typeface="+mn-lt"/>
              </a:rPr>
              <a:t>China Plan!</a:t>
            </a:r>
            <a:endParaRPr lang="zh-CN" altLang="en-US" sz="2400" dirty="0">
              <a:solidFill>
                <a:schemeClr val="bg2">
                  <a:lumMod val="10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851tegakizatsu" panose="02000600000000000000" pitchFamily="2" charset="-128"/>
              <a:sym typeface="+mn-lt"/>
            </a:endParaRPr>
          </a:p>
        </p:txBody>
      </p: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C39EA492-7BD8-4EFF-A6F9-05E347429FD0}"/>
              </a:ext>
            </a:extLst>
          </p:cNvPr>
          <p:cNvGrpSpPr/>
          <p:nvPr/>
        </p:nvGrpSpPr>
        <p:grpSpPr>
          <a:xfrm>
            <a:off x="1253091" y="1769741"/>
            <a:ext cx="1038044" cy="832030"/>
            <a:chOff x="606007" y="4159598"/>
            <a:chExt cx="1532885" cy="1159539"/>
          </a:xfrm>
        </p:grpSpPr>
        <p:sp>
          <p:nvSpPr>
            <p:cNvPr id="35" name="椭圆 34">
              <a:extLst>
                <a:ext uri="{FF2B5EF4-FFF2-40B4-BE49-F238E27FC236}">
                  <a16:creationId xmlns:a16="http://schemas.microsoft.com/office/drawing/2014/main" id="{6F0B5DDF-ABD6-4112-A347-1353AB58AD63}"/>
                </a:ext>
              </a:extLst>
            </p:cNvPr>
            <p:cNvSpPr/>
            <p:nvPr/>
          </p:nvSpPr>
          <p:spPr>
            <a:xfrm>
              <a:off x="806176" y="4159598"/>
              <a:ext cx="1159179" cy="1159539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130000"/>
                </a:lnSpc>
                <a:defRPr/>
              </a:pPr>
              <a:endParaRPr lang="zh-CN" altLang="en-US" sz="4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6" name="TextBox 8">
              <a:extLst>
                <a:ext uri="{FF2B5EF4-FFF2-40B4-BE49-F238E27FC236}">
                  <a16:creationId xmlns:a16="http://schemas.microsoft.com/office/drawing/2014/main" id="{B47CC31F-CB9D-4C14-B724-526221A206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0521028">
              <a:off x="606007" y="4399681"/>
              <a:ext cx="1532885" cy="56189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sz="800" b="1" dirty="0">
                  <a:solidFill>
                    <a:schemeClr val="bg1"/>
                  </a:solidFill>
                  <a:latin typeface="Segoe Script" panose="030B0504020000000003" pitchFamily="66" charset="0"/>
                  <a:cs typeface="+mn-ea"/>
                  <a:sym typeface="+mn-lt"/>
                </a:rPr>
                <a:t>M</a:t>
              </a:r>
              <a:r>
                <a:rPr lang="en-US" altLang="zh-CN" sz="800" b="1" dirty="0">
                  <a:solidFill>
                    <a:schemeClr val="bg1"/>
                  </a:solidFill>
                  <a:latin typeface="Segoe Script" panose="030B0504020000000003" pitchFamily="66" charset="0"/>
                  <a:cs typeface="+mn-ea"/>
                  <a:sym typeface="+mn-lt"/>
                </a:rPr>
                <a:t>ission Accomplished</a:t>
              </a:r>
              <a:endParaRPr sz="800" b="1" dirty="0">
                <a:solidFill>
                  <a:schemeClr val="bg1"/>
                </a:solidFill>
                <a:latin typeface="Segoe Script" panose="030B0504020000000003" pitchFamily="66" charset="0"/>
                <a:cs typeface="+mn-ea"/>
                <a:sym typeface="+mn-lt"/>
              </a:endParaRPr>
            </a:p>
          </p:txBody>
        </p:sp>
      </p:grp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5116FA1E-F55A-4635-94F9-FD75C56F80F0}"/>
              </a:ext>
            </a:extLst>
          </p:cNvPr>
          <p:cNvGrpSpPr/>
          <p:nvPr/>
        </p:nvGrpSpPr>
        <p:grpSpPr>
          <a:xfrm>
            <a:off x="3090354" y="3751004"/>
            <a:ext cx="1038044" cy="832030"/>
            <a:chOff x="606007" y="4159598"/>
            <a:chExt cx="1532885" cy="1159539"/>
          </a:xfrm>
        </p:grpSpPr>
        <p:sp>
          <p:nvSpPr>
            <p:cNvPr id="38" name="椭圆 37">
              <a:extLst>
                <a:ext uri="{FF2B5EF4-FFF2-40B4-BE49-F238E27FC236}">
                  <a16:creationId xmlns:a16="http://schemas.microsoft.com/office/drawing/2014/main" id="{FF1FB74E-EA95-4705-9BD8-12F3F92AB2A4}"/>
                </a:ext>
              </a:extLst>
            </p:cNvPr>
            <p:cNvSpPr/>
            <p:nvPr/>
          </p:nvSpPr>
          <p:spPr>
            <a:xfrm>
              <a:off x="806176" y="4159598"/>
              <a:ext cx="1159179" cy="1159539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130000"/>
                </a:lnSpc>
                <a:defRPr/>
              </a:pPr>
              <a:endParaRPr lang="zh-CN" altLang="en-US" sz="4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9" name="TextBox 8">
              <a:extLst>
                <a:ext uri="{FF2B5EF4-FFF2-40B4-BE49-F238E27FC236}">
                  <a16:creationId xmlns:a16="http://schemas.microsoft.com/office/drawing/2014/main" id="{E064C8B2-0E90-43FB-8A35-142155B2FF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0521028">
              <a:off x="606007" y="4399681"/>
              <a:ext cx="1532885" cy="56189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sz="800" b="1" dirty="0">
                  <a:solidFill>
                    <a:schemeClr val="bg1"/>
                  </a:solidFill>
                  <a:latin typeface="Segoe Script" panose="030B0504020000000003" pitchFamily="66" charset="0"/>
                  <a:cs typeface="+mn-ea"/>
                  <a:sym typeface="+mn-lt"/>
                </a:rPr>
                <a:t>M</a:t>
              </a:r>
              <a:r>
                <a:rPr lang="en-US" altLang="zh-CN" sz="800" b="1" dirty="0">
                  <a:solidFill>
                    <a:schemeClr val="bg1"/>
                  </a:solidFill>
                  <a:latin typeface="Segoe Script" panose="030B0504020000000003" pitchFamily="66" charset="0"/>
                  <a:cs typeface="+mn-ea"/>
                  <a:sym typeface="+mn-lt"/>
                </a:rPr>
                <a:t>ission Accomplished</a:t>
              </a:r>
              <a:endParaRPr sz="800" b="1" dirty="0">
                <a:solidFill>
                  <a:schemeClr val="bg1"/>
                </a:solidFill>
                <a:latin typeface="Segoe Script" panose="030B0504020000000003" pitchFamily="66" charset="0"/>
                <a:cs typeface="+mn-ea"/>
                <a:sym typeface="+mn-lt"/>
              </a:endParaRPr>
            </a:p>
          </p:txBody>
        </p:sp>
      </p:grpSp>
      <p:grpSp>
        <p:nvGrpSpPr>
          <p:cNvPr id="40" name="组合 39">
            <a:extLst>
              <a:ext uri="{FF2B5EF4-FFF2-40B4-BE49-F238E27FC236}">
                <a16:creationId xmlns:a16="http://schemas.microsoft.com/office/drawing/2014/main" id="{57E9BAD1-8B7E-4F5C-A6A2-50DCD2B9417D}"/>
              </a:ext>
            </a:extLst>
          </p:cNvPr>
          <p:cNvGrpSpPr/>
          <p:nvPr/>
        </p:nvGrpSpPr>
        <p:grpSpPr>
          <a:xfrm>
            <a:off x="5182503" y="1735992"/>
            <a:ext cx="1038044" cy="832030"/>
            <a:chOff x="606007" y="4159598"/>
            <a:chExt cx="1532885" cy="1159539"/>
          </a:xfrm>
        </p:grpSpPr>
        <p:sp>
          <p:nvSpPr>
            <p:cNvPr id="41" name="椭圆 40">
              <a:extLst>
                <a:ext uri="{FF2B5EF4-FFF2-40B4-BE49-F238E27FC236}">
                  <a16:creationId xmlns:a16="http://schemas.microsoft.com/office/drawing/2014/main" id="{5F2DEA5A-3B59-4244-ABA6-094C456C5A59}"/>
                </a:ext>
              </a:extLst>
            </p:cNvPr>
            <p:cNvSpPr/>
            <p:nvPr/>
          </p:nvSpPr>
          <p:spPr>
            <a:xfrm>
              <a:off x="806176" y="4159598"/>
              <a:ext cx="1159179" cy="1159539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130000"/>
                </a:lnSpc>
                <a:defRPr/>
              </a:pPr>
              <a:endParaRPr lang="zh-CN" altLang="en-US" sz="4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2" name="TextBox 8">
              <a:extLst>
                <a:ext uri="{FF2B5EF4-FFF2-40B4-BE49-F238E27FC236}">
                  <a16:creationId xmlns:a16="http://schemas.microsoft.com/office/drawing/2014/main" id="{1F4D9545-5074-42A6-9296-0515559E1B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0521028">
              <a:off x="606007" y="4399681"/>
              <a:ext cx="1532885" cy="56189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sz="800" b="1" dirty="0">
                  <a:solidFill>
                    <a:schemeClr val="bg1"/>
                  </a:solidFill>
                  <a:latin typeface="Segoe Script" panose="030B0504020000000003" pitchFamily="66" charset="0"/>
                  <a:cs typeface="+mn-ea"/>
                  <a:sym typeface="+mn-lt"/>
                </a:rPr>
                <a:t>M</a:t>
              </a:r>
              <a:r>
                <a:rPr lang="en-US" altLang="zh-CN" sz="800" b="1" dirty="0">
                  <a:solidFill>
                    <a:schemeClr val="bg1"/>
                  </a:solidFill>
                  <a:latin typeface="Segoe Script" panose="030B0504020000000003" pitchFamily="66" charset="0"/>
                  <a:cs typeface="+mn-ea"/>
                  <a:sym typeface="+mn-lt"/>
                </a:rPr>
                <a:t>ission Accomplished</a:t>
              </a:r>
              <a:endParaRPr sz="800" b="1" dirty="0">
                <a:solidFill>
                  <a:schemeClr val="bg1"/>
                </a:solidFill>
                <a:latin typeface="Segoe Script" panose="030B0504020000000003" pitchFamily="66" charset="0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43763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组合 40"/>
          <p:cNvGrpSpPr/>
          <p:nvPr/>
        </p:nvGrpSpPr>
        <p:grpSpPr>
          <a:xfrm>
            <a:off x="4240320" y="1495697"/>
            <a:ext cx="3711359" cy="3866605"/>
            <a:chOff x="2825749" y="2120770"/>
            <a:chExt cx="3465283" cy="3610236"/>
          </a:xfrm>
        </p:grpSpPr>
        <p:sp>
          <p:nvSpPr>
            <p:cNvPr id="3" name="Freeform 18"/>
            <p:cNvSpPr/>
            <p:nvPr/>
          </p:nvSpPr>
          <p:spPr bwMode="auto">
            <a:xfrm>
              <a:off x="2825749" y="5015300"/>
              <a:ext cx="3465283" cy="715706"/>
            </a:xfrm>
            <a:custGeom>
              <a:avLst/>
              <a:gdLst>
                <a:gd name="T0" fmla="*/ 0 w 1530"/>
                <a:gd name="T1" fmla="*/ 0 h 316"/>
                <a:gd name="T2" fmla="*/ 1530 w 1530"/>
                <a:gd name="T3" fmla="*/ 0 h 316"/>
                <a:gd name="T4" fmla="*/ 1530 w 1530"/>
                <a:gd name="T5" fmla="*/ 214 h 316"/>
                <a:gd name="T6" fmla="*/ 1524 w 1530"/>
                <a:gd name="T7" fmla="*/ 228 h 316"/>
                <a:gd name="T8" fmla="*/ 1504 w 1530"/>
                <a:gd name="T9" fmla="*/ 241 h 316"/>
                <a:gd name="T10" fmla="*/ 1469 w 1530"/>
                <a:gd name="T11" fmla="*/ 253 h 316"/>
                <a:gd name="T12" fmla="*/ 1427 w 1530"/>
                <a:gd name="T13" fmla="*/ 265 h 316"/>
                <a:gd name="T14" fmla="*/ 1372 w 1530"/>
                <a:gd name="T15" fmla="*/ 275 h 316"/>
                <a:gd name="T16" fmla="*/ 1307 w 1530"/>
                <a:gd name="T17" fmla="*/ 285 h 316"/>
                <a:gd name="T18" fmla="*/ 1232 w 1530"/>
                <a:gd name="T19" fmla="*/ 296 h 316"/>
                <a:gd name="T20" fmla="*/ 1151 w 1530"/>
                <a:gd name="T21" fmla="*/ 302 h 316"/>
                <a:gd name="T22" fmla="*/ 1063 w 1530"/>
                <a:gd name="T23" fmla="*/ 308 h 316"/>
                <a:gd name="T24" fmla="*/ 968 w 1530"/>
                <a:gd name="T25" fmla="*/ 312 h 316"/>
                <a:gd name="T26" fmla="*/ 869 w 1530"/>
                <a:gd name="T27" fmla="*/ 316 h 316"/>
                <a:gd name="T28" fmla="*/ 765 w 1530"/>
                <a:gd name="T29" fmla="*/ 316 h 316"/>
                <a:gd name="T30" fmla="*/ 662 w 1530"/>
                <a:gd name="T31" fmla="*/ 316 h 316"/>
                <a:gd name="T32" fmla="*/ 562 w 1530"/>
                <a:gd name="T33" fmla="*/ 312 h 316"/>
                <a:gd name="T34" fmla="*/ 467 w 1530"/>
                <a:gd name="T35" fmla="*/ 308 h 316"/>
                <a:gd name="T36" fmla="*/ 380 w 1530"/>
                <a:gd name="T37" fmla="*/ 302 h 316"/>
                <a:gd name="T38" fmla="*/ 298 w 1530"/>
                <a:gd name="T39" fmla="*/ 296 h 316"/>
                <a:gd name="T40" fmla="*/ 223 w 1530"/>
                <a:gd name="T41" fmla="*/ 285 h 316"/>
                <a:gd name="T42" fmla="*/ 158 w 1530"/>
                <a:gd name="T43" fmla="*/ 275 h 316"/>
                <a:gd name="T44" fmla="*/ 104 w 1530"/>
                <a:gd name="T45" fmla="*/ 265 h 316"/>
                <a:gd name="T46" fmla="*/ 59 w 1530"/>
                <a:gd name="T47" fmla="*/ 253 h 316"/>
                <a:gd name="T48" fmla="*/ 27 w 1530"/>
                <a:gd name="T49" fmla="*/ 241 h 316"/>
                <a:gd name="T50" fmla="*/ 6 w 1530"/>
                <a:gd name="T51" fmla="*/ 228 h 316"/>
                <a:gd name="T52" fmla="*/ 0 w 1530"/>
                <a:gd name="T53" fmla="*/ 214 h 316"/>
                <a:gd name="T54" fmla="*/ 0 w 1530"/>
                <a:gd name="T55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30" h="316">
                  <a:moveTo>
                    <a:pt x="0" y="0"/>
                  </a:moveTo>
                  <a:lnTo>
                    <a:pt x="1530" y="0"/>
                  </a:lnTo>
                  <a:lnTo>
                    <a:pt x="1530" y="214"/>
                  </a:lnTo>
                  <a:lnTo>
                    <a:pt x="1524" y="228"/>
                  </a:lnTo>
                  <a:lnTo>
                    <a:pt x="1504" y="241"/>
                  </a:lnTo>
                  <a:lnTo>
                    <a:pt x="1469" y="253"/>
                  </a:lnTo>
                  <a:lnTo>
                    <a:pt x="1427" y="265"/>
                  </a:lnTo>
                  <a:lnTo>
                    <a:pt x="1372" y="275"/>
                  </a:lnTo>
                  <a:lnTo>
                    <a:pt x="1307" y="285"/>
                  </a:lnTo>
                  <a:lnTo>
                    <a:pt x="1232" y="296"/>
                  </a:lnTo>
                  <a:lnTo>
                    <a:pt x="1151" y="302"/>
                  </a:lnTo>
                  <a:lnTo>
                    <a:pt x="1063" y="308"/>
                  </a:lnTo>
                  <a:lnTo>
                    <a:pt x="968" y="312"/>
                  </a:lnTo>
                  <a:lnTo>
                    <a:pt x="869" y="316"/>
                  </a:lnTo>
                  <a:lnTo>
                    <a:pt x="765" y="316"/>
                  </a:lnTo>
                  <a:lnTo>
                    <a:pt x="662" y="316"/>
                  </a:lnTo>
                  <a:lnTo>
                    <a:pt x="562" y="312"/>
                  </a:lnTo>
                  <a:lnTo>
                    <a:pt x="467" y="308"/>
                  </a:lnTo>
                  <a:lnTo>
                    <a:pt x="380" y="302"/>
                  </a:lnTo>
                  <a:lnTo>
                    <a:pt x="298" y="296"/>
                  </a:lnTo>
                  <a:lnTo>
                    <a:pt x="223" y="285"/>
                  </a:lnTo>
                  <a:lnTo>
                    <a:pt x="158" y="275"/>
                  </a:lnTo>
                  <a:lnTo>
                    <a:pt x="104" y="265"/>
                  </a:lnTo>
                  <a:lnTo>
                    <a:pt x="59" y="253"/>
                  </a:lnTo>
                  <a:lnTo>
                    <a:pt x="27" y="241"/>
                  </a:lnTo>
                  <a:lnTo>
                    <a:pt x="6" y="228"/>
                  </a:lnTo>
                  <a:lnTo>
                    <a:pt x="0" y="2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17" tIns="45708" rIns="91417" bIns="457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zh-CN" altLang="en-US" sz="1893" ker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" name="Freeform 19"/>
            <p:cNvSpPr/>
            <p:nvPr/>
          </p:nvSpPr>
          <p:spPr bwMode="auto">
            <a:xfrm>
              <a:off x="2825749" y="4779752"/>
              <a:ext cx="3465283" cy="462038"/>
            </a:xfrm>
            <a:custGeom>
              <a:avLst/>
              <a:gdLst>
                <a:gd name="T0" fmla="*/ 765 w 1530"/>
                <a:gd name="T1" fmla="*/ 0 h 204"/>
                <a:gd name="T2" fmla="*/ 869 w 1530"/>
                <a:gd name="T3" fmla="*/ 0 h 204"/>
                <a:gd name="T4" fmla="*/ 968 w 1530"/>
                <a:gd name="T5" fmla="*/ 2 h 204"/>
                <a:gd name="T6" fmla="*/ 1063 w 1530"/>
                <a:gd name="T7" fmla="*/ 8 h 204"/>
                <a:gd name="T8" fmla="*/ 1151 w 1530"/>
                <a:gd name="T9" fmla="*/ 12 h 204"/>
                <a:gd name="T10" fmla="*/ 1232 w 1530"/>
                <a:gd name="T11" fmla="*/ 21 h 204"/>
                <a:gd name="T12" fmla="*/ 1307 w 1530"/>
                <a:gd name="T13" fmla="*/ 29 h 204"/>
                <a:gd name="T14" fmla="*/ 1372 w 1530"/>
                <a:gd name="T15" fmla="*/ 39 h 204"/>
                <a:gd name="T16" fmla="*/ 1427 w 1530"/>
                <a:gd name="T17" fmla="*/ 51 h 204"/>
                <a:gd name="T18" fmla="*/ 1469 w 1530"/>
                <a:gd name="T19" fmla="*/ 61 h 204"/>
                <a:gd name="T20" fmla="*/ 1504 w 1530"/>
                <a:gd name="T21" fmla="*/ 76 h 204"/>
                <a:gd name="T22" fmla="*/ 1524 w 1530"/>
                <a:gd name="T23" fmla="*/ 88 h 204"/>
                <a:gd name="T24" fmla="*/ 1530 w 1530"/>
                <a:gd name="T25" fmla="*/ 102 h 204"/>
                <a:gd name="T26" fmla="*/ 1524 w 1530"/>
                <a:gd name="T27" fmla="*/ 116 h 204"/>
                <a:gd name="T28" fmla="*/ 1504 w 1530"/>
                <a:gd name="T29" fmla="*/ 129 h 204"/>
                <a:gd name="T30" fmla="*/ 1469 w 1530"/>
                <a:gd name="T31" fmla="*/ 143 h 204"/>
                <a:gd name="T32" fmla="*/ 1427 w 1530"/>
                <a:gd name="T33" fmla="*/ 153 h 204"/>
                <a:gd name="T34" fmla="*/ 1372 w 1530"/>
                <a:gd name="T35" fmla="*/ 165 h 204"/>
                <a:gd name="T36" fmla="*/ 1307 w 1530"/>
                <a:gd name="T37" fmla="*/ 175 h 204"/>
                <a:gd name="T38" fmla="*/ 1232 w 1530"/>
                <a:gd name="T39" fmla="*/ 184 h 204"/>
                <a:gd name="T40" fmla="*/ 1151 w 1530"/>
                <a:gd name="T41" fmla="*/ 190 h 204"/>
                <a:gd name="T42" fmla="*/ 1063 w 1530"/>
                <a:gd name="T43" fmla="*/ 196 h 204"/>
                <a:gd name="T44" fmla="*/ 968 w 1530"/>
                <a:gd name="T45" fmla="*/ 202 h 204"/>
                <a:gd name="T46" fmla="*/ 869 w 1530"/>
                <a:gd name="T47" fmla="*/ 204 h 204"/>
                <a:gd name="T48" fmla="*/ 765 w 1530"/>
                <a:gd name="T49" fmla="*/ 204 h 204"/>
                <a:gd name="T50" fmla="*/ 662 w 1530"/>
                <a:gd name="T51" fmla="*/ 204 h 204"/>
                <a:gd name="T52" fmla="*/ 562 w 1530"/>
                <a:gd name="T53" fmla="*/ 202 h 204"/>
                <a:gd name="T54" fmla="*/ 467 w 1530"/>
                <a:gd name="T55" fmla="*/ 196 h 204"/>
                <a:gd name="T56" fmla="*/ 380 w 1530"/>
                <a:gd name="T57" fmla="*/ 190 h 204"/>
                <a:gd name="T58" fmla="*/ 298 w 1530"/>
                <a:gd name="T59" fmla="*/ 184 h 204"/>
                <a:gd name="T60" fmla="*/ 223 w 1530"/>
                <a:gd name="T61" fmla="*/ 175 h 204"/>
                <a:gd name="T62" fmla="*/ 158 w 1530"/>
                <a:gd name="T63" fmla="*/ 165 h 204"/>
                <a:gd name="T64" fmla="*/ 104 w 1530"/>
                <a:gd name="T65" fmla="*/ 153 h 204"/>
                <a:gd name="T66" fmla="*/ 59 w 1530"/>
                <a:gd name="T67" fmla="*/ 143 h 204"/>
                <a:gd name="T68" fmla="*/ 27 w 1530"/>
                <a:gd name="T69" fmla="*/ 129 h 204"/>
                <a:gd name="T70" fmla="*/ 6 w 1530"/>
                <a:gd name="T71" fmla="*/ 116 h 204"/>
                <a:gd name="T72" fmla="*/ 0 w 1530"/>
                <a:gd name="T73" fmla="*/ 102 h 204"/>
                <a:gd name="T74" fmla="*/ 6 w 1530"/>
                <a:gd name="T75" fmla="*/ 88 h 204"/>
                <a:gd name="T76" fmla="*/ 27 w 1530"/>
                <a:gd name="T77" fmla="*/ 76 h 204"/>
                <a:gd name="T78" fmla="*/ 59 w 1530"/>
                <a:gd name="T79" fmla="*/ 61 h 204"/>
                <a:gd name="T80" fmla="*/ 104 w 1530"/>
                <a:gd name="T81" fmla="*/ 51 h 204"/>
                <a:gd name="T82" fmla="*/ 158 w 1530"/>
                <a:gd name="T83" fmla="*/ 39 h 204"/>
                <a:gd name="T84" fmla="*/ 223 w 1530"/>
                <a:gd name="T85" fmla="*/ 29 h 204"/>
                <a:gd name="T86" fmla="*/ 298 w 1530"/>
                <a:gd name="T87" fmla="*/ 21 h 204"/>
                <a:gd name="T88" fmla="*/ 380 w 1530"/>
                <a:gd name="T89" fmla="*/ 12 h 204"/>
                <a:gd name="T90" fmla="*/ 467 w 1530"/>
                <a:gd name="T91" fmla="*/ 8 h 204"/>
                <a:gd name="T92" fmla="*/ 562 w 1530"/>
                <a:gd name="T93" fmla="*/ 2 h 204"/>
                <a:gd name="T94" fmla="*/ 662 w 1530"/>
                <a:gd name="T95" fmla="*/ 0 h 204"/>
                <a:gd name="T96" fmla="*/ 765 w 1530"/>
                <a:gd name="T97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530" h="204">
                  <a:moveTo>
                    <a:pt x="765" y="0"/>
                  </a:moveTo>
                  <a:lnTo>
                    <a:pt x="869" y="0"/>
                  </a:lnTo>
                  <a:lnTo>
                    <a:pt x="968" y="2"/>
                  </a:lnTo>
                  <a:lnTo>
                    <a:pt x="1063" y="8"/>
                  </a:lnTo>
                  <a:lnTo>
                    <a:pt x="1151" y="12"/>
                  </a:lnTo>
                  <a:lnTo>
                    <a:pt x="1232" y="21"/>
                  </a:lnTo>
                  <a:lnTo>
                    <a:pt x="1307" y="29"/>
                  </a:lnTo>
                  <a:lnTo>
                    <a:pt x="1372" y="39"/>
                  </a:lnTo>
                  <a:lnTo>
                    <a:pt x="1427" y="51"/>
                  </a:lnTo>
                  <a:lnTo>
                    <a:pt x="1469" y="61"/>
                  </a:lnTo>
                  <a:lnTo>
                    <a:pt x="1504" y="76"/>
                  </a:lnTo>
                  <a:lnTo>
                    <a:pt x="1524" y="88"/>
                  </a:lnTo>
                  <a:lnTo>
                    <a:pt x="1530" y="102"/>
                  </a:lnTo>
                  <a:lnTo>
                    <a:pt x="1524" y="116"/>
                  </a:lnTo>
                  <a:lnTo>
                    <a:pt x="1504" y="129"/>
                  </a:lnTo>
                  <a:lnTo>
                    <a:pt x="1469" y="143"/>
                  </a:lnTo>
                  <a:lnTo>
                    <a:pt x="1427" y="153"/>
                  </a:lnTo>
                  <a:lnTo>
                    <a:pt x="1372" y="165"/>
                  </a:lnTo>
                  <a:lnTo>
                    <a:pt x="1307" y="175"/>
                  </a:lnTo>
                  <a:lnTo>
                    <a:pt x="1232" y="184"/>
                  </a:lnTo>
                  <a:lnTo>
                    <a:pt x="1151" y="190"/>
                  </a:lnTo>
                  <a:lnTo>
                    <a:pt x="1063" y="196"/>
                  </a:lnTo>
                  <a:lnTo>
                    <a:pt x="968" y="202"/>
                  </a:lnTo>
                  <a:lnTo>
                    <a:pt x="869" y="204"/>
                  </a:lnTo>
                  <a:lnTo>
                    <a:pt x="765" y="204"/>
                  </a:lnTo>
                  <a:lnTo>
                    <a:pt x="662" y="204"/>
                  </a:lnTo>
                  <a:lnTo>
                    <a:pt x="562" y="202"/>
                  </a:lnTo>
                  <a:lnTo>
                    <a:pt x="467" y="196"/>
                  </a:lnTo>
                  <a:lnTo>
                    <a:pt x="380" y="190"/>
                  </a:lnTo>
                  <a:lnTo>
                    <a:pt x="298" y="184"/>
                  </a:lnTo>
                  <a:lnTo>
                    <a:pt x="223" y="175"/>
                  </a:lnTo>
                  <a:lnTo>
                    <a:pt x="158" y="165"/>
                  </a:lnTo>
                  <a:lnTo>
                    <a:pt x="104" y="153"/>
                  </a:lnTo>
                  <a:lnTo>
                    <a:pt x="59" y="143"/>
                  </a:lnTo>
                  <a:lnTo>
                    <a:pt x="27" y="129"/>
                  </a:lnTo>
                  <a:lnTo>
                    <a:pt x="6" y="116"/>
                  </a:lnTo>
                  <a:lnTo>
                    <a:pt x="0" y="102"/>
                  </a:lnTo>
                  <a:lnTo>
                    <a:pt x="6" y="88"/>
                  </a:lnTo>
                  <a:lnTo>
                    <a:pt x="27" y="76"/>
                  </a:lnTo>
                  <a:lnTo>
                    <a:pt x="59" y="61"/>
                  </a:lnTo>
                  <a:lnTo>
                    <a:pt x="104" y="51"/>
                  </a:lnTo>
                  <a:lnTo>
                    <a:pt x="158" y="39"/>
                  </a:lnTo>
                  <a:lnTo>
                    <a:pt x="223" y="29"/>
                  </a:lnTo>
                  <a:lnTo>
                    <a:pt x="298" y="21"/>
                  </a:lnTo>
                  <a:lnTo>
                    <a:pt x="380" y="12"/>
                  </a:lnTo>
                  <a:lnTo>
                    <a:pt x="467" y="8"/>
                  </a:lnTo>
                  <a:lnTo>
                    <a:pt x="562" y="2"/>
                  </a:lnTo>
                  <a:lnTo>
                    <a:pt x="662" y="0"/>
                  </a:lnTo>
                  <a:lnTo>
                    <a:pt x="765" y="0"/>
                  </a:lnTo>
                  <a:close/>
                </a:path>
              </a:pathLst>
            </a:custGeom>
            <a:solidFill>
              <a:schemeClr val="accent5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17" tIns="45708" rIns="91417" bIns="457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zh-CN" altLang="en-US" sz="1893" ker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" name="Freeform 22"/>
            <p:cNvSpPr/>
            <p:nvPr/>
          </p:nvSpPr>
          <p:spPr bwMode="auto">
            <a:xfrm>
              <a:off x="3065827" y="4544203"/>
              <a:ext cx="2987392" cy="604727"/>
            </a:xfrm>
            <a:custGeom>
              <a:avLst/>
              <a:gdLst>
                <a:gd name="T0" fmla="*/ 0 w 1319"/>
                <a:gd name="T1" fmla="*/ 0 h 267"/>
                <a:gd name="T2" fmla="*/ 1319 w 1319"/>
                <a:gd name="T3" fmla="*/ 0 h 267"/>
                <a:gd name="T4" fmla="*/ 1319 w 1319"/>
                <a:gd name="T5" fmla="*/ 177 h 267"/>
                <a:gd name="T6" fmla="*/ 1310 w 1319"/>
                <a:gd name="T7" fmla="*/ 192 h 267"/>
                <a:gd name="T8" fmla="*/ 1290 w 1319"/>
                <a:gd name="T9" fmla="*/ 204 h 267"/>
                <a:gd name="T10" fmla="*/ 1258 w 1319"/>
                <a:gd name="T11" fmla="*/ 216 h 267"/>
                <a:gd name="T12" fmla="*/ 1213 w 1319"/>
                <a:gd name="T13" fmla="*/ 226 h 267"/>
                <a:gd name="T14" fmla="*/ 1156 w 1319"/>
                <a:gd name="T15" fmla="*/ 237 h 267"/>
                <a:gd name="T16" fmla="*/ 1091 w 1319"/>
                <a:gd name="T17" fmla="*/ 245 h 267"/>
                <a:gd name="T18" fmla="*/ 1018 w 1319"/>
                <a:gd name="T19" fmla="*/ 253 h 267"/>
                <a:gd name="T20" fmla="*/ 937 w 1319"/>
                <a:gd name="T21" fmla="*/ 259 h 267"/>
                <a:gd name="T22" fmla="*/ 850 w 1319"/>
                <a:gd name="T23" fmla="*/ 263 h 267"/>
                <a:gd name="T24" fmla="*/ 757 w 1319"/>
                <a:gd name="T25" fmla="*/ 265 h 267"/>
                <a:gd name="T26" fmla="*/ 659 w 1319"/>
                <a:gd name="T27" fmla="*/ 267 h 267"/>
                <a:gd name="T28" fmla="*/ 562 w 1319"/>
                <a:gd name="T29" fmla="*/ 265 h 267"/>
                <a:gd name="T30" fmla="*/ 468 w 1319"/>
                <a:gd name="T31" fmla="*/ 263 h 267"/>
                <a:gd name="T32" fmla="*/ 381 w 1319"/>
                <a:gd name="T33" fmla="*/ 259 h 267"/>
                <a:gd name="T34" fmla="*/ 300 w 1319"/>
                <a:gd name="T35" fmla="*/ 253 h 267"/>
                <a:gd name="T36" fmla="*/ 227 w 1319"/>
                <a:gd name="T37" fmla="*/ 245 h 267"/>
                <a:gd name="T38" fmla="*/ 162 w 1319"/>
                <a:gd name="T39" fmla="*/ 237 h 267"/>
                <a:gd name="T40" fmla="*/ 105 w 1319"/>
                <a:gd name="T41" fmla="*/ 226 h 267"/>
                <a:gd name="T42" fmla="*/ 61 w 1319"/>
                <a:gd name="T43" fmla="*/ 216 h 267"/>
                <a:gd name="T44" fmla="*/ 28 w 1319"/>
                <a:gd name="T45" fmla="*/ 204 h 267"/>
                <a:gd name="T46" fmla="*/ 6 w 1319"/>
                <a:gd name="T47" fmla="*/ 192 h 267"/>
                <a:gd name="T48" fmla="*/ 0 w 1319"/>
                <a:gd name="T49" fmla="*/ 177 h 267"/>
                <a:gd name="T50" fmla="*/ 0 w 1319"/>
                <a:gd name="T51" fmla="*/ 0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19" h="267">
                  <a:moveTo>
                    <a:pt x="0" y="0"/>
                  </a:moveTo>
                  <a:lnTo>
                    <a:pt x="1319" y="0"/>
                  </a:lnTo>
                  <a:lnTo>
                    <a:pt x="1319" y="177"/>
                  </a:lnTo>
                  <a:lnTo>
                    <a:pt x="1310" y="192"/>
                  </a:lnTo>
                  <a:lnTo>
                    <a:pt x="1290" y="204"/>
                  </a:lnTo>
                  <a:lnTo>
                    <a:pt x="1258" y="216"/>
                  </a:lnTo>
                  <a:lnTo>
                    <a:pt x="1213" y="226"/>
                  </a:lnTo>
                  <a:lnTo>
                    <a:pt x="1156" y="237"/>
                  </a:lnTo>
                  <a:lnTo>
                    <a:pt x="1091" y="245"/>
                  </a:lnTo>
                  <a:lnTo>
                    <a:pt x="1018" y="253"/>
                  </a:lnTo>
                  <a:lnTo>
                    <a:pt x="937" y="259"/>
                  </a:lnTo>
                  <a:lnTo>
                    <a:pt x="850" y="263"/>
                  </a:lnTo>
                  <a:lnTo>
                    <a:pt x="757" y="265"/>
                  </a:lnTo>
                  <a:lnTo>
                    <a:pt x="659" y="267"/>
                  </a:lnTo>
                  <a:lnTo>
                    <a:pt x="562" y="265"/>
                  </a:lnTo>
                  <a:lnTo>
                    <a:pt x="468" y="263"/>
                  </a:lnTo>
                  <a:lnTo>
                    <a:pt x="381" y="259"/>
                  </a:lnTo>
                  <a:lnTo>
                    <a:pt x="300" y="253"/>
                  </a:lnTo>
                  <a:lnTo>
                    <a:pt x="227" y="245"/>
                  </a:lnTo>
                  <a:lnTo>
                    <a:pt x="162" y="237"/>
                  </a:lnTo>
                  <a:lnTo>
                    <a:pt x="105" y="226"/>
                  </a:lnTo>
                  <a:lnTo>
                    <a:pt x="61" y="216"/>
                  </a:lnTo>
                  <a:lnTo>
                    <a:pt x="28" y="204"/>
                  </a:lnTo>
                  <a:lnTo>
                    <a:pt x="6" y="192"/>
                  </a:lnTo>
                  <a:lnTo>
                    <a:pt x="0" y="1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17" tIns="45708" rIns="91417" bIns="457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zh-CN" altLang="en-US" sz="1893" ker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" name="Freeform 23"/>
            <p:cNvSpPr/>
            <p:nvPr/>
          </p:nvSpPr>
          <p:spPr bwMode="auto">
            <a:xfrm>
              <a:off x="3065827" y="4342629"/>
              <a:ext cx="2987392" cy="400886"/>
            </a:xfrm>
            <a:custGeom>
              <a:avLst/>
              <a:gdLst>
                <a:gd name="T0" fmla="*/ 659 w 1319"/>
                <a:gd name="T1" fmla="*/ 0 h 177"/>
                <a:gd name="T2" fmla="*/ 757 w 1319"/>
                <a:gd name="T3" fmla="*/ 2 h 177"/>
                <a:gd name="T4" fmla="*/ 850 w 1319"/>
                <a:gd name="T5" fmla="*/ 4 h 177"/>
                <a:gd name="T6" fmla="*/ 937 w 1319"/>
                <a:gd name="T7" fmla="*/ 8 h 177"/>
                <a:gd name="T8" fmla="*/ 1018 w 1319"/>
                <a:gd name="T9" fmla="*/ 14 h 177"/>
                <a:gd name="T10" fmla="*/ 1091 w 1319"/>
                <a:gd name="T11" fmla="*/ 22 h 177"/>
                <a:gd name="T12" fmla="*/ 1156 w 1319"/>
                <a:gd name="T13" fmla="*/ 30 h 177"/>
                <a:gd name="T14" fmla="*/ 1213 w 1319"/>
                <a:gd name="T15" fmla="*/ 40 h 177"/>
                <a:gd name="T16" fmla="*/ 1258 w 1319"/>
                <a:gd name="T17" fmla="*/ 50 h 177"/>
                <a:gd name="T18" fmla="*/ 1290 w 1319"/>
                <a:gd name="T19" fmla="*/ 63 h 177"/>
                <a:gd name="T20" fmla="*/ 1310 w 1319"/>
                <a:gd name="T21" fmla="*/ 75 h 177"/>
                <a:gd name="T22" fmla="*/ 1319 w 1319"/>
                <a:gd name="T23" fmla="*/ 89 h 177"/>
                <a:gd name="T24" fmla="*/ 1310 w 1319"/>
                <a:gd name="T25" fmla="*/ 101 h 177"/>
                <a:gd name="T26" fmla="*/ 1290 w 1319"/>
                <a:gd name="T27" fmla="*/ 114 h 177"/>
                <a:gd name="T28" fmla="*/ 1258 w 1319"/>
                <a:gd name="T29" fmla="*/ 126 h 177"/>
                <a:gd name="T30" fmla="*/ 1213 w 1319"/>
                <a:gd name="T31" fmla="*/ 136 h 177"/>
                <a:gd name="T32" fmla="*/ 1156 w 1319"/>
                <a:gd name="T33" fmla="*/ 146 h 177"/>
                <a:gd name="T34" fmla="*/ 1091 w 1319"/>
                <a:gd name="T35" fmla="*/ 156 h 177"/>
                <a:gd name="T36" fmla="*/ 1018 w 1319"/>
                <a:gd name="T37" fmla="*/ 163 h 177"/>
                <a:gd name="T38" fmla="*/ 937 w 1319"/>
                <a:gd name="T39" fmla="*/ 169 h 177"/>
                <a:gd name="T40" fmla="*/ 850 w 1319"/>
                <a:gd name="T41" fmla="*/ 173 h 177"/>
                <a:gd name="T42" fmla="*/ 757 w 1319"/>
                <a:gd name="T43" fmla="*/ 177 h 177"/>
                <a:gd name="T44" fmla="*/ 659 w 1319"/>
                <a:gd name="T45" fmla="*/ 177 h 177"/>
                <a:gd name="T46" fmla="*/ 562 w 1319"/>
                <a:gd name="T47" fmla="*/ 177 h 177"/>
                <a:gd name="T48" fmla="*/ 468 w 1319"/>
                <a:gd name="T49" fmla="*/ 173 h 177"/>
                <a:gd name="T50" fmla="*/ 381 w 1319"/>
                <a:gd name="T51" fmla="*/ 169 h 177"/>
                <a:gd name="T52" fmla="*/ 300 w 1319"/>
                <a:gd name="T53" fmla="*/ 163 h 177"/>
                <a:gd name="T54" fmla="*/ 227 w 1319"/>
                <a:gd name="T55" fmla="*/ 156 h 177"/>
                <a:gd name="T56" fmla="*/ 162 w 1319"/>
                <a:gd name="T57" fmla="*/ 146 h 177"/>
                <a:gd name="T58" fmla="*/ 105 w 1319"/>
                <a:gd name="T59" fmla="*/ 136 h 177"/>
                <a:gd name="T60" fmla="*/ 61 w 1319"/>
                <a:gd name="T61" fmla="*/ 126 h 177"/>
                <a:gd name="T62" fmla="*/ 28 w 1319"/>
                <a:gd name="T63" fmla="*/ 114 h 177"/>
                <a:gd name="T64" fmla="*/ 6 w 1319"/>
                <a:gd name="T65" fmla="*/ 101 h 177"/>
                <a:gd name="T66" fmla="*/ 0 w 1319"/>
                <a:gd name="T67" fmla="*/ 89 h 177"/>
                <a:gd name="T68" fmla="*/ 6 w 1319"/>
                <a:gd name="T69" fmla="*/ 75 h 177"/>
                <a:gd name="T70" fmla="*/ 28 w 1319"/>
                <a:gd name="T71" fmla="*/ 63 h 177"/>
                <a:gd name="T72" fmla="*/ 61 w 1319"/>
                <a:gd name="T73" fmla="*/ 50 h 177"/>
                <a:gd name="T74" fmla="*/ 105 w 1319"/>
                <a:gd name="T75" fmla="*/ 40 h 177"/>
                <a:gd name="T76" fmla="*/ 162 w 1319"/>
                <a:gd name="T77" fmla="*/ 30 h 177"/>
                <a:gd name="T78" fmla="*/ 227 w 1319"/>
                <a:gd name="T79" fmla="*/ 22 h 177"/>
                <a:gd name="T80" fmla="*/ 300 w 1319"/>
                <a:gd name="T81" fmla="*/ 14 h 177"/>
                <a:gd name="T82" fmla="*/ 381 w 1319"/>
                <a:gd name="T83" fmla="*/ 8 h 177"/>
                <a:gd name="T84" fmla="*/ 468 w 1319"/>
                <a:gd name="T85" fmla="*/ 4 h 177"/>
                <a:gd name="T86" fmla="*/ 562 w 1319"/>
                <a:gd name="T87" fmla="*/ 2 h 177"/>
                <a:gd name="T88" fmla="*/ 659 w 1319"/>
                <a:gd name="T89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319" h="177">
                  <a:moveTo>
                    <a:pt x="659" y="0"/>
                  </a:moveTo>
                  <a:lnTo>
                    <a:pt x="757" y="2"/>
                  </a:lnTo>
                  <a:lnTo>
                    <a:pt x="850" y="4"/>
                  </a:lnTo>
                  <a:lnTo>
                    <a:pt x="937" y="8"/>
                  </a:lnTo>
                  <a:lnTo>
                    <a:pt x="1018" y="14"/>
                  </a:lnTo>
                  <a:lnTo>
                    <a:pt x="1091" y="22"/>
                  </a:lnTo>
                  <a:lnTo>
                    <a:pt x="1156" y="30"/>
                  </a:lnTo>
                  <a:lnTo>
                    <a:pt x="1213" y="40"/>
                  </a:lnTo>
                  <a:lnTo>
                    <a:pt x="1258" y="50"/>
                  </a:lnTo>
                  <a:lnTo>
                    <a:pt x="1290" y="63"/>
                  </a:lnTo>
                  <a:lnTo>
                    <a:pt x="1310" y="75"/>
                  </a:lnTo>
                  <a:lnTo>
                    <a:pt x="1319" y="89"/>
                  </a:lnTo>
                  <a:lnTo>
                    <a:pt x="1310" y="101"/>
                  </a:lnTo>
                  <a:lnTo>
                    <a:pt x="1290" y="114"/>
                  </a:lnTo>
                  <a:lnTo>
                    <a:pt x="1258" y="126"/>
                  </a:lnTo>
                  <a:lnTo>
                    <a:pt x="1213" y="136"/>
                  </a:lnTo>
                  <a:lnTo>
                    <a:pt x="1156" y="146"/>
                  </a:lnTo>
                  <a:lnTo>
                    <a:pt x="1091" y="156"/>
                  </a:lnTo>
                  <a:lnTo>
                    <a:pt x="1018" y="163"/>
                  </a:lnTo>
                  <a:lnTo>
                    <a:pt x="937" y="169"/>
                  </a:lnTo>
                  <a:lnTo>
                    <a:pt x="850" y="173"/>
                  </a:lnTo>
                  <a:lnTo>
                    <a:pt x="757" y="177"/>
                  </a:lnTo>
                  <a:lnTo>
                    <a:pt x="659" y="177"/>
                  </a:lnTo>
                  <a:lnTo>
                    <a:pt x="562" y="177"/>
                  </a:lnTo>
                  <a:lnTo>
                    <a:pt x="468" y="173"/>
                  </a:lnTo>
                  <a:lnTo>
                    <a:pt x="381" y="169"/>
                  </a:lnTo>
                  <a:lnTo>
                    <a:pt x="300" y="163"/>
                  </a:lnTo>
                  <a:lnTo>
                    <a:pt x="227" y="156"/>
                  </a:lnTo>
                  <a:lnTo>
                    <a:pt x="162" y="146"/>
                  </a:lnTo>
                  <a:lnTo>
                    <a:pt x="105" y="136"/>
                  </a:lnTo>
                  <a:lnTo>
                    <a:pt x="61" y="126"/>
                  </a:lnTo>
                  <a:lnTo>
                    <a:pt x="28" y="114"/>
                  </a:lnTo>
                  <a:lnTo>
                    <a:pt x="6" y="101"/>
                  </a:lnTo>
                  <a:lnTo>
                    <a:pt x="0" y="89"/>
                  </a:lnTo>
                  <a:lnTo>
                    <a:pt x="6" y="75"/>
                  </a:lnTo>
                  <a:lnTo>
                    <a:pt x="28" y="63"/>
                  </a:lnTo>
                  <a:lnTo>
                    <a:pt x="61" y="50"/>
                  </a:lnTo>
                  <a:lnTo>
                    <a:pt x="105" y="40"/>
                  </a:lnTo>
                  <a:lnTo>
                    <a:pt x="162" y="30"/>
                  </a:lnTo>
                  <a:lnTo>
                    <a:pt x="227" y="22"/>
                  </a:lnTo>
                  <a:lnTo>
                    <a:pt x="300" y="14"/>
                  </a:lnTo>
                  <a:lnTo>
                    <a:pt x="381" y="8"/>
                  </a:lnTo>
                  <a:lnTo>
                    <a:pt x="468" y="4"/>
                  </a:lnTo>
                  <a:lnTo>
                    <a:pt x="562" y="2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chemeClr val="accent4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17" tIns="45708" rIns="91417" bIns="457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zh-CN" altLang="en-US" sz="1893" ker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" name="Freeform 26"/>
            <p:cNvSpPr/>
            <p:nvPr/>
          </p:nvSpPr>
          <p:spPr bwMode="auto">
            <a:xfrm>
              <a:off x="3290052" y="4143318"/>
              <a:ext cx="2536678" cy="520925"/>
            </a:xfrm>
            <a:custGeom>
              <a:avLst/>
              <a:gdLst>
                <a:gd name="T0" fmla="*/ 0 w 1120"/>
                <a:gd name="T1" fmla="*/ 0 h 230"/>
                <a:gd name="T2" fmla="*/ 1120 w 1120"/>
                <a:gd name="T3" fmla="*/ 0 h 230"/>
                <a:gd name="T4" fmla="*/ 1120 w 1120"/>
                <a:gd name="T5" fmla="*/ 153 h 230"/>
                <a:gd name="T6" fmla="*/ 1114 w 1120"/>
                <a:gd name="T7" fmla="*/ 167 h 230"/>
                <a:gd name="T8" fmla="*/ 1092 w 1120"/>
                <a:gd name="T9" fmla="*/ 177 h 230"/>
                <a:gd name="T10" fmla="*/ 1057 w 1120"/>
                <a:gd name="T11" fmla="*/ 189 h 230"/>
                <a:gd name="T12" fmla="*/ 1013 w 1120"/>
                <a:gd name="T13" fmla="*/ 200 h 230"/>
                <a:gd name="T14" fmla="*/ 956 w 1120"/>
                <a:gd name="T15" fmla="*/ 208 h 230"/>
                <a:gd name="T16" fmla="*/ 891 w 1120"/>
                <a:gd name="T17" fmla="*/ 216 h 230"/>
                <a:gd name="T18" fmla="*/ 818 w 1120"/>
                <a:gd name="T19" fmla="*/ 222 h 230"/>
                <a:gd name="T20" fmla="*/ 737 w 1120"/>
                <a:gd name="T21" fmla="*/ 226 h 230"/>
                <a:gd name="T22" fmla="*/ 651 w 1120"/>
                <a:gd name="T23" fmla="*/ 230 h 230"/>
                <a:gd name="T24" fmla="*/ 560 w 1120"/>
                <a:gd name="T25" fmla="*/ 230 h 230"/>
                <a:gd name="T26" fmla="*/ 469 w 1120"/>
                <a:gd name="T27" fmla="*/ 230 h 230"/>
                <a:gd name="T28" fmla="*/ 384 w 1120"/>
                <a:gd name="T29" fmla="*/ 226 h 230"/>
                <a:gd name="T30" fmla="*/ 302 w 1120"/>
                <a:gd name="T31" fmla="*/ 222 h 230"/>
                <a:gd name="T32" fmla="*/ 229 w 1120"/>
                <a:gd name="T33" fmla="*/ 216 h 230"/>
                <a:gd name="T34" fmla="*/ 164 w 1120"/>
                <a:gd name="T35" fmla="*/ 208 h 230"/>
                <a:gd name="T36" fmla="*/ 108 w 1120"/>
                <a:gd name="T37" fmla="*/ 200 h 230"/>
                <a:gd name="T38" fmla="*/ 63 w 1120"/>
                <a:gd name="T39" fmla="*/ 189 h 230"/>
                <a:gd name="T40" fmla="*/ 29 w 1120"/>
                <a:gd name="T41" fmla="*/ 177 h 230"/>
                <a:gd name="T42" fmla="*/ 6 w 1120"/>
                <a:gd name="T43" fmla="*/ 167 h 230"/>
                <a:gd name="T44" fmla="*/ 0 w 1120"/>
                <a:gd name="T45" fmla="*/ 153 h 230"/>
                <a:gd name="T46" fmla="*/ 0 w 1120"/>
                <a:gd name="T47" fmla="*/ 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20" h="230">
                  <a:moveTo>
                    <a:pt x="0" y="0"/>
                  </a:moveTo>
                  <a:lnTo>
                    <a:pt x="1120" y="0"/>
                  </a:lnTo>
                  <a:lnTo>
                    <a:pt x="1120" y="153"/>
                  </a:lnTo>
                  <a:lnTo>
                    <a:pt x="1114" y="167"/>
                  </a:lnTo>
                  <a:lnTo>
                    <a:pt x="1092" y="177"/>
                  </a:lnTo>
                  <a:lnTo>
                    <a:pt x="1057" y="189"/>
                  </a:lnTo>
                  <a:lnTo>
                    <a:pt x="1013" y="200"/>
                  </a:lnTo>
                  <a:lnTo>
                    <a:pt x="956" y="208"/>
                  </a:lnTo>
                  <a:lnTo>
                    <a:pt x="891" y="216"/>
                  </a:lnTo>
                  <a:lnTo>
                    <a:pt x="818" y="222"/>
                  </a:lnTo>
                  <a:lnTo>
                    <a:pt x="737" y="226"/>
                  </a:lnTo>
                  <a:lnTo>
                    <a:pt x="651" y="230"/>
                  </a:lnTo>
                  <a:lnTo>
                    <a:pt x="560" y="230"/>
                  </a:lnTo>
                  <a:lnTo>
                    <a:pt x="469" y="230"/>
                  </a:lnTo>
                  <a:lnTo>
                    <a:pt x="384" y="226"/>
                  </a:lnTo>
                  <a:lnTo>
                    <a:pt x="302" y="222"/>
                  </a:lnTo>
                  <a:lnTo>
                    <a:pt x="229" y="216"/>
                  </a:lnTo>
                  <a:lnTo>
                    <a:pt x="164" y="208"/>
                  </a:lnTo>
                  <a:lnTo>
                    <a:pt x="108" y="200"/>
                  </a:lnTo>
                  <a:lnTo>
                    <a:pt x="63" y="189"/>
                  </a:lnTo>
                  <a:lnTo>
                    <a:pt x="29" y="177"/>
                  </a:lnTo>
                  <a:lnTo>
                    <a:pt x="6" y="167"/>
                  </a:lnTo>
                  <a:lnTo>
                    <a:pt x="0" y="1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17" tIns="45708" rIns="91417" bIns="457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zh-CN" altLang="en-US" sz="1893" ker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" name="Freeform 27"/>
            <p:cNvSpPr/>
            <p:nvPr/>
          </p:nvSpPr>
          <p:spPr bwMode="auto">
            <a:xfrm>
              <a:off x="3290052" y="3966657"/>
              <a:ext cx="2536678" cy="346529"/>
            </a:xfrm>
            <a:custGeom>
              <a:avLst/>
              <a:gdLst>
                <a:gd name="T0" fmla="*/ 560 w 1120"/>
                <a:gd name="T1" fmla="*/ 0 h 153"/>
                <a:gd name="T2" fmla="*/ 651 w 1120"/>
                <a:gd name="T3" fmla="*/ 0 h 153"/>
                <a:gd name="T4" fmla="*/ 737 w 1120"/>
                <a:gd name="T5" fmla="*/ 4 h 153"/>
                <a:gd name="T6" fmla="*/ 818 w 1120"/>
                <a:gd name="T7" fmla="*/ 9 h 153"/>
                <a:gd name="T8" fmla="*/ 891 w 1120"/>
                <a:gd name="T9" fmla="*/ 15 h 153"/>
                <a:gd name="T10" fmla="*/ 956 w 1120"/>
                <a:gd name="T11" fmla="*/ 23 h 153"/>
                <a:gd name="T12" fmla="*/ 1013 w 1120"/>
                <a:gd name="T13" fmla="*/ 31 h 153"/>
                <a:gd name="T14" fmla="*/ 1057 w 1120"/>
                <a:gd name="T15" fmla="*/ 41 h 153"/>
                <a:gd name="T16" fmla="*/ 1092 w 1120"/>
                <a:gd name="T17" fmla="*/ 53 h 153"/>
                <a:gd name="T18" fmla="*/ 1114 w 1120"/>
                <a:gd name="T19" fmla="*/ 64 h 153"/>
                <a:gd name="T20" fmla="*/ 1120 w 1120"/>
                <a:gd name="T21" fmla="*/ 76 h 153"/>
                <a:gd name="T22" fmla="*/ 1114 w 1120"/>
                <a:gd name="T23" fmla="*/ 90 h 153"/>
                <a:gd name="T24" fmla="*/ 1092 w 1120"/>
                <a:gd name="T25" fmla="*/ 100 h 153"/>
                <a:gd name="T26" fmla="*/ 1057 w 1120"/>
                <a:gd name="T27" fmla="*/ 113 h 153"/>
                <a:gd name="T28" fmla="*/ 1013 w 1120"/>
                <a:gd name="T29" fmla="*/ 123 h 153"/>
                <a:gd name="T30" fmla="*/ 956 w 1120"/>
                <a:gd name="T31" fmla="*/ 131 h 153"/>
                <a:gd name="T32" fmla="*/ 891 w 1120"/>
                <a:gd name="T33" fmla="*/ 139 h 153"/>
                <a:gd name="T34" fmla="*/ 818 w 1120"/>
                <a:gd name="T35" fmla="*/ 145 h 153"/>
                <a:gd name="T36" fmla="*/ 737 w 1120"/>
                <a:gd name="T37" fmla="*/ 149 h 153"/>
                <a:gd name="T38" fmla="*/ 651 w 1120"/>
                <a:gd name="T39" fmla="*/ 153 h 153"/>
                <a:gd name="T40" fmla="*/ 560 w 1120"/>
                <a:gd name="T41" fmla="*/ 153 h 153"/>
                <a:gd name="T42" fmla="*/ 469 w 1120"/>
                <a:gd name="T43" fmla="*/ 153 h 153"/>
                <a:gd name="T44" fmla="*/ 384 w 1120"/>
                <a:gd name="T45" fmla="*/ 149 h 153"/>
                <a:gd name="T46" fmla="*/ 302 w 1120"/>
                <a:gd name="T47" fmla="*/ 145 h 153"/>
                <a:gd name="T48" fmla="*/ 229 w 1120"/>
                <a:gd name="T49" fmla="*/ 139 h 153"/>
                <a:gd name="T50" fmla="*/ 164 w 1120"/>
                <a:gd name="T51" fmla="*/ 131 h 153"/>
                <a:gd name="T52" fmla="*/ 108 w 1120"/>
                <a:gd name="T53" fmla="*/ 123 h 153"/>
                <a:gd name="T54" fmla="*/ 63 w 1120"/>
                <a:gd name="T55" fmla="*/ 113 h 153"/>
                <a:gd name="T56" fmla="*/ 29 w 1120"/>
                <a:gd name="T57" fmla="*/ 100 h 153"/>
                <a:gd name="T58" fmla="*/ 6 w 1120"/>
                <a:gd name="T59" fmla="*/ 90 h 153"/>
                <a:gd name="T60" fmla="*/ 0 w 1120"/>
                <a:gd name="T61" fmla="*/ 76 h 153"/>
                <a:gd name="T62" fmla="*/ 6 w 1120"/>
                <a:gd name="T63" fmla="*/ 64 h 153"/>
                <a:gd name="T64" fmla="*/ 29 w 1120"/>
                <a:gd name="T65" fmla="*/ 53 h 153"/>
                <a:gd name="T66" fmla="*/ 63 w 1120"/>
                <a:gd name="T67" fmla="*/ 41 h 153"/>
                <a:gd name="T68" fmla="*/ 108 w 1120"/>
                <a:gd name="T69" fmla="*/ 31 h 153"/>
                <a:gd name="T70" fmla="*/ 164 w 1120"/>
                <a:gd name="T71" fmla="*/ 23 h 153"/>
                <a:gd name="T72" fmla="*/ 229 w 1120"/>
                <a:gd name="T73" fmla="*/ 15 h 153"/>
                <a:gd name="T74" fmla="*/ 302 w 1120"/>
                <a:gd name="T75" fmla="*/ 9 h 153"/>
                <a:gd name="T76" fmla="*/ 384 w 1120"/>
                <a:gd name="T77" fmla="*/ 4 h 153"/>
                <a:gd name="T78" fmla="*/ 469 w 1120"/>
                <a:gd name="T79" fmla="*/ 0 h 153"/>
                <a:gd name="T80" fmla="*/ 560 w 1120"/>
                <a:gd name="T81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120" h="153">
                  <a:moveTo>
                    <a:pt x="560" y="0"/>
                  </a:moveTo>
                  <a:lnTo>
                    <a:pt x="651" y="0"/>
                  </a:lnTo>
                  <a:lnTo>
                    <a:pt x="737" y="4"/>
                  </a:lnTo>
                  <a:lnTo>
                    <a:pt x="818" y="9"/>
                  </a:lnTo>
                  <a:lnTo>
                    <a:pt x="891" y="15"/>
                  </a:lnTo>
                  <a:lnTo>
                    <a:pt x="956" y="23"/>
                  </a:lnTo>
                  <a:lnTo>
                    <a:pt x="1013" y="31"/>
                  </a:lnTo>
                  <a:lnTo>
                    <a:pt x="1057" y="41"/>
                  </a:lnTo>
                  <a:lnTo>
                    <a:pt x="1092" y="53"/>
                  </a:lnTo>
                  <a:lnTo>
                    <a:pt x="1114" y="64"/>
                  </a:lnTo>
                  <a:lnTo>
                    <a:pt x="1120" y="76"/>
                  </a:lnTo>
                  <a:lnTo>
                    <a:pt x="1114" y="90"/>
                  </a:lnTo>
                  <a:lnTo>
                    <a:pt x="1092" y="100"/>
                  </a:lnTo>
                  <a:lnTo>
                    <a:pt x="1057" y="113"/>
                  </a:lnTo>
                  <a:lnTo>
                    <a:pt x="1013" y="123"/>
                  </a:lnTo>
                  <a:lnTo>
                    <a:pt x="956" y="131"/>
                  </a:lnTo>
                  <a:lnTo>
                    <a:pt x="891" y="139"/>
                  </a:lnTo>
                  <a:lnTo>
                    <a:pt x="818" y="145"/>
                  </a:lnTo>
                  <a:lnTo>
                    <a:pt x="737" y="149"/>
                  </a:lnTo>
                  <a:lnTo>
                    <a:pt x="651" y="153"/>
                  </a:lnTo>
                  <a:lnTo>
                    <a:pt x="560" y="153"/>
                  </a:lnTo>
                  <a:lnTo>
                    <a:pt x="469" y="153"/>
                  </a:lnTo>
                  <a:lnTo>
                    <a:pt x="384" y="149"/>
                  </a:lnTo>
                  <a:lnTo>
                    <a:pt x="302" y="145"/>
                  </a:lnTo>
                  <a:lnTo>
                    <a:pt x="229" y="139"/>
                  </a:lnTo>
                  <a:lnTo>
                    <a:pt x="164" y="131"/>
                  </a:lnTo>
                  <a:lnTo>
                    <a:pt x="108" y="123"/>
                  </a:lnTo>
                  <a:lnTo>
                    <a:pt x="63" y="113"/>
                  </a:lnTo>
                  <a:lnTo>
                    <a:pt x="29" y="100"/>
                  </a:lnTo>
                  <a:lnTo>
                    <a:pt x="6" y="90"/>
                  </a:lnTo>
                  <a:lnTo>
                    <a:pt x="0" y="76"/>
                  </a:lnTo>
                  <a:lnTo>
                    <a:pt x="6" y="64"/>
                  </a:lnTo>
                  <a:lnTo>
                    <a:pt x="29" y="53"/>
                  </a:lnTo>
                  <a:lnTo>
                    <a:pt x="63" y="41"/>
                  </a:lnTo>
                  <a:lnTo>
                    <a:pt x="108" y="31"/>
                  </a:lnTo>
                  <a:lnTo>
                    <a:pt x="164" y="23"/>
                  </a:lnTo>
                  <a:lnTo>
                    <a:pt x="229" y="15"/>
                  </a:lnTo>
                  <a:lnTo>
                    <a:pt x="302" y="9"/>
                  </a:lnTo>
                  <a:lnTo>
                    <a:pt x="384" y="4"/>
                  </a:lnTo>
                  <a:lnTo>
                    <a:pt x="469" y="0"/>
                  </a:lnTo>
                  <a:lnTo>
                    <a:pt x="560" y="0"/>
                  </a:lnTo>
                  <a:close/>
                </a:path>
              </a:pathLst>
            </a:custGeom>
            <a:solidFill>
              <a:schemeClr val="accent3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17" tIns="45708" rIns="91417" bIns="457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zh-CN" altLang="en-US" sz="1893" ker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5" name="Freeform 30"/>
            <p:cNvSpPr/>
            <p:nvPr/>
          </p:nvSpPr>
          <p:spPr bwMode="auto">
            <a:xfrm>
              <a:off x="3496157" y="3805849"/>
              <a:ext cx="2124468" cy="434859"/>
            </a:xfrm>
            <a:custGeom>
              <a:avLst/>
              <a:gdLst>
                <a:gd name="T0" fmla="*/ 0 w 938"/>
                <a:gd name="T1" fmla="*/ 0 h 192"/>
                <a:gd name="T2" fmla="*/ 938 w 938"/>
                <a:gd name="T3" fmla="*/ 0 h 192"/>
                <a:gd name="T4" fmla="*/ 938 w 938"/>
                <a:gd name="T5" fmla="*/ 128 h 192"/>
                <a:gd name="T6" fmla="*/ 930 w 938"/>
                <a:gd name="T7" fmla="*/ 139 h 192"/>
                <a:gd name="T8" fmla="*/ 907 w 938"/>
                <a:gd name="T9" fmla="*/ 151 h 192"/>
                <a:gd name="T10" fmla="*/ 873 w 938"/>
                <a:gd name="T11" fmla="*/ 159 h 192"/>
                <a:gd name="T12" fmla="*/ 828 w 938"/>
                <a:gd name="T13" fmla="*/ 169 h 192"/>
                <a:gd name="T14" fmla="*/ 771 w 938"/>
                <a:gd name="T15" fmla="*/ 177 h 192"/>
                <a:gd name="T16" fmla="*/ 705 w 938"/>
                <a:gd name="T17" fmla="*/ 184 h 192"/>
                <a:gd name="T18" fmla="*/ 634 w 938"/>
                <a:gd name="T19" fmla="*/ 188 h 192"/>
                <a:gd name="T20" fmla="*/ 552 w 938"/>
                <a:gd name="T21" fmla="*/ 192 h 192"/>
                <a:gd name="T22" fmla="*/ 469 w 938"/>
                <a:gd name="T23" fmla="*/ 192 h 192"/>
                <a:gd name="T24" fmla="*/ 384 w 938"/>
                <a:gd name="T25" fmla="*/ 192 h 192"/>
                <a:gd name="T26" fmla="*/ 305 w 938"/>
                <a:gd name="T27" fmla="*/ 188 h 192"/>
                <a:gd name="T28" fmla="*/ 232 w 938"/>
                <a:gd name="T29" fmla="*/ 184 h 192"/>
                <a:gd name="T30" fmla="*/ 167 w 938"/>
                <a:gd name="T31" fmla="*/ 177 h 192"/>
                <a:gd name="T32" fmla="*/ 110 w 938"/>
                <a:gd name="T33" fmla="*/ 169 h 192"/>
                <a:gd name="T34" fmla="*/ 65 w 938"/>
                <a:gd name="T35" fmla="*/ 159 h 192"/>
                <a:gd name="T36" fmla="*/ 31 w 938"/>
                <a:gd name="T37" fmla="*/ 151 h 192"/>
                <a:gd name="T38" fmla="*/ 9 w 938"/>
                <a:gd name="T39" fmla="*/ 139 h 192"/>
                <a:gd name="T40" fmla="*/ 0 w 938"/>
                <a:gd name="T41" fmla="*/ 128 h 192"/>
                <a:gd name="T42" fmla="*/ 0 w 938"/>
                <a:gd name="T43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38" h="192">
                  <a:moveTo>
                    <a:pt x="0" y="0"/>
                  </a:moveTo>
                  <a:lnTo>
                    <a:pt x="938" y="0"/>
                  </a:lnTo>
                  <a:lnTo>
                    <a:pt x="938" y="128"/>
                  </a:lnTo>
                  <a:lnTo>
                    <a:pt x="930" y="139"/>
                  </a:lnTo>
                  <a:lnTo>
                    <a:pt x="907" y="151"/>
                  </a:lnTo>
                  <a:lnTo>
                    <a:pt x="873" y="159"/>
                  </a:lnTo>
                  <a:lnTo>
                    <a:pt x="828" y="169"/>
                  </a:lnTo>
                  <a:lnTo>
                    <a:pt x="771" y="177"/>
                  </a:lnTo>
                  <a:lnTo>
                    <a:pt x="705" y="184"/>
                  </a:lnTo>
                  <a:lnTo>
                    <a:pt x="634" y="188"/>
                  </a:lnTo>
                  <a:lnTo>
                    <a:pt x="552" y="192"/>
                  </a:lnTo>
                  <a:lnTo>
                    <a:pt x="469" y="192"/>
                  </a:lnTo>
                  <a:lnTo>
                    <a:pt x="384" y="192"/>
                  </a:lnTo>
                  <a:lnTo>
                    <a:pt x="305" y="188"/>
                  </a:lnTo>
                  <a:lnTo>
                    <a:pt x="232" y="184"/>
                  </a:lnTo>
                  <a:lnTo>
                    <a:pt x="167" y="177"/>
                  </a:lnTo>
                  <a:lnTo>
                    <a:pt x="110" y="169"/>
                  </a:lnTo>
                  <a:lnTo>
                    <a:pt x="65" y="159"/>
                  </a:lnTo>
                  <a:lnTo>
                    <a:pt x="31" y="151"/>
                  </a:lnTo>
                  <a:lnTo>
                    <a:pt x="9" y="139"/>
                  </a:lnTo>
                  <a:lnTo>
                    <a:pt x="0" y="1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17" tIns="45708" rIns="91417" bIns="457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zh-CN" altLang="en-US" sz="1893" ker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6" name="Freeform 31"/>
            <p:cNvSpPr/>
            <p:nvPr/>
          </p:nvSpPr>
          <p:spPr bwMode="auto">
            <a:xfrm>
              <a:off x="3496157" y="3658632"/>
              <a:ext cx="2124468" cy="289906"/>
            </a:xfrm>
            <a:custGeom>
              <a:avLst/>
              <a:gdLst>
                <a:gd name="T0" fmla="*/ 469 w 938"/>
                <a:gd name="T1" fmla="*/ 0 h 128"/>
                <a:gd name="T2" fmla="*/ 552 w 938"/>
                <a:gd name="T3" fmla="*/ 0 h 128"/>
                <a:gd name="T4" fmla="*/ 634 w 938"/>
                <a:gd name="T5" fmla="*/ 4 h 128"/>
                <a:gd name="T6" fmla="*/ 705 w 938"/>
                <a:gd name="T7" fmla="*/ 8 h 128"/>
                <a:gd name="T8" fmla="*/ 771 w 938"/>
                <a:gd name="T9" fmla="*/ 14 h 128"/>
                <a:gd name="T10" fmla="*/ 828 w 938"/>
                <a:gd name="T11" fmla="*/ 22 h 128"/>
                <a:gd name="T12" fmla="*/ 873 w 938"/>
                <a:gd name="T13" fmla="*/ 30 h 128"/>
                <a:gd name="T14" fmla="*/ 907 w 938"/>
                <a:gd name="T15" fmla="*/ 41 h 128"/>
                <a:gd name="T16" fmla="*/ 930 w 938"/>
                <a:gd name="T17" fmla="*/ 51 h 128"/>
                <a:gd name="T18" fmla="*/ 938 w 938"/>
                <a:gd name="T19" fmla="*/ 63 h 128"/>
                <a:gd name="T20" fmla="*/ 930 w 938"/>
                <a:gd name="T21" fmla="*/ 75 h 128"/>
                <a:gd name="T22" fmla="*/ 907 w 938"/>
                <a:gd name="T23" fmla="*/ 85 h 128"/>
                <a:gd name="T24" fmla="*/ 873 w 938"/>
                <a:gd name="T25" fmla="*/ 96 h 128"/>
                <a:gd name="T26" fmla="*/ 828 w 938"/>
                <a:gd name="T27" fmla="*/ 104 h 128"/>
                <a:gd name="T28" fmla="*/ 771 w 938"/>
                <a:gd name="T29" fmla="*/ 112 h 128"/>
                <a:gd name="T30" fmla="*/ 705 w 938"/>
                <a:gd name="T31" fmla="*/ 118 h 128"/>
                <a:gd name="T32" fmla="*/ 634 w 938"/>
                <a:gd name="T33" fmla="*/ 124 h 128"/>
                <a:gd name="T34" fmla="*/ 552 w 938"/>
                <a:gd name="T35" fmla="*/ 126 h 128"/>
                <a:gd name="T36" fmla="*/ 469 w 938"/>
                <a:gd name="T37" fmla="*/ 128 h 128"/>
                <a:gd name="T38" fmla="*/ 384 w 938"/>
                <a:gd name="T39" fmla="*/ 126 h 128"/>
                <a:gd name="T40" fmla="*/ 305 w 938"/>
                <a:gd name="T41" fmla="*/ 124 h 128"/>
                <a:gd name="T42" fmla="*/ 232 w 938"/>
                <a:gd name="T43" fmla="*/ 118 h 128"/>
                <a:gd name="T44" fmla="*/ 167 w 938"/>
                <a:gd name="T45" fmla="*/ 112 h 128"/>
                <a:gd name="T46" fmla="*/ 110 w 938"/>
                <a:gd name="T47" fmla="*/ 104 h 128"/>
                <a:gd name="T48" fmla="*/ 65 w 938"/>
                <a:gd name="T49" fmla="*/ 96 h 128"/>
                <a:gd name="T50" fmla="*/ 31 w 938"/>
                <a:gd name="T51" fmla="*/ 85 h 128"/>
                <a:gd name="T52" fmla="*/ 9 w 938"/>
                <a:gd name="T53" fmla="*/ 75 h 128"/>
                <a:gd name="T54" fmla="*/ 0 w 938"/>
                <a:gd name="T55" fmla="*/ 63 h 128"/>
                <a:gd name="T56" fmla="*/ 9 w 938"/>
                <a:gd name="T57" fmla="*/ 51 h 128"/>
                <a:gd name="T58" fmla="*/ 31 w 938"/>
                <a:gd name="T59" fmla="*/ 41 h 128"/>
                <a:gd name="T60" fmla="*/ 65 w 938"/>
                <a:gd name="T61" fmla="*/ 30 h 128"/>
                <a:gd name="T62" fmla="*/ 110 w 938"/>
                <a:gd name="T63" fmla="*/ 22 h 128"/>
                <a:gd name="T64" fmla="*/ 167 w 938"/>
                <a:gd name="T65" fmla="*/ 14 h 128"/>
                <a:gd name="T66" fmla="*/ 232 w 938"/>
                <a:gd name="T67" fmla="*/ 8 h 128"/>
                <a:gd name="T68" fmla="*/ 305 w 938"/>
                <a:gd name="T69" fmla="*/ 4 h 128"/>
                <a:gd name="T70" fmla="*/ 384 w 938"/>
                <a:gd name="T71" fmla="*/ 0 h 128"/>
                <a:gd name="T72" fmla="*/ 469 w 938"/>
                <a:gd name="T73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38" h="128">
                  <a:moveTo>
                    <a:pt x="469" y="0"/>
                  </a:moveTo>
                  <a:lnTo>
                    <a:pt x="552" y="0"/>
                  </a:lnTo>
                  <a:lnTo>
                    <a:pt x="634" y="4"/>
                  </a:lnTo>
                  <a:lnTo>
                    <a:pt x="705" y="8"/>
                  </a:lnTo>
                  <a:lnTo>
                    <a:pt x="771" y="14"/>
                  </a:lnTo>
                  <a:lnTo>
                    <a:pt x="828" y="22"/>
                  </a:lnTo>
                  <a:lnTo>
                    <a:pt x="873" y="30"/>
                  </a:lnTo>
                  <a:lnTo>
                    <a:pt x="907" y="41"/>
                  </a:lnTo>
                  <a:lnTo>
                    <a:pt x="930" y="51"/>
                  </a:lnTo>
                  <a:lnTo>
                    <a:pt x="938" y="63"/>
                  </a:lnTo>
                  <a:lnTo>
                    <a:pt x="930" y="75"/>
                  </a:lnTo>
                  <a:lnTo>
                    <a:pt x="907" y="85"/>
                  </a:lnTo>
                  <a:lnTo>
                    <a:pt x="873" y="96"/>
                  </a:lnTo>
                  <a:lnTo>
                    <a:pt x="828" y="104"/>
                  </a:lnTo>
                  <a:lnTo>
                    <a:pt x="771" y="112"/>
                  </a:lnTo>
                  <a:lnTo>
                    <a:pt x="705" y="118"/>
                  </a:lnTo>
                  <a:lnTo>
                    <a:pt x="634" y="124"/>
                  </a:lnTo>
                  <a:lnTo>
                    <a:pt x="552" y="126"/>
                  </a:lnTo>
                  <a:lnTo>
                    <a:pt x="469" y="128"/>
                  </a:lnTo>
                  <a:lnTo>
                    <a:pt x="384" y="126"/>
                  </a:lnTo>
                  <a:lnTo>
                    <a:pt x="305" y="124"/>
                  </a:lnTo>
                  <a:lnTo>
                    <a:pt x="232" y="118"/>
                  </a:lnTo>
                  <a:lnTo>
                    <a:pt x="167" y="112"/>
                  </a:lnTo>
                  <a:lnTo>
                    <a:pt x="110" y="104"/>
                  </a:lnTo>
                  <a:lnTo>
                    <a:pt x="65" y="96"/>
                  </a:lnTo>
                  <a:lnTo>
                    <a:pt x="31" y="85"/>
                  </a:lnTo>
                  <a:lnTo>
                    <a:pt x="9" y="75"/>
                  </a:lnTo>
                  <a:lnTo>
                    <a:pt x="0" y="63"/>
                  </a:lnTo>
                  <a:lnTo>
                    <a:pt x="9" y="51"/>
                  </a:lnTo>
                  <a:lnTo>
                    <a:pt x="31" y="41"/>
                  </a:lnTo>
                  <a:lnTo>
                    <a:pt x="65" y="30"/>
                  </a:lnTo>
                  <a:lnTo>
                    <a:pt x="110" y="22"/>
                  </a:lnTo>
                  <a:lnTo>
                    <a:pt x="167" y="14"/>
                  </a:lnTo>
                  <a:lnTo>
                    <a:pt x="232" y="8"/>
                  </a:lnTo>
                  <a:lnTo>
                    <a:pt x="305" y="4"/>
                  </a:lnTo>
                  <a:lnTo>
                    <a:pt x="384" y="0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17" tIns="45708" rIns="91417" bIns="457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zh-CN" altLang="en-US" sz="1893" ker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9" name="Freeform 34"/>
            <p:cNvSpPr/>
            <p:nvPr/>
          </p:nvSpPr>
          <p:spPr bwMode="auto">
            <a:xfrm>
              <a:off x="3690937" y="3445732"/>
              <a:ext cx="1737172" cy="430329"/>
            </a:xfrm>
            <a:custGeom>
              <a:avLst/>
              <a:gdLst>
                <a:gd name="T0" fmla="*/ 0 w 767"/>
                <a:gd name="T1" fmla="*/ 0 h 190"/>
                <a:gd name="T2" fmla="*/ 767 w 767"/>
                <a:gd name="T3" fmla="*/ 0 h 190"/>
                <a:gd name="T4" fmla="*/ 767 w 767"/>
                <a:gd name="T5" fmla="*/ 133 h 190"/>
                <a:gd name="T6" fmla="*/ 761 w 767"/>
                <a:gd name="T7" fmla="*/ 143 h 190"/>
                <a:gd name="T8" fmla="*/ 742 w 767"/>
                <a:gd name="T9" fmla="*/ 151 h 190"/>
                <a:gd name="T10" fmla="*/ 714 w 767"/>
                <a:gd name="T11" fmla="*/ 161 h 190"/>
                <a:gd name="T12" fmla="*/ 675 w 767"/>
                <a:gd name="T13" fmla="*/ 169 h 190"/>
                <a:gd name="T14" fmla="*/ 631 w 767"/>
                <a:gd name="T15" fmla="*/ 175 h 190"/>
                <a:gd name="T16" fmla="*/ 576 w 767"/>
                <a:gd name="T17" fmla="*/ 181 h 190"/>
                <a:gd name="T18" fmla="*/ 517 w 767"/>
                <a:gd name="T19" fmla="*/ 186 h 190"/>
                <a:gd name="T20" fmla="*/ 452 w 767"/>
                <a:gd name="T21" fmla="*/ 188 h 190"/>
                <a:gd name="T22" fmla="*/ 383 w 767"/>
                <a:gd name="T23" fmla="*/ 190 h 190"/>
                <a:gd name="T24" fmla="*/ 314 w 767"/>
                <a:gd name="T25" fmla="*/ 188 h 190"/>
                <a:gd name="T26" fmla="*/ 249 w 767"/>
                <a:gd name="T27" fmla="*/ 186 h 190"/>
                <a:gd name="T28" fmla="*/ 190 w 767"/>
                <a:gd name="T29" fmla="*/ 181 h 190"/>
                <a:gd name="T30" fmla="*/ 136 w 767"/>
                <a:gd name="T31" fmla="*/ 175 h 190"/>
                <a:gd name="T32" fmla="*/ 91 w 767"/>
                <a:gd name="T33" fmla="*/ 169 h 190"/>
                <a:gd name="T34" fmla="*/ 52 w 767"/>
                <a:gd name="T35" fmla="*/ 161 h 190"/>
                <a:gd name="T36" fmla="*/ 24 w 767"/>
                <a:gd name="T37" fmla="*/ 151 h 190"/>
                <a:gd name="T38" fmla="*/ 6 w 767"/>
                <a:gd name="T39" fmla="*/ 143 h 190"/>
                <a:gd name="T40" fmla="*/ 0 w 767"/>
                <a:gd name="T41" fmla="*/ 133 h 190"/>
                <a:gd name="T42" fmla="*/ 0 w 767"/>
                <a:gd name="T43" fmla="*/ 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67" h="190">
                  <a:moveTo>
                    <a:pt x="0" y="0"/>
                  </a:moveTo>
                  <a:lnTo>
                    <a:pt x="767" y="0"/>
                  </a:lnTo>
                  <a:lnTo>
                    <a:pt x="767" y="133"/>
                  </a:lnTo>
                  <a:lnTo>
                    <a:pt x="761" y="143"/>
                  </a:lnTo>
                  <a:lnTo>
                    <a:pt x="742" y="151"/>
                  </a:lnTo>
                  <a:lnTo>
                    <a:pt x="714" y="161"/>
                  </a:lnTo>
                  <a:lnTo>
                    <a:pt x="675" y="169"/>
                  </a:lnTo>
                  <a:lnTo>
                    <a:pt x="631" y="175"/>
                  </a:lnTo>
                  <a:lnTo>
                    <a:pt x="576" y="181"/>
                  </a:lnTo>
                  <a:lnTo>
                    <a:pt x="517" y="186"/>
                  </a:lnTo>
                  <a:lnTo>
                    <a:pt x="452" y="188"/>
                  </a:lnTo>
                  <a:lnTo>
                    <a:pt x="383" y="190"/>
                  </a:lnTo>
                  <a:lnTo>
                    <a:pt x="314" y="188"/>
                  </a:lnTo>
                  <a:lnTo>
                    <a:pt x="249" y="186"/>
                  </a:lnTo>
                  <a:lnTo>
                    <a:pt x="190" y="181"/>
                  </a:lnTo>
                  <a:lnTo>
                    <a:pt x="136" y="175"/>
                  </a:lnTo>
                  <a:lnTo>
                    <a:pt x="91" y="169"/>
                  </a:lnTo>
                  <a:lnTo>
                    <a:pt x="52" y="161"/>
                  </a:lnTo>
                  <a:lnTo>
                    <a:pt x="24" y="151"/>
                  </a:lnTo>
                  <a:lnTo>
                    <a:pt x="6" y="143"/>
                  </a:lnTo>
                  <a:lnTo>
                    <a:pt x="0" y="1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17" tIns="45708" rIns="91417" bIns="457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zh-CN" altLang="en-US" sz="1893" ker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0" name="Freeform 35"/>
            <p:cNvSpPr/>
            <p:nvPr/>
          </p:nvSpPr>
          <p:spPr bwMode="auto">
            <a:xfrm>
              <a:off x="3690937" y="3316632"/>
              <a:ext cx="1737172" cy="253668"/>
            </a:xfrm>
            <a:custGeom>
              <a:avLst/>
              <a:gdLst>
                <a:gd name="T0" fmla="*/ 383 w 767"/>
                <a:gd name="T1" fmla="*/ 0 h 112"/>
                <a:gd name="T2" fmla="*/ 452 w 767"/>
                <a:gd name="T3" fmla="*/ 0 h 112"/>
                <a:gd name="T4" fmla="*/ 517 w 767"/>
                <a:gd name="T5" fmla="*/ 4 h 112"/>
                <a:gd name="T6" fmla="*/ 576 w 767"/>
                <a:gd name="T7" fmla="*/ 8 h 112"/>
                <a:gd name="T8" fmla="*/ 631 w 767"/>
                <a:gd name="T9" fmla="*/ 12 h 112"/>
                <a:gd name="T10" fmla="*/ 675 w 767"/>
                <a:gd name="T11" fmla="*/ 20 h 112"/>
                <a:gd name="T12" fmla="*/ 714 w 767"/>
                <a:gd name="T13" fmla="*/ 29 h 112"/>
                <a:gd name="T14" fmla="*/ 742 w 767"/>
                <a:gd name="T15" fmla="*/ 37 h 112"/>
                <a:gd name="T16" fmla="*/ 761 w 767"/>
                <a:gd name="T17" fmla="*/ 47 h 112"/>
                <a:gd name="T18" fmla="*/ 767 w 767"/>
                <a:gd name="T19" fmla="*/ 57 h 112"/>
                <a:gd name="T20" fmla="*/ 761 w 767"/>
                <a:gd name="T21" fmla="*/ 67 h 112"/>
                <a:gd name="T22" fmla="*/ 742 w 767"/>
                <a:gd name="T23" fmla="*/ 75 h 112"/>
                <a:gd name="T24" fmla="*/ 714 w 767"/>
                <a:gd name="T25" fmla="*/ 86 h 112"/>
                <a:gd name="T26" fmla="*/ 675 w 767"/>
                <a:gd name="T27" fmla="*/ 94 h 112"/>
                <a:gd name="T28" fmla="*/ 631 w 767"/>
                <a:gd name="T29" fmla="*/ 100 h 112"/>
                <a:gd name="T30" fmla="*/ 576 w 767"/>
                <a:gd name="T31" fmla="*/ 106 h 112"/>
                <a:gd name="T32" fmla="*/ 517 w 767"/>
                <a:gd name="T33" fmla="*/ 110 h 112"/>
                <a:gd name="T34" fmla="*/ 452 w 767"/>
                <a:gd name="T35" fmla="*/ 112 h 112"/>
                <a:gd name="T36" fmla="*/ 383 w 767"/>
                <a:gd name="T37" fmla="*/ 112 h 112"/>
                <a:gd name="T38" fmla="*/ 314 w 767"/>
                <a:gd name="T39" fmla="*/ 112 h 112"/>
                <a:gd name="T40" fmla="*/ 249 w 767"/>
                <a:gd name="T41" fmla="*/ 110 h 112"/>
                <a:gd name="T42" fmla="*/ 190 w 767"/>
                <a:gd name="T43" fmla="*/ 106 h 112"/>
                <a:gd name="T44" fmla="*/ 136 w 767"/>
                <a:gd name="T45" fmla="*/ 100 h 112"/>
                <a:gd name="T46" fmla="*/ 91 w 767"/>
                <a:gd name="T47" fmla="*/ 94 h 112"/>
                <a:gd name="T48" fmla="*/ 52 w 767"/>
                <a:gd name="T49" fmla="*/ 86 h 112"/>
                <a:gd name="T50" fmla="*/ 24 w 767"/>
                <a:gd name="T51" fmla="*/ 75 h 112"/>
                <a:gd name="T52" fmla="*/ 6 w 767"/>
                <a:gd name="T53" fmla="*/ 67 h 112"/>
                <a:gd name="T54" fmla="*/ 0 w 767"/>
                <a:gd name="T55" fmla="*/ 57 h 112"/>
                <a:gd name="T56" fmla="*/ 6 w 767"/>
                <a:gd name="T57" fmla="*/ 47 h 112"/>
                <a:gd name="T58" fmla="*/ 24 w 767"/>
                <a:gd name="T59" fmla="*/ 37 h 112"/>
                <a:gd name="T60" fmla="*/ 52 w 767"/>
                <a:gd name="T61" fmla="*/ 29 h 112"/>
                <a:gd name="T62" fmla="*/ 91 w 767"/>
                <a:gd name="T63" fmla="*/ 20 h 112"/>
                <a:gd name="T64" fmla="*/ 136 w 767"/>
                <a:gd name="T65" fmla="*/ 12 h 112"/>
                <a:gd name="T66" fmla="*/ 190 w 767"/>
                <a:gd name="T67" fmla="*/ 8 h 112"/>
                <a:gd name="T68" fmla="*/ 249 w 767"/>
                <a:gd name="T69" fmla="*/ 4 h 112"/>
                <a:gd name="T70" fmla="*/ 314 w 767"/>
                <a:gd name="T71" fmla="*/ 0 h 112"/>
                <a:gd name="T72" fmla="*/ 383 w 767"/>
                <a:gd name="T7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67" h="112">
                  <a:moveTo>
                    <a:pt x="383" y="0"/>
                  </a:moveTo>
                  <a:lnTo>
                    <a:pt x="452" y="0"/>
                  </a:lnTo>
                  <a:lnTo>
                    <a:pt x="517" y="4"/>
                  </a:lnTo>
                  <a:lnTo>
                    <a:pt x="576" y="8"/>
                  </a:lnTo>
                  <a:lnTo>
                    <a:pt x="631" y="12"/>
                  </a:lnTo>
                  <a:lnTo>
                    <a:pt x="675" y="20"/>
                  </a:lnTo>
                  <a:lnTo>
                    <a:pt x="714" y="29"/>
                  </a:lnTo>
                  <a:lnTo>
                    <a:pt x="742" y="37"/>
                  </a:lnTo>
                  <a:lnTo>
                    <a:pt x="761" y="47"/>
                  </a:lnTo>
                  <a:lnTo>
                    <a:pt x="767" y="57"/>
                  </a:lnTo>
                  <a:lnTo>
                    <a:pt x="761" y="67"/>
                  </a:lnTo>
                  <a:lnTo>
                    <a:pt x="742" y="75"/>
                  </a:lnTo>
                  <a:lnTo>
                    <a:pt x="714" y="86"/>
                  </a:lnTo>
                  <a:lnTo>
                    <a:pt x="675" y="94"/>
                  </a:lnTo>
                  <a:lnTo>
                    <a:pt x="631" y="100"/>
                  </a:lnTo>
                  <a:lnTo>
                    <a:pt x="576" y="106"/>
                  </a:lnTo>
                  <a:lnTo>
                    <a:pt x="517" y="110"/>
                  </a:lnTo>
                  <a:lnTo>
                    <a:pt x="452" y="112"/>
                  </a:lnTo>
                  <a:lnTo>
                    <a:pt x="383" y="112"/>
                  </a:lnTo>
                  <a:lnTo>
                    <a:pt x="314" y="112"/>
                  </a:lnTo>
                  <a:lnTo>
                    <a:pt x="249" y="110"/>
                  </a:lnTo>
                  <a:lnTo>
                    <a:pt x="190" y="106"/>
                  </a:lnTo>
                  <a:lnTo>
                    <a:pt x="136" y="100"/>
                  </a:lnTo>
                  <a:lnTo>
                    <a:pt x="91" y="94"/>
                  </a:lnTo>
                  <a:lnTo>
                    <a:pt x="52" y="86"/>
                  </a:lnTo>
                  <a:lnTo>
                    <a:pt x="24" y="75"/>
                  </a:lnTo>
                  <a:lnTo>
                    <a:pt x="6" y="67"/>
                  </a:lnTo>
                  <a:lnTo>
                    <a:pt x="0" y="57"/>
                  </a:lnTo>
                  <a:lnTo>
                    <a:pt x="6" y="47"/>
                  </a:lnTo>
                  <a:lnTo>
                    <a:pt x="24" y="37"/>
                  </a:lnTo>
                  <a:lnTo>
                    <a:pt x="52" y="29"/>
                  </a:lnTo>
                  <a:lnTo>
                    <a:pt x="91" y="20"/>
                  </a:lnTo>
                  <a:lnTo>
                    <a:pt x="136" y="12"/>
                  </a:lnTo>
                  <a:lnTo>
                    <a:pt x="190" y="8"/>
                  </a:lnTo>
                  <a:lnTo>
                    <a:pt x="249" y="4"/>
                  </a:lnTo>
                  <a:lnTo>
                    <a:pt x="314" y="0"/>
                  </a:lnTo>
                  <a:lnTo>
                    <a:pt x="383" y="0"/>
                  </a:lnTo>
                  <a:close/>
                </a:path>
              </a:pathLst>
            </a:cu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17" tIns="45708" rIns="91417" bIns="457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zh-CN" altLang="en-US" sz="1893" ker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2" name="Freeform 37"/>
            <p:cNvSpPr/>
            <p:nvPr/>
          </p:nvSpPr>
          <p:spPr bwMode="auto">
            <a:xfrm>
              <a:off x="4035201" y="2120770"/>
              <a:ext cx="1046380" cy="1302313"/>
            </a:xfrm>
            <a:custGeom>
              <a:avLst/>
              <a:gdLst>
                <a:gd name="T0" fmla="*/ 231 w 462"/>
                <a:gd name="T1" fmla="*/ 0 h 575"/>
                <a:gd name="T2" fmla="*/ 284 w 462"/>
                <a:gd name="T3" fmla="*/ 6 h 575"/>
                <a:gd name="T4" fmla="*/ 333 w 462"/>
                <a:gd name="T5" fmla="*/ 25 h 575"/>
                <a:gd name="T6" fmla="*/ 375 w 462"/>
                <a:gd name="T7" fmla="*/ 51 h 575"/>
                <a:gd name="T8" fmla="*/ 412 w 462"/>
                <a:gd name="T9" fmla="*/ 88 h 575"/>
                <a:gd name="T10" fmla="*/ 438 w 462"/>
                <a:gd name="T11" fmla="*/ 131 h 575"/>
                <a:gd name="T12" fmla="*/ 456 w 462"/>
                <a:gd name="T13" fmla="*/ 180 h 575"/>
                <a:gd name="T14" fmla="*/ 462 w 462"/>
                <a:gd name="T15" fmla="*/ 233 h 575"/>
                <a:gd name="T16" fmla="*/ 462 w 462"/>
                <a:gd name="T17" fmla="*/ 575 h 575"/>
                <a:gd name="T18" fmla="*/ 0 w 462"/>
                <a:gd name="T19" fmla="*/ 575 h 575"/>
                <a:gd name="T20" fmla="*/ 0 w 462"/>
                <a:gd name="T21" fmla="*/ 233 h 575"/>
                <a:gd name="T22" fmla="*/ 6 w 462"/>
                <a:gd name="T23" fmla="*/ 180 h 575"/>
                <a:gd name="T24" fmla="*/ 22 w 462"/>
                <a:gd name="T25" fmla="*/ 131 h 575"/>
                <a:gd name="T26" fmla="*/ 51 w 462"/>
                <a:gd name="T27" fmla="*/ 88 h 575"/>
                <a:gd name="T28" fmla="*/ 87 w 462"/>
                <a:gd name="T29" fmla="*/ 51 h 575"/>
                <a:gd name="T30" fmla="*/ 130 w 462"/>
                <a:gd name="T31" fmla="*/ 25 h 575"/>
                <a:gd name="T32" fmla="*/ 178 w 462"/>
                <a:gd name="T33" fmla="*/ 6 h 575"/>
                <a:gd name="T34" fmla="*/ 231 w 462"/>
                <a:gd name="T35" fmla="*/ 0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62" h="575">
                  <a:moveTo>
                    <a:pt x="231" y="0"/>
                  </a:moveTo>
                  <a:lnTo>
                    <a:pt x="284" y="6"/>
                  </a:lnTo>
                  <a:lnTo>
                    <a:pt x="333" y="25"/>
                  </a:lnTo>
                  <a:lnTo>
                    <a:pt x="375" y="51"/>
                  </a:lnTo>
                  <a:lnTo>
                    <a:pt x="412" y="88"/>
                  </a:lnTo>
                  <a:lnTo>
                    <a:pt x="438" y="131"/>
                  </a:lnTo>
                  <a:lnTo>
                    <a:pt x="456" y="180"/>
                  </a:lnTo>
                  <a:lnTo>
                    <a:pt x="462" y="233"/>
                  </a:lnTo>
                  <a:lnTo>
                    <a:pt x="462" y="575"/>
                  </a:lnTo>
                  <a:lnTo>
                    <a:pt x="0" y="575"/>
                  </a:lnTo>
                  <a:lnTo>
                    <a:pt x="0" y="233"/>
                  </a:lnTo>
                  <a:lnTo>
                    <a:pt x="6" y="180"/>
                  </a:lnTo>
                  <a:lnTo>
                    <a:pt x="22" y="131"/>
                  </a:lnTo>
                  <a:lnTo>
                    <a:pt x="51" y="88"/>
                  </a:lnTo>
                  <a:lnTo>
                    <a:pt x="87" y="51"/>
                  </a:lnTo>
                  <a:lnTo>
                    <a:pt x="130" y="25"/>
                  </a:lnTo>
                  <a:lnTo>
                    <a:pt x="178" y="6"/>
                  </a:lnTo>
                  <a:lnTo>
                    <a:pt x="231" y="0"/>
                  </a:lnTo>
                  <a:close/>
                </a:path>
              </a:pathLst>
            </a:cu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17" tIns="45708" rIns="91417" bIns="457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zh-CN" altLang="en-US" sz="1893" ker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5213034" y="2429603"/>
            <a:ext cx="1765928" cy="2932700"/>
            <a:chOff x="2846333" y="3123382"/>
            <a:chExt cx="1648841" cy="2738252"/>
          </a:xfrm>
        </p:grpSpPr>
        <p:sp>
          <p:nvSpPr>
            <p:cNvPr id="5" name="Freeform 20"/>
            <p:cNvSpPr/>
            <p:nvPr/>
          </p:nvSpPr>
          <p:spPr bwMode="auto">
            <a:xfrm>
              <a:off x="2846333" y="5345239"/>
              <a:ext cx="1648841" cy="516395"/>
            </a:xfrm>
            <a:custGeom>
              <a:avLst/>
              <a:gdLst>
                <a:gd name="T0" fmla="*/ 0 w 728"/>
                <a:gd name="T1" fmla="*/ 0 h 228"/>
                <a:gd name="T2" fmla="*/ 114 w 728"/>
                <a:gd name="T3" fmla="*/ 8 h 228"/>
                <a:gd name="T4" fmla="*/ 235 w 728"/>
                <a:gd name="T5" fmla="*/ 12 h 228"/>
                <a:gd name="T6" fmla="*/ 365 w 728"/>
                <a:gd name="T7" fmla="*/ 12 h 228"/>
                <a:gd name="T8" fmla="*/ 495 w 728"/>
                <a:gd name="T9" fmla="*/ 12 h 228"/>
                <a:gd name="T10" fmla="*/ 617 w 728"/>
                <a:gd name="T11" fmla="*/ 8 h 228"/>
                <a:gd name="T12" fmla="*/ 728 w 728"/>
                <a:gd name="T13" fmla="*/ 0 h 228"/>
                <a:gd name="T14" fmla="*/ 728 w 728"/>
                <a:gd name="T15" fmla="*/ 216 h 228"/>
                <a:gd name="T16" fmla="*/ 617 w 728"/>
                <a:gd name="T17" fmla="*/ 222 h 228"/>
                <a:gd name="T18" fmla="*/ 495 w 728"/>
                <a:gd name="T19" fmla="*/ 226 h 228"/>
                <a:gd name="T20" fmla="*/ 365 w 728"/>
                <a:gd name="T21" fmla="*/ 228 h 228"/>
                <a:gd name="T22" fmla="*/ 235 w 728"/>
                <a:gd name="T23" fmla="*/ 226 h 228"/>
                <a:gd name="T24" fmla="*/ 114 w 728"/>
                <a:gd name="T25" fmla="*/ 222 h 228"/>
                <a:gd name="T26" fmla="*/ 0 w 728"/>
                <a:gd name="T27" fmla="*/ 216 h 228"/>
                <a:gd name="T28" fmla="*/ 0 w 728"/>
                <a:gd name="T29" fmla="*/ 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28" h="228">
                  <a:moveTo>
                    <a:pt x="0" y="0"/>
                  </a:moveTo>
                  <a:lnTo>
                    <a:pt x="114" y="8"/>
                  </a:lnTo>
                  <a:lnTo>
                    <a:pt x="235" y="12"/>
                  </a:lnTo>
                  <a:lnTo>
                    <a:pt x="365" y="12"/>
                  </a:lnTo>
                  <a:lnTo>
                    <a:pt x="495" y="12"/>
                  </a:lnTo>
                  <a:lnTo>
                    <a:pt x="617" y="8"/>
                  </a:lnTo>
                  <a:lnTo>
                    <a:pt x="728" y="0"/>
                  </a:lnTo>
                  <a:lnTo>
                    <a:pt x="728" y="216"/>
                  </a:lnTo>
                  <a:lnTo>
                    <a:pt x="617" y="222"/>
                  </a:lnTo>
                  <a:lnTo>
                    <a:pt x="495" y="226"/>
                  </a:lnTo>
                  <a:lnTo>
                    <a:pt x="365" y="228"/>
                  </a:lnTo>
                  <a:lnTo>
                    <a:pt x="235" y="226"/>
                  </a:lnTo>
                  <a:lnTo>
                    <a:pt x="114" y="222"/>
                  </a:lnTo>
                  <a:lnTo>
                    <a:pt x="0" y="2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50196"/>
              </a:srgbClr>
            </a:solidFill>
            <a:ln w="0">
              <a:noFill/>
              <a:prstDash val="solid"/>
              <a:round/>
            </a:ln>
          </p:spPr>
          <p:txBody>
            <a:bodyPr vert="horz" wrap="square" lIns="86699" tIns="43349" rIns="86699" bIns="43349" numCol="1" anchor="t" anchorCtr="0" compatLnSpc="1"/>
            <a:lstStyle/>
            <a:p>
              <a:endParaRPr lang="zh-CN" altLang="en-US" sz="2273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" name="Freeform 21"/>
            <p:cNvSpPr/>
            <p:nvPr/>
          </p:nvSpPr>
          <p:spPr bwMode="auto">
            <a:xfrm>
              <a:off x="2846333" y="5216141"/>
              <a:ext cx="1648841" cy="156278"/>
            </a:xfrm>
            <a:custGeom>
              <a:avLst/>
              <a:gdLst>
                <a:gd name="T0" fmla="*/ 91 w 728"/>
                <a:gd name="T1" fmla="*/ 0 h 69"/>
                <a:gd name="T2" fmla="*/ 176 w 728"/>
                <a:gd name="T3" fmla="*/ 4 h 69"/>
                <a:gd name="T4" fmla="*/ 268 w 728"/>
                <a:gd name="T5" fmla="*/ 8 h 69"/>
                <a:gd name="T6" fmla="*/ 365 w 728"/>
                <a:gd name="T7" fmla="*/ 10 h 69"/>
                <a:gd name="T8" fmla="*/ 461 w 728"/>
                <a:gd name="T9" fmla="*/ 8 h 69"/>
                <a:gd name="T10" fmla="*/ 554 w 728"/>
                <a:gd name="T11" fmla="*/ 4 h 69"/>
                <a:gd name="T12" fmla="*/ 639 w 728"/>
                <a:gd name="T13" fmla="*/ 0 h 69"/>
                <a:gd name="T14" fmla="*/ 728 w 728"/>
                <a:gd name="T15" fmla="*/ 57 h 69"/>
                <a:gd name="T16" fmla="*/ 625 w 728"/>
                <a:gd name="T17" fmla="*/ 63 h 69"/>
                <a:gd name="T18" fmla="*/ 513 w 728"/>
                <a:gd name="T19" fmla="*/ 67 h 69"/>
                <a:gd name="T20" fmla="*/ 396 w 728"/>
                <a:gd name="T21" fmla="*/ 69 h 69"/>
                <a:gd name="T22" fmla="*/ 365 w 728"/>
                <a:gd name="T23" fmla="*/ 69 h 69"/>
                <a:gd name="T24" fmla="*/ 335 w 728"/>
                <a:gd name="T25" fmla="*/ 69 h 69"/>
                <a:gd name="T26" fmla="*/ 217 w 728"/>
                <a:gd name="T27" fmla="*/ 67 h 69"/>
                <a:gd name="T28" fmla="*/ 105 w 728"/>
                <a:gd name="T29" fmla="*/ 63 h 69"/>
                <a:gd name="T30" fmla="*/ 0 w 728"/>
                <a:gd name="T31" fmla="*/ 57 h 69"/>
                <a:gd name="T32" fmla="*/ 91 w 728"/>
                <a:gd name="T33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8" h="69">
                  <a:moveTo>
                    <a:pt x="91" y="0"/>
                  </a:moveTo>
                  <a:lnTo>
                    <a:pt x="176" y="4"/>
                  </a:lnTo>
                  <a:lnTo>
                    <a:pt x="268" y="8"/>
                  </a:lnTo>
                  <a:lnTo>
                    <a:pt x="365" y="10"/>
                  </a:lnTo>
                  <a:lnTo>
                    <a:pt x="461" y="8"/>
                  </a:lnTo>
                  <a:lnTo>
                    <a:pt x="554" y="4"/>
                  </a:lnTo>
                  <a:lnTo>
                    <a:pt x="639" y="0"/>
                  </a:lnTo>
                  <a:lnTo>
                    <a:pt x="728" y="57"/>
                  </a:lnTo>
                  <a:lnTo>
                    <a:pt x="625" y="63"/>
                  </a:lnTo>
                  <a:lnTo>
                    <a:pt x="513" y="67"/>
                  </a:lnTo>
                  <a:lnTo>
                    <a:pt x="396" y="69"/>
                  </a:lnTo>
                  <a:lnTo>
                    <a:pt x="365" y="69"/>
                  </a:lnTo>
                  <a:lnTo>
                    <a:pt x="335" y="69"/>
                  </a:lnTo>
                  <a:lnTo>
                    <a:pt x="217" y="67"/>
                  </a:lnTo>
                  <a:lnTo>
                    <a:pt x="105" y="63"/>
                  </a:lnTo>
                  <a:lnTo>
                    <a:pt x="0" y="57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FFFFFF">
                <a:alpha val="50196"/>
              </a:srgbClr>
            </a:solidFill>
            <a:ln w="0">
              <a:noFill/>
              <a:prstDash val="solid"/>
              <a:round/>
            </a:ln>
          </p:spPr>
          <p:txBody>
            <a:bodyPr vert="horz" wrap="square" lIns="86699" tIns="43349" rIns="86699" bIns="43349" numCol="1" anchor="t" anchorCtr="0" compatLnSpc="1"/>
            <a:lstStyle/>
            <a:p>
              <a:endParaRPr lang="zh-CN" altLang="en-US" sz="2273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" name="Freeform 24"/>
            <p:cNvSpPr/>
            <p:nvPr/>
          </p:nvSpPr>
          <p:spPr bwMode="auto">
            <a:xfrm>
              <a:off x="2961843" y="4851493"/>
              <a:ext cx="1424617" cy="441654"/>
            </a:xfrm>
            <a:custGeom>
              <a:avLst/>
              <a:gdLst>
                <a:gd name="T0" fmla="*/ 0 w 629"/>
                <a:gd name="T1" fmla="*/ 0 h 195"/>
                <a:gd name="T2" fmla="*/ 97 w 629"/>
                <a:gd name="T3" fmla="*/ 6 h 195"/>
                <a:gd name="T4" fmla="*/ 203 w 629"/>
                <a:gd name="T5" fmla="*/ 10 h 195"/>
                <a:gd name="T6" fmla="*/ 314 w 629"/>
                <a:gd name="T7" fmla="*/ 10 h 195"/>
                <a:gd name="T8" fmla="*/ 426 w 629"/>
                <a:gd name="T9" fmla="*/ 10 h 195"/>
                <a:gd name="T10" fmla="*/ 531 w 629"/>
                <a:gd name="T11" fmla="*/ 6 h 195"/>
                <a:gd name="T12" fmla="*/ 629 w 629"/>
                <a:gd name="T13" fmla="*/ 0 h 195"/>
                <a:gd name="T14" fmla="*/ 629 w 629"/>
                <a:gd name="T15" fmla="*/ 185 h 195"/>
                <a:gd name="T16" fmla="*/ 531 w 629"/>
                <a:gd name="T17" fmla="*/ 191 h 195"/>
                <a:gd name="T18" fmla="*/ 426 w 629"/>
                <a:gd name="T19" fmla="*/ 195 h 195"/>
                <a:gd name="T20" fmla="*/ 314 w 629"/>
                <a:gd name="T21" fmla="*/ 195 h 195"/>
                <a:gd name="T22" fmla="*/ 203 w 629"/>
                <a:gd name="T23" fmla="*/ 195 h 195"/>
                <a:gd name="T24" fmla="*/ 97 w 629"/>
                <a:gd name="T25" fmla="*/ 191 h 195"/>
                <a:gd name="T26" fmla="*/ 0 w 629"/>
                <a:gd name="T27" fmla="*/ 185 h 195"/>
                <a:gd name="T28" fmla="*/ 0 w 629"/>
                <a:gd name="T29" fmla="*/ 0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29" h="195">
                  <a:moveTo>
                    <a:pt x="0" y="0"/>
                  </a:moveTo>
                  <a:lnTo>
                    <a:pt x="97" y="6"/>
                  </a:lnTo>
                  <a:lnTo>
                    <a:pt x="203" y="10"/>
                  </a:lnTo>
                  <a:lnTo>
                    <a:pt x="314" y="10"/>
                  </a:lnTo>
                  <a:lnTo>
                    <a:pt x="426" y="10"/>
                  </a:lnTo>
                  <a:lnTo>
                    <a:pt x="531" y="6"/>
                  </a:lnTo>
                  <a:lnTo>
                    <a:pt x="629" y="0"/>
                  </a:lnTo>
                  <a:lnTo>
                    <a:pt x="629" y="185"/>
                  </a:lnTo>
                  <a:lnTo>
                    <a:pt x="531" y="191"/>
                  </a:lnTo>
                  <a:lnTo>
                    <a:pt x="426" y="195"/>
                  </a:lnTo>
                  <a:lnTo>
                    <a:pt x="314" y="195"/>
                  </a:lnTo>
                  <a:lnTo>
                    <a:pt x="203" y="195"/>
                  </a:lnTo>
                  <a:lnTo>
                    <a:pt x="97" y="191"/>
                  </a:lnTo>
                  <a:lnTo>
                    <a:pt x="0" y="1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50196"/>
              </a:srgbClr>
            </a:solidFill>
            <a:ln w="0">
              <a:noFill/>
              <a:prstDash val="solid"/>
              <a:round/>
            </a:ln>
          </p:spPr>
          <p:txBody>
            <a:bodyPr vert="horz" wrap="square" lIns="86699" tIns="43349" rIns="86699" bIns="43349" numCol="1" anchor="t" anchorCtr="0" compatLnSpc="1"/>
            <a:lstStyle/>
            <a:p>
              <a:endParaRPr lang="zh-CN" altLang="en-US" sz="2273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" name="Freeform 25"/>
            <p:cNvSpPr/>
            <p:nvPr/>
          </p:nvSpPr>
          <p:spPr bwMode="auto">
            <a:xfrm>
              <a:off x="2961843" y="4735984"/>
              <a:ext cx="1424617" cy="138159"/>
            </a:xfrm>
            <a:custGeom>
              <a:avLst/>
              <a:gdLst>
                <a:gd name="T0" fmla="*/ 77 w 629"/>
                <a:gd name="T1" fmla="*/ 0 h 61"/>
                <a:gd name="T2" fmla="*/ 190 w 629"/>
                <a:gd name="T3" fmla="*/ 6 h 61"/>
                <a:gd name="T4" fmla="*/ 314 w 629"/>
                <a:gd name="T5" fmla="*/ 10 h 61"/>
                <a:gd name="T6" fmla="*/ 438 w 629"/>
                <a:gd name="T7" fmla="*/ 6 h 61"/>
                <a:gd name="T8" fmla="*/ 552 w 629"/>
                <a:gd name="T9" fmla="*/ 0 h 61"/>
                <a:gd name="T10" fmla="*/ 629 w 629"/>
                <a:gd name="T11" fmla="*/ 51 h 61"/>
                <a:gd name="T12" fmla="*/ 537 w 629"/>
                <a:gd name="T13" fmla="*/ 57 h 61"/>
                <a:gd name="T14" fmla="*/ 442 w 629"/>
                <a:gd name="T15" fmla="*/ 59 h 61"/>
                <a:gd name="T16" fmla="*/ 341 w 629"/>
                <a:gd name="T17" fmla="*/ 61 h 61"/>
                <a:gd name="T18" fmla="*/ 314 w 629"/>
                <a:gd name="T19" fmla="*/ 61 h 61"/>
                <a:gd name="T20" fmla="*/ 288 w 629"/>
                <a:gd name="T21" fmla="*/ 61 h 61"/>
                <a:gd name="T22" fmla="*/ 186 w 629"/>
                <a:gd name="T23" fmla="*/ 59 h 61"/>
                <a:gd name="T24" fmla="*/ 91 w 629"/>
                <a:gd name="T25" fmla="*/ 57 h 61"/>
                <a:gd name="T26" fmla="*/ 0 w 629"/>
                <a:gd name="T27" fmla="*/ 51 h 61"/>
                <a:gd name="T28" fmla="*/ 77 w 629"/>
                <a:gd name="T2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29" h="61">
                  <a:moveTo>
                    <a:pt x="77" y="0"/>
                  </a:moveTo>
                  <a:lnTo>
                    <a:pt x="190" y="6"/>
                  </a:lnTo>
                  <a:lnTo>
                    <a:pt x="314" y="10"/>
                  </a:lnTo>
                  <a:lnTo>
                    <a:pt x="438" y="6"/>
                  </a:lnTo>
                  <a:lnTo>
                    <a:pt x="552" y="0"/>
                  </a:lnTo>
                  <a:lnTo>
                    <a:pt x="629" y="51"/>
                  </a:lnTo>
                  <a:lnTo>
                    <a:pt x="537" y="57"/>
                  </a:lnTo>
                  <a:lnTo>
                    <a:pt x="442" y="59"/>
                  </a:lnTo>
                  <a:lnTo>
                    <a:pt x="341" y="61"/>
                  </a:lnTo>
                  <a:lnTo>
                    <a:pt x="314" y="61"/>
                  </a:lnTo>
                  <a:lnTo>
                    <a:pt x="288" y="61"/>
                  </a:lnTo>
                  <a:lnTo>
                    <a:pt x="186" y="59"/>
                  </a:lnTo>
                  <a:lnTo>
                    <a:pt x="91" y="57"/>
                  </a:lnTo>
                  <a:lnTo>
                    <a:pt x="0" y="51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FFFFFF">
                <a:alpha val="50196"/>
              </a:srgbClr>
            </a:solidFill>
            <a:ln w="0">
              <a:noFill/>
              <a:prstDash val="solid"/>
              <a:round/>
            </a:ln>
          </p:spPr>
          <p:txBody>
            <a:bodyPr vert="horz" wrap="square" lIns="86699" tIns="43349" rIns="86699" bIns="43349" numCol="1" anchor="t" anchorCtr="0" compatLnSpc="1"/>
            <a:lstStyle/>
            <a:p>
              <a:endParaRPr lang="zh-CN" altLang="en-US" sz="2273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" name="Freeform 28"/>
            <p:cNvSpPr/>
            <p:nvPr/>
          </p:nvSpPr>
          <p:spPr bwMode="auto">
            <a:xfrm>
              <a:off x="3066028" y="4425693"/>
              <a:ext cx="1209452" cy="382767"/>
            </a:xfrm>
            <a:custGeom>
              <a:avLst/>
              <a:gdLst>
                <a:gd name="T0" fmla="*/ 0 w 534"/>
                <a:gd name="T1" fmla="*/ 0 h 169"/>
                <a:gd name="T2" fmla="*/ 84 w 534"/>
                <a:gd name="T3" fmla="*/ 4 h 169"/>
                <a:gd name="T4" fmla="*/ 173 w 534"/>
                <a:gd name="T5" fmla="*/ 8 h 169"/>
                <a:gd name="T6" fmla="*/ 268 w 534"/>
                <a:gd name="T7" fmla="*/ 8 h 169"/>
                <a:gd name="T8" fmla="*/ 364 w 534"/>
                <a:gd name="T9" fmla="*/ 8 h 169"/>
                <a:gd name="T10" fmla="*/ 453 w 534"/>
                <a:gd name="T11" fmla="*/ 4 h 169"/>
                <a:gd name="T12" fmla="*/ 534 w 534"/>
                <a:gd name="T13" fmla="*/ 0 h 169"/>
                <a:gd name="T14" fmla="*/ 534 w 534"/>
                <a:gd name="T15" fmla="*/ 161 h 169"/>
                <a:gd name="T16" fmla="*/ 453 w 534"/>
                <a:gd name="T17" fmla="*/ 165 h 169"/>
                <a:gd name="T18" fmla="*/ 364 w 534"/>
                <a:gd name="T19" fmla="*/ 169 h 169"/>
                <a:gd name="T20" fmla="*/ 268 w 534"/>
                <a:gd name="T21" fmla="*/ 169 h 169"/>
                <a:gd name="T22" fmla="*/ 173 w 534"/>
                <a:gd name="T23" fmla="*/ 169 h 169"/>
                <a:gd name="T24" fmla="*/ 84 w 534"/>
                <a:gd name="T25" fmla="*/ 165 h 169"/>
                <a:gd name="T26" fmla="*/ 0 w 534"/>
                <a:gd name="T27" fmla="*/ 161 h 169"/>
                <a:gd name="T28" fmla="*/ 0 w 534"/>
                <a:gd name="T29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34" h="169">
                  <a:moveTo>
                    <a:pt x="0" y="0"/>
                  </a:moveTo>
                  <a:lnTo>
                    <a:pt x="84" y="4"/>
                  </a:lnTo>
                  <a:lnTo>
                    <a:pt x="173" y="8"/>
                  </a:lnTo>
                  <a:lnTo>
                    <a:pt x="268" y="8"/>
                  </a:lnTo>
                  <a:lnTo>
                    <a:pt x="364" y="8"/>
                  </a:lnTo>
                  <a:lnTo>
                    <a:pt x="453" y="4"/>
                  </a:lnTo>
                  <a:lnTo>
                    <a:pt x="534" y="0"/>
                  </a:lnTo>
                  <a:lnTo>
                    <a:pt x="534" y="161"/>
                  </a:lnTo>
                  <a:lnTo>
                    <a:pt x="453" y="165"/>
                  </a:lnTo>
                  <a:lnTo>
                    <a:pt x="364" y="169"/>
                  </a:lnTo>
                  <a:lnTo>
                    <a:pt x="268" y="169"/>
                  </a:lnTo>
                  <a:lnTo>
                    <a:pt x="173" y="169"/>
                  </a:lnTo>
                  <a:lnTo>
                    <a:pt x="84" y="165"/>
                  </a:lnTo>
                  <a:lnTo>
                    <a:pt x="0" y="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50196"/>
              </a:srgbClr>
            </a:solidFill>
            <a:ln w="0">
              <a:noFill/>
              <a:prstDash val="solid"/>
              <a:round/>
            </a:ln>
          </p:spPr>
          <p:txBody>
            <a:bodyPr vert="horz" wrap="square" lIns="86699" tIns="43349" rIns="86699" bIns="43349" numCol="1" anchor="t" anchorCtr="0" compatLnSpc="1"/>
            <a:lstStyle/>
            <a:p>
              <a:endParaRPr lang="zh-CN" altLang="en-US" sz="2273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" name="Freeform 29"/>
            <p:cNvSpPr/>
            <p:nvPr/>
          </p:nvSpPr>
          <p:spPr bwMode="auto">
            <a:xfrm>
              <a:off x="3066028" y="4323774"/>
              <a:ext cx="1209452" cy="120040"/>
            </a:xfrm>
            <a:custGeom>
              <a:avLst/>
              <a:gdLst>
                <a:gd name="T0" fmla="*/ 67 w 534"/>
                <a:gd name="T1" fmla="*/ 0 h 53"/>
                <a:gd name="T2" fmla="*/ 163 w 534"/>
                <a:gd name="T3" fmla="*/ 6 h 53"/>
                <a:gd name="T4" fmla="*/ 268 w 534"/>
                <a:gd name="T5" fmla="*/ 8 h 53"/>
                <a:gd name="T6" fmla="*/ 374 w 534"/>
                <a:gd name="T7" fmla="*/ 6 h 53"/>
                <a:gd name="T8" fmla="*/ 469 w 534"/>
                <a:gd name="T9" fmla="*/ 0 h 53"/>
                <a:gd name="T10" fmla="*/ 534 w 534"/>
                <a:gd name="T11" fmla="*/ 45 h 53"/>
                <a:gd name="T12" fmla="*/ 459 w 534"/>
                <a:gd name="T13" fmla="*/ 49 h 53"/>
                <a:gd name="T14" fmla="*/ 376 w 534"/>
                <a:gd name="T15" fmla="*/ 51 h 53"/>
                <a:gd name="T16" fmla="*/ 290 w 534"/>
                <a:gd name="T17" fmla="*/ 53 h 53"/>
                <a:gd name="T18" fmla="*/ 268 w 534"/>
                <a:gd name="T19" fmla="*/ 53 h 53"/>
                <a:gd name="T20" fmla="*/ 246 w 534"/>
                <a:gd name="T21" fmla="*/ 53 h 53"/>
                <a:gd name="T22" fmla="*/ 159 w 534"/>
                <a:gd name="T23" fmla="*/ 51 h 53"/>
                <a:gd name="T24" fmla="*/ 77 w 534"/>
                <a:gd name="T25" fmla="*/ 49 h 53"/>
                <a:gd name="T26" fmla="*/ 0 w 534"/>
                <a:gd name="T27" fmla="*/ 45 h 53"/>
                <a:gd name="T28" fmla="*/ 67 w 534"/>
                <a:gd name="T2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34" h="53">
                  <a:moveTo>
                    <a:pt x="67" y="0"/>
                  </a:moveTo>
                  <a:lnTo>
                    <a:pt x="163" y="6"/>
                  </a:lnTo>
                  <a:lnTo>
                    <a:pt x="268" y="8"/>
                  </a:lnTo>
                  <a:lnTo>
                    <a:pt x="374" y="6"/>
                  </a:lnTo>
                  <a:lnTo>
                    <a:pt x="469" y="0"/>
                  </a:lnTo>
                  <a:lnTo>
                    <a:pt x="534" y="45"/>
                  </a:lnTo>
                  <a:lnTo>
                    <a:pt x="459" y="49"/>
                  </a:lnTo>
                  <a:lnTo>
                    <a:pt x="376" y="51"/>
                  </a:lnTo>
                  <a:lnTo>
                    <a:pt x="290" y="53"/>
                  </a:lnTo>
                  <a:lnTo>
                    <a:pt x="268" y="53"/>
                  </a:lnTo>
                  <a:lnTo>
                    <a:pt x="246" y="53"/>
                  </a:lnTo>
                  <a:lnTo>
                    <a:pt x="159" y="51"/>
                  </a:lnTo>
                  <a:lnTo>
                    <a:pt x="77" y="49"/>
                  </a:lnTo>
                  <a:lnTo>
                    <a:pt x="0" y="45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FFFFFF">
                <a:alpha val="50196"/>
              </a:srgbClr>
            </a:solidFill>
            <a:ln w="0">
              <a:noFill/>
              <a:prstDash val="solid"/>
              <a:round/>
            </a:ln>
          </p:spPr>
          <p:txBody>
            <a:bodyPr vert="horz" wrap="square" lIns="86699" tIns="43349" rIns="86699" bIns="43349" numCol="1" anchor="t" anchorCtr="0" compatLnSpc="1"/>
            <a:lstStyle/>
            <a:p>
              <a:endParaRPr lang="zh-CN" altLang="en-US" sz="2273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7" name="Freeform 32"/>
            <p:cNvSpPr/>
            <p:nvPr/>
          </p:nvSpPr>
          <p:spPr bwMode="auto">
            <a:xfrm>
              <a:off x="3167948" y="4061046"/>
              <a:ext cx="1010141" cy="323880"/>
            </a:xfrm>
            <a:custGeom>
              <a:avLst/>
              <a:gdLst>
                <a:gd name="T0" fmla="*/ 0 w 446"/>
                <a:gd name="T1" fmla="*/ 0 h 143"/>
                <a:gd name="T2" fmla="*/ 69 w 446"/>
                <a:gd name="T3" fmla="*/ 4 h 143"/>
                <a:gd name="T4" fmla="*/ 144 w 446"/>
                <a:gd name="T5" fmla="*/ 6 h 143"/>
                <a:gd name="T6" fmla="*/ 223 w 446"/>
                <a:gd name="T7" fmla="*/ 8 h 143"/>
                <a:gd name="T8" fmla="*/ 302 w 446"/>
                <a:gd name="T9" fmla="*/ 6 h 143"/>
                <a:gd name="T10" fmla="*/ 377 w 446"/>
                <a:gd name="T11" fmla="*/ 4 h 143"/>
                <a:gd name="T12" fmla="*/ 446 w 446"/>
                <a:gd name="T13" fmla="*/ 0 h 143"/>
                <a:gd name="T14" fmla="*/ 446 w 446"/>
                <a:gd name="T15" fmla="*/ 135 h 143"/>
                <a:gd name="T16" fmla="*/ 377 w 446"/>
                <a:gd name="T17" fmla="*/ 139 h 143"/>
                <a:gd name="T18" fmla="*/ 302 w 446"/>
                <a:gd name="T19" fmla="*/ 141 h 143"/>
                <a:gd name="T20" fmla="*/ 223 w 446"/>
                <a:gd name="T21" fmla="*/ 143 h 143"/>
                <a:gd name="T22" fmla="*/ 144 w 446"/>
                <a:gd name="T23" fmla="*/ 141 h 143"/>
                <a:gd name="T24" fmla="*/ 69 w 446"/>
                <a:gd name="T25" fmla="*/ 139 h 143"/>
                <a:gd name="T26" fmla="*/ 0 w 446"/>
                <a:gd name="T27" fmla="*/ 135 h 143"/>
                <a:gd name="T28" fmla="*/ 0 w 446"/>
                <a:gd name="T29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46" h="143">
                  <a:moveTo>
                    <a:pt x="0" y="0"/>
                  </a:moveTo>
                  <a:lnTo>
                    <a:pt x="69" y="4"/>
                  </a:lnTo>
                  <a:lnTo>
                    <a:pt x="144" y="6"/>
                  </a:lnTo>
                  <a:lnTo>
                    <a:pt x="223" y="8"/>
                  </a:lnTo>
                  <a:lnTo>
                    <a:pt x="302" y="6"/>
                  </a:lnTo>
                  <a:lnTo>
                    <a:pt x="377" y="4"/>
                  </a:lnTo>
                  <a:lnTo>
                    <a:pt x="446" y="0"/>
                  </a:lnTo>
                  <a:lnTo>
                    <a:pt x="446" y="135"/>
                  </a:lnTo>
                  <a:lnTo>
                    <a:pt x="377" y="139"/>
                  </a:lnTo>
                  <a:lnTo>
                    <a:pt x="302" y="141"/>
                  </a:lnTo>
                  <a:lnTo>
                    <a:pt x="223" y="143"/>
                  </a:lnTo>
                  <a:lnTo>
                    <a:pt x="144" y="141"/>
                  </a:lnTo>
                  <a:lnTo>
                    <a:pt x="69" y="139"/>
                  </a:lnTo>
                  <a:lnTo>
                    <a:pt x="0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50196"/>
              </a:srgbClr>
            </a:solidFill>
            <a:ln w="0">
              <a:noFill/>
              <a:prstDash val="solid"/>
              <a:round/>
            </a:ln>
          </p:spPr>
          <p:txBody>
            <a:bodyPr vert="horz" wrap="square" lIns="86699" tIns="43349" rIns="86699" bIns="43349" numCol="1" anchor="t" anchorCtr="0" compatLnSpc="1"/>
            <a:lstStyle/>
            <a:p>
              <a:endParaRPr lang="zh-CN" altLang="en-US" sz="2273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" name="Freeform 33"/>
            <p:cNvSpPr/>
            <p:nvPr/>
          </p:nvSpPr>
          <p:spPr bwMode="auto">
            <a:xfrm>
              <a:off x="3167948" y="3977245"/>
              <a:ext cx="1010141" cy="101921"/>
            </a:xfrm>
            <a:custGeom>
              <a:avLst/>
              <a:gdLst>
                <a:gd name="T0" fmla="*/ 55 w 446"/>
                <a:gd name="T1" fmla="*/ 0 h 45"/>
                <a:gd name="T2" fmla="*/ 136 w 446"/>
                <a:gd name="T3" fmla="*/ 4 h 45"/>
                <a:gd name="T4" fmla="*/ 223 w 446"/>
                <a:gd name="T5" fmla="*/ 7 h 45"/>
                <a:gd name="T6" fmla="*/ 310 w 446"/>
                <a:gd name="T7" fmla="*/ 4 h 45"/>
                <a:gd name="T8" fmla="*/ 392 w 446"/>
                <a:gd name="T9" fmla="*/ 0 h 45"/>
                <a:gd name="T10" fmla="*/ 446 w 446"/>
                <a:gd name="T11" fmla="*/ 37 h 45"/>
                <a:gd name="T12" fmla="*/ 349 w 446"/>
                <a:gd name="T13" fmla="*/ 41 h 45"/>
                <a:gd name="T14" fmla="*/ 241 w 446"/>
                <a:gd name="T15" fmla="*/ 45 h 45"/>
                <a:gd name="T16" fmla="*/ 223 w 446"/>
                <a:gd name="T17" fmla="*/ 45 h 45"/>
                <a:gd name="T18" fmla="*/ 205 w 446"/>
                <a:gd name="T19" fmla="*/ 45 h 45"/>
                <a:gd name="T20" fmla="*/ 97 w 446"/>
                <a:gd name="T21" fmla="*/ 41 h 45"/>
                <a:gd name="T22" fmla="*/ 0 w 446"/>
                <a:gd name="T23" fmla="*/ 37 h 45"/>
                <a:gd name="T24" fmla="*/ 55 w 446"/>
                <a:gd name="T2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6" h="45">
                  <a:moveTo>
                    <a:pt x="55" y="0"/>
                  </a:moveTo>
                  <a:lnTo>
                    <a:pt x="136" y="4"/>
                  </a:lnTo>
                  <a:lnTo>
                    <a:pt x="223" y="7"/>
                  </a:lnTo>
                  <a:lnTo>
                    <a:pt x="310" y="4"/>
                  </a:lnTo>
                  <a:lnTo>
                    <a:pt x="392" y="0"/>
                  </a:lnTo>
                  <a:lnTo>
                    <a:pt x="446" y="37"/>
                  </a:lnTo>
                  <a:lnTo>
                    <a:pt x="349" y="41"/>
                  </a:lnTo>
                  <a:lnTo>
                    <a:pt x="241" y="45"/>
                  </a:lnTo>
                  <a:lnTo>
                    <a:pt x="223" y="45"/>
                  </a:lnTo>
                  <a:lnTo>
                    <a:pt x="205" y="45"/>
                  </a:lnTo>
                  <a:lnTo>
                    <a:pt x="97" y="41"/>
                  </a:lnTo>
                  <a:lnTo>
                    <a:pt x="0" y="37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FFFFFF">
                <a:alpha val="50196"/>
              </a:srgbClr>
            </a:solidFill>
            <a:ln w="0">
              <a:noFill/>
              <a:prstDash val="solid"/>
              <a:round/>
            </a:ln>
          </p:spPr>
          <p:txBody>
            <a:bodyPr vert="horz" wrap="square" lIns="86699" tIns="43349" rIns="86699" bIns="43349" numCol="1" anchor="t" anchorCtr="0" compatLnSpc="1"/>
            <a:lstStyle/>
            <a:p>
              <a:endParaRPr lang="zh-CN" altLang="en-US" sz="2273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5" name="任意多边形 34"/>
            <p:cNvSpPr/>
            <p:nvPr/>
          </p:nvSpPr>
          <p:spPr bwMode="auto">
            <a:xfrm>
              <a:off x="3260809" y="3123382"/>
              <a:ext cx="826686" cy="577546"/>
            </a:xfrm>
            <a:custGeom>
              <a:avLst/>
              <a:gdLst>
                <a:gd name="connsiteX0" fmla="*/ 412211 w 826686"/>
                <a:gd name="connsiteY0" fmla="*/ 0 h 577546"/>
                <a:gd name="connsiteX1" fmla="*/ 683998 w 826686"/>
                <a:gd name="connsiteY1" fmla="*/ 163072 h 577546"/>
                <a:gd name="connsiteX2" fmla="*/ 564884 w 826686"/>
                <a:gd name="connsiteY2" fmla="*/ 163072 h 577546"/>
                <a:gd name="connsiteX3" fmla="*/ 826686 w 826686"/>
                <a:gd name="connsiteY3" fmla="*/ 563957 h 577546"/>
                <a:gd name="connsiteX4" fmla="*/ 647760 w 826686"/>
                <a:gd name="connsiteY4" fmla="*/ 573016 h 577546"/>
                <a:gd name="connsiteX5" fmla="*/ 443919 w 826686"/>
                <a:gd name="connsiteY5" fmla="*/ 577546 h 577546"/>
                <a:gd name="connsiteX6" fmla="*/ 412211 w 826686"/>
                <a:gd name="connsiteY6" fmla="*/ 577546 h 577546"/>
                <a:gd name="connsiteX7" fmla="*/ 375972 w 826686"/>
                <a:gd name="connsiteY7" fmla="*/ 577546 h 577546"/>
                <a:gd name="connsiteX8" fmla="*/ 178927 w 826686"/>
                <a:gd name="connsiteY8" fmla="*/ 573016 h 577546"/>
                <a:gd name="connsiteX9" fmla="*/ 0 w 826686"/>
                <a:gd name="connsiteY9" fmla="*/ 563957 h 577546"/>
                <a:gd name="connsiteX10" fmla="*/ 259757 w 826686"/>
                <a:gd name="connsiteY10" fmla="*/ 163072 h 577546"/>
                <a:gd name="connsiteX11" fmla="*/ 135894 w 826686"/>
                <a:gd name="connsiteY11" fmla="*/ 163072 h 577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26686" h="577546">
                  <a:moveTo>
                    <a:pt x="412211" y="0"/>
                  </a:moveTo>
                  <a:lnTo>
                    <a:pt x="683998" y="163072"/>
                  </a:lnTo>
                  <a:lnTo>
                    <a:pt x="564884" y="163072"/>
                  </a:lnTo>
                  <a:lnTo>
                    <a:pt x="826686" y="563957"/>
                  </a:lnTo>
                  <a:lnTo>
                    <a:pt x="647760" y="573016"/>
                  </a:lnTo>
                  <a:lnTo>
                    <a:pt x="443919" y="577546"/>
                  </a:lnTo>
                  <a:lnTo>
                    <a:pt x="412211" y="577546"/>
                  </a:lnTo>
                  <a:lnTo>
                    <a:pt x="375972" y="577546"/>
                  </a:lnTo>
                  <a:lnTo>
                    <a:pt x="178927" y="573016"/>
                  </a:lnTo>
                  <a:lnTo>
                    <a:pt x="0" y="563957"/>
                  </a:lnTo>
                  <a:lnTo>
                    <a:pt x="259757" y="163072"/>
                  </a:lnTo>
                  <a:lnTo>
                    <a:pt x="135894" y="163072"/>
                  </a:lnTo>
                  <a:close/>
                </a:path>
              </a:pathLst>
            </a:custGeom>
            <a:solidFill>
              <a:srgbClr val="FFFFFF">
                <a:alpha val="50196"/>
              </a:srgbClr>
            </a:solidFill>
            <a:ln w="0">
              <a:noFill/>
              <a:prstDash val="solid"/>
              <a:round/>
            </a:ln>
          </p:spPr>
          <p:txBody>
            <a:bodyPr vert="horz" wrap="square" lIns="86699" tIns="43349" rIns="86699" bIns="43349" numCol="1" anchor="t" anchorCtr="0" compatLnSpc="1">
              <a:noAutofit/>
            </a:bodyPr>
            <a:lstStyle/>
            <a:p>
              <a:endParaRPr lang="zh-CN" altLang="en-US" sz="2273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1" name="Freeform 36"/>
            <p:cNvSpPr/>
            <p:nvPr/>
          </p:nvSpPr>
          <p:spPr bwMode="auto">
            <a:xfrm>
              <a:off x="3260809" y="3687339"/>
              <a:ext cx="826686" cy="328410"/>
            </a:xfrm>
            <a:custGeom>
              <a:avLst/>
              <a:gdLst>
                <a:gd name="T0" fmla="*/ 0 w 365"/>
                <a:gd name="T1" fmla="*/ 0 h 145"/>
                <a:gd name="T2" fmla="*/ 87 w 365"/>
                <a:gd name="T3" fmla="*/ 6 h 145"/>
                <a:gd name="T4" fmla="*/ 182 w 365"/>
                <a:gd name="T5" fmla="*/ 6 h 145"/>
                <a:gd name="T6" fmla="*/ 278 w 365"/>
                <a:gd name="T7" fmla="*/ 6 h 145"/>
                <a:gd name="T8" fmla="*/ 365 w 365"/>
                <a:gd name="T9" fmla="*/ 0 h 145"/>
                <a:gd name="T10" fmla="*/ 365 w 365"/>
                <a:gd name="T11" fmla="*/ 139 h 145"/>
                <a:gd name="T12" fmla="*/ 278 w 365"/>
                <a:gd name="T13" fmla="*/ 143 h 145"/>
                <a:gd name="T14" fmla="*/ 182 w 365"/>
                <a:gd name="T15" fmla="*/ 145 h 145"/>
                <a:gd name="T16" fmla="*/ 87 w 365"/>
                <a:gd name="T17" fmla="*/ 143 h 145"/>
                <a:gd name="T18" fmla="*/ 0 w 365"/>
                <a:gd name="T19" fmla="*/ 139 h 145"/>
                <a:gd name="T20" fmla="*/ 0 w 365"/>
                <a:gd name="T21" fmla="*/ 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5" h="145">
                  <a:moveTo>
                    <a:pt x="0" y="0"/>
                  </a:moveTo>
                  <a:lnTo>
                    <a:pt x="87" y="6"/>
                  </a:lnTo>
                  <a:lnTo>
                    <a:pt x="182" y="6"/>
                  </a:lnTo>
                  <a:lnTo>
                    <a:pt x="278" y="6"/>
                  </a:lnTo>
                  <a:lnTo>
                    <a:pt x="365" y="0"/>
                  </a:lnTo>
                  <a:lnTo>
                    <a:pt x="365" y="139"/>
                  </a:lnTo>
                  <a:lnTo>
                    <a:pt x="278" y="143"/>
                  </a:lnTo>
                  <a:lnTo>
                    <a:pt x="182" y="145"/>
                  </a:lnTo>
                  <a:lnTo>
                    <a:pt x="87" y="143"/>
                  </a:lnTo>
                  <a:lnTo>
                    <a:pt x="0" y="1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50196"/>
              </a:srgbClr>
            </a:solidFill>
            <a:ln w="0">
              <a:noFill/>
              <a:prstDash val="solid"/>
              <a:round/>
            </a:ln>
          </p:spPr>
          <p:txBody>
            <a:bodyPr vert="horz" wrap="square" lIns="86699" tIns="43349" rIns="86699" bIns="43349" numCol="1" anchor="t" anchorCtr="0" compatLnSpc="1"/>
            <a:lstStyle/>
            <a:p>
              <a:endParaRPr lang="zh-CN" altLang="en-US" sz="2273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 flipH="1">
            <a:off x="2443228" y="3025406"/>
            <a:ext cx="3721063" cy="633115"/>
            <a:chOff x="5898258" y="3477440"/>
            <a:chExt cx="3474343" cy="591137"/>
          </a:xfrm>
          <a:solidFill>
            <a:schemeClr val="bg2">
              <a:lumMod val="75000"/>
            </a:schemeClr>
          </a:solidFill>
        </p:grpSpPr>
        <p:sp>
          <p:nvSpPr>
            <p:cNvPr id="25" name="Freeform 40"/>
            <p:cNvSpPr/>
            <p:nvPr/>
          </p:nvSpPr>
          <p:spPr bwMode="auto">
            <a:xfrm>
              <a:off x="5898258" y="3957597"/>
              <a:ext cx="110980" cy="110980"/>
            </a:xfrm>
            <a:custGeom>
              <a:avLst/>
              <a:gdLst>
                <a:gd name="T0" fmla="*/ 25 w 49"/>
                <a:gd name="T1" fmla="*/ 0 h 49"/>
                <a:gd name="T2" fmla="*/ 33 w 49"/>
                <a:gd name="T3" fmla="*/ 2 h 49"/>
                <a:gd name="T4" fmla="*/ 39 w 49"/>
                <a:gd name="T5" fmla="*/ 6 h 49"/>
                <a:gd name="T6" fmla="*/ 45 w 49"/>
                <a:gd name="T7" fmla="*/ 11 h 49"/>
                <a:gd name="T8" fmla="*/ 47 w 49"/>
                <a:gd name="T9" fmla="*/ 19 h 49"/>
                <a:gd name="T10" fmla="*/ 49 w 49"/>
                <a:gd name="T11" fmla="*/ 25 h 49"/>
                <a:gd name="T12" fmla="*/ 47 w 49"/>
                <a:gd name="T13" fmla="*/ 33 h 49"/>
                <a:gd name="T14" fmla="*/ 45 w 49"/>
                <a:gd name="T15" fmla="*/ 41 h 49"/>
                <a:gd name="T16" fmla="*/ 39 w 49"/>
                <a:gd name="T17" fmla="*/ 45 h 49"/>
                <a:gd name="T18" fmla="*/ 33 w 49"/>
                <a:gd name="T19" fmla="*/ 49 h 49"/>
                <a:gd name="T20" fmla="*/ 25 w 49"/>
                <a:gd name="T21" fmla="*/ 49 h 49"/>
                <a:gd name="T22" fmla="*/ 17 w 49"/>
                <a:gd name="T23" fmla="*/ 49 h 49"/>
                <a:gd name="T24" fmla="*/ 11 w 49"/>
                <a:gd name="T25" fmla="*/ 45 h 49"/>
                <a:gd name="T26" fmla="*/ 5 w 49"/>
                <a:gd name="T27" fmla="*/ 41 h 49"/>
                <a:gd name="T28" fmla="*/ 0 w 49"/>
                <a:gd name="T29" fmla="*/ 33 h 49"/>
                <a:gd name="T30" fmla="*/ 0 w 49"/>
                <a:gd name="T31" fmla="*/ 25 h 49"/>
                <a:gd name="T32" fmla="*/ 0 w 49"/>
                <a:gd name="T33" fmla="*/ 19 h 49"/>
                <a:gd name="T34" fmla="*/ 5 w 49"/>
                <a:gd name="T35" fmla="*/ 11 h 49"/>
                <a:gd name="T36" fmla="*/ 11 w 49"/>
                <a:gd name="T37" fmla="*/ 6 h 49"/>
                <a:gd name="T38" fmla="*/ 17 w 49"/>
                <a:gd name="T39" fmla="*/ 2 h 49"/>
                <a:gd name="T40" fmla="*/ 25 w 49"/>
                <a:gd name="T41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9" h="49">
                  <a:moveTo>
                    <a:pt x="25" y="0"/>
                  </a:moveTo>
                  <a:lnTo>
                    <a:pt x="33" y="2"/>
                  </a:lnTo>
                  <a:lnTo>
                    <a:pt x="39" y="6"/>
                  </a:lnTo>
                  <a:lnTo>
                    <a:pt x="45" y="11"/>
                  </a:lnTo>
                  <a:lnTo>
                    <a:pt x="47" y="19"/>
                  </a:lnTo>
                  <a:lnTo>
                    <a:pt x="49" y="25"/>
                  </a:lnTo>
                  <a:lnTo>
                    <a:pt x="47" y="33"/>
                  </a:lnTo>
                  <a:lnTo>
                    <a:pt x="45" y="41"/>
                  </a:lnTo>
                  <a:lnTo>
                    <a:pt x="39" y="45"/>
                  </a:lnTo>
                  <a:lnTo>
                    <a:pt x="33" y="49"/>
                  </a:lnTo>
                  <a:lnTo>
                    <a:pt x="25" y="49"/>
                  </a:lnTo>
                  <a:lnTo>
                    <a:pt x="17" y="49"/>
                  </a:lnTo>
                  <a:lnTo>
                    <a:pt x="11" y="45"/>
                  </a:lnTo>
                  <a:lnTo>
                    <a:pt x="5" y="41"/>
                  </a:lnTo>
                  <a:lnTo>
                    <a:pt x="0" y="33"/>
                  </a:lnTo>
                  <a:lnTo>
                    <a:pt x="0" y="25"/>
                  </a:lnTo>
                  <a:lnTo>
                    <a:pt x="0" y="19"/>
                  </a:lnTo>
                  <a:lnTo>
                    <a:pt x="5" y="11"/>
                  </a:lnTo>
                  <a:lnTo>
                    <a:pt x="11" y="6"/>
                  </a:lnTo>
                  <a:lnTo>
                    <a:pt x="17" y="2"/>
                  </a:lnTo>
                  <a:lnTo>
                    <a:pt x="2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86699" tIns="43349" rIns="86699" bIns="43349" numCol="1" anchor="t" anchorCtr="0" compatLnSpc="1"/>
            <a:lstStyle/>
            <a:p>
              <a:endParaRPr lang="zh-CN" altLang="en-US" sz="2273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6" name="Freeform 41"/>
            <p:cNvSpPr/>
            <p:nvPr/>
          </p:nvSpPr>
          <p:spPr bwMode="auto">
            <a:xfrm>
              <a:off x="5945820" y="3477440"/>
              <a:ext cx="3426781" cy="545839"/>
            </a:xfrm>
            <a:custGeom>
              <a:avLst/>
              <a:gdLst>
                <a:gd name="T0" fmla="*/ 270 w 1513"/>
                <a:gd name="T1" fmla="*/ 0 h 241"/>
                <a:gd name="T2" fmla="*/ 1513 w 1513"/>
                <a:gd name="T3" fmla="*/ 0 h 241"/>
                <a:gd name="T4" fmla="*/ 1513 w 1513"/>
                <a:gd name="T5" fmla="*/ 11 h 241"/>
                <a:gd name="T6" fmla="*/ 270 w 1513"/>
                <a:gd name="T7" fmla="*/ 11 h 241"/>
                <a:gd name="T8" fmla="*/ 249 w 1513"/>
                <a:gd name="T9" fmla="*/ 15 h 241"/>
                <a:gd name="T10" fmla="*/ 229 w 1513"/>
                <a:gd name="T11" fmla="*/ 23 h 241"/>
                <a:gd name="T12" fmla="*/ 213 w 1513"/>
                <a:gd name="T13" fmla="*/ 35 h 241"/>
                <a:gd name="T14" fmla="*/ 8 w 1513"/>
                <a:gd name="T15" fmla="*/ 241 h 241"/>
                <a:gd name="T16" fmla="*/ 0 w 1513"/>
                <a:gd name="T17" fmla="*/ 235 h 241"/>
                <a:gd name="T18" fmla="*/ 205 w 1513"/>
                <a:gd name="T19" fmla="*/ 27 h 241"/>
                <a:gd name="T20" fmla="*/ 225 w 1513"/>
                <a:gd name="T21" fmla="*/ 13 h 241"/>
                <a:gd name="T22" fmla="*/ 245 w 1513"/>
                <a:gd name="T23" fmla="*/ 4 h 241"/>
                <a:gd name="T24" fmla="*/ 270 w 1513"/>
                <a:gd name="T25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13" h="241">
                  <a:moveTo>
                    <a:pt x="270" y="0"/>
                  </a:moveTo>
                  <a:lnTo>
                    <a:pt x="1513" y="0"/>
                  </a:lnTo>
                  <a:lnTo>
                    <a:pt x="1513" y="11"/>
                  </a:lnTo>
                  <a:lnTo>
                    <a:pt x="270" y="11"/>
                  </a:lnTo>
                  <a:lnTo>
                    <a:pt x="249" y="15"/>
                  </a:lnTo>
                  <a:lnTo>
                    <a:pt x="229" y="23"/>
                  </a:lnTo>
                  <a:lnTo>
                    <a:pt x="213" y="35"/>
                  </a:lnTo>
                  <a:lnTo>
                    <a:pt x="8" y="241"/>
                  </a:lnTo>
                  <a:lnTo>
                    <a:pt x="0" y="235"/>
                  </a:lnTo>
                  <a:lnTo>
                    <a:pt x="205" y="27"/>
                  </a:lnTo>
                  <a:lnTo>
                    <a:pt x="225" y="13"/>
                  </a:lnTo>
                  <a:lnTo>
                    <a:pt x="245" y="4"/>
                  </a:lnTo>
                  <a:lnTo>
                    <a:pt x="2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86699" tIns="43349" rIns="86699" bIns="43349" numCol="1" anchor="t" anchorCtr="0" compatLnSpc="1"/>
            <a:lstStyle/>
            <a:p>
              <a:endParaRPr lang="zh-CN" altLang="en-US" sz="2273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6045527" y="2482866"/>
            <a:ext cx="3861753" cy="633115"/>
            <a:chOff x="5766895" y="3085613"/>
            <a:chExt cx="3605706" cy="591137"/>
          </a:xfrm>
          <a:solidFill>
            <a:schemeClr val="bg2">
              <a:lumMod val="75000"/>
            </a:schemeClr>
          </a:solidFill>
        </p:grpSpPr>
        <p:sp>
          <p:nvSpPr>
            <p:cNvPr id="27" name="Freeform 42"/>
            <p:cNvSpPr/>
            <p:nvPr/>
          </p:nvSpPr>
          <p:spPr bwMode="auto">
            <a:xfrm>
              <a:off x="5766895" y="3565770"/>
              <a:ext cx="108715" cy="110980"/>
            </a:xfrm>
            <a:custGeom>
              <a:avLst/>
              <a:gdLst>
                <a:gd name="T0" fmla="*/ 24 w 48"/>
                <a:gd name="T1" fmla="*/ 0 h 49"/>
                <a:gd name="T2" fmla="*/ 30 w 48"/>
                <a:gd name="T3" fmla="*/ 0 h 49"/>
                <a:gd name="T4" fmla="*/ 38 w 48"/>
                <a:gd name="T5" fmla="*/ 4 h 49"/>
                <a:gd name="T6" fmla="*/ 42 w 48"/>
                <a:gd name="T7" fmla="*/ 10 h 49"/>
                <a:gd name="T8" fmla="*/ 46 w 48"/>
                <a:gd name="T9" fmla="*/ 16 h 49"/>
                <a:gd name="T10" fmla="*/ 48 w 48"/>
                <a:gd name="T11" fmla="*/ 25 h 49"/>
                <a:gd name="T12" fmla="*/ 46 w 48"/>
                <a:gd name="T13" fmla="*/ 33 h 49"/>
                <a:gd name="T14" fmla="*/ 42 w 48"/>
                <a:gd name="T15" fmla="*/ 39 h 49"/>
                <a:gd name="T16" fmla="*/ 38 w 48"/>
                <a:gd name="T17" fmla="*/ 43 h 49"/>
                <a:gd name="T18" fmla="*/ 30 w 48"/>
                <a:gd name="T19" fmla="*/ 47 h 49"/>
                <a:gd name="T20" fmla="*/ 24 w 48"/>
                <a:gd name="T21" fmla="*/ 49 h 49"/>
                <a:gd name="T22" fmla="*/ 16 w 48"/>
                <a:gd name="T23" fmla="*/ 47 h 49"/>
                <a:gd name="T24" fmla="*/ 10 w 48"/>
                <a:gd name="T25" fmla="*/ 43 h 49"/>
                <a:gd name="T26" fmla="*/ 4 w 48"/>
                <a:gd name="T27" fmla="*/ 39 h 49"/>
                <a:gd name="T28" fmla="*/ 0 w 48"/>
                <a:gd name="T29" fmla="*/ 33 h 49"/>
                <a:gd name="T30" fmla="*/ 0 w 48"/>
                <a:gd name="T31" fmla="*/ 25 h 49"/>
                <a:gd name="T32" fmla="*/ 0 w 48"/>
                <a:gd name="T33" fmla="*/ 16 h 49"/>
                <a:gd name="T34" fmla="*/ 4 w 48"/>
                <a:gd name="T35" fmla="*/ 10 h 49"/>
                <a:gd name="T36" fmla="*/ 10 w 48"/>
                <a:gd name="T37" fmla="*/ 4 h 49"/>
                <a:gd name="T38" fmla="*/ 16 w 48"/>
                <a:gd name="T39" fmla="*/ 0 h 49"/>
                <a:gd name="T40" fmla="*/ 24 w 48"/>
                <a:gd name="T41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8" h="49">
                  <a:moveTo>
                    <a:pt x="24" y="0"/>
                  </a:moveTo>
                  <a:lnTo>
                    <a:pt x="30" y="0"/>
                  </a:lnTo>
                  <a:lnTo>
                    <a:pt x="38" y="4"/>
                  </a:lnTo>
                  <a:lnTo>
                    <a:pt x="42" y="10"/>
                  </a:lnTo>
                  <a:lnTo>
                    <a:pt x="46" y="16"/>
                  </a:lnTo>
                  <a:lnTo>
                    <a:pt x="48" y="25"/>
                  </a:lnTo>
                  <a:lnTo>
                    <a:pt x="46" y="33"/>
                  </a:lnTo>
                  <a:lnTo>
                    <a:pt x="42" y="39"/>
                  </a:lnTo>
                  <a:lnTo>
                    <a:pt x="38" y="43"/>
                  </a:lnTo>
                  <a:lnTo>
                    <a:pt x="30" y="47"/>
                  </a:lnTo>
                  <a:lnTo>
                    <a:pt x="24" y="49"/>
                  </a:lnTo>
                  <a:lnTo>
                    <a:pt x="16" y="47"/>
                  </a:lnTo>
                  <a:lnTo>
                    <a:pt x="10" y="43"/>
                  </a:lnTo>
                  <a:lnTo>
                    <a:pt x="4" y="39"/>
                  </a:lnTo>
                  <a:lnTo>
                    <a:pt x="0" y="33"/>
                  </a:lnTo>
                  <a:lnTo>
                    <a:pt x="0" y="25"/>
                  </a:lnTo>
                  <a:lnTo>
                    <a:pt x="0" y="16"/>
                  </a:lnTo>
                  <a:lnTo>
                    <a:pt x="4" y="10"/>
                  </a:lnTo>
                  <a:lnTo>
                    <a:pt x="10" y="4"/>
                  </a:lnTo>
                  <a:lnTo>
                    <a:pt x="16" y="0"/>
                  </a:lnTo>
                  <a:lnTo>
                    <a:pt x="2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86699" tIns="43349" rIns="86699" bIns="43349" numCol="1" anchor="t" anchorCtr="0" compatLnSpc="1"/>
            <a:lstStyle/>
            <a:p>
              <a:endParaRPr lang="zh-CN" altLang="en-US" sz="2273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8" name="Freeform 43"/>
            <p:cNvSpPr/>
            <p:nvPr/>
          </p:nvSpPr>
          <p:spPr bwMode="auto">
            <a:xfrm>
              <a:off x="5812193" y="3085613"/>
              <a:ext cx="3560408" cy="545839"/>
            </a:xfrm>
            <a:custGeom>
              <a:avLst/>
              <a:gdLst>
                <a:gd name="T0" fmla="*/ 270 w 1572"/>
                <a:gd name="T1" fmla="*/ 0 h 241"/>
                <a:gd name="T2" fmla="*/ 1572 w 1572"/>
                <a:gd name="T3" fmla="*/ 0 h 241"/>
                <a:gd name="T4" fmla="*/ 1572 w 1572"/>
                <a:gd name="T5" fmla="*/ 10 h 241"/>
                <a:gd name="T6" fmla="*/ 270 w 1572"/>
                <a:gd name="T7" fmla="*/ 10 h 241"/>
                <a:gd name="T8" fmla="*/ 247 w 1572"/>
                <a:gd name="T9" fmla="*/ 12 h 241"/>
                <a:gd name="T10" fmla="*/ 229 w 1572"/>
                <a:gd name="T11" fmla="*/ 21 h 241"/>
                <a:gd name="T12" fmla="*/ 213 w 1572"/>
                <a:gd name="T13" fmla="*/ 33 h 241"/>
                <a:gd name="T14" fmla="*/ 8 w 1572"/>
                <a:gd name="T15" fmla="*/ 241 h 241"/>
                <a:gd name="T16" fmla="*/ 0 w 1572"/>
                <a:gd name="T17" fmla="*/ 232 h 241"/>
                <a:gd name="T18" fmla="*/ 205 w 1572"/>
                <a:gd name="T19" fmla="*/ 27 h 241"/>
                <a:gd name="T20" fmla="*/ 223 w 1572"/>
                <a:gd name="T21" fmla="*/ 10 h 241"/>
                <a:gd name="T22" fmla="*/ 245 w 1572"/>
                <a:gd name="T23" fmla="*/ 2 h 241"/>
                <a:gd name="T24" fmla="*/ 270 w 1572"/>
                <a:gd name="T25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72" h="241">
                  <a:moveTo>
                    <a:pt x="270" y="0"/>
                  </a:moveTo>
                  <a:lnTo>
                    <a:pt x="1572" y="0"/>
                  </a:lnTo>
                  <a:lnTo>
                    <a:pt x="1572" y="10"/>
                  </a:lnTo>
                  <a:lnTo>
                    <a:pt x="270" y="10"/>
                  </a:lnTo>
                  <a:lnTo>
                    <a:pt x="247" y="12"/>
                  </a:lnTo>
                  <a:lnTo>
                    <a:pt x="229" y="21"/>
                  </a:lnTo>
                  <a:lnTo>
                    <a:pt x="213" y="33"/>
                  </a:lnTo>
                  <a:lnTo>
                    <a:pt x="8" y="241"/>
                  </a:lnTo>
                  <a:lnTo>
                    <a:pt x="0" y="232"/>
                  </a:lnTo>
                  <a:lnTo>
                    <a:pt x="205" y="27"/>
                  </a:lnTo>
                  <a:lnTo>
                    <a:pt x="223" y="10"/>
                  </a:lnTo>
                  <a:lnTo>
                    <a:pt x="245" y="2"/>
                  </a:lnTo>
                  <a:lnTo>
                    <a:pt x="2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86699" tIns="43349" rIns="86699" bIns="43349" numCol="1" anchor="t" anchorCtr="0" compatLnSpc="1"/>
            <a:lstStyle/>
            <a:p>
              <a:endParaRPr lang="zh-CN" altLang="en-US" sz="2273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6041420" y="3567945"/>
            <a:ext cx="3582796" cy="633115"/>
            <a:chOff x="6027357" y="3912299"/>
            <a:chExt cx="3345244" cy="591137"/>
          </a:xfrm>
          <a:solidFill>
            <a:schemeClr val="bg2">
              <a:lumMod val="75000"/>
            </a:schemeClr>
          </a:solidFill>
        </p:grpSpPr>
        <p:sp>
          <p:nvSpPr>
            <p:cNvPr id="29" name="Freeform 44"/>
            <p:cNvSpPr/>
            <p:nvPr/>
          </p:nvSpPr>
          <p:spPr bwMode="auto">
            <a:xfrm>
              <a:off x="6027357" y="4392456"/>
              <a:ext cx="110980" cy="110980"/>
            </a:xfrm>
            <a:custGeom>
              <a:avLst/>
              <a:gdLst>
                <a:gd name="T0" fmla="*/ 25 w 49"/>
                <a:gd name="T1" fmla="*/ 0 h 49"/>
                <a:gd name="T2" fmla="*/ 33 w 49"/>
                <a:gd name="T3" fmla="*/ 2 h 49"/>
                <a:gd name="T4" fmla="*/ 39 w 49"/>
                <a:gd name="T5" fmla="*/ 6 h 49"/>
                <a:gd name="T6" fmla="*/ 45 w 49"/>
                <a:gd name="T7" fmla="*/ 10 h 49"/>
                <a:gd name="T8" fmla="*/ 49 w 49"/>
                <a:gd name="T9" fmla="*/ 18 h 49"/>
                <a:gd name="T10" fmla="*/ 49 w 49"/>
                <a:gd name="T11" fmla="*/ 24 h 49"/>
                <a:gd name="T12" fmla="*/ 49 w 49"/>
                <a:gd name="T13" fmla="*/ 33 h 49"/>
                <a:gd name="T14" fmla="*/ 45 w 49"/>
                <a:gd name="T15" fmla="*/ 39 h 49"/>
                <a:gd name="T16" fmla="*/ 39 w 49"/>
                <a:gd name="T17" fmla="*/ 45 h 49"/>
                <a:gd name="T18" fmla="*/ 33 w 49"/>
                <a:gd name="T19" fmla="*/ 49 h 49"/>
                <a:gd name="T20" fmla="*/ 25 w 49"/>
                <a:gd name="T21" fmla="*/ 49 h 49"/>
                <a:gd name="T22" fmla="*/ 17 w 49"/>
                <a:gd name="T23" fmla="*/ 49 h 49"/>
                <a:gd name="T24" fmla="*/ 10 w 49"/>
                <a:gd name="T25" fmla="*/ 45 h 49"/>
                <a:gd name="T26" fmla="*/ 4 w 49"/>
                <a:gd name="T27" fmla="*/ 39 h 49"/>
                <a:gd name="T28" fmla="*/ 2 w 49"/>
                <a:gd name="T29" fmla="*/ 33 h 49"/>
                <a:gd name="T30" fmla="*/ 0 w 49"/>
                <a:gd name="T31" fmla="*/ 24 h 49"/>
                <a:gd name="T32" fmla="*/ 2 w 49"/>
                <a:gd name="T33" fmla="*/ 18 h 49"/>
                <a:gd name="T34" fmla="*/ 4 w 49"/>
                <a:gd name="T35" fmla="*/ 10 h 49"/>
                <a:gd name="T36" fmla="*/ 10 w 49"/>
                <a:gd name="T37" fmla="*/ 6 h 49"/>
                <a:gd name="T38" fmla="*/ 17 w 49"/>
                <a:gd name="T39" fmla="*/ 2 h 49"/>
                <a:gd name="T40" fmla="*/ 25 w 49"/>
                <a:gd name="T41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9" h="49">
                  <a:moveTo>
                    <a:pt x="25" y="0"/>
                  </a:moveTo>
                  <a:lnTo>
                    <a:pt x="33" y="2"/>
                  </a:lnTo>
                  <a:lnTo>
                    <a:pt x="39" y="6"/>
                  </a:lnTo>
                  <a:lnTo>
                    <a:pt x="45" y="10"/>
                  </a:lnTo>
                  <a:lnTo>
                    <a:pt x="49" y="18"/>
                  </a:lnTo>
                  <a:lnTo>
                    <a:pt x="49" y="24"/>
                  </a:lnTo>
                  <a:lnTo>
                    <a:pt x="49" y="33"/>
                  </a:lnTo>
                  <a:lnTo>
                    <a:pt x="45" y="39"/>
                  </a:lnTo>
                  <a:lnTo>
                    <a:pt x="39" y="45"/>
                  </a:lnTo>
                  <a:lnTo>
                    <a:pt x="33" y="49"/>
                  </a:lnTo>
                  <a:lnTo>
                    <a:pt x="25" y="49"/>
                  </a:lnTo>
                  <a:lnTo>
                    <a:pt x="17" y="49"/>
                  </a:lnTo>
                  <a:lnTo>
                    <a:pt x="10" y="45"/>
                  </a:lnTo>
                  <a:lnTo>
                    <a:pt x="4" y="39"/>
                  </a:lnTo>
                  <a:lnTo>
                    <a:pt x="2" y="33"/>
                  </a:lnTo>
                  <a:lnTo>
                    <a:pt x="0" y="24"/>
                  </a:lnTo>
                  <a:lnTo>
                    <a:pt x="2" y="18"/>
                  </a:lnTo>
                  <a:lnTo>
                    <a:pt x="4" y="10"/>
                  </a:lnTo>
                  <a:lnTo>
                    <a:pt x="10" y="6"/>
                  </a:lnTo>
                  <a:lnTo>
                    <a:pt x="17" y="2"/>
                  </a:lnTo>
                  <a:lnTo>
                    <a:pt x="2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86699" tIns="43349" rIns="86699" bIns="43349" numCol="1" anchor="t" anchorCtr="0" compatLnSpc="1"/>
            <a:lstStyle/>
            <a:p>
              <a:endParaRPr lang="zh-CN" altLang="en-US" sz="2273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0" name="Freeform 45"/>
            <p:cNvSpPr/>
            <p:nvPr/>
          </p:nvSpPr>
          <p:spPr bwMode="auto">
            <a:xfrm>
              <a:off x="6074920" y="3912299"/>
              <a:ext cx="3297681" cy="543574"/>
            </a:xfrm>
            <a:custGeom>
              <a:avLst/>
              <a:gdLst>
                <a:gd name="T0" fmla="*/ 269 w 1456"/>
                <a:gd name="T1" fmla="*/ 0 h 240"/>
                <a:gd name="T2" fmla="*/ 1456 w 1456"/>
                <a:gd name="T3" fmla="*/ 0 h 240"/>
                <a:gd name="T4" fmla="*/ 1456 w 1456"/>
                <a:gd name="T5" fmla="*/ 10 h 240"/>
                <a:gd name="T6" fmla="*/ 269 w 1456"/>
                <a:gd name="T7" fmla="*/ 10 h 240"/>
                <a:gd name="T8" fmla="*/ 249 w 1456"/>
                <a:gd name="T9" fmla="*/ 14 h 240"/>
                <a:gd name="T10" fmla="*/ 229 w 1456"/>
                <a:gd name="T11" fmla="*/ 22 h 240"/>
                <a:gd name="T12" fmla="*/ 213 w 1456"/>
                <a:gd name="T13" fmla="*/ 35 h 240"/>
                <a:gd name="T14" fmla="*/ 8 w 1456"/>
                <a:gd name="T15" fmla="*/ 240 h 240"/>
                <a:gd name="T16" fmla="*/ 0 w 1456"/>
                <a:gd name="T17" fmla="*/ 234 h 240"/>
                <a:gd name="T18" fmla="*/ 207 w 1456"/>
                <a:gd name="T19" fmla="*/ 26 h 240"/>
                <a:gd name="T20" fmla="*/ 225 w 1456"/>
                <a:gd name="T21" fmla="*/ 12 h 240"/>
                <a:gd name="T22" fmla="*/ 247 w 1456"/>
                <a:gd name="T23" fmla="*/ 4 h 240"/>
                <a:gd name="T24" fmla="*/ 269 w 1456"/>
                <a:gd name="T25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56" h="240">
                  <a:moveTo>
                    <a:pt x="269" y="0"/>
                  </a:moveTo>
                  <a:lnTo>
                    <a:pt x="1456" y="0"/>
                  </a:lnTo>
                  <a:lnTo>
                    <a:pt x="1456" y="10"/>
                  </a:lnTo>
                  <a:lnTo>
                    <a:pt x="269" y="10"/>
                  </a:lnTo>
                  <a:lnTo>
                    <a:pt x="249" y="14"/>
                  </a:lnTo>
                  <a:lnTo>
                    <a:pt x="229" y="22"/>
                  </a:lnTo>
                  <a:lnTo>
                    <a:pt x="213" y="35"/>
                  </a:lnTo>
                  <a:lnTo>
                    <a:pt x="8" y="240"/>
                  </a:lnTo>
                  <a:lnTo>
                    <a:pt x="0" y="234"/>
                  </a:lnTo>
                  <a:lnTo>
                    <a:pt x="207" y="26"/>
                  </a:lnTo>
                  <a:lnTo>
                    <a:pt x="225" y="12"/>
                  </a:lnTo>
                  <a:lnTo>
                    <a:pt x="247" y="4"/>
                  </a:lnTo>
                  <a:lnTo>
                    <a:pt x="26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86699" tIns="43349" rIns="86699" bIns="43349" numCol="1" anchor="t" anchorCtr="0" compatLnSpc="1"/>
            <a:lstStyle/>
            <a:p>
              <a:endParaRPr lang="zh-CN" altLang="en-US" sz="2273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 flipH="1">
            <a:off x="2701197" y="4110484"/>
            <a:ext cx="3473639" cy="633115"/>
            <a:chOff x="6129277" y="4392456"/>
            <a:chExt cx="3243324" cy="591137"/>
          </a:xfrm>
          <a:solidFill>
            <a:schemeClr val="bg2">
              <a:lumMod val="75000"/>
            </a:schemeClr>
          </a:solidFill>
        </p:grpSpPr>
        <p:sp>
          <p:nvSpPr>
            <p:cNvPr id="31" name="Freeform 46"/>
            <p:cNvSpPr/>
            <p:nvPr/>
          </p:nvSpPr>
          <p:spPr bwMode="auto">
            <a:xfrm>
              <a:off x="6129277" y="4872613"/>
              <a:ext cx="110980" cy="110980"/>
            </a:xfrm>
            <a:custGeom>
              <a:avLst/>
              <a:gdLst>
                <a:gd name="T0" fmla="*/ 24 w 49"/>
                <a:gd name="T1" fmla="*/ 0 h 49"/>
                <a:gd name="T2" fmla="*/ 30 w 49"/>
                <a:gd name="T3" fmla="*/ 2 h 49"/>
                <a:gd name="T4" fmla="*/ 38 w 49"/>
                <a:gd name="T5" fmla="*/ 4 h 49"/>
                <a:gd name="T6" fmla="*/ 43 w 49"/>
                <a:gd name="T7" fmla="*/ 10 h 49"/>
                <a:gd name="T8" fmla="*/ 47 w 49"/>
                <a:gd name="T9" fmla="*/ 16 h 49"/>
                <a:gd name="T10" fmla="*/ 49 w 49"/>
                <a:gd name="T11" fmla="*/ 24 h 49"/>
                <a:gd name="T12" fmla="*/ 47 w 49"/>
                <a:gd name="T13" fmla="*/ 32 h 49"/>
                <a:gd name="T14" fmla="*/ 43 w 49"/>
                <a:gd name="T15" fmla="*/ 39 h 49"/>
                <a:gd name="T16" fmla="*/ 38 w 49"/>
                <a:gd name="T17" fmla="*/ 45 h 49"/>
                <a:gd name="T18" fmla="*/ 30 w 49"/>
                <a:gd name="T19" fmla="*/ 49 h 49"/>
                <a:gd name="T20" fmla="*/ 24 w 49"/>
                <a:gd name="T21" fmla="*/ 49 h 49"/>
                <a:gd name="T22" fmla="*/ 16 w 49"/>
                <a:gd name="T23" fmla="*/ 49 h 49"/>
                <a:gd name="T24" fmla="*/ 10 w 49"/>
                <a:gd name="T25" fmla="*/ 45 h 49"/>
                <a:gd name="T26" fmla="*/ 4 w 49"/>
                <a:gd name="T27" fmla="*/ 39 h 49"/>
                <a:gd name="T28" fmla="*/ 0 w 49"/>
                <a:gd name="T29" fmla="*/ 32 h 49"/>
                <a:gd name="T30" fmla="*/ 0 w 49"/>
                <a:gd name="T31" fmla="*/ 24 h 49"/>
                <a:gd name="T32" fmla="*/ 0 w 49"/>
                <a:gd name="T33" fmla="*/ 16 h 49"/>
                <a:gd name="T34" fmla="*/ 4 w 49"/>
                <a:gd name="T35" fmla="*/ 10 h 49"/>
                <a:gd name="T36" fmla="*/ 10 w 49"/>
                <a:gd name="T37" fmla="*/ 4 h 49"/>
                <a:gd name="T38" fmla="*/ 16 w 49"/>
                <a:gd name="T39" fmla="*/ 2 h 49"/>
                <a:gd name="T40" fmla="*/ 24 w 49"/>
                <a:gd name="T41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9" h="49">
                  <a:moveTo>
                    <a:pt x="24" y="0"/>
                  </a:moveTo>
                  <a:lnTo>
                    <a:pt x="30" y="2"/>
                  </a:lnTo>
                  <a:lnTo>
                    <a:pt x="38" y="4"/>
                  </a:lnTo>
                  <a:lnTo>
                    <a:pt x="43" y="10"/>
                  </a:lnTo>
                  <a:lnTo>
                    <a:pt x="47" y="16"/>
                  </a:lnTo>
                  <a:lnTo>
                    <a:pt x="49" y="24"/>
                  </a:lnTo>
                  <a:lnTo>
                    <a:pt x="47" y="32"/>
                  </a:lnTo>
                  <a:lnTo>
                    <a:pt x="43" y="39"/>
                  </a:lnTo>
                  <a:lnTo>
                    <a:pt x="38" y="45"/>
                  </a:lnTo>
                  <a:lnTo>
                    <a:pt x="30" y="49"/>
                  </a:lnTo>
                  <a:lnTo>
                    <a:pt x="24" y="49"/>
                  </a:lnTo>
                  <a:lnTo>
                    <a:pt x="16" y="49"/>
                  </a:lnTo>
                  <a:lnTo>
                    <a:pt x="10" y="45"/>
                  </a:lnTo>
                  <a:lnTo>
                    <a:pt x="4" y="39"/>
                  </a:lnTo>
                  <a:lnTo>
                    <a:pt x="0" y="32"/>
                  </a:lnTo>
                  <a:lnTo>
                    <a:pt x="0" y="24"/>
                  </a:lnTo>
                  <a:lnTo>
                    <a:pt x="0" y="16"/>
                  </a:lnTo>
                  <a:lnTo>
                    <a:pt x="4" y="10"/>
                  </a:lnTo>
                  <a:lnTo>
                    <a:pt x="10" y="4"/>
                  </a:lnTo>
                  <a:lnTo>
                    <a:pt x="16" y="2"/>
                  </a:lnTo>
                  <a:lnTo>
                    <a:pt x="2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86699" tIns="43349" rIns="86699" bIns="43349" numCol="1" anchor="t" anchorCtr="0" compatLnSpc="1"/>
            <a:lstStyle/>
            <a:p>
              <a:endParaRPr lang="zh-CN" altLang="en-US" sz="2273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2" name="Freeform 47"/>
            <p:cNvSpPr/>
            <p:nvPr/>
          </p:nvSpPr>
          <p:spPr bwMode="auto">
            <a:xfrm>
              <a:off x="6174575" y="4392456"/>
              <a:ext cx="3198026" cy="543574"/>
            </a:xfrm>
            <a:custGeom>
              <a:avLst/>
              <a:gdLst>
                <a:gd name="T0" fmla="*/ 270 w 1412"/>
                <a:gd name="T1" fmla="*/ 0 h 240"/>
                <a:gd name="T2" fmla="*/ 1412 w 1412"/>
                <a:gd name="T3" fmla="*/ 0 h 240"/>
                <a:gd name="T4" fmla="*/ 1412 w 1412"/>
                <a:gd name="T5" fmla="*/ 10 h 240"/>
                <a:gd name="T6" fmla="*/ 270 w 1412"/>
                <a:gd name="T7" fmla="*/ 10 h 240"/>
                <a:gd name="T8" fmla="*/ 248 w 1412"/>
                <a:gd name="T9" fmla="*/ 12 h 240"/>
                <a:gd name="T10" fmla="*/ 229 w 1412"/>
                <a:gd name="T11" fmla="*/ 20 h 240"/>
                <a:gd name="T12" fmla="*/ 213 w 1412"/>
                <a:gd name="T13" fmla="*/ 35 h 240"/>
                <a:gd name="T14" fmla="*/ 6 w 1412"/>
                <a:gd name="T15" fmla="*/ 240 h 240"/>
                <a:gd name="T16" fmla="*/ 0 w 1412"/>
                <a:gd name="T17" fmla="*/ 232 h 240"/>
                <a:gd name="T18" fmla="*/ 205 w 1412"/>
                <a:gd name="T19" fmla="*/ 26 h 240"/>
                <a:gd name="T20" fmla="*/ 223 w 1412"/>
                <a:gd name="T21" fmla="*/ 12 h 240"/>
                <a:gd name="T22" fmla="*/ 246 w 1412"/>
                <a:gd name="T23" fmla="*/ 2 h 240"/>
                <a:gd name="T24" fmla="*/ 270 w 1412"/>
                <a:gd name="T25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12" h="240">
                  <a:moveTo>
                    <a:pt x="270" y="0"/>
                  </a:moveTo>
                  <a:lnTo>
                    <a:pt x="1412" y="0"/>
                  </a:lnTo>
                  <a:lnTo>
                    <a:pt x="1412" y="10"/>
                  </a:lnTo>
                  <a:lnTo>
                    <a:pt x="270" y="10"/>
                  </a:lnTo>
                  <a:lnTo>
                    <a:pt x="248" y="12"/>
                  </a:lnTo>
                  <a:lnTo>
                    <a:pt x="229" y="20"/>
                  </a:lnTo>
                  <a:lnTo>
                    <a:pt x="213" y="35"/>
                  </a:lnTo>
                  <a:lnTo>
                    <a:pt x="6" y="240"/>
                  </a:lnTo>
                  <a:lnTo>
                    <a:pt x="0" y="232"/>
                  </a:lnTo>
                  <a:lnTo>
                    <a:pt x="205" y="26"/>
                  </a:lnTo>
                  <a:lnTo>
                    <a:pt x="223" y="12"/>
                  </a:lnTo>
                  <a:lnTo>
                    <a:pt x="246" y="2"/>
                  </a:lnTo>
                  <a:lnTo>
                    <a:pt x="2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86699" tIns="43349" rIns="86699" bIns="43349" numCol="1" anchor="t" anchorCtr="0" compatLnSpc="1"/>
            <a:lstStyle/>
            <a:p>
              <a:endParaRPr lang="zh-CN" altLang="en-US" sz="2273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6031715" y="4687521"/>
            <a:ext cx="3325669" cy="633115"/>
            <a:chOff x="6267435" y="4913381"/>
            <a:chExt cx="3105166" cy="591137"/>
          </a:xfrm>
          <a:solidFill>
            <a:schemeClr val="bg2">
              <a:lumMod val="75000"/>
            </a:schemeClr>
          </a:solidFill>
        </p:grpSpPr>
        <p:sp>
          <p:nvSpPr>
            <p:cNvPr id="33" name="Freeform 48"/>
            <p:cNvSpPr/>
            <p:nvPr/>
          </p:nvSpPr>
          <p:spPr bwMode="auto">
            <a:xfrm>
              <a:off x="6267435" y="5393538"/>
              <a:ext cx="108715" cy="110980"/>
            </a:xfrm>
            <a:custGeom>
              <a:avLst/>
              <a:gdLst>
                <a:gd name="T0" fmla="*/ 24 w 48"/>
                <a:gd name="T1" fmla="*/ 0 h 49"/>
                <a:gd name="T2" fmla="*/ 32 w 48"/>
                <a:gd name="T3" fmla="*/ 2 h 49"/>
                <a:gd name="T4" fmla="*/ 40 w 48"/>
                <a:gd name="T5" fmla="*/ 6 h 49"/>
                <a:gd name="T6" fmla="*/ 44 w 48"/>
                <a:gd name="T7" fmla="*/ 10 h 49"/>
                <a:gd name="T8" fmla="*/ 48 w 48"/>
                <a:gd name="T9" fmla="*/ 19 h 49"/>
                <a:gd name="T10" fmla="*/ 48 w 48"/>
                <a:gd name="T11" fmla="*/ 25 h 49"/>
                <a:gd name="T12" fmla="*/ 48 w 48"/>
                <a:gd name="T13" fmla="*/ 33 h 49"/>
                <a:gd name="T14" fmla="*/ 44 w 48"/>
                <a:gd name="T15" fmla="*/ 39 h 49"/>
                <a:gd name="T16" fmla="*/ 40 w 48"/>
                <a:gd name="T17" fmla="*/ 45 h 49"/>
                <a:gd name="T18" fmla="*/ 32 w 48"/>
                <a:gd name="T19" fmla="*/ 49 h 49"/>
                <a:gd name="T20" fmla="*/ 24 w 48"/>
                <a:gd name="T21" fmla="*/ 49 h 49"/>
                <a:gd name="T22" fmla="*/ 18 w 48"/>
                <a:gd name="T23" fmla="*/ 49 h 49"/>
                <a:gd name="T24" fmla="*/ 10 w 48"/>
                <a:gd name="T25" fmla="*/ 45 h 49"/>
                <a:gd name="T26" fmla="*/ 6 w 48"/>
                <a:gd name="T27" fmla="*/ 39 h 49"/>
                <a:gd name="T28" fmla="*/ 2 w 48"/>
                <a:gd name="T29" fmla="*/ 33 h 49"/>
                <a:gd name="T30" fmla="*/ 0 w 48"/>
                <a:gd name="T31" fmla="*/ 25 h 49"/>
                <a:gd name="T32" fmla="*/ 2 w 48"/>
                <a:gd name="T33" fmla="*/ 19 h 49"/>
                <a:gd name="T34" fmla="*/ 6 w 48"/>
                <a:gd name="T35" fmla="*/ 10 h 49"/>
                <a:gd name="T36" fmla="*/ 10 w 48"/>
                <a:gd name="T37" fmla="*/ 6 h 49"/>
                <a:gd name="T38" fmla="*/ 18 w 48"/>
                <a:gd name="T39" fmla="*/ 2 h 49"/>
                <a:gd name="T40" fmla="*/ 24 w 48"/>
                <a:gd name="T41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8" h="49">
                  <a:moveTo>
                    <a:pt x="24" y="0"/>
                  </a:moveTo>
                  <a:lnTo>
                    <a:pt x="32" y="2"/>
                  </a:lnTo>
                  <a:lnTo>
                    <a:pt x="40" y="6"/>
                  </a:lnTo>
                  <a:lnTo>
                    <a:pt x="44" y="10"/>
                  </a:lnTo>
                  <a:lnTo>
                    <a:pt x="48" y="19"/>
                  </a:lnTo>
                  <a:lnTo>
                    <a:pt x="48" y="25"/>
                  </a:lnTo>
                  <a:lnTo>
                    <a:pt x="48" y="33"/>
                  </a:lnTo>
                  <a:lnTo>
                    <a:pt x="44" y="39"/>
                  </a:lnTo>
                  <a:lnTo>
                    <a:pt x="40" y="45"/>
                  </a:lnTo>
                  <a:lnTo>
                    <a:pt x="32" y="49"/>
                  </a:lnTo>
                  <a:lnTo>
                    <a:pt x="24" y="49"/>
                  </a:lnTo>
                  <a:lnTo>
                    <a:pt x="18" y="49"/>
                  </a:lnTo>
                  <a:lnTo>
                    <a:pt x="10" y="45"/>
                  </a:lnTo>
                  <a:lnTo>
                    <a:pt x="6" y="39"/>
                  </a:lnTo>
                  <a:lnTo>
                    <a:pt x="2" y="33"/>
                  </a:lnTo>
                  <a:lnTo>
                    <a:pt x="0" y="25"/>
                  </a:lnTo>
                  <a:lnTo>
                    <a:pt x="2" y="19"/>
                  </a:lnTo>
                  <a:lnTo>
                    <a:pt x="6" y="10"/>
                  </a:lnTo>
                  <a:lnTo>
                    <a:pt x="10" y="6"/>
                  </a:lnTo>
                  <a:lnTo>
                    <a:pt x="18" y="2"/>
                  </a:lnTo>
                  <a:lnTo>
                    <a:pt x="2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86699" tIns="43349" rIns="86699" bIns="43349" numCol="1" anchor="t" anchorCtr="0" compatLnSpc="1"/>
            <a:lstStyle/>
            <a:p>
              <a:endParaRPr lang="zh-CN" altLang="en-US" sz="2273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4" name="Freeform 49"/>
            <p:cNvSpPr/>
            <p:nvPr/>
          </p:nvSpPr>
          <p:spPr bwMode="auto">
            <a:xfrm>
              <a:off x="6317263" y="4913381"/>
              <a:ext cx="3055338" cy="545839"/>
            </a:xfrm>
            <a:custGeom>
              <a:avLst/>
              <a:gdLst>
                <a:gd name="T0" fmla="*/ 270 w 1349"/>
                <a:gd name="T1" fmla="*/ 0 h 241"/>
                <a:gd name="T2" fmla="*/ 1349 w 1349"/>
                <a:gd name="T3" fmla="*/ 0 h 241"/>
                <a:gd name="T4" fmla="*/ 1349 w 1349"/>
                <a:gd name="T5" fmla="*/ 10 h 241"/>
                <a:gd name="T6" fmla="*/ 270 w 1349"/>
                <a:gd name="T7" fmla="*/ 10 h 241"/>
                <a:gd name="T8" fmla="*/ 248 w 1349"/>
                <a:gd name="T9" fmla="*/ 14 h 241"/>
                <a:gd name="T10" fmla="*/ 229 w 1349"/>
                <a:gd name="T11" fmla="*/ 23 h 241"/>
                <a:gd name="T12" fmla="*/ 213 w 1349"/>
                <a:gd name="T13" fmla="*/ 35 h 241"/>
                <a:gd name="T14" fmla="*/ 6 w 1349"/>
                <a:gd name="T15" fmla="*/ 241 h 241"/>
                <a:gd name="T16" fmla="*/ 0 w 1349"/>
                <a:gd name="T17" fmla="*/ 235 h 241"/>
                <a:gd name="T18" fmla="*/ 205 w 1349"/>
                <a:gd name="T19" fmla="*/ 27 h 241"/>
                <a:gd name="T20" fmla="*/ 223 w 1349"/>
                <a:gd name="T21" fmla="*/ 12 h 241"/>
                <a:gd name="T22" fmla="*/ 246 w 1349"/>
                <a:gd name="T23" fmla="*/ 4 h 241"/>
                <a:gd name="T24" fmla="*/ 270 w 1349"/>
                <a:gd name="T25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49" h="241">
                  <a:moveTo>
                    <a:pt x="270" y="0"/>
                  </a:moveTo>
                  <a:lnTo>
                    <a:pt x="1349" y="0"/>
                  </a:lnTo>
                  <a:lnTo>
                    <a:pt x="1349" y="10"/>
                  </a:lnTo>
                  <a:lnTo>
                    <a:pt x="270" y="10"/>
                  </a:lnTo>
                  <a:lnTo>
                    <a:pt x="248" y="14"/>
                  </a:lnTo>
                  <a:lnTo>
                    <a:pt x="229" y="23"/>
                  </a:lnTo>
                  <a:lnTo>
                    <a:pt x="213" y="35"/>
                  </a:lnTo>
                  <a:lnTo>
                    <a:pt x="6" y="241"/>
                  </a:lnTo>
                  <a:lnTo>
                    <a:pt x="0" y="235"/>
                  </a:lnTo>
                  <a:lnTo>
                    <a:pt x="205" y="27"/>
                  </a:lnTo>
                  <a:lnTo>
                    <a:pt x="223" y="12"/>
                  </a:lnTo>
                  <a:lnTo>
                    <a:pt x="246" y="4"/>
                  </a:lnTo>
                  <a:lnTo>
                    <a:pt x="2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86699" tIns="43349" rIns="86699" bIns="43349" numCol="1" anchor="t" anchorCtr="0" compatLnSpc="1"/>
            <a:lstStyle/>
            <a:p>
              <a:endParaRPr lang="zh-CN" altLang="en-US" sz="2273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42" name="TextBox 23"/>
          <p:cNvSpPr txBox="1"/>
          <p:nvPr/>
        </p:nvSpPr>
        <p:spPr>
          <a:xfrm>
            <a:off x="1902050" y="2370561"/>
            <a:ext cx="3038505" cy="14650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2021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年开始与</a:t>
            </a:r>
            <a:r>
              <a:rPr lang="en-US" altLang="zh-CN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SmartBugs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合作，已在上海、北京开展实验教学；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00"/>
                </a:highlight>
                <a:cs typeface="+mn-ea"/>
                <a:sym typeface="+mn-lt"/>
              </a:rPr>
              <a:t>帮助</a:t>
            </a:r>
            <a:r>
              <a:rPr lang="en-US" altLang="zh-CN" sz="1400" dirty="0" err="1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00"/>
                </a:highlight>
                <a:cs typeface="+mn-ea"/>
                <a:sym typeface="+mn-lt"/>
              </a:rPr>
              <a:t>Altopia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00"/>
                </a:highlight>
                <a:cs typeface="+mn-ea"/>
                <a:sym typeface="+mn-lt"/>
              </a:rPr>
              <a:t>学院快速获取国内市场，在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00"/>
                </a:highlight>
                <a:cs typeface="+mn-ea"/>
                <a:sym typeface="+mn-lt"/>
              </a:rPr>
              <a:t>2021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00"/>
                </a:highlight>
                <a:cs typeface="+mn-ea"/>
                <a:sym typeface="+mn-lt"/>
              </a:rPr>
              <a:t>年实现收入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00"/>
                </a:highlight>
                <a:cs typeface="+mn-ea"/>
                <a:sym typeface="+mn-lt"/>
              </a:rPr>
              <a:t>100%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00"/>
                </a:highlight>
                <a:cs typeface="+mn-ea"/>
                <a:sym typeface="+mn-lt"/>
              </a:rPr>
              <a:t>增长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；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00"/>
                </a:highlight>
                <a:cs typeface="+mn-ea"/>
                <a:sym typeface="+mn-lt"/>
              </a:rPr>
              <a:t>延续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00"/>
                </a:highlight>
                <a:cs typeface="+mn-ea"/>
                <a:sym typeface="+mn-lt"/>
              </a:rPr>
              <a:t>China Future Education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00"/>
                </a:highlight>
                <a:cs typeface="+mn-ea"/>
                <a:sym typeface="+mn-lt"/>
              </a:rPr>
              <a:t>合作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highlight>
                <a:srgbClr val="FFFF00"/>
              </a:highlight>
              <a:cs typeface="+mn-ea"/>
              <a:sym typeface="+mn-lt"/>
            </a:endParaRPr>
          </a:p>
        </p:txBody>
      </p:sp>
      <p:sp>
        <p:nvSpPr>
          <p:cNvPr id="43" name="TextBox 24"/>
          <p:cNvSpPr txBox="1"/>
          <p:nvPr/>
        </p:nvSpPr>
        <p:spPr>
          <a:xfrm>
            <a:off x="2503215" y="1844626"/>
            <a:ext cx="1643399" cy="5021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273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新合作伙伴</a:t>
            </a:r>
            <a:endParaRPr lang="id-ID" altLang="zh-CN" sz="2273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5" name="TextBox 23"/>
          <p:cNvSpPr txBox="1"/>
          <p:nvPr/>
        </p:nvSpPr>
        <p:spPr>
          <a:xfrm>
            <a:off x="1405288" y="4626940"/>
            <a:ext cx="2521440" cy="624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BIY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学员的家长或将同时成为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BIY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的投资人</a:t>
            </a:r>
            <a:endParaRPr lang="en-GB" altLang="zh-CN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6" name="TextBox 24"/>
          <p:cNvSpPr txBox="1"/>
          <p:nvPr/>
        </p:nvSpPr>
        <p:spPr>
          <a:xfrm>
            <a:off x="2004784" y="4145656"/>
            <a:ext cx="1351652" cy="5021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273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新投资者</a:t>
            </a:r>
            <a:endParaRPr lang="id-ID" altLang="zh-CN" sz="2273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7" name="TextBox 23"/>
          <p:cNvSpPr txBox="1"/>
          <p:nvPr/>
        </p:nvSpPr>
        <p:spPr>
          <a:xfrm>
            <a:off x="7230029" y="1477258"/>
            <a:ext cx="3652029" cy="90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双减政策下我们看到了无穷的时代机遇，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2021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年实现了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2020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年双倍收入增长（预计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2022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年近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100%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收入增长）</a:t>
            </a:r>
            <a:endParaRPr lang="en-GB" altLang="zh-CN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8" name="TextBox 24"/>
          <p:cNvSpPr txBox="1"/>
          <p:nvPr/>
        </p:nvSpPr>
        <p:spPr>
          <a:xfrm>
            <a:off x="7216682" y="959777"/>
            <a:ext cx="2518638" cy="5021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273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双减政策下的机遇</a:t>
            </a:r>
          </a:p>
        </p:txBody>
      </p:sp>
      <p:sp>
        <p:nvSpPr>
          <p:cNvPr id="49" name="TextBox 23"/>
          <p:cNvSpPr txBox="1"/>
          <p:nvPr/>
        </p:nvSpPr>
        <p:spPr>
          <a:xfrm>
            <a:off x="7912026" y="3095371"/>
            <a:ext cx="3173460" cy="34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USD 2,000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-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4,000 / 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每个学生 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/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每年</a:t>
            </a:r>
          </a:p>
        </p:txBody>
      </p:sp>
      <p:sp>
        <p:nvSpPr>
          <p:cNvPr id="50" name="TextBox 24"/>
          <p:cNvSpPr txBox="1"/>
          <p:nvPr/>
        </p:nvSpPr>
        <p:spPr>
          <a:xfrm>
            <a:off x="7869498" y="2625219"/>
            <a:ext cx="1935145" cy="5021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273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支付意愿强烈</a:t>
            </a:r>
            <a:endParaRPr lang="id-ID" altLang="zh-CN" sz="2273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1" name="TextBox 23"/>
          <p:cNvSpPr txBox="1"/>
          <p:nvPr/>
        </p:nvSpPr>
        <p:spPr>
          <a:xfrm>
            <a:off x="8478313" y="5201775"/>
            <a:ext cx="2940753" cy="624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BIY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团队已完成课程内容、运营团队、授课渠道等等的本土化</a:t>
            </a:r>
            <a:endParaRPr lang="en-GB" altLang="zh-CN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2" name="TextBox 24"/>
          <p:cNvSpPr txBox="1"/>
          <p:nvPr/>
        </p:nvSpPr>
        <p:spPr>
          <a:xfrm>
            <a:off x="8480588" y="4699586"/>
            <a:ext cx="2405106" cy="5021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273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本土化费时费力</a:t>
            </a:r>
          </a:p>
        </p:txBody>
      </p:sp>
      <p:sp>
        <p:nvSpPr>
          <p:cNvPr id="53" name="文本框 52">
            <a:extLst>
              <a:ext uri="{FF2B5EF4-FFF2-40B4-BE49-F238E27FC236}">
                <a16:creationId xmlns:a16="http://schemas.microsoft.com/office/drawing/2014/main" id="{B04B1A9B-5FF3-4173-B001-3369818C38DC}"/>
              </a:ext>
            </a:extLst>
          </p:cNvPr>
          <p:cNvSpPr txBox="1"/>
          <p:nvPr/>
        </p:nvSpPr>
        <p:spPr>
          <a:xfrm>
            <a:off x="1128566" y="185236"/>
            <a:ext cx="3316118" cy="4987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2400" dirty="0">
                <a:solidFill>
                  <a:schemeClr val="bg2">
                    <a:lumMod val="1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851tegakizatsu" panose="02000600000000000000" pitchFamily="2" charset="-128"/>
                <a:sym typeface="+mn-lt"/>
              </a:rPr>
              <a:t>“中国计划” </a:t>
            </a:r>
            <a:r>
              <a:rPr lang="en-US" altLang="zh-CN" sz="2400" dirty="0">
                <a:solidFill>
                  <a:schemeClr val="bg2">
                    <a:lumMod val="1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851tegakizatsu" panose="02000600000000000000" pitchFamily="2" charset="-128"/>
                <a:sym typeface="+mn-lt"/>
              </a:rPr>
              <a:t>China Plan!</a:t>
            </a:r>
            <a:endParaRPr lang="zh-CN" altLang="en-US" sz="2400" dirty="0">
              <a:solidFill>
                <a:schemeClr val="bg2">
                  <a:lumMod val="10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851tegakizatsu" panose="02000600000000000000" pitchFamily="2" charset="-128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28515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>
            <a:extLst>
              <a:ext uri="{FF2B5EF4-FFF2-40B4-BE49-F238E27FC236}">
                <a16:creationId xmlns:a16="http://schemas.microsoft.com/office/drawing/2014/main" id="{AFA072C3-ED32-4DE4-8807-8EE62FF86FAD}"/>
              </a:ext>
            </a:extLst>
          </p:cNvPr>
          <p:cNvSpPr/>
          <p:nvPr/>
        </p:nvSpPr>
        <p:spPr>
          <a:xfrm>
            <a:off x="2085975" y="1190625"/>
            <a:ext cx="8019415" cy="4476750"/>
          </a:xfrm>
          <a:custGeom>
            <a:avLst/>
            <a:gdLst>
              <a:gd name="connsiteX0" fmla="*/ 0 w 8019415"/>
              <a:gd name="connsiteY0" fmla="*/ 0 h 4476750"/>
              <a:gd name="connsiteX1" fmla="*/ 8019415 w 8019415"/>
              <a:gd name="connsiteY1" fmla="*/ 0 h 4476750"/>
              <a:gd name="connsiteX2" fmla="*/ 8019415 w 8019415"/>
              <a:gd name="connsiteY2" fmla="*/ 4476750 h 4476750"/>
              <a:gd name="connsiteX3" fmla="*/ 0 w 8019415"/>
              <a:gd name="connsiteY3" fmla="*/ 4476750 h 4476750"/>
              <a:gd name="connsiteX4" fmla="*/ 0 w 8019415"/>
              <a:gd name="connsiteY4" fmla="*/ 0 h 4476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19415" h="4476750" fill="none" extrusionOk="0">
                <a:moveTo>
                  <a:pt x="0" y="0"/>
                </a:moveTo>
                <a:cubicBezTo>
                  <a:pt x="1403393" y="-49533"/>
                  <a:pt x="4434252" y="-14809"/>
                  <a:pt x="8019415" y="0"/>
                </a:cubicBezTo>
                <a:cubicBezTo>
                  <a:pt x="8107054" y="1670330"/>
                  <a:pt x="7946736" y="2735738"/>
                  <a:pt x="8019415" y="4476750"/>
                </a:cubicBezTo>
                <a:cubicBezTo>
                  <a:pt x="5300166" y="4428519"/>
                  <a:pt x="3024818" y="4561205"/>
                  <a:pt x="0" y="4476750"/>
                </a:cubicBezTo>
                <a:cubicBezTo>
                  <a:pt x="-38581" y="2642621"/>
                  <a:pt x="63341" y="760774"/>
                  <a:pt x="0" y="0"/>
                </a:cubicBezTo>
                <a:close/>
              </a:path>
              <a:path w="8019415" h="4476750" stroke="0" extrusionOk="0">
                <a:moveTo>
                  <a:pt x="0" y="0"/>
                </a:moveTo>
                <a:cubicBezTo>
                  <a:pt x="3689647" y="118645"/>
                  <a:pt x="4098308" y="116012"/>
                  <a:pt x="8019415" y="0"/>
                </a:cubicBezTo>
                <a:cubicBezTo>
                  <a:pt x="7886533" y="967393"/>
                  <a:pt x="8104366" y="3119231"/>
                  <a:pt x="8019415" y="4476750"/>
                </a:cubicBezTo>
                <a:cubicBezTo>
                  <a:pt x="4503178" y="4611350"/>
                  <a:pt x="2866773" y="4319554"/>
                  <a:pt x="0" y="4476750"/>
                </a:cubicBezTo>
                <a:cubicBezTo>
                  <a:pt x="-20187" y="2697575"/>
                  <a:pt x="-152480" y="1381414"/>
                  <a:pt x="0" y="0"/>
                </a:cubicBezTo>
                <a:close/>
              </a:path>
            </a:pathLst>
          </a:custGeom>
          <a:solidFill>
            <a:srgbClr val="39C694"/>
          </a:solidFill>
          <a:ln w="76200">
            <a:solidFill>
              <a:srgbClr val="39C694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8" name="图片 7" descr="资源 13343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82470" y="4020820"/>
            <a:ext cx="231775" cy="225425"/>
          </a:xfrm>
          <a:prstGeom prst="rect">
            <a:avLst/>
          </a:prstGeom>
        </p:spPr>
      </p:pic>
      <p:pic>
        <p:nvPicPr>
          <p:cNvPr id="12" name="图片 11" descr="资源 93430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15157" y="3210560"/>
            <a:ext cx="1495425" cy="381000"/>
          </a:xfrm>
          <a:prstGeom prst="rect">
            <a:avLst/>
          </a:prstGeom>
        </p:spPr>
      </p:pic>
      <p:pic>
        <p:nvPicPr>
          <p:cNvPr id="2" name="图片 1" descr="资源 93430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8820" y="3020060"/>
            <a:ext cx="1495425" cy="381000"/>
          </a:xfrm>
          <a:prstGeom prst="rect">
            <a:avLst/>
          </a:prstGeom>
        </p:spPr>
      </p:pic>
      <p:sp>
        <p:nvSpPr>
          <p:cNvPr id="3" name="MH_Title"/>
          <p:cNvSpPr/>
          <p:nvPr>
            <p:custDataLst>
              <p:tags r:id="rId1"/>
            </p:custDataLst>
          </p:nvPr>
        </p:nvSpPr>
        <p:spPr>
          <a:xfrm>
            <a:off x="3452776" y="2993730"/>
            <a:ext cx="4842229" cy="665887"/>
          </a:xfrm>
          <a:prstGeom prst="rect">
            <a:avLst/>
          </a:prstGeom>
          <a:solidFill>
            <a:schemeClr val="bg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0" rIns="540000" bIns="0" anchor="ctr">
            <a:norm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en-US" altLang="zh-CN" sz="2800" dirty="0">
                <a:solidFill>
                  <a:schemeClr val="bg2">
                    <a:lumMod val="1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851tegakizatsu" panose="02000600000000000000" pitchFamily="2" charset="-128"/>
                <a:sym typeface="+mn-lt"/>
              </a:rPr>
              <a:t>Business Plan</a:t>
            </a:r>
            <a:endParaRPr lang="zh-CN" altLang="en-US" sz="2800" dirty="0">
              <a:solidFill>
                <a:schemeClr val="bg2">
                  <a:lumMod val="10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851tegakizatsu" panose="02000600000000000000" pitchFamily="2" charset="-128"/>
              <a:sym typeface="+mn-lt"/>
            </a:endParaRPr>
          </a:p>
        </p:txBody>
      </p:sp>
      <p:sp>
        <p:nvSpPr>
          <p:cNvPr id="10" name="MH_Number"/>
          <p:cNvSpPr/>
          <p:nvPr>
            <p:custDataLst>
              <p:tags r:id="rId2"/>
            </p:custDataLst>
          </p:nvPr>
        </p:nvSpPr>
        <p:spPr>
          <a:xfrm>
            <a:off x="7521283" y="2761714"/>
            <a:ext cx="773721" cy="897901"/>
          </a:xfrm>
          <a:custGeom>
            <a:avLst/>
            <a:gdLst>
              <a:gd name="connsiteX0" fmla="*/ 0 w 640080"/>
              <a:gd name="connsiteY0" fmla="*/ 0 h 662940"/>
              <a:gd name="connsiteX1" fmla="*/ 0 w 640080"/>
              <a:gd name="connsiteY1" fmla="*/ 502920 h 662940"/>
              <a:gd name="connsiteX2" fmla="*/ 640080 w 640080"/>
              <a:gd name="connsiteY2" fmla="*/ 662940 h 662940"/>
              <a:gd name="connsiteX3" fmla="*/ 640080 w 640080"/>
              <a:gd name="connsiteY3" fmla="*/ 160020 h 662940"/>
              <a:gd name="connsiteX4" fmla="*/ 0 w 640080"/>
              <a:gd name="connsiteY4" fmla="*/ 0 h 662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080" h="662940">
                <a:moveTo>
                  <a:pt x="0" y="0"/>
                </a:moveTo>
                <a:lnTo>
                  <a:pt x="0" y="502920"/>
                </a:lnTo>
                <a:lnTo>
                  <a:pt x="640080" y="662940"/>
                </a:lnTo>
                <a:lnTo>
                  <a:pt x="640080" y="160020"/>
                </a:lnTo>
                <a:lnTo>
                  <a:pt x="0" y="0"/>
                </a:lnTo>
                <a:close/>
              </a:path>
            </a:pathLst>
          </a:custGeom>
          <a:solidFill>
            <a:srgbClr val="2B95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4000" b="1" dirty="0">
                <a:solidFill>
                  <a:srgbClr val="FFFFFF"/>
                </a:solidFill>
                <a:cs typeface="+mn-ea"/>
                <a:sym typeface="+mn-lt"/>
              </a:rPr>
              <a:t>4</a:t>
            </a:r>
            <a:endParaRPr lang="zh-CN" altLang="en-US" sz="4000" b="1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D52AF02A-3A45-415C-BF17-A44603C6D3D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91533" y="419939"/>
            <a:ext cx="2602373" cy="991525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8F7C1406-4348-49F8-823E-A25B55B23DF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22380" y="1588044"/>
            <a:ext cx="1183729" cy="668136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3BC97BAB-ED83-41F7-8F85-95AF65E6F99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12119" y="5291617"/>
            <a:ext cx="783563" cy="783563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A26F0761-51E1-4CB9-876D-735AAC01A31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635351" y="4759281"/>
            <a:ext cx="943578" cy="608297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4CA22A87-72FC-4956-8F98-F99DAC5BFB9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1363" y="4601821"/>
            <a:ext cx="1385085" cy="1781695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9C3EE044-C5E8-49D3-8671-11FC4640D73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949495" y="849904"/>
            <a:ext cx="1228381" cy="511826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E4990BE4-7892-4689-9A61-873E52FBF29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21168037">
            <a:off x="9857106" y="1716453"/>
            <a:ext cx="811525" cy="777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268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355A39F2-BE94-4675-9CA4-13DAC14187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7788" y="2473518"/>
            <a:ext cx="4119758" cy="1569661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57C9B007-B41B-4ADD-B4AA-AEB22FFD3C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2094" y="4582308"/>
            <a:ext cx="1183729" cy="668136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EEC01E92-9949-45F3-8333-758F12BA54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77788" y="1758488"/>
            <a:ext cx="1228381" cy="1228381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23BCCB19-4237-4686-9A86-AF7A923EB0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45286" y="3691461"/>
            <a:ext cx="1385085" cy="1781695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E7352DE6-BE76-456B-AB16-F0F3C929EBE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37667" y="1675668"/>
            <a:ext cx="1228381" cy="511826"/>
          </a:xfrm>
          <a:prstGeom prst="rect">
            <a:avLst/>
          </a:prstGeom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id="{CE8B24F9-D265-40AF-A7D5-028E52527CB5}"/>
              </a:ext>
            </a:extLst>
          </p:cNvPr>
          <p:cNvSpPr txBox="1"/>
          <p:nvPr/>
        </p:nvSpPr>
        <p:spPr>
          <a:xfrm>
            <a:off x="1128566" y="185236"/>
            <a:ext cx="3316118" cy="4987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zh-CN" altLang="en-US" sz="2400" dirty="0">
                <a:solidFill>
                  <a:schemeClr val="bg2">
                    <a:lumMod val="1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851tegakizatsu" panose="02000600000000000000" pitchFamily="2" charset="-128"/>
                <a:sym typeface="+mn-lt"/>
              </a:rPr>
              <a:t>合作方式规划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87C23C0-3BF8-D92A-0856-156D1972B896}"/>
              </a:ext>
            </a:extLst>
          </p:cNvPr>
          <p:cNvSpPr txBox="1"/>
          <p:nvPr/>
        </p:nvSpPr>
        <p:spPr>
          <a:xfrm>
            <a:off x="6746488" y="1505415"/>
            <a:ext cx="461793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BIY-China Business Plan Appendix:</a:t>
            </a:r>
          </a:p>
          <a:p>
            <a:pPr marL="342900" indent="-342900">
              <a:buAutoNum type="arabicParenR"/>
            </a:pPr>
            <a:r>
              <a:rPr lang="en-US" dirty="0"/>
              <a:t>Incorporate BIY-China in China</a:t>
            </a:r>
          </a:p>
          <a:p>
            <a:pPr marL="342900" indent="-342900">
              <a:buAutoNum type="arabicParenR"/>
            </a:pPr>
            <a:r>
              <a:rPr lang="en-US" dirty="0"/>
              <a:t>Seed round of funding</a:t>
            </a:r>
          </a:p>
          <a:p>
            <a:pPr marL="342900" indent="-342900">
              <a:buFontTx/>
              <a:buAutoNum type="arabicParenR"/>
            </a:pPr>
            <a:r>
              <a:rPr lang="en-US" dirty="0"/>
              <a:t>Build-It-Yourself / BIY-China relationship</a:t>
            </a:r>
          </a:p>
          <a:p>
            <a:pPr marL="342900" indent="-342900">
              <a:buAutoNum type="arabicParenR"/>
            </a:pPr>
            <a:r>
              <a:rPr lang="en-US" dirty="0"/>
              <a:t>Year 1 budget</a:t>
            </a:r>
          </a:p>
          <a:p>
            <a:pPr marL="342900" indent="-342900">
              <a:buAutoNum type="arabicParenR"/>
            </a:pPr>
            <a:r>
              <a:rPr lang="en-US" dirty="0"/>
              <a:t>Classroom of the future research</a:t>
            </a:r>
          </a:p>
          <a:p>
            <a:pPr marL="342900" indent="-342900">
              <a:buAutoNum type="arabicParenR"/>
            </a:pPr>
            <a:r>
              <a:rPr lang="en-US" dirty="0"/>
              <a:t>Partner research</a:t>
            </a:r>
          </a:p>
          <a:p>
            <a:pPr marL="342900" indent="-342900">
              <a:buAutoNum type="arabicParenR"/>
            </a:pPr>
            <a:r>
              <a:rPr lang="en-US" dirty="0"/>
              <a:t>Distribution partner proposal</a:t>
            </a:r>
          </a:p>
        </p:txBody>
      </p:sp>
    </p:spTree>
    <p:extLst>
      <p:ext uri="{BB962C8B-B14F-4D97-AF65-F5344CB8AC3E}">
        <p14:creationId xmlns:p14="http://schemas.microsoft.com/office/powerpoint/2010/main" val="1251131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片 32">
            <a:extLst>
              <a:ext uri="{FF2B5EF4-FFF2-40B4-BE49-F238E27FC236}">
                <a16:creationId xmlns:a16="http://schemas.microsoft.com/office/drawing/2014/main" id="{F8AF2B81-9834-421F-BEFC-BE7B357B79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2085975" y="1190625"/>
            <a:ext cx="8019415" cy="4476750"/>
          </a:xfrm>
          <a:custGeom>
            <a:avLst/>
            <a:gdLst>
              <a:gd name="connsiteX0" fmla="*/ 0 w 8019415"/>
              <a:gd name="connsiteY0" fmla="*/ 0 h 4476750"/>
              <a:gd name="connsiteX1" fmla="*/ 8019415 w 8019415"/>
              <a:gd name="connsiteY1" fmla="*/ 0 h 4476750"/>
              <a:gd name="connsiteX2" fmla="*/ 8019415 w 8019415"/>
              <a:gd name="connsiteY2" fmla="*/ 4476750 h 4476750"/>
              <a:gd name="connsiteX3" fmla="*/ 0 w 8019415"/>
              <a:gd name="connsiteY3" fmla="*/ 4476750 h 4476750"/>
              <a:gd name="connsiteX4" fmla="*/ 0 w 8019415"/>
              <a:gd name="connsiteY4" fmla="*/ 0 h 4476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19415" h="4476750" fill="none" extrusionOk="0">
                <a:moveTo>
                  <a:pt x="0" y="0"/>
                </a:moveTo>
                <a:cubicBezTo>
                  <a:pt x="1403393" y="-49533"/>
                  <a:pt x="4434252" y="-14809"/>
                  <a:pt x="8019415" y="0"/>
                </a:cubicBezTo>
                <a:cubicBezTo>
                  <a:pt x="8107054" y="1670330"/>
                  <a:pt x="7946736" y="2735738"/>
                  <a:pt x="8019415" y="4476750"/>
                </a:cubicBezTo>
                <a:cubicBezTo>
                  <a:pt x="5300166" y="4428519"/>
                  <a:pt x="3024818" y="4561205"/>
                  <a:pt x="0" y="4476750"/>
                </a:cubicBezTo>
                <a:cubicBezTo>
                  <a:pt x="-38581" y="2642621"/>
                  <a:pt x="63341" y="760774"/>
                  <a:pt x="0" y="0"/>
                </a:cubicBezTo>
                <a:close/>
              </a:path>
              <a:path w="8019415" h="4476750" stroke="0" extrusionOk="0">
                <a:moveTo>
                  <a:pt x="0" y="0"/>
                </a:moveTo>
                <a:cubicBezTo>
                  <a:pt x="3689647" y="118645"/>
                  <a:pt x="4098308" y="116012"/>
                  <a:pt x="8019415" y="0"/>
                </a:cubicBezTo>
                <a:cubicBezTo>
                  <a:pt x="7886533" y="967393"/>
                  <a:pt x="8104366" y="3119231"/>
                  <a:pt x="8019415" y="4476750"/>
                </a:cubicBezTo>
                <a:cubicBezTo>
                  <a:pt x="4503178" y="4611350"/>
                  <a:pt x="2866773" y="4319554"/>
                  <a:pt x="0" y="4476750"/>
                </a:cubicBezTo>
                <a:cubicBezTo>
                  <a:pt x="-20187" y="2697575"/>
                  <a:pt x="-152480" y="1381414"/>
                  <a:pt x="0" y="0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39C694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229417" y="3985572"/>
            <a:ext cx="557075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6000" b="1" dirty="0">
                <a:latin typeface="851tegakizatsu" panose="02000600000000000000" pitchFamily="2" charset="-128"/>
                <a:ea typeface="851tegakizatsu" panose="02000600000000000000" pitchFamily="2" charset="-128"/>
                <a:cs typeface="851tegakizatsu" panose="02000600000000000000" pitchFamily="2" charset="-128"/>
                <a:sym typeface="+mn-lt"/>
              </a:rPr>
              <a:t>感谢您的观看！</a:t>
            </a:r>
            <a:endParaRPr lang="zh-CN" altLang="en-US" sz="6000" b="1" dirty="0">
              <a:solidFill>
                <a:schemeClr val="tx1"/>
              </a:solidFill>
              <a:latin typeface="851tegakizatsu" panose="02000600000000000000" pitchFamily="2" charset="-128"/>
              <a:ea typeface="851tegakizatsu" panose="02000600000000000000" pitchFamily="2" charset="-128"/>
              <a:cs typeface="851tegakizatsu" panose="02000600000000000000" pitchFamily="2" charset="-128"/>
              <a:sym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376F995-BC4D-E79F-2A19-35ADCCBD2EEF}"/>
              </a:ext>
            </a:extLst>
          </p:cNvPr>
          <p:cNvSpPr txBox="1"/>
          <p:nvPr/>
        </p:nvSpPr>
        <p:spPr>
          <a:xfrm>
            <a:off x="3508667" y="1321009"/>
            <a:ext cx="5160387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5400" b="1" dirty="0">
                <a:solidFill>
                  <a:schemeClr val="bg1"/>
                </a:solidFill>
                <a:latin typeface="Bradley Hand ITC" panose="03070402050302030203" pitchFamily="66" charset="0"/>
                <a:ea typeface="851tegakizatsu" panose="02010600030101010101" charset="-128"/>
                <a:cs typeface="851tegakizatsu" panose="02010600030101010101" charset="-128"/>
                <a:sym typeface="+mn-lt"/>
              </a:rPr>
              <a:t>Build-It-Yourself</a:t>
            </a:r>
          </a:p>
          <a:p>
            <a:pPr algn="ctr">
              <a:lnSpc>
                <a:spcPct val="150000"/>
              </a:lnSpc>
            </a:pPr>
            <a:r>
              <a:rPr lang="en-US" altLang="zh-CN" sz="2400" b="1" dirty="0">
                <a:latin typeface="Bradley Hand ITC" panose="03070402050302030203" pitchFamily="66" charset="0"/>
                <a:ea typeface="851tegakizatsu" panose="02010600030101010101" charset="-128"/>
                <a:cs typeface="851tegakizatsu" panose="02010600030101010101" charset="-128"/>
                <a:sym typeface="+mn-lt"/>
              </a:rPr>
              <a:t>BIY –China</a:t>
            </a:r>
          </a:p>
          <a:p>
            <a:pPr algn="ctr">
              <a:lnSpc>
                <a:spcPct val="150000"/>
              </a:lnSpc>
            </a:pPr>
            <a:r>
              <a:rPr lang="en-US" altLang="zh-CN" sz="2400" b="1" dirty="0">
                <a:latin typeface="Bradley Hand ITC" panose="03070402050302030203" pitchFamily="66" charset="0"/>
                <a:ea typeface="851tegakizatsu" panose="02010600030101010101" charset="-128"/>
                <a:cs typeface="851tegakizatsu" panose="02010600030101010101" charset="-128"/>
                <a:sym typeface="+mn-lt"/>
              </a:rPr>
              <a:t>Enlightens the Future</a:t>
            </a:r>
          </a:p>
        </p:txBody>
      </p:sp>
      <p:pic>
        <p:nvPicPr>
          <p:cNvPr id="7" name="Picture 7" descr="A picture containing text, domestic cat&#10;&#10;Description automatically generated">
            <a:extLst>
              <a:ext uri="{FF2B5EF4-FFF2-40B4-BE49-F238E27FC236}">
                <a16:creationId xmlns:a16="http://schemas.microsoft.com/office/drawing/2014/main" id="{5CBEF670-C773-14FC-57F4-C4B3C625463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0031" y="1758723"/>
            <a:ext cx="4862261" cy="713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600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id="{466B67EA-B3A9-45F4-BC86-D451FB41F9E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矩形 13">
            <a:extLst>
              <a:ext uri="{FF2B5EF4-FFF2-40B4-BE49-F238E27FC236}">
                <a16:creationId xmlns:a16="http://schemas.microsoft.com/office/drawing/2014/main" id="{FAB53D8D-DB1F-452D-9238-B6AA9F09121B}"/>
              </a:ext>
            </a:extLst>
          </p:cNvPr>
          <p:cNvSpPr/>
          <p:nvPr/>
        </p:nvSpPr>
        <p:spPr>
          <a:xfrm>
            <a:off x="2085975" y="1190625"/>
            <a:ext cx="8019415" cy="4476750"/>
          </a:xfrm>
          <a:custGeom>
            <a:avLst/>
            <a:gdLst>
              <a:gd name="connsiteX0" fmla="*/ 0 w 8019415"/>
              <a:gd name="connsiteY0" fmla="*/ 0 h 4476750"/>
              <a:gd name="connsiteX1" fmla="*/ 8019415 w 8019415"/>
              <a:gd name="connsiteY1" fmla="*/ 0 h 4476750"/>
              <a:gd name="connsiteX2" fmla="*/ 8019415 w 8019415"/>
              <a:gd name="connsiteY2" fmla="*/ 4476750 h 4476750"/>
              <a:gd name="connsiteX3" fmla="*/ 0 w 8019415"/>
              <a:gd name="connsiteY3" fmla="*/ 4476750 h 4476750"/>
              <a:gd name="connsiteX4" fmla="*/ 0 w 8019415"/>
              <a:gd name="connsiteY4" fmla="*/ 0 h 4476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19415" h="4476750" fill="none" extrusionOk="0">
                <a:moveTo>
                  <a:pt x="0" y="0"/>
                </a:moveTo>
                <a:cubicBezTo>
                  <a:pt x="1403393" y="-49533"/>
                  <a:pt x="4434252" y="-14809"/>
                  <a:pt x="8019415" y="0"/>
                </a:cubicBezTo>
                <a:cubicBezTo>
                  <a:pt x="8107054" y="1670330"/>
                  <a:pt x="7946736" y="2735738"/>
                  <a:pt x="8019415" y="4476750"/>
                </a:cubicBezTo>
                <a:cubicBezTo>
                  <a:pt x="5300166" y="4428519"/>
                  <a:pt x="3024818" y="4561205"/>
                  <a:pt x="0" y="4476750"/>
                </a:cubicBezTo>
                <a:cubicBezTo>
                  <a:pt x="-38581" y="2642621"/>
                  <a:pt x="63341" y="760774"/>
                  <a:pt x="0" y="0"/>
                </a:cubicBezTo>
                <a:close/>
              </a:path>
              <a:path w="8019415" h="4476750" stroke="0" extrusionOk="0">
                <a:moveTo>
                  <a:pt x="0" y="0"/>
                </a:moveTo>
                <a:cubicBezTo>
                  <a:pt x="3689647" y="118645"/>
                  <a:pt x="4098308" y="116012"/>
                  <a:pt x="8019415" y="0"/>
                </a:cubicBezTo>
                <a:cubicBezTo>
                  <a:pt x="7886533" y="967393"/>
                  <a:pt x="8104366" y="3119231"/>
                  <a:pt x="8019415" y="4476750"/>
                </a:cubicBezTo>
                <a:cubicBezTo>
                  <a:pt x="4503178" y="4611350"/>
                  <a:pt x="2866773" y="4319554"/>
                  <a:pt x="0" y="4476750"/>
                </a:cubicBezTo>
                <a:cubicBezTo>
                  <a:pt x="-20187" y="2697575"/>
                  <a:pt x="-152480" y="1381414"/>
                  <a:pt x="0" y="0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39C694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MH_Entry_1">
            <a:hlinkClick r:id="rId15" action="ppaction://hlinksldjump"/>
          </p:cNvPr>
          <p:cNvSpPr/>
          <p:nvPr>
            <p:custDataLst>
              <p:tags r:id="rId2"/>
            </p:custDataLst>
          </p:nvPr>
        </p:nvSpPr>
        <p:spPr>
          <a:xfrm>
            <a:off x="2783632" y="2105922"/>
            <a:ext cx="3180652" cy="37986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0" rIns="540000" bIns="0" anchor="ctr">
            <a:norm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en-US" altLang="zh-CN" dirty="0">
                <a:solidFill>
                  <a:schemeClr val="bg2">
                    <a:lumMod val="1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851tegakizatsu" panose="02000600000000000000" pitchFamily="2" charset="-128"/>
                <a:sym typeface="+mn-lt"/>
              </a:rPr>
              <a:t>BIY</a:t>
            </a:r>
            <a:r>
              <a:rPr lang="zh-CN" altLang="en-US" dirty="0">
                <a:solidFill>
                  <a:schemeClr val="bg2">
                    <a:lumMod val="1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851tegakizatsu" panose="02000600000000000000" pitchFamily="2" charset="-128"/>
                <a:sym typeface="+mn-lt"/>
              </a:rPr>
              <a:t>的课程和团队</a:t>
            </a:r>
          </a:p>
        </p:txBody>
      </p:sp>
      <p:sp>
        <p:nvSpPr>
          <p:cNvPr id="4" name="MH_Number_1">
            <a:hlinkClick r:id="rId15" action="ppaction://hlinksldjump"/>
          </p:cNvPr>
          <p:cNvSpPr/>
          <p:nvPr>
            <p:custDataLst>
              <p:tags r:id="rId3"/>
            </p:custDataLst>
          </p:nvPr>
        </p:nvSpPr>
        <p:spPr>
          <a:xfrm>
            <a:off x="5430358" y="1973567"/>
            <a:ext cx="533926" cy="512217"/>
          </a:xfrm>
          <a:custGeom>
            <a:avLst/>
            <a:gdLst>
              <a:gd name="connsiteX0" fmla="*/ 0 w 640080"/>
              <a:gd name="connsiteY0" fmla="*/ 0 h 662940"/>
              <a:gd name="connsiteX1" fmla="*/ 0 w 640080"/>
              <a:gd name="connsiteY1" fmla="*/ 502920 h 662940"/>
              <a:gd name="connsiteX2" fmla="*/ 640080 w 640080"/>
              <a:gd name="connsiteY2" fmla="*/ 662940 h 662940"/>
              <a:gd name="connsiteX3" fmla="*/ 640080 w 640080"/>
              <a:gd name="connsiteY3" fmla="*/ 160020 h 662940"/>
              <a:gd name="connsiteX4" fmla="*/ 0 w 640080"/>
              <a:gd name="connsiteY4" fmla="*/ 0 h 662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080" h="662940">
                <a:moveTo>
                  <a:pt x="0" y="0"/>
                </a:moveTo>
                <a:lnTo>
                  <a:pt x="0" y="502920"/>
                </a:lnTo>
                <a:lnTo>
                  <a:pt x="640080" y="662940"/>
                </a:lnTo>
                <a:lnTo>
                  <a:pt x="640080" y="16002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400" b="1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01</a:t>
            </a:r>
            <a:endParaRPr lang="zh-CN" altLang="en-US" sz="2400" b="1">
              <a:solidFill>
                <a:schemeClr val="bg2">
                  <a:lumMod val="1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" name="MH_Entry_2">
            <a:hlinkClick r:id="" action="ppaction://noaction"/>
          </p:cNvPr>
          <p:cNvSpPr/>
          <p:nvPr>
            <p:custDataLst>
              <p:tags r:id="rId4"/>
            </p:custDataLst>
          </p:nvPr>
        </p:nvSpPr>
        <p:spPr>
          <a:xfrm>
            <a:off x="3367658" y="2856008"/>
            <a:ext cx="3180652" cy="37986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0" rIns="540000" bIns="0" anchor="ctr">
            <a:norm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en-US" altLang="zh-CN" dirty="0">
                <a:solidFill>
                  <a:schemeClr val="bg2">
                    <a:lumMod val="1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851tegakizatsu" panose="02000600000000000000" pitchFamily="2" charset="-128"/>
                <a:sym typeface="+mn-lt"/>
              </a:rPr>
              <a:t>BIY</a:t>
            </a:r>
            <a:r>
              <a:rPr lang="zh-CN" altLang="en-US" dirty="0">
                <a:solidFill>
                  <a:schemeClr val="bg2">
                    <a:lumMod val="1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851tegakizatsu" panose="02000600000000000000" pitchFamily="2" charset="-128"/>
                <a:sym typeface="+mn-lt"/>
              </a:rPr>
              <a:t>的优势亮点</a:t>
            </a:r>
          </a:p>
        </p:txBody>
      </p:sp>
      <p:sp>
        <p:nvSpPr>
          <p:cNvPr id="7" name="MH_Number_2">
            <a:hlinkClick r:id="" action="ppaction://noaction"/>
          </p:cNvPr>
          <p:cNvSpPr/>
          <p:nvPr>
            <p:custDataLst>
              <p:tags r:id="rId5"/>
            </p:custDataLst>
          </p:nvPr>
        </p:nvSpPr>
        <p:spPr>
          <a:xfrm>
            <a:off x="6014384" y="2723653"/>
            <a:ext cx="533926" cy="512217"/>
          </a:xfrm>
          <a:custGeom>
            <a:avLst/>
            <a:gdLst>
              <a:gd name="connsiteX0" fmla="*/ 0 w 640080"/>
              <a:gd name="connsiteY0" fmla="*/ 0 h 662940"/>
              <a:gd name="connsiteX1" fmla="*/ 0 w 640080"/>
              <a:gd name="connsiteY1" fmla="*/ 502920 h 662940"/>
              <a:gd name="connsiteX2" fmla="*/ 640080 w 640080"/>
              <a:gd name="connsiteY2" fmla="*/ 662940 h 662940"/>
              <a:gd name="connsiteX3" fmla="*/ 640080 w 640080"/>
              <a:gd name="connsiteY3" fmla="*/ 160020 h 662940"/>
              <a:gd name="connsiteX4" fmla="*/ 0 w 640080"/>
              <a:gd name="connsiteY4" fmla="*/ 0 h 662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080" h="662940">
                <a:moveTo>
                  <a:pt x="0" y="0"/>
                </a:moveTo>
                <a:lnTo>
                  <a:pt x="0" y="502920"/>
                </a:lnTo>
                <a:lnTo>
                  <a:pt x="640080" y="662940"/>
                </a:lnTo>
                <a:lnTo>
                  <a:pt x="640080" y="16002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400" b="1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02</a:t>
            </a:r>
            <a:endParaRPr lang="zh-CN" altLang="en-US" sz="2400" b="1">
              <a:solidFill>
                <a:schemeClr val="bg2">
                  <a:lumMod val="1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" name="MH_Entry_3">
            <a:hlinkClick r:id="rId16" action="ppaction://hlinksldjump"/>
          </p:cNvPr>
          <p:cNvSpPr/>
          <p:nvPr>
            <p:custDataLst>
              <p:tags r:id="rId6"/>
            </p:custDataLst>
          </p:nvPr>
        </p:nvSpPr>
        <p:spPr>
          <a:xfrm>
            <a:off x="2783632" y="3606094"/>
            <a:ext cx="3180652" cy="37986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0" rIns="540000" bIns="0" anchor="ctr">
            <a:norm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zh-CN" altLang="en-US" dirty="0">
                <a:solidFill>
                  <a:schemeClr val="bg2">
                    <a:lumMod val="1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851tegakizatsu" panose="02000600000000000000" pitchFamily="2" charset="-128"/>
                <a:sym typeface="+mn-lt"/>
              </a:rPr>
              <a:t>“中国计划” </a:t>
            </a:r>
            <a:r>
              <a:rPr lang="en-US" altLang="zh-CN" dirty="0">
                <a:solidFill>
                  <a:schemeClr val="bg2">
                    <a:lumMod val="1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851tegakizatsu" panose="02000600000000000000" pitchFamily="2" charset="-128"/>
                <a:sym typeface="+mn-lt"/>
              </a:rPr>
              <a:t>China Plan!</a:t>
            </a:r>
            <a:endParaRPr lang="zh-CN" altLang="en-US" dirty="0">
              <a:solidFill>
                <a:schemeClr val="bg2">
                  <a:lumMod val="10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851tegakizatsu" panose="02000600000000000000" pitchFamily="2" charset="-128"/>
              <a:sym typeface="+mn-lt"/>
            </a:endParaRPr>
          </a:p>
        </p:txBody>
      </p:sp>
      <p:sp>
        <p:nvSpPr>
          <p:cNvPr id="10" name="MH_Number_3">
            <a:hlinkClick r:id="rId16" action="ppaction://hlinksldjump"/>
          </p:cNvPr>
          <p:cNvSpPr/>
          <p:nvPr>
            <p:custDataLst>
              <p:tags r:id="rId7"/>
            </p:custDataLst>
          </p:nvPr>
        </p:nvSpPr>
        <p:spPr>
          <a:xfrm>
            <a:off x="5430358" y="3473739"/>
            <a:ext cx="533926" cy="512217"/>
          </a:xfrm>
          <a:custGeom>
            <a:avLst/>
            <a:gdLst>
              <a:gd name="connsiteX0" fmla="*/ 0 w 640080"/>
              <a:gd name="connsiteY0" fmla="*/ 0 h 662940"/>
              <a:gd name="connsiteX1" fmla="*/ 0 w 640080"/>
              <a:gd name="connsiteY1" fmla="*/ 502920 h 662940"/>
              <a:gd name="connsiteX2" fmla="*/ 640080 w 640080"/>
              <a:gd name="connsiteY2" fmla="*/ 662940 h 662940"/>
              <a:gd name="connsiteX3" fmla="*/ 640080 w 640080"/>
              <a:gd name="connsiteY3" fmla="*/ 160020 h 662940"/>
              <a:gd name="connsiteX4" fmla="*/ 0 w 640080"/>
              <a:gd name="connsiteY4" fmla="*/ 0 h 662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080" h="662940">
                <a:moveTo>
                  <a:pt x="0" y="0"/>
                </a:moveTo>
                <a:lnTo>
                  <a:pt x="0" y="502920"/>
                </a:lnTo>
                <a:lnTo>
                  <a:pt x="640080" y="662940"/>
                </a:lnTo>
                <a:lnTo>
                  <a:pt x="640080" y="16002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400" b="1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03</a:t>
            </a:r>
            <a:endParaRPr lang="zh-CN" altLang="en-US" sz="2400" b="1">
              <a:solidFill>
                <a:schemeClr val="bg2">
                  <a:lumMod val="1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" name="MH_Entry_4">
            <a:hlinkClick r:id="rId17" action="ppaction://hlinksldjump"/>
          </p:cNvPr>
          <p:cNvSpPr/>
          <p:nvPr>
            <p:custDataLst>
              <p:tags r:id="rId8"/>
            </p:custDataLst>
          </p:nvPr>
        </p:nvSpPr>
        <p:spPr>
          <a:xfrm>
            <a:off x="3367658" y="4356180"/>
            <a:ext cx="3180652" cy="37986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0" rIns="540000" bIns="0" anchor="ctr">
            <a:norm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zh-CN" altLang="en-US" dirty="0">
                <a:solidFill>
                  <a:schemeClr val="bg2">
                    <a:lumMod val="1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851tegakizatsu" panose="02000600000000000000" pitchFamily="2" charset="-128"/>
                <a:sym typeface="+mn-lt"/>
              </a:rPr>
              <a:t>合作方式规划</a:t>
            </a:r>
          </a:p>
        </p:txBody>
      </p:sp>
      <p:sp>
        <p:nvSpPr>
          <p:cNvPr id="13" name="MH_Number_4">
            <a:hlinkClick r:id="rId17" action="ppaction://hlinksldjump"/>
          </p:cNvPr>
          <p:cNvSpPr/>
          <p:nvPr>
            <p:custDataLst>
              <p:tags r:id="rId9"/>
            </p:custDataLst>
          </p:nvPr>
        </p:nvSpPr>
        <p:spPr>
          <a:xfrm>
            <a:off x="6014384" y="4223825"/>
            <a:ext cx="533926" cy="512217"/>
          </a:xfrm>
          <a:custGeom>
            <a:avLst/>
            <a:gdLst>
              <a:gd name="connsiteX0" fmla="*/ 0 w 640080"/>
              <a:gd name="connsiteY0" fmla="*/ 0 h 662940"/>
              <a:gd name="connsiteX1" fmla="*/ 0 w 640080"/>
              <a:gd name="connsiteY1" fmla="*/ 502920 h 662940"/>
              <a:gd name="connsiteX2" fmla="*/ 640080 w 640080"/>
              <a:gd name="connsiteY2" fmla="*/ 662940 h 662940"/>
              <a:gd name="connsiteX3" fmla="*/ 640080 w 640080"/>
              <a:gd name="connsiteY3" fmla="*/ 160020 h 662940"/>
              <a:gd name="connsiteX4" fmla="*/ 0 w 640080"/>
              <a:gd name="connsiteY4" fmla="*/ 0 h 662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080" h="662940">
                <a:moveTo>
                  <a:pt x="0" y="0"/>
                </a:moveTo>
                <a:lnTo>
                  <a:pt x="0" y="502920"/>
                </a:lnTo>
                <a:lnTo>
                  <a:pt x="640080" y="662940"/>
                </a:lnTo>
                <a:lnTo>
                  <a:pt x="640080" y="16002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400" b="1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04</a:t>
            </a:r>
            <a:endParaRPr lang="zh-CN" altLang="en-US" sz="2400" b="1">
              <a:solidFill>
                <a:schemeClr val="bg2">
                  <a:lumMod val="1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8" name="MH_Others_1"/>
          <p:cNvSpPr/>
          <p:nvPr>
            <p:custDataLst>
              <p:tags r:id="rId10"/>
            </p:custDataLst>
          </p:nvPr>
        </p:nvSpPr>
        <p:spPr>
          <a:xfrm rot="16200000">
            <a:off x="6580534" y="3305654"/>
            <a:ext cx="3460074" cy="600879"/>
          </a:xfrm>
          <a:prstGeom prst="rect">
            <a:avLst/>
          </a:prstGeom>
        </p:spPr>
        <p:txBody>
          <a:bodyPr wrap="none" anchor="ctr" anchorCtr="0">
            <a:noAutofit/>
          </a:bodyPr>
          <a:lstStyle/>
          <a:p>
            <a:pPr algn="ctr">
              <a:defRPr/>
            </a:pPr>
            <a:r>
              <a:rPr lang="en-US" altLang="zh-CN" sz="3200" i="1" spc="500" dirty="0">
                <a:solidFill>
                  <a:schemeClr val="accent1">
                    <a:lumMod val="20000"/>
                    <a:lumOff val="80000"/>
                  </a:schemeClr>
                </a:solidFill>
                <a:latin typeface="851tegakizatsu" panose="02000600000000000000" pitchFamily="2" charset="-128"/>
                <a:ea typeface="851tegakizatsu" panose="02000600000000000000" pitchFamily="2" charset="-128"/>
                <a:cs typeface="851tegakizatsu" panose="02000600000000000000" pitchFamily="2" charset="-128"/>
                <a:sym typeface="+mn-lt"/>
              </a:rPr>
              <a:t>CONTENTS</a:t>
            </a:r>
            <a:endParaRPr lang="zh-CN" altLang="en-US" sz="3200" i="1" spc="500" dirty="0">
              <a:solidFill>
                <a:schemeClr val="accent1">
                  <a:lumMod val="20000"/>
                  <a:lumOff val="80000"/>
                </a:schemeClr>
              </a:solidFill>
              <a:latin typeface="851tegakizatsu" panose="02000600000000000000" pitchFamily="2" charset="-128"/>
              <a:ea typeface="851tegakizatsu" panose="02000600000000000000" pitchFamily="2" charset="-128"/>
              <a:cs typeface="851tegakizatsu" panose="02000600000000000000" pitchFamily="2" charset="-128"/>
              <a:sym typeface="+mn-lt"/>
            </a:endParaRPr>
          </a:p>
        </p:txBody>
      </p:sp>
      <p:sp>
        <p:nvSpPr>
          <p:cNvPr id="19" name="MH_Others_2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8611010" y="2035541"/>
            <a:ext cx="55721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no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6000" b="1" dirty="0">
                <a:solidFill>
                  <a:schemeClr val="accent1"/>
                </a:solidFill>
                <a:latin typeface="851tegakizatsu" panose="02000600000000000000" pitchFamily="2" charset="-128"/>
                <a:ea typeface="851tegakizatsu" panose="02000600000000000000" pitchFamily="2" charset="-128"/>
                <a:cs typeface="851tegakizatsu" panose="02000600000000000000" pitchFamily="2" charset="-128"/>
                <a:sym typeface="+mn-lt"/>
              </a:rPr>
              <a:t>目录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>
            <a:extLst>
              <a:ext uri="{FF2B5EF4-FFF2-40B4-BE49-F238E27FC236}">
                <a16:creationId xmlns:a16="http://schemas.microsoft.com/office/drawing/2014/main" id="{AFA072C3-ED32-4DE4-8807-8EE62FF86FAD}"/>
              </a:ext>
            </a:extLst>
          </p:cNvPr>
          <p:cNvSpPr/>
          <p:nvPr/>
        </p:nvSpPr>
        <p:spPr>
          <a:xfrm>
            <a:off x="2085975" y="1190625"/>
            <a:ext cx="8019415" cy="4476750"/>
          </a:xfrm>
          <a:custGeom>
            <a:avLst/>
            <a:gdLst>
              <a:gd name="connsiteX0" fmla="*/ 0 w 8019415"/>
              <a:gd name="connsiteY0" fmla="*/ 0 h 4476750"/>
              <a:gd name="connsiteX1" fmla="*/ 8019415 w 8019415"/>
              <a:gd name="connsiteY1" fmla="*/ 0 h 4476750"/>
              <a:gd name="connsiteX2" fmla="*/ 8019415 w 8019415"/>
              <a:gd name="connsiteY2" fmla="*/ 4476750 h 4476750"/>
              <a:gd name="connsiteX3" fmla="*/ 0 w 8019415"/>
              <a:gd name="connsiteY3" fmla="*/ 4476750 h 4476750"/>
              <a:gd name="connsiteX4" fmla="*/ 0 w 8019415"/>
              <a:gd name="connsiteY4" fmla="*/ 0 h 4476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19415" h="4476750" fill="none" extrusionOk="0">
                <a:moveTo>
                  <a:pt x="0" y="0"/>
                </a:moveTo>
                <a:cubicBezTo>
                  <a:pt x="1403393" y="-49533"/>
                  <a:pt x="4434252" y="-14809"/>
                  <a:pt x="8019415" y="0"/>
                </a:cubicBezTo>
                <a:cubicBezTo>
                  <a:pt x="8107054" y="1670330"/>
                  <a:pt x="7946736" y="2735738"/>
                  <a:pt x="8019415" y="4476750"/>
                </a:cubicBezTo>
                <a:cubicBezTo>
                  <a:pt x="5300166" y="4428519"/>
                  <a:pt x="3024818" y="4561205"/>
                  <a:pt x="0" y="4476750"/>
                </a:cubicBezTo>
                <a:cubicBezTo>
                  <a:pt x="-38581" y="2642621"/>
                  <a:pt x="63341" y="760774"/>
                  <a:pt x="0" y="0"/>
                </a:cubicBezTo>
                <a:close/>
              </a:path>
              <a:path w="8019415" h="4476750" stroke="0" extrusionOk="0">
                <a:moveTo>
                  <a:pt x="0" y="0"/>
                </a:moveTo>
                <a:cubicBezTo>
                  <a:pt x="3689647" y="118645"/>
                  <a:pt x="4098308" y="116012"/>
                  <a:pt x="8019415" y="0"/>
                </a:cubicBezTo>
                <a:cubicBezTo>
                  <a:pt x="7886533" y="967393"/>
                  <a:pt x="8104366" y="3119231"/>
                  <a:pt x="8019415" y="4476750"/>
                </a:cubicBezTo>
                <a:cubicBezTo>
                  <a:pt x="4503178" y="4611350"/>
                  <a:pt x="2866773" y="4319554"/>
                  <a:pt x="0" y="4476750"/>
                </a:cubicBezTo>
                <a:cubicBezTo>
                  <a:pt x="-20187" y="2697575"/>
                  <a:pt x="-152480" y="1381414"/>
                  <a:pt x="0" y="0"/>
                </a:cubicBezTo>
                <a:close/>
              </a:path>
            </a:pathLst>
          </a:custGeom>
          <a:solidFill>
            <a:srgbClr val="39C694"/>
          </a:solidFill>
          <a:ln w="76200">
            <a:solidFill>
              <a:srgbClr val="39C694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8" name="图片 7" descr="资源 133430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82470" y="4020820"/>
            <a:ext cx="231775" cy="225425"/>
          </a:xfrm>
          <a:prstGeom prst="rect">
            <a:avLst/>
          </a:prstGeom>
        </p:spPr>
      </p:pic>
      <p:pic>
        <p:nvPicPr>
          <p:cNvPr id="12" name="图片 11" descr="资源 93430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15157" y="3210560"/>
            <a:ext cx="1495425" cy="381000"/>
          </a:xfrm>
          <a:prstGeom prst="rect">
            <a:avLst/>
          </a:prstGeom>
        </p:spPr>
      </p:pic>
      <p:pic>
        <p:nvPicPr>
          <p:cNvPr id="2" name="图片 1" descr="资源 93430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8820" y="3020060"/>
            <a:ext cx="1495425" cy="381000"/>
          </a:xfrm>
          <a:prstGeom prst="rect">
            <a:avLst/>
          </a:prstGeom>
        </p:spPr>
      </p:pic>
      <p:sp>
        <p:nvSpPr>
          <p:cNvPr id="3" name="MH_Title"/>
          <p:cNvSpPr/>
          <p:nvPr>
            <p:custDataLst>
              <p:tags r:id="rId2"/>
            </p:custDataLst>
          </p:nvPr>
        </p:nvSpPr>
        <p:spPr>
          <a:xfrm>
            <a:off x="3452776" y="2993730"/>
            <a:ext cx="4842229" cy="665887"/>
          </a:xfrm>
          <a:prstGeom prst="rect">
            <a:avLst/>
          </a:prstGeom>
          <a:solidFill>
            <a:schemeClr val="bg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0" rIns="540000" bIns="0" anchor="ctr">
            <a:norm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851tegakizatsu" panose="02000600000000000000" pitchFamily="2" charset="-128"/>
                <a:sym typeface="+mn-lt"/>
              </a:rPr>
              <a:t>BIY</a:t>
            </a:r>
            <a:r>
              <a:rPr lang="zh-CN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851tegakizatsu" panose="02000600000000000000" pitchFamily="2" charset="-128"/>
                <a:sym typeface="+mn-lt"/>
              </a:rPr>
              <a:t>的课程和团队</a:t>
            </a:r>
          </a:p>
        </p:txBody>
      </p:sp>
      <p:sp>
        <p:nvSpPr>
          <p:cNvPr id="10" name="MH_Number"/>
          <p:cNvSpPr/>
          <p:nvPr>
            <p:custDataLst>
              <p:tags r:id="rId3"/>
            </p:custDataLst>
          </p:nvPr>
        </p:nvSpPr>
        <p:spPr>
          <a:xfrm>
            <a:off x="7521283" y="2761714"/>
            <a:ext cx="773721" cy="897901"/>
          </a:xfrm>
          <a:custGeom>
            <a:avLst/>
            <a:gdLst>
              <a:gd name="connsiteX0" fmla="*/ 0 w 640080"/>
              <a:gd name="connsiteY0" fmla="*/ 0 h 662940"/>
              <a:gd name="connsiteX1" fmla="*/ 0 w 640080"/>
              <a:gd name="connsiteY1" fmla="*/ 502920 h 662940"/>
              <a:gd name="connsiteX2" fmla="*/ 640080 w 640080"/>
              <a:gd name="connsiteY2" fmla="*/ 662940 h 662940"/>
              <a:gd name="connsiteX3" fmla="*/ 640080 w 640080"/>
              <a:gd name="connsiteY3" fmla="*/ 160020 h 662940"/>
              <a:gd name="connsiteX4" fmla="*/ 0 w 640080"/>
              <a:gd name="connsiteY4" fmla="*/ 0 h 662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080" h="662940">
                <a:moveTo>
                  <a:pt x="0" y="0"/>
                </a:moveTo>
                <a:lnTo>
                  <a:pt x="0" y="502920"/>
                </a:lnTo>
                <a:lnTo>
                  <a:pt x="640080" y="662940"/>
                </a:lnTo>
                <a:lnTo>
                  <a:pt x="640080" y="160020"/>
                </a:lnTo>
                <a:lnTo>
                  <a:pt x="0" y="0"/>
                </a:lnTo>
                <a:close/>
              </a:path>
            </a:pathLst>
          </a:custGeom>
          <a:solidFill>
            <a:srgbClr val="2B95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4000" b="1">
                <a:solidFill>
                  <a:srgbClr val="FFFFFF"/>
                </a:solidFill>
                <a:cs typeface="+mn-ea"/>
                <a:sym typeface="+mn-lt"/>
              </a:rPr>
              <a:t>1</a:t>
            </a:r>
            <a:endParaRPr lang="zh-CN" altLang="en-US" sz="4000" b="1">
              <a:solidFill>
                <a:srgbClr val="FFFFFF"/>
              </a:solidFill>
              <a:cs typeface="+mn-ea"/>
              <a:sym typeface="+mn-lt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D52AF02A-3A45-415C-BF17-A44603C6D3D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91533" y="419939"/>
            <a:ext cx="2602373" cy="991525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8F7C1406-4348-49F8-823E-A25B55B23DF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22380" y="1588044"/>
            <a:ext cx="1183729" cy="668136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3BC97BAB-ED83-41F7-8F85-95AF65E6F99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12119" y="5291617"/>
            <a:ext cx="783563" cy="783563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A26F0761-51E1-4CB9-876D-735AAC01A31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635351" y="4759281"/>
            <a:ext cx="943578" cy="608297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4CA22A87-72FC-4956-8F98-F99DAC5BFB9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611363" y="4601821"/>
            <a:ext cx="1385085" cy="1781695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9C3EE044-C5E8-49D3-8671-11FC4640D73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949495" y="849904"/>
            <a:ext cx="1228381" cy="511826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E4990BE4-7892-4689-9A61-873E52FBF29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21168037">
            <a:off x="9857106" y="1716453"/>
            <a:ext cx="811525" cy="77796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"/>
          <p:cNvSpPr/>
          <p:nvPr/>
        </p:nvSpPr>
        <p:spPr>
          <a:xfrm rot="16200000" flipH="1">
            <a:off x="6103362" y="3699933"/>
            <a:ext cx="987554" cy="1206109"/>
          </a:xfrm>
          <a:custGeom>
            <a:avLst/>
            <a:gdLst/>
            <a:ahLst/>
            <a:cxnLst/>
            <a:rect l="l" t="t" r="r" b="b"/>
            <a:pathLst>
              <a:path w="1184474" h="1305883">
                <a:moveTo>
                  <a:pt x="1128301" y="542257"/>
                </a:moveTo>
                <a:cubicBezTo>
                  <a:pt x="1138996" y="544244"/>
                  <a:pt x="1150947" y="549813"/>
                  <a:pt x="1160623" y="559490"/>
                </a:cubicBezTo>
                <a:cubicBezTo>
                  <a:pt x="1179976" y="578842"/>
                  <a:pt x="1182899" y="607295"/>
                  <a:pt x="1173598" y="616596"/>
                </a:cubicBezTo>
                <a:cubicBezTo>
                  <a:pt x="1164297" y="625897"/>
                  <a:pt x="1124169" y="634649"/>
                  <a:pt x="1104816" y="615297"/>
                </a:cubicBezTo>
                <a:cubicBezTo>
                  <a:pt x="1085464" y="595944"/>
                  <a:pt x="1094216" y="555816"/>
                  <a:pt x="1103517" y="546515"/>
                </a:cubicBezTo>
                <a:cubicBezTo>
                  <a:pt x="1108167" y="541864"/>
                  <a:pt x="1117606" y="540270"/>
                  <a:pt x="1128301" y="542257"/>
                </a:cubicBezTo>
                <a:close/>
                <a:moveTo>
                  <a:pt x="1129951" y="407312"/>
                </a:moveTo>
                <a:cubicBezTo>
                  <a:pt x="1142445" y="408682"/>
                  <a:pt x="1156099" y="414183"/>
                  <a:pt x="1166678" y="424762"/>
                </a:cubicBezTo>
                <a:cubicBezTo>
                  <a:pt x="1187836" y="445920"/>
                  <a:pt x="1188681" y="479378"/>
                  <a:pt x="1176799" y="491260"/>
                </a:cubicBezTo>
                <a:cubicBezTo>
                  <a:pt x="1164917" y="503142"/>
                  <a:pt x="1116544" y="517212"/>
                  <a:pt x="1095386" y="496054"/>
                </a:cubicBezTo>
                <a:cubicBezTo>
                  <a:pt x="1074229" y="474896"/>
                  <a:pt x="1088298" y="426523"/>
                  <a:pt x="1100180" y="414641"/>
                </a:cubicBezTo>
                <a:cubicBezTo>
                  <a:pt x="1106121" y="408700"/>
                  <a:pt x="1117456" y="405941"/>
                  <a:pt x="1129951" y="407312"/>
                </a:cubicBezTo>
                <a:close/>
                <a:moveTo>
                  <a:pt x="1108012" y="263931"/>
                </a:moveTo>
                <a:cubicBezTo>
                  <a:pt x="1121552" y="263764"/>
                  <a:pt x="1135813" y="267978"/>
                  <a:pt x="1146016" y="278181"/>
                </a:cubicBezTo>
                <a:cubicBezTo>
                  <a:pt x="1166422" y="298587"/>
                  <a:pt x="1162872" y="335223"/>
                  <a:pt x="1148231" y="349864"/>
                </a:cubicBezTo>
                <a:cubicBezTo>
                  <a:pt x="1133590" y="364505"/>
                  <a:pt x="1078576" y="386433"/>
                  <a:pt x="1058170" y="366027"/>
                </a:cubicBezTo>
                <a:cubicBezTo>
                  <a:pt x="1037764" y="345621"/>
                  <a:pt x="1059692" y="290607"/>
                  <a:pt x="1074333" y="275966"/>
                </a:cubicBezTo>
                <a:cubicBezTo>
                  <a:pt x="1081653" y="268645"/>
                  <a:pt x="1094472" y="264097"/>
                  <a:pt x="1108012" y="263931"/>
                </a:cubicBezTo>
                <a:close/>
                <a:moveTo>
                  <a:pt x="763865" y="213531"/>
                </a:moveTo>
                <a:cubicBezTo>
                  <a:pt x="829482" y="213531"/>
                  <a:pt x="945898" y="291848"/>
                  <a:pt x="992465" y="353231"/>
                </a:cubicBezTo>
                <a:cubicBezTo>
                  <a:pt x="1039032" y="414614"/>
                  <a:pt x="1049615" y="514098"/>
                  <a:pt x="1043265" y="581831"/>
                </a:cubicBezTo>
                <a:cubicBezTo>
                  <a:pt x="1036915" y="649564"/>
                  <a:pt x="1051732" y="668614"/>
                  <a:pt x="954365" y="759631"/>
                </a:cubicBezTo>
                <a:cubicBezTo>
                  <a:pt x="856998" y="850648"/>
                  <a:pt x="535265" y="1068664"/>
                  <a:pt x="459065" y="1127931"/>
                </a:cubicBezTo>
                <a:cubicBezTo>
                  <a:pt x="382865" y="1187198"/>
                  <a:pt x="306665" y="1301498"/>
                  <a:pt x="230465" y="1305731"/>
                </a:cubicBezTo>
                <a:cubicBezTo>
                  <a:pt x="154265" y="1309964"/>
                  <a:pt x="12448" y="1225298"/>
                  <a:pt x="1865" y="1153331"/>
                </a:cubicBezTo>
                <a:cubicBezTo>
                  <a:pt x="-8718" y="1081364"/>
                  <a:pt x="23032" y="945898"/>
                  <a:pt x="166965" y="873931"/>
                </a:cubicBezTo>
                <a:cubicBezTo>
                  <a:pt x="310898" y="801964"/>
                  <a:pt x="355348" y="846414"/>
                  <a:pt x="420965" y="823131"/>
                </a:cubicBezTo>
                <a:cubicBezTo>
                  <a:pt x="486582" y="799848"/>
                  <a:pt x="516215" y="774448"/>
                  <a:pt x="560665" y="734231"/>
                </a:cubicBezTo>
                <a:cubicBezTo>
                  <a:pt x="605115" y="694014"/>
                  <a:pt x="681315" y="645331"/>
                  <a:pt x="687665" y="581831"/>
                </a:cubicBezTo>
                <a:cubicBezTo>
                  <a:pt x="694015" y="518331"/>
                  <a:pt x="586065" y="414614"/>
                  <a:pt x="598765" y="353231"/>
                </a:cubicBezTo>
                <a:cubicBezTo>
                  <a:pt x="611465" y="291848"/>
                  <a:pt x="698248" y="213531"/>
                  <a:pt x="763865" y="213531"/>
                </a:cubicBezTo>
                <a:close/>
                <a:moveTo>
                  <a:pt x="1036431" y="129524"/>
                </a:moveTo>
                <a:cubicBezTo>
                  <a:pt x="1050986" y="129983"/>
                  <a:pt x="1066523" y="135189"/>
                  <a:pt x="1077979" y="146644"/>
                </a:cubicBezTo>
                <a:cubicBezTo>
                  <a:pt x="1100890" y="169556"/>
                  <a:pt x="1098800" y="208793"/>
                  <a:pt x="1083743" y="223851"/>
                </a:cubicBezTo>
                <a:cubicBezTo>
                  <a:pt x="1068686" y="238908"/>
                  <a:pt x="1010548" y="259898"/>
                  <a:pt x="987637" y="236987"/>
                </a:cubicBezTo>
                <a:cubicBezTo>
                  <a:pt x="964725" y="214075"/>
                  <a:pt x="985716" y="155938"/>
                  <a:pt x="1000773" y="140880"/>
                </a:cubicBezTo>
                <a:cubicBezTo>
                  <a:pt x="1008302" y="133352"/>
                  <a:pt x="1021875" y="129065"/>
                  <a:pt x="1036431" y="129524"/>
                </a:cubicBezTo>
                <a:close/>
                <a:moveTo>
                  <a:pt x="887345" y="66"/>
                </a:moveTo>
                <a:cubicBezTo>
                  <a:pt x="908214" y="841"/>
                  <a:pt x="930527" y="8428"/>
                  <a:pt x="947041" y="24941"/>
                </a:cubicBezTo>
                <a:cubicBezTo>
                  <a:pt x="980068" y="57968"/>
                  <a:pt x="977387" y="114196"/>
                  <a:pt x="955924" y="135659"/>
                </a:cubicBezTo>
                <a:cubicBezTo>
                  <a:pt x="934461" y="157122"/>
                  <a:pt x="851292" y="186743"/>
                  <a:pt x="818265" y="153717"/>
                </a:cubicBezTo>
                <a:cubicBezTo>
                  <a:pt x="785239" y="120690"/>
                  <a:pt x="814860" y="37521"/>
                  <a:pt x="836323" y="16058"/>
                </a:cubicBezTo>
                <a:cubicBezTo>
                  <a:pt x="847054" y="5326"/>
                  <a:pt x="866477" y="-710"/>
                  <a:pt x="887345" y="66"/>
                </a:cubicBezTo>
                <a:close/>
              </a:path>
            </a:pathLst>
          </a:custGeom>
          <a:solidFill>
            <a:schemeClr val="accent2"/>
          </a:solidFill>
          <a:ln w="3175" cap="flat" cmpd="sng" algn="ctr">
            <a:solidFill>
              <a:srgbClr val="EAEAEA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>
              <a:lnSpc>
                <a:spcPct val="120000"/>
              </a:lnSpc>
              <a:defRPr/>
            </a:pPr>
            <a:endParaRPr lang="zh-CN" altLang="en-US" sz="1600" kern="0">
              <a:solidFill>
                <a:srgbClr val="4D4D4D"/>
              </a:solidFill>
              <a:cs typeface="+mn-ea"/>
              <a:sym typeface="+mn-lt"/>
            </a:endParaRPr>
          </a:p>
        </p:txBody>
      </p:sp>
      <p:sp>
        <p:nvSpPr>
          <p:cNvPr id="3" name="任意多边形 2"/>
          <p:cNvSpPr>
            <a:spLocks noChangeArrowheads="1"/>
          </p:cNvSpPr>
          <p:nvPr/>
        </p:nvSpPr>
        <p:spPr bwMode="auto">
          <a:xfrm rot="15593269" flipH="1">
            <a:off x="8888980" y="1407024"/>
            <a:ext cx="860091" cy="1248846"/>
          </a:xfrm>
          <a:custGeom>
            <a:avLst/>
            <a:gdLst>
              <a:gd name="T0" fmla="*/ 0 w 1184474"/>
              <a:gd name="T1" fmla="*/ 0 h 1305883"/>
              <a:gd name="T2" fmla="*/ 1184474 w 1184474"/>
              <a:gd name="T3" fmla="*/ 1305883 h 1305883"/>
            </a:gdLst>
            <a:ahLst/>
            <a:cxnLst/>
            <a:rect l="T0" t="T1" r="T2" b="T3"/>
            <a:pathLst>
              <a:path w="1184474" h="1305883">
                <a:moveTo>
                  <a:pt x="1128301" y="542257"/>
                </a:moveTo>
                <a:cubicBezTo>
                  <a:pt x="1138996" y="544244"/>
                  <a:pt x="1150947" y="549813"/>
                  <a:pt x="1160623" y="559490"/>
                </a:cubicBezTo>
                <a:cubicBezTo>
                  <a:pt x="1179976" y="578842"/>
                  <a:pt x="1182899" y="607295"/>
                  <a:pt x="1173598" y="616596"/>
                </a:cubicBezTo>
                <a:cubicBezTo>
                  <a:pt x="1164297" y="625897"/>
                  <a:pt x="1124169" y="634649"/>
                  <a:pt x="1104816" y="615297"/>
                </a:cubicBezTo>
                <a:cubicBezTo>
                  <a:pt x="1085464" y="595944"/>
                  <a:pt x="1094216" y="555816"/>
                  <a:pt x="1103517" y="546515"/>
                </a:cubicBezTo>
                <a:cubicBezTo>
                  <a:pt x="1108167" y="541864"/>
                  <a:pt x="1117606" y="540270"/>
                  <a:pt x="1128301" y="542257"/>
                </a:cubicBezTo>
                <a:close/>
                <a:moveTo>
                  <a:pt x="1129951" y="407312"/>
                </a:moveTo>
                <a:cubicBezTo>
                  <a:pt x="1142445" y="408682"/>
                  <a:pt x="1156099" y="414183"/>
                  <a:pt x="1166678" y="424762"/>
                </a:cubicBezTo>
                <a:cubicBezTo>
                  <a:pt x="1187836" y="445920"/>
                  <a:pt x="1188681" y="479378"/>
                  <a:pt x="1176799" y="491260"/>
                </a:cubicBezTo>
                <a:cubicBezTo>
                  <a:pt x="1164917" y="503142"/>
                  <a:pt x="1116544" y="517212"/>
                  <a:pt x="1095386" y="496054"/>
                </a:cubicBezTo>
                <a:cubicBezTo>
                  <a:pt x="1074229" y="474896"/>
                  <a:pt x="1088298" y="426523"/>
                  <a:pt x="1100180" y="414641"/>
                </a:cubicBezTo>
                <a:cubicBezTo>
                  <a:pt x="1106121" y="408700"/>
                  <a:pt x="1117456" y="405941"/>
                  <a:pt x="1129951" y="407312"/>
                </a:cubicBezTo>
                <a:close/>
                <a:moveTo>
                  <a:pt x="1108012" y="263931"/>
                </a:moveTo>
                <a:cubicBezTo>
                  <a:pt x="1121552" y="263764"/>
                  <a:pt x="1135813" y="267978"/>
                  <a:pt x="1146016" y="278181"/>
                </a:cubicBezTo>
                <a:cubicBezTo>
                  <a:pt x="1166422" y="298587"/>
                  <a:pt x="1162872" y="335223"/>
                  <a:pt x="1148231" y="349864"/>
                </a:cubicBezTo>
                <a:cubicBezTo>
                  <a:pt x="1133590" y="364505"/>
                  <a:pt x="1078576" y="386433"/>
                  <a:pt x="1058170" y="366027"/>
                </a:cubicBezTo>
                <a:cubicBezTo>
                  <a:pt x="1037764" y="345621"/>
                  <a:pt x="1059692" y="290607"/>
                  <a:pt x="1074333" y="275966"/>
                </a:cubicBezTo>
                <a:cubicBezTo>
                  <a:pt x="1081653" y="268645"/>
                  <a:pt x="1094472" y="264097"/>
                  <a:pt x="1108012" y="263931"/>
                </a:cubicBezTo>
                <a:close/>
                <a:moveTo>
                  <a:pt x="763865" y="213531"/>
                </a:moveTo>
                <a:cubicBezTo>
                  <a:pt x="829482" y="213531"/>
                  <a:pt x="945898" y="291848"/>
                  <a:pt x="992465" y="353231"/>
                </a:cubicBezTo>
                <a:cubicBezTo>
                  <a:pt x="1039032" y="414614"/>
                  <a:pt x="1049615" y="514098"/>
                  <a:pt x="1043265" y="581831"/>
                </a:cubicBezTo>
                <a:cubicBezTo>
                  <a:pt x="1036915" y="649564"/>
                  <a:pt x="1051732" y="668614"/>
                  <a:pt x="954365" y="759631"/>
                </a:cubicBezTo>
                <a:cubicBezTo>
                  <a:pt x="856998" y="850648"/>
                  <a:pt x="535265" y="1068664"/>
                  <a:pt x="459065" y="1127931"/>
                </a:cubicBezTo>
                <a:cubicBezTo>
                  <a:pt x="382865" y="1187198"/>
                  <a:pt x="306665" y="1301498"/>
                  <a:pt x="230465" y="1305731"/>
                </a:cubicBezTo>
                <a:cubicBezTo>
                  <a:pt x="154265" y="1309964"/>
                  <a:pt x="12448" y="1225298"/>
                  <a:pt x="1865" y="1153331"/>
                </a:cubicBezTo>
                <a:cubicBezTo>
                  <a:pt x="-8718" y="1081364"/>
                  <a:pt x="23032" y="945898"/>
                  <a:pt x="166965" y="873931"/>
                </a:cubicBezTo>
                <a:cubicBezTo>
                  <a:pt x="310898" y="801964"/>
                  <a:pt x="355348" y="846414"/>
                  <a:pt x="420965" y="823131"/>
                </a:cubicBezTo>
                <a:cubicBezTo>
                  <a:pt x="486582" y="799848"/>
                  <a:pt x="516215" y="774448"/>
                  <a:pt x="560665" y="734231"/>
                </a:cubicBezTo>
                <a:cubicBezTo>
                  <a:pt x="605115" y="694014"/>
                  <a:pt x="681315" y="645331"/>
                  <a:pt x="687665" y="581831"/>
                </a:cubicBezTo>
                <a:cubicBezTo>
                  <a:pt x="694015" y="518331"/>
                  <a:pt x="586065" y="414614"/>
                  <a:pt x="598765" y="353231"/>
                </a:cubicBezTo>
                <a:cubicBezTo>
                  <a:pt x="611465" y="291848"/>
                  <a:pt x="698248" y="213531"/>
                  <a:pt x="763865" y="213531"/>
                </a:cubicBezTo>
                <a:close/>
                <a:moveTo>
                  <a:pt x="1036431" y="129524"/>
                </a:moveTo>
                <a:cubicBezTo>
                  <a:pt x="1050986" y="129983"/>
                  <a:pt x="1066523" y="135189"/>
                  <a:pt x="1077979" y="146644"/>
                </a:cubicBezTo>
                <a:cubicBezTo>
                  <a:pt x="1100890" y="169556"/>
                  <a:pt x="1098800" y="208793"/>
                  <a:pt x="1083743" y="223851"/>
                </a:cubicBezTo>
                <a:cubicBezTo>
                  <a:pt x="1068686" y="238908"/>
                  <a:pt x="1010548" y="259898"/>
                  <a:pt x="987637" y="236987"/>
                </a:cubicBezTo>
                <a:cubicBezTo>
                  <a:pt x="964725" y="214075"/>
                  <a:pt x="985716" y="155938"/>
                  <a:pt x="1000773" y="140880"/>
                </a:cubicBezTo>
                <a:cubicBezTo>
                  <a:pt x="1008302" y="133352"/>
                  <a:pt x="1021875" y="129065"/>
                  <a:pt x="1036431" y="129524"/>
                </a:cubicBezTo>
                <a:close/>
                <a:moveTo>
                  <a:pt x="887345" y="66"/>
                </a:moveTo>
                <a:cubicBezTo>
                  <a:pt x="908214" y="841"/>
                  <a:pt x="930527" y="8428"/>
                  <a:pt x="947041" y="24941"/>
                </a:cubicBezTo>
                <a:cubicBezTo>
                  <a:pt x="980068" y="57968"/>
                  <a:pt x="977387" y="114196"/>
                  <a:pt x="955924" y="135659"/>
                </a:cubicBezTo>
                <a:cubicBezTo>
                  <a:pt x="934461" y="157122"/>
                  <a:pt x="851292" y="186743"/>
                  <a:pt x="818265" y="153717"/>
                </a:cubicBezTo>
                <a:cubicBezTo>
                  <a:pt x="785239" y="120690"/>
                  <a:pt x="814860" y="37521"/>
                  <a:pt x="836323" y="16058"/>
                </a:cubicBezTo>
                <a:cubicBezTo>
                  <a:pt x="847054" y="5326"/>
                  <a:pt x="866477" y="-710"/>
                  <a:pt x="887345" y="6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zh-CN" altLang="en-US" sz="4267" kern="0" dirty="0">
              <a:solidFill>
                <a:sysClr val="window" lastClr="FFFFFF"/>
              </a:solidFill>
              <a:cs typeface="+mn-ea"/>
              <a:sym typeface="+mn-lt"/>
            </a:endParaRPr>
          </a:p>
        </p:txBody>
      </p:sp>
      <p:sp>
        <p:nvSpPr>
          <p:cNvPr id="8" name="矩形 1"/>
          <p:cNvSpPr>
            <a:spLocks noChangeArrowheads="1"/>
          </p:cNvSpPr>
          <p:nvPr/>
        </p:nvSpPr>
        <p:spPr bwMode="auto">
          <a:xfrm rot="15388556" flipH="1">
            <a:off x="6934002" y="2418672"/>
            <a:ext cx="933409" cy="1101541"/>
          </a:xfrm>
          <a:custGeom>
            <a:avLst/>
            <a:gdLst>
              <a:gd name="T0" fmla="*/ 0 w 1008063"/>
              <a:gd name="T1" fmla="*/ 0 h 881063"/>
              <a:gd name="T2" fmla="*/ 1008063 w 1008063"/>
              <a:gd name="T3" fmla="*/ 881063 h 881063"/>
            </a:gdLst>
            <a:ahLst/>
            <a:cxnLst/>
            <a:rect l="T0" t="T1" r="T2" b="T3"/>
            <a:pathLst>
              <a:path w="1008063" h="881063">
                <a:moveTo>
                  <a:pt x="942728" y="158110"/>
                </a:moveTo>
                <a:cubicBezTo>
                  <a:pt x="958837" y="158686"/>
                  <a:pt x="976062" y="164329"/>
                  <a:pt x="988810" y="176613"/>
                </a:cubicBezTo>
                <a:cubicBezTo>
                  <a:pt x="1001557" y="188897"/>
                  <a:pt x="1007414" y="205494"/>
                  <a:pt x="1008012" y="221018"/>
                </a:cubicBezTo>
                <a:cubicBezTo>
                  <a:pt x="1008611" y="236540"/>
                  <a:pt x="1003951" y="250988"/>
                  <a:pt x="995667" y="258970"/>
                </a:cubicBezTo>
                <a:cubicBezTo>
                  <a:pt x="979099" y="274935"/>
                  <a:pt x="914897" y="296968"/>
                  <a:pt x="889402" y="272402"/>
                </a:cubicBezTo>
                <a:cubicBezTo>
                  <a:pt x="863908" y="247835"/>
                  <a:pt x="886774" y="185970"/>
                  <a:pt x="903342" y="170005"/>
                </a:cubicBezTo>
                <a:cubicBezTo>
                  <a:pt x="911626" y="162023"/>
                  <a:pt x="926619" y="157533"/>
                  <a:pt x="942728" y="158110"/>
                </a:cubicBezTo>
                <a:close/>
                <a:moveTo>
                  <a:pt x="601892" y="104078"/>
                </a:moveTo>
                <a:cubicBezTo>
                  <a:pt x="647770" y="105923"/>
                  <a:pt x="699852" y="116845"/>
                  <a:pt x="735390" y="142824"/>
                </a:cubicBezTo>
                <a:cubicBezTo>
                  <a:pt x="782774" y="177463"/>
                  <a:pt x="843230" y="264059"/>
                  <a:pt x="843230" y="312867"/>
                </a:cubicBezTo>
                <a:cubicBezTo>
                  <a:pt x="843230" y="361676"/>
                  <a:pt x="782774" y="426229"/>
                  <a:pt x="735390" y="435676"/>
                </a:cubicBezTo>
                <a:cubicBezTo>
                  <a:pt x="688006" y="445123"/>
                  <a:pt x="607942" y="364825"/>
                  <a:pt x="558924" y="369548"/>
                </a:cubicBezTo>
                <a:cubicBezTo>
                  <a:pt x="509906" y="374272"/>
                  <a:pt x="472326" y="430952"/>
                  <a:pt x="441281" y="464016"/>
                </a:cubicBezTo>
                <a:cubicBezTo>
                  <a:pt x="410236" y="497080"/>
                  <a:pt x="390628" y="519122"/>
                  <a:pt x="372655" y="567931"/>
                </a:cubicBezTo>
                <a:cubicBezTo>
                  <a:pt x="354682" y="616740"/>
                  <a:pt x="388995" y="649804"/>
                  <a:pt x="333441" y="756867"/>
                </a:cubicBezTo>
                <a:cubicBezTo>
                  <a:pt x="277887" y="863931"/>
                  <a:pt x="173315" y="887548"/>
                  <a:pt x="117761" y="879676"/>
                </a:cubicBezTo>
                <a:cubicBezTo>
                  <a:pt x="62207" y="871804"/>
                  <a:pt x="-3151" y="766314"/>
                  <a:pt x="117" y="709633"/>
                </a:cubicBezTo>
                <a:cubicBezTo>
                  <a:pt x="3385" y="652952"/>
                  <a:pt x="91617" y="596272"/>
                  <a:pt x="137368" y="539591"/>
                </a:cubicBezTo>
                <a:cubicBezTo>
                  <a:pt x="183119" y="482910"/>
                  <a:pt x="351414" y="243591"/>
                  <a:pt x="421673" y="171165"/>
                </a:cubicBezTo>
                <a:cubicBezTo>
                  <a:pt x="491933" y="98739"/>
                  <a:pt x="506638" y="109761"/>
                  <a:pt x="558924" y="105037"/>
                </a:cubicBezTo>
                <a:cubicBezTo>
                  <a:pt x="571996" y="103856"/>
                  <a:pt x="586599" y="103463"/>
                  <a:pt x="601892" y="104078"/>
                </a:cubicBezTo>
                <a:close/>
                <a:moveTo>
                  <a:pt x="862789" y="66481"/>
                </a:moveTo>
                <a:cubicBezTo>
                  <a:pt x="874025" y="66822"/>
                  <a:pt x="886019" y="70694"/>
                  <a:pt x="894862" y="79215"/>
                </a:cubicBezTo>
                <a:cubicBezTo>
                  <a:pt x="903705" y="87737"/>
                  <a:pt x="907724" y="99294"/>
                  <a:pt x="908078" y="110121"/>
                </a:cubicBezTo>
                <a:cubicBezTo>
                  <a:pt x="908432" y="120948"/>
                  <a:pt x="905123" y="131044"/>
                  <a:pt x="899312" y="136645"/>
                </a:cubicBezTo>
                <a:cubicBezTo>
                  <a:pt x="887688" y="147845"/>
                  <a:pt x="842810" y="163459"/>
                  <a:pt x="825123" y="146416"/>
                </a:cubicBezTo>
                <a:cubicBezTo>
                  <a:pt x="807437" y="129374"/>
                  <a:pt x="823640" y="86128"/>
                  <a:pt x="835263" y="74928"/>
                </a:cubicBezTo>
                <a:cubicBezTo>
                  <a:pt x="841075" y="69328"/>
                  <a:pt x="851553" y="66139"/>
                  <a:pt x="862789" y="66481"/>
                </a:cubicBezTo>
                <a:close/>
                <a:moveTo>
                  <a:pt x="763988" y="18007"/>
                </a:moveTo>
                <a:cubicBezTo>
                  <a:pt x="774440" y="17883"/>
                  <a:pt x="785448" y="21017"/>
                  <a:pt x="793324" y="28607"/>
                </a:cubicBezTo>
                <a:cubicBezTo>
                  <a:pt x="801200" y="36196"/>
                  <a:pt x="804453" y="46804"/>
                  <a:pt x="804324" y="56876"/>
                </a:cubicBezTo>
                <a:cubicBezTo>
                  <a:pt x="804196" y="66947"/>
                  <a:pt x="800685" y="76483"/>
                  <a:pt x="795034" y="81927"/>
                </a:cubicBezTo>
                <a:cubicBezTo>
                  <a:pt x="783732" y="92818"/>
                  <a:pt x="741264" y="109129"/>
                  <a:pt x="725512" y="93950"/>
                </a:cubicBezTo>
                <a:cubicBezTo>
                  <a:pt x="709760" y="78771"/>
                  <a:pt x="726687" y="37850"/>
                  <a:pt x="737989" y="26959"/>
                </a:cubicBezTo>
                <a:cubicBezTo>
                  <a:pt x="743640" y="21514"/>
                  <a:pt x="753536" y="18131"/>
                  <a:pt x="763988" y="18007"/>
                </a:cubicBezTo>
                <a:close/>
                <a:moveTo>
                  <a:pt x="551220" y="4923"/>
                </a:moveTo>
                <a:cubicBezTo>
                  <a:pt x="559475" y="6401"/>
                  <a:pt x="568701" y="10543"/>
                  <a:pt x="576170" y="17741"/>
                </a:cubicBezTo>
                <a:cubicBezTo>
                  <a:pt x="583640" y="24939"/>
                  <a:pt x="587939" y="33828"/>
                  <a:pt x="589473" y="41784"/>
                </a:cubicBezTo>
                <a:cubicBezTo>
                  <a:pt x="591007" y="49739"/>
                  <a:pt x="589776" y="56760"/>
                  <a:pt x="586186" y="60219"/>
                </a:cubicBezTo>
                <a:cubicBezTo>
                  <a:pt x="579006" y="67138"/>
                  <a:pt x="548030" y="73648"/>
                  <a:pt x="533091" y="59253"/>
                </a:cubicBezTo>
                <a:cubicBezTo>
                  <a:pt x="518152" y="44857"/>
                  <a:pt x="524908" y="15008"/>
                  <a:pt x="532088" y="8090"/>
                </a:cubicBezTo>
                <a:cubicBezTo>
                  <a:pt x="535678" y="4631"/>
                  <a:pt x="542964" y="3445"/>
                  <a:pt x="551220" y="4923"/>
                </a:cubicBezTo>
                <a:close/>
                <a:moveTo>
                  <a:pt x="651821" y="257"/>
                </a:moveTo>
                <a:cubicBezTo>
                  <a:pt x="661466" y="1276"/>
                  <a:pt x="672006" y="5368"/>
                  <a:pt x="680172" y="13237"/>
                </a:cubicBezTo>
                <a:cubicBezTo>
                  <a:pt x="688338" y="21106"/>
                  <a:pt x="692585" y="31263"/>
                  <a:pt x="693642" y="40556"/>
                </a:cubicBezTo>
                <a:cubicBezTo>
                  <a:pt x="694701" y="49851"/>
                  <a:pt x="692571" y="58282"/>
                  <a:pt x="687985" y="62701"/>
                </a:cubicBezTo>
                <a:cubicBezTo>
                  <a:pt x="678813" y="71540"/>
                  <a:pt x="641472" y="82005"/>
                  <a:pt x="625139" y="66267"/>
                </a:cubicBezTo>
                <a:cubicBezTo>
                  <a:pt x="608806" y="50529"/>
                  <a:pt x="619667" y="14547"/>
                  <a:pt x="628840" y="5709"/>
                </a:cubicBezTo>
                <a:cubicBezTo>
                  <a:pt x="633426" y="1290"/>
                  <a:pt x="642176" y="-763"/>
                  <a:pt x="651821" y="25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>
              <a:lnSpc>
                <a:spcPct val="120000"/>
              </a:lnSpc>
              <a:defRPr/>
            </a:pPr>
            <a:endParaRPr lang="zh-CN" altLang="en-US" sz="2273" b="1" kern="0">
              <a:solidFill>
                <a:sysClr val="window" lastClr="FFFFFF"/>
              </a:solidFill>
              <a:cs typeface="+mn-ea"/>
              <a:sym typeface="+mn-lt"/>
            </a:endParaRPr>
          </a:p>
        </p:txBody>
      </p:sp>
      <p:sp>
        <p:nvSpPr>
          <p:cNvPr id="9" name="矩形 21"/>
          <p:cNvSpPr/>
          <p:nvPr/>
        </p:nvSpPr>
        <p:spPr>
          <a:xfrm rot="15457385" flipH="1">
            <a:off x="4509827" y="4849920"/>
            <a:ext cx="917250" cy="1172207"/>
          </a:xfrm>
          <a:custGeom>
            <a:avLst/>
            <a:gdLst/>
            <a:ahLst/>
            <a:cxnLst/>
            <a:rect l="l" t="t" r="r" b="b"/>
            <a:pathLst>
              <a:path w="1008063" h="879475">
                <a:moveTo>
                  <a:pt x="942729" y="157825"/>
                </a:moveTo>
                <a:cubicBezTo>
                  <a:pt x="958838" y="158400"/>
                  <a:pt x="976062" y="164033"/>
                  <a:pt x="988810" y="176295"/>
                </a:cubicBezTo>
                <a:cubicBezTo>
                  <a:pt x="1001557" y="188557"/>
                  <a:pt x="1007414" y="205124"/>
                  <a:pt x="1008012" y="220619"/>
                </a:cubicBezTo>
                <a:cubicBezTo>
                  <a:pt x="1008611" y="236114"/>
                  <a:pt x="1003952" y="250535"/>
                  <a:pt x="995667" y="258503"/>
                </a:cubicBezTo>
                <a:cubicBezTo>
                  <a:pt x="979099" y="274440"/>
                  <a:pt x="914897" y="296433"/>
                  <a:pt x="889403" y="271911"/>
                </a:cubicBezTo>
                <a:cubicBezTo>
                  <a:pt x="863909" y="247389"/>
                  <a:pt x="886774" y="185636"/>
                  <a:pt x="903342" y="169699"/>
                </a:cubicBezTo>
                <a:cubicBezTo>
                  <a:pt x="911626" y="161731"/>
                  <a:pt x="926620" y="157249"/>
                  <a:pt x="942729" y="157825"/>
                </a:cubicBezTo>
                <a:close/>
                <a:moveTo>
                  <a:pt x="601892" y="103890"/>
                </a:moveTo>
                <a:cubicBezTo>
                  <a:pt x="647770" y="105732"/>
                  <a:pt x="699852" y="116635"/>
                  <a:pt x="735390" y="142567"/>
                </a:cubicBezTo>
                <a:cubicBezTo>
                  <a:pt x="782774" y="177144"/>
                  <a:pt x="843230" y="263583"/>
                  <a:pt x="843230" y="312303"/>
                </a:cubicBezTo>
                <a:cubicBezTo>
                  <a:pt x="843230" y="361024"/>
                  <a:pt x="782774" y="425461"/>
                  <a:pt x="735390" y="434891"/>
                </a:cubicBezTo>
                <a:cubicBezTo>
                  <a:pt x="688006" y="444320"/>
                  <a:pt x="607943" y="364167"/>
                  <a:pt x="558924" y="368882"/>
                </a:cubicBezTo>
                <a:cubicBezTo>
                  <a:pt x="509906" y="373597"/>
                  <a:pt x="472326" y="430176"/>
                  <a:pt x="441281" y="463180"/>
                </a:cubicBezTo>
                <a:cubicBezTo>
                  <a:pt x="410236" y="496184"/>
                  <a:pt x="390628" y="518187"/>
                  <a:pt x="372655" y="566908"/>
                </a:cubicBezTo>
                <a:cubicBezTo>
                  <a:pt x="354682" y="615628"/>
                  <a:pt x="388995" y="648633"/>
                  <a:pt x="333441" y="755503"/>
                </a:cubicBezTo>
                <a:cubicBezTo>
                  <a:pt x="277887" y="862374"/>
                  <a:pt x="173315" y="885948"/>
                  <a:pt x="117761" y="878090"/>
                </a:cubicBezTo>
                <a:cubicBezTo>
                  <a:pt x="62207" y="870233"/>
                  <a:pt x="-3150" y="764933"/>
                  <a:pt x="117" y="708354"/>
                </a:cubicBezTo>
                <a:cubicBezTo>
                  <a:pt x="3385" y="651776"/>
                  <a:pt x="91618" y="595197"/>
                  <a:pt x="137368" y="538618"/>
                </a:cubicBezTo>
                <a:cubicBezTo>
                  <a:pt x="183119" y="482040"/>
                  <a:pt x="351414" y="243152"/>
                  <a:pt x="421673" y="170857"/>
                </a:cubicBezTo>
                <a:cubicBezTo>
                  <a:pt x="491933" y="98562"/>
                  <a:pt x="506639" y="109563"/>
                  <a:pt x="558924" y="104848"/>
                </a:cubicBezTo>
                <a:cubicBezTo>
                  <a:pt x="571996" y="103669"/>
                  <a:pt x="586599" y="103277"/>
                  <a:pt x="601892" y="103890"/>
                </a:cubicBezTo>
                <a:close/>
                <a:moveTo>
                  <a:pt x="862789" y="66361"/>
                </a:moveTo>
                <a:cubicBezTo>
                  <a:pt x="874025" y="66702"/>
                  <a:pt x="886019" y="70567"/>
                  <a:pt x="894863" y="79073"/>
                </a:cubicBezTo>
                <a:cubicBezTo>
                  <a:pt x="903705" y="87579"/>
                  <a:pt x="907724" y="99115"/>
                  <a:pt x="908078" y="109923"/>
                </a:cubicBezTo>
                <a:cubicBezTo>
                  <a:pt x="908432" y="120730"/>
                  <a:pt x="905123" y="130808"/>
                  <a:pt x="899312" y="136399"/>
                </a:cubicBezTo>
                <a:cubicBezTo>
                  <a:pt x="887688" y="147579"/>
                  <a:pt x="842810" y="163164"/>
                  <a:pt x="825123" y="146152"/>
                </a:cubicBezTo>
                <a:cubicBezTo>
                  <a:pt x="807437" y="129141"/>
                  <a:pt x="823640" y="85973"/>
                  <a:pt x="835263" y="74793"/>
                </a:cubicBezTo>
                <a:cubicBezTo>
                  <a:pt x="841075" y="69203"/>
                  <a:pt x="851553" y="66020"/>
                  <a:pt x="862789" y="66361"/>
                </a:cubicBezTo>
                <a:close/>
                <a:moveTo>
                  <a:pt x="763988" y="17975"/>
                </a:moveTo>
                <a:cubicBezTo>
                  <a:pt x="774439" y="17851"/>
                  <a:pt x="785448" y="20979"/>
                  <a:pt x="793324" y="28555"/>
                </a:cubicBezTo>
                <a:cubicBezTo>
                  <a:pt x="801200" y="36131"/>
                  <a:pt x="804453" y="46720"/>
                  <a:pt x="804324" y="56773"/>
                </a:cubicBezTo>
                <a:cubicBezTo>
                  <a:pt x="804196" y="66827"/>
                  <a:pt x="800685" y="76345"/>
                  <a:pt x="795034" y="81780"/>
                </a:cubicBezTo>
                <a:cubicBezTo>
                  <a:pt x="783732" y="92651"/>
                  <a:pt x="741264" y="108933"/>
                  <a:pt x="725512" y="93781"/>
                </a:cubicBezTo>
                <a:cubicBezTo>
                  <a:pt x="709760" y="78630"/>
                  <a:pt x="726687" y="37782"/>
                  <a:pt x="737989" y="26911"/>
                </a:cubicBezTo>
                <a:cubicBezTo>
                  <a:pt x="743640" y="21475"/>
                  <a:pt x="753536" y="18098"/>
                  <a:pt x="763988" y="17975"/>
                </a:cubicBezTo>
                <a:close/>
                <a:moveTo>
                  <a:pt x="551219" y="4914"/>
                </a:moveTo>
                <a:cubicBezTo>
                  <a:pt x="559475" y="6390"/>
                  <a:pt x="568701" y="10525"/>
                  <a:pt x="576170" y="17710"/>
                </a:cubicBezTo>
                <a:cubicBezTo>
                  <a:pt x="583640" y="24894"/>
                  <a:pt x="587939" y="33768"/>
                  <a:pt x="589473" y="41709"/>
                </a:cubicBezTo>
                <a:cubicBezTo>
                  <a:pt x="591007" y="49650"/>
                  <a:pt x="589776" y="56658"/>
                  <a:pt x="586186" y="60111"/>
                </a:cubicBezTo>
                <a:cubicBezTo>
                  <a:pt x="579006" y="67017"/>
                  <a:pt x="548030" y="73515"/>
                  <a:pt x="533091" y="59146"/>
                </a:cubicBezTo>
                <a:cubicBezTo>
                  <a:pt x="518152" y="44777"/>
                  <a:pt x="524908" y="14982"/>
                  <a:pt x="532088" y="8076"/>
                </a:cubicBezTo>
                <a:cubicBezTo>
                  <a:pt x="535678" y="4623"/>
                  <a:pt x="542964" y="3439"/>
                  <a:pt x="551219" y="4914"/>
                </a:cubicBezTo>
                <a:close/>
                <a:moveTo>
                  <a:pt x="651821" y="257"/>
                </a:moveTo>
                <a:cubicBezTo>
                  <a:pt x="661466" y="1274"/>
                  <a:pt x="672006" y="5359"/>
                  <a:pt x="680172" y="13214"/>
                </a:cubicBezTo>
                <a:cubicBezTo>
                  <a:pt x="688339" y="21069"/>
                  <a:pt x="692585" y="31207"/>
                  <a:pt x="693643" y="40484"/>
                </a:cubicBezTo>
                <a:cubicBezTo>
                  <a:pt x="694701" y="49761"/>
                  <a:pt x="692571" y="58178"/>
                  <a:pt x="687985" y="62589"/>
                </a:cubicBezTo>
                <a:cubicBezTo>
                  <a:pt x="678813" y="71411"/>
                  <a:pt x="641472" y="81857"/>
                  <a:pt x="625139" y="66148"/>
                </a:cubicBezTo>
                <a:cubicBezTo>
                  <a:pt x="608806" y="50438"/>
                  <a:pt x="619668" y="14521"/>
                  <a:pt x="628840" y="5699"/>
                </a:cubicBezTo>
                <a:cubicBezTo>
                  <a:pt x="633426" y="1288"/>
                  <a:pt x="642176" y="-761"/>
                  <a:pt x="651821" y="257"/>
                </a:cubicBezTo>
                <a:close/>
              </a:path>
            </a:pathLst>
          </a:custGeom>
          <a:solidFill>
            <a:schemeClr val="accent2"/>
          </a:solidFill>
          <a:ln w="3175" cap="flat" cmpd="sng" algn="ctr">
            <a:solidFill>
              <a:srgbClr val="EAEAEA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>
              <a:lnSpc>
                <a:spcPct val="120000"/>
              </a:lnSpc>
              <a:defRPr/>
            </a:pPr>
            <a:endParaRPr lang="zh-CN" altLang="en-US" sz="1600" kern="0">
              <a:solidFill>
                <a:srgbClr val="4D4D4D"/>
              </a:solidFill>
              <a:cs typeface="+mn-ea"/>
              <a:sym typeface="+mn-lt"/>
            </a:endParaRPr>
          </a:p>
        </p:txBody>
      </p:sp>
      <p:cxnSp>
        <p:nvCxnSpPr>
          <p:cNvPr id="334984" name="直接连接符 9"/>
          <p:cNvCxnSpPr>
            <a:cxnSpLocks noChangeShapeType="1"/>
          </p:cNvCxnSpPr>
          <p:nvPr/>
        </p:nvCxnSpPr>
        <p:spPr bwMode="auto">
          <a:xfrm>
            <a:off x="3604031" y="2985053"/>
            <a:ext cx="3025733" cy="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4985" name="直接连接符 10"/>
          <p:cNvCxnSpPr>
            <a:cxnSpLocks noChangeShapeType="1"/>
          </p:cNvCxnSpPr>
          <p:nvPr/>
        </p:nvCxnSpPr>
        <p:spPr bwMode="auto">
          <a:xfrm>
            <a:off x="6151755" y="1534698"/>
            <a:ext cx="3023617" cy="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4986" name="直接连接符 11"/>
          <p:cNvCxnSpPr>
            <a:cxnSpLocks noChangeShapeType="1"/>
          </p:cNvCxnSpPr>
          <p:nvPr/>
        </p:nvCxnSpPr>
        <p:spPr bwMode="auto">
          <a:xfrm>
            <a:off x="2092222" y="5332768"/>
            <a:ext cx="231846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4987" name="直接连接符 12"/>
          <p:cNvCxnSpPr>
            <a:cxnSpLocks noChangeShapeType="1"/>
          </p:cNvCxnSpPr>
          <p:nvPr/>
        </p:nvCxnSpPr>
        <p:spPr bwMode="auto">
          <a:xfrm>
            <a:off x="6955614" y="4588902"/>
            <a:ext cx="3025733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文本框 15"/>
          <p:cNvSpPr txBox="1">
            <a:spLocks noChangeArrowheads="1"/>
          </p:cNvSpPr>
          <p:nvPr/>
        </p:nvSpPr>
        <p:spPr bwMode="auto">
          <a:xfrm>
            <a:off x="1098536" y="5367276"/>
            <a:ext cx="2876392" cy="86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171450" indent="-1714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sz="993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BIY</a:t>
            </a:r>
            <a:r>
              <a:rPr lang="zh-CN" altLang="en-US" sz="993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在教师团队、学员分布、合作关系到办公地点均拥有全球化网络，我们致力于打造一个全球社群，与学员和合作伙伴共享全球资源。</a:t>
            </a:r>
            <a:endParaRPr lang="en-US" altLang="zh-CN" sz="993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 marL="171450" indent="-1714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993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截至</a:t>
            </a:r>
            <a:r>
              <a:rPr lang="en-US" altLang="zh-CN" sz="993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2022</a:t>
            </a:r>
            <a:r>
              <a:rPr lang="zh-CN" altLang="en-US" sz="993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年，</a:t>
            </a:r>
            <a:r>
              <a:rPr lang="en-US" altLang="zh-CN" sz="993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BIY</a:t>
            </a:r>
            <a:r>
              <a:rPr lang="zh-CN" altLang="en-US" sz="993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学员来自于</a:t>
            </a:r>
            <a:r>
              <a:rPr lang="en-US" altLang="zh-CN" sz="993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16</a:t>
            </a:r>
            <a:r>
              <a:rPr lang="zh-CN" altLang="en-US" sz="993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个不同国家。</a:t>
            </a:r>
            <a:endParaRPr lang="en-GB" altLang="zh-CN" sz="993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098536" y="4890659"/>
            <a:ext cx="2876392" cy="44210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zh-CN" altLang="en-US" sz="2273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全球布局</a:t>
            </a:r>
          </a:p>
        </p:txBody>
      </p:sp>
      <p:sp>
        <p:nvSpPr>
          <p:cNvPr id="36" name="文本框 35"/>
          <p:cNvSpPr txBox="1">
            <a:spLocks noChangeArrowheads="1"/>
          </p:cNvSpPr>
          <p:nvPr/>
        </p:nvSpPr>
        <p:spPr bwMode="auto">
          <a:xfrm>
            <a:off x="7352648" y="4677977"/>
            <a:ext cx="3257372" cy="1065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993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经过</a:t>
            </a:r>
            <a:r>
              <a:rPr lang="en-US" altLang="zh-CN" sz="993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15</a:t>
            </a:r>
            <a:r>
              <a:rPr lang="zh-CN" altLang="en-US" sz="993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年多的教学经验积累，</a:t>
            </a:r>
            <a:r>
              <a:rPr lang="en-US" altLang="zh-CN" sz="993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BIY</a:t>
            </a:r>
            <a:r>
              <a:rPr lang="zh-CN" altLang="en-US" sz="993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培养了一代又一代优秀学员，超过</a:t>
            </a:r>
            <a:r>
              <a:rPr lang="en-US" altLang="zh-CN" sz="993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5,000+</a:t>
            </a:r>
            <a:r>
              <a:rPr lang="zh-CN" altLang="en-US" sz="993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学员，前往众多常春藤大学及全球优秀高等院校，包括麻省理工大学、哈佛大学、耶鲁大学、麦吉尔大学、波士顿大学、东北大学（波士顿）、康奈尔大学、普渡大学等全球优质大学深造。</a:t>
            </a:r>
            <a:endParaRPr lang="en-US" altLang="zh-CN" sz="993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7543138" y="4153720"/>
            <a:ext cx="2876392" cy="44210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273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</a:t>
            </a:r>
            <a:r>
              <a:rPr lang="zh-CN" altLang="en-US" sz="2273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标杆学员</a:t>
            </a:r>
          </a:p>
        </p:txBody>
      </p:sp>
      <p:sp>
        <p:nvSpPr>
          <p:cNvPr id="38" name="文本框 37"/>
          <p:cNvSpPr txBox="1">
            <a:spLocks noChangeArrowheads="1"/>
          </p:cNvSpPr>
          <p:nvPr/>
        </p:nvSpPr>
        <p:spPr bwMode="auto">
          <a:xfrm>
            <a:off x="2252546" y="3050599"/>
            <a:ext cx="3531266" cy="470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>
              <a:lnSpc>
                <a:spcPct val="130000"/>
              </a:lnSpc>
            </a:pPr>
            <a:r>
              <a:rPr lang="en-US" altLang="zh-CN" sz="993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BIY</a:t>
            </a:r>
            <a:r>
              <a:rPr lang="zh-CN" altLang="en-US" sz="993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拥有一流的经营教学团队，教师来自于美国常春藤，包括哈佛大学、麻省理工大学、康奈尔大学、斯坦福大学等。</a:t>
            </a:r>
            <a:endParaRPr lang="en-US" altLang="zh-CN" sz="993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2875859" y="2564246"/>
            <a:ext cx="2876392" cy="44210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altLang="zh-CN" sz="2273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</a:t>
            </a:r>
            <a:r>
              <a:rPr lang="zh-CN" altLang="en-US" sz="2273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教师团队</a:t>
            </a:r>
          </a:p>
        </p:txBody>
      </p:sp>
      <p:sp>
        <p:nvSpPr>
          <p:cNvPr id="40" name="文本框 39"/>
          <p:cNvSpPr txBox="1">
            <a:spLocks noChangeArrowheads="1"/>
          </p:cNvSpPr>
          <p:nvPr/>
        </p:nvSpPr>
        <p:spPr bwMode="auto">
          <a:xfrm>
            <a:off x="4968453" y="1591172"/>
            <a:ext cx="3257372" cy="470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>
              <a:lnSpc>
                <a:spcPct val="130000"/>
              </a:lnSpc>
            </a:pPr>
            <a:r>
              <a:rPr lang="zh-CN" altLang="en-US" sz="993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自</a:t>
            </a:r>
            <a:r>
              <a:rPr lang="en-US" altLang="zh-CN" sz="993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2007</a:t>
            </a:r>
            <a:r>
              <a:rPr lang="zh-CN" altLang="en-US" sz="993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年成立以来，</a:t>
            </a:r>
            <a:r>
              <a:rPr lang="en-US" altLang="zh-CN" sz="993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BIY</a:t>
            </a:r>
            <a:r>
              <a:rPr lang="zh-CN" altLang="en-US" sz="993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累计已推出</a:t>
            </a:r>
            <a:r>
              <a:rPr lang="en-US" altLang="zh-CN" sz="993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50+</a:t>
            </a:r>
            <a:r>
              <a:rPr lang="zh-CN" altLang="en-US" sz="993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个不同的课程项目，提供超过</a:t>
            </a:r>
            <a:r>
              <a:rPr lang="en-US" altLang="zh-CN" sz="993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1000+</a:t>
            </a:r>
            <a:r>
              <a:rPr lang="zh-CN" altLang="en-US" sz="993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课次。目前，</a:t>
            </a:r>
            <a:r>
              <a:rPr lang="en-US" altLang="zh-CN" sz="993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BIY</a:t>
            </a:r>
            <a:r>
              <a:rPr lang="zh-CN" altLang="en-US" sz="993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拥有</a:t>
            </a:r>
            <a:r>
              <a:rPr lang="en-US" altLang="zh-CN" sz="993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30+</a:t>
            </a:r>
            <a:r>
              <a:rPr lang="zh-CN" altLang="en-US" sz="993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套课程。</a:t>
            </a:r>
          </a:p>
        </p:txBody>
      </p:sp>
      <p:sp>
        <p:nvSpPr>
          <p:cNvPr id="41" name="文本框 40"/>
          <p:cNvSpPr txBox="1"/>
          <p:nvPr/>
        </p:nvSpPr>
        <p:spPr>
          <a:xfrm>
            <a:off x="5317872" y="1104818"/>
            <a:ext cx="2876392" cy="44210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altLang="zh-CN" sz="2273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</a:t>
            </a:r>
            <a:r>
              <a:rPr lang="zh-CN" altLang="en-US" sz="2273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课程展示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8A80367C-BBFF-41A7-A5E1-2EE13D6217F3}"/>
              </a:ext>
            </a:extLst>
          </p:cNvPr>
          <p:cNvSpPr txBox="1"/>
          <p:nvPr/>
        </p:nvSpPr>
        <p:spPr>
          <a:xfrm>
            <a:off x="1128566" y="185236"/>
            <a:ext cx="331611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851tegakizatsu" panose="02010600030101010101" charset="-128"/>
              </a:rPr>
              <a:t>BIY</a:t>
            </a:r>
            <a:r>
              <a:rPr lang="zh-CN" altLang="en-US" sz="240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851tegakizatsu" panose="02010600030101010101" charset="-128"/>
              </a:rPr>
              <a:t>的课程和团队</a:t>
            </a:r>
          </a:p>
        </p:txBody>
      </p:sp>
    </p:spTree>
    <p:extLst>
      <p:ext uri="{BB962C8B-B14F-4D97-AF65-F5344CB8AC3E}">
        <p14:creationId xmlns:p14="http://schemas.microsoft.com/office/powerpoint/2010/main" val="2464583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" name="组合 159"/>
          <p:cNvGrpSpPr/>
          <p:nvPr/>
        </p:nvGrpSpPr>
        <p:grpSpPr>
          <a:xfrm>
            <a:off x="4325464" y="1532574"/>
            <a:ext cx="4533047" cy="4855065"/>
            <a:chOff x="3770313" y="1882775"/>
            <a:chExt cx="4648201" cy="4978401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61" name="Freeform 5"/>
            <p:cNvSpPr/>
            <p:nvPr/>
          </p:nvSpPr>
          <p:spPr bwMode="auto">
            <a:xfrm>
              <a:off x="5216526" y="2960688"/>
              <a:ext cx="1597025" cy="3900488"/>
            </a:xfrm>
            <a:custGeom>
              <a:avLst/>
              <a:gdLst>
                <a:gd name="T0" fmla="*/ 425 w 425"/>
                <a:gd name="T1" fmla="*/ 1038 h 1038"/>
                <a:gd name="T2" fmla="*/ 282 w 425"/>
                <a:gd name="T3" fmla="*/ 964 h 1038"/>
                <a:gd name="T4" fmla="*/ 185 w 425"/>
                <a:gd name="T5" fmla="*/ 308 h 1038"/>
                <a:gd name="T6" fmla="*/ 329 w 425"/>
                <a:gd name="T7" fmla="*/ 0 h 1038"/>
                <a:gd name="T8" fmla="*/ 132 w 425"/>
                <a:gd name="T9" fmla="*/ 288 h 1038"/>
                <a:gd name="T10" fmla="*/ 148 w 425"/>
                <a:gd name="T11" fmla="*/ 947 h 1038"/>
                <a:gd name="T12" fmla="*/ 85 w 425"/>
                <a:gd name="T13" fmla="*/ 1038 h 1038"/>
                <a:gd name="T14" fmla="*/ 425 w 425"/>
                <a:gd name="T15" fmla="*/ 1038 h 10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5" h="1038">
                  <a:moveTo>
                    <a:pt x="425" y="1038"/>
                  </a:moveTo>
                  <a:cubicBezTo>
                    <a:pt x="425" y="1038"/>
                    <a:pt x="356" y="1024"/>
                    <a:pt x="282" y="964"/>
                  </a:cubicBezTo>
                  <a:cubicBezTo>
                    <a:pt x="209" y="904"/>
                    <a:pt x="100" y="545"/>
                    <a:pt x="185" y="308"/>
                  </a:cubicBezTo>
                  <a:cubicBezTo>
                    <a:pt x="271" y="71"/>
                    <a:pt x="329" y="0"/>
                    <a:pt x="329" y="0"/>
                  </a:cubicBezTo>
                  <a:cubicBezTo>
                    <a:pt x="329" y="0"/>
                    <a:pt x="263" y="33"/>
                    <a:pt x="132" y="288"/>
                  </a:cubicBezTo>
                  <a:cubicBezTo>
                    <a:pt x="0" y="543"/>
                    <a:pt x="137" y="893"/>
                    <a:pt x="148" y="947"/>
                  </a:cubicBezTo>
                  <a:cubicBezTo>
                    <a:pt x="158" y="1000"/>
                    <a:pt x="85" y="1038"/>
                    <a:pt x="85" y="1038"/>
                  </a:cubicBezTo>
                  <a:lnTo>
                    <a:pt x="425" y="103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62" name="Freeform 6"/>
            <p:cNvSpPr/>
            <p:nvPr/>
          </p:nvSpPr>
          <p:spPr bwMode="auto">
            <a:xfrm>
              <a:off x="5664201" y="4449763"/>
              <a:ext cx="1349375" cy="1122363"/>
            </a:xfrm>
            <a:custGeom>
              <a:avLst/>
              <a:gdLst>
                <a:gd name="T0" fmla="*/ 30 w 359"/>
                <a:gd name="T1" fmla="*/ 299 h 299"/>
                <a:gd name="T2" fmla="*/ 214 w 359"/>
                <a:gd name="T3" fmla="*/ 163 h 299"/>
                <a:gd name="T4" fmla="*/ 359 w 359"/>
                <a:gd name="T5" fmla="*/ 0 h 299"/>
                <a:gd name="T6" fmla="*/ 154 w 359"/>
                <a:gd name="T7" fmla="*/ 154 h 299"/>
                <a:gd name="T8" fmla="*/ 0 w 359"/>
                <a:gd name="T9" fmla="*/ 210 h 299"/>
                <a:gd name="T10" fmla="*/ 30 w 359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9" h="299">
                  <a:moveTo>
                    <a:pt x="30" y="299"/>
                  </a:moveTo>
                  <a:cubicBezTo>
                    <a:pt x="30" y="299"/>
                    <a:pt x="160" y="207"/>
                    <a:pt x="214" y="163"/>
                  </a:cubicBezTo>
                  <a:cubicBezTo>
                    <a:pt x="267" y="118"/>
                    <a:pt x="359" y="0"/>
                    <a:pt x="359" y="0"/>
                  </a:cubicBezTo>
                  <a:cubicBezTo>
                    <a:pt x="359" y="0"/>
                    <a:pt x="229" y="116"/>
                    <a:pt x="154" y="154"/>
                  </a:cubicBezTo>
                  <a:cubicBezTo>
                    <a:pt x="79" y="193"/>
                    <a:pt x="0" y="210"/>
                    <a:pt x="0" y="210"/>
                  </a:cubicBezTo>
                  <a:lnTo>
                    <a:pt x="30" y="299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63" name="Freeform 7"/>
            <p:cNvSpPr/>
            <p:nvPr/>
          </p:nvSpPr>
          <p:spPr bwMode="auto">
            <a:xfrm>
              <a:off x="4859338" y="4351338"/>
              <a:ext cx="931863" cy="989013"/>
            </a:xfrm>
            <a:custGeom>
              <a:avLst/>
              <a:gdLst>
                <a:gd name="T0" fmla="*/ 248 w 248"/>
                <a:gd name="T1" fmla="*/ 232 h 263"/>
                <a:gd name="T2" fmla="*/ 132 w 248"/>
                <a:gd name="T3" fmla="*/ 100 h 263"/>
                <a:gd name="T4" fmla="*/ 0 w 248"/>
                <a:gd name="T5" fmla="*/ 0 h 263"/>
                <a:gd name="T6" fmla="*/ 131 w 248"/>
                <a:gd name="T7" fmla="*/ 147 h 263"/>
                <a:gd name="T8" fmla="*/ 185 w 248"/>
                <a:gd name="T9" fmla="*/ 263 h 263"/>
                <a:gd name="T10" fmla="*/ 248 w 248"/>
                <a:gd name="T11" fmla="*/ 232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8" h="263">
                  <a:moveTo>
                    <a:pt x="248" y="232"/>
                  </a:moveTo>
                  <a:cubicBezTo>
                    <a:pt x="248" y="232"/>
                    <a:pt x="169" y="138"/>
                    <a:pt x="132" y="100"/>
                  </a:cubicBezTo>
                  <a:cubicBezTo>
                    <a:pt x="94" y="62"/>
                    <a:pt x="0" y="0"/>
                    <a:pt x="0" y="0"/>
                  </a:cubicBezTo>
                  <a:cubicBezTo>
                    <a:pt x="0" y="0"/>
                    <a:pt x="96" y="92"/>
                    <a:pt x="131" y="147"/>
                  </a:cubicBezTo>
                  <a:cubicBezTo>
                    <a:pt x="165" y="203"/>
                    <a:pt x="185" y="263"/>
                    <a:pt x="185" y="263"/>
                  </a:cubicBezTo>
                  <a:lnTo>
                    <a:pt x="248" y="23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64" name="Freeform 8"/>
            <p:cNvSpPr/>
            <p:nvPr/>
          </p:nvSpPr>
          <p:spPr bwMode="auto">
            <a:xfrm>
              <a:off x="5543551" y="3032125"/>
              <a:ext cx="387350" cy="1049338"/>
            </a:xfrm>
            <a:custGeom>
              <a:avLst/>
              <a:gdLst>
                <a:gd name="T0" fmla="*/ 53 w 103"/>
                <a:gd name="T1" fmla="*/ 279 h 279"/>
                <a:gd name="T2" fmla="*/ 11 w 103"/>
                <a:gd name="T3" fmla="*/ 137 h 279"/>
                <a:gd name="T4" fmla="*/ 0 w 103"/>
                <a:gd name="T5" fmla="*/ 0 h 279"/>
                <a:gd name="T6" fmla="*/ 45 w 103"/>
                <a:gd name="T7" fmla="*/ 159 h 279"/>
                <a:gd name="T8" fmla="*/ 103 w 103"/>
                <a:gd name="T9" fmla="*/ 250 h 279"/>
                <a:gd name="T10" fmla="*/ 53 w 103"/>
                <a:gd name="T11" fmla="*/ 279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3" h="279">
                  <a:moveTo>
                    <a:pt x="53" y="279"/>
                  </a:moveTo>
                  <a:cubicBezTo>
                    <a:pt x="53" y="279"/>
                    <a:pt x="21" y="181"/>
                    <a:pt x="11" y="137"/>
                  </a:cubicBezTo>
                  <a:cubicBezTo>
                    <a:pt x="1" y="94"/>
                    <a:pt x="0" y="0"/>
                    <a:pt x="0" y="0"/>
                  </a:cubicBezTo>
                  <a:cubicBezTo>
                    <a:pt x="0" y="0"/>
                    <a:pt x="22" y="109"/>
                    <a:pt x="45" y="159"/>
                  </a:cubicBezTo>
                  <a:cubicBezTo>
                    <a:pt x="69" y="208"/>
                    <a:pt x="103" y="250"/>
                    <a:pt x="103" y="250"/>
                  </a:cubicBezTo>
                  <a:lnTo>
                    <a:pt x="53" y="279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65" name="Freeform 9"/>
            <p:cNvSpPr/>
            <p:nvPr/>
          </p:nvSpPr>
          <p:spPr bwMode="auto">
            <a:xfrm>
              <a:off x="4371976" y="2693988"/>
              <a:ext cx="1171575" cy="1368425"/>
            </a:xfrm>
            <a:custGeom>
              <a:avLst/>
              <a:gdLst>
                <a:gd name="T0" fmla="*/ 19 w 312"/>
                <a:gd name="T1" fmla="*/ 0 h 364"/>
                <a:gd name="T2" fmla="*/ 64 w 312"/>
                <a:gd name="T3" fmla="*/ 271 h 364"/>
                <a:gd name="T4" fmla="*/ 251 w 312"/>
                <a:gd name="T5" fmla="*/ 358 h 364"/>
                <a:gd name="T6" fmla="*/ 253 w 312"/>
                <a:gd name="T7" fmla="*/ 160 h 364"/>
                <a:gd name="T8" fmla="*/ 19 w 312"/>
                <a:gd name="T9" fmla="*/ 0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2" h="364">
                  <a:moveTo>
                    <a:pt x="19" y="0"/>
                  </a:moveTo>
                  <a:cubicBezTo>
                    <a:pt x="19" y="0"/>
                    <a:pt x="0" y="178"/>
                    <a:pt x="64" y="271"/>
                  </a:cubicBezTo>
                  <a:cubicBezTo>
                    <a:pt x="127" y="364"/>
                    <a:pt x="251" y="358"/>
                    <a:pt x="251" y="358"/>
                  </a:cubicBezTo>
                  <a:cubicBezTo>
                    <a:pt x="251" y="358"/>
                    <a:pt x="312" y="256"/>
                    <a:pt x="253" y="160"/>
                  </a:cubicBezTo>
                  <a:cubicBezTo>
                    <a:pt x="194" y="64"/>
                    <a:pt x="19" y="0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66" name="Freeform 10"/>
            <p:cNvSpPr/>
            <p:nvPr/>
          </p:nvSpPr>
          <p:spPr bwMode="auto">
            <a:xfrm>
              <a:off x="6723063" y="4610100"/>
              <a:ext cx="1192213" cy="681038"/>
            </a:xfrm>
            <a:custGeom>
              <a:avLst/>
              <a:gdLst>
                <a:gd name="T0" fmla="*/ 317 w 317"/>
                <a:gd name="T1" fmla="*/ 73 h 181"/>
                <a:gd name="T2" fmla="*/ 122 w 317"/>
                <a:gd name="T3" fmla="*/ 11 h 181"/>
                <a:gd name="T4" fmla="*/ 0 w 317"/>
                <a:gd name="T5" fmla="*/ 106 h 181"/>
                <a:gd name="T6" fmla="*/ 131 w 317"/>
                <a:gd name="T7" fmla="*/ 175 h 181"/>
                <a:gd name="T8" fmla="*/ 317 w 317"/>
                <a:gd name="T9" fmla="*/ 73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7" h="181">
                  <a:moveTo>
                    <a:pt x="317" y="73"/>
                  </a:moveTo>
                  <a:cubicBezTo>
                    <a:pt x="317" y="73"/>
                    <a:pt x="205" y="0"/>
                    <a:pt x="122" y="11"/>
                  </a:cubicBezTo>
                  <a:cubicBezTo>
                    <a:pt x="38" y="21"/>
                    <a:pt x="0" y="106"/>
                    <a:pt x="0" y="106"/>
                  </a:cubicBezTo>
                  <a:cubicBezTo>
                    <a:pt x="0" y="106"/>
                    <a:pt x="47" y="181"/>
                    <a:pt x="131" y="175"/>
                  </a:cubicBezTo>
                  <a:cubicBezTo>
                    <a:pt x="215" y="168"/>
                    <a:pt x="317" y="73"/>
                    <a:pt x="317" y="7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67" name="Freeform 11"/>
            <p:cNvSpPr/>
            <p:nvPr/>
          </p:nvSpPr>
          <p:spPr bwMode="auto">
            <a:xfrm>
              <a:off x="7200901" y="3513138"/>
              <a:ext cx="1217613" cy="1052513"/>
            </a:xfrm>
            <a:custGeom>
              <a:avLst/>
              <a:gdLst>
                <a:gd name="T0" fmla="*/ 324 w 324"/>
                <a:gd name="T1" fmla="*/ 15 h 280"/>
                <a:gd name="T2" fmla="*/ 83 w 324"/>
                <a:gd name="T3" fmla="*/ 58 h 280"/>
                <a:gd name="T4" fmla="*/ 7 w 324"/>
                <a:gd name="T5" fmla="*/ 226 h 280"/>
                <a:gd name="T6" fmla="*/ 184 w 324"/>
                <a:gd name="T7" fmla="*/ 226 h 280"/>
                <a:gd name="T8" fmla="*/ 324 w 324"/>
                <a:gd name="T9" fmla="*/ 15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4" h="280">
                  <a:moveTo>
                    <a:pt x="324" y="15"/>
                  </a:moveTo>
                  <a:cubicBezTo>
                    <a:pt x="324" y="15"/>
                    <a:pt x="165" y="0"/>
                    <a:pt x="83" y="58"/>
                  </a:cubicBezTo>
                  <a:cubicBezTo>
                    <a:pt x="0" y="116"/>
                    <a:pt x="7" y="226"/>
                    <a:pt x="7" y="226"/>
                  </a:cubicBezTo>
                  <a:cubicBezTo>
                    <a:pt x="7" y="226"/>
                    <a:pt x="99" y="280"/>
                    <a:pt x="184" y="226"/>
                  </a:cubicBezTo>
                  <a:cubicBezTo>
                    <a:pt x="269" y="173"/>
                    <a:pt x="324" y="15"/>
                    <a:pt x="324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68" name="Freeform 12"/>
            <p:cNvSpPr/>
            <p:nvPr/>
          </p:nvSpPr>
          <p:spPr bwMode="auto">
            <a:xfrm>
              <a:off x="6073776" y="2976563"/>
              <a:ext cx="1296988" cy="1487488"/>
            </a:xfrm>
            <a:custGeom>
              <a:avLst/>
              <a:gdLst>
                <a:gd name="T0" fmla="*/ 345 w 345"/>
                <a:gd name="T1" fmla="*/ 0 h 396"/>
                <a:gd name="T2" fmla="*/ 76 w 345"/>
                <a:gd name="T3" fmla="*/ 140 h 396"/>
                <a:gd name="T4" fmla="*/ 48 w 345"/>
                <a:gd name="T5" fmla="*/ 367 h 396"/>
                <a:gd name="T6" fmla="*/ 257 w 345"/>
                <a:gd name="T7" fmla="*/ 301 h 396"/>
                <a:gd name="T8" fmla="*/ 345 w 345"/>
                <a:gd name="T9" fmla="*/ 0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5" h="396">
                  <a:moveTo>
                    <a:pt x="345" y="0"/>
                  </a:moveTo>
                  <a:cubicBezTo>
                    <a:pt x="345" y="0"/>
                    <a:pt x="152" y="41"/>
                    <a:pt x="76" y="140"/>
                  </a:cubicBezTo>
                  <a:cubicBezTo>
                    <a:pt x="0" y="238"/>
                    <a:pt x="48" y="367"/>
                    <a:pt x="48" y="367"/>
                  </a:cubicBezTo>
                  <a:cubicBezTo>
                    <a:pt x="48" y="367"/>
                    <a:pt x="176" y="396"/>
                    <a:pt x="257" y="301"/>
                  </a:cubicBezTo>
                  <a:cubicBezTo>
                    <a:pt x="337" y="206"/>
                    <a:pt x="345" y="0"/>
                    <a:pt x="34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69" name="Freeform 13"/>
            <p:cNvSpPr/>
            <p:nvPr/>
          </p:nvSpPr>
          <p:spPr bwMode="auto">
            <a:xfrm>
              <a:off x="6329363" y="5395913"/>
              <a:ext cx="684213" cy="488950"/>
            </a:xfrm>
            <a:custGeom>
              <a:avLst/>
              <a:gdLst>
                <a:gd name="T0" fmla="*/ 182 w 182"/>
                <a:gd name="T1" fmla="*/ 107 h 130"/>
                <a:gd name="T2" fmla="*/ 93 w 182"/>
                <a:gd name="T3" fmla="*/ 18 h 130"/>
                <a:gd name="T4" fmla="*/ 0 w 182"/>
                <a:gd name="T5" fmla="*/ 35 h 130"/>
                <a:gd name="T6" fmla="*/ 52 w 182"/>
                <a:gd name="T7" fmla="*/ 110 h 130"/>
                <a:gd name="T8" fmla="*/ 182 w 182"/>
                <a:gd name="T9" fmla="*/ 107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2" h="130">
                  <a:moveTo>
                    <a:pt x="182" y="107"/>
                  </a:moveTo>
                  <a:cubicBezTo>
                    <a:pt x="182" y="107"/>
                    <a:pt x="142" y="36"/>
                    <a:pt x="93" y="18"/>
                  </a:cubicBezTo>
                  <a:cubicBezTo>
                    <a:pt x="45" y="0"/>
                    <a:pt x="0" y="35"/>
                    <a:pt x="0" y="35"/>
                  </a:cubicBezTo>
                  <a:cubicBezTo>
                    <a:pt x="0" y="35"/>
                    <a:pt x="4" y="90"/>
                    <a:pt x="52" y="110"/>
                  </a:cubicBezTo>
                  <a:cubicBezTo>
                    <a:pt x="99" y="130"/>
                    <a:pt x="182" y="107"/>
                    <a:pt x="182" y="10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70" name="Freeform 14"/>
            <p:cNvSpPr/>
            <p:nvPr/>
          </p:nvSpPr>
          <p:spPr bwMode="auto">
            <a:xfrm>
              <a:off x="4037013" y="3790950"/>
              <a:ext cx="676275" cy="576263"/>
            </a:xfrm>
            <a:custGeom>
              <a:avLst/>
              <a:gdLst>
                <a:gd name="T0" fmla="*/ 0 w 180"/>
                <a:gd name="T1" fmla="*/ 0 h 153"/>
                <a:gd name="T2" fmla="*/ 65 w 180"/>
                <a:gd name="T3" fmla="*/ 120 h 153"/>
                <a:gd name="T4" fmla="*/ 168 w 180"/>
                <a:gd name="T5" fmla="*/ 130 h 153"/>
                <a:gd name="T6" fmla="*/ 137 w 180"/>
                <a:gd name="T7" fmla="*/ 37 h 153"/>
                <a:gd name="T8" fmla="*/ 0 w 180"/>
                <a:gd name="T9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0" h="153">
                  <a:moveTo>
                    <a:pt x="0" y="0"/>
                  </a:moveTo>
                  <a:cubicBezTo>
                    <a:pt x="0" y="0"/>
                    <a:pt x="20" y="87"/>
                    <a:pt x="65" y="120"/>
                  </a:cubicBezTo>
                  <a:cubicBezTo>
                    <a:pt x="111" y="153"/>
                    <a:pt x="168" y="130"/>
                    <a:pt x="168" y="130"/>
                  </a:cubicBezTo>
                  <a:cubicBezTo>
                    <a:pt x="168" y="130"/>
                    <a:pt x="180" y="72"/>
                    <a:pt x="137" y="37"/>
                  </a:cubicBezTo>
                  <a:cubicBezTo>
                    <a:pt x="93" y="1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71" name="Freeform 15"/>
            <p:cNvSpPr/>
            <p:nvPr/>
          </p:nvSpPr>
          <p:spPr bwMode="auto">
            <a:xfrm>
              <a:off x="6175376" y="2039938"/>
              <a:ext cx="450850" cy="698500"/>
            </a:xfrm>
            <a:custGeom>
              <a:avLst/>
              <a:gdLst>
                <a:gd name="T0" fmla="*/ 88 w 120"/>
                <a:gd name="T1" fmla="*/ 0 h 186"/>
                <a:gd name="T2" fmla="*/ 11 w 120"/>
                <a:gd name="T3" fmla="*/ 97 h 186"/>
                <a:gd name="T4" fmla="*/ 39 w 120"/>
                <a:gd name="T5" fmla="*/ 186 h 186"/>
                <a:gd name="T6" fmla="*/ 106 w 120"/>
                <a:gd name="T7" fmla="*/ 126 h 186"/>
                <a:gd name="T8" fmla="*/ 88 w 120"/>
                <a:gd name="T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186">
                  <a:moveTo>
                    <a:pt x="88" y="0"/>
                  </a:moveTo>
                  <a:cubicBezTo>
                    <a:pt x="88" y="0"/>
                    <a:pt x="23" y="47"/>
                    <a:pt x="11" y="97"/>
                  </a:cubicBezTo>
                  <a:cubicBezTo>
                    <a:pt x="0" y="146"/>
                    <a:pt x="39" y="186"/>
                    <a:pt x="39" y="186"/>
                  </a:cubicBezTo>
                  <a:cubicBezTo>
                    <a:pt x="39" y="186"/>
                    <a:pt x="92" y="175"/>
                    <a:pt x="106" y="126"/>
                  </a:cubicBezTo>
                  <a:cubicBezTo>
                    <a:pt x="120" y="78"/>
                    <a:pt x="88" y="0"/>
                    <a:pt x="8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72" name="Freeform 16"/>
            <p:cNvSpPr/>
            <p:nvPr/>
          </p:nvSpPr>
          <p:spPr bwMode="auto">
            <a:xfrm>
              <a:off x="6681788" y="2471738"/>
              <a:ext cx="387350" cy="433388"/>
            </a:xfrm>
            <a:custGeom>
              <a:avLst/>
              <a:gdLst>
                <a:gd name="T0" fmla="*/ 103 w 103"/>
                <a:gd name="T1" fmla="*/ 0 h 115"/>
                <a:gd name="T2" fmla="*/ 23 w 103"/>
                <a:gd name="T3" fmla="*/ 40 h 115"/>
                <a:gd name="T4" fmla="*/ 13 w 103"/>
                <a:gd name="T5" fmla="*/ 106 h 115"/>
                <a:gd name="T6" fmla="*/ 75 w 103"/>
                <a:gd name="T7" fmla="*/ 88 h 115"/>
                <a:gd name="T8" fmla="*/ 103 w 103"/>
                <a:gd name="T9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" h="115">
                  <a:moveTo>
                    <a:pt x="103" y="0"/>
                  </a:moveTo>
                  <a:cubicBezTo>
                    <a:pt x="103" y="0"/>
                    <a:pt x="46" y="11"/>
                    <a:pt x="23" y="40"/>
                  </a:cubicBezTo>
                  <a:cubicBezTo>
                    <a:pt x="0" y="68"/>
                    <a:pt x="13" y="106"/>
                    <a:pt x="13" y="106"/>
                  </a:cubicBezTo>
                  <a:cubicBezTo>
                    <a:pt x="13" y="106"/>
                    <a:pt x="51" y="115"/>
                    <a:pt x="75" y="88"/>
                  </a:cubicBezTo>
                  <a:cubicBezTo>
                    <a:pt x="99" y="61"/>
                    <a:pt x="103" y="0"/>
                    <a:pt x="10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73" name="Freeform 17"/>
            <p:cNvSpPr/>
            <p:nvPr/>
          </p:nvSpPr>
          <p:spPr bwMode="auto">
            <a:xfrm>
              <a:off x="7546976" y="2976563"/>
              <a:ext cx="555625" cy="476250"/>
            </a:xfrm>
            <a:custGeom>
              <a:avLst/>
              <a:gdLst>
                <a:gd name="T0" fmla="*/ 148 w 148"/>
                <a:gd name="T1" fmla="*/ 8 h 127"/>
                <a:gd name="T2" fmla="*/ 38 w 148"/>
                <a:gd name="T3" fmla="*/ 26 h 127"/>
                <a:gd name="T4" fmla="*/ 2 w 148"/>
                <a:gd name="T5" fmla="*/ 102 h 127"/>
                <a:gd name="T6" fmla="*/ 83 w 148"/>
                <a:gd name="T7" fmla="*/ 103 h 127"/>
                <a:gd name="T8" fmla="*/ 148 w 148"/>
                <a:gd name="T9" fmla="*/ 8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27">
                  <a:moveTo>
                    <a:pt x="148" y="8"/>
                  </a:moveTo>
                  <a:cubicBezTo>
                    <a:pt x="148" y="8"/>
                    <a:pt x="76" y="0"/>
                    <a:pt x="38" y="26"/>
                  </a:cubicBezTo>
                  <a:cubicBezTo>
                    <a:pt x="0" y="51"/>
                    <a:pt x="2" y="102"/>
                    <a:pt x="2" y="102"/>
                  </a:cubicBezTo>
                  <a:cubicBezTo>
                    <a:pt x="2" y="102"/>
                    <a:pt x="43" y="127"/>
                    <a:pt x="83" y="103"/>
                  </a:cubicBezTo>
                  <a:cubicBezTo>
                    <a:pt x="122" y="79"/>
                    <a:pt x="148" y="8"/>
                    <a:pt x="148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74" name="Freeform 18"/>
            <p:cNvSpPr/>
            <p:nvPr/>
          </p:nvSpPr>
          <p:spPr bwMode="auto">
            <a:xfrm>
              <a:off x="4589463" y="5448300"/>
              <a:ext cx="706438" cy="571500"/>
            </a:xfrm>
            <a:custGeom>
              <a:avLst/>
              <a:gdLst>
                <a:gd name="T0" fmla="*/ 0 w 188"/>
                <a:gd name="T1" fmla="*/ 135 h 152"/>
                <a:gd name="T2" fmla="*/ 137 w 188"/>
                <a:gd name="T3" fmla="*/ 124 h 152"/>
                <a:gd name="T4" fmla="*/ 188 w 188"/>
                <a:gd name="T5" fmla="*/ 35 h 152"/>
                <a:gd name="T6" fmla="*/ 90 w 188"/>
                <a:gd name="T7" fmla="*/ 25 h 152"/>
                <a:gd name="T8" fmla="*/ 0 w 188"/>
                <a:gd name="T9" fmla="*/ 135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8" h="152">
                  <a:moveTo>
                    <a:pt x="0" y="135"/>
                  </a:moveTo>
                  <a:cubicBezTo>
                    <a:pt x="0" y="135"/>
                    <a:pt x="88" y="152"/>
                    <a:pt x="137" y="124"/>
                  </a:cubicBezTo>
                  <a:cubicBezTo>
                    <a:pt x="186" y="97"/>
                    <a:pt x="188" y="35"/>
                    <a:pt x="188" y="35"/>
                  </a:cubicBezTo>
                  <a:cubicBezTo>
                    <a:pt x="188" y="35"/>
                    <a:pt x="140" y="0"/>
                    <a:pt x="90" y="25"/>
                  </a:cubicBezTo>
                  <a:cubicBezTo>
                    <a:pt x="40" y="50"/>
                    <a:pt x="0" y="135"/>
                    <a:pt x="0" y="1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75" name="Freeform 19"/>
            <p:cNvSpPr/>
            <p:nvPr/>
          </p:nvSpPr>
          <p:spPr bwMode="auto">
            <a:xfrm>
              <a:off x="3770313" y="4584700"/>
              <a:ext cx="1281113" cy="882650"/>
            </a:xfrm>
            <a:custGeom>
              <a:avLst/>
              <a:gdLst>
                <a:gd name="T0" fmla="*/ 0 w 341"/>
                <a:gd name="T1" fmla="*/ 48 h 235"/>
                <a:gd name="T2" fmla="*/ 170 w 341"/>
                <a:gd name="T3" fmla="*/ 206 h 235"/>
                <a:gd name="T4" fmla="*/ 341 w 341"/>
                <a:gd name="T5" fmla="*/ 168 h 235"/>
                <a:gd name="T6" fmla="*/ 240 w 341"/>
                <a:gd name="T7" fmla="*/ 34 h 235"/>
                <a:gd name="T8" fmla="*/ 0 w 341"/>
                <a:gd name="T9" fmla="*/ 48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1" h="235">
                  <a:moveTo>
                    <a:pt x="0" y="48"/>
                  </a:moveTo>
                  <a:cubicBezTo>
                    <a:pt x="0" y="48"/>
                    <a:pt x="79" y="176"/>
                    <a:pt x="170" y="206"/>
                  </a:cubicBezTo>
                  <a:cubicBezTo>
                    <a:pt x="261" y="235"/>
                    <a:pt x="341" y="168"/>
                    <a:pt x="341" y="168"/>
                  </a:cubicBezTo>
                  <a:cubicBezTo>
                    <a:pt x="341" y="168"/>
                    <a:pt x="329" y="68"/>
                    <a:pt x="240" y="34"/>
                  </a:cubicBezTo>
                  <a:cubicBezTo>
                    <a:pt x="151" y="0"/>
                    <a:pt x="0" y="48"/>
                    <a:pt x="0" y="4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76" name="Freeform 20"/>
            <p:cNvSpPr/>
            <p:nvPr/>
          </p:nvSpPr>
          <p:spPr bwMode="auto">
            <a:xfrm>
              <a:off x="5400676" y="1882775"/>
              <a:ext cx="642938" cy="1058863"/>
            </a:xfrm>
            <a:custGeom>
              <a:avLst/>
              <a:gdLst>
                <a:gd name="T0" fmla="*/ 59 w 171"/>
                <a:gd name="T1" fmla="*/ 0 h 282"/>
                <a:gd name="T2" fmla="*/ 14 w 171"/>
                <a:gd name="T3" fmla="*/ 178 h 282"/>
                <a:gd name="T4" fmla="*/ 106 w 171"/>
                <a:gd name="T5" fmla="*/ 282 h 282"/>
                <a:gd name="T6" fmla="*/ 161 w 171"/>
                <a:gd name="T7" fmla="*/ 161 h 282"/>
                <a:gd name="T8" fmla="*/ 59 w 171"/>
                <a:gd name="T9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1" h="282">
                  <a:moveTo>
                    <a:pt x="59" y="0"/>
                  </a:moveTo>
                  <a:cubicBezTo>
                    <a:pt x="59" y="0"/>
                    <a:pt x="0" y="104"/>
                    <a:pt x="14" y="178"/>
                  </a:cubicBezTo>
                  <a:cubicBezTo>
                    <a:pt x="28" y="252"/>
                    <a:pt x="106" y="282"/>
                    <a:pt x="106" y="282"/>
                  </a:cubicBezTo>
                  <a:cubicBezTo>
                    <a:pt x="106" y="282"/>
                    <a:pt x="171" y="236"/>
                    <a:pt x="161" y="161"/>
                  </a:cubicBezTo>
                  <a:cubicBezTo>
                    <a:pt x="150" y="86"/>
                    <a:pt x="59" y="0"/>
                    <a:pt x="5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207" name="矩形 206"/>
          <p:cNvSpPr/>
          <p:nvPr/>
        </p:nvSpPr>
        <p:spPr>
          <a:xfrm>
            <a:off x="1849362" y="1984798"/>
            <a:ext cx="5970208" cy="42242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1400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BIY</a:t>
            </a:r>
            <a:r>
              <a:rPr lang="zh-CN" altLang="en-US" sz="1400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课程分为</a:t>
            </a:r>
            <a:r>
              <a:rPr lang="en-US" altLang="zh-CN" sz="1400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4</a:t>
            </a:r>
            <a:r>
              <a:rPr lang="zh-CN" altLang="en-US" sz="1400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个模块，分别为机器人模块、艺术模块、编程模块和“变废为宝”模块。</a:t>
            </a:r>
            <a:endParaRPr lang="en-US" altLang="zh-CN" sz="1400" dirty="0">
              <a:solidFill>
                <a:schemeClr val="bg2">
                  <a:lumMod val="10000"/>
                </a:schemeClr>
              </a:solidFill>
              <a:cs typeface="+mn-ea"/>
              <a:sym typeface="+mn-lt"/>
            </a:endParaRPr>
          </a:p>
          <a:p>
            <a:pPr marL="285750" indent="-28575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其中，编程模块和乐高模块最受亚洲地区学员和家庭欢迎，也是</a:t>
            </a:r>
            <a:r>
              <a:rPr lang="en-US" altLang="zh-CN" sz="1400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BIY</a:t>
            </a:r>
            <a:r>
              <a:rPr lang="zh-CN" altLang="en-US" sz="1400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在该地区推出最多的课程类型。</a:t>
            </a:r>
            <a:endParaRPr lang="en-US" altLang="zh-CN" sz="1400" dirty="0">
              <a:solidFill>
                <a:schemeClr val="bg2">
                  <a:lumMod val="10000"/>
                </a:schemeClr>
              </a:solidFill>
              <a:cs typeface="+mn-ea"/>
              <a:sym typeface="+mn-lt"/>
            </a:endParaRPr>
          </a:p>
          <a:p>
            <a:pPr marL="285750" indent="-28575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多年的教学实践和</a:t>
            </a:r>
            <a:r>
              <a:rPr lang="en-US" altLang="zh-CN" sz="1400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5000</a:t>
            </a:r>
            <a:r>
              <a:rPr lang="zh-CN" altLang="en-US" sz="1400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多名学生的培育，帮助我们积累了定制化课程的经验，</a:t>
            </a:r>
            <a:r>
              <a:rPr lang="en-US" altLang="zh-CN" sz="1400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BIY</a:t>
            </a:r>
            <a:r>
              <a:rPr lang="zh-CN" altLang="en-US" sz="1400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已经可以快速根据班级人数（通常为</a:t>
            </a:r>
            <a:r>
              <a:rPr lang="en-US" altLang="zh-CN" sz="1400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3-5</a:t>
            </a:r>
            <a:r>
              <a:rPr lang="zh-CN" altLang="en-US" sz="1400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人）定制课程内容、安排教学计划。</a:t>
            </a:r>
            <a:endParaRPr lang="en-US" altLang="zh-CN" sz="1400" dirty="0">
              <a:solidFill>
                <a:schemeClr val="bg2">
                  <a:lumMod val="10000"/>
                </a:schemeClr>
              </a:solidFill>
              <a:cs typeface="+mn-ea"/>
              <a:sym typeface="+mn-lt"/>
            </a:endParaRPr>
          </a:p>
          <a:p>
            <a:pPr marL="285750" indent="-28575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同时，在中国大陆地区我们坚持实践英语教学环境，快速提高学生地道口语水平的同时，学到双倍的技能技巧。</a:t>
            </a:r>
            <a:endParaRPr lang="en-US" altLang="zh-CN" sz="1400" dirty="0">
              <a:solidFill>
                <a:schemeClr val="bg2">
                  <a:lumMod val="10000"/>
                </a:schemeClr>
              </a:solidFill>
              <a:cs typeface="+mn-ea"/>
              <a:sym typeface="+mn-lt"/>
            </a:endParaRPr>
          </a:p>
          <a:p>
            <a:pPr marL="285750" indent="-28575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自</a:t>
            </a:r>
            <a:r>
              <a:rPr lang="en-US" altLang="zh-CN" sz="1400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2008</a:t>
            </a:r>
            <a:r>
              <a:rPr lang="zh-CN" altLang="en-US" sz="1400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年成立以来，</a:t>
            </a:r>
            <a:r>
              <a:rPr lang="en-US" altLang="zh-CN" sz="1400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BIY</a:t>
            </a:r>
            <a:r>
              <a:rPr lang="zh-CN" altLang="en-US" sz="1400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已经在全球推出</a:t>
            </a:r>
            <a:r>
              <a:rPr lang="en-US" altLang="zh-CN" sz="1400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1000+</a:t>
            </a:r>
            <a:r>
              <a:rPr lang="zh-CN" altLang="en-US" sz="1400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项目课程，帮助</a:t>
            </a:r>
            <a:r>
              <a:rPr lang="en-US" altLang="zh-CN" sz="1400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5000</a:t>
            </a:r>
            <a:r>
              <a:rPr lang="zh-CN" altLang="en-US" sz="1400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多名学员实现技能提升和知识学习。</a:t>
            </a:r>
            <a:endParaRPr lang="en-US" altLang="zh-CN" sz="1400" dirty="0">
              <a:solidFill>
                <a:schemeClr val="bg2">
                  <a:lumMod val="1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85" name="Oval 9"/>
          <p:cNvSpPr>
            <a:spLocks noChangeArrowheads="1"/>
          </p:cNvSpPr>
          <p:nvPr/>
        </p:nvSpPr>
        <p:spPr bwMode="auto">
          <a:xfrm>
            <a:off x="9047505" y="3330236"/>
            <a:ext cx="699689" cy="699690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400">
              <a:solidFill>
                <a:schemeClr val="bg2">
                  <a:lumMod val="1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91" name="Oval 8"/>
          <p:cNvSpPr>
            <a:spLocks noChangeArrowheads="1"/>
          </p:cNvSpPr>
          <p:nvPr/>
        </p:nvSpPr>
        <p:spPr bwMode="auto">
          <a:xfrm>
            <a:off x="9046496" y="1461179"/>
            <a:ext cx="701706" cy="699017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400">
              <a:solidFill>
                <a:schemeClr val="bg2">
                  <a:lumMod val="1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90" name="矩形 189"/>
          <p:cNvSpPr/>
          <p:nvPr/>
        </p:nvSpPr>
        <p:spPr>
          <a:xfrm>
            <a:off x="8454785" y="1075779"/>
            <a:ext cx="1885129" cy="2646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zh-CN" altLang="en-US" sz="1400" b="1" dirty="0">
                <a:solidFill>
                  <a:schemeClr val="accent1">
                    <a:lumMod val="50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ea"/>
                <a:sym typeface="+mn-lt"/>
              </a:rPr>
              <a:t>高效学习方法</a:t>
            </a:r>
          </a:p>
        </p:txBody>
      </p:sp>
      <p:sp>
        <p:nvSpPr>
          <p:cNvPr id="198" name="Oval 7"/>
          <p:cNvSpPr>
            <a:spLocks noChangeArrowheads="1"/>
          </p:cNvSpPr>
          <p:nvPr/>
        </p:nvSpPr>
        <p:spPr bwMode="auto">
          <a:xfrm>
            <a:off x="10228959" y="4204062"/>
            <a:ext cx="701706" cy="699018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400">
              <a:solidFill>
                <a:schemeClr val="bg2">
                  <a:lumMod val="1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04" name="Oval 5"/>
          <p:cNvSpPr>
            <a:spLocks noChangeArrowheads="1"/>
          </p:cNvSpPr>
          <p:nvPr/>
        </p:nvSpPr>
        <p:spPr bwMode="auto">
          <a:xfrm>
            <a:off x="10229967" y="2392938"/>
            <a:ext cx="699690" cy="701035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400">
              <a:solidFill>
                <a:schemeClr val="bg2">
                  <a:lumMod val="1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06" name="文本框 205"/>
          <p:cNvSpPr txBox="1"/>
          <p:nvPr/>
        </p:nvSpPr>
        <p:spPr>
          <a:xfrm>
            <a:off x="2034853" y="1262851"/>
            <a:ext cx="57134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chemeClr val="accent1">
                    <a:lumMod val="50000"/>
                  </a:schemeClr>
                </a:solidFill>
                <a:cs typeface="+mn-ea"/>
                <a:sym typeface="+mn-lt"/>
              </a:rPr>
              <a:t>BIY</a:t>
            </a:r>
            <a:r>
              <a:rPr lang="zh-CN" altLang="en-US" b="1" dirty="0">
                <a:solidFill>
                  <a:schemeClr val="accent1">
                    <a:lumMod val="50000"/>
                  </a:schemeClr>
                </a:solidFill>
                <a:cs typeface="+mn-ea"/>
                <a:sym typeface="+mn-lt"/>
              </a:rPr>
              <a:t>课程致力于提高学员英语、动手、编程、艺术、机械等多方面知识及技能技巧</a:t>
            </a:r>
          </a:p>
        </p:txBody>
      </p:sp>
      <p:grpSp>
        <p:nvGrpSpPr>
          <p:cNvPr id="208" name="组合 207"/>
          <p:cNvGrpSpPr/>
          <p:nvPr/>
        </p:nvGrpSpPr>
        <p:grpSpPr>
          <a:xfrm>
            <a:off x="940413" y="1049075"/>
            <a:ext cx="982164" cy="1059596"/>
            <a:chOff x="898525" y="1927225"/>
            <a:chExt cx="765176" cy="825501"/>
          </a:xfrm>
          <a:solidFill>
            <a:schemeClr val="accent1"/>
          </a:solidFill>
        </p:grpSpPr>
        <p:sp>
          <p:nvSpPr>
            <p:cNvPr id="209" name="Freeform 5"/>
            <p:cNvSpPr/>
            <p:nvPr/>
          </p:nvSpPr>
          <p:spPr bwMode="auto">
            <a:xfrm>
              <a:off x="1063625" y="2300288"/>
              <a:ext cx="177800" cy="201613"/>
            </a:xfrm>
            <a:custGeom>
              <a:avLst/>
              <a:gdLst>
                <a:gd name="T0" fmla="*/ 42 w 47"/>
                <a:gd name="T1" fmla="*/ 19 h 53"/>
                <a:gd name="T2" fmla="*/ 33 w 47"/>
                <a:gd name="T3" fmla="*/ 49 h 53"/>
                <a:gd name="T4" fmla="*/ 5 w 47"/>
                <a:gd name="T5" fmla="*/ 34 h 53"/>
                <a:gd name="T6" fmla="*/ 14 w 47"/>
                <a:gd name="T7" fmla="*/ 4 h 53"/>
                <a:gd name="T8" fmla="*/ 42 w 47"/>
                <a:gd name="T9" fmla="*/ 1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53">
                  <a:moveTo>
                    <a:pt x="42" y="19"/>
                  </a:moveTo>
                  <a:cubicBezTo>
                    <a:pt x="47" y="32"/>
                    <a:pt x="43" y="45"/>
                    <a:pt x="33" y="49"/>
                  </a:cubicBezTo>
                  <a:cubicBezTo>
                    <a:pt x="23" y="53"/>
                    <a:pt x="11" y="47"/>
                    <a:pt x="5" y="34"/>
                  </a:cubicBezTo>
                  <a:cubicBezTo>
                    <a:pt x="0" y="22"/>
                    <a:pt x="4" y="8"/>
                    <a:pt x="14" y="4"/>
                  </a:cubicBezTo>
                  <a:cubicBezTo>
                    <a:pt x="24" y="0"/>
                    <a:pt x="37" y="7"/>
                    <a:pt x="42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10" name="Freeform 6"/>
            <p:cNvSpPr/>
            <p:nvPr/>
          </p:nvSpPr>
          <p:spPr bwMode="auto">
            <a:xfrm>
              <a:off x="898525" y="2398713"/>
              <a:ext cx="442913" cy="354013"/>
            </a:xfrm>
            <a:custGeom>
              <a:avLst/>
              <a:gdLst>
                <a:gd name="T0" fmla="*/ 110 w 116"/>
                <a:gd name="T1" fmla="*/ 79 h 93"/>
                <a:gd name="T2" fmla="*/ 101 w 116"/>
                <a:gd name="T3" fmla="*/ 38 h 93"/>
                <a:gd name="T4" fmla="*/ 89 w 116"/>
                <a:gd name="T5" fmla="*/ 29 h 93"/>
                <a:gd name="T6" fmla="*/ 84 w 116"/>
                <a:gd name="T7" fmla="*/ 28 h 93"/>
                <a:gd name="T8" fmla="*/ 89 w 116"/>
                <a:gd name="T9" fmla="*/ 35 h 93"/>
                <a:gd name="T10" fmla="*/ 83 w 116"/>
                <a:gd name="T11" fmla="*/ 40 h 93"/>
                <a:gd name="T12" fmla="*/ 87 w 116"/>
                <a:gd name="T13" fmla="*/ 48 h 93"/>
                <a:gd name="T14" fmla="*/ 79 w 116"/>
                <a:gd name="T15" fmla="*/ 93 h 93"/>
                <a:gd name="T16" fmla="*/ 79 w 116"/>
                <a:gd name="T17" fmla="*/ 93 h 93"/>
                <a:gd name="T18" fmla="*/ 79 w 116"/>
                <a:gd name="T19" fmla="*/ 93 h 93"/>
                <a:gd name="T20" fmla="*/ 79 w 116"/>
                <a:gd name="T21" fmla="*/ 93 h 93"/>
                <a:gd name="T22" fmla="*/ 79 w 116"/>
                <a:gd name="T23" fmla="*/ 93 h 93"/>
                <a:gd name="T24" fmla="*/ 64 w 116"/>
                <a:gd name="T25" fmla="*/ 50 h 93"/>
                <a:gd name="T26" fmla="*/ 66 w 116"/>
                <a:gd name="T27" fmla="*/ 42 h 93"/>
                <a:gd name="T28" fmla="*/ 60 w 116"/>
                <a:gd name="T29" fmla="*/ 37 h 93"/>
                <a:gd name="T30" fmla="*/ 63 w 116"/>
                <a:gd name="T31" fmla="*/ 29 h 93"/>
                <a:gd name="T32" fmla="*/ 34 w 116"/>
                <a:gd name="T33" fmla="*/ 34 h 93"/>
                <a:gd name="T34" fmla="*/ 44 w 116"/>
                <a:gd name="T35" fmla="*/ 9 h 93"/>
                <a:gd name="T36" fmla="*/ 17 w 116"/>
                <a:gd name="T37" fmla="*/ 0 h 93"/>
                <a:gd name="T38" fmla="*/ 5 w 116"/>
                <a:gd name="T39" fmla="*/ 43 h 93"/>
                <a:gd name="T40" fmla="*/ 4 w 116"/>
                <a:gd name="T41" fmla="*/ 46 h 93"/>
                <a:gd name="T42" fmla="*/ 3 w 116"/>
                <a:gd name="T43" fmla="*/ 47 h 93"/>
                <a:gd name="T44" fmla="*/ 3 w 116"/>
                <a:gd name="T45" fmla="*/ 48 h 93"/>
                <a:gd name="T46" fmla="*/ 3 w 116"/>
                <a:gd name="T47" fmla="*/ 48 h 93"/>
                <a:gd name="T48" fmla="*/ 3 w 116"/>
                <a:gd name="T49" fmla="*/ 48 h 93"/>
                <a:gd name="T50" fmla="*/ 3 w 116"/>
                <a:gd name="T51" fmla="*/ 48 h 93"/>
                <a:gd name="T52" fmla="*/ 18 w 116"/>
                <a:gd name="T53" fmla="*/ 64 h 93"/>
                <a:gd name="T54" fmla="*/ 18 w 116"/>
                <a:gd name="T55" fmla="*/ 64 h 93"/>
                <a:gd name="T56" fmla="*/ 18 w 116"/>
                <a:gd name="T57" fmla="*/ 64 h 93"/>
                <a:gd name="T58" fmla="*/ 23 w 116"/>
                <a:gd name="T59" fmla="*/ 62 h 93"/>
                <a:gd name="T60" fmla="*/ 34 w 116"/>
                <a:gd name="T61" fmla="*/ 59 h 93"/>
                <a:gd name="T62" fmla="*/ 41 w 116"/>
                <a:gd name="T63" fmla="*/ 57 h 93"/>
                <a:gd name="T64" fmla="*/ 43 w 116"/>
                <a:gd name="T65" fmla="*/ 93 h 93"/>
                <a:gd name="T66" fmla="*/ 89 w 116"/>
                <a:gd name="T67" fmla="*/ 93 h 93"/>
                <a:gd name="T68" fmla="*/ 99 w 116"/>
                <a:gd name="T69" fmla="*/ 93 h 93"/>
                <a:gd name="T70" fmla="*/ 116 w 116"/>
                <a:gd name="T71" fmla="*/ 93 h 93"/>
                <a:gd name="T72" fmla="*/ 110 w 116"/>
                <a:gd name="T73" fmla="*/ 79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6" h="93">
                  <a:moveTo>
                    <a:pt x="110" y="79"/>
                  </a:moveTo>
                  <a:cubicBezTo>
                    <a:pt x="106" y="69"/>
                    <a:pt x="104" y="51"/>
                    <a:pt x="101" y="38"/>
                  </a:cubicBezTo>
                  <a:cubicBezTo>
                    <a:pt x="100" y="32"/>
                    <a:pt x="96" y="29"/>
                    <a:pt x="89" y="29"/>
                  </a:cubicBezTo>
                  <a:cubicBezTo>
                    <a:pt x="88" y="29"/>
                    <a:pt x="85" y="28"/>
                    <a:pt x="84" y="28"/>
                  </a:cubicBezTo>
                  <a:cubicBezTo>
                    <a:pt x="89" y="35"/>
                    <a:pt x="89" y="35"/>
                    <a:pt x="89" y="35"/>
                  </a:cubicBezTo>
                  <a:cubicBezTo>
                    <a:pt x="83" y="40"/>
                    <a:pt x="83" y="40"/>
                    <a:pt x="83" y="40"/>
                  </a:cubicBezTo>
                  <a:cubicBezTo>
                    <a:pt x="87" y="48"/>
                    <a:pt x="87" y="48"/>
                    <a:pt x="87" y="48"/>
                  </a:cubicBezTo>
                  <a:cubicBezTo>
                    <a:pt x="79" y="93"/>
                    <a:pt x="79" y="93"/>
                    <a:pt x="79" y="93"/>
                  </a:cubicBezTo>
                  <a:cubicBezTo>
                    <a:pt x="79" y="93"/>
                    <a:pt x="79" y="93"/>
                    <a:pt x="79" y="93"/>
                  </a:cubicBezTo>
                  <a:cubicBezTo>
                    <a:pt x="79" y="93"/>
                    <a:pt x="79" y="93"/>
                    <a:pt x="79" y="93"/>
                  </a:cubicBezTo>
                  <a:cubicBezTo>
                    <a:pt x="79" y="93"/>
                    <a:pt x="79" y="93"/>
                    <a:pt x="79" y="93"/>
                  </a:cubicBezTo>
                  <a:cubicBezTo>
                    <a:pt x="79" y="93"/>
                    <a:pt x="79" y="93"/>
                    <a:pt x="79" y="93"/>
                  </a:cubicBezTo>
                  <a:cubicBezTo>
                    <a:pt x="64" y="50"/>
                    <a:pt x="64" y="50"/>
                    <a:pt x="64" y="50"/>
                  </a:cubicBezTo>
                  <a:cubicBezTo>
                    <a:pt x="66" y="42"/>
                    <a:pt x="66" y="42"/>
                    <a:pt x="66" y="42"/>
                  </a:cubicBezTo>
                  <a:cubicBezTo>
                    <a:pt x="60" y="37"/>
                    <a:pt x="60" y="37"/>
                    <a:pt x="60" y="37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56" y="29"/>
                    <a:pt x="34" y="34"/>
                    <a:pt x="34" y="34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35" y="5"/>
                    <a:pt x="26" y="2"/>
                    <a:pt x="17" y="0"/>
                  </a:cubicBezTo>
                  <a:cubicBezTo>
                    <a:pt x="5" y="43"/>
                    <a:pt x="5" y="43"/>
                    <a:pt x="5" y="43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0" y="45"/>
                    <a:pt x="31" y="78"/>
                    <a:pt x="18" y="64"/>
                  </a:cubicBezTo>
                  <a:cubicBezTo>
                    <a:pt x="18" y="64"/>
                    <a:pt x="18" y="64"/>
                    <a:pt x="18" y="64"/>
                  </a:cubicBezTo>
                  <a:cubicBezTo>
                    <a:pt x="18" y="64"/>
                    <a:pt x="18" y="64"/>
                    <a:pt x="18" y="64"/>
                  </a:cubicBezTo>
                  <a:cubicBezTo>
                    <a:pt x="23" y="62"/>
                    <a:pt x="23" y="62"/>
                    <a:pt x="23" y="62"/>
                  </a:cubicBezTo>
                  <a:cubicBezTo>
                    <a:pt x="34" y="59"/>
                    <a:pt x="34" y="59"/>
                    <a:pt x="34" y="59"/>
                  </a:cubicBezTo>
                  <a:cubicBezTo>
                    <a:pt x="41" y="57"/>
                    <a:pt x="41" y="57"/>
                    <a:pt x="41" y="57"/>
                  </a:cubicBezTo>
                  <a:cubicBezTo>
                    <a:pt x="41" y="69"/>
                    <a:pt x="42" y="81"/>
                    <a:pt x="43" y="93"/>
                  </a:cubicBezTo>
                  <a:cubicBezTo>
                    <a:pt x="89" y="93"/>
                    <a:pt x="89" y="93"/>
                    <a:pt x="89" y="93"/>
                  </a:cubicBezTo>
                  <a:cubicBezTo>
                    <a:pt x="99" y="93"/>
                    <a:pt x="99" y="93"/>
                    <a:pt x="99" y="93"/>
                  </a:cubicBezTo>
                  <a:cubicBezTo>
                    <a:pt x="116" y="93"/>
                    <a:pt x="116" y="93"/>
                    <a:pt x="116" y="93"/>
                  </a:cubicBezTo>
                  <a:lnTo>
                    <a:pt x="110" y="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11" name="Freeform 7"/>
            <p:cNvSpPr/>
            <p:nvPr/>
          </p:nvSpPr>
          <p:spPr bwMode="auto">
            <a:xfrm>
              <a:off x="1200150" y="2747963"/>
              <a:ext cx="0" cy="4763"/>
            </a:xfrm>
            <a:custGeom>
              <a:avLst/>
              <a:gdLst>
                <a:gd name="T0" fmla="*/ 3 h 3"/>
                <a:gd name="T1" fmla="*/ 0 h 3"/>
                <a:gd name="T2" fmla="*/ 3 h 3"/>
                <a:gd name="T3" fmla="*/ 0 h 3"/>
                <a:gd name="T4" fmla="*/ 3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3">
                  <a:moveTo>
                    <a:pt x="0" y="3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12" name="Freeform 8"/>
            <p:cNvSpPr/>
            <p:nvPr/>
          </p:nvSpPr>
          <p:spPr bwMode="auto">
            <a:xfrm>
              <a:off x="1169988" y="2505075"/>
              <a:ext cx="25400" cy="57150"/>
            </a:xfrm>
            <a:custGeom>
              <a:avLst/>
              <a:gdLst>
                <a:gd name="T0" fmla="*/ 12 w 16"/>
                <a:gd name="T1" fmla="*/ 0 h 36"/>
                <a:gd name="T2" fmla="*/ 16 w 16"/>
                <a:gd name="T3" fmla="*/ 21 h 36"/>
                <a:gd name="T4" fmla="*/ 9 w 16"/>
                <a:gd name="T5" fmla="*/ 36 h 36"/>
                <a:gd name="T6" fmla="*/ 0 w 16"/>
                <a:gd name="T7" fmla="*/ 21 h 36"/>
                <a:gd name="T8" fmla="*/ 2 w 16"/>
                <a:gd name="T9" fmla="*/ 0 h 36"/>
                <a:gd name="T10" fmla="*/ 12 w 16"/>
                <a:gd name="T11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36">
                  <a:moveTo>
                    <a:pt x="12" y="0"/>
                  </a:moveTo>
                  <a:lnTo>
                    <a:pt x="16" y="21"/>
                  </a:lnTo>
                  <a:lnTo>
                    <a:pt x="9" y="36"/>
                  </a:lnTo>
                  <a:lnTo>
                    <a:pt x="0" y="21"/>
                  </a:lnTo>
                  <a:lnTo>
                    <a:pt x="2" y="0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13" name="Freeform 9"/>
            <p:cNvSpPr/>
            <p:nvPr/>
          </p:nvSpPr>
          <p:spPr bwMode="auto">
            <a:xfrm>
              <a:off x="1173163" y="2543175"/>
              <a:ext cx="41275" cy="209550"/>
            </a:xfrm>
            <a:custGeom>
              <a:avLst/>
              <a:gdLst>
                <a:gd name="T0" fmla="*/ 12 w 26"/>
                <a:gd name="T1" fmla="*/ 0 h 132"/>
                <a:gd name="T2" fmla="*/ 26 w 26"/>
                <a:gd name="T3" fmla="*/ 129 h 132"/>
                <a:gd name="T4" fmla="*/ 17 w 26"/>
                <a:gd name="T5" fmla="*/ 132 h 132"/>
                <a:gd name="T6" fmla="*/ 7 w 26"/>
                <a:gd name="T7" fmla="*/ 132 h 132"/>
                <a:gd name="T8" fmla="*/ 0 w 26"/>
                <a:gd name="T9" fmla="*/ 0 h 132"/>
                <a:gd name="T10" fmla="*/ 12 w 26"/>
                <a:gd name="T11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132">
                  <a:moveTo>
                    <a:pt x="12" y="0"/>
                  </a:moveTo>
                  <a:lnTo>
                    <a:pt x="26" y="129"/>
                  </a:lnTo>
                  <a:lnTo>
                    <a:pt x="17" y="132"/>
                  </a:lnTo>
                  <a:lnTo>
                    <a:pt x="7" y="132"/>
                  </a:lnTo>
                  <a:lnTo>
                    <a:pt x="0" y="0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14" name="Freeform 10"/>
            <p:cNvSpPr/>
            <p:nvPr/>
          </p:nvSpPr>
          <p:spPr bwMode="auto">
            <a:xfrm>
              <a:off x="1309688" y="2139950"/>
              <a:ext cx="133350" cy="266700"/>
            </a:xfrm>
            <a:custGeom>
              <a:avLst/>
              <a:gdLst>
                <a:gd name="T0" fmla="*/ 10 w 35"/>
                <a:gd name="T1" fmla="*/ 45 h 70"/>
                <a:gd name="T2" fmla="*/ 18 w 35"/>
                <a:gd name="T3" fmla="*/ 53 h 70"/>
                <a:gd name="T4" fmla="*/ 25 w 35"/>
                <a:gd name="T5" fmla="*/ 46 h 70"/>
                <a:gd name="T6" fmla="*/ 17 w 35"/>
                <a:gd name="T7" fmla="*/ 38 h 70"/>
                <a:gd name="T8" fmla="*/ 6 w 35"/>
                <a:gd name="T9" fmla="*/ 34 h 70"/>
                <a:gd name="T10" fmla="*/ 0 w 35"/>
                <a:gd name="T11" fmla="*/ 22 h 70"/>
                <a:gd name="T12" fmla="*/ 13 w 35"/>
                <a:gd name="T13" fmla="*/ 7 h 70"/>
                <a:gd name="T14" fmla="*/ 13 w 35"/>
                <a:gd name="T15" fmla="*/ 0 h 70"/>
                <a:gd name="T16" fmla="*/ 21 w 35"/>
                <a:gd name="T17" fmla="*/ 0 h 70"/>
                <a:gd name="T18" fmla="*/ 21 w 35"/>
                <a:gd name="T19" fmla="*/ 8 h 70"/>
                <a:gd name="T20" fmla="*/ 26 w 35"/>
                <a:gd name="T21" fmla="*/ 11 h 70"/>
                <a:gd name="T22" fmla="*/ 26 w 35"/>
                <a:gd name="T23" fmla="*/ 8 h 70"/>
                <a:gd name="T24" fmla="*/ 32 w 35"/>
                <a:gd name="T25" fmla="*/ 8 h 70"/>
                <a:gd name="T26" fmla="*/ 32 w 35"/>
                <a:gd name="T27" fmla="*/ 22 h 70"/>
                <a:gd name="T28" fmla="*/ 24 w 35"/>
                <a:gd name="T29" fmla="*/ 22 h 70"/>
                <a:gd name="T30" fmla="*/ 17 w 35"/>
                <a:gd name="T31" fmla="*/ 16 h 70"/>
                <a:gd name="T32" fmla="*/ 10 w 35"/>
                <a:gd name="T33" fmla="*/ 22 h 70"/>
                <a:gd name="T34" fmla="*/ 18 w 35"/>
                <a:gd name="T35" fmla="*/ 29 h 70"/>
                <a:gd name="T36" fmla="*/ 29 w 35"/>
                <a:gd name="T37" fmla="*/ 33 h 70"/>
                <a:gd name="T38" fmla="*/ 35 w 35"/>
                <a:gd name="T39" fmla="*/ 46 h 70"/>
                <a:gd name="T40" fmla="*/ 21 w 35"/>
                <a:gd name="T41" fmla="*/ 62 h 70"/>
                <a:gd name="T42" fmla="*/ 21 w 35"/>
                <a:gd name="T43" fmla="*/ 70 h 70"/>
                <a:gd name="T44" fmla="*/ 13 w 35"/>
                <a:gd name="T45" fmla="*/ 70 h 70"/>
                <a:gd name="T46" fmla="*/ 13 w 35"/>
                <a:gd name="T47" fmla="*/ 61 h 70"/>
                <a:gd name="T48" fmla="*/ 13 w 35"/>
                <a:gd name="T49" fmla="*/ 61 h 70"/>
                <a:gd name="T50" fmla="*/ 8 w 35"/>
                <a:gd name="T51" fmla="*/ 58 h 70"/>
                <a:gd name="T52" fmla="*/ 8 w 35"/>
                <a:gd name="T53" fmla="*/ 61 h 70"/>
                <a:gd name="T54" fmla="*/ 1 w 35"/>
                <a:gd name="T55" fmla="*/ 61 h 70"/>
                <a:gd name="T56" fmla="*/ 1 w 35"/>
                <a:gd name="T57" fmla="*/ 45 h 70"/>
                <a:gd name="T58" fmla="*/ 10 w 35"/>
                <a:gd name="T59" fmla="*/ 4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5" h="70">
                  <a:moveTo>
                    <a:pt x="10" y="45"/>
                  </a:moveTo>
                  <a:cubicBezTo>
                    <a:pt x="10" y="50"/>
                    <a:pt x="13" y="53"/>
                    <a:pt x="18" y="53"/>
                  </a:cubicBezTo>
                  <a:cubicBezTo>
                    <a:pt x="22" y="53"/>
                    <a:pt x="25" y="51"/>
                    <a:pt x="25" y="46"/>
                  </a:cubicBezTo>
                  <a:cubicBezTo>
                    <a:pt x="25" y="41"/>
                    <a:pt x="21" y="40"/>
                    <a:pt x="17" y="38"/>
                  </a:cubicBezTo>
                  <a:cubicBezTo>
                    <a:pt x="14" y="37"/>
                    <a:pt x="9" y="36"/>
                    <a:pt x="6" y="34"/>
                  </a:cubicBezTo>
                  <a:cubicBezTo>
                    <a:pt x="2" y="31"/>
                    <a:pt x="0" y="27"/>
                    <a:pt x="0" y="22"/>
                  </a:cubicBezTo>
                  <a:cubicBezTo>
                    <a:pt x="0" y="15"/>
                    <a:pt x="6" y="8"/>
                    <a:pt x="13" y="7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3" y="8"/>
                    <a:pt x="24" y="9"/>
                    <a:pt x="26" y="11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2" y="22"/>
                    <a:pt x="32" y="22"/>
                    <a:pt x="32" y="22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24" y="18"/>
                    <a:pt x="21" y="16"/>
                    <a:pt x="17" y="16"/>
                  </a:cubicBezTo>
                  <a:cubicBezTo>
                    <a:pt x="13" y="16"/>
                    <a:pt x="10" y="18"/>
                    <a:pt x="10" y="22"/>
                  </a:cubicBezTo>
                  <a:cubicBezTo>
                    <a:pt x="10" y="26"/>
                    <a:pt x="14" y="28"/>
                    <a:pt x="18" y="29"/>
                  </a:cubicBezTo>
                  <a:cubicBezTo>
                    <a:pt x="21" y="30"/>
                    <a:pt x="26" y="31"/>
                    <a:pt x="29" y="33"/>
                  </a:cubicBezTo>
                  <a:cubicBezTo>
                    <a:pt x="33" y="36"/>
                    <a:pt x="35" y="41"/>
                    <a:pt x="35" y="46"/>
                  </a:cubicBezTo>
                  <a:cubicBezTo>
                    <a:pt x="35" y="54"/>
                    <a:pt x="29" y="61"/>
                    <a:pt x="21" y="62"/>
                  </a:cubicBezTo>
                  <a:cubicBezTo>
                    <a:pt x="21" y="70"/>
                    <a:pt x="21" y="70"/>
                    <a:pt x="21" y="70"/>
                  </a:cubicBezTo>
                  <a:cubicBezTo>
                    <a:pt x="13" y="70"/>
                    <a:pt x="13" y="70"/>
                    <a:pt x="13" y="70"/>
                  </a:cubicBezTo>
                  <a:cubicBezTo>
                    <a:pt x="13" y="61"/>
                    <a:pt x="13" y="61"/>
                    <a:pt x="13" y="61"/>
                  </a:cubicBezTo>
                  <a:cubicBezTo>
                    <a:pt x="13" y="61"/>
                    <a:pt x="13" y="61"/>
                    <a:pt x="13" y="61"/>
                  </a:cubicBezTo>
                  <a:cubicBezTo>
                    <a:pt x="11" y="60"/>
                    <a:pt x="10" y="59"/>
                    <a:pt x="8" y="58"/>
                  </a:cubicBezTo>
                  <a:cubicBezTo>
                    <a:pt x="8" y="61"/>
                    <a:pt x="8" y="61"/>
                    <a:pt x="8" y="61"/>
                  </a:cubicBezTo>
                  <a:cubicBezTo>
                    <a:pt x="1" y="61"/>
                    <a:pt x="1" y="61"/>
                    <a:pt x="1" y="61"/>
                  </a:cubicBezTo>
                  <a:cubicBezTo>
                    <a:pt x="1" y="45"/>
                    <a:pt x="1" y="45"/>
                    <a:pt x="1" y="45"/>
                  </a:cubicBezTo>
                  <a:lnTo>
                    <a:pt x="10" y="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15" name="Rectangle 11"/>
            <p:cNvSpPr>
              <a:spLocks noChangeArrowheads="1"/>
            </p:cNvSpPr>
            <p:nvPr/>
          </p:nvSpPr>
          <p:spPr bwMode="auto">
            <a:xfrm>
              <a:off x="1295400" y="2466975"/>
              <a:ext cx="152400" cy="49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16" name="Freeform 12"/>
            <p:cNvSpPr>
              <a:spLocks noEditPoints="1"/>
            </p:cNvSpPr>
            <p:nvPr/>
          </p:nvSpPr>
          <p:spPr bwMode="auto">
            <a:xfrm>
              <a:off x="1214438" y="2068513"/>
              <a:ext cx="317500" cy="379413"/>
            </a:xfrm>
            <a:custGeom>
              <a:avLst/>
              <a:gdLst>
                <a:gd name="T0" fmla="*/ 83 w 83"/>
                <a:gd name="T1" fmla="*/ 41 h 100"/>
                <a:gd name="T2" fmla="*/ 41 w 83"/>
                <a:gd name="T3" fmla="*/ 0 h 100"/>
                <a:gd name="T4" fmla="*/ 0 w 83"/>
                <a:gd name="T5" fmla="*/ 41 h 100"/>
                <a:gd name="T6" fmla="*/ 0 w 83"/>
                <a:gd name="T7" fmla="*/ 45 h 100"/>
                <a:gd name="T8" fmla="*/ 16 w 83"/>
                <a:gd name="T9" fmla="*/ 82 h 100"/>
                <a:gd name="T10" fmla="*/ 19 w 83"/>
                <a:gd name="T11" fmla="*/ 100 h 100"/>
                <a:gd name="T12" fmla="*/ 38 w 83"/>
                <a:gd name="T13" fmla="*/ 100 h 100"/>
                <a:gd name="T14" fmla="*/ 44 w 83"/>
                <a:gd name="T15" fmla="*/ 100 h 100"/>
                <a:gd name="T16" fmla="*/ 63 w 83"/>
                <a:gd name="T17" fmla="*/ 100 h 100"/>
                <a:gd name="T18" fmla="*/ 66 w 83"/>
                <a:gd name="T19" fmla="*/ 82 h 100"/>
                <a:gd name="T20" fmla="*/ 82 w 83"/>
                <a:gd name="T21" fmla="*/ 45 h 100"/>
                <a:gd name="T22" fmla="*/ 83 w 83"/>
                <a:gd name="T23" fmla="*/ 41 h 100"/>
                <a:gd name="T24" fmla="*/ 75 w 83"/>
                <a:gd name="T25" fmla="*/ 43 h 100"/>
                <a:gd name="T26" fmla="*/ 75 w 83"/>
                <a:gd name="T27" fmla="*/ 48 h 100"/>
                <a:gd name="T28" fmla="*/ 75 w 83"/>
                <a:gd name="T29" fmla="*/ 48 h 100"/>
                <a:gd name="T30" fmla="*/ 60 w 83"/>
                <a:gd name="T31" fmla="*/ 77 h 100"/>
                <a:gd name="T32" fmla="*/ 56 w 83"/>
                <a:gd name="T33" fmla="*/ 93 h 100"/>
                <a:gd name="T34" fmla="*/ 27 w 83"/>
                <a:gd name="T35" fmla="*/ 93 h 100"/>
                <a:gd name="T36" fmla="*/ 22 w 83"/>
                <a:gd name="T37" fmla="*/ 78 h 100"/>
                <a:gd name="T38" fmla="*/ 7 w 83"/>
                <a:gd name="T39" fmla="*/ 48 h 100"/>
                <a:gd name="T40" fmla="*/ 8 w 83"/>
                <a:gd name="T41" fmla="*/ 48 h 100"/>
                <a:gd name="T42" fmla="*/ 7 w 83"/>
                <a:gd name="T43" fmla="*/ 43 h 100"/>
                <a:gd name="T44" fmla="*/ 7 w 83"/>
                <a:gd name="T45" fmla="*/ 41 h 100"/>
                <a:gd name="T46" fmla="*/ 41 w 83"/>
                <a:gd name="T47" fmla="*/ 7 h 100"/>
                <a:gd name="T48" fmla="*/ 75 w 83"/>
                <a:gd name="T49" fmla="*/ 41 h 100"/>
                <a:gd name="T50" fmla="*/ 75 w 83"/>
                <a:gd name="T51" fmla="*/ 43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3" h="100">
                  <a:moveTo>
                    <a:pt x="83" y="41"/>
                  </a:moveTo>
                  <a:cubicBezTo>
                    <a:pt x="83" y="18"/>
                    <a:pt x="64" y="0"/>
                    <a:pt x="41" y="0"/>
                  </a:cubicBezTo>
                  <a:cubicBezTo>
                    <a:pt x="18" y="0"/>
                    <a:pt x="0" y="18"/>
                    <a:pt x="0" y="41"/>
                  </a:cubicBezTo>
                  <a:cubicBezTo>
                    <a:pt x="0" y="43"/>
                    <a:pt x="0" y="44"/>
                    <a:pt x="0" y="45"/>
                  </a:cubicBezTo>
                  <a:cubicBezTo>
                    <a:pt x="0" y="46"/>
                    <a:pt x="1" y="62"/>
                    <a:pt x="16" y="82"/>
                  </a:cubicBezTo>
                  <a:cubicBezTo>
                    <a:pt x="21" y="88"/>
                    <a:pt x="19" y="100"/>
                    <a:pt x="19" y="100"/>
                  </a:cubicBezTo>
                  <a:cubicBezTo>
                    <a:pt x="25" y="100"/>
                    <a:pt x="32" y="100"/>
                    <a:pt x="38" y="100"/>
                  </a:cubicBezTo>
                  <a:cubicBezTo>
                    <a:pt x="40" y="100"/>
                    <a:pt x="42" y="100"/>
                    <a:pt x="44" y="100"/>
                  </a:cubicBezTo>
                  <a:cubicBezTo>
                    <a:pt x="51" y="100"/>
                    <a:pt x="57" y="100"/>
                    <a:pt x="63" y="100"/>
                  </a:cubicBezTo>
                  <a:cubicBezTo>
                    <a:pt x="63" y="100"/>
                    <a:pt x="61" y="88"/>
                    <a:pt x="66" y="82"/>
                  </a:cubicBezTo>
                  <a:cubicBezTo>
                    <a:pt x="82" y="62"/>
                    <a:pt x="83" y="46"/>
                    <a:pt x="82" y="45"/>
                  </a:cubicBezTo>
                  <a:cubicBezTo>
                    <a:pt x="82" y="44"/>
                    <a:pt x="83" y="43"/>
                    <a:pt x="83" y="41"/>
                  </a:cubicBezTo>
                  <a:close/>
                  <a:moveTo>
                    <a:pt x="75" y="43"/>
                  </a:moveTo>
                  <a:cubicBezTo>
                    <a:pt x="75" y="48"/>
                    <a:pt x="75" y="48"/>
                    <a:pt x="75" y="48"/>
                  </a:cubicBezTo>
                  <a:cubicBezTo>
                    <a:pt x="75" y="48"/>
                    <a:pt x="75" y="48"/>
                    <a:pt x="75" y="48"/>
                  </a:cubicBezTo>
                  <a:cubicBezTo>
                    <a:pt x="74" y="52"/>
                    <a:pt x="71" y="63"/>
                    <a:pt x="60" y="77"/>
                  </a:cubicBezTo>
                  <a:cubicBezTo>
                    <a:pt x="57" y="82"/>
                    <a:pt x="56" y="88"/>
                    <a:pt x="56" y="93"/>
                  </a:cubicBezTo>
                  <a:cubicBezTo>
                    <a:pt x="27" y="93"/>
                    <a:pt x="27" y="93"/>
                    <a:pt x="27" y="93"/>
                  </a:cubicBezTo>
                  <a:cubicBezTo>
                    <a:pt x="26" y="88"/>
                    <a:pt x="25" y="82"/>
                    <a:pt x="22" y="78"/>
                  </a:cubicBezTo>
                  <a:cubicBezTo>
                    <a:pt x="11" y="63"/>
                    <a:pt x="8" y="52"/>
                    <a:pt x="7" y="48"/>
                  </a:cubicBezTo>
                  <a:cubicBezTo>
                    <a:pt x="8" y="48"/>
                    <a:pt x="8" y="48"/>
                    <a:pt x="8" y="48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7" y="42"/>
                    <a:pt x="7" y="42"/>
                    <a:pt x="7" y="41"/>
                  </a:cubicBezTo>
                  <a:cubicBezTo>
                    <a:pt x="7" y="22"/>
                    <a:pt x="22" y="7"/>
                    <a:pt x="41" y="7"/>
                  </a:cubicBezTo>
                  <a:cubicBezTo>
                    <a:pt x="60" y="7"/>
                    <a:pt x="75" y="22"/>
                    <a:pt x="75" y="41"/>
                  </a:cubicBezTo>
                  <a:cubicBezTo>
                    <a:pt x="75" y="42"/>
                    <a:pt x="75" y="42"/>
                    <a:pt x="75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17" name="Freeform 13"/>
            <p:cNvSpPr/>
            <p:nvPr/>
          </p:nvSpPr>
          <p:spPr bwMode="auto">
            <a:xfrm>
              <a:off x="1322388" y="2524125"/>
              <a:ext cx="98425" cy="30163"/>
            </a:xfrm>
            <a:custGeom>
              <a:avLst/>
              <a:gdLst>
                <a:gd name="T0" fmla="*/ 0 w 26"/>
                <a:gd name="T1" fmla="*/ 0 h 8"/>
                <a:gd name="T2" fmla="*/ 0 w 26"/>
                <a:gd name="T3" fmla="*/ 2 h 8"/>
                <a:gd name="T4" fmla="*/ 6 w 26"/>
                <a:gd name="T5" fmla="*/ 8 h 8"/>
                <a:gd name="T6" fmla="*/ 20 w 26"/>
                <a:gd name="T7" fmla="*/ 8 h 8"/>
                <a:gd name="T8" fmla="*/ 26 w 26"/>
                <a:gd name="T9" fmla="*/ 2 h 8"/>
                <a:gd name="T10" fmla="*/ 26 w 26"/>
                <a:gd name="T11" fmla="*/ 0 h 8"/>
                <a:gd name="T12" fmla="*/ 0 w 26"/>
                <a:gd name="T1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8">
                  <a:moveTo>
                    <a:pt x="0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6"/>
                    <a:pt x="3" y="8"/>
                    <a:pt x="6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3" y="8"/>
                    <a:pt x="26" y="6"/>
                    <a:pt x="26" y="2"/>
                  </a:cubicBezTo>
                  <a:cubicBezTo>
                    <a:pt x="26" y="0"/>
                    <a:pt x="26" y="0"/>
                    <a:pt x="26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18" name="Rectangle 14"/>
            <p:cNvSpPr>
              <a:spLocks noChangeArrowheads="1"/>
            </p:cNvSpPr>
            <p:nvPr/>
          </p:nvSpPr>
          <p:spPr bwMode="auto">
            <a:xfrm>
              <a:off x="1287463" y="2463800"/>
              <a:ext cx="168275" cy="111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19" name="Rectangle 15"/>
            <p:cNvSpPr>
              <a:spLocks noChangeArrowheads="1"/>
            </p:cNvSpPr>
            <p:nvPr/>
          </p:nvSpPr>
          <p:spPr bwMode="auto">
            <a:xfrm>
              <a:off x="1287463" y="2486025"/>
              <a:ext cx="168275" cy="158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20" name="Freeform 16"/>
            <p:cNvSpPr/>
            <p:nvPr/>
          </p:nvSpPr>
          <p:spPr bwMode="auto">
            <a:xfrm>
              <a:off x="1287463" y="2513013"/>
              <a:ext cx="168275" cy="30163"/>
            </a:xfrm>
            <a:custGeom>
              <a:avLst/>
              <a:gdLst>
                <a:gd name="T0" fmla="*/ 0 w 44"/>
                <a:gd name="T1" fmla="*/ 0 h 8"/>
                <a:gd name="T2" fmla="*/ 11 w 44"/>
                <a:gd name="T3" fmla="*/ 8 h 8"/>
                <a:gd name="T4" fmla="*/ 34 w 44"/>
                <a:gd name="T5" fmla="*/ 8 h 8"/>
                <a:gd name="T6" fmla="*/ 44 w 44"/>
                <a:gd name="T7" fmla="*/ 0 h 8"/>
                <a:gd name="T8" fmla="*/ 0 w 44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8">
                  <a:moveTo>
                    <a:pt x="0" y="0"/>
                  </a:moveTo>
                  <a:cubicBezTo>
                    <a:pt x="1" y="4"/>
                    <a:pt x="5" y="8"/>
                    <a:pt x="11" y="8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9" y="8"/>
                    <a:pt x="44" y="4"/>
                    <a:pt x="44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21" name="Freeform 17"/>
            <p:cNvSpPr/>
            <p:nvPr/>
          </p:nvSpPr>
          <p:spPr bwMode="auto">
            <a:xfrm>
              <a:off x="1363663" y="1927225"/>
              <a:ext cx="34925" cy="87313"/>
            </a:xfrm>
            <a:custGeom>
              <a:avLst/>
              <a:gdLst>
                <a:gd name="T0" fmla="*/ 4 w 9"/>
                <a:gd name="T1" fmla="*/ 23 h 23"/>
                <a:gd name="T2" fmla="*/ 0 w 9"/>
                <a:gd name="T3" fmla="*/ 19 h 23"/>
                <a:gd name="T4" fmla="*/ 0 w 9"/>
                <a:gd name="T5" fmla="*/ 5 h 23"/>
                <a:gd name="T6" fmla="*/ 4 w 9"/>
                <a:gd name="T7" fmla="*/ 0 h 23"/>
                <a:gd name="T8" fmla="*/ 9 w 9"/>
                <a:gd name="T9" fmla="*/ 5 h 23"/>
                <a:gd name="T10" fmla="*/ 9 w 9"/>
                <a:gd name="T11" fmla="*/ 19 h 23"/>
                <a:gd name="T12" fmla="*/ 4 w 9"/>
                <a:gd name="T13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23">
                  <a:moveTo>
                    <a:pt x="4" y="23"/>
                  </a:moveTo>
                  <a:cubicBezTo>
                    <a:pt x="2" y="23"/>
                    <a:pt x="0" y="21"/>
                    <a:pt x="0" y="19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" y="0"/>
                    <a:pt x="9" y="2"/>
                    <a:pt x="9" y="5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21"/>
                    <a:pt x="7" y="23"/>
                    <a:pt x="4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22" name="Freeform 18"/>
            <p:cNvSpPr/>
            <p:nvPr/>
          </p:nvSpPr>
          <p:spPr bwMode="auto">
            <a:xfrm>
              <a:off x="1222375" y="1957388"/>
              <a:ext cx="65088" cy="84138"/>
            </a:xfrm>
            <a:custGeom>
              <a:avLst/>
              <a:gdLst>
                <a:gd name="T0" fmla="*/ 12 w 17"/>
                <a:gd name="T1" fmla="*/ 22 h 22"/>
                <a:gd name="T2" fmla="*/ 8 w 17"/>
                <a:gd name="T3" fmla="*/ 20 h 22"/>
                <a:gd name="T4" fmla="*/ 1 w 17"/>
                <a:gd name="T5" fmla="*/ 7 h 22"/>
                <a:gd name="T6" fmla="*/ 3 w 17"/>
                <a:gd name="T7" fmla="*/ 1 h 22"/>
                <a:gd name="T8" fmla="*/ 9 w 17"/>
                <a:gd name="T9" fmla="*/ 3 h 22"/>
                <a:gd name="T10" fmla="*/ 16 w 17"/>
                <a:gd name="T11" fmla="*/ 15 h 22"/>
                <a:gd name="T12" fmla="*/ 14 w 17"/>
                <a:gd name="T13" fmla="*/ 21 h 22"/>
                <a:gd name="T14" fmla="*/ 12 w 17"/>
                <a:gd name="T1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22">
                  <a:moveTo>
                    <a:pt x="12" y="22"/>
                  </a:moveTo>
                  <a:cubicBezTo>
                    <a:pt x="11" y="22"/>
                    <a:pt x="9" y="21"/>
                    <a:pt x="8" y="20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1" y="3"/>
                    <a:pt x="3" y="1"/>
                  </a:cubicBezTo>
                  <a:cubicBezTo>
                    <a:pt x="5" y="0"/>
                    <a:pt x="8" y="1"/>
                    <a:pt x="9" y="3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7" y="17"/>
                    <a:pt x="16" y="20"/>
                    <a:pt x="14" y="21"/>
                  </a:cubicBezTo>
                  <a:cubicBezTo>
                    <a:pt x="14" y="22"/>
                    <a:pt x="13" y="22"/>
                    <a:pt x="12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23" name="Freeform 19"/>
            <p:cNvSpPr/>
            <p:nvPr/>
          </p:nvSpPr>
          <p:spPr bwMode="auto">
            <a:xfrm>
              <a:off x="1120775" y="2057400"/>
              <a:ext cx="82550" cy="60325"/>
            </a:xfrm>
            <a:custGeom>
              <a:avLst/>
              <a:gdLst>
                <a:gd name="T0" fmla="*/ 17 w 22"/>
                <a:gd name="T1" fmla="*/ 16 h 16"/>
                <a:gd name="T2" fmla="*/ 15 w 22"/>
                <a:gd name="T3" fmla="*/ 16 h 16"/>
                <a:gd name="T4" fmla="*/ 3 w 22"/>
                <a:gd name="T5" fmla="*/ 9 h 16"/>
                <a:gd name="T6" fmla="*/ 1 w 22"/>
                <a:gd name="T7" fmla="*/ 3 h 16"/>
                <a:gd name="T8" fmla="*/ 7 w 22"/>
                <a:gd name="T9" fmla="*/ 1 h 16"/>
                <a:gd name="T10" fmla="*/ 19 w 22"/>
                <a:gd name="T11" fmla="*/ 8 h 16"/>
                <a:gd name="T12" fmla="*/ 21 w 22"/>
                <a:gd name="T13" fmla="*/ 14 h 16"/>
                <a:gd name="T14" fmla="*/ 17 w 22"/>
                <a:gd name="T15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16">
                  <a:moveTo>
                    <a:pt x="17" y="16"/>
                  </a:moveTo>
                  <a:cubicBezTo>
                    <a:pt x="16" y="16"/>
                    <a:pt x="15" y="16"/>
                    <a:pt x="15" y="16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0" y="7"/>
                    <a:pt x="0" y="5"/>
                    <a:pt x="1" y="3"/>
                  </a:cubicBezTo>
                  <a:cubicBezTo>
                    <a:pt x="2" y="0"/>
                    <a:pt x="5" y="0"/>
                    <a:pt x="7" y="1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21" y="9"/>
                    <a:pt x="22" y="12"/>
                    <a:pt x="21" y="14"/>
                  </a:cubicBezTo>
                  <a:cubicBezTo>
                    <a:pt x="20" y="15"/>
                    <a:pt x="19" y="16"/>
                    <a:pt x="17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24" name="Freeform 20"/>
            <p:cNvSpPr/>
            <p:nvPr/>
          </p:nvSpPr>
          <p:spPr bwMode="auto">
            <a:xfrm>
              <a:off x="1082675" y="2193925"/>
              <a:ext cx="82550" cy="33338"/>
            </a:xfrm>
            <a:custGeom>
              <a:avLst/>
              <a:gdLst>
                <a:gd name="T0" fmla="*/ 18 w 22"/>
                <a:gd name="T1" fmla="*/ 9 h 9"/>
                <a:gd name="T2" fmla="*/ 4 w 22"/>
                <a:gd name="T3" fmla="*/ 9 h 9"/>
                <a:gd name="T4" fmla="*/ 0 w 22"/>
                <a:gd name="T5" fmla="*/ 5 h 9"/>
                <a:gd name="T6" fmla="*/ 4 w 22"/>
                <a:gd name="T7" fmla="*/ 0 h 9"/>
                <a:gd name="T8" fmla="*/ 18 w 22"/>
                <a:gd name="T9" fmla="*/ 0 h 9"/>
                <a:gd name="T10" fmla="*/ 22 w 22"/>
                <a:gd name="T11" fmla="*/ 5 h 9"/>
                <a:gd name="T12" fmla="*/ 18 w 22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9">
                  <a:moveTo>
                    <a:pt x="18" y="9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1" y="0"/>
                    <a:pt x="22" y="2"/>
                    <a:pt x="22" y="5"/>
                  </a:cubicBezTo>
                  <a:cubicBezTo>
                    <a:pt x="22" y="7"/>
                    <a:pt x="21" y="9"/>
                    <a:pt x="18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25" name="Freeform 21"/>
            <p:cNvSpPr/>
            <p:nvPr/>
          </p:nvSpPr>
          <p:spPr bwMode="auto">
            <a:xfrm>
              <a:off x="1538288" y="2319338"/>
              <a:ext cx="88900" cy="60325"/>
            </a:xfrm>
            <a:custGeom>
              <a:avLst/>
              <a:gdLst>
                <a:gd name="T0" fmla="*/ 18 w 23"/>
                <a:gd name="T1" fmla="*/ 16 h 16"/>
                <a:gd name="T2" fmla="*/ 15 w 23"/>
                <a:gd name="T3" fmla="*/ 16 h 16"/>
                <a:gd name="T4" fmla="*/ 3 w 23"/>
                <a:gd name="T5" fmla="*/ 9 h 16"/>
                <a:gd name="T6" fmla="*/ 2 w 23"/>
                <a:gd name="T7" fmla="*/ 3 h 16"/>
                <a:gd name="T8" fmla="*/ 8 w 23"/>
                <a:gd name="T9" fmla="*/ 1 h 16"/>
                <a:gd name="T10" fmla="*/ 20 w 23"/>
                <a:gd name="T11" fmla="*/ 8 h 16"/>
                <a:gd name="T12" fmla="*/ 21 w 23"/>
                <a:gd name="T13" fmla="*/ 14 h 16"/>
                <a:gd name="T14" fmla="*/ 18 w 23"/>
                <a:gd name="T15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16">
                  <a:moveTo>
                    <a:pt x="18" y="16"/>
                  </a:moveTo>
                  <a:cubicBezTo>
                    <a:pt x="17" y="16"/>
                    <a:pt x="16" y="16"/>
                    <a:pt x="15" y="16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1" y="7"/>
                    <a:pt x="0" y="5"/>
                    <a:pt x="2" y="3"/>
                  </a:cubicBezTo>
                  <a:cubicBezTo>
                    <a:pt x="3" y="1"/>
                    <a:pt x="5" y="0"/>
                    <a:pt x="8" y="1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2" y="9"/>
                    <a:pt x="23" y="12"/>
                    <a:pt x="21" y="14"/>
                  </a:cubicBezTo>
                  <a:cubicBezTo>
                    <a:pt x="21" y="15"/>
                    <a:pt x="19" y="16"/>
                    <a:pt x="18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26" name="Freeform 22"/>
            <p:cNvSpPr/>
            <p:nvPr/>
          </p:nvSpPr>
          <p:spPr bwMode="auto">
            <a:xfrm>
              <a:off x="1576388" y="2212975"/>
              <a:ext cx="87313" cy="30163"/>
            </a:xfrm>
            <a:custGeom>
              <a:avLst/>
              <a:gdLst>
                <a:gd name="T0" fmla="*/ 18 w 23"/>
                <a:gd name="T1" fmla="*/ 8 h 8"/>
                <a:gd name="T2" fmla="*/ 4 w 23"/>
                <a:gd name="T3" fmla="*/ 8 h 8"/>
                <a:gd name="T4" fmla="*/ 0 w 23"/>
                <a:gd name="T5" fmla="*/ 4 h 8"/>
                <a:gd name="T6" fmla="*/ 4 w 23"/>
                <a:gd name="T7" fmla="*/ 0 h 8"/>
                <a:gd name="T8" fmla="*/ 18 w 23"/>
                <a:gd name="T9" fmla="*/ 0 h 8"/>
                <a:gd name="T10" fmla="*/ 23 w 23"/>
                <a:gd name="T11" fmla="*/ 4 h 8"/>
                <a:gd name="T12" fmla="*/ 18 w 23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8">
                  <a:moveTo>
                    <a:pt x="18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7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1" y="0"/>
                    <a:pt x="23" y="2"/>
                    <a:pt x="23" y="4"/>
                  </a:cubicBezTo>
                  <a:cubicBezTo>
                    <a:pt x="23" y="7"/>
                    <a:pt x="21" y="8"/>
                    <a:pt x="18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27" name="Freeform 23"/>
            <p:cNvSpPr/>
            <p:nvPr/>
          </p:nvSpPr>
          <p:spPr bwMode="auto">
            <a:xfrm>
              <a:off x="1550988" y="2071688"/>
              <a:ext cx="82550" cy="60325"/>
            </a:xfrm>
            <a:custGeom>
              <a:avLst/>
              <a:gdLst>
                <a:gd name="T0" fmla="*/ 5 w 22"/>
                <a:gd name="T1" fmla="*/ 16 h 16"/>
                <a:gd name="T2" fmla="*/ 1 w 22"/>
                <a:gd name="T3" fmla="*/ 14 h 16"/>
                <a:gd name="T4" fmla="*/ 2 w 22"/>
                <a:gd name="T5" fmla="*/ 8 h 16"/>
                <a:gd name="T6" fmla="*/ 15 w 22"/>
                <a:gd name="T7" fmla="*/ 1 h 16"/>
                <a:gd name="T8" fmla="*/ 21 w 22"/>
                <a:gd name="T9" fmla="*/ 2 h 16"/>
                <a:gd name="T10" fmla="*/ 19 w 22"/>
                <a:gd name="T11" fmla="*/ 8 h 16"/>
                <a:gd name="T12" fmla="*/ 7 w 22"/>
                <a:gd name="T13" fmla="*/ 16 h 16"/>
                <a:gd name="T14" fmla="*/ 5 w 22"/>
                <a:gd name="T15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16">
                  <a:moveTo>
                    <a:pt x="5" y="16"/>
                  </a:moveTo>
                  <a:cubicBezTo>
                    <a:pt x="3" y="16"/>
                    <a:pt x="2" y="15"/>
                    <a:pt x="1" y="14"/>
                  </a:cubicBezTo>
                  <a:cubicBezTo>
                    <a:pt x="0" y="12"/>
                    <a:pt x="0" y="9"/>
                    <a:pt x="2" y="8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7" y="0"/>
                    <a:pt x="19" y="0"/>
                    <a:pt x="21" y="2"/>
                  </a:cubicBezTo>
                  <a:cubicBezTo>
                    <a:pt x="22" y="5"/>
                    <a:pt x="21" y="7"/>
                    <a:pt x="19" y="8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6" y="16"/>
                    <a:pt x="5" y="16"/>
                    <a:pt x="5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28" name="Freeform 24"/>
            <p:cNvSpPr/>
            <p:nvPr/>
          </p:nvSpPr>
          <p:spPr bwMode="auto">
            <a:xfrm>
              <a:off x="1470025" y="1965325"/>
              <a:ext cx="65088" cy="84138"/>
            </a:xfrm>
            <a:custGeom>
              <a:avLst/>
              <a:gdLst>
                <a:gd name="T0" fmla="*/ 5 w 17"/>
                <a:gd name="T1" fmla="*/ 22 h 22"/>
                <a:gd name="T2" fmla="*/ 3 w 17"/>
                <a:gd name="T3" fmla="*/ 21 h 22"/>
                <a:gd name="T4" fmla="*/ 1 w 17"/>
                <a:gd name="T5" fmla="*/ 15 h 22"/>
                <a:gd name="T6" fmla="*/ 8 w 17"/>
                <a:gd name="T7" fmla="*/ 3 h 22"/>
                <a:gd name="T8" fmla="*/ 14 w 17"/>
                <a:gd name="T9" fmla="*/ 2 h 22"/>
                <a:gd name="T10" fmla="*/ 16 w 17"/>
                <a:gd name="T11" fmla="*/ 8 h 22"/>
                <a:gd name="T12" fmla="*/ 9 w 17"/>
                <a:gd name="T13" fmla="*/ 20 h 22"/>
                <a:gd name="T14" fmla="*/ 5 w 17"/>
                <a:gd name="T1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22">
                  <a:moveTo>
                    <a:pt x="5" y="22"/>
                  </a:moveTo>
                  <a:cubicBezTo>
                    <a:pt x="4" y="22"/>
                    <a:pt x="4" y="22"/>
                    <a:pt x="3" y="21"/>
                  </a:cubicBezTo>
                  <a:cubicBezTo>
                    <a:pt x="1" y="20"/>
                    <a:pt x="0" y="18"/>
                    <a:pt x="1" y="15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10" y="1"/>
                    <a:pt x="12" y="0"/>
                    <a:pt x="14" y="2"/>
                  </a:cubicBezTo>
                  <a:cubicBezTo>
                    <a:pt x="17" y="3"/>
                    <a:pt x="17" y="5"/>
                    <a:pt x="16" y="8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8" y="21"/>
                    <a:pt x="7" y="22"/>
                    <a:pt x="5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71" name="文本框 70">
            <a:extLst>
              <a:ext uri="{FF2B5EF4-FFF2-40B4-BE49-F238E27FC236}">
                <a16:creationId xmlns:a16="http://schemas.microsoft.com/office/drawing/2014/main" id="{6E587CEB-9E38-497D-A8C2-219FFFE48709}"/>
              </a:ext>
            </a:extLst>
          </p:cNvPr>
          <p:cNvSpPr txBox="1"/>
          <p:nvPr/>
        </p:nvSpPr>
        <p:spPr>
          <a:xfrm>
            <a:off x="1128566" y="185236"/>
            <a:ext cx="48487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851tegakizatsu" panose="02010600030101010101" charset="-128"/>
              </a:rPr>
              <a:t>BIY</a:t>
            </a:r>
            <a:r>
              <a:rPr lang="zh-CN" altLang="en-US" sz="240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851tegakizatsu" panose="02010600030101010101" charset="-128"/>
              </a:rPr>
              <a:t>的课程和团队</a:t>
            </a:r>
            <a:r>
              <a:rPr lang="en-US" altLang="zh-CN" sz="240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851tegakizatsu" panose="02010600030101010101" charset="-128"/>
              </a:rPr>
              <a:t>——</a:t>
            </a:r>
            <a:r>
              <a:rPr lang="zh-CN" altLang="en-US" sz="240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851tegakizatsu" panose="02010600030101010101" charset="-128"/>
              </a:rPr>
              <a:t>课程展示</a:t>
            </a:r>
          </a:p>
        </p:txBody>
      </p:sp>
      <p:sp>
        <p:nvSpPr>
          <p:cNvPr id="82" name="Oval 9">
            <a:extLst>
              <a:ext uri="{FF2B5EF4-FFF2-40B4-BE49-F238E27FC236}">
                <a16:creationId xmlns:a16="http://schemas.microsoft.com/office/drawing/2014/main" id="{7CCAB1F6-4708-4C66-AA19-BEC7CAB500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47505" y="5135837"/>
            <a:ext cx="699689" cy="699690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400">
              <a:solidFill>
                <a:schemeClr val="bg2">
                  <a:lumMod val="10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89" name="组合 88">
            <a:extLst>
              <a:ext uri="{FF2B5EF4-FFF2-40B4-BE49-F238E27FC236}">
                <a16:creationId xmlns:a16="http://schemas.microsoft.com/office/drawing/2014/main" id="{CCED2490-B213-410F-9D2E-C401B210C618}"/>
              </a:ext>
            </a:extLst>
          </p:cNvPr>
          <p:cNvGrpSpPr/>
          <p:nvPr/>
        </p:nvGrpSpPr>
        <p:grpSpPr>
          <a:xfrm>
            <a:off x="9171112" y="1537469"/>
            <a:ext cx="452475" cy="527021"/>
            <a:chOff x="3873501" y="34925"/>
            <a:chExt cx="744538" cy="1014413"/>
          </a:xfrm>
          <a:solidFill>
            <a:schemeClr val="bg1"/>
          </a:solidFill>
        </p:grpSpPr>
        <p:sp>
          <p:nvSpPr>
            <p:cNvPr id="90" name="Freeform 14">
              <a:extLst>
                <a:ext uri="{FF2B5EF4-FFF2-40B4-BE49-F238E27FC236}">
                  <a16:creationId xmlns:a16="http://schemas.microsoft.com/office/drawing/2014/main" id="{E58F6A4E-56CA-46DD-A938-7AF8E358E70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30651" y="238125"/>
              <a:ext cx="682625" cy="811213"/>
            </a:xfrm>
            <a:custGeom>
              <a:avLst/>
              <a:gdLst>
                <a:gd name="T0" fmla="*/ 247 w 293"/>
                <a:gd name="T1" fmla="*/ 272 h 348"/>
                <a:gd name="T2" fmla="*/ 292 w 293"/>
                <a:gd name="T3" fmla="*/ 160 h 348"/>
                <a:gd name="T4" fmla="*/ 136 w 293"/>
                <a:gd name="T5" fmla="*/ 42 h 348"/>
                <a:gd name="T6" fmla="*/ 131 w 293"/>
                <a:gd name="T7" fmla="*/ 29 h 348"/>
                <a:gd name="T8" fmla="*/ 129 w 293"/>
                <a:gd name="T9" fmla="*/ 18 h 348"/>
                <a:gd name="T10" fmla="*/ 130 w 293"/>
                <a:gd name="T11" fmla="*/ 18 h 348"/>
                <a:gd name="T12" fmla="*/ 140 w 293"/>
                <a:gd name="T13" fmla="*/ 10 h 348"/>
                <a:gd name="T14" fmla="*/ 128 w 293"/>
                <a:gd name="T15" fmla="*/ 4 h 348"/>
                <a:gd name="T16" fmla="*/ 117 w 293"/>
                <a:gd name="T17" fmla="*/ 9 h 348"/>
                <a:gd name="T18" fmla="*/ 104 w 293"/>
                <a:gd name="T19" fmla="*/ 15 h 348"/>
                <a:gd name="T20" fmla="*/ 106 w 293"/>
                <a:gd name="T21" fmla="*/ 21 h 348"/>
                <a:gd name="T22" fmla="*/ 116 w 293"/>
                <a:gd name="T23" fmla="*/ 20 h 348"/>
                <a:gd name="T24" fmla="*/ 119 w 293"/>
                <a:gd name="T25" fmla="*/ 32 h 348"/>
                <a:gd name="T26" fmla="*/ 126 w 293"/>
                <a:gd name="T27" fmla="*/ 43 h 348"/>
                <a:gd name="T28" fmla="*/ 2 w 293"/>
                <a:gd name="T29" fmla="*/ 195 h 348"/>
                <a:gd name="T30" fmla="*/ 73 w 293"/>
                <a:gd name="T31" fmla="*/ 308 h 348"/>
                <a:gd name="T32" fmla="*/ 57 w 293"/>
                <a:gd name="T33" fmla="*/ 340 h 348"/>
                <a:gd name="T34" fmla="*/ 62 w 293"/>
                <a:gd name="T35" fmla="*/ 347 h 348"/>
                <a:gd name="T36" fmla="*/ 86 w 293"/>
                <a:gd name="T37" fmla="*/ 337 h 348"/>
                <a:gd name="T38" fmla="*/ 98 w 293"/>
                <a:gd name="T39" fmla="*/ 318 h 348"/>
                <a:gd name="T40" fmla="*/ 154 w 293"/>
                <a:gd name="T41" fmla="*/ 322 h 348"/>
                <a:gd name="T42" fmla="*/ 228 w 293"/>
                <a:gd name="T43" fmla="*/ 290 h 348"/>
                <a:gd name="T44" fmla="*/ 258 w 293"/>
                <a:gd name="T45" fmla="*/ 319 h 348"/>
                <a:gd name="T46" fmla="*/ 264 w 293"/>
                <a:gd name="T47" fmla="*/ 316 h 348"/>
                <a:gd name="T48" fmla="*/ 261 w 293"/>
                <a:gd name="T49" fmla="*/ 291 h 348"/>
                <a:gd name="T50" fmla="*/ 247 w 293"/>
                <a:gd name="T51" fmla="*/ 272 h 348"/>
                <a:gd name="T52" fmla="*/ 69 w 293"/>
                <a:gd name="T53" fmla="*/ 336 h 348"/>
                <a:gd name="T54" fmla="*/ 80 w 293"/>
                <a:gd name="T55" fmla="*/ 312 h 348"/>
                <a:gd name="T56" fmla="*/ 80 w 293"/>
                <a:gd name="T57" fmla="*/ 311 h 348"/>
                <a:gd name="T58" fmla="*/ 88 w 293"/>
                <a:gd name="T59" fmla="*/ 315 h 348"/>
                <a:gd name="T60" fmla="*/ 69 w 293"/>
                <a:gd name="T61" fmla="*/ 336 h 348"/>
                <a:gd name="T62" fmla="*/ 151 w 293"/>
                <a:gd name="T63" fmla="*/ 310 h 348"/>
                <a:gd name="T64" fmla="*/ 100 w 293"/>
                <a:gd name="T65" fmla="*/ 307 h 348"/>
                <a:gd name="T66" fmla="*/ 94 w 293"/>
                <a:gd name="T67" fmla="*/ 306 h 348"/>
                <a:gd name="T68" fmla="*/ 15 w 293"/>
                <a:gd name="T69" fmla="*/ 187 h 348"/>
                <a:gd name="T70" fmla="*/ 128 w 293"/>
                <a:gd name="T71" fmla="*/ 52 h 348"/>
                <a:gd name="T72" fmla="*/ 135 w 293"/>
                <a:gd name="T73" fmla="*/ 54 h 348"/>
                <a:gd name="T74" fmla="*/ 283 w 293"/>
                <a:gd name="T75" fmla="*/ 180 h 348"/>
                <a:gd name="T76" fmla="*/ 151 w 293"/>
                <a:gd name="T77" fmla="*/ 310 h 348"/>
                <a:gd name="T78" fmla="*/ 232 w 293"/>
                <a:gd name="T79" fmla="*/ 287 h 348"/>
                <a:gd name="T80" fmla="*/ 232 w 293"/>
                <a:gd name="T81" fmla="*/ 286 h 348"/>
                <a:gd name="T82" fmla="*/ 241 w 293"/>
                <a:gd name="T83" fmla="*/ 278 h 348"/>
                <a:gd name="T84" fmla="*/ 250 w 293"/>
                <a:gd name="T85" fmla="*/ 292 h 348"/>
                <a:gd name="T86" fmla="*/ 254 w 293"/>
                <a:gd name="T87" fmla="*/ 308 h 348"/>
                <a:gd name="T88" fmla="*/ 232 w 293"/>
                <a:gd name="T89" fmla="*/ 287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93" h="348">
                  <a:moveTo>
                    <a:pt x="247" y="272"/>
                  </a:moveTo>
                  <a:cubicBezTo>
                    <a:pt x="275" y="242"/>
                    <a:pt x="292" y="201"/>
                    <a:pt x="292" y="160"/>
                  </a:cubicBezTo>
                  <a:cubicBezTo>
                    <a:pt x="291" y="90"/>
                    <a:pt x="203" y="19"/>
                    <a:pt x="136" y="42"/>
                  </a:cubicBezTo>
                  <a:cubicBezTo>
                    <a:pt x="134" y="38"/>
                    <a:pt x="132" y="33"/>
                    <a:pt x="131" y="29"/>
                  </a:cubicBezTo>
                  <a:cubicBezTo>
                    <a:pt x="130" y="25"/>
                    <a:pt x="130" y="21"/>
                    <a:pt x="129" y="18"/>
                  </a:cubicBezTo>
                  <a:cubicBezTo>
                    <a:pt x="130" y="18"/>
                    <a:pt x="130" y="18"/>
                    <a:pt x="130" y="18"/>
                  </a:cubicBezTo>
                  <a:cubicBezTo>
                    <a:pt x="135" y="19"/>
                    <a:pt x="140" y="16"/>
                    <a:pt x="140" y="10"/>
                  </a:cubicBezTo>
                  <a:cubicBezTo>
                    <a:pt x="140" y="5"/>
                    <a:pt x="133" y="0"/>
                    <a:pt x="128" y="4"/>
                  </a:cubicBezTo>
                  <a:cubicBezTo>
                    <a:pt x="125" y="6"/>
                    <a:pt x="121" y="7"/>
                    <a:pt x="117" y="9"/>
                  </a:cubicBezTo>
                  <a:cubicBezTo>
                    <a:pt x="113" y="11"/>
                    <a:pt x="108" y="13"/>
                    <a:pt x="104" y="15"/>
                  </a:cubicBezTo>
                  <a:cubicBezTo>
                    <a:pt x="101" y="16"/>
                    <a:pt x="102" y="21"/>
                    <a:pt x="106" y="21"/>
                  </a:cubicBezTo>
                  <a:cubicBezTo>
                    <a:pt x="109" y="21"/>
                    <a:pt x="113" y="21"/>
                    <a:pt x="116" y="20"/>
                  </a:cubicBezTo>
                  <a:cubicBezTo>
                    <a:pt x="116" y="24"/>
                    <a:pt x="118" y="28"/>
                    <a:pt x="119" y="32"/>
                  </a:cubicBezTo>
                  <a:cubicBezTo>
                    <a:pt x="121" y="36"/>
                    <a:pt x="123" y="40"/>
                    <a:pt x="126" y="43"/>
                  </a:cubicBezTo>
                  <a:cubicBezTo>
                    <a:pt x="51" y="43"/>
                    <a:pt x="5" y="128"/>
                    <a:pt x="2" y="195"/>
                  </a:cubicBezTo>
                  <a:cubicBezTo>
                    <a:pt x="0" y="247"/>
                    <a:pt x="31" y="288"/>
                    <a:pt x="73" y="308"/>
                  </a:cubicBezTo>
                  <a:cubicBezTo>
                    <a:pt x="65" y="318"/>
                    <a:pt x="60" y="328"/>
                    <a:pt x="57" y="340"/>
                  </a:cubicBezTo>
                  <a:cubicBezTo>
                    <a:pt x="56" y="343"/>
                    <a:pt x="59" y="346"/>
                    <a:pt x="62" y="347"/>
                  </a:cubicBezTo>
                  <a:cubicBezTo>
                    <a:pt x="71" y="348"/>
                    <a:pt x="79" y="344"/>
                    <a:pt x="86" y="337"/>
                  </a:cubicBezTo>
                  <a:cubicBezTo>
                    <a:pt x="90" y="332"/>
                    <a:pt x="95" y="325"/>
                    <a:pt x="98" y="318"/>
                  </a:cubicBezTo>
                  <a:cubicBezTo>
                    <a:pt x="116" y="323"/>
                    <a:pt x="135" y="324"/>
                    <a:pt x="154" y="322"/>
                  </a:cubicBezTo>
                  <a:cubicBezTo>
                    <a:pt x="181" y="318"/>
                    <a:pt x="207" y="306"/>
                    <a:pt x="228" y="290"/>
                  </a:cubicBezTo>
                  <a:cubicBezTo>
                    <a:pt x="232" y="305"/>
                    <a:pt x="242" y="315"/>
                    <a:pt x="258" y="319"/>
                  </a:cubicBezTo>
                  <a:cubicBezTo>
                    <a:pt x="260" y="320"/>
                    <a:pt x="263" y="319"/>
                    <a:pt x="264" y="316"/>
                  </a:cubicBezTo>
                  <a:cubicBezTo>
                    <a:pt x="265" y="307"/>
                    <a:pt x="264" y="299"/>
                    <a:pt x="261" y="291"/>
                  </a:cubicBezTo>
                  <a:cubicBezTo>
                    <a:pt x="258" y="284"/>
                    <a:pt x="254" y="275"/>
                    <a:pt x="247" y="272"/>
                  </a:cubicBezTo>
                  <a:close/>
                  <a:moveTo>
                    <a:pt x="69" y="336"/>
                  </a:moveTo>
                  <a:cubicBezTo>
                    <a:pt x="72" y="327"/>
                    <a:pt x="75" y="319"/>
                    <a:pt x="80" y="312"/>
                  </a:cubicBezTo>
                  <a:cubicBezTo>
                    <a:pt x="80" y="311"/>
                    <a:pt x="80" y="311"/>
                    <a:pt x="80" y="311"/>
                  </a:cubicBezTo>
                  <a:cubicBezTo>
                    <a:pt x="82" y="313"/>
                    <a:pt x="85" y="314"/>
                    <a:pt x="88" y="315"/>
                  </a:cubicBezTo>
                  <a:cubicBezTo>
                    <a:pt x="83" y="323"/>
                    <a:pt x="78" y="333"/>
                    <a:pt x="69" y="336"/>
                  </a:cubicBezTo>
                  <a:close/>
                  <a:moveTo>
                    <a:pt x="151" y="310"/>
                  </a:moveTo>
                  <a:cubicBezTo>
                    <a:pt x="133" y="313"/>
                    <a:pt x="115" y="312"/>
                    <a:pt x="100" y="307"/>
                  </a:cubicBezTo>
                  <a:cubicBezTo>
                    <a:pt x="99" y="306"/>
                    <a:pt x="96" y="305"/>
                    <a:pt x="94" y="306"/>
                  </a:cubicBezTo>
                  <a:cubicBezTo>
                    <a:pt x="46" y="290"/>
                    <a:pt x="12" y="241"/>
                    <a:pt x="15" y="187"/>
                  </a:cubicBezTo>
                  <a:cubicBezTo>
                    <a:pt x="17" y="123"/>
                    <a:pt x="66" y="66"/>
                    <a:pt x="128" y="52"/>
                  </a:cubicBezTo>
                  <a:cubicBezTo>
                    <a:pt x="129" y="54"/>
                    <a:pt x="132" y="56"/>
                    <a:pt x="135" y="54"/>
                  </a:cubicBezTo>
                  <a:cubicBezTo>
                    <a:pt x="206" y="22"/>
                    <a:pt x="293" y="110"/>
                    <a:pt x="283" y="180"/>
                  </a:cubicBezTo>
                  <a:cubicBezTo>
                    <a:pt x="274" y="245"/>
                    <a:pt x="213" y="298"/>
                    <a:pt x="151" y="310"/>
                  </a:cubicBezTo>
                  <a:close/>
                  <a:moveTo>
                    <a:pt x="232" y="287"/>
                  </a:moveTo>
                  <a:cubicBezTo>
                    <a:pt x="232" y="287"/>
                    <a:pt x="232" y="287"/>
                    <a:pt x="232" y="286"/>
                  </a:cubicBezTo>
                  <a:cubicBezTo>
                    <a:pt x="235" y="284"/>
                    <a:pt x="238" y="281"/>
                    <a:pt x="241" y="278"/>
                  </a:cubicBezTo>
                  <a:cubicBezTo>
                    <a:pt x="243" y="283"/>
                    <a:pt x="247" y="287"/>
                    <a:pt x="250" y="292"/>
                  </a:cubicBezTo>
                  <a:cubicBezTo>
                    <a:pt x="253" y="297"/>
                    <a:pt x="254" y="303"/>
                    <a:pt x="254" y="308"/>
                  </a:cubicBezTo>
                  <a:cubicBezTo>
                    <a:pt x="244" y="305"/>
                    <a:pt x="237" y="298"/>
                    <a:pt x="232" y="2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Freeform 15">
              <a:extLst>
                <a:ext uri="{FF2B5EF4-FFF2-40B4-BE49-F238E27FC236}">
                  <a16:creationId xmlns:a16="http://schemas.microsoft.com/office/drawing/2014/main" id="{D795E3F9-3898-497C-95B0-16C26DB320DE}"/>
                </a:ext>
              </a:extLst>
            </p:cNvPr>
            <p:cNvSpPr/>
            <p:nvPr/>
          </p:nvSpPr>
          <p:spPr bwMode="auto">
            <a:xfrm>
              <a:off x="3973513" y="363537"/>
              <a:ext cx="615950" cy="563563"/>
            </a:xfrm>
            <a:custGeom>
              <a:avLst/>
              <a:gdLst>
                <a:gd name="T0" fmla="*/ 162 w 264"/>
                <a:gd name="T1" fmla="*/ 16 h 242"/>
                <a:gd name="T2" fmla="*/ 162 w 264"/>
                <a:gd name="T3" fmla="*/ 28 h 242"/>
                <a:gd name="T4" fmla="*/ 230 w 264"/>
                <a:gd name="T5" fmla="*/ 151 h 242"/>
                <a:gd name="T6" fmla="*/ 180 w 264"/>
                <a:gd name="T7" fmla="*/ 208 h 242"/>
                <a:gd name="T8" fmla="*/ 178 w 264"/>
                <a:gd name="T9" fmla="*/ 202 h 242"/>
                <a:gd name="T10" fmla="*/ 175 w 264"/>
                <a:gd name="T11" fmla="*/ 192 h 242"/>
                <a:gd name="T12" fmla="*/ 169 w 264"/>
                <a:gd name="T13" fmla="*/ 192 h 242"/>
                <a:gd name="T14" fmla="*/ 170 w 264"/>
                <a:gd name="T15" fmla="*/ 203 h 242"/>
                <a:gd name="T16" fmla="*/ 174 w 264"/>
                <a:gd name="T17" fmla="*/ 212 h 242"/>
                <a:gd name="T18" fmla="*/ 124 w 264"/>
                <a:gd name="T19" fmla="*/ 228 h 242"/>
                <a:gd name="T20" fmla="*/ 20 w 264"/>
                <a:gd name="T21" fmla="*/ 125 h 242"/>
                <a:gd name="T22" fmla="*/ 65 w 264"/>
                <a:gd name="T23" fmla="*/ 40 h 242"/>
                <a:gd name="T24" fmla="*/ 152 w 264"/>
                <a:gd name="T25" fmla="*/ 18 h 242"/>
                <a:gd name="T26" fmla="*/ 153 w 264"/>
                <a:gd name="T27" fmla="*/ 12 h 242"/>
                <a:gd name="T28" fmla="*/ 10 w 264"/>
                <a:gd name="T29" fmla="*/ 109 h 242"/>
                <a:gd name="T30" fmla="*/ 117 w 264"/>
                <a:gd name="T31" fmla="*/ 241 h 242"/>
                <a:gd name="T32" fmla="*/ 245 w 264"/>
                <a:gd name="T33" fmla="*/ 143 h 242"/>
                <a:gd name="T34" fmla="*/ 162 w 264"/>
                <a:gd name="T35" fmla="*/ 16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4" h="242">
                  <a:moveTo>
                    <a:pt x="162" y="16"/>
                  </a:moveTo>
                  <a:cubicBezTo>
                    <a:pt x="155" y="16"/>
                    <a:pt x="155" y="27"/>
                    <a:pt x="162" y="28"/>
                  </a:cubicBezTo>
                  <a:cubicBezTo>
                    <a:pt x="225" y="34"/>
                    <a:pt x="253" y="97"/>
                    <a:pt x="230" y="151"/>
                  </a:cubicBezTo>
                  <a:cubicBezTo>
                    <a:pt x="220" y="175"/>
                    <a:pt x="202" y="195"/>
                    <a:pt x="180" y="208"/>
                  </a:cubicBezTo>
                  <a:cubicBezTo>
                    <a:pt x="180" y="206"/>
                    <a:pt x="179" y="204"/>
                    <a:pt x="178" y="202"/>
                  </a:cubicBezTo>
                  <a:cubicBezTo>
                    <a:pt x="176" y="199"/>
                    <a:pt x="175" y="196"/>
                    <a:pt x="175" y="192"/>
                  </a:cubicBezTo>
                  <a:cubicBezTo>
                    <a:pt x="175" y="188"/>
                    <a:pt x="169" y="188"/>
                    <a:pt x="169" y="192"/>
                  </a:cubicBezTo>
                  <a:cubicBezTo>
                    <a:pt x="168" y="196"/>
                    <a:pt x="169" y="199"/>
                    <a:pt x="170" y="203"/>
                  </a:cubicBezTo>
                  <a:cubicBezTo>
                    <a:pt x="171" y="206"/>
                    <a:pt x="171" y="210"/>
                    <a:pt x="174" y="212"/>
                  </a:cubicBezTo>
                  <a:cubicBezTo>
                    <a:pt x="159" y="220"/>
                    <a:pt x="142" y="226"/>
                    <a:pt x="124" y="228"/>
                  </a:cubicBezTo>
                  <a:cubicBezTo>
                    <a:pt x="62" y="235"/>
                    <a:pt x="19" y="184"/>
                    <a:pt x="20" y="125"/>
                  </a:cubicBezTo>
                  <a:cubicBezTo>
                    <a:pt x="20" y="91"/>
                    <a:pt x="37" y="59"/>
                    <a:pt x="65" y="40"/>
                  </a:cubicBezTo>
                  <a:cubicBezTo>
                    <a:pt x="91" y="22"/>
                    <a:pt x="123" y="22"/>
                    <a:pt x="152" y="18"/>
                  </a:cubicBezTo>
                  <a:cubicBezTo>
                    <a:pt x="156" y="18"/>
                    <a:pt x="157" y="12"/>
                    <a:pt x="153" y="12"/>
                  </a:cubicBezTo>
                  <a:cubicBezTo>
                    <a:pt x="87" y="0"/>
                    <a:pt x="18" y="41"/>
                    <a:pt x="10" y="109"/>
                  </a:cubicBezTo>
                  <a:cubicBezTo>
                    <a:pt x="0" y="180"/>
                    <a:pt x="44" y="239"/>
                    <a:pt x="117" y="241"/>
                  </a:cubicBezTo>
                  <a:cubicBezTo>
                    <a:pt x="175" y="242"/>
                    <a:pt x="227" y="196"/>
                    <a:pt x="245" y="143"/>
                  </a:cubicBezTo>
                  <a:cubicBezTo>
                    <a:pt x="264" y="85"/>
                    <a:pt x="222" y="22"/>
                    <a:pt x="162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Freeform 16">
              <a:extLst>
                <a:ext uri="{FF2B5EF4-FFF2-40B4-BE49-F238E27FC236}">
                  <a16:creationId xmlns:a16="http://schemas.microsoft.com/office/drawing/2014/main" id="{88BC76BC-1F62-43DA-87B8-D41657AA6BBD}"/>
                </a:ext>
              </a:extLst>
            </p:cNvPr>
            <p:cNvSpPr/>
            <p:nvPr/>
          </p:nvSpPr>
          <p:spPr bwMode="auto">
            <a:xfrm>
              <a:off x="4195763" y="827087"/>
              <a:ext cx="31750" cy="58738"/>
            </a:xfrm>
            <a:custGeom>
              <a:avLst/>
              <a:gdLst>
                <a:gd name="T0" fmla="*/ 5 w 14"/>
                <a:gd name="T1" fmla="*/ 4 h 25"/>
                <a:gd name="T2" fmla="*/ 1 w 14"/>
                <a:gd name="T3" fmla="*/ 20 h 25"/>
                <a:gd name="T4" fmla="*/ 7 w 14"/>
                <a:gd name="T5" fmla="*/ 21 h 25"/>
                <a:gd name="T6" fmla="*/ 12 w 14"/>
                <a:gd name="T7" fmla="*/ 7 h 25"/>
                <a:gd name="T8" fmla="*/ 5 w 14"/>
                <a:gd name="T9" fmla="*/ 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25">
                  <a:moveTo>
                    <a:pt x="5" y="4"/>
                  </a:moveTo>
                  <a:cubicBezTo>
                    <a:pt x="2" y="9"/>
                    <a:pt x="0" y="14"/>
                    <a:pt x="1" y="20"/>
                  </a:cubicBezTo>
                  <a:cubicBezTo>
                    <a:pt x="1" y="24"/>
                    <a:pt x="7" y="25"/>
                    <a:pt x="7" y="21"/>
                  </a:cubicBezTo>
                  <a:cubicBezTo>
                    <a:pt x="8" y="16"/>
                    <a:pt x="11" y="11"/>
                    <a:pt x="12" y="7"/>
                  </a:cubicBezTo>
                  <a:cubicBezTo>
                    <a:pt x="14" y="2"/>
                    <a:pt x="8" y="0"/>
                    <a:pt x="5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Freeform 17">
              <a:extLst>
                <a:ext uri="{FF2B5EF4-FFF2-40B4-BE49-F238E27FC236}">
                  <a16:creationId xmlns:a16="http://schemas.microsoft.com/office/drawing/2014/main" id="{E82EDEA5-2537-403B-A463-8AA5318C906C}"/>
                </a:ext>
              </a:extLst>
            </p:cNvPr>
            <p:cNvSpPr/>
            <p:nvPr/>
          </p:nvSpPr>
          <p:spPr bwMode="auto">
            <a:xfrm>
              <a:off x="4056063" y="746125"/>
              <a:ext cx="50800" cy="44450"/>
            </a:xfrm>
            <a:custGeom>
              <a:avLst/>
              <a:gdLst>
                <a:gd name="T0" fmla="*/ 12 w 22"/>
                <a:gd name="T1" fmla="*/ 4 h 19"/>
                <a:gd name="T2" fmla="*/ 3 w 22"/>
                <a:gd name="T3" fmla="*/ 11 h 19"/>
                <a:gd name="T4" fmla="*/ 8 w 22"/>
                <a:gd name="T5" fmla="*/ 16 h 19"/>
                <a:gd name="T6" fmla="*/ 18 w 22"/>
                <a:gd name="T7" fmla="*/ 9 h 19"/>
                <a:gd name="T8" fmla="*/ 12 w 22"/>
                <a:gd name="T9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9">
                  <a:moveTo>
                    <a:pt x="12" y="4"/>
                  </a:moveTo>
                  <a:cubicBezTo>
                    <a:pt x="10" y="7"/>
                    <a:pt x="6" y="9"/>
                    <a:pt x="3" y="11"/>
                  </a:cubicBezTo>
                  <a:cubicBezTo>
                    <a:pt x="0" y="15"/>
                    <a:pt x="5" y="19"/>
                    <a:pt x="8" y="16"/>
                  </a:cubicBezTo>
                  <a:cubicBezTo>
                    <a:pt x="11" y="14"/>
                    <a:pt x="15" y="12"/>
                    <a:pt x="18" y="9"/>
                  </a:cubicBezTo>
                  <a:cubicBezTo>
                    <a:pt x="22" y="6"/>
                    <a:pt x="16" y="0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" name="Freeform 18">
              <a:extLst>
                <a:ext uri="{FF2B5EF4-FFF2-40B4-BE49-F238E27FC236}">
                  <a16:creationId xmlns:a16="http://schemas.microsoft.com/office/drawing/2014/main" id="{C8A92606-947B-4779-9B67-2212ED0454BB}"/>
                </a:ext>
              </a:extLst>
            </p:cNvPr>
            <p:cNvSpPr/>
            <p:nvPr/>
          </p:nvSpPr>
          <p:spPr bwMode="auto">
            <a:xfrm>
              <a:off x="4030663" y="646112"/>
              <a:ext cx="44450" cy="15875"/>
            </a:xfrm>
            <a:custGeom>
              <a:avLst/>
              <a:gdLst>
                <a:gd name="T0" fmla="*/ 14 w 19"/>
                <a:gd name="T1" fmla="*/ 0 h 7"/>
                <a:gd name="T2" fmla="*/ 4 w 19"/>
                <a:gd name="T3" fmla="*/ 0 h 7"/>
                <a:gd name="T4" fmla="*/ 4 w 19"/>
                <a:gd name="T5" fmla="*/ 7 h 7"/>
                <a:gd name="T6" fmla="*/ 14 w 19"/>
                <a:gd name="T7" fmla="*/ 7 h 7"/>
                <a:gd name="T8" fmla="*/ 14 w 19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7">
                  <a:moveTo>
                    <a:pt x="14" y="0"/>
                  </a:moveTo>
                  <a:cubicBezTo>
                    <a:pt x="11" y="0"/>
                    <a:pt x="8" y="0"/>
                    <a:pt x="4" y="0"/>
                  </a:cubicBezTo>
                  <a:cubicBezTo>
                    <a:pt x="0" y="0"/>
                    <a:pt x="0" y="6"/>
                    <a:pt x="4" y="7"/>
                  </a:cubicBezTo>
                  <a:cubicBezTo>
                    <a:pt x="8" y="7"/>
                    <a:pt x="11" y="7"/>
                    <a:pt x="14" y="7"/>
                  </a:cubicBezTo>
                  <a:cubicBezTo>
                    <a:pt x="19" y="7"/>
                    <a:pt x="19" y="0"/>
                    <a:pt x="1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" name="Freeform 19">
              <a:extLst>
                <a:ext uri="{FF2B5EF4-FFF2-40B4-BE49-F238E27FC236}">
                  <a16:creationId xmlns:a16="http://schemas.microsoft.com/office/drawing/2014/main" id="{59B810C3-8C70-4208-936D-49AF157B59A9}"/>
                </a:ext>
              </a:extLst>
            </p:cNvPr>
            <p:cNvSpPr/>
            <p:nvPr/>
          </p:nvSpPr>
          <p:spPr bwMode="auto">
            <a:xfrm>
              <a:off x="4076701" y="541337"/>
              <a:ext cx="28575" cy="31750"/>
            </a:xfrm>
            <a:custGeom>
              <a:avLst/>
              <a:gdLst>
                <a:gd name="T0" fmla="*/ 9 w 12"/>
                <a:gd name="T1" fmla="*/ 5 h 14"/>
                <a:gd name="T2" fmla="*/ 7 w 12"/>
                <a:gd name="T3" fmla="*/ 4 h 14"/>
                <a:gd name="T4" fmla="*/ 1 w 12"/>
                <a:gd name="T5" fmla="*/ 5 h 14"/>
                <a:gd name="T6" fmla="*/ 6 w 12"/>
                <a:gd name="T7" fmla="*/ 13 h 14"/>
                <a:gd name="T8" fmla="*/ 11 w 12"/>
                <a:gd name="T9" fmla="*/ 11 h 14"/>
                <a:gd name="T10" fmla="*/ 9 w 12"/>
                <a:gd name="T11" fmla="*/ 5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4">
                  <a:moveTo>
                    <a:pt x="9" y="5"/>
                  </a:moveTo>
                  <a:cubicBezTo>
                    <a:pt x="9" y="4"/>
                    <a:pt x="8" y="4"/>
                    <a:pt x="7" y="4"/>
                  </a:cubicBezTo>
                  <a:cubicBezTo>
                    <a:pt x="6" y="0"/>
                    <a:pt x="0" y="1"/>
                    <a:pt x="1" y="5"/>
                  </a:cubicBezTo>
                  <a:cubicBezTo>
                    <a:pt x="1" y="8"/>
                    <a:pt x="3" y="11"/>
                    <a:pt x="6" y="13"/>
                  </a:cubicBezTo>
                  <a:cubicBezTo>
                    <a:pt x="7" y="14"/>
                    <a:pt x="11" y="14"/>
                    <a:pt x="11" y="11"/>
                  </a:cubicBezTo>
                  <a:cubicBezTo>
                    <a:pt x="12" y="9"/>
                    <a:pt x="10" y="7"/>
                    <a:pt x="9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Freeform 20">
              <a:extLst>
                <a:ext uri="{FF2B5EF4-FFF2-40B4-BE49-F238E27FC236}">
                  <a16:creationId xmlns:a16="http://schemas.microsoft.com/office/drawing/2014/main" id="{9FB18F5F-487B-4DDE-8F90-CC7E3A7AD336}"/>
                </a:ext>
              </a:extLst>
            </p:cNvPr>
            <p:cNvSpPr/>
            <p:nvPr/>
          </p:nvSpPr>
          <p:spPr bwMode="auto">
            <a:xfrm>
              <a:off x="4181476" y="439737"/>
              <a:ext cx="34925" cy="53975"/>
            </a:xfrm>
            <a:custGeom>
              <a:avLst/>
              <a:gdLst>
                <a:gd name="T0" fmla="*/ 11 w 15"/>
                <a:gd name="T1" fmla="*/ 16 h 23"/>
                <a:gd name="T2" fmla="*/ 5 w 15"/>
                <a:gd name="T3" fmla="*/ 4 h 23"/>
                <a:gd name="T4" fmla="*/ 0 w 15"/>
                <a:gd name="T5" fmla="*/ 4 h 23"/>
                <a:gd name="T6" fmla="*/ 8 w 15"/>
                <a:gd name="T7" fmla="*/ 21 h 23"/>
                <a:gd name="T8" fmla="*/ 11 w 15"/>
                <a:gd name="T9" fmla="*/ 1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23">
                  <a:moveTo>
                    <a:pt x="11" y="16"/>
                  </a:moveTo>
                  <a:cubicBezTo>
                    <a:pt x="8" y="13"/>
                    <a:pt x="5" y="8"/>
                    <a:pt x="5" y="4"/>
                  </a:cubicBezTo>
                  <a:cubicBezTo>
                    <a:pt x="5" y="0"/>
                    <a:pt x="0" y="0"/>
                    <a:pt x="0" y="4"/>
                  </a:cubicBezTo>
                  <a:cubicBezTo>
                    <a:pt x="0" y="10"/>
                    <a:pt x="2" y="18"/>
                    <a:pt x="8" y="21"/>
                  </a:cubicBezTo>
                  <a:cubicBezTo>
                    <a:pt x="12" y="23"/>
                    <a:pt x="15" y="18"/>
                    <a:pt x="11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Freeform 21">
              <a:extLst>
                <a:ext uri="{FF2B5EF4-FFF2-40B4-BE49-F238E27FC236}">
                  <a16:creationId xmlns:a16="http://schemas.microsoft.com/office/drawing/2014/main" id="{5BF8B715-016C-4711-B96C-A08DB7EC10E2}"/>
                </a:ext>
              </a:extLst>
            </p:cNvPr>
            <p:cNvSpPr/>
            <p:nvPr/>
          </p:nvSpPr>
          <p:spPr bwMode="auto">
            <a:xfrm>
              <a:off x="4371976" y="454025"/>
              <a:ext cx="39688" cy="30163"/>
            </a:xfrm>
            <a:custGeom>
              <a:avLst/>
              <a:gdLst>
                <a:gd name="T0" fmla="*/ 9 w 17"/>
                <a:gd name="T1" fmla="*/ 1 h 13"/>
                <a:gd name="T2" fmla="*/ 3 w 17"/>
                <a:gd name="T3" fmla="*/ 5 h 13"/>
                <a:gd name="T4" fmla="*/ 8 w 17"/>
                <a:gd name="T5" fmla="*/ 10 h 13"/>
                <a:gd name="T6" fmla="*/ 9 w 17"/>
                <a:gd name="T7" fmla="*/ 10 h 13"/>
                <a:gd name="T8" fmla="*/ 11 w 17"/>
                <a:gd name="T9" fmla="*/ 9 h 13"/>
                <a:gd name="T10" fmla="*/ 9 w 17"/>
                <a:gd name="T11" fmla="*/ 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3">
                  <a:moveTo>
                    <a:pt x="9" y="1"/>
                  </a:moveTo>
                  <a:cubicBezTo>
                    <a:pt x="7" y="1"/>
                    <a:pt x="5" y="3"/>
                    <a:pt x="3" y="5"/>
                  </a:cubicBezTo>
                  <a:cubicBezTo>
                    <a:pt x="0" y="9"/>
                    <a:pt x="5" y="13"/>
                    <a:pt x="8" y="10"/>
                  </a:cubicBezTo>
                  <a:cubicBezTo>
                    <a:pt x="7" y="11"/>
                    <a:pt x="9" y="10"/>
                    <a:pt x="9" y="10"/>
                  </a:cubicBezTo>
                  <a:cubicBezTo>
                    <a:pt x="9" y="10"/>
                    <a:pt x="10" y="9"/>
                    <a:pt x="11" y="9"/>
                  </a:cubicBezTo>
                  <a:cubicBezTo>
                    <a:pt x="17" y="9"/>
                    <a:pt x="16" y="0"/>
                    <a:pt x="9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" name="Freeform 22">
              <a:extLst>
                <a:ext uri="{FF2B5EF4-FFF2-40B4-BE49-F238E27FC236}">
                  <a16:creationId xmlns:a16="http://schemas.microsoft.com/office/drawing/2014/main" id="{0605AF31-6AEA-4E5B-A151-5CDDA599013E}"/>
                </a:ext>
              </a:extLst>
            </p:cNvPr>
            <p:cNvSpPr/>
            <p:nvPr/>
          </p:nvSpPr>
          <p:spPr bwMode="auto">
            <a:xfrm>
              <a:off x="4429126" y="533400"/>
              <a:ext cx="44450" cy="34925"/>
            </a:xfrm>
            <a:custGeom>
              <a:avLst/>
              <a:gdLst>
                <a:gd name="T0" fmla="*/ 13 w 19"/>
                <a:gd name="T1" fmla="*/ 3 h 15"/>
                <a:gd name="T2" fmla="*/ 4 w 19"/>
                <a:gd name="T3" fmla="*/ 8 h 15"/>
                <a:gd name="T4" fmla="*/ 2 w 19"/>
                <a:gd name="T5" fmla="*/ 12 h 15"/>
                <a:gd name="T6" fmla="*/ 19 w 19"/>
                <a:gd name="T7" fmla="*/ 6 h 15"/>
                <a:gd name="T8" fmla="*/ 13 w 19"/>
                <a:gd name="T9" fmla="*/ 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5">
                  <a:moveTo>
                    <a:pt x="13" y="3"/>
                  </a:moveTo>
                  <a:cubicBezTo>
                    <a:pt x="10" y="5"/>
                    <a:pt x="9" y="9"/>
                    <a:pt x="4" y="8"/>
                  </a:cubicBezTo>
                  <a:cubicBezTo>
                    <a:pt x="2" y="7"/>
                    <a:pt x="0" y="11"/>
                    <a:pt x="2" y="12"/>
                  </a:cubicBezTo>
                  <a:cubicBezTo>
                    <a:pt x="8" y="15"/>
                    <a:pt x="18" y="14"/>
                    <a:pt x="19" y="6"/>
                  </a:cubicBezTo>
                  <a:cubicBezTo>
                    <a:pt x="19" y="3"/>
                    <a:pt x="16" y="0"/>
                    <a:pt x="1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" name="Freeform 23">
              <a:extLst>
                <a:ext uri="{FF2B5EF4-FFF2-40B4-BE49-F238E27FC236}">
                  <a16:creationId xmlns:a16="http://schemas.microsoft.com/office/drawing/2014/main" id="{655D1A57-A708-4BCA-8593-B2C4E69F1C03}"/>
                </a:ext>
              </a:extLst>
            </p:cNvPr>
            <p:cNvSpPr/>
            <p:nvPr/>
          </p:nvSpPr>
          <p:spPr bwMode="auto">
            <a:xfrm>
              <a:off x="4475163" y="633412"/>
              <a:ext cx="50800" cy="33338"/>
            </a:xfrm>
            <a:custGeom>
              <a:avLst/>
              <a:gdLst>
                <a:gd name="T0" fmla="*/ 19 w 22"/>
                <a:gd name="T1" fmla="*/ 3 h 14"/>
                <a:gd name="T2" fmla="*/ 3 w 22"/>
                <a:gd name="T3" fmla="*/ 6 h 14"/>
                <a:gd name="T4" fmla="*/ 7 w 22"/>
                <a:gd name="T5" fmla="*/ 12 h 14"/>
                <a:gd name="T6" fmla="*/ 19 w 22"/>
                <a:gd name="T7" fmla="*/ 9 h 14"/>
                <a:gd name="T8" fmla="*/ 19 w 22"/>
                <a:gd name="T9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4">
                  <a:moveTo>
                    <a:pt x="19" y="3"/>
                  </a:moveTo>
                  <a:cubicBezTo>
                    <a:pt x="15" y="0"/>
                    <a:pt x="7" y="2"/>
                    <a:pt x="3" y="6"/>
                  </a:cubicBezTo>
                  <a:cubicBezTo>
                    <a:pt x="0" y="9"/>
                    <a:pt x="4" y="14"/>
                    <a:pt x="7" y="12"/>
                  </a:cubicBezTo>
                  <a:cubicBezTo>
                    <a:pt x="11" y="9"/>
                    <a:pt x="16" y="11"/>
                    <a:pt x="19" y="9"/>
                  </a:cubicBezTo>
                  <a:cubicBezTo>
                    <a:pt x="22" y="8"/>
                    <a:pt x="22" y="4"/>
                    <a:pt x="19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" name="Freeform 24">
              <a:extLst>
                <a:ext uri="{FF2B5EF4-FFF2-40B4-BE49-F238E27FC236}">
                  <a16:creationId xmlns:a16="http://schemas.microsoft.com/office/drawing/2014/main" id="{E2689C4E-9889-46F1-8677-823A886306FD}"/>
                </a:ext>
              </a:extLst>
            </p:cNvPr>
            <p:cNvSpPr/>
            <p:nvPr/>
          </p:nvSpPr>
          <p:spPr bwMode="auto">
            <a:xfrm>
              <a:off x="4438651" y="725487"/>
              <a:ext cx="41275" cy="26988"/>
            </a:xfrm>
            <a:custGeom>
              <a:avLst/>
              <a:gdLst>
                <a:gd name="T0" fmla="*/ 4 w 18"/>
                <a:gd name="T1" fmla="*/ 0 h 12"/>
                <a:gd name="T2" fmla="*/ 4 w 18"/>
                <a:gd name="T3" fmla="*/ 7 h 12"/>
                <a:gd name="T4" fmla="*/ 9 w 18"/>
                <a:gd name="T5" fmla="*/ 9 h 12"/>
                <a:gd name="T6" fmla="*/ 14 w 18"/>
                <a:gd name="T7" fmla="*/ 12 h 12"/>
                <a:gd name="T8" fmla="*/ 18 w 18"/>
                <a:gd name="T9" fmla="*/ 8 h 12"/>
                <a:gd name="T10" fmla="*/ 4 w 18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2">
                  <a:moveTo>
                    <a:pt x="4" y="0"/>
                  </a:moveTo>
                  <a:cubicBezTo>
                    <a:pt x="1" y="0"/>
                    <a:pt x="0" y="6"/>
                    <a:pt x="4" y="7"/>
                  </a:cubicBezTo>
                  <a:cubicBezTo>
                    <a:pt x="5" y="7"/>
                    <a:pt x="7" y="8"/>
                    <a:pt x="9" y="9"/>
                  </a:cubicBezTo>
                  <a:cubicBezTo>
                    <a:pt x="11" y="10"/>
                    <a:pt x="12" y="12"/>
                    <a:pt x="14" y="12"/>
                  </a:cubicBezTo>
                  <a:cubicBezTo>
                    <a:pt x="16" y="12"/>
                    <a:pt x="18" y="10"/>
                    <a:pt x="18" y="8"/>
                  </a:cubicBezTo>
                  <a:cubicBezTo>
                    <a:pt x="18" y="3"/>
                    <a:pt x="9" y="0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" name="Freeform 25">
              <a:extLst>
                <a:ext uri="{FF2B5EF4-FFF2-40B4-BE49-F238E27FC236}">
                  <a16:creationId xmlns:a16="http://schemas.microsoft.com/office/drawing/2014/main" id="{418438B5-EEBB-4389-BA77-EEDA16F7395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30676" y="444500"/>
              <a:ext cx="204788" cy="315913"/>
            </a:xfrm>
            <a:custGeom>
              <a:avLst/>
              <a:gdLst>
                <a:gd name="T0" fmla="*/ 81 w 88"/>
                <a:gd name="T1" fmla="*/ 2 h 135"/>
                <a:gd name="T2" fmla="*/ 76 w 88"/>
                <a:gd name="T3" fmla="*/ 1 h 135"/>
                <a:gd name="T4" fmla="*/ 60 w 88"/>
                <a:gd name="T5" fmla="*/ 82 h 135"/>
                <a:gd name="T6" fmla="*/ 61 w 88"/>
                <a:gd name="T7" fmla="*/ 84 h 135"/>
                <a:gd name="T8" fmla="*/ 60 w 88"/>
                <a:gd name="T9" fmla="*/ 85 h 135"/>
                <a:gd name="T10" fmla="*/ 58 w 88"/>
                <a:gd name="T11" fmla="*/ 86 h 135"/>
                <a:gd name="T12" fmla="*/ 2 w 88"/>
                <a:gd name="T13" fmla="*/ 122 h 135"/>
                <a:gd name="T14" fmla="*/ 4 w 88"/>
                <a:gd name="T15" fmla="*/ 131 h 135"/>
                <a:gd name="T16" fmla="*/ 69 w 88"/>
                <a:gd name="T17" fmla="*/ 98 h 135"/>
                <a:gd name="T18" fmla="*/ 69 w 88"/>
                <a:gd name="T19" fmla="*/ 98 h 135"/>
                <a:gd name="T20" fmla="*/ 70 w 88"/>
                <a:gd name="T21" fmla="*/ 97 h 135"/>
                <a:gd name="T22" fmla="*/ 72 w 88"/>
                <a:gd name="T23" fmla="*/ 94 h 135"/>
                <a:gd name="T24" fmla="*/ 72 w 88"/>
                <a:gd name="T25" fmla="*/ 91 h 135"/>
                <a:gd name="T26" fmla="*/ 72 w 88"/>
                <a:gd name="T27" fmla="*/ 91 h 135"/>
                <a:gd name="T28" fmla="*/ 74 w 88"/>
                <a:gd name="T29" fmla="*/ 87 h 135"/>
                <a:gd name="T30" fmla="*/ 74 w 88"/>
                <a:gd name="T31" fmla="*/ 85 h 135"/>
                <a:gd name="T32" fmla="*/ 83 w 88"/>
                <a:gd name="T33" fmla="*/ 37 h 135"/>
                <a:gd name="T34" fmla="*/ 81 w 88"/>
                <a:gd name="T35" fmla="*/ 2 h 135"/>
                <a:gd name="T36" fmla="*/ 16 w 88"/>
                <a:gd name="T37" fmla="*/ 123 h 135"/>
                <a:gd name="T38" fmla="*/ 56 w 88"/>
                <a:gd name="T39" fmla="*/ 93 h 135"/>
                <a:gd name="T40" fmla="*/ 59 w 88"/>
                <a:gd name="T41" fmla="*/ 97 h 135"/>
                <a:gd name="T42" fmla="*/ 16 w 88"/>
                <a:gd name="T43" fmla="*/ 123 h 135"/>
                <a:gd name="T44" fmla="*/ 75 w 88"/>
                <a:gd name="T45" fmla="*/ 42 h 135"/>
                <a:gd name="T46" fmla="*/ 68 w 88"/>
                <a:gd name="T47" fmla="*/ 80 h 135"/>
                <a:gd name="T48" fmla="*/ 67 w 88"/>
                <a:gd name="T49" fmla="*/ 80 h 135"/>
                <a:gd name="T50" fmla="*/ 77 w 88"/>
                <a:gd name="T51" fmla="*/ 10 h 135"/>
                <a:gd name="T52" fmla="*/ 75 w 88"/>
                <a:gd name="T53" fmla="*/ 42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8" h="135">
                  <a:moveTo>
                    <a:pt x="81" y="2"/>
                  </a:moveTo>
                  <a:cubicBezTo>
                    <a:pt x="80" y="0"/>
                    <a:pt x="78" y="0"/>
                    <a:pt x="76" y="1"/>
                  </a:cubicBezTo>
                  <a:cubicBezTo>
                    <a:pt x="51" y="17"/>
                    <a:pt x="59" y="58"/>
                    <a:pt x="60" y="82"/>
                  </a:cubicBezTo>
                  <a:cubicBezTo>
                    <a:pt x="60" y="83"/>
                    <a:pt x="60" y="83"/>
                    <a:pt x="61" y="84"/>
                  </a:cubicBezTo>
                  <a:cubicBezTo>
                    <a:pt x="60" y="84"/>
                    <a:pt x="60" y="84"/>
                    <a:pt x="60" y="85"/>
                  </a:cubicBezTo>
                  <a:cubicBezTo>
                    <a:pt x="59" y="85"/>
                    <a:pt x="59" y="85"/>
                    <a:pt x="58" y="86"/>
                  </a:cubicBezTo>
                  <a:cubicBezTo>
                    <a:pt x="38" y="94"/>
                    <a:pt x="15" y="105"/>
                    <a:pt x="2" y="122"/>
                  </a:cubicBezTo>
                  <a:cubicBezTo>
                    <a:pt x="0" y="125"/>
                    <a:pt x="0" y="130"/>
                    <a:pt x="4" y="131"/>
                  </a:cubicBezTo>
                  <a:cubicBezTo>
                    <a:pt x="30" y="135"/>
                    <a:pt x="55" y="119"/>
                    <a:pt x="69" y="98"/>
                  </a:cubicBezTo>
                  <a:cubicBezTo>
                    <a:pt x="69" y="98"/>
                    <a:pt x="69" y="98"/>
                    <a:pt x="69" y="98"/>
                  </a:cubicBezTo>
                  <a:cubicBezTo>
                    <a:pt x="70" y="97"/>
                    <a:pt x="70" y="97"/>
                    <a:pt x="70" y="97"/>
                  </a:cubicBezTo>
                  <a:cubicBezTo>
                    <a:pt x="71" y="96"/>
                    <a:pt x="71" y="95"/>
                    <a:pt x="72" y="94"/>
                  </a:cubicBezTo>
                  <a:cubicBezTo>
                    <a:pt x="72" y="93"/>
                    <a:pt x="72" y="92"/>
                    <a:pt x="72" y="91"/>
                  </a:cubicBezTo>
                  <a:cubicBezTo>
                    <a:pt x="72" y="91"/>
                    <a:pt x="72" y="91"/>
                    <a:pt x="72" y="91"/>
                  </a:cubicBezTo>
                  <a:cubicBezTo>
                    <a:pt x="73" y="90"/>
                    <a:pt x="73" y="88"/>
                    <a:pt x="74" y="87"/>
                  </a:cubicBezTo>
                  <a:cubicBezTo>
                    <a:pt x="74" y="87"/>
                    <a:pt x="74" y="86"/>
                    <a:pt x="74" y="85"/>
                  </a:cubicBezTo>
                  <a:cubicBezTo>
                    <a:pt x="77" y="69"/>
                    <a:pt x="81" y="53"/>
                    <a:pt x="83" y="37"/>
                  </a:cubicBezTo>
                  <a:cubicBezTo>
                    <a:pt x="84" y="26"/>
                    <a:pt x="88" y="10"/>
                    <a:pt x="81" y="2"/>
                  </a:cubicBezTo>
                  <a:close/>
                  <a:moveTo>
                    <a:pt x="16" y="123"/>
                  </a:moveTo>
                  <a:cubicBezTo>
                    <a:pt x="29" y="112"/>
                    <a:pt x="43" y="104"/>
                    <a:pt x="56" y="93"/>
                  </a:cubicBezTo>
                  <a:cubicBezTo>
                    <a:pt x="57" y="95"/>
                    <a:pt x="58" y="96"/>
                    <a:pt x="59" y="97"/>
                  </a:cubicBezTo>
                  <a:cubicBezTo>
                    <a:pt x="48" y="110"/>
                    <a:pt x="33" y="123"/>
                    <a:pt x="16" y="123"/>
                  </a:cubicBezTo>
                  <a:close/>
                  <a:moveTo>
                    <a:pt x="75" y="42"/>
                  </a:moveTo>
                  <a:cubicBezTo>
                    <a:pt x="73" y="54"/>
                    <a:pt x="71" y="67"/>
                    <a:pt x="68" y="80"/>
                  </a:cubicBezTo>
                  <a:cubicBezTo>
                    <a:pt x="68" y="80"/>
                    <a:pt x="67" y="80"/>
                    <a:pt x="67" y="80"/>
                  </a:cubicBezTo>
                  <a:cubicBezTo>
                    <a:pt x="67" y="59"/>
                    <a:pt x="63" y="27"/>
                    <a:pt x="77" y="10"/>
                  </a:cubicBezTo>
                  <a:cubicBezTo>
                    <a:pt x="80" y="18"/>
                    <a:pt x="76" y="36"/>
                    <a:pt x="75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" name="Freeform 26">
              <a:extLst>
                <a:ext uri="{FF2B5EF4-FFF2-40B4-BE49-F238E27FC236}">
                  <a16:creationId xmlns:a16="http://schemas.microsoft.com/office/drawing/2014/main" id="{2F880A3E-22A5-4D3D-A350-D06E5EF907C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73501" y="254000"/>
              <a:ext cx="242888" cy="200025"/>
            </a:xfrm>
            <a:custGeom>
              <a:avLst/>
              <a:gdLst>
                <a:gd name="T0" fmla="*/ 102 w 104"/>
                <a:gd name="T1" fmla="*/ 33 h 86"/>
                <a:gd name="T2" fmla="*/ 58 w 104"/>
                <a:gd name="T3" fmla="*/ 1 h 86"/>
                <a:gd name="T4" fmla="*/ 20 w 104"/>
                <a:gd name="T5" fmla="*/ 23 h 86"/>
                <a:gd name="T6" fmla="*/ 35 w 104"/>
                <a:gd name="T7" fmla="*/ 86 h 86"/>
                <a:gd name="T8" fmla="*/ 39 w 104"/>
                <a:gd name="T9" fmla="*/ 84 h 86"/>
                <a:gd name="T10" fmla="*/ 41 w 104"/>
                <a:gd name="T11" fmla="*/ 85 h 86"/>
                <a:gd name="T12" fmla="*/ 64 w 104"/>
                <a:gd name="T13" fmla="*/ 69 h 86"/>
                <a:gd name="T14" fmla="*/ 101 w 104"/>
                <a:gd name="T15" fmla="*/ 39 h 86"/>
                <a:gd name="T16" fmla="*/ 102 w 104"/>
                <a:gd name="T17" fmla="*/ 33 h 86"/>
                <a:gd name="T18" fmla="*/ 63 w 104"/>
                <a:gd name="T19" fmla="*/ 58 h 86"/>
                <a:gd name="T20" fmla="*/ 39 w 104"/>
                <a:gd name="T21" fmla="*/ 80 h 86"/>
                <a:gd name="T22" fmla="*/ 36 w 104"/>
                <a:gd name="T23" fmla="*/ 77 h 86"/>
                <a:gd name="T24" fmla="*/ 28 w 104"/>
                <a:gd name="T25" fmla="*/ 29 h 86"/>
                <a:gd name="T26" fmla="*/ 56 w 104"/>
                <a:gd name="T27" fmla="*/ 11 h 86"/>
                <a:gd name="T28" fmla="*/ 91 w 104"/>
                <a:gd name="T29" fmla="*/ 34 h 86"/>
                <a:gd name="T30" fmla="*/ 63 w 104"/>
                <a:gd name="T31" fmla="*/ 5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4" h="86">
                  <a:moveTo>
                    <a:pt x="102" y="33"/>
                  </a:moveTo>
                  <a:cubicBezTo>
                    <a:pt x="92" y="17"/>
                    <a:pt x="78" y="2"/>
                    <a:pt x="58" y="1"/>
                  </a:cubicBezTo>
                  <a:cubicBezTo>
                    <a:pt x="42" y="0"/>
                    <a:pt x="29" y="11"/>
                    <a:pt x="20" y="23"/>
                  </a:cubicBezTo>
                  <a:cubicBezTo>
                    <a:pt x="6" y="42"/>
                    <a:pt x="0" y="86"/>
                    <a:pt x="35" y="86"/>
                  </a:cubicBezTo>
                  <a:cubicBezTo>
                    <a:pt x="37" y="86"/>
                    <a:pt x="38" y="85"/>
                    <a:pt x="39" y="84"/>
                  </a:cubicBezTo>
                  <a:cubicBezTo>
                    <a:pt x="39" y="85"/>
                    <a:pt x="40" y="85"/>
                    <a:pt x="41" y="85"/>
                  </a:cubicBezTo>
                  <a:cubicBezTo>
                    <a:pt x="48" y="86"/>
                    <a:pt x="59" y="73"/>
                    <a:pt x="64" y="69"/>
                  </a:cubicBezTo>
                  <a:cubicBezTo>
                    <a:pt x="76" y="59"/>
                    <a:pt x="88" y="49"/>
                    <a:pt x="101" y="39"/>
                  </a:cubicBezTo>
                  <a:cubicBezTo>
                    <a:pt x="103" y="38"/>
                    <a:pt x="104" y="35"/>
                    <a:pt x="102" y="33"/>
                  </a:cubicBezTo>
                  <a:close/>
                  <a:moveTo>
                    <a:pt x="63" y="58"/>
                  </a:moveTo>
                  <a:cubicBezTo>
                    <a:pt x="57" y="63"/>
                    <a:pt x="43" y="72"/>
                    <a:pt x="39" y="80"/>
                  </a:cubicBezTo>
                  <a:cubicBezTo>
                    <a:pt x="39" y="78"/>
                    <a:pt x="38" y="77"/>
                    <a:pt x="36" y="77"/>
                  </a:cubicBezTo>
                  <a:cubicBezTo>
                    <a:pt x="10" y="73"/>
                    <a:pt x="17" y="46"/>
                    <a:pt x="28" y="29"/>
                  </a:cubicBezTo>
                  <a:cubicBezTo>
                    <a:pt x="34" y="20"/>
                    <a:pt x="44" y="12"/>
                    <a:pt x="56" y="11"/>
                  </a:cubicBezTo>
                  <a:cubicBezTo>
                    <a:pt x="71" y="10"/>
                    <a:pt x="83" y="23"/>
                    <a:pt x="91" y="34"/>
                  </a:cubicBezTo>
                  <a:cubicBezTo>
                    <a:pt x="81" y="42"/>
                    <a:pt x="72" y="50"/>
                    <a:pt x="63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" name="Freeform 27">
              <a:extLst>
                <a:ext uri="{FF2B5EF4-FFF2-40B4-BE49-F238E27FC236}">
                  <a16:creationId xmlns:a16="http://schemas.microsoft.com/office/drawing/2014/main" id="{690D9200-DD3C-4793-A4E8-BE452C618722}"/>
                </a:ext>
              </a:extLst>
            </p:cNvPr>
            <p:cNvSpPr/>
            <p:nvPr/>
          </p:nvSpPr>
          <p:spPr bwMode="auto">
            <a:xfrm>
              <a:off x="3951288" y="309562"/>
              <a:ext cx="57150" cy="77788"/>
            </a:xfrm>
            <a:custGeom>
              <a:avLst/>
              <a:gdLst>
                <a:gd name="T0" fmla="*/ 15 w 25"/>
                <a:gd name="T1" fmla="*/ 3 h 33"/>
                <a:gd name="T2" fmla="*/ 11 w 25"/>
                <a:gd name="T3" fmla="*/ 5 h 33"/>
                <a:gd name="T4" fmla="*/ 2 w 25"/>
                <a:gd name="T5" fmla="*/ 6 h 33"/>
                <a:gd name="T6" fmla="*/ 1 w 25"/>
                <a:gd name="T7" fmla="*/ 28 h 33"/>
                <a:gd name="T8" fmla="*/ 8 w 25"/>
                <a:gd name="T9" fmla="*/ 28 h 33"/>
                <a:gd name="T10" fmla="*/ 8 w 25"/>
                <a:gd name="T11" fmla="*/ 26 h 33"/>
                <a:gd name="T12" fmla="*/ 15 w 25"/>
                <a:gd name="T13" fmla="*/ 21 h 33"/>
                <a:gd name="T14" fmla="*/ 20 w 25"/>
                <a:gd name="T15" fmla="*/ 13 h 33"/>
                <a:gd name="T16" fmla="*/ 15 w 25"/>
                <a:gd name="T17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33">
                  <a:moveTo>
                    <a:pt x="15" y="3"/>
                  </a:moveTo>
                  <a:cubicBezTo>
                    <a:pt x="14" y="4"/>
                    <a:pt x="12" y="4"/>
                    <a:pt x="11" y="5"/>
                  </a:cubicBezTo>
                  <a:cubicBezTo>
                    <a:pt x="10" y="0"/>
                    <a:pt x="1" y="0"/>
                    <a:pt x="2" y="6"/>
                  </a:cubicBezTo>
                  <a:cubicBezTo>
                    <a:pt x="2" y="14"/>
                    <a:pt x="0" y="21"/>
                    <a:pt x="1" y="28"/>
                  </a:cubicBezTo>
                  <a:cubicBezTo>
                    <a:pt x="1" y="33"/>
                    <a:pt x="8" y="33"/>
                    <a:pt x="8" y="28"/>
                  </a:cubicBezTo>
                  <a:cubicBezTo>
                    <a:pt x="8" y="27"/>
                    <a:pt x="8" y="27"/>
                    <a:pt x="8" y="26"/>
                  </a:cubicBezTo>
                  <a:cubicBezTo>
                    <a:pt x="11" y="26"/>
                    <a:pt x="14" y="25"/>
                    <a:pt x="15" y="21"/>
                  </a:cubicBezTo>
                  <a:cubicBezTo>
                    <a:pt x="15" y="17"/>
                    <a:pt x="17" y="15"/>
                    <a:pt x="20" y="13"/>
                  </a:cubicBezTo>
                  <a:cubicBezTo>
                    <a:pt x="25" y="9"/>
                    <a:pt x="20" y="2"/>
                    <a:pt x="15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" name="Freeform 28">
              <a:extLst>
                <a:ext uri="{FF2B5EF4-FFF2-40B4-BE49-F238E27FC236}">
                  <a16:creationId xmlns:a16="http://schemas.microsoft.com/office/drawing/2014/main" id="{123043EE-B1FA-4E96-B1E6-50F8A0468995}"/>
                </a:ext>
              </a:extLst>
            </p:cNvPr>
            <p:cNvSpPr/>
            <p:nvPr/>
          </p:nvSpPr>
          <p:spPr bwMode="auto">
            <a:xfrm>
              <a:off x="3952876" y="34925"/>
              <a:ext cx="665163" cy="384175"/>
            </a:xfrm>
            <a:custGeom>
              <a:avLst/>
              <a:gdLst>
                <a:gd name="T0" fmla="*/ 260 w 285"/>
                <a:gd name="T1" fmla="*/ 81 h 165"/>
                <a:gd name="T2" fmla="*/ 224 w 285"/>
                <a:gd name="T3" fmla="*/ 71 h 165"/>
                <a:gd name="T4" fmla="*/ 222 w 285"/>
                <a:gd name="T5" fmla="*/ 66 h 165"/>
                <a:gd name="T6" fmla="*/ 177 w 285"/>
                <a:gd name="T7" fmla="*/ 11 h 165"/>
                <a:gd name="T8" fmla="*/ 108 w 285"/>
                <a:gd name="T9" fmla="*/ 10 h 165"/>
                <a:gd name="T10" fmla="*/ 48 w 285"/>
                <a:gd name="T11" fmla="*/ 28 h 165"/>
                <a:gd name="T12" fmla="*/ 3 w 285"/>
                <a:gd name="T13" fmla="*/ 93 h 165"/>
                <a:gd name="T14" fmla="*/ 7 w 285"/>
                <a:gd name="T15" fmla="*/ 98 h 165"/>
                <a:gd name="T16" fmla="*/ 32 w 285"/>
                <a:gd name="T17" fmla="*/ 67 h 165"/>
                <a:gd name="T18" fmla="*/ 93 w 285"/>
                <a:gd name="T19" fmla="*/ 25 h 165"/>
                <a:gd name="T20" fmla="*/ 165 w 285"/>
                <a:gd name="T21" fmla="*/ 22 h 165"/>
                <a:gd name="T22" fmla="*/ 213 w 285"/>
                <a:gd name="T23" fmla="*/ 75 h 165"/>
                <a:gd name="T24" fmla="*/ 186 w 285"/>
                <a:gd name="T25" fmla="*/ 97 h 165"/>
                <a:gd name="T26" fmla="*/ 195 w 285"/>
                <a:gd name="T27" fmla="*/ 103 h 165"/>
                <a:gd name="T28" fmla="*/ 254 w 285"/>
                <a:gd name="T29" fmla="*/ 91 h 165"/>
                <a:gd name="T30" fmla="*/ 253 w 285"/>
                <a:gd name="T31" fmla="*/ 150 h 165"/>
                <a:gd name="T32" fmla="*/ 218 w 285"/>
                <a:gd name="T33" fmla="*/ 119 h 165"/>
                <a:gd name="T34" fmla="*/ 187 w 285"/>
                <a:gd name="T35" fmla="*/ 111 h 165"/>
                <a:gd name="T36" fmla="*/ 189 w 285"/>
                <a:gd name="T37" fmla="*/ 114 h 165"/>
                <a:gd name="T38" fmla="*/ 221 w 285"/>
                <a:gd name="T39" fmla="*/ 135 h 165"/>
                <a:gd name="T40" fmla="*/ 250 w 285"/>
                <a:gd name="T41" fmla="*/ 162 h 165"/>
                <a:gd name="T42" fmla="*/ 258 w 285"/>
                <a:gd name="T43" fmla="*/ 162 h 165"/>
                <a:gd name="T44" fmla="*/ 260 w 285"/>
                <a:gd name="T45" fmla="*/ 81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85" h="165">
                  <a:moveTo>
                    <a:pt x="260" y="81"/>
                  </a:moveTo>
                  <a:cubicBezTo>
                    <a:pt x="249" y="71"/>
                    <a:pt x="236" y="68"/>
                    <a:pt x="224" y="71"/>
                  </a:cubicBezTo>
                  <a:cubicBezTo>
                    <a:pt x="224" y="69"/>
                    <a:pt x="223" y="68"/>
                    <a:pt x="222" y="66"/>
                  </a:cubicBezTo>
                  <a:cubicBezTo>
                    <a:pt x="204" y="48"/>
                    <a:pt x="199" y="25"/>
                    <a:pt x="177" y="11"/>
                  </a:cubicBezTo>
                  <a:cubicBezTo>
                    <a:pt x="159" y="0"/>
                    <a:pt x="127" y="7"/>
                    <a:pt x="108" y="10"/>
                  </a:cubicBezTo>
                  <a:cubicBezTo>
                    <a:pt x="86" y="12"/>
                    <a:pt x="66" y="16"/>
                    <a:pt x="48" y="28"/>
                  </a:cubicBezTo>
                  <a:cubicBezTo>
                    <a:pt x="22" y="45"/>
                    <a:pt x="24" y="76"/>
                    <a:pt x="3" y="93"/>
                  </a:cubicBezTo>
                  <a:cubicBezTo>
                    <a:pt x="0" y="95"/>
                    <a:pt x="4" y="100"/>
                    <a:pt x="7" y="98"/>
                  </a:cubicBezTo>
                  <a:cubicBezTo>
                    <a:pt x="21" y="90"/>
                    <a:pt x="25" y="81"/>
                    <a:pt x="32" y="67"/>
                  </a:cubicBezTo>
                  <a:cubicBezTo>
                    <a:pt x="42" y="41"/>
                    <a:pt x="69" y="30"/>
                    <a:pt x="93" y="25"/>
                  </a:cubicBezTo>
                  <a:cubicBezTo>
                    <a:pt x="116" y="21"/>
                    <a:pt x="142" y="18"/>
                    <a:pt x="165" y="22"/>
                  </a:cubicBezTo>
                  <a:cubicBezTo>
                    <a:pt x="188" y="25"/>
                    <a:pt x="198" y="60"/>
                    <a:pt x="213" y="75"/>
                  </a:cubicBezTo>
                  <a:cubicBezTo>
                    <a:pt x="202" y="80"/>
                    <a:pt x="193" y="88"/>
                    <a:pt x="186" y="97"/>
                  </a:cubicBezTo>
                  <a:cubicBezTo>
                    <a:pt x="182" y="103"/>
                    <a:pt x="191" y="108"/>
                    <a:pt x="195" y="103"/>
                  </a:cubicBezTo>
                  <a:cubicBezTo>
                    <a:pt x="210" y="84"/>
                    <a:pt x="234" y="72"/>
                    <a:pt x="254" y="91"/>
                  </a:cubicBezTo>
                  <a:cubicBezTo>
                    <a:pt x="271" y="107"/>
                    <a:pt x="266" y="132"/>
                    <a:pt x="253" y="150"/>
                  </a:cubicBezTo>
                  <a:cubicBezTo>
                    <a:pt x="242" y="139"/>
                    <a:pt x="231" y="128"/>
                    <a:pt x="218" y="119"/>
                  </a:cubicBezTo>
                  <a:cubicBezTo>
                    <a:pt x="211" y="113"/>
                    <a:pt x="195" y="101"/>
                    <a:pt x="187" y="111"/>
                  </a:cubicBezTo>
                  <a:cubicBezTo>
                    <a:pt x="185" y="112"/>
                    <a:pt x="187" y="115"/>
                    <a:pt x="189" y="114"/>
                  </a:cubicBezTo>
                  <a:cubicBezTo>
                    <a:pt x="196" y="110"/>
                    <a:pt x="216" y="131"/>
                    <a:pt x="221" y="135"/>
                  </a:cubicBezTo>
                  <a:cubicBezTo>
                    <a:pt x="231" y="144"/>
                    <a:pt x="240" y="153"/>
                    <a:pt x="250" y="162"/>
                  </a:cubicBezTo>
                  <a:cubicBezTo>
                    <a:pt x="252" y="164"/>
                    <a:pt x="256" y="165"/>
                    <a:pt x="258" y="162"/>
                  </a:cubicBezTo>
                  <a:cubicBezTo>
                    <a:pt x="278" y="139"/>
                    <a:pt x="285" y="104"/>
                    <a:pt x="260" y="8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" name="Freeform 29">
              <a:extLst>
                <a:ext uri="{FF2B5EF4-FFF2-40B4-BE49-F238E27FC236}">
                  <a16:creationId xmlns:a16="http://schemas.microsoft.com/office/drawing/2014/main" id="{B8FCF3FC-BD26-446B-B7E5-BCEA0C5F3C58}"/>
                </a:ext>
              </a:extLst>
            </p:cNvPr>
            <p:cNvSpPr/>
            <p:nvPr/>
          </p:nvSpPr>
          <p:spPr bwMode="auto">
            <a:xfrm>
              <a:off x="4433888" y="239712"/>
              <a:ext cx="66675" cy="69850"/>
            </a:xfrm>
            <a:custGeom>
              <a:avLst/>
              <a:gdLst>
                <a:gd name="T0" fmla="*/ 28 w 29"/>
                <a:gd name="T1" fmla="*/ 23 h 30"/>
                <a:gd name="T2" fmla="*/ 23 w 29"/>
                <a:gd name="T3" fmla="*/ 15 h 30"/>
                <a:gd name="T4" fmla="*/ 15 w 29"/>
                <a:gd name="T5" fmla="*/ 9 h 30"/>
                <a:gd name="T6" fmla="*/ 12 w 29"/>
                <a:gd name="T7" fmla="*/ 9 h 30"/>
                <a:gd name="T8" fmla="*/ 11 w 29"/>
                <a:gd name="T9" fmla="*/ 7 h 30"/>
                <a:gd name="T10" fmla="*/ 2 w 29"/>
                <a:gd name="T11" fmla="*/ 6 h 30"/>
                <a:gd name="T12" fmla="*/ 0 w 29"/>
                <a:gd name="T13" fmla="*/ 19 h 30"/>
                <a:gd name="T14" fmla="*/ 4 w 29"/>
                <a:gd name="T15" fmla="*/ 23 h 30"/>
                <a:gd name="T16" fmla="*/ 14 w 29"/>
                <a:gd name="T17" fmla="*/ 23 h 30"/>
                <a:gd name="T18" fmla="*/ 22 w 29"/>
                <a:gd name="T19" fmla="*/ 28 h 30"/>
                <a:gd name="T20" fmla="*/ 28 w 29"/>
                <a:gd name="T21" fmla="*/ 2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" h="30">
                  <a:moveTo>
                    <a:pt x="28" y="23"/>
                  </a:moveTo>
                  <a:cubicBezTo>
                    <a:pt x="26" y="20"/>
                    <a:pt x="25" y="18"/>
                    <a:pt x="23" y="15"/>
                  </a:cubicBezTo>
                  <a:cubicBezTo>
                    <a:pt x="21" y="13"/>
                    <a:pt x="18" y="10"/>
                    <a:pt x="15" y="9"/>
                  </a:cubicBezTo>
                  <a:cubicBezTo>
                    <a:pt x="14" y="8"/>
                    <a:pt x="13" y="9"/>
                    <a:pt x="12" y="9"/>
                  </a:cubicBezTo>
                  <a:cubicBezTo>
                    <a:pt x="12" y="8"/>
                    <a:pt x="11" y="8"/>
                    <a:pt x="11" y="7"/>
                  </a:cubicBezTo>
                  <a:cubicBezTo>
                    <a:pt x="11" y="1"/>
                    <a:pt x="4" y="0"/>
                    <a:pt x="2" y="6"/>
                  </a:cubicBezTo>
                  <a:cubicBezTo>
                    <a:pt x="0" y="10"/>
                    <a:pt x="0" y="14"/>
                    <a:pt x="0" y="19"/>
                  </a:cubicBezTo>
                  <a:cubicBezTo>
                    <a:pt x="0" y="21"/>
                    <a:pt x="2" y="23"/>
                    <a:pt x="4" y="23"/>
                  </a:cubicBezTo>
                  <a:cubicBezTo>
                    <a:pt x="5" y="28"/>
                    <a:pt x="12" y="28"/>
                    <a:pt x="14" y="23"/>
                  </a:cubicBezTo>
                  <a:cubicBezTo>
                    <a:pt x="16" y="25"/>
                    <a:pt x="19" y="27"/>
                    <a:pt x="22" y="28"/>
                  </a:cubicBezTo>
                  <a:cubicBezTo>
                    <a:pt x="25" y="30"/>
                    <a:pt x="29" y="26"/>
                    <a:pt x="28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06" name="组合 105">
            <a:extLst>
              <a:ext uri="{FF2B5EF4-FFF2-40B4-BE49-F238E27FC236}">
                <a16:creationId xmlns:a16="http://schemas.microsoft.com/office/drawing/2014/main" id="{5EF37287-6CE1-483C-B985-EF9FC2A71BC1}"/>
              </a:ext>
            </a:extLst>
          </p:cNvPr>
          <p:cNvGrpSpPr/>
          <p:nvPr/>
        </p:nvGrpSpPr>
        <p:grpSpPr>
          <a:xfrm>
            <a:off x="9127349" y="5215682"/>
            <a:ext cx="540000" cy="540000"/>
            <a:chOff x="8215313" y="5661025"/>
            <a:chExt cx="1185863" cy="1217613"/>
          </a:xfrm>
          <a:solidFill>
            <a:schemeClr val="bg1"/>
          </a:solidFill>
        </p:grpSpPr>
        <p:sp>
          <p:nvSpPr>
            <p:cNvPr id="107" name="Freeform 39">
              <a:extLst>
                <a:ext uri="{FF2B5EF4-FFF2-40B4-BE49-F238E27FC236}">
                  <a16:creationId xmlns:a16="http://schemas.microsoft.com/office/drawing/2014/main" id="{4544CA0B-A9E6-43B9-B9A1-F2CFFBD66975}"/>
                </a:ext>
              </a:extLst>
            </p:cNvPr>
            <p:cNvSpPr/>
            <p:nvPr/>
          </p:nvSpPr>
          <p:spPr bwMode="auto">
            <a:xfrm>
              <a:off x="8415338" y="6105525"/>
              <a:ext cx="400050" cy="190500"/>
            </a:xfrm>
            <a:custGeom>
              <a:avLst/>
              <a:gdLst>
                <a:gd name="T0" fmla="*/ 6 w 171"/>
                <a:gd name="T1" fmla="*/ 15 h 82"/>
                <a:gd name="T2" fmla="*/ 4 w 171"/>
                <a:gd name="T3" fmla="*/ 21 h 82"/>
                <a:gd name="T4" fmla="*/ 161 w 171"/>
                <a:gd name="T5" fmla="*/ 76 h 82"/>
                <a:gd name="T6" fmla="*/ 170 w 171"/>
                <a:gd name="T7" fmla="*/ 73 h 82"/>
                <a:gd name="T8" fmla="*/ 6 w 171"/>
                <a:gd name="T9" fmla="*/ 15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1" h="82">
                  <a:moveTo>
                    <a:pt x="6" y="15"/>
                  </a:moveTo>
                  <a:cubicBezTo>
                    <a:pt x="2" y="14"/>
                    <a:pt x="0" y="20"/>
                    <a:pt x="4" y="21"/>
                  </a:cubicBezTo>
                  <a:cubicBezTo>
                    <a:pt x="61" y="38"/>
                    <a:pt x="132" y="9"/>
                    <a:pt x="161" y="76"/>
                  </a:cubicBezTo>
                  <a:cubicBezTo>
                    <a:pt x="164" y="82"/>
                    <a:pt x="171" y="78"/>
                    <a:pt x="170" y="73"/>
                  </a:cubicBezTo>
                  <a:cubicBezTo>
                    <a:pt x="158" y="0"/>
                    <a:pt x="56" y="22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" name="Freeform 40">
              <a:extLst>
                <a:ext uri="{FF2B5EF4-FFF2-40B4-BE49-F238E27FC236}">
                  <a16:creationId xmlns:a16="http://schemas.microsoft.com/office/drawing/2014/main" id="{BC9B1C7C-9C23-43DE-BAE1-E6948B2CADE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378826" y="6427787"/>
              <a:ext cx="517525" cy="336550"/>
            </a:xfrm>
            <a:custGeom>
              <a:avLst/>
              <a:gdLst>
                <a:gd name="T0" fmla="*/ 209 w 222"/>
                <a:gd name="T1" fmla="*/ 23 h 145"/>
                <a:gd name="T2" fmla="*/ 209 w 222"/>
                <a:gd name="T3" fmla="*/ 23 h 145"/>
                <a:gd name="T4" fmla="*/ 207 w 222"/>
                <a:gd name="T5" fmla="*/ 14 h 145"/>
                <a:gd name="T6" fmla="*/ 30 w 222"/>
                <a:gd name="T7" fmla="*/ 10 h 145"/>
                <a:gd name="T8" fmla="*/ 27 w 222"/>
                <a:gd name="T9" fmla="*/ 9 h 145"/>
                <a:gd name="T10" fmla="*/ 25 w 222"/>
                <a:gd name="T11" fmla="*/ 10 h 145"/>
                <a:gd name="T12" fmla="*/ 21 w 222"/>
                <a:gd name="T13" fmla="*/ 10 h 145"/>
                <a:gd name="T14" fmla="*/ 18 w 222"/>
                <a:gd name="T15" fmla="*/ 16 h 145"/>
                <a:gd name="T16" fmla="*/ 10 w 222"/>
                <a:gd name="T17" fmla="*/ 100 h 145"/>
                <a:gd name="T18" fmla="*/ 74 w 222"/>
                <a:gd name="T19" fmla="*/ 138 h 145"/>
                <a:gd name="T20" fmla="*/ 188 w 222"/>
                <a:gd name="T21" fmla="*/ 123 h 145"/>
                <a:gd name="T22" fmla="*/ 209 w 222"/>
                <a:gd name="T23" fmla="*/ 23 h 145"/>
                <a:gd name="T24" fmla="*/ 174 w 222"/>
                <a:gd name="T25" fmla="*/ 116 h 145"/>
                <a:gd name="T26" fmla="*/ 89 w 222"/>
                <a:gd name="T27" fmla="*/ 124 h 145"/>
                <a:gd name="T28" fmla="*/ 23 w 222"/>
                <a:gd name="T29" fmla="*/ 103 h 145"/>
                <a:gd name="T30" fmla="*/ 28 w 222"/>
                <a:gd name="T31" fmla="*/ 17 h 145"/>
                <a:gd name="T32" fmla="*/ 199 w 222"/>
                <a:gd name="T33" fmla="*/ 23 h 145"/>
                <a:gd name="T34" fmla="*/ 198 w 222"/>
                <a:gd name="T35" fmla="*/ 27 h 145"/>
                <a:gd name="T36" fmla="*/ 174 w 222"/>
                <a:gd name="T37" fmla="*/ 116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22" h="145">
                  <a:moveTo>
                    <a:pt x="209" y="23"/>
                  </a:moveTo>
                  <a:cubicBezTo>
                    <a:pt x="209" y="23"/>
                    <a:pt x="209" y="23"/>
                    <a:pt x="209" y="23"/>
                  </a:cubicBezTo>
                  <a:cubicBezTo>
                    <a:pt x="212" y="21"/>
                    <a:pt x="213" y="15"/>
                    <a:pt x="207" y="14"/>
                  </a:cubicBezTo>
                  <a:cubicBezTo>
                    <a:pt x="150" y="0"/>
                    <a:pt x="89" y="8"/>
                    <a:pt x="30" y="10"/>
                  </a:cubicBezTo>
                  <a:cubicBezTo>
                    <a:pt x="30" y="9"/>
                    <a:pt x="28" y="9"/>
                    <a:pt x="27" y="9"/>
                  </a:cubicBezTo>
                  <a:cubicBezTo>
                    <a:pt x="27" y="10"/>
                    <a:pt x="26" y="10"/>
                    <a:pt x="25" y="10"/>
                  </a:cubicBezTo>
                  <a:cubicBezTo>
                    <a:pt x="24" y="10"/>
                    <a:pt x="23" y="10"/>
                    <a:pt x="21" y="10"/>
                  </a:cubicBezTo>
                  <a:cubicBezTo>
                    <a:pt x="18" y="10"/>
                    <a:pt x="17" y="14"/>
                    <a:pt x="18" y="16"/>
                  </a:cubicBezTo>
                  <a:cubicBezTo>
                    <a:pt x="0" y="34"/>
                    <a:pt x="6" y="78"/>
                    <a:pt x="10" y="100"/>
                  </a:cubicBezTo>
                  <a:cubicBezTo>
                    <a:pt x="15" y="133"/>
                    <a:pt x="45" y="139"/>
                    <a:pt x="74" y="138"/>
                  </a:cubicBezTo>
                  <a:cubicBezTo>
                    <a:pt x="107" y="137"/>
                    <a:pt x="160" y="145"/>
                    <a:pt x="188" y="123"/>
                  </a:cubicBezTo>
                  <a:cubicBezTo>
                    <a:pt x="215" y="101"/>
                    <a:pt x="222" y="54"/>
                    <a:pt x="209" y="23"/>
                  </a:cubicBezTo>
                  <a:close/>
                  <a:moveTo>
                    <a:pt x="174" y="116"/>
                  </a:moveTo>
                  <a:cubicBezTo>
                    <a:pt x="151" y="130"/>
                    <a:pt x="115" y="123"/>
                    <a:pt x="89" y="124"/>
                  </a:cubicBezTo>
                  <a:cubicBezTo>
                    <a:pt x="64" y="125"/>
                    <a:pt x="34" y="133"/>
                    <a:pt x="23" y="103"/>
                  </a:cubicBezTo>
                  <a:cubicBezTo>
                    <a:pt x="13" y="77"/>
                    <a:pt x="17" y="42"/>
                    <a:pt x="28" y="17"/>
                  </a:cubicBezTo>
                  <a:cubicBezTo>
                    <a:pt x="85" y="18"/>
                    <a:pt x="142" y="15"/>
                    <a:pt x="199" y="23"/>
                  </a:cubicBezTo>
                  <a:cubicBezTo>
                    <a:pt x="198" y="24"/>
                    <a:pt x="197" y="26"/>
                    <a:pt x="198" y="27"/>
                  </a:cubicBezTo>
                  <a:cubicBezTo>
                    <a:pt x="206" y="56"/>
                    <a:pt x="202" y="100"/>
                    <a:pt x="174" y="1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" name="Freeform 41">
              <a:extLst>
                <a:ext uri="{FF2B5EF4-FFF2-40B4-BE49-F238E27FC236}">
                  <a16:creationId xmlns:a16="http://schemas.microsoft.com/office/drawing/2014/main" id="{2E6D956C-B3ED-4026-B158-EC97D4529051}"/>
                </a:ext>
              </a:extLst>
            </p:cNvPr>
            <p:cNvSpPr/>
            <p:nvPr/>
          </p:nvSpPr>
          <p:spPr bwMode="auto">
            <a:xfrm>
              <a:off x="8429626" y="6489700"/>
              <a:ext cx="373063" cy="73025"/>
            </a:xfrm>
            <a:custGeom>
              <a:avLst/>
              <a:gdLst>
                <a:gd name="T0" fmla="*/ 154 w 160"/>
                <a:gd name="T1" fmla="*/ 18 h 31"/>
                <a:gd name="T2" fmla="*/ 8 w 160"/>
                <a:gd name="T3" fmla="*/ 7 h 31"/>
                <a:gd name="T4" fmla="*/ 5 w 160"/>
                <a:gd name="T5" fmla="*/ 15 h 31"/>
                <a:gd name="T6" fmla="*/ 151 w 160"/>
                <a:gd name="T7" fmla="*/ 28 h 31"/>
                <a:gd name="T8" fmla="*/ 154 w 160"/>
                <a:gd name="T9" fmla="*/ 18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0" h="31">
                  <a:moveTo>
                    <a:pt x="154" y="18"/>
                  </a:moveTo>
                  <a:cubicBezTo>
                    <a:pt x="109" y="0"/>
                    <a:pt x="55" y="17"/>
                    <a:pt x="8" y="7"/>
                  </a:cubicBezTo>
                  <a:cubicBezTo>
                    <a:pt x="2" y="6"/>
                    <a:pt x="0" y="14"/>
                    <a:pt x="5" y="15"/>
                  </a:cubicBezTo>
                  <a:cubicBezTo>
                    <a:pt x="52" y="31"/>
                    <a:pt x="103" y="20"/>
                    <a:pt x="151" y="28"/>
                  </a:cubicBezTo>
                  <a:cubicBezTo>
                    <a:pt x="158" y="29"/>
                    <a:pt x="160" y="21"/>
                    <a:pt x="154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" name="Freeform 42">
              <a:extLst>
                <a:ext uri="{FF2B5EF4-FFF2-40B4-BE49-F238E27FC236}">
                  <a16:creationId xmlns:a16="http://schemas.microsoft.com/office/drawing/2014/main" id="{C7B7F10B-9E7B-49AD-8473-E638BE07232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215313" y="5661025"/>
              <a:ext cx="1185863" cy="1217613"/>
            </a:xfrm>
            <a:custGeom>
              <a:avLst/>
              <a:gdLst>
                <a:gd name="T0" fmla="*/ 347 w 509"/>
                <a:gd name="T1" fmla="*/ 68 h 523"/>
                <a:gd name="T2" fmla="*/ 185 w 509"/>
                <a:gd name="T3" fmla="*/ 73 h 523"/>
                <a:gd name="T4" fmla="*/ 216 w 509"/>
                <a:gd name="T5" fmla="*/ 70 h 523"/>
                <a:gd name="T6" fmla="*/ 303 w 509"/>
                <a:gd name="T7" fmla="*/ 107 h 523"/>
                <a:gd name="T8" fmla="*/ 339 w 509"/>
                <a:gd name="T9" fmla="*/ 98 h 523"/>
                <a:gd name="T10" fmla="*/ 399 w 509"/>
                <a:gd name="T11" fmla="*/ 128 h 523"/>
                <a:gd name="T12" fmla="*/ 405 w 509"/>
                <a:gd name="T13" fmla="*/ 265 h 523"/>
                <a:gd name="T14" fmla="*/ 335 w 509"/>
                <a:gd name="T15" fmla="*/ 483 h 523"/>
                <a:gd name="T16" fmla="*/ 346 w 509"/>
                <a:gd name="T17" fmla="*/ 360 h 523"/>
                <a:gd name="T18" fmla="*/ 266 w 509"/>
                <a:gd name="T19" fmla="*/ 114 h 523"/>
                <a:gd name="T20" fmla="*/ 180 w 509"/>
                <a:gd name="T21" fmla="*/ 66 h 523"/>
                <a:gd name="T22" fmla="*/ 114 w 509"/>
                <a:gd name="T23" fmla="*/ 80 h 523"/>
                <a:gd name="T24" fmla="*/ 40 w 509"/>
                <a:gd name="T25" fmla="*/ 228 h 523"/>
                <a:gd name="T26" fmla="*/ 15 w 509"/>
                <a:gd name="T27" fmla="*/ 444 h 523"/>
                <a:gd name="T28" fmla="*/ 72 w 509"/>
                <a:gd name="T29" fmla="*/ 491 h 523"/>
                <a:gd name="T30" fmla="*/ 309 w 509"/>
                <a:gd name="T31" fmla="*/ 500 h 523"/>
                <a:gd name="T32" fmla="*/ 338 w 509"/>
                <a:gd name="T33" fmla="*/ 494 h 523"/>
                <a:gd name="T34" fmla="*/ 439 w 509"/>
                <a:gd name="T35" fmla="*/ 450 h 523"/>
                <a:gd name="T36" fmla="*/ 445 w 509"/>
                <a:gd name="T37" fmla="*/ 358 h 523"/>
                <a:gd name="T38" fmla="*/ 205 w 509"/>
                <a:gd name="T39" fmla="*/ 66 h 523"/>
                <a:gd name="T40" fmla="*/ 199 w 509"/>
                <a:gd name="T41" fmla="*/ 31 h 523"/>
                <a:gd name="T42" fmla="*/ 216 w 509"/>
                <a:gd name="T43" fmla="*/ 51 h 523"/>
                <a:gd name="T44" fmla="*/ 263 w 509"/>
                <a:gd name="T45" fmla="*/ 37 h 523"/>
                <a:gd name="T46" fmla="*/ 334 w 509"/>
                <a:gd name="T47" fmla="*/ 88 h 523"/>
                <a:gd name="T48" fmla="*/ 308 w 509"/>
                <a:gd name="T49" fmla="*/ 64 h 523"/>
                <a:gd name="T50" fmla="*/ 204 w 509"/>
                <a:gd name="T51" fmla="*/ 26 h 523"/>
                <a:gd name="T52" fmla="*/ 329 w 509"/>
                <a:gd name="T53" fmla="*/ 41 h 523"/>
                <a:gd name="T54" fmla="*/ 55 w 509"/>
                <a:gd name="T55" fmla="*/ 234 h 523"/>
                <a:gd name="T56" fmla="*/ 254 w 509"/>
                <a:gd name="T57" fmla="*/ 316 h 523"/>
                <a:gd name="T58" fmla="*/ 66 w 509"/>
                <a:gd name="T59" fmla="*/ 215 h 523"/>
                <a:gd name="T60" fmla="*/ 75 w 509"/>
                <a:gd name="T61" fmla="*/ 210 h 523"/>
                <a:gd name="T62" fmla="*/ 256 w 509"/>
                <a:gd name="T63" fmla="*/ 319 h 523"/>
                <a:gd name="T64" fmla="*/ 65 w 509"/>
                <a:gd name="T65" fmla="*/ 318 h 523"/>
                <a:gd name="T66" fmla="*/ 46 w 509"/>
                <a:gd name="T67" fmla="*/ 449 h 523"/>
                <a:gd name="T68" fmla="*/ 50 w 509"/>
                <a:gd name="T69" fmla="*/ 313 h 523"/>
                <a:gd name="T70" fmla="*/ 46 w 509"/>
                <a:gd name="T71" fmla="*/ 449 h 523"/>
                <a:gd name="T72" fmla="*/ 95 w 509"/>
                <a:gd name="T73" fmla="*/ 489 h 523"/>
                <a:gd name="T74" fmla="*/ 259 w 509"/>
                <a:gd name="T75" fmla="*/ 325 h 523"/>
                <a:gd name="T76" fmla="*/ 74 w 509"/>
                <a:gd name="T77" fmla="*/ 198 h 523"/>
                <a:gd name="T78" fmla="*/ 289 w 509"/>
                <a:gd name="T79" fmla="*/ 224 h 523"/>
                <a:gd name="T80" fmla="*/ 299 w 509"/>
                <a:gd name="T81" fmla="*/ 490 h 523"/>
                <a:gd name="T82" fmla="*/ 407 w 509"/>
                <a:gd name="T83" fmla="*/ 328 h 523"/>
                <a:gd name="T84" fmla="*/ 380 w 509"/>
                <a:gd name="T85" fmla="*/ 468 h 523"/>
                <a:gd name="T86" fmla="*/ 417 w 509"/>
                <a:gd name="T87" fmla="*/ 252 h 523"/>
                <a:gd name="T88" fmla="*/ 432 w 509"/>
                <a:gd name="T89" fmla="*/ 334 h 523"/>
                <a:gd name="T90" fmla="*/ 433 w 509"/>
                <a:gd name="T91" fmla="*/ 442 h 523"/>
                <a:gd name="T92" fmla="*/ 386 w 509"/>
                <a:gd name="T93" fmla="*/ 466 h 523"/>
                <a:gd name="T94" fmla="*/ 433 w 509"/>
                <a:gd name="T95" fmla="*/ 442 h 523"/>
                <a:gd name="T96" fmla="*/ 439 w 509"/>
                <a:gd name="T97" fmla="*/ 347 h 523"/>
                <a:gd name="T98" fmla="*/ 473 w 509"/>
                <a:gd name="T99" fmla="*/ 214 h 523"/>
                <a:gd name="T100" fmla="*/ 411 w 509"/>
                <a:gd name="T101" fmla="*/ 131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09" h="523">
                  <a:moveTo>
                    <a:pt x="496" y="207"/>
                  </a:moveTo>
                  <a:cubicBezTo>
                    <a:pt x="486" y="159"/>
                    <a:pt x="463" y="108"/>
                    <a:pt x="408" y="123"/>
                  </a:cubicBezTo>
                  <a:cubicBezTo>
                    <a:pt x="398" y="96"/>
                    <a:pt x="378" y="74"/>
                    <a:pt x="347" y="68"/>
                  </a:cubicBezTo>
                  <a:cubicBezTo>
                    <a:pt x="343" y="34"/>
                    <a:pt x="318" y="9"/>
                    <a:pt x="280" y="6"/>
                  </a:cubicBezTo>
                  <a:cubicBezTo>
                    <a:pt x="225" y="0"/>
                    <a:pt x="182" y="10"/>
                    <a:pt x="182" y="73"/>
                  </a:cubicBezTo>
                  <a:cubicBezTo>
                    <a:pt x="182" y="74"/>
                    <a:pt x="185" y="75"/>
                    <a:pt x="185" y="73"/>
                  </a:cubicBezTo>
                  <a:cubicBezTo>
                    <a:pt x="185" y="75"/>
                    <a:pt x="187" y="76"/>
                    <a:pt x="188" y="76"/>
                  </a:cubicBezTo>
                  <a:cubicBezTo>
                    <a:pt x="195" y="77"/>
                    <a:pt x="202" y="74"/>
                    <a:pt x="209" y="75"/>
                  </a:cubicBezTo>
                  <a:cubicBezTo>
                    <a:pt x="212" y="76"/>
                    <a:pt x="216" y="74"/>
                    <a:pt x="216" y="70"/>
                  </a:cubicBezTo>
                  <a:cubicBezTo>
                    <a:pt x="216" y="67"/>
                    <a:pt x="216" y="63"/>
                    <a:pt x="216" y="59"/>
                  </a:cubicBezTo>
                  <a:cubicBezTo>
                    <a:pt x="243" y="66"/>
                    <a:pt x="271" y="67"/>
                    <a:pt x="298" y="72"/>
                  </a:cubicBezTo>
                  <a:cubicBezTo>
                    <a:pt x="302" y="83"/>
                    <a:pt x="303" y="95"/>
                    <a:pt x="303" y="107"/>
                  </a:cubicBezTo>
                  <a:cubicBezTo>
                    <a:pt x="303" y="110"/>
                    <a:pt x="306" y="112"/>
                    <a:pt x="309" y="111"/>
                  </a:cubicBezTo>
                  <a:cubicBezTo>
                    <a:pt x="321" y="108"/>
                    <a:pt x="329" y="105"/>
                    <a:pt x="339" y="98"/>
                  </a:cubicBezTo>
                  <a:cubicBezTo>
                    <a:pt x="339" y="98"/>
                    <a:pt x="339" y="98"/>
                    <a:pt x="339" y="98"/>
                  </a:cubicBezTo>
                  <a:cubicBezTo>
                    <a:pt x="339" y="101"/>
                    <a:pt x="344" y="101"/>
                    <a:pt x="345" y="98"/>
                  </a:cubicBezTo>
                  <a:cubicBezTo>
                    <a:pt x="346" y="90"/>
                    <a:pt x="347" y="83"/>
                    <a:pt x="347" y="76"/>
                  </a:cubicBezTo>
                  <a:cubicBezTo>
                    <a:pt x="375" y="85"/>
                    <a:pt x="390" y="104"/>
                    <a:pt x="399" y="128"/>
                  </a:cubicBezTo>
                  <a:cubicBezTo>
                    <a:pt x="399" y="129"/>
                    <a:pt x="399" y="131"/>
                    <a:pt x="400" y="132"/>
                  </a:cubicBezTo>
                  <a:cubicBezTo>
                    <a:pt x="407" y="152"/>
                    <a:pt x="409" y="175"/>
                    <a:pt x="409" y="197"/>
                  </a:cubicBezTo>
                  <a:cubicBezTo>
                    <a:pt x="409" y="220"/>
                    <a:pt x="407" y="243"/>
                    <a:pt x="405" y="265"/>
                  </a:cubicBezTo>
                  <a:cubicBezTo>
                    <a:pt x="404" y="282"/>
                    <a:pt x="399" y="303"/>
                    <a:pt x="403" y="321"/>
                  </a:cubicBezTo>
                  <a:cubicBezTo>
                    <a:pt x="330" y="318"/>
                    <a:pt x="345" y="429"/>
                    <a:pt x="350" y="475"/>
                  </a:cubicBezTo>
                  <a:cubicBezTo>
                    <a:pt x="345" y="478"/>
                    <a:pt x="340" y="481"/>
                    <a:pt x="335" y="483"/>
                  </a:cubicBezTo>
                  <a:cubicBezTo>
                    <a:pt x="331" y="485"/>
                    <a:pt x="324" y="485"/>
                    <a:pt x="320" y="488"/>
                  </a:cubicBezTo>
                  <a:cubicBezTo>
                    <a:pt x="320" y="488"/>
                    <a:pt x="319" y="488"/>
                    <a:pt x="319" y="488"/>
                  </a:cubicBezTo>
                  <a:cubicBezTo>
                    <a:pt x="344" y="454"/>
                    <a:pt x="344" y="398"/>
                    <a:pt x="346" y="360"/>
                  </a:cubicBezTo>
                  <a:cubicBezTo>
                    <a:pt x="347" y="330"/>
                    <a:pt x="344" y="301"/>
                    <a:pt x="334" y="273"/>
                  </a:cubicBezTo>
                  <a:cubicBezTo>
                    <a:pt x="322" y="242"/>
                    <a:pt x="294" y="221"/>
                    <a:pt x="286" y="188"/>
                  </a:cubicBezTo>
                  <a:cubicBezTo>
                    <a:pt x="279" y="159"/>
                    <a:pt x="288" y="138"/>
                    <a:pt x="266" y="114"/>
                  </a:cubicBezTo>
                  <a:cubicBezTo>
                    <a:pt x="250" y="97"/>
                    <a:pt x="224" y="92"/>
                    <a:pt x="202" y="89"/>
                  </a:cubicBezTo>
                  <a:cubicBezTo>
                    <a:pt x="189" y="87"/>
                    <a:pt x="171" y="83"/>
                    <a:pt x="153" y="81"/>
                  </a:cubicBezTo>
                  <a:cubicBezTo>
                    <a:pt x="163" y="77"/>
                    <a:pt x="172" y="73"/>
                    <a:pt x="180" y="66"/>
                  </a:cubicBezTo>
                  <a:cubicBezTo>
                    <a:pt x="184" y="63"/>
                    <a:pt x="179" y="57"/>
                    <a:pt x="175" y="58"/>
                  </a:cubicBezTo>
                  <a:cubicBezTo>
                    <a:pt x="163" y="62"/>
                    <a:pt x="151" y="68"/>
                    <a:pt x="139" y="72"/>
                  </a:cubicBezTo>
                  <a:cubicBezTo>
                    <a:pt x="131" y="75"/>
                    <a:pt x="122" y="78"/>
                    <a:pt x="114" y="80"/>
                  </a:cubicBezTo>
                  <a:cubicBezTo>
                    <a:pt x="102" y="81"/>
                    <a:pt x="90" y="85"/>
                    <a:pt x="82" y="92"/>
                  </a:cubicBezTo>
                  <a:cubicBezTo>
                    <a:pt x="55" y="114"/>
                    <a:pt x="52" y="170"/>
                    <a:pt x="63" y="205"/>
                  </a:cubicBezTo>
                  <a:cubicBezTo>
                    <a:pt x="54" y="211"/>
                    <a:pt x="47" y="219"/>
                    <a:pt x="40" y="228"/>
                  </a:cubicBezTo>
                  <a:cubicBezTo>
                    <a:pt x="35" y="231"/>
                    <a:pt x="31" y="235"/>
                    <a:pt x="28" y="240"/>
                  </a:cubicBezTo>
                  <a:cubicBezTo>
                    <a:pt x="16" y="261"/>
                    <a:pt x="30" y="287"/>
                    <a:pt x="45" y="307"/>
                  </a:cubicBezTo>
                  <a:cubicBezTo>
                    <a:pt x="0" y="325"/>
                    <a:pt x="8" y="407"/>
                    <a:pt x="15" y="444"/>
                  </a:cubicBezTo>
                  <a:cubicBezTo>
                    <a:pt x="15" y="446"/>
                    <a:pt x="17" y="447"/>
                    <a:pt x="19" y="448"/>
                  </a:cubicBezTo>
                  <a:cubicBezTo>
                    <a:pt x="29" y="450"/>
                    <a:pt x="37" y="454"/>
                    <a:pt x="47" y="455"/>
                  </a:cubicBezTo>
                  <a:cubicBezTo>
                    <a:pt x="52" y="469"/>
                    <a:pt x="59" y="482"/>
                    <a:pt x="72" y="491"/>
                  </a:cubicBezTo>
                  <a:cubicBezTo>
                    <a:pt x="85" y="502"/>
                    <a:pt x="104" y="502"/>
                    <a:pt x="120" y="502"/>
                  </a:cubicBezTo>
                  <a:cubicBezTo>
                    <a:pt x="151" y="501"/>
                    <a:pt x="179" y="496"/>
                    <a:pt x="210" y="503"/>
                  </a:cubicBezTo>
                  <a:cubicBezTo>
                    <a:pt x="239" y="509"/>
                    <a:pt x="284" y="523"/>
                    <a:pt x="309" y="500"/>
                  </a:cubicBezTo>
                  <a:cubicBezTo>
                    <a:pt x="312" y="497"/>
                    <a:pt x="314" y="495"/>
                    <a:pt x="316" y="492"/>
                  </a:cubicBezTo>
                  <a:cubicBezTo>
                    <a:pt x="316" y="494"/>
                    <a:pt x="318" y="495"/>
                    <a:pt x="319" y="496"/>
                  </a:cubicBezTo>
                  <a:cubicBezTo>
                    <a:pt x="323" y="500"/>
                    <a:pt x="333" y="496"/>
                    <a:pt x="338" y="494"/>
                  </a:cubicBezTo>
                  <a:cubicBezTo>
                    <a:pt x="345" y="492"/>
                    <a:pt x="356" y="488"/>
                    <a:pt x="362" y="482"/>
                  </a:cubicBezTo>
                  <a:cubicBezTo>
                    <a:pt x="388" y="477"/>
                    <a:pt x="414" y="467"/>
                    <a:pt x="437" y="452"/>
                  </a:cubicBezTo>
                  <a:cubicBezTo>
                    <a:pt x="438" y="451"/>
                    <a:pt x="438" y="451"/>
                    <a:pt x="439" y="450"/>
                  </a:cubicBezTo>
                  <a:cubicBezTo>
                    <a:pt x="441" y="450"/>
                    <a:pt x="444" y="449"/>
                    <a:pt x="444" y="445"/>
                  </a:cubicBezTo>
                  <a:cubicBezTo>
                    <a:pt x="444" y="427"/>
                    <a:pt x="448" y="389"/>
                    <a:pt x="443" y="360"/>
                  </a:cubicBezTo>
                  <a:cubicBezTo>
                    <a:pt x="443" y="359"/>
                    <a:pt x="444" y="359"/>
                    <a:pt x="445" y="358"/>
                  </a:cubicBezTo>
                  <a:cubicBezTo>
                    <a:pt x="464" y="340"/>
                    <a:pt x="489" y="320"/>
                    <a:pt x="499" y="294"/>
                  </a:cubicBezTo>
                  <a:cubicBezTo>
                    <a:pt x="509" y="265"/>
                    <a:pt x="502" y="236"/>
                    <a:pt x="496" y="207"/>
                  </a:cubicBezTo>
                  <a:close/>
                  <a:moveTo>
                    <a:pt x="205" y="66"/>
                  </a:moveTo>
                  <a:cubicBezTo>
                    <a:pt x="199" y="67"/>
                    <a:pt x="193" y="68"/>
                    <a:pt x="187" y="69"/>
                  </a:cubicBezTo>
                  <a:cubicBezTo>
                    <a:pt x="187" y="69"/>
                    <a:pt x="186" y="70"/>
                    <a:pt x="186" y="70"/>
                  </a:cubicBezTo>
                  <a:cubicBezTo>
                    <a:pt x="188" y="56"/>
                    <a:pt x="191" y="42"/>
                    <a:pt x="199" y="31"/>
                  </a:cubicBezTo>
                  <a:cubicBezTo>
                    <a:pt x="202" y="32"/>
                    <a:pt x="205" y="32"/>
                    <a:pt x="208" y="33"/>
                  </a:cubicBezTo>
                  <a:cubicBezTo>
                    <a:pt x="204" y="43"/>
                    <a:pt x="204" y="55"/>
                    <a:pt x="205" y="66"/>
                  </a:cubicBezTo>
                  <a:close/>
                  <a:moveTo>
                    <a:pt x="216" y="51"/>
                  </a:moveTo>
                  <a:cubicBezTo>
                    <a:pt x="216" y="51"/>
                    <a:pt x="216" y="51"/>
                    <a:pt x="216" y="51"/>
                  </a:cubicBezTo>
                  <a:cubicBezTo>
                    <a:pt x="216" y="45"/>
                    <a:pt x="217" y="40"/>
                    <a:pt x="217" y="34"/>
                  </a:cubicBezTo>
                  <a:cubicBezTo>
                    <a:pt x="232" y="35"/>
                    <a:pt x="248" y="34"/>
                    <a:pt x="263" y="37"/>
                  </a:cubicBezTo>
                  <a:cubicBezTo>
                    <a:pt x="277" y="40"/>
                    <a:pt x="286" y="47"/>
                    <a:pt x="292" y="57"/>
                  </a:cubicBezTo>
                  <a:cubicBezTo>
                    <a:pt x="268" y="50"/>
                    <a:pt x="241" y="55"/>
                    <a:pt x="216" y="51"/>
                  </a:cubicBezTo>
                  <a:close/>
                  <a:moveTo>
                    <a:pt x="334" y="88"/>
                  </a:moveTo>
                  <a:cubicBezTo>
                    <a:pt x="327" y="93"/>
                    <a:pt x="320" y="97"/>
                    <a:pt x="312" y="100"/>
                  </a:cubicBezTo>
                  <a:cubicBezTo>
                    <a:pt x="312" y="90"/>
                    <a:pt x="312" y="79"/>
                    <a:pt x="309" y="70"/>
                  </a:cubicBezTo>
                  <a:cubicBezTo>
                    <a:pt x="310" y="68"/>
                    <a:pt x="310" y="65"/>
                    <a:pt x="308" y="64"/>
                  </a:cubicBezTo>
                  <a:cubicBezTo>
                    <a:pt x="307" y="64"/>
                    <a:pt x="307" y="64"/>
                    <a:pt x="307" y="64"/>
                  </a:cubicBezTo>
                  <a:cubicBezTo>
                    <a:pt x="303" y="50"/>
                    <a:pt x="294" y="39"/>
                    <a:pt x="280" y="32"/>
                  </a:cubicBezTo>
                  <a:cubicBezTo>
                    <a:pt x="260" y="23"/>
                    <a:pt x="228" y="22"/>
                    <a:pt x="204" y="26"/>
                  </a:cubicBezTo>
                  <a:cubicBezTo>
                    <a:pt x="206" y="25"/>
                    <a:pt x="207" y="23"/>
                    <a:pt x="209" y="22"/>
                  </a:cubicBezTo>
                  <a:cubicBezTo>
                    <a:pt x="225" y="10"/>
                    <a:pt x="252" y="13"/>
                    <a:pt x="271" y="14"/>
                  </a:cubicBezTo>
                  <a:cubicBezTo>
                    <a:pt x="293" y="16"/>
                    <a:pt x="316" y="21"/>
                    <a:pt x="329" y="41"/>
                  </a:cubicBezTo>
                  <a:cubicBezTo>
                    <a:pt x="337" y="54"/>
                    <a:pt x="336" y="71"/>
                    <a:pt x="337" y="87"/>
                  </a:cubicBezTo>
                  <a:cubicBezTo>
                    <a:pt x="336" y="87"/>
                    <a:pt x="335" y="87"/>
                    <a:pt x="334" y="88"/>
                  </a:cubicBezTo>
                  <a:close/>
                  <a:moveTo>
                    <a:pt x="55" y="234"/>
                  </a:moveTo>
                  <a:cubicBezTo>
                    <a:pt x="77" y="227"/>
                    <a:pt x="107" y="233"/>
                    <a:pt x="131" y="233"/>
                  </a:cubicBezTo>
                  <a:cubicBezTo>
                    <a:pt x="190" y="234"/>
                    <a:pt x="244" y="246"/>
                    <a:pt x="245" y="316"/>
                  </a:cubicBezTo>
                  <a:cubicBezTo>
                    <a:pt x="245" y="322"/>
                    <a:pt x="253" y="322"/>
                    <a:pt x="254" y="316"/>
                  </a:cubicBezTo>
                  <a:cubicBezTo>
                    <a:pt x="263" y="233"/>
                    <a:pt x="181" y="223"/>
                    <a:pt x="117" y="224"/>
                  </a:cubicBezTo>
                  <a:cubicBezTo>
                    <a:pt x="101" y="224"/>
                    <a:pt x="77" y="219"/>
                    <a:pt x="57" y="223"/>
                  </a:cubicBezTo>
                  <a:cubicBezTo>
                    <a:pt x="60" y="220"/>
                    <a:pt x="63" y="218"/>
                    <a:pt x="66" y="215"/>
                  </a:cubicBezTo>
                  <a:cubicBezTo>
                    <a:pt x="67" y="216"/>
                    <a:pt x="67" y="218"/>
                    <a:pt x="68" y="219"/>
                  </a:cubicBezTo>
                  <a:cubicBezTo>
                    <a:pt x="70" y="224"/>
                    <a:pt x="77" y="220"/>
                    <a:pt x="76" y="215"/>
                  </a:cubicBezTo>
                  <a:cubicBezTo>
                    <a:pt x="76" y="213"/>
                    <a:pt x="75" y="212"/>
                    <a:pt x="75" y="210"/>
                  </a:cubicBezTo>
                  <a:cubicBezTo>
                    <a:pt x="107" y="192"/>
                    <a:pt x="145" y="195"/>
                    <a:pt x="187" y="198"/>
                  </a:cubicBezTo>
                  <a:cubicBezTo>
                    <a:pt x="219" y="200"/>
                    <a:pt x="250" y="204"/>
                    <a:pt x="259" y="240"/>
                  </a:cubicBezTo>
                  <a:cubicBezTo>
                    <a:pt x="265" y="265"/>
                    <a:pt x="263" y="295"/>
                    <a:pt x="256" y="319"/>
                  </a:cubicBezTo>
                  <a:cubicBezTo>
                    <a:pt x="256" y="320"/>
                    <a:pt x="256" y="320"/>
                    <a:pt x="256" y="321"/>
                  </a:cubicBezTo>
                  <a:cubicBezTo>
                    <a:pt x="256" y="321"/>
                    <a:pt x="255" y="320"/>
                    <a:pt x="254" y="320"/>
                  </a:cubicBezTo>
                  <a:cubicBezTo>
                    <a:pt x="191" y="319"/>
                    <a:pt x="127" y="314"/>
                    <a:pt x="65" y="318"/>
                  </a:cubicBezTo>
                  <a:cubicBezTo>
                    <a:pt x="64" y="315"/>
                    <a:pt x="61" y="315"/>
                    <a:pt x="59" y="316"/>
                  </a:cubicBezTo>
                  <a:cubicBezTo>
                    <a:pt x="46" y="293"/>
                    <a:pt x="16" y="247"/>
                    <a:pt x="55" y="234"/>
                  </a:cubicBezTo>
                  <a:close/>
                  <a:moveTo>
                    <a:pt x="46" y="449"/>
                  </a:moveTo>
                  <a:cubicBezTo>
                    <a:pt x="30" y="444"/>
                    <a:pt x="25" y="437"/>
                    <a:pt x="23" y="421"/>
                  </a:cubicBezTo>
                  <a:cubicBezTo>
                    <a:pt x="21" y="408"/>
                    <a:pt x="21" y="395"/>
                    <a:pt x="21" y="383"/>
                  </a:cubicBezTo>
                  <a:cubicBezTo>
                    <a:pt x="22" y="354"/>
                    <a:pt x="30" y="332"/>
                    <a:pt x="50" y="313"/>
                  </a:cubicBezTo>
                  <a:cubicBezTo>
                    <a:pt x="53" y="317"/>
                    <a:pt x="55" y="320"/>
                    <a:pt x="58" y="322"/>
                  </a:cubicBezTo>
                  <a:cubicBezTo>
                    <a:pt x="58" y="322"/>
                    <a:pt x="58" y="322"/>
                    <a:pt x="58" y="322"/>
                  </a:cubicBezTo>
                  <a:cubicBezTo>
                    <a:pt x="50" y="359"/>
                    <a:pt x="36" y="409"/>
                    <a:pt x="46" y="449"/>
                  </a:cubicBezTo>
                  <a:close/>
                  <a:moveTo>
                    <a:pt x="299" y="490"/>
                  </a:moveTo>
                  <a:cubicBezTo>
                    <a:pt x="276" y="513"/>
                    <a:pt x="224" y="494"/>
                    <a:pt x="197" y="488"/>
                  </a:cubicBezTo>
                  <a:cubicBezTo>
                    <a:pt x="163" y="481"/>
                    <a:pt x="129" y="495"/>
                    <a:pt x="95" y="489"/>
                  </a:cubicBezTo>
                  <a:cubicBezTo>
                    <a:pt x="29" y="479"/>
                    <a:pt x="60" y="372"/>
                    <a:pt x="64" y="324"/>
                  </a:cubicBezTo>
                  <a:cubicBezTo>
                    <a:pt x="127" y="329"/>
                    <a:pt x="192" y="336"/>
                    <a:pt x="254" y="331"/>
                  </a:cubicBezTo>
                  <a:cubicBezTo>
                    <a:pt x="258" y="331"/>
                    <a:pt x="259" y="328"/>
                    <a:pt x="259" y="325"/>
                  </a:cubicBezTo>
                  <a:cubicBezTo>
                    <a:pt x="262" y="326"/>
                    <a:pt x="265" y="326"/>
                    <a:pt x="266" y="322"/>
                  </a:cubicBezTo>
                  <a:cubicBezTo>
                    <a:pt x="285" y="271"/>
                    <a:pt x="277" y="194"/>
                    <a:pt x="211" y="188"/>
                  </a:cubicBezTo>
                  <a:cubicBezTo>
                    <a:pt x="165" y="184"/>
                    <a:pt x="113" y="178"/>
                    <a:pt x="74" y="198"/>
                  </a:cubicBezTo>
                  <a:cubicBezTo>
                    <a:pt x="69" y="159"/>
                    <a:pt x="67" y="101"/>
                    <a:pt x="112" y="96"/>
                  </a:cubicBezTo>
                  <a:cubicBezTo>
                    <a:pt x="148" y="92"/>
                    <a:pt x="194" y="98"/>
                    <a:pt x="229" y="107"/>
                  </a:cubicBezTo>
                  <a:cubicBezTo>
                    <a:pt x="287" y="122"/>
                    <a:pt x="264" y="184"/>
                    <a:pt x="289" y="224"/>
                  </a:cubicBezTo>
                  <a:cubicBezTo>
                    <a:pt x="302" y="245"/>
                    <a:pt x="317" y="261"/>
                    <a:pt x="325" y="285"/>
                  </a:cubicBezTo>
                  <a:cubicBezTo>
                    <a:pt x="334" y="312"/>
                    <a:pt x="333" y="342"/>
                    <a:pt x="331" y="369"/>
                  </a:cubicBezTo>
                  <a:cubicBezTo>
                    <a:pt x="329" y="406"/>
                    <a:pt x="328" y="462"/>
                    <a:pt x="299" y="490"/>
                  </a:cubicBezTo>
                  <a:close/>
                  <a:moveTo>
                    <a:pt x="364" y="474"/>
                  </a:moveTo>
                  <a:cubicBezTo>
                    <a:pt x="362" y="472"/>
                    <a:pt x="360" y="471"/>
                    <a:pt x="357" y="471"/>
                  </a:cubicBezTo>
                  <a:cubicBezTo>
                    <a:pt x="355" y="424"/>
                    <a:pt x="340" y="328"/>
                    <a:pt x="407" y="328"/>
                  </a:cubicBezTo>
                  <a:cubicBezTo>
                    <a:pt x="417" y="328"/>
                    <a:pt x="423" y="334"/>
                    <a:pt x="428" y="342"/>
                  </a:cubicBezTo>
                  <a:cubicBezTo>
                    <a:pt x="428" y="343"/>
                    <a:pt x="428" y="343"/>
                    <a:pt x="428" y="343"/>
                  </a:cubicBezTo>
                  <a:cubicBezTo>
                    <a:pt x="371" y="353"/>
                    <a:pt x="363" y="420"/>
                    <a:pt x="380" y="468"/>
                  </a:cubicBezTo>
                  <a:cubicBezTo>
                    <a:pt x="380" y="468"/>
                    <a:pt x="380" y="469"/>
                    <a:pt x="380" y="469"/>
                  </a:cubicBezTo>
                  <a:cubicBezTo>
                    <a:pt x="375" y="471"/>
                    <a:pt x="369" y="473"/>
                    <a:pt x="364" y="474"/>
                  </a:cubicBezTo>
                  <a:close/>
                  <a:moveTo>
                    <a:pt x="417" y="252"/>
                  </a:moveTo>
                  <a:cubicBezTo>
                    <a:pt x="419" y="226"/>
                    <a:pt x="421" y="200"/>
                    <a:pt x="419" y="175"/>
                  </a:cubicBezTo>
                  <a:cubicBezTo>
                    <a:pt x="460" y="154"/>
                    <a:pt x="467" y="230"/>
                    <a:pt x="468" y="255"/>
                  </a:cubicBezTo>
                  <a:cubicBezTo>
                    <a:pt x="470" y="285"/>
                    <a:pt x="447" y="309"/>
                    <a:pt x="432" y="334"/>
                  </a:cubicBezTo>
                  <a:cubicBezTo>
                    <a:pt x="427" y="327"/>
                    <a:pt x="421" y="323"/>
                    <a:pt x="412" y="321"/>
                  </a:cubicBezTo>
                  <a:cubicBezTo>
                    <a:pt x="417" y="300"/>
                    <a:pt x="416" y="274"/>
                    <a:pt x="417" y="252"/>
                  </a:cubicBezTo>
                  <a:close/>
                  <a:moveTo>
                    <a:pt x="433" y="442"/>
                  </a:moveTo>
                  <a:cubicBezTo>
                    <a:pt x="433" y="442"/>
                    <a:pt x="432" y="442"/>
                    <a:pt x="431" y="443"/>
                  </a:cubicBezTo>
                  <a:cubicBezTo>
                    <a:pt x="417" y="452"/>
                    <a:pt x="402" y="460"/>
                    <a:pt x="386" y="466"/>
                  </a:cubicBezTo>
                  <a:cubicBezTo>
                    <a:pt x="386" y="466"/>
                    <a:pt x="386" y="466"/>
                    <a:pt x="386" y="466"/>
                  </a:cubicBezTo>
                  <a:cubicBezTo>
                    <a:pt x="379" y="424"/>
                    <a:pt x="376" y="360"/>
                    <a:pt x="432" y="353"/>
                  </a:cubicBezTo>
                  <a:cubicBezTo>
                    <a:pt x="432" y="353"/>
                    <a:pt x="432" y="353"/>
                    <a:pt x="432" y="353"/>
                  </a:cubicBezTo>
                  <a:cubicBezTo>
                    <a:pt x="439" y="380"/>
                    <a:pt x="433" y="423"/>
                    <a:pt x="433" y="442"/>
                  </a:cubicBezTo>
                  <a:close/>
                  <a:moveTo>
                    <a:pt x="483" y="301"/>
                  </a:moveTo>
                  <a:cubicBezTo>
                    <a:pt x="472" y="319"/>
                    <a:pt x="454" y="334"/>
                    <a:pt x="440" y="349"/>
                  </a:cubicBezTo>
                  <a:cubicBezTo>
                    <a:pt x="440" y="348"/>
                    <a:pt x="439" y="348"/>
                    <a:pt x="439" y="347"/>
                  </a:cubicBezTo>
                  <a:cubicBezTo>
                    <a:pt x="439" y="346"/>
                    <a:pt x="439" y="346"/>
                    <a:pt x="440" y="346"/>
                  </a:cubicBezTo>
                  <a:cubicBezTo>
                    <a:pt x="452" y="325"/>
                    <a:pt x="467" y="306"/>
                    <a:pt x="476" y="283"/>
                  </a:cubicBezTo>
                  <a:cubicBezTo>
                    <a:pt x="484" y="261"/>
                    <a:pt x="479" y="236"/>
                    <a:pt x="473" y="214"/>
                  </a:cubicBezTo>
                  <a:cubicBezTo>
                    <a:pt x="467" y="189"/>
                    <a:pt x="448" y="135"/>
                    <a:pt x="418" y="167"/>
                  </a:cubicBezTo>
                  <a:cubicBezTo>
                    <a:pt x="418" y="166"/>
                    <a:pt x="418" y="164"/>
                    <a:pt x="418" y="163"/>
                  </a:cubicBezTo>
                  <a:cubicBezTo>
                    <a:pt x="417" y="152"/>
                    <a:pt x="414" y="141"/>
                    <a:pt x="411" y="131"/>
                  </a:cubicBezTo>
                  <a:cubicBezTo>
                    <a:pt x="467" y="122"/>
                    <a:pt x="480" y="179"/>
                    <a:pt x="488" y="225"/>
                  </a:cubicBezTo>
                  <a:cubicBezTo>
                    <a:pt x="493" y="252"/>
                    <a:pt x="497" y="276"/>
                    <a:pt x="483" y="3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11" name="Freeform 44">
            <a:extLst>
              <a:ext uri="{FF2B5EF4-FFF2-40B4-BE49-F238E27FC236}">
                <a16:creationId xmlns:a16="http://schemas.microsoft.com/office/drawing/2014/main" id="{DDDF3FC9-254E-4372-857E-7686FA6422BC}"/>
              </a:ext>
            </a:extLst>
          </p:cNvPr>
          <p:cNvSpPr>
            <a:spLocks noEditPoints="1"/>
          </p:cNvSpPr>
          <p:nvPr/>
        </p:nvSpPr>
        <p:spPr bwMode="auto">
          <a:xfrm>
            <a:off x="10309812" y="2473455"/>
            <a:ext cx="540000" cy="540000"/>
          </a:xfrm>
          <a:custGeom>
            <a:avLst/>
            <a:gdLst>
              <a:gd name="T0" fmla="*/ 478 w 516"/>
              <a:gd name="T1" fmla="*/ 125 h 361"/>
              <a:gd name="T2" fmla="*/ 414 w 516"/>
              <a:gd name="T3" fmla="*/ 126 h 361"/>
              <a:gd name="T4" fmla="*/ 372 w 516"/>
              <a:gd name="T5" fmla="*/ 113 h 361"/>
              <a:gd name="T6" fmla="*/ 374 w 516"/>
              <a:gd name="T7" fmla="*/ 102 h 361"/>
              <a:gd name="T8" fmla="*/ 313 w 516"/>
              <a:gd name="T9" fmla="*/ 46 h 361"/>
              <a:gd name="T10" fmla="*/ 363 w 516"/>
              <a:gd name="T11" fmla="*/ 112 h 361"/>
              <a:gd name="T12" fmla="*/ 329 w 516"/>
              <a:gd name="T13" fmla="*/ 120 h 361"/>
              <a:gd name="T14" fmla="*/ 404 w 516"/>
              <a:gd name="T15" fmla="*/ 179 h 361"/>
              <a:gd name="T16" fmla="*/ 385 w 516"/>
              <a:gd name="T17" fmla="*/ 267 h 361"/>
              <a:gd name="T18" fmla="*/ 396 w 516"/>
              <a:gd name="T19" fmla="*/ 239 h 361"/>
              <a:gd name="T20" fmla="*/ 333 w 516"/>
              <a:gd name="T21" fmla="*/ 136 h 361"/>
              <a:gd name="T22" fmla="*/ 321 w 516"/>
              <a:gd name="T23" fmla="*/ 127 h 361"/>
              <a:gd name="T24" fmla="*/ 265 w 516"/>
              <a:gd name="T25" fmla="*/ 153 h 361"/>
              <a:gd name="T26" fmla="*/ 256 w 516"/>
              <a:gd name="T27" fmla="*/ 140 h 361"/>
              <a:gd name="T28" fmla="*/ 239 w 516"/>
              <a:gd name="T29" fmla="*/ 147 h 361"/>
              <a:gd name="T30" fmla="*/ 232 w 516"/>
              <a:gd name="T31" fmla="*/ 162 h 361"/>
              <a:gd name="T32" fmla="*/ 165 w 516"/>
              <a:gd name="T33" fmla="*/ 157 h 361"/>
              <a:gd name="T34" fmla="*/ 176 w 516"/>
              <a:gd name="T35" fmla="*/ 78 h 361"/>
              <a:gd name="T36" fmla="*/ 217 w 516"/>
              <a:gd name="T37" fmla="*/ 91 h 361"/>
              <a:gd name="T38" fmla="*/ 216 w 516"/>
              <a:gd name="T39" fmla="*/ 69 h 361"/>
              <a:gd name="T40" fmla="*/ 214 w 516"/>
              <a:gd name="T41" fmla="*/ 48 h 361"/>
              <a:gd name="T42" fmla="*/ 164 w 516"/>
              <a:gd name="T43" fmla="*/ 65 h 361"/>
              <a:gd name="T44" fmla="*/ 73 w 516"/>
              <a:gd name="T45" fmla="*/ 105 h 361"/>
              <a:gd name="T46" fmla="*/ 14 w 516"/>
              <a:gd name="T47" fmla="*/ 109 h 361"/>
              <a:gd name="T48" fmla="*/ 23 w 516"/>
              <a:gd name="T49" fmla="*/ 132 h 361"/>
              <a:gd name="T50" fmla="*/ 58 w 516"/>
              <a:gd name="T51" fmla="*/ 117 h 361"/>
              <a:gd name="T52" fmla="*/ 71 w 516"/>
              <a:gd name="T53" fmla="*/ 117 h 361"/>
              <a:gd name="T54" fmla="*/ 111 w 516"/>
              <a:gd name="T55" fmla="*/ 185 h 361"/>
              <a:gd name="T56" fmla="*/ 48 w 516"/>
              <a:gd name="T57" fmla="*/ 157 h 361"/>
              <a:gd name="T58" fmla="*/ 31 w 516"/>
              <a:gd name="T59" fmla="*/ 179 h 361"/>
              <a:gd name="T60" fmla="*/ 29 w 516"/>
              <a:gd name="T61" fmla="*/ 197 h 361"/>
              <a:gd name="T62" fmla="*/ 109 w 516"/>
              <a:gd name="T63" fmla="*/ 193 h 361"/>
              <a:gd name="T64" fmla="*/ 146 w 516"/>
              <a:gd name="T65" fmla="*/ 287 h 361"/>
              <a:gd name="T66" fmla="*/ 123 w 516"/>
              <a:gd name="T67" fmla="*/ 351 h 361"/>
              <a:gd name="T68" fmla="*/ 154 w 516"/>
              <a:gd name="T69" fmla="*/ 285 h 361"/>
              <a:gd name="T70" fmla="*/ 204 w 516"/>
              <a:gd name="T71" fmla="*/ 356 h 361"/>
              <a:gd name="T72" fmla="*/ 227 w 516"/>
              <a:gd name="T73" fmla="*/ 329 h 361"/>
              <a:gd name="T74" fmla="*/ 227 w 516"/>
              <a:gd name="T75" fmla="*/ 256 h 361"/>
              <a:gd name="T76" fmla="*/ 243 w 516"/>
              <a:gd name="T77" fmla="*/ 171 h 361"/>
              <a:gd name="T78" fmla="*/ 270 w 516"/>
              <a:gd name="T79" fmla="*/ 164 h 361"/>
              <a:gd name="T80" fmla="*/ 324 w 516"/>
              <a:gd name="T81" fmla="*/ 142 h 361"/>
              <a:gd name="T82" fmla="*/ 354 w 516"/>
              <a:gd name="T83" fmla="*/ 299 h 361"/>
              <a:gd name="T84" fmla="*/ 349 w 516"/>
              <a:gd name="T85" fmla="*/ 317 h 361"/>
              <a:gd name="T86" fmla="*/ 349 w 516"/>
              <a:gd name="T87" fmla="*/ 334 h 361"/>
              <a:gd name="T88" fmla="*/ 361 w 516"/>
              <a:gd name="T89" fmla="*/ 300 h 361"/>
              <a:gd name="T90" fmla="*/ 393 w 516"/>
              <a:gd name="T91" fmla="*/ 293 h 361"/>
              <a:gd name="T92" fmla="*/ 398 w 516"/>
              <a:gd name="T93" fmla="*/ 332 h 361"/>
              <a:gd name="T94" fmla="*/ 400 w 516"/>
              <a:gd name="T95" fmla="*/ 316 h 361"/>
              <a:gd name="T96" fmla="*/ 399 w 516"/>
              <a:gd name="T97" fmla="*/ 292 h 361"/>
              <a:gd name="T98" fmla="*/ 415 w 516"/>
              <a:gd name="T99" fmla="*/ 131 h 361"/>
              <a:gd name="T100" fmla="*/ 492 w 516"/>
              <a:gd name="T101" fmla="*/ 150 h 361"/>
              <a:gd name="T102" fmla="*/ 500 w 516"/>
              <a:gd name="T103" fmla="*/ 126 h 361"/>
              <a:gd name="T104" fmla="*/ 499 w 516"/>
              <a:gd name="T105" fmla="*/ 125 h 361"/>
              <a:gd name="T106" fmla="*/ 503 w 516"/>
              <a:gd name="T107" fmla="*/ 108 h 361"/>
              <a:gd name="T108" fmla="*/ 356 w 516"/>
              <a:gd name="T109" fmla="*/ 24 h 361"/>
              <a:gd name="T110" fmla="*/ 354 w 516"/>
              <a:gd name="T111" fmla="*/ 89 h 361"/>
              <a:gd name="T112" fmla="*/ 137 w 516"/>
              <a:gd name="T113" fmla="*/ 71 h 361"/>
              <a:gd name="T114" fmla="*/ 85 w 516"/>
              <a:gd name="T115" fmla="*/ 120 h 361"/>
              <a:gd name="T116" fmla="*/ 120 w 516"/>
              <a:gd name="T117" fmla="*/ 179 h 361"/>
              <a:gd name="T118" fmla="*/ 156 w 516"/>
              <a:gd name="T119" fmla="*/ 166 h 361"/>
              <a:gd name="T120" fmla="*/ 373 w 516"/>
              <a:gd name="T121" fmla="*/ 263 h 361"/>
              <a:gd name="T122" fmla="*/ 339 w 516"/>
              <a:gd name="T123" fmla="*/ 238 h 3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16" h="361">
                <a:moveTo>
                  <a:pt x="503" y="108"/>
                </a:moveTo>
                <a:cubicBezTo>
                  <a:pt x="495" y="112"/>
                  <a:pt x="488" y="116"/>
                  <a:pt x="481" y="121"/>
                </a:cubicBezTo>
                <a:cubicBezTo>
                  <a:pt x="479" y="122"/>
                  <a:pt x="478" y="123"/>
                  <a:pt x="478" y="125"/>
                </a:cubicBezTo>
                <a:cubicBezTo>
                  <a:pt x="477" y="125"/>
                  <a:pt x="477" y="125"/>
                  <a:pt x="476" y="125"/>
                </a:cubicBezTo>
                <a:cubicBezTo>
                  <a:pt x="456" y="127"/>
                  <a:pt x="437" y="128"/>
                  <a:pt x="416" y="125"/>
                </a:cubicBezTo>
                <a:cubicBezTo>
                  <a:pt x="416" y="125"/>
                  <a:pt x="415" y="125"/>
                  <a:pt x="414" y="126"/>
                </a:cubicBezTo>
                <a:cubicBezTo>
                  <a:pt x="414" y="124"/>
                  <a:pt x="414" y="122"/>
                  <a:pt x="414" y="121"/>
                </a:cubicBezTo>
                <a:cubicBezTo>
                  <a:pt x="414" y="118"/>
                  <a:pt x="413" y="116"/>
                  <a:pt x="410" y="115"/>
                </a:cubicBezTo>
                <a:cubicBezTo>
                  <a:pt x="397" y="113"/>
                  <a:pt x="385" y="113"/>
                  <a:pt x="372" y="113"/>
                </a:cubicBezTo>
                <a:cubicBezTo>
                  <a:pt x="372" y="111"/>
                  <a:pt x="372" y="110"/>
                  <a:pt x="373" y="109"/>
                </a:cubicBezTo>
                <a:cubicBezTo>
                  <a:pt x="373" y="108"/>
                  <a:pt x="373" y="108"/>
                  <a:pt x="373" y="108"/>
                </a:cubicBezTo>
                <a:cubicBezTo>
                  <a:pt x="374" y="106"/>
                  <a:pt x="374" y="104"/>
                  <a:pt x="374" y="102"/>
                </a:cubicBezTo>
                <a:cubicBezTo>
                  <a:pt x="396" y="96"/>
                  <a:pt x="413" y="77"/>
                  <a:pt x="409" y="51"/>
                </a:cubicBezTo>
                <a:cubicBezTo>
                  <a:pt x="406" y="28"/>
                  <a:pt x="378" y="0"/>
                  <a:pt x="354" y="11"/>
                </a:cubicBezTo>
                <a:cubicBezTo>
                  <a:pt x="336" y="12"/>
                  <a:pt x="319" y="28"/>
                  <a:pt x="313" y="46"/>
                </a:cubicBezTo>
                <a:cubicBezTo>
                  <a:pt x="304" y="75"/>
                  <a:pt x="323" y="101"/>
                  <a:pt x="351" y="104"/>
                </a:cubicBezTo>
                <a:cubicBezTo>
                  <a:pt x="356" y="104"/>
                  <a:pt x="360" y="104"/>
                  <a:pt x="364" y="104"/>
                </a:cubicBezTo>
                <a:cubicBezTo>
                  <a:pt x="364" y="107"/>
                  <a:pt x="363" y="109"/>
                  <a:pt x="363" y="112"/>
                </a:cubicBezTo>
                <a:cubicBezTo>
                  <a:pt x="363" y="112"/>
                  <a:pt x="363" y="113"/>
                  <a:pt x="364" y="113"/>
                </a:cubicBezTo>
                <a:cubicBezTo>
                  <a:pt x="353" y="113"/>
                  <a:pt x="341" y="113"/>
                  <a:pt x="330" y="112"/>
                </a:cubicBezTo>
                <a:cubicBezTo>
                  <a:pt x="326" y="112"/>
                  <a:pt x="325" y="119"/>
                  <a:pt x="329" y="120"/>
                </a:cubicBezTo>
                <a:cubicBezTo>
                  <a:pt x="344" y="123"/>
                  <a:pt x="359" y="124"/>
                  <a:pt x="374" y="124"/>
                </a:cubicBezTo>
                <a:cubicBezTo>
                  <a:pt x="391" y="124"/>
                  <a:pt x="403" y="125"/>
                  <a:pt x="404" y="144"/>
                </a:cubicBezTo>
                <a:cubicBezTo>
                  <a:pt x="405" y="156"/>
                  <a:pt x="404" y="167"/>
                  <a:pt x="404" y="179"/>
                </a:cubicBezTo>
                <a:cubicBezTo>
                  <a:pt x="404" y="202"/>
                  <a:pt x="404" y="226"/>
                  <a:pt x="404" y="249"/>
                </a:cubicBezTo>
                <a:cubicBezTo>
                  <a:pt x="405" y="275"/>
                  <a:pt x="410" y="279"/>
                  <a:pt x="385" y="282"/>
                </a:cubicBezTo>
                <a:cubicBezTo>
                  <a:pt x="385" y="277"/>
                  <a:pt x="385" y="272"/>
                  <a:pt x="385" y="267"/>
                </a:cubicBezTo>
                <a:cubicBezTo>
                  <a:pt x="385" y="258"/>
                  <a:pt x="386" y="247"/>
                  <a:pt x="383" y="239"/>
                </a:cubicBezTo>
                <a:cubicBezTo>
                  <a:pt x="383" y="239"/>
                  <a:pt x="383" y="239"/>
                  <a:pt x="383" y="239"/>
                </a:cubicBezTo>
                <a:cubicBezTo>
                  <a:pt x="388" y="239"/>
                  <a:pt x="392" y="239"/>
                  <a:pt x="396" y="239"/>
                </a:cubicBezTo>
                <a:cubicBezTo>
                  <a:pt x="404" y="239"/>
                  <a:pt x="404" y="227"/>
                  <a:pt x="396" y="227"/>
                </a:cubicBezTo>
                <a:cubicBezTo>
                  <a:pt x="377" y="226"/>
                  <a:pt x="358" y="228"/>
                  <a:pt x="339" y="232"/>
                </a:cubicBezTo>
                <a:cubicBezTo>
                  <a:pt x="339" y="199"/>
                  <a:pt x="341" y="167"/>
                  <a:pt x="333" y="136"/>
                </a:cubicBezTo>
                <a:cubicBezTo>
                  <a:pt x="335" y="133"/>
                  <a:pt x="334" y="128"/>
                  <a:pt x="331" y="127"/>
                </a:cubicBezTo>
                <a:cubicBezTo>
                  <a:pt x="330" y="126"/>
                  <a:pt x="330" y="125"/>
                  <a:pt x="330" y="125"/>
                </a:cubicBezTo>
                <a:cubicBezTo>
                  <a:pt x="328" y="119"/>
                  <a:pt x="320" y="121"/>
                  <a:pt x="321" y="127"/>
                </a:cubicBezTo>
                <a:cubicBezTo>
                  <a:pt x="321" y="127"/>
                  <a:pt x="321" y="128"/>
                  <a:pt x="321" y="128"/>
                </a:cubicBezTo>
                <a:cubicBezTo>
                  <a:pt x="313" y="130"/>
                  <a:pt x="304" y="135"/>
                  <a:pt x="296" y="139"/>
                </a:cubicBezTo>
                <a:cubicBezTo>
                  <a:pt x="285" y="144"/>
                  <a:pt x="275" y="148"/>
                  <a:pt x="265" y="153"/>
                </a:cubicBezTo>
                <a:cubicBezTo>
                  <a:pt x="264" y="152"/>
                  <a:pt x="262" y="151"/>
                  <a:pt x="260" y="151"/>
                </a:cubicBezTo>
                <a:cubicBezTo>
                  <a:pt x="259" y="151"/>
                  <a:pt x="258" y="151"/>
                  <a:pt x="257" y="151"/>
                </a:cubicBezTo>
                <a:cubicBezTo>
                  <a:pt x="257" y="147"/>
                  <a:pt x="256" y="144"/>
                  <a:pt x="256" y="140"/>
                </a:cubicBezTo>
                <a:cubicBezTo>
                  <a:pt x="256" y="132"/>
                  <a:pt x="244" y="132"/>
                  <a:pt x="244" y="140"/>
                </a:cubicBezTo>
                <a:cubicBezTo>
                  <a:pt x="244" y="143"/>
                  <a:pt x="242" y="146"/>
                  <a:pt x="241" y="148"/>
                </a:cubicBezTo>
                <a:cubicBezTo>
                  <a:pt x="240" y="148"/>
                  <a:pt x="239" y="147"/>
                  <a:pt x="239" y="147"/>
                </a:cubicBezTo>
                <a:cubicBezTo>
                  <a:pt x="235" y="147"/>
                  <a:pt x="234" y="152"/>
                  <a:pt x="237" y="153"/>
                </a:cubicBezTo>
                <a:cubicBezTo>
                  <a:pt x="237" y="154"/>
                  <a:pt x="237" y="155"/>
                  <a:pt x="237" y="156"/>
                </a:cubicBezTo>
                <a:cubicBezTo>
                  <a:pt x="234" y="157"/>
                  <a:pt x="232" y="160"/>
                  <a:pt x="232" y="162"/>
                </a:cubicBezTo>
                <a:cubicBezTo>
                  <a:pt x="223" y="163"/>
                  <a:pt x="215" y="164"/>
                  <a:pt x="206" y="165"/>
                </a:cubicBezTo>
                <a:cubicBezTo>
                  <a:pt x="195" y="166"/>
                  <a:pt x="183" y="167"/>
                  <a:pt x="172" y="167"/>
                </a:cubicBezTo>
                <a:cubicBezTo>
                  <a:pt x="170" y="164"/>
                  <a:pt x="167" y="160"/>
                  <a:pt x="165" y="157"/>
                </a:cubicBezTo>
                <a:cubicBezTo>
                  <a:pt x="165" y="157"/>
                  <a:pt x="165" y="157"/>
                  <a:pt x="165" y="156"/>
                </a:cubicBezTo>
                <a:cubicBezTo>
                  <a:pt x="181" y="134"/>
                  <a:pt x="186" y="100"/>
                  <a:pt x="175" y="78"/>
                </a:cubicBezTo>
                <a:cubicBezTo>
                  <a:pt x="175" y="78"/>
                  <a:pt x="175" y="78"/>
                  <a:pt x="176" y="78"/>
                </a:cubicBezTo>
                <a:cubicBezTo>
                  <a:pt x="176" y="79"/>
                  <a:pt x="177" y="79"/>
                  <a:pt x="178" y="79"/>
                </a:cubicBezTo>
                <a:cubicBezTo>
                  <a:pt x="185" y="80"/>
                  <a:pt x="192" y="81"/>
                  <a:pt x="199" y="83"/>
                </a:cubicBezTo>
                <a:cubicBezTo>
                  <a:pt x="205" y="85"/>
                  <a:pt x="211" y="88"/>
                  <a:pt x="217" y="91"/>
                </a:cubicBezTo>
                <a:cubicBezTo>
                  <a:pt x="223" y="93"/>
                  <a:pt x="227" y="84"/>
                  <a:pt x="223" y="80"/>
                </a:cubicBezTo>
                <a:cubicBezTo>
                  <a:pt x="219" y="76"/>
                  <a:pt x="214" y="73"/>
                  <a:pt x="209" y="71"/>
                </a:cubicBezTo>
                <a:cubicBezTo>
                  <a:pt x="211" y="70"/>
                  <a:pt x="213" y="70"/>
                  <a:pt x="216" y="69"/>
                </a:cubicBezTo>
                <a:cubicBezTo>
                  <a:pt x="223" y="67"/>
                  <a:pt x="221" y="55"/>
                  <a:pt x="214" y="56"/>
                </a:cubicBezTo>
                <a:cubicBezTo>
                  <a:pt x="210" y="56"/>
                  <a:pt x="206" y="56"/>
                  <a:pt x="202" y="57"/>
                </a:cubicBezTo>
                <a:cubicBezTo>
                  <a:pt x="206" y="54"/>
                  <a:pt x="210" y="51"/>
                  <a:pt x="214" y="48"/>
                </a:cubicBezTo>
                <a:cubicBezTo>
                  <a:pt x="220" y="44"/>
                  <a:pt x="217" y="35"/>
                  <a:pt x="210" y="37"/>
                </a:cubicBezTo>
                <a:cubicBezTo>
                  <a:pt x="192" y="40"/>
                  <a:pt x="173" y="48"/>
                  <a:pt x="164" y="65"/>
                </a:cubicBezTo>
                <a:cubicBezTo>
                  <a:pt x="164" y="65"/>
                  <a:pt x="164" y="65"/>
                  <a:pt x="164" y="65"/>
                </a:cubicBezTo>
                <a:cubicBezTo>
                  <a:pt x="157" y="61"/>
                  <a:pt x="149" y="58"/>
                  <a:pt x="138" y="59"/>
                </a:cubicBezTo>
                <a:cubicBezTo>
                  <a:pt x="136" y="59"/>
                  <a:pt x="135" y="60"/>
                  <a:pt x="134" y="61"/>
                </a:cubicBezTo>
                <a:cubicBezTo>
                  <a:pt x="105" y="51"/>
                  <a:pt x="79" y="77"/>
                  <a:pt x="73" y="105"/>
                </a:cubicBezTo>
                <a:cubicBezTo>
                  <a:pt x="56" y="86"/>
                  <a:pt x="27" y="80"/>
                  <a:pt x="6" y="95"/>
                </a:cubicBezTo>
                <a:cubicBezTo>
                  <a:pt x="0" y="99"/>
                  <a:pt x="2" y="109"/>
                  <a:pt x="9" y="109"/>
                </a:cubicBezTo>
                <a:cubicBezTo>
                  <a:pt x="11" y="109"/>
                  <a:pt x="12" y="109"/>
                  <a:pt x="14" y="109"/>
                </a:cubicBezTo>
                <a:cubicBezTo>
                  <a:pt x="9" y="111"/>
                  <a:pt x="11" y="119"/>
                  <a:pt x="17" y="119"/>
                </a:cubicBezTo>
                <a:cubicBezTo>
                  <a:pt x="23" y="119"/>
                  <a:pt x="29" y="119"/>
                  <a:pt x="35" y="118"/>
                </a:cubicBezTo>
                <a:cubicBezTo>
                  <a:pt x="31" y="122"/>
                  <a:pt x="27" y="127"/>
                  <a:pt x="23" y="132"/>
                </a:cubicBezTo>
                <a:cubicBezTo>
                  <a:pt x="19" y="139"/>
                  <a:pt x="28" y="145"/>
                  <a:pt x="33" y="140"/>
                </a:cubicBezTo>
                <a:cubicBezTo>
                  <a:pt x="41" y="133"/>
                  <a:pt x="51" y="128"/>
                  <a:pt x="57" y="118"/>
                </a:cubicBezTo>
                <a:cubicBezTo>
                  <a:pt x="57" y="118"/>
                  <a:pt x="58" y="118"/>
                  <a:pt x="58" y="117"/>
                </a:cubicBezTo>
                <a:cubicBezTo>
                  <a:pt x="60" y="116"/>
                  <a:pt x="62" y="115"/>
                  <a:pt x="64" y="114"/>
                </a:cubicBezTo>
                <a:cubicBezTo>
                  <a:pt x="65" y="115"/>
                  <a:pt x="65" y="115"/>
                  <a:pt x="66" y="116"/>
                </a:cubicBezTo>
                <a:cubicBezTo>
                  <a:pt x="67" y="117"/>
                  <a:pt x="69" y="118"/>
                  <a:pt x="71" y="117"/>
                </a:cubicBezTo>
                <a:cubicBezTo>
                  <a:pt x="71" y="144"/>
                  <a:pt x="89" y="170"/>
                  <a:pt x="115" y="176"/>
                </a:cubicBezTo>
                <a:cubicBezTo>
                  <a:pt x="114" y="177"/>
                  <a:pt x="113" y="177"/>
                  <a:pt x="113" y="178"/>
                </a:cubicBezTo>
                <a:cubicBezTo>
                  <a:pt x="112" y="181"/>
                  <a:pt x="112" y="183"/>
                  <a:pt x="111" y="185"/>
                </a:cubicBezTo>
                <a:cubicBezTo>
                  <a:pt x="111" y="185"/>
                  <a:pt x="111" y="185"/>
                  <a:pt x="110" y="185"/>
                </a:cubicBezTo>
                <a:cubicBezTo>
                  <a:pt x="92" y="181"/>
                  <a:pt x="73" y="176"/>
                  <a:pt x="56" y="180"/>
                </a:cubicBezTo>
                <a:cubicBezTo>
                  <a:pt x="55" y="172"/>
                  <a:pt x="53" y="164"/>
                  <a:pt x="48" y="157"/>
                </a:cubicBezTo>
                <a:cubicBezTo>
                  <a:pt x="44" y="152"/>
                  <a:pt x="36" y="157"/>
                  <a:pt x="39" y="162"/>
                </a:cubicBezTo>
                <a:cubicBezTo>
                  <a:pt x="42" y="167"/>
                  <a:pt x="44" y="172"/>
                  <a:pt x="45" y="177"/>
                </a:cubicBezTo>
                <a:cubicBezTo>
                  <a:pt x="40" y="178"/>
                  <a:pt x="36" y="179"/>
                  <a:pt x="31" y="179"/>
                </a:cubicBezTo>
                <a:cubicBezTo>
                  <a:pt x="25" y="179"/>
                  <a:pt x="24" y="190"/>
                  <a:pt x="31" y="189"/>
                </a:cubicBezTo>
                <a:cubicBezTo>
                  <a:pt x="33" y="189"/>
                  <a:pt x="35" y="189"/>
                  <a:pt x="37" y="189"/>
                </a:cubicBezTo>
                <a:cubicBezTo>
                  <a:pt x="34" y="191"/>
                  <a:pt x="32" y="194"/>
                  <a:pt x="29" y="197"/>
                </a:cubicBezTo>
                <a:cubicBezTo>
                  <a:pt x="24" y="203"/>
                  <a:pt x="32" y="211"/>
                  <a:pt x="38" y="206"/>
                </a:cubicBezTo>
                <a:cubicBezTo>
                  <a:pt x="60" y="187"/>
                  <a:pt x="83" y="193"/>
                  <a:pt x="109" y="193"/>
                </a:cubicBezTo>
                <a:cubicBezTo>
                  <a:pt x="109" y="193"/>
                  <a:pt x="109" y="193"/>
                  <a:pt x="109" y="193"/>
                </a:cubicBezTo>
                <a:cubicBezTo>
                  <a:pt x="103" y="223"/>
                  <a:pt x="102" y="254"/>
                  <a:pt x="98" y="284"/>
                </a:cubicBezTo>
                <a:cubicBezTo>
                  <a:pt x="97" y="289"/>
                  <a:pt x="99" y="293"/>
                  <a:pt x="104" y="293"/>
                </a:cubicBezTo>
                <a:cubicBezTo>
                  <a:pt x="118" y="293"/>
                  <a:pt x="132" y="290"/>
                  <a:pt x="146" y="287"/>
                </a:cubicBezTo>
                <a:cubicBezTo>
                  <a:pt x="143" y="304"/>
                  <a:pt x="140" y="319"/>
                  <a:pt x="135" y="335"/>
                </a:cubicBezTo>
                <a:cubicBezTo>
                  <a:pt x="126" y="334"/>
                  <a:pt x="114" y="333"/>
                  <a:pt x="117" y="345"/>
                </a:cubicBezTo>
                <a:cubicBezTo>
                  <a:pt x="118" y="348"/>
                  <a:pt x="120" y="350"/>
                  <a:pt x="123" y="351"/>
                </a:cubicBezTo>
                <a:cubicBezTo>
                  <a:pt x="129" y="353"/>
                  <a:pt x="135" y="353"/>
                  <a:pt x="141" y="353"/>
                </a:cubicBezTo>
                <a:cubicBezTo>
                  <a:pt x="146" y="353"/>
                  <a:pt x="149" y="349"/>
                  <a:pt x="149" y="345"/>
                </a:cubicBezTo>
                <a:cubicBezTo>
                  <a:pt x="151" y="325"/>
                  <a:pt x="153" y="305"/>
                  <a:pt x="154" y="285"/>
                </a:cubicBezTo>
                <a:cubicBezTo>
                  <a:pt x="159" y="283"/>
                  <a:pt x="164" y="282"/>
                  <a:pt x="170" y="280"/>
                </a:cubicBezTo>
                <a:cubicBezTo>
                  <a:pt x="170" y="280"/>
                  <a:pt x="170" y="280"/>
                  <a:pt x="170" y="280"/>
                </a:cubicBezTo>
                <a:cubicBezTo>
                  <a:pt x="180" y="306"/>
                  <a:pt x="193" y="331"/>
                  <a:pt x="204" y="356"/>
                </a:cubicBezTo>
                <a:cubicBezTo>
                  <a:pt x="207" y="361"/>
                  <a:pt x="213" y="361"/>
                  <a:pt x="217" y="358"/>
                </a:cubicBezTo>
                <a:cubicBezTo>
                  <a:pt x="224" y="352"/>
                  <a:pt x="232" y="347"/>
                  <a:pt x="239" y="341"/>
                </a:cubicBezTo>
                <a:cubicBezTo>
                  <a:pt x="248" y="334"/>
                  <a:pt x="235" y="320"/>
                  <a:pt x="227" y="329"/>
                </a:cubicBezTo>
                <a:cubicBezTo>
                  <a:pt x="223" y="333"/>
                  <a:pt x="218" y="336"/>
                  <a:pt x="214" y="339"/>
                </a:cubicBezTo>
                <a:cubicBezTo>
                  <a:pt x="204" y="318"/>
                  <a:pt x="195" y="294"/>
                  <a:pt x="180" y="277"/>
                </a:cubicBezTo>
                <a:cubicBezTo>
                  <a:pt x="196" y="270"/>
                  <a:pt x="212" y="263"/>
                  <a:pt x="227" y="256"/>
                </a:cubicBezTo>
                <a:cubicBezTo>
                  <a:pt x="230" y="254"/>
                  <a:pt x="232" y="249"/>
                  <a:pt x="230" y="246"/>
                </a:cubicBezTo>
                <a:cubicBezTo>
                  <a:pt x="214" y="222"/>
                  <a:pt x="195" y="201"/>
                  <a:pt x="179" y="177"/>
                </a:cubicBezTo>
                <a:cubicBezTo>
                  <a:pt x="200" y="179"/>
                  <a:pt x="225" y="181"/>
                  <a:pt x="243" y="171"/>
                </a:cubicBezTo>
                <a:cubicBezTo>
                  <a:pt x="244" y="170"/>
                  <a:pt x="244" y="169"/>
                  <a:pt x="244" y="168"/>
                </a:cubicBezTo>
                <a:cubicBezTo>
                  <a:pt x="249" y="168"/>
                  <a:pt x="253" y="168"/>
                  <a:pt x="256" y="168"/>
                </a:cubicBezTo>
                <a:cubicBezTo>
                  <a:pt x="261" y="168"/>
                  <a:pt x="267" y="167"/>
                  <a:pt x="270" y="164"/>
                </a:cubicBezTo>
                <a:cubicBezTo>
                  <a:pt x="272" y="163"/>
                  <a:pt x="273" y="161"/>
                  <a:pt x="273" y="160"/>
                </a:cubicBezTo>
                <a:cubicBezTo>
                  <a:pt x="281" y="158"/>
                  <a:pt x="288" y="155"/>
                  <a:pt x="296" y="153"/>
                </a:cubicBezTo>
                <a:cubicBezTo>
                  <a:pt x="305" y="150"/>
                  <a:pt x="315" y="147"/>
                  <a:pt x="324" y="142"/>
                </a:cubicBezTo>
                <a:cubicBezTo>
                  <a:pt x="332" y="192"/>
                  <a:pt x="323" y="243"/>
                  <a:pt x="332" y="293"/>
                </a:cubicBezTo>
                <a:cubicBezTo>
                  <a:pt x="333" y="297"/>
                  <a:pt x="338" y="298"/>
                  <a:pt x="341" y="296"/>
                </a:cubicBezTo>
                <a:cubicBezTo>
                  <a:pt x="345" y="297"/>
                  <a:pt x="350" y="298"/>
                  <a:pt x="354" y="299"/>
                </a:cubicBezTo>
                <a:cubicBezTo>
                  <a:pt x="354" y="299"/>
                  <a:pt x="354" y="300"/>
                  <a:pt x="355" y="300"/>
                </a:cubicBezTo>
                <a:cubicBezTo>
                  <a:pt x="358" y="305"/>
                  <a:pt x="358" y="311"/>
                  <a:pt x="358" y="317"/>
                </a:cubicBezTo>
                <a:cubicBezTo>
                  <a:pt x="355" y="317"/>
                  <a:pt x="352" y="317"/>
                  <a:pt x="349" y="317"/>
                </a:cubicBezTo>
                <a:cubicBezTo>
                  <a:pt x="344" y="316"/>
                  <a:pt x="340" y="316"/>
                  <a:pt x="335" y="319"/>
                </a:cubicBezTo>
                <a:cubicBezTo>
                  <a:pt x="332" y="322"/>
                  <a:pt x="332" y="328"/>
                  <a:pt x="335" y="331"/>
                </a:cubicBezTo>
                <a:cubicBezTo>
                  <a:pt x="340" y="334"/>
                  <a:pt x="344" y="334"/>
                  <a:pt x="349" y="334"/>
                </a:cubicBezTo>
                <a:cubicBezTo>
                  <a:pt x="354" y="333"/>
                  <a:pt x="359" y="333"/>
                  <a:pt x="364" y="333"/>
                </a:cubicBezTo>
                <a:cubicBezTo>
                  <a:pt x="371" y="331"/>
                  <a:pt x="371" y="322"/>
                  <a:pt x="366" y="319"/>
                </a:cubicBezTo>
                <a:cubicBezTo>
                  <a:pt x="365" y="312"/>
                  <a:pt x="364" y="306"/>
                  <a:pt x="361" y="300"/>
                </a:cubicBezTo>
                <a:cubicBezTo>
                  <a:pt x="367" y="300"/>
                  <a:pt x="373" y="300"/>
                  <a:pt x="379" y="299"/>
                </a:cubicBezTo>
                <a:cubicBezTo>
                  <a:pt x="382" y="299"/>
                  <a:pt x="384" y="297"/>
                  <a:pt x="384" y="294"/>
                </a:cubicBezTo>
                <a:cubicBezTo>
                  <a:pt x="387" y="294"/>
                  <a:pt x="390" y="294"/>
                  <a:pt x="393" y="293"/>
                </a:cubicBezTo>
                <a:cubicBezTo>
                  <a:pt x="390" y="302"/>
                  <a:pt x="392" y="312"/>
                  <a:pt x="391" y="321"/>
                </a:cubicBezTo>
                <a:cubicBezTo>
                  <a:pt x="390" y="321"/>
                  <a:pt x="390" y="322"/>
                  <a:pt x="390" y="323"/>
                </a:cubicBezTo>
                <a:cubicBezTo>
                  <a:pt x="388" y="328"/>
                  <a:pt x="393" y="333"/>
                  <a:pt x="398" y="332"/>
                </a:cubicBezTo>
                <a:cubicBezTo>
                  <a:pt x="404" y="330"/>
                  <a:pt x="413" y="330"/>
                  <a:pt x="418" y="325"/>
                </a:cubicBezTo>
                <a:cubicBezTo>
                  <a:pt x="421" y="320"/>
                  <a:pt x="419" y="314"/>
                  <a:pt x="413" y="314"/>
                </a:cubicBezTo>
                <a:cubicBezTo>
                  <a:pt x="409" y="313"/>
                  <a:pt x="405" y="315"/>
                  <a:pt x="400" y="316"/>
                </a:cubicBezTo>
                <a:cubicBezTo>
                  <a:pt x="400" y="314"/>
                  <a:pt x="400" y="312"/>
                  <a:pt x="400" y="310"/>
                </a:cubicBezTo>
                <a:cubicBezTo>
                  <a:pt x="399" y="305"/>
                  <a:pt x="398" y="300"/>
                  <a:pt x="399" y="294"/>
                </a:cubicBezTo>
                <a:cubicBezTo>
                  <a:pt x="400" y="293"/>
                  <a:pt x="400" y="293"/>
                  <a:pt x="399" y="292"/>
                </a:cubicBezTo>
                <a:cubicBezTo>
                  <a:pt x="404" y="291"/>
                  <a:pt x="408" y="290"/>
                  <a:pt x="413" y="290"/>
                </a:cubicBezTo>
                <a:cubicBezTo>
                  <a:pt x="416" y="289"/>
                  <a:pt x="419" y="287"/>
                  <a:pt x="419" y="284"/>
                </a:cubicBezTo>
                <a:cubicBezTo>
                  <a:pt x="413" y="233"/>
                  <a:pt x="417" y="182"/>
                  <a:pt x="415" y="131"/>
                </a:cubicBezTo>
                <a:cubicBezTo>
                  <a:pt x="415" y="131"/>
                  <a:pt x="415" y="131"/>
                  <a:pt x="415" y="131"/>
                </a:cubicBezTo>
                <a:cubicBezTo>
                  <a:pt x="427" y="135"/>
                  <a:pt x="439" y="135"/>
                  <a:pt x="452" y="136"/>
                </a:cubicBezTo>
                <a:cubicBezTo>
                  <a:pt x="470" y="136"/>
                  <a:pt x="478" y="137"/>
                  <a:pt x="492" y="150"/>
                </a:cubicBezTo>
                <a:cubicBezTo>
                  <a:pt x="497" y="154"/>
                  <a:pt x="505" y="148"/>
                  <a:pt x="501" y="142"/>
                </a:cubicBezTo>
                <a:cubicBezTo>
                  <a:pt x="500" y="140"/>
                  <a:pt x="498" y="138"/>
                  <a:pt x="497" y="136"/>
                </a:cubicBezTo>
                <a:cubicBezTo>
                  <a:pt x="501" y="136"/>
                  <a:pt x="504" y="130"/>
                  <a:pt x="500" y="126"/>
                </a:cubicBezTo>
                <a:cubicBezTo>
                  <a:pt x="500" y="126"/>
                  <a:pt x="499" y="126"/>
                  <a:pt x="499" y="125"/>
                </a:cubicBezTo>
                <a:cubicBezTo>
                  <a:pt x="499" y="125"/>
                  <a:pt x="499" y="125"/>
                  <a:pt x="499" y="125"/>
                </a:cubicBezTo>
                <a:cubicBezTo>
                  <a:pt x="499" y="125"/>
                  <a:pt x="499" y="125"/>
                  <a:pt x="499" y="125"/>
                </a:cubicBezTo>
                <a:cubicBezTo>
                  <a:pt x="498" y="125"/>
                  <a:pt x="498" y="125"/>
                  <a:pt x="498" y="125"/>
                </a:cubicBezTo>
                <a:cubicBezTo>
                  <a:pt x="501" y="123"/>
                  <a:pt x="505" y="121"/>
                  <a:pt x="509" y="119"/>
                </a:cubicBezTo>
                <a:cubicBezTo>
                  <a:pt x="516" y="115"/>
                  <a:pt x="509" y="105"/>
                  <a:pt x="503" y="108"/>
                </a:cubicBezTo>
                <a:close/>
                <a:moveTo>
                  <a:pt x="354" y="89"/>
                </a:moveTo>
                <a:cubicBezTo>
                  <a:pt x="332" y="89"/>
                  <a:pt x="323" y="70"/>
                  <a:pt x="329" y="51"/>
                </a:cubicBezTo>
                <a:cubicBezTo>
                  <a:pt x="333" y="36"/>
                  <a:pt x="343" y="28"/>
                  <a:pt x="356" y="24"/>
                </a:cubicBezTo>
                <a:cubicBezTo>
                  <a:pt x="364" y="24"/>
                  <a:pt x="371" y="23"/>
                  <a:pt x="379" y="27"/>
                </a:cubicBezTo>
                <a:cubicBezTo>
                  <a:pt x="388" y="32"/>
                  <a:pt x="393" y="41"/>
                  <a:pt x="395" y="50"/>
                </a:cubicBezTo>
                <a:cubicBezTo>
                  <a:pt x="401" y="77"/>
                  <a:pt x="377" y="90"/>
                  <a:pt x="354" y="89"/>
                </a:cubicBezTo>
                <a:close/>
                <a:moveTo>
                  <a:pt x="85" y="120"/>
                </a:moveTo>
                <a:cubicBezTo>
                  <a:pt x="85" y="91"/>
                  <a:pt x="106" y="72"/>
                  <a:pt x="133" y="68"/>
                </a:cubicBezTo>
                <a:cubicBezTo>
                  <a:pt x="133" y="69"/>
                  <a:pt x="134" y="70"/>
                  <a:pt x="137" y="71"/>
                </a:cubicBezTo>
                <a:cubicBezTo>
                  <a:pt x="160" y="75"/>
                  <a:pt x="169" y="89"/>
                  <a:pt x="168" y="112"/>
                </a:cubicBezTo>
                <a:cubicBezTo>
                  <a:pt x="167" y="132"/>
                  <a:pt x="156" y="156"/>
                  <a:pt x="137" y="164"/>
                </a:cubicBezTo>
                <a:cubicBezTo>
                  <a:pt x="109" y="175"/>
                  <a:pt x="85" y="145"/>
                  <a:pt x="85" y="120"/>
                </a:cubicBezTo>
                <a:close/>
                <a:moveTo>
                  <a:pt x="213" y="247"/>
                </a:moveTo>
                <a:cubicBezTo>
                  <a:pt x="182" y="262"/>
                  <a:pt x="146" y="276"/>
                  <a:pt x="112" y="279"/>
                </a:cubicBezTo>
                <a:cubicBezTo>
                  <a:pt x="115" y="246"/>
                  <a:pt x="116" y="212"/>
                  <a:pt x="120" y="179"/>
                </a:cubicBezTo>
                <a:cubicBezTo>
                  <a:pt x="120" y="178"/>
                  <a:pt x="120" y="178"/>
                  <a:pt x="119" y="177"/>
                </a:cubicBezTo>
                <a:cubicBezTo>
                  <a:pt x="123" y="177"/>
                  <a:pt x="126" y="178"/>
                  <a:pt x="130" y="177"/>
                </a:cubicBezTo>
                <a:cubicBezTo>
                  <a:pt x="140" y="177"/>
                  <a:pt x="149" y="172"/>
                  <a:pt x="156" y="166"/>
                </a:cubicBezTo>
                <a:cubicBezTo>
                  <a:pt x="165" y="197"/>
                  <a:pt x="194" y="221"/>
                  <a:pt x="213" y="247"/>
                </a:cubicBezTo>
                <a:close/>
                <a:moveTo>
                  <a:pt x="375" y="239"/>
                </a:moveTo>
                <a:cubicBezTo>
                  <a:pt x="372" y="246"/>
                  <a:pt x="373" y="255"/>
                  <a:pt x="373" y="263"/>
                </a:cubicBezTo>
                <a:cubicBezTo>
                  <a:pt x="373" y="272"/>
                  <a:pt x="373" y="280"/>
                  <a:pt x="373" y="289"/>
                </a:cubicBezTo>
                <a:cubicBezTo>
                  <a:pt x="363" y="290"/>
                  <a:pt x="353" y="291"/>
                  <a:pt x="343" y="288"/>
                </a:cubicBezTo>
                <a:cubicBezTo>
                  <a:pt x="340" y="271"/>
                  <a:pt x="339" y="255"/>
                  <a:pt x="339" y="238"/>
                </a:cubicBezTo>
                <a:cubicBezTo>
                  <a:pt x="351" y="238"/>
                  <a:pt x="363" y="238"/>
                  <a:pt x="375" y="238"/>
                </a:cubicBezTo>
                <a:cubicBezTo>
                  <a:pt x="375" y="239"/>
                  <a:pt x="375" y="239"/>
                  <a:pt x="375" y="23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2" name="Freeform 57">
            <a:extLst>
              <a:ext uri="{FF2B5EF4-FFF2-40B4-BE49-F238E27FC236}">
                <a16:creationId xmlns:a16="http://schemas.microsoft.com/office/drawing/2014/main" id="{F8FDD47D-AD7B-4696-8307-E00D2ED0F94B}"/>
              </a:ext>
            </a:extLst>
          </p:cNvPr>
          <p:cNvSpPr>
            <a:spLocks noEditPoints="1"/>
          </p:cNvSpPr>
          <p:nvPr/>
        </p:nvSpPr>
        <p:spPr bwMode="auto">
          <a:xfrm>
            <a:off x="9127349" y="3328412"/>
            <a:ext cx="540000" cy="632890"/>
          </a:xfrm>
          <a:custGeom>
            <a:avLst/>
            <a:gdLst>
              <a:gd name="T0" fmla="*/ 222 w 273"/>
              <a:gd name="T1" fmla="*/ 182 h 500"/>
              <a:gd name="T2" fmla="*/ 188 w 273"/>
              <a:gd name="T3" fmla="*/ 175 h 500"/>
              <a:gd name="T4" fmla="*/ 185 w 273"/>
              <a:gd name="T5" fmla="*/ 164 h 500"/>
              <a:gd name="T6" fmla="*/ 160 w 273"/>
              <a:gd name="T7" fmla="*/ 117 h 500"/>
              <a:gd name="T8" fmla="*/ 145 w 273"/>
              <a:gd name="T9" fmla="*/ 172 h 500"/>
              <a:gd name="T10" fmla="*/ 138 w 273"/>
              <a:gd name="T11" fmla="*/ 284 h 500"/>
              <a:gd name="T12" fmla="*/ 142 w 273"/>
              <a:gd name="T13" fmla="*/ 62 h 500"/>
              <a:gd name="T14" fmla="*/ 135 w 273"/>
              <a:gd name="T15" fmla="*/ 5 h 500"/>
              <a:gd name="T16" fmla="*/ 119 w 273"/>
              <a:gd name="T17" fmla="*/ 80 h 500"/>
              <a:gd name="T18" fmla="*/ 128 w 273"/>
              <a:gd name="T19" fmla="*/ 196 h 500"/>
              <a:gd name="T20" fmla="*/ 72 w 273"/>
              <a:gd name="T21" fmla="*/ 148 h 500"/>
              <a:gd name="T22" fmla="*/ 71 w 273"/>
              <a:gd name="T23" fmla="*/ 195 h 500"/>
              <a:gd name="T24" fmla="*/ 58 w 273"/>
              <a:gd name="T25" fmla="*/ 153 h 500"/>
              <a:gd name="T26" fmla="*/ 73 w 273"/>
              <a:gd name="T27" fmla="*/ 143 h 500"/>
              <a:gd name="T28" fmla="*/ 64 w 273"/>
              <a:gd name="T29" fmla="*/ 82 h 500"/>
              <a:gd name="T30" fmla="*/ 51 w 273"/>
              <a:gd name="T31" fmla="*/ 85 h 500"/>
              <a:gd name="T32" fmla="*/ 38 w 273"/>
              <a:gd name="T33" fmla="*/ 88 h 500"/>
              <a:gd name="T34" fmla="*/ 33 w 273"/>
              <a:gd name="T35" fmla="*/ 109 h 500"/>
              <a:gd name="T36" fmla="*/ 41 w 273"/>
              <a:gd name="T37" fmla="*/ 146 h 500"/>
              <a:gd name="T38" fmla="*/ 48 w 273"/>
              <a:gd name="T39" fmla="*/ 152 h 500"/>
              <a:gd name="T40" fmla="*/ 65 w 273"/>
              <a:gd name="T41" fmla="*/ 226 h 500"/>
              <a:gd name="T42" fmla="*/ 40 w 273"/>
              <a:gd name="T43" fmla="*/ 201 h 500"/>
              <a:gd name="T44" fmla="*/ 38 w 273"/>
              <a:gd name="T45" fmla="*/ 192 h 500"/>
              <a:gd name="T46" fmla="*/ 5 w 273"/>
              <a:gd name="T47" fmla="*/ 206 h 500"/>
              <a:gd name="T48" fmla="*/ 41 w 273"/>
              <a:gd name="T49" fmla="*/ 310 h 500"/>
              <a:gd name="T50" fmla="*/ 56 w 273"/>
              <a:gd name="T51" fmla="*/ 483 h 500"/>
              <a:gd name="T52" fmla="*/ 44 w 273"/>
              <a:gd name="T53" fmla="*/ 316 h 500"/>
              <a:gd name="T54" fmla="*/ 30 w 273"/>
              <a:gd name="T55" fmla="*/ 207 h 500"/>
              <a:gd name="T56" fmla="*/ 51 w 273"/>
              <a:gd name="T57" fmla="*/ 324 h 500"/>
              <a:gd name="T58" fmla="*/ 104 w 273"/>
              <a:gd name="T59" fmla="*/ 332 h 500"/>
              <a:gd name="T60" fmla="*/ 168 w 273"/>
              <a:gd name="T61" fmla="*/ 472 h 500"/>
              <a:gd name="T62" fmla="*/ 77 w 273"/>
              <a:gd name="T63" fmla="*/ 478 h 500"/>
              <a:gd name="T64" fmla="*/ 181 w 273"/>
              <a:gd name="T65" fmla="*/ 479 h 500"/>
              <a:gd name="T66" fmla="*/ 194 w 273"/>
              <a:gd name="T67" fmla="*/ 306 h 500"/>
              <a:gd name="T68" fmla="*/ 192 w 273"/>
              <a:gd name="T69" fmla="*/ 291 h 500"/>
              <a:gd name="T70" fmla="*/ 272 w 273"/>
              <a:gd name="T71" fmla="*/ 149 h 500"/>
              <a:gd name="T72" fmla="*/ 12 w 273"/>
              <a:gd name="T73" fmla="*/ 202 h 500"/>
              <a:gd name="T74" fmla="*/ 20 w 273"/>
              <a:gd name="T75" fmla="*/ 198 h 500"/>
              <a:gd name="T76" fmla="*/ 77 w 273"/>
              <a:gd name="T77" fmla="*/ 246 h 500"/>
              <a:gd name="T78" fmla="*/ 70 w 273"/>
              <a:gd name="T79" fmla="*/ 205 h 500"/>
              <a:gd name="T80" fmla="*/ 85 w 273"/>
              <a:gd name="T81" fmla="*/ 198 h 500"/>
              <a:gd name="T82" fmla="*/ 166 w 273"/>
              <a:gd name="T83" fmla="*/ 130 h 500"/>
              <a:gd name="T84" fmla="*/ 152 w 273"/>
              <a:gd name="T85" fmla="*/ 167 h 500"/>
              <a:gd name="T86" fmla="*/ 137 w 273"/>
              <a:gd name="T87" fmla="*/ 291 h 500"/>
              <a:gd name="T88" fmla="*/ 153 w 273"/>
              <a:gd name="T89" fmla="*/ 296 h 500"/>
              <a:gd name="T90" fmla="*/ 159 w 273"/>
              <a:gd name="T91" fmla="*/ 318 h 500"/>
              <a:gd name="T92" fmla="*/ 180 w 273"/>
              <a:gd name="T93" fmla="*/ 177 h 500"/>
              <a:gd name="T94" fmla="*/ 185 w 273"/>
              <a:gd name="T95" fmla="*/ 298 h 500"/>
              <a:gd name="T96" fmla="*/ 192 w 273"/>
              <a:gd name="T97" fmla="*/ 280 h 500"/>
              <a:gd name="T98" fmla="*/ 226 w 273"/>
              <a:gd name="T99" fmla="*/ 193 h 500"/>
              <a:gd name="T100" fmla="*/ 231 w 273"/>
              <a:gd name="T101" fmla="*/ 182 h 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73" h="500">
                <a:moveTo>
                  <a:pt x="263" y="143"/>
                </a:moveTo>
                <a:cubicBezTo>
                  <a:pt x="248" y="153"/>
                  <a:pt x="237" y="168"/>
                  <a:pt x="223" y="180"/>
                </a:cubicBezTo>
                <a:cubicBezTo>
                  <a:pt x="222" y="180"/>
                  <a:pt x="222" y="181"/>
                  <a:pt x="222" y="182"/>
                </a:cubicBezTo>
                <a:cubicBezTo>
                  <a:pt x="214" y="186"/>
                  <a:pt x="208" y="198"/>
                  <a:pt x="204" y="205"/>
                </a:cubicBezTo>
                <a:cubicBezTo>
                  <a:pt x="199" y="211"/>
                  <a:pt x="195" y="218"/>
                  <a:pt x="192" y="225"/>
                </a:cubicBezTo>
                <a:cubicBezTo>
                  <a:pt x="191" y="208"/>
                  <a:pt x="190" y="192"/>
                  <a:pt x="188" y="175"/>
                </a:cubicBezTo>
                <a:cubicBezTo>
                  <a:pt x="189" y="175"/>
                  <a:pt x="189" y="175"/>
                  <a:pt x="190" y="175"/>
                </a:cubicBezTo>
                <a:cubicBezTo>
                  <a:pt x="195" y="172"/>
                  <a:pt x="192" y="165"/>
                  <a:pt x="187" y="164"/>
                </a:cubicBezTo>
                <a:cubicBezTo>
                  <a:pt x="187" y="164"/>
                  <a:pt x="186" y="164"/>
                  <a:pt x="185" y="164"/>
                </a:cubicBezTo>
                <a:cubicBezTo>
                  <a:pt x="185" y="164"/>
                  <a:pt x="184" y="164"/>
                  <a:pt x="183" y="164"/>
                </a:cubicBezTo>
                <a:cubicBezTo>
                  <a:pt x="183" y="147"/>
                  <a:pt x="178" y="130"/>
                  <a:pt x="168" y="116"/>
                </a:cubicBezTo>
                <a:cubicBezTo>
                  <a:pt x="166" y="113"/>
                  <a:pt x="161" y="113"/>
                  <a:pt x="160" y="117"/>
                </a:cubicBezTo>
                <a:cubicBezTo>
                  <a:pt x="154" y="134"/>
                  <a:pt x="153" y="153"/>
                  <a:pt x="145" y="169"/>
                </a:cubicBezTo>
                <a:cubicBezTo>
                  <a:pt x="145" y="169"/>
                  <a:pt x="145" y="170"/>
                  <a:pt x="145" y="171"/>
                </a:cubicBezTo>
                <a:cubicBezTo>
                  <a:pt x="145" y="171"/>
                  <a:pt x="145" y="172"/>
                  <a:pt x="145" y="172"/>
                </a:cubicBezTo>
                <a:cubicBezTo>
                  <a:pt x="145" y="210"/>
                  <a:pt x="153" y="248"/>
                  <a:pt x="153" y="286"/>
                </a:cubicBezTo>
                <a:cubicBezTo>
                  <a:pt x="150" y="285"/>
                  <a:pt x="145" y="285"/>
                  <a:pt x="142" y="284"/>
                </a:cubicBezTo>
                <a:cubicBezTo>
                  <a:pt x="140" y="284"/>
                  <a:pt x="139" y="284"/>
                  <a:pt x="138" y="284"/>
                </a:cubicBezTo>
                <a:cubicBezTo>
                  <a:pt x="148" y="219"/>
                  <a:pt x="136" y="146"/>
                  <a:pt x="135" y="82"/>
                </a:cubicBezTo>
                <a:cubicBezTo>
                  <a:pt x="135" y="80"/>
                  <a:pt x="134" y="78"/>
                  <a:pt x="132" y="77"/>
                </a:cubicBezTo>
                <a:cubicBezTo>
                  <a:pt x="137" y="74"/>
                  <a:pt x="140" y="68"/>
                  <a:pt x="142" y="62"/>
                </a:cubicBezTo>
                <a:cubicBezTo>
                  <a:pt x="147" y="47"/>
                  <a:pt x="144" y="29"/>
                  <a:pt x="135" y="16"/>
                </a:cubicBezTo>
                <a:cubicBezTo>
                  <a:pt x="133" y="15"/>
                  <a:pt x="132" y="14"/>
                  <a:pt x="130" y="14"/>
                </a:cubicBezTo>
                <a:cubicBezTo>
                  <a:pt x="132" y="11"/>
                  <a:pt x="133" y="8"/>
                  <a:pt x="135" y="5"/>
                </a:cubicBezTo>
                <a:cubicBezTo>
                  <a:pt x="136" y="3"/>
                  <a:pt x="132" y="0"/>
                  <a:pt x="130" y="3"/>
                </a:cubicBezTo>
                <a:cubicBezTo>
                  <a:pt x="120" y="17"/>
                  <a:pt x="110" y="31"/>
                  <a:pt x="105" y="48"/>
                </a:cubicBezTo>
                <a:cubicBezTo>
                  <a:pt x="102" y="59"/>
                  <a:pt x="105" y="76"/>
                  <a:pt x="119" y="80"/>
                </a:cubicBezTo>
                <a:cubicBezTo>
                  <a:pt x="121" y="80"/>
                  <a:pt x="123" y="80"/>
                  <a:pt x="125" y="80"/>
                </a:cubicBezTo>
                <a:cubicBezTo>
                  <a:pt x="125" y="81"/>
                  <a:pt x="125" y="81"/>
                  <a:pt x="125" y="82"/>
                </a:cubicBezTo>
                <a:cubicBezTo>
                  <a:pt x="125" y="120"/>
                  <a:pt x="126" y="158"/>
                  <a:pt x="128" y="196"/>
                </a:cubicBezTo>
                <a:cubicBezTo>
                  <a:pt x="129" y="237"/>
                  <a:pt x="125" y="278"/>
                  <a:pt x="126" y="318"/>
                </a:cubicBezTo>
                <a:cubicBezTo>
                  <a:pt x="113" y="260"/>
                  <a:pt x="95" y="203"/>
                  <a:pt x="77" y="147"/>
                </a:cubicBezTo>
                <a:cubicBezTo>
                  <a:pt x="75" y="144"/>
                  <a:pt x="71" y="145"/>
                  <a:pt x="72" y="148"/>
                </a:cubicBezTo>
                <a:cubicBezTo>
                  <a:pt x="75" y="162"/>
                  <a:pt x="79" y="176"/>
                  <a:pt x="83" y="190"/>
                </a:cubicBezTo>
                <a:cubicBezTo>
                  <a:pt x="82" y="190"/>
                  <a:pt x="82" y="190"/>
                  <a:pt x="81" y="190"/>
                </a:cubicBezTo>
                <a:cubicBezTo>
                  <a:pt x="78" y="192"/>
                  <a:pt x="74" y="193"/>
                  <a:pt x="71" y="195"/>
                </a:cubicBezTo>
                <a:cubicBezTo>
                  <a:pt x="68" y="196"/>
                  <a:pt x="64" y="198"/>
                  <a:pt x="63" y="201"/>
                </a:cubicBezTo>
                <a:cubicBezTo>
                  <a:pt x="58" y="184"/>
                  <a:pt x="55" y="167"/>
                  <a:pt x="58" y="153"/>
                </a:cubicBezTo>
                <a:cubicBezTo>
                  <a:pt x="58" y="153"/>
                  <a:pt x="58" y="153"/>
                  <a:pt x="58" y="153"/>
                </a:cubicBezTo>
                <a:cubicBezTo>
                  <a:pt x="61" y="152"/>
                  <a:pt x="63" y="152"/>
                  <a:pt x="65" y="152"/>
                </a:cubicBezTo>
                <a:cubicBezTo>
                  <a:pt x="67" y="151"/>
                  <a:pt x="68" y="150"/>
                  <a:pt x="68" y="149"/>
                </a:cubicBezTo>
                <a:cubicBezTo>
                  <a:pt x="71" y="148"/>
                  <a:pt x="73" y="146"/>
                  <a:pt x="73" y="143"/>
                </a:cubicBezTo>
                <a:cubicBezTo>
                  <a:pt x="73" y="123"/>
                  <a:pt x="76" y="102"/>
                  <a:pt x="75" y="82"/>
                </a:cubicBezTo>
                <a:cubicBezTo>
                  <a:pt x="74" y="75"/>
                  <a:pt x="64" y="75"/>
                  <a:pt x="64" y="82"/>
                </a:cubicBezTo>
                <a:cubicBezTo>
                  <a:pt x="64" y="82"/>
                  <a:pt x="64" y="82"/>
                  <a:pt x="64" y="82"/>
                </a:cubicBezTo>
                <a:cubicBezTo>
                  <a:pt x="60" y="79"/>
                  <a:pt x="52" y="81"/>
                  <a:pt x="53" y="87"/>
                </a:cubicBezTo>
                <a:cubicBezTo>
                  <a:pt x="53" y="89"/>
                  <a:pt x="54" y="91"/>
                  <a:pt x="54" y="93"/>
                </a:cubicBezTo>
                <a:cubicBezTo>
                  <a:pt x="53" y="91"/>
                  <a:pt x="52" y="88"/>
                  <a:pt x="51" y="85"/>
                </a:cubicBezTo>
                <a:cubicBezTo>
                  <a:pt x="48" y="78"/>
                  <a:pt x="38" y="81"/>
                  <a:pt x="39" y="89"/>
                </a:cubicBezTo>
                <a:cubicBezTo>
                  <a:pt x="39" y="90"/>
                  <a:pt x="39" y="91"/>
                  <a:pt x="40" y="92"/>
                </a:cubicBezTo>
                <a:cubicBezTo>
                  <a:pt x="39" y="91"/>
                  <a:pt x="39" y="89"/>
                  <a:pt x="38" y="88"/>
                </a:cubicBezTo>
                <a:cubicBezTo>
                  <a:pt x="36" y="81"/>
                  <a:pt x="25" y="84"/>
                  <a:pt x="27" y="91"/>
                </a:cubicBezTo>
                <a:cubicBezTo>
                  <a:pt x="28" y="93"/>
                  <a:pt x="29" y="96"/>
                  <a:pt x="29" y="98"/>
                </a:cubicBezTo>
                <a:cubicBezTo>
                  <a:pt x="31" y="102"/>
                  <a:pt x="32" y="106"/>
                  <a:pt x="33" y="109"/>
                </a:cubicBezTo>
                <a:cubicBezTo>
                  <a:pt x="29" y="103"/>
                  <a:pt x="26" y="96"/>
                  <a:pt x="23" y="89"/>
                </a:cubicBezTo>
                <a:cubicBezTo>
                  <a:pt x="20" y="83"/>
                  <a:pt x="11" y="88"/>
                  <a:pt x="14" y="94"/>
                </a:cubicBezTo>
                <a:cubicBezTo>
                  <a:pt x="22" y="111"/>
                  <a:pt x="29" y="131"/>
                  <a:pt x="41" y="146"/>
                </a:cubicBezTo>
                <a:cubicBezTo>
                  <a:pt x="42" y="147"/>
                  <a:pt x="42" y="147"/>
                  <a:pt x="43" y="148"/>
                </a:cubicBezTo>
                <a:cubicBezTo>
                  <a:pt x="43" y="149"/>
                  <a:pt x="44" y="150"/>
                  <a:pt x="45" y="150"/>
                </a:cubicBezTo>
                <a:cubicBezTo>
                  <a:pt x="46" y="151"/>
                  <a:pt x="47" y="152"/>
                  <a:pt x="48" y="152"/>
                </a:cubicBezTo>
                <a:cubicBezTo>
                  <a:pt x="49" y="153"/>
                  <a:pt x="50" y="153"/>
                  <a:pt x="51" y="153"/>
                </a:cubicBezTo>
                <a:cubicBezTo>
                  <a:pt x="51" y="154"/>
                  <a:pt x="52" y="155"/>
                  <a:pt x="53" y="156"/>
                </a:cubicBezTo>
                <a:cubicBezTo>
                  <a:pt x="46" y="176"/>
                  <a:pt x="60" y="209"/>
                  <a:pt x="65" y="226"/>
                </a:cubicBezTo>
                <a:cubicBezTo>
                  <a:pt x="73" y="257"/>
                  <a:pt x="81" y="289"/>
                  <a:pt x="92" y="319"/>
                </a:cubicBezTo>
                <a:cubicBezTo>
                  <a:pt x="87" y="318"/>
                  <a:pt x="81" y="318"/>
                  <a:pt x="75" y="318"/>
                </a:cubicBezTo>
                <a:cubicBezTo>
                  <a:pt x="73" y="277"/>
                  <a:pt x="56" y="238"/>
                  <a:pt x="40" y="201"/>
                </a:cubicBezTo>
                <a:cubicBezTo>
                  <a:pt x="40" y="200"/>
                  <a:pt x="39" y="199"/>
                  <a:pt x="38" y="199"/>
                </a:cubicBezTo>
                <a:cubicBezTo>
                  <a:pt x="38" y="198"/>
                  <a:pt x="38" y="197"/>
                  <a:pt x="37" y="197"/>
                </a:cubicBezTo>
                <a:cubicBezTo>
                  <a:pt x="39" y="196"/>
                  <a:pt x="40" y="194"/>
                  <a:pt x="38" y="192"/>
                </a:cubicBezTo>
                <a:cubicBezTo>
                  <a:pt x="30" y="179"/>
                  <a:pt x="21" y="167"/>
                  <a:pt x="10" y="156"/>
                </a:cubicBezTo>
                <a:cubicBezTo>
                  <a:pt x="7" y="154"/>
                  <a:pt x="0" y="155"/>
                  <a:pt x="1" y="160"/>
                </a:cubicBezTo>
                <a:cubicBezTo>
                  <a:pt x="3" y="175"/>
                  <a:pt x="3" y="191"/>
                  <a:pt x="5" y="206"/>
                </a:cubicBezTo>
                <a:cubicBezTo>
                  <a:pt x="5" y="207"/>
                  <a:pt x="6" y="208"/>
                  <a:pt x="6" y="209"/>
                </a:cubicBezTo>
                <a:cubicBezTo>
                  <a:pt x="6" y="209"/>
                  <a:pt x="6" y="210"/>
                  <a:pt x="6" y="210"/>
                </a:cubicBezTo>
                <a:cubicBezTo>
                  <a:pt x="14" y="244"/>
                  <a:pt x="28" y="277"/>
                  <a:pt x="41" y="310"/>
                </a:cubicBezTo>
                <a:cubicBezTo>
                  <a:pt x="41" y="310"/>
                  <a:pt x="41" y="310"/>
                  <a:pt x="41" y="310"/>
                </a:cubicBezTo>
                <a:cubicBezTo>
                  <a:pt x="26" y="330"/>
                  <a:pt x="32" y="368"/>
                  <a:pt x="35" y="391"/>
                </a:cubicBezTo>
                <a:cubicBezTo>
                  <a:pt x="37" y="419"/>
                  <a:pt x="39" y="459"/>
                  <a:pt x="56" y="483"/>
                </a:cubicBezTo>
                <a:cubicBezTo>
                  <a:pt x="58" y="487"/>
                  <a:pt x="64" y="486"/>
                  <a:pt x="64" y="481"/>
                </a:cubicBezTo>
                <a:cubicBezTo>
                  <a:pt x="62" y="456"/>
                  <a:pt x="52" y="431"/>
                  <a:pt x="48" y="406"/>
                </a:cubicBezTo>
                <a:cubicBezTo>
                  <a:pt x="43" y="376"/>
                  <a:pt x="46" y="346"/>
                  <a:pt x="44" y="316"/>
                </a:cubicBezTo>
                <a:cubicBezTo>
                  <a:pt x="47" y="319"/>
                  <a:pt x="52" y="316"/>
                  <a:pt x="51" y="312"/>
                </a:cubicBezTo>
                <a:cubicBezTo>
                  <a:pt x="42" y="278"/>
                  <a:pt x="32" y="244"/>
                  <a:pt x="17" y="212"/>
                </a:cubicBezTo>
                <a:cubicBezTo>
                  <a:pt x="22" y="211"/>
                  <a:pt x="26" y="209"/>
                  <a:pt x="30" y="207"/>
                </a:cubicBezTo>
                <a:cubicBezTo>
                  <a:pt x="45" y="243"/>
                  <a:pt x="60" y="280"/>
                  <a:pt x="67" y="318"/>
                </a:cubicBezTo>
                <a:cubicBezTo>
                  <a:pt x="61" y="318"/>
                  <a:pt x="56" y="320"/>
                  <a:pt x="52" y="322"/>
                </a:cubicBezTo>
                <a:cubicBezTo>
                  <a:pt x="51" y="322"/>
                  <a:pt x="51" y="323"/>
                  <a:pt x="51" y="324"/>
                </a:cubicBezTo>
                <a:cubicBezTo>
                  <a:pt x="61" y="332"/>
                  <a:pt x="81" y="332"/>
                  <a:pt x="97" y="332"/>
                </a:cubicBezTo>
                <a:cubicBezTo>
                  <a:pt x="97" y="333"/>
                  <a:pt x="97" y="333"/>
                  <a:pt x="98" y="334"/>
                </a:cubicBezTo>
                <a:cubicBezTo>
                  <a:pt x="99" y="337"/>
                  <a:pt x="105" y="336"/>
                  <a:pt x="104" y="332"/>
                </a:cubicBezTo>
                <a:cubicBezTo>
                  <a:pt x="108" y="332"/>
                  <a:pt x="112" y="332"/>
                  <a:pt x="115" y="332"/>
                </a:cubicBezTo>
                <a:cubicBezTo>
                  <a:pt x="138" y="332"/>
                  <a:pt x="170" y="334"/>
                  <a:pt x="193" y="323"/>
                </a:cubicBezTo>
                <a:cubicBezTo>
                  <a:pt x="189" y="373"/>
                  <a:pt x="180" y="423"/>
                  <a:pt x="168" y="472"/>
                </a:cubicBezTo>
                <a:cubicBezTo>
                  <a:pt x="167" y="473"/>
                  <a:pt x="167" y="473"/>
                  <a:pt x="167" y="474"/>
                </a:cubicBezTo>
                <a:cubicBezTo>
                  <a:pt x="155" y="479"/>
                  <a:pt x="144" y="485"/>
                  <a:pt x="128" y="485"/>
                </a:cubicBezTo>
                <a:cubicBezTo>
                  <a:pt x="112" y="486"/>
                  <a:pt x="93" y="483"/>
                  <a:pt x="77" y="478"/>
                </a:cubicBezTo>
                <a:cubicBezTo>
                  <a:pt x="74" y="476"/>
                  <a:pt x="71" y="482"/>
                  <a:pt x="75" y="484"/>
                </a:cubicBezTo>
                <a:cubicBezTo>
                  <a:pt x="94" y="495"/>
                  <a:pt x="112" y="500"/>
                  <a:pt x="134" y="499"/>
                </a:cubicBezTo>
                <a:cubicBezTo>
                  <a:pt x="150" y="498"/>
                  <a:pt x="172" y="494"/>
                  <a:pt x="181" y="479"/>
                </a:cubicBezTo>
                <a:cubicBezTo>
                  <a:pt x="182" y="477"/>
                  <a:pt x="182" y="475"/>
                  <a:pt x="181" y="473"/>
                </a:cubicBezTo>
                <a:cubicBezTo>
                  <a:pt x="196" y="419"/>
                  <a:pt x="204" y="363"/>
                  <a:pt x="207" y="306"/>
                </a:cubicBezTo>
                <a:cubicBezTo>
                  <a:pt x="207" y="298"/>
                  <a:pt x="195" y="298"/>
                  <a:pt x="194" y="306"/>
                </a:cubicBezTo>
                <a:cubicBezTo>
                  <a:pt x="194" y="307"/>
                  <a:pt x="194" y="308"/>
                  <a:pt x="194" y="308"/>
                </a:cubicBezTo>
                <a:cubicBezTo>
                  <a:pt x="193" y="309"/>
                  <a:pt x="192" y="309"/>
                  <a:pt x="191" y="310"/>
                </a:cubicBezTo>
                <a:cubicBezTo>
                  <a:pt x="192" y="303"/>
                  <a:pt x="192" y="297"/>
                  <a:pt x="192" y="291"/>
                </a:cubicBezTo>
                <a:cubicBezTo>
                  <a:pt x="213" y="271"/>
                  <a:pt x="251" y="230"/>
                  <a:pt x="246" y="201"/>
                </a:cubicBezTo>
                <a:cubicBezTo>
                  <a:pt x="247" y="201"/>
                  <a:pt x="248" y="201"/>
                  <a:pt x="249" y="199"/>
                </a:cubicBezTo>
                <a:cubicBezTo>
                  <a:pt x="259" y="184"/>
                  <a:pt x="269" y="168"/>
                  <a:pt x="272" y="149"/>
                </a:cubicBezTo>
                <a:cubicBezTo>
                  <a:pt x="273" y="145"/>
                  <a:pt x="268" y="140"/>
                  <a:pt x="263" y="143"/>
                </a:cubicBezTo>
                <a:close/>
                <a:moveTo>
                  <a:pt x="20" y="198"/>
                </a:moveTo>
                <a:cubicBezTo>
                  <a:pt x="17" y="199"/>
                  <a:pt x="15" y="201"/>
                  <a:pt x="12" y="202"/>
                </a:cubicBezTo>
                <a:cubicBezTo>
                  <a:pt x="13" y="192"/>
                  <a:pt x="13" y="182"/>
                  <a:pt x="13" y="173"/>
                </a:cubicBezTo>
                <a:cubicBezTo>
                  <a:pt x="19" y="179"/>
                  <a:pt x="25" y="186"/>
                  <a:pt x="30" y="194"/>
                </a:cubicBezTo>
                <a:cubicBezTo>
                  <a:pt x="27" y="195"/>
                  <a:pt x="23" y="197"/>
                  <a:pt x="20" y="198"/>
                </a:cubicBezTo>
                <a:close/>
                <a:moveTo>
                  <a:pt x="103" y="319"/>
                </a:moveTo>
                <a:cubicBezTo>
                  <a:pt x="102" y="319"/>
                  <a:pt x="102" y="319"/>
                  <a:pt x="101" y="319"/>
                </a:cubicBezTo>
                <a:cubicBezTo>
                  <a:pt x="95" y="294"/>
                  <a:pt x="84" y="270"/>
                  <a:pt x="77" y="246"/>
                </a:cubicBezTo>
                <a:cubicBezTo>
                  <a:pt x="74" y="235"/>
                  <a:pt x="68" y="220"/>
                  <a:pt x="64" y="206"/>
                </a:cubicBezTo>
                <a:cubicBezTo>
                  <a:pt x="65" y="206"/>
                  <a:pt x="66" y="206"/>
                  <a:pt x="67" y="206"/>
                </a:cubicBezTo>
                <a:cubicBezTo>
                  <a:pt x="68" y="205"/>
                  <a:pt x="69" y="205"/>
                  <a:pt x="70" y="205"/>
                </a:cubicBezTo>
                <a:cubicBezTo>
                  <a:pt x="70" y="205"/>
                  <a:pt x="70" y="205"/>
                  <a:pt x="70" y="204"/>
                </a:cubicBezTo>
                <a:cubicBezTo>
                  <a:pt x="72" y="203"/>
                  <a:pt x="74" y="203"/>
                  <a:pt x="75" y="202"/>
                </a:cubicBezTo>
                <a:cubicBezTo>
                  <a:pt x="78" y="201"/>
                  <a:pt x="82" y="200"/>
                  <a:pt x="85" y="198"/>
                </a:cubicBezTo>
                <a:cubicBezTo>
                  <a:pt x="96" y="239"/>
                  <a:pt x="108" y="278"/>
                  <a:pt x="118" y="319"/>
                </a:cubicBezTo>
                <a:cubicBezTo>
                  <a:pt x="113" y="319"/>
                  <a:pt x="108" y="319"/>
                  <a:pt x="103" y="319"/>
                </a:cubicBezTo>
                <a:close/>
                <a:moveTo>
                  <a:pt x="166" y="130"/>
                </a:moveTo>
                <a:cubicBezTo>
                  <a:pt x="172" y="141"/>
                  <a:pt x="173" y="153"/>
                  <a:pt x="174" y="165"/>
                </a:cubicBezTo>
                <a:cubicBezTo>
                  <a:pt x="171" y="166"/>
                  <a:pt x="167" y="166"/>
                  <a:pt x="164" y="167"/>
                </a:cubicBezTo>
                <a:cubicBezTo>
                  <a:pt x="161" y="167"/>
                  <a:pt x="156" y="166"/>
                  <a:pt x="152" y="167"/>
                </a:cubicBezTo>
                <a:cubicBezTo>
                  <a:pt x="160" y="157"/>
                  <a:pt x="163" y="143"/>
                  <a:pt x="166" y="130"/>
                </a:cubicBezTo>
                <a:close/>
                <a:moveTo>
                  <a:pt x="130" y="319"/>
                </a:moveTo>
                <a:cubicBezTo>
                  <a:pt x="133" y="310"/>
                  <a:pt x="135" y="301"/>
                  <a:pt x="137" y="291"/>
                </a:cubicBezTo>
                <a:cubicBezTo>
                  <a:pt x="137" y="292"/>
                  <a:pt x="138" y="292"/>
                  <a:pt x="138" y="292"/>
                </a:cubicBezTo>
                <a:cubicBezTo>
                  <a:pt x="143" y="293"/>
                  <a:pt x="148" y="294"/>
                  <a:pt x="153" y="296"/>
                </a:cubicBezTo>
                <a:cubicBezTo>
                  <a:pt x="153" y="296"/>
                  <a:pt x="153" y="296"/>
                  <a:pt x="153" y="296"/>
                </a:cubicBezTo>
                <a:cubicBezTo>
                  <a:pt x="153" y="303"/>
                  <a:pt x="153" y="311"/>
                  <a:pt x="152" y="318"/>
                </a:cubicBezTo>
                <a:cubicBezTo>
                  <a:pt x="145" y="319"/>
                  <a:pt x="137" y="319"/>
                  <a:pt x="130" y="319"/>
                </a:cubicBezTo>
                <a:close/>
                <a:moveTo>
                  <a:pt x="159" y="318"/>
                </a:moveTo>
                <a:cubicBezTo>
                  <a:pt x="169" y="274"/>
                  <a:pt x="164" y="219"/>
                  <a:pt x="151" y="177"/>
                </a:cubicBezTo>
                <a:cubicBezTo>
                  <a:pt x="156" y="178"/>
                  <a:pt x="162" y="177"/>
                  <a:pt x="166" y="177"/>
                </a:cubicBezTo>
                <a:cubicBezTo>
                  <a:pt x="170" y="177"/>
                  <a:pt x="175" y="177"/>
                  <a:pt x="180" y="177"/>
                </a:cubicBezTo>
                <a:cubicBezTo>
                  <a:pt x="179" y="215"/>
                  <a:pt x="181" y="253"/>
                  <a:pt x="184" y="291"/>
                </a:cubicBezTo>
                <a:cubicBezTo>
                  <a:pt x="183" y="293"/>
                  <a:pt x="182" y="294"/>
                  <a:pt x="182" y="295"/>
                </a:cubicBezTo>
                <a:cubicBezTo>
                  <a:pt x="181" y="297"/>
                  <a:pt x="183" y="299"/>
                  <a:pt x="185" y="298"/>
                </a:cubicBezTo>
                <a:cubicBezTo>
                  <a:pt x="185" y="303"/>
                  <a:pt x="185" y="307"/>
                  <a:pt x="185" y="312"/>
                </a:cubicBezTo>
                <a:cubicBezTo>
                  <a:pt x="177" y="315"/>
                  <a:pt x="168" y="317"/>
                  <a:pt x="159" y="318"/>
                </a:cubicBezTo>
                <a:close/>
                <a:moveTo>
                  <a:pt x="192" y="280"/>
                </a:moveTo>
                <a:cubicBezTo>
                  <a:pt x="193" y="267"/>
                  <a:pt x="193" y="253"/>
                  <a:pt x="192" y="240"/>
                </a:cubicBezTo>
                <a:cubicBezTo>
                  <a:pt x="198" y="231"/>
                  <a:pt x="204" y="222"/>
                  <a:pt x="210" y="213"/>
                </a:cubicBezTo>
                <a:cubicBezTo>
                  <a:pt x="214" y="207"/>
                  <a:pt x="221" y="200"/>
                  <a:pt x="226" y="193"/>
                </a:cubicBezTo>
                <a:cubicBezTo>
                  <a:pt x="249" y="209"/>
                  <a:pt x="213" y="253"/>
                  <a:pt x="192" y="280"/>
                </a:cubicBezTo>
                <a:close/>
                <a:moveTo>
                  <a:pt x="241" y="191"/>
                </a:moveTo>
                <a:cubicBezTo>
                  <a:pt x="239" y="187"/>
                  <a:pt x="236" y="184"/>
                  <a:pt x="231" y="182"/>
                </a:cubicBezTo>
                <a:cubicBezTo>
                  <a:pt x="240" y="176"/>
                  <a:pt x="248" y="169"/>
                  <a:pt x="256" y="162"/>
                </a:cubicBezTo>
                <a:cubicBezTo>
                  <a:pt x="253" y="172"/>
                  <a:pt x="247" y="182"/>
                  <a:pt x="241" y="19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22" name="组合 121">
            <a:extLst>
              <a:ext uri="{FF2B5EF4-FFF2-40B4-BE49-F238E27FC236}">
                <a16:creationId xmlns:a16="http://schemas.microsoft.com/office/drawing/2014/main" id="{53AC3BFF-3E42-4B41-A457-40A5FC65D89B}"/>
              </a:ext>
            </a:extLst>
          </p:cNvPr>
          <p:cNvGrpSpPr/>
          <p:nvPr/>
        </p:nvGrpSpPr>
        <p:grpSpPr>
          <a:xfrm>
            <a:off x="10378668" y="4237374"/>
            <a:ext cx="402288" cy="605367"/>
            <a:chOff x="3867151" y="2989262"/>
            <a:chExt cx="647700" cy="1273175"/>
          </a:xfrm>
          <a:solidFill>
            <a:schemeClr val="bg1"/>
          </a:solidFill>
        </p:grpSpPr>
        <p:sp>
          <p:nvSpPr>
            <p:cNvPr id="123" name="Freeform 142">
              <a:extLst>
                <a:ext uri="{FF2B5EF4-FFF2-40B4-BE49-F238E27FC236}">
                  <a16:creationId xmlns:a16="http://schemas.microsoft.com/office/drawing/2014/main" id="{90DDEF00-6C86-4DEA-996F-4F41EBEFB3C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67151" y="2989262"/>
              <a:ext cx="647700" cy="1273175"/>
            </a:xfrm>
            <a:custGeom>
              <a:avLst/>
              <a:gdLst>
                <a:gd name="T0" fmla="*/ 206 w 278"/>
                <a:gd name="T1" fmla="*/ 110 h 546"/>
                <a:gd name="T2" fmla="*/ 194 w 278"/>
                <a:gd name="T3" fmla="*/ 98 h 546"/>
                <a:gd name="T4" fmla="*/ 217 w 278"/>
                <a:gd name="T5" fmla="*/ 8 h 546"/>
                <a:gd name="T6" fmla="*/ 159 w 278"/>
                <a:gd name="T7" fmla="*/ 83 h 546"/>
                <a:gd name="T8" fmla="*/ 93 w 278"/>
                <a:gd name="T9" fmla="*/ 205 h 546"/>
                <a:gd name="T10" fmla="*/ 116 w 278"/>
                <a:gd name="T11" fmla="*/ 222 h 546"/>
                <a:gd name="T12" fmla="*/ 155 w 278"/>
                <a:gd name="T13" fmla="*/ 288 h 546"/>
                <a:gd name="T14" fmla="*/ 78 w 278"/>
                <a:gd name="T15" fmla="*/ 322 h 546"/>
                <a:gd name="T16" fmla="*/ 90 w 278"/>
                <a:gd name="T17" fmla="*/ 360 h 546"/>
                <a:gd name="T18" fmla="*/ 10 w 278"/>
                <a:gd name="T19" fmla="*/ 427 h 546"/>
                <a:gd name="T20" fmla="*/ 7 w 278"/>
                <a:gd name="T21" fmla="*/ 468 h 546"/>
                <a:gd name="T22" fmla="*/ 135 w 278"/>
                <a:gd name="T23" fmla="*/ 535 h 546"/>
                <a:gd name="T24" fmla="*/ 260 w 278"/>
                <a:gd name="T25" fmla="*/ 277 h 546"/>
                <a:gd name="T26" fmla="*/ 154 w 278"/>
                <a:gd name="T27" fmla="*/ 338 h 546"/>
                <a:gd name="T28" fmla="*/ 192 w 278"/>
                <a:gd name="T29" fmla="*/ 305 h 546"/>
                <a:gd name="T30" fmla="*/ 154 w 278"/>
                <a:gd name="T31" fmla="*/ 418 h 546"/>
                <a:gd name="T32" fmla="*/ 206 w 278"/>
                <a:gd name="T33" fmla="*/ 423 h 546"/>
                <a:gd name="T34" fmla="*/ 154 w 278"/>
                <a:gd name="T35" fmla="*/ 418 h 546"/>
                <a:gd name="T36" fmla="*/ 122 w 278"/>
                <a:gd name="T37" fmla="*/ 403 h 546"/>
                <a:gd name="T38" fmla="*/ 188 w 278"/>
                <a:gd name="T39" fmla="*/ 365 h 546"/>
                <a:gd name="T40" fmla="*/ 156 w 278"/>
                <a:gd name="T41" fmla="*/ 350 h 546"/>
                <a:gd name="T42" fmla="*/ 188 w 278"/>
                <a:gd name="T43" fmla="*/ 365 h 546"/>
                <a:gd name="T44" fmla="*/ 239 w 278"/>
                <a:gd name="T45" fmla="*/ 44 h 546"/>
                <a:gd name="T46" fmla="*/ 212 w 278"/>
                <a:gd name="T47" fmla="*/ 47 h 546"/>
                <a:gd name="T48" fmla="*/ 198 w 278"/>
                <a:gd name="T49" fmla="*/ 39 h 546"/>
                <a:gd name="T50" fmla="*/ 90 w 278"/>
                <a:gd name="T51" fmla="*/ 232 h 546"/>
                <a:gd name="T52" fmla="*/ 154 w 278"/>
                <a:gd name="T53" fmla="*/ 91 h 546"/>
                <a:gd name="T54" fmla="*/ 177 w 278"/>
                <a:gd name="T55" fmla="*/ 293 h 546"/>
                <a:gd name="T56" fmla="*/ 172 w 278"/>
                <a:gd name="T57" fmla="*/ 169 h 546"/>
                <a:gd name="T58" fmla="*/ 177 w 278"/>
                <a:gd name="T59" fmla="*/ 293 h 546"/>
                <a:gd name="T60" fmla="*/ 106 w 278"/>
                <a:gd name="T61" fmla="*/ 305 h 546"/>
                <a:gd name="T62" fmla="*/ 141 w 278"/>
                <a:gd name="T63" fmla="*/ 330 h 546"/>
                <a:gd name="T64" fmla="*/ 88 w 278"/>
                <a:gd name="T65" fmla="*/ 304 h 546"/>
                <a:gd name="T66" fmla="*/ 147 w 278"/>
                <a:gd name="T67" fmla="*/ 371 h 546"/>
                <a:gd name="T68" fmla="*/ 125 w 278"/>
                <a:gd name="T69" fmla="*/ 364 h 546"/>
                <a:gd name="T70" fmla="*/ 95 w 278"/>
                <a:gd name="T71" fmla="*/ 346 h 546"/>
                <a:gd name="T72" fmla="*/ 120 w 278"/>
                <a:gd name="T73" fmla="*/ 374 h 546"/>
                <a:gd name="T74" fmla="*/ 96 w 278"/>
                <a:gd name="T75" fmla="*/ 386 h 546"/>
                <a:gd name="T76" fmla="*/ 13 w 278"/>
                <a:gd name="T77" fmla="*/ 436 h 546"/>
                <a:gd name="T78" fmla="*/ 77 w 278"/>
                <a:gd name="T79" fmla="*/ 520 h 546"/>
                <a:gd name="T80" fmla="*/ 89 w 278"/>
                <a:gd name="T81" fmla="*/ 504 h 546"/>
                <a:gd name="T82" fmla="*/ 223 w 278"/>
                <a:gd name="T83" fmla="*/ 463 h 546"/>
                <a:gd name="T84" fmla="*/ 83 w 278"/>
                <a:gd name="T85" fmla="*/ 483 h 546"/>
                <a:gd name="T86" fmla="*/ 88 w 278"/>
                <a:gd name="T87" fmla="*/ 414 h 546"/>
                <a:gd name="T88" fmla="*/ 89 w 278"/>
                <a:gd name="T89" fmla="*/ 420 h 546"/>
                <a:gd name="T90" fmla="*/ 145 w 278"/>
                <a:gd name="T91" fmla="*/ 454 h 546"/>
                <a:gd name="T92" fmla="*/ 209 w 278"/>
                <a:gd name="T93" fmla="*/ 439 h 546"/>
                <a:gd name="T94" fmla="*/ 204 w 278"/>
                <a:gd name="T95" fmla="*/ 369 h 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78" h="546">
                  <a:moveTo>
                    <a:pt x="218" y="360"/>
                  </a:moveTo>
                  <a:cubicBezTo>
                    <a:pt x="242" y="332"/>
                    <a:pt x="277" y="302"/>
                    <a:pt x="277" y="263"/>
                  </a:cubicBezTo>
                  <a:cubicBezTo>
                    <a:pt x="278" y="204"/>
                    <a:pt x="244" y="161"/>
                    <a:pt x="198" y="130"/>
                  </a:cubicBezTo>
                  <a:cubicBezTo>
                    <a:pt x="202" y="124"/>
                    <a:pt x="207" y="116"/>
                    <a:pt x="206" y="110"/>
                  </a:cubicBezTo>
                  <a:cubicBezTo>
                    <a:pt x="206" y="107"/>
                    <a:pt x="204" y="105"/>
                    <a:pt x="202" y="105"/>
                  </a:cubicBezTo>
                  <a:cubicBezTo>
                    <a:pt x="203" y="102"/>
                    <a:pt x="201" y="99"/>
                    <a:pt x="197" y="99"/>
                  </a:cubicBezTo>
                  <a:cubicBezTo>
                    <a:pt x="196" y="99"/>
                    <a:pt x="194" y="99"/>
                    <a:pt x="193" y="99"/>
                  </a:cubicBezTo>
                  <a:cubicBezTo>
                    <a:pt x="193" y="99"/>
                    <a:pt x="194" y="99"/>
                    <a:pt x="194" y="98"/>
                  </a:cubicBezTo>
                  <a:cubicBezTo>
                    <a:pt x="203" y="83"/>
                    <a:pt x="213" y="67"/>
                    <a:pt x="221" y="50"/>
                  </a:cubicBezTo>
                  <a:cubicBezTo>
                    <a:pt x="228" y="53"/>
                    <a:pt x="236" y="54"/>
                    <a:pt x="243" y="54"/>
                  </a:cubicBezTo>
                  <a:cubicBezTo>
                    <a:pt x="245" y="54"/>
                    <a:pt x="248" y="52"/>
                    <a:pt x="248" y="50"/>
                  </a:cubicBezTo>
                  <a:cubicBezTo>
                    <a:pt x="251" y="31"/>
                    <a:pt x="232" y="15"/>
                    <a:pt x="217" y="8"/>
                  </a:cubicBezTo>
                  <a:cubicBezTo>
                    <a:pt x="206" y="2"/>
                    <a:pt x="179" y="0"/>
                    <a:pt x="182" y="20"/>
                  </a:cubicBezTo>
                  <a:cubicBezTo>
                    <a:pt x="182" y="21"/>
                    <a:pt x="182" y="21"/>
                    <a:pt x="182" y="22"/>
                  </a:cubicBezTo>
                  <a:cubicBezTo>
                    <a:pt x="183" y="28"/>
                    <a:pt x="188" y="32"/>
                    <a:pt x="193" y="36"/>
                  </a:cubicBezTo>
                  <a:cubicBezTo>
                    <a:pt x="178" y="49"/>
                    <a:pt x="167" y="65"/>
                    <a:pt x="159" y="83"/>
                  </a:cubicBezTo>
                  <a:cubicBezTo>
                    <a:pt x="159" y="81"/>
                    <a:pt x="158" y="80"/>
                    <a:pt x="156" y="80"/>
                  </a:cubicBezTo>
                  <a:cubicBezTo>
                    <a:pt x="154" y="78"/>
                    <a:pt x="151" y="79"/>
                    <a:pt x="150" y="82"/>
                  </a:cubicBezTo>
                  <a:cubicBezTo>
                    <a:pt x="123" y="94"/>
                    <a:pt x="105" y="139"/>
                    <a:pt x="96" y="163"/>
                  </a:cubicBezTo>
                  <a:cubicBezTo>
                    <a:pt x="92" y="173"/>
                    <a:pt x="89" y="191"/>
                    <a:pt x="93" y="205"/>
                  </a:cubicBezTo>
                  <a:cubicBezTo>
                    <a:pt x="84" y="213"/>
                    <a:pt x="81" y="225"/>
                    <a:pt x="81" y="236"/>
                  </a:cubicBezTo>
                  <a:cubicBezTo>
                    <a:pt x="81" y="238"/>
                    <a:pt x="82" y="240"/>
                    <a:pt x="84" y="241"/>
                  </a:cubicBezTo>
                  <a:cubicBezTo>
                    <a:pt x="97" y="243"/>
                    <a:pt x="110" y="235"/>
                    <a:pt x="116" y="224"/>
                  </a:cubicBezTo>
                  <a:cubicBezTo>
                    <a:pt x="116" y="223"/>
                    <a:pt x="116" y="223"/>
                    <a:pt x="116" y="222"/>
                  </a:cubicBezTo>
                  <a:cubicBezTo>
                    <a:pt x="133" y="220"/>
                    <a:pt x="147" y="204"/>
                    <a:pt x="158" y="190"/>
                  </a:cubicBezTo>
                  <a:cubicBezTo>
                    <a:pt x="183" y="216"/>
                    <a:pt x="205" y="257"/>
                    <a:pt x="173" y="287"/>
                  </a:cubicBezTo>
                  <a:cubicBezTo>
                    <a:pt x="171" y="289"/>
                    <a:pt x="172" y="291"/>
                    <a:pt x="173" y="293"/>
                  </a:cubicBezTo>
                  <a:cubicBezTo>
                    <a:pt x="168" y="290"/>
                    <a:pt x="162" y="289"/>
                    <a:pt x="155" y="288"/>
                  </a:cubicBezTo>
                  <a:cubicBezTo>
                    <a:pt x="132" y="287"/>
                    <a:pt x="110" y="296"/>
                    <a:pt x="88" y="295"/>
                  </a:cubicBezTo>
                  <a:cubicBezTo>
                    <a:pt x="86" y="294"/>
                    <a:pt x="83" y="294"/>
                    <a:pt x="83" y="296"/>
                  </a:cubicBezTo>
                  <a:cubicBezTo>
                    <a:pt x="81" y="297"/>
                    <a:pt x="80" y="300"/>
                    <a:pt x="81" y="302"/>
                  </a:cubicBezTo>
                  <a:cubicBezTo>
                    <a:pt x="80" y="308"/>
                    <a:pt x="80" y="315"/>
                    <a:pt x="78" y="322"/>
                  </a:cubicBezTo>
                  <a:cubicBezTo>
                    <a:pt x="77" y="325"/>
                    <a:pt x="79" y="327"/>
                    <a:pt x="82" y="328"/>
                  </a:cubicBezTo>
                  <a:cubicBezTo>
                    <a:pt x="83" y="329"/>
                    <a:pt x="84" y="329"/>
                    <a:pt x="85" y="330"/>
                  </a:cubicBezTo>
                  <a:cubicBezTo>
                    <a:pt x="86" y="338"/>
                    <a:pt x="88" y="347"/>
                    <a:pt x="87" y="355"/>
                  </a:cubicBezTo>
                  <a:cubicBezTo>
                    <a:pt x="87" y="357"/>
                    <a:pt x="88" y="359"/>
                    <a:pt x="90" y="360"/>
                  </a:cubicBezTo>
                  <a:cubicBezTo>
                    <a:pt x="91" y="360"/>
                    <a:pt x="92" y="361"/>
                    <a:pt x="93" y="361"/>
                  </a:cubicBezTo>
                  <a:cubicBezTo>
                    <a:pt x="90" y="367"/>
                    <a:pt x="89" y="374"/>
                    <a:pt x="88" y="381"/>
                  </a:cubicBezTo>
                  <a:cubicBezTo>
                    <a:pt x="58" y="381"/>
                    <a:pt x="29" y="406"/>
                    <a:pt x="11" y="427"/>
                  </a:cubicBezTo>
                  <a:cubicBezTo>
                    <a:pt x="10" y="427"/>
                    <a:pt x="10" y="427"/>
                    <a:pt x="10" y="427"/>
                  </a:cubicBezTo>
                  <a:cubicBezTo>
                    <a:pt x="8" y="426"/>
                    <a:pt x="4" y="426"/>
                    <a:pt x="3" y="430"/>
                  </a:cubicBezTo>
                  <a:cubicBezTo>
                    <a:pt x="0" y="439"/>
                    <a:pt x="3" y="452"/>
                    <a:pt x="3" y="462"/>
                  </a:cubicBezTo>
                  <a:cubicBezTo>
                    <a:pt x="4" y="464"/>
                    <a:pt x="5" y="466"/>
                    <a:pt x="6" y="466"/>
                  </a:cubicBezTo>
                  <a:cubicBezTo>
                    <a:pt x="6" y="467"/>
                    <a:pt x="7" y="467"/>
                    <a:pt x="7" y="468"/>
                  </a:cubicBezTo>
                  <a:cubicBezTo>
                    <a:pt x="30" y="495"/>
                    <a:pt x="51" y="522"/>
                    <a:pt x="79" y="533"/>
                  </a:cubicBezTo>
                  <a:cubicBezTo>
                    <a:pt x="79" y="535"/>
                    <a:pt x="80" y="537"/>
                    <a:pt x="80" y="539"/>
                  </a:cubicBezTo>
                  <a:cubicBezTo>
                    <a:pt x="82" y="546"/>
                    <a:pt x="91" y="543"/>
                    <a:pt x="90" y="537"/>
                  </a:cubicBezTo>
                  <a:cubicBezTo>
                    <a:pt x="104" y="540"/>
                    <a:pt x="118" y="540"/>
                    <a:pt x="135" y="535"/>
                  </a:cubicBezTo>
                  <a:cubicBezTo>
                    <a:pt x="187" y="521"/>
                    <a:pt x="243" y="484"/>
                    <a:pt x="251" y="428"/>
                  </a:cubicBezTo>
                  <a:cubicBezTo>
                    <a:pt x="251" y="425"/>
                    <a:pt x="252" y="423"/>
                    <a:pt x="252" y="420"/>
                  </a:cubicBezTo>
                  <a:cubicBezTo>
                    <a:pt x="256" y="392"/>
                    <a:pt x="243" y="370"/>
                    <a:pt x="218" y="360"/>
                  </a:cubicBezTo>
                  <a:close/>
                  <a:moveTo>
                    <a:pt x="260" y="277"/>
                  </a:moveTo>
                  <a:cubicBezTo>
                    <a:pt x="252" y="305"/>
                    <a:pt x="227" y="325"/>
                    <a:pt x="213" y="349"/>
                  </a:cubicBezTo>
                  <a:cubicBezTo>
                    <a:pt x="212" y="344"/>
                    <a:pt x="211" y="339"/>
                    <a:pt x="208" y="335"/>
                  </a:cubicBezTo>
                  <a:cubicBezTo>
                    <a:pt x="212" y="332"/>
                    <a:pt x="208" y="324"/>
                    <a:pt x="203" y="326"/>
                  </a:cubicBezTo>
                  <a:cubicBezTo>
                    <a:pt x="186" y="333"/>
                    <a:pt x="171" y="338"/>
                    <a:pt x="154" y="338"/>
                  </a:cubicBezTo>
                  <a:cubicBezTo>
                    <a:pt x="154" y="336"/>
                    <a:pt x="153" y="334"/>
                    <a:pt x="153" y="333"/>
                  </a:cubicBezTo>
                  <a:cubicBezTo>
                    <a:pt x="169" y="335"/>
                    <a:pt x="186" y="331"/>
                    <a:pt x="201" y="326"/>
                  </a:cubicBezTo>
                  <a:cubicBezTo>
                    <a:pt x="205" y="325"/>
                    <a:pt x="206" y="321"/>
                    <a:pt x="203" y="318"/>
                  </a:cubicBezTo>
                  <a:cubicBezTo>
                    <a:pt x="200" y="313"/>
                    <a:pt x="196" y="309"/>
                    <a:pt x="192" y="305"/>
                  </a:cubicBezTo>
                  <a:cubicBezTo>
                    <a:pt x="249" y="275"/>
                    <a:pt x="218" y="193"/>
                    <a:pt x="176" y="164"/>
                  </a:cubicBezTo>
                  <a:cubicBezTo>
                    <a:pt x="182" y="155"/>
                    <a:pt x="188" y="146"/>
                    <a:pt x="194" y="136"/>
                  </a:cubicBezTo>
                  <a:cubicBezTo>
                    <a:pt x="237" y="168"/>
                    <a:pt x="275" y="222"/>
                    <a:pt x="260" y="277"/>
                  </a:cubicBezTo>
                  <a:close/>
                  <a:moveTo>
                    <a:pt x="154" y="418"/>
                  </a:moveTo>
                  <a:cubicBezTo>
                    <a:pt x="157" y="406"/>
                    <a:pt x="161" y="394"/>
                    <a:pt x="160" y="382"/>
                  </a:cubicBezTo>
                  <a:cubicBezTo>
                    <a:pt x="167" y="378"/>
                    <a:pt x="176" y="377"/>
                    <a:pt x="183" y="375"/>
                  </a:cubicBezTo>
                  <a:cubicBezTo>
                    <a:pt x="186" y="383"/>
                    <a:pt x="190" y="391"/>
                    <a:pt x="195" y="399"/>
                  </a:cubicBezTo>
                  <a:cubicBezTo>
                    <a:pt x="199" y="406"/>
                    <a:pt x="207" y="414"/>
                    <a:pt x="206" y="423"/>
                  </a:cubicBezTo>
                  <a:cubicBezTo>
                    <a:pt x="204" y="434"/>
                    <a:pt x="186" y="442"/>
                    <a:pt x="177" y="445"/>
                  </a:cubicBezTo>
                  <a:cubicBezTo>
                    <a:pt x="167" y="449"/>
                    <a:pt x="158" y="447"/>
                    <a:pt x="149" y="448"/>
                  </a:cubicBezTo>
                  <a:cubicBezTo>
                    <a:pt x="148" y="448"/>
                    <a:pt x="147" y="448"/>
                    <a:pt x="147" y="448"/>
                  </a:cubicBezTo>
                  <a:cubicBezTo>
                    <a:pt x="149" y="438"/>
                    <a:pt x="151" y="428"/>
                    <a:pt x="154" y="418"/>
                  </a:cubicBezTo>
                  <a:close/>
                  <a:moveTo>
                    <a:pt x="143" y="415"/>
                  </a:moveTo>
                  <a:cubicBezTo>
                    <a:pt x="141" y="425"/>
                    <a:pt x="139" y="435"/>
                    <a:pt x="137" y="445"/>
                  </a:cubicBezTo>
                  <a:cubicBezTo>
                    <a:pt x="132" y="440"/>
                    <a:pt x="125" y="436"/>
                    <a:pt x="118" y="432"/>
                  </a:cubicBezTo>
                  <a:cubicBezTo>
                    <a:pt x="118" y="422"/>
                    <a:pt x="119" y="413"/>
                    <a:pt x="122" y="403"/>
                  </a:cubicBezTo>
                  <a:cubicBezTo>
                    <a:pt x="125" y="395"/>
                    <a:pt x="129" y="386"/>
                    <a:pt x="132" y="378"/>
                  </a:cubicBezTo>
                  <a:cubicBezTo>
                    <a:pt x="138" y="380"/>
                    <a:pt x="144" y="382"/>
                    <a:pt x="150" y="384"/>
                  </a:cubicBezTo>
                  <a:cubicBezTo>
                    <a:pt x="147" y="394"/>
                    <a:pt x="146" y="405"/>
                    <a:pt x="143" y="415"/>
                  </a:cubicBezTo>
                  <a:close/>
                  <a:moveTo>
                    <a:pt x="188" y="365"/>
                  </a:moveTo>
                  <a:cubicBezTo>
                    <a:pt x="186" y="364"/>
                    <a:pt x="184" y="365"/>
                    <a:pt x="182" y="367"/>
                  </a:cubicBezTo>
                  <a:cubicBezTo>
                    <a:pt x="175" y="370"/>
                    <a:pt x="166" y="372"/>
                    <a:pt x="159" y="376"/>
                  </a:cubicBezTo>
                  <a:cubicBezTo>
                    <a:pt x="159" y="369"/>
                    <a:pt x="158" y="362"/>
                    <a:pt x="157" y="355"/>
                  </a:cubicBezTo>
                  <a:cubicBezTo>
                    <a:pt x="156" y="353"/>
                    <a:pt x="156" y="351"/>
                    <a:pt x="156" y="350"/>
                  </a:cubicBezTo>
                  <a:cubicBezTo>
                    <a:pt x="170" y="349"/>
                    <a:pt x="184" y="345"/>
                    <a:pt x="197" y="340"/>
                  </a:cubicBezTo>
                  <a:cubicBezTo>
                    <a:pt x="199" y="344"/>
                    <a:pt x="202" y="348"/>
                    <a:pt x="203" y="353"/>
                  </a:cubicBezTo>
                  <a:cubicBezTo>
                    <a:pt x="203" y="358"/>
                    <a:pt x="196" y="361"/>
                    <a:pt x="192" y="363"/>
                  </a:cubicBezTo>
                  <a:cubicBezTo>
                    <a:pt x="191" y="364"/>
                    <a:pt x="189" y="364"/>
                    <a:pt x="188" y="365"/>
                  </a:cubicBezTo>
                  <a:close/>
                  <a:moveTo>
                    <a:pt x="189" y="19"/>
                  </a:moveTo>
                  <a:cubicBezTo>
                    <a:pt x="191" y="16"/>
                    <a:pt x="193" y="13"/>
                    <a:pt x="198" y="12"/>
                  </a:cubicBezTo>
                  <a:cubicBezTo>
                    <a:pt x="204" y="11"/>
                    <a:pt x="211" y="15"/>
                    <a:pt x="216" y="18"/>
                  </a:cubicBezTo>
                  <a:cubicBezTo>
                    <a:pt x="224" y="23"/>
                    <a:pt x="237" y="33"/>
                    <a:pt x="239" y="44"/>
                  </a:cubicBezTo>
                  <a:cubicBezTo>
                    <a:pt x="221" y="43"/>
                    <a:pt x="200" y="32"/>
                    <a:pt x="189" y="19"/>
                  </a:cubicBezTo>
                  <a:close/>
                  <a:moveTo>
                    <a:pt x="198" y="39"/>
                  </a:moveTo>
                  <a:cubicBezTo>
                    <a:pt x="201" y="41"/>
                    <a:pt x="204" y="43"/>
                    <a:pt x="206" y="44"/>
                  </a:cubicBezTo>
                  <a:cubicBezTo>
                    <a:pt x="208" y="45"/>
                    <a:pt x="210" y="46"/>
                    <a:pt x="212" y="47"/>
                  </a:cubicBezTo>
                  <a:cubicBezTo>
                    <a:pt x="203" y="62"/>
                    <a:pt x="196" y="80"/>
                    <a:pt x="190" y="97"/>
                  </a:cubicBezTo>
                  <a:cubicBezTo>
                    <a:pt x="190" y="98"/>
                    <a:pt x="191" y="99"/>
                    <a:pt x="192" y="99"/>
                  </a:cubicBezTo>
                  <a:cubicBezTo>
                    <a:pt x="181" y="99"/>
                    <a:pt x="172" y="96"/>
                    <a:pt x="164" y="89"/>
                  </a:cubicBezTo>
                  <a:cubicBezTo>
                    <a:pt x="175" y="72"/>
                    <a:pt x="186" y="55"/>
                    <a:pt x="198" y="39"/>
                  </a:cubicBezTo>
                  <a:close/>
                  <a:moveTo>
                    <a:pt x="90" y="232"/>
                  </a:moveTo>
                  <a:cubicBezTo>
                    <a:pt x="91" y="225"/>
                    <a:pt x="93" y="219"/>
                    <a:pt x="96" y="212"/>
                  </a:cubicBezTo>
                  <a:cubicBezTo>
                    <a:pt x="98" y="217"/>
                    <a:pt x="101" y="220"/>
                    <a:pt x="106" y="221"/>
                  </a:cubicBezTo>
                  <a:cubicBezTo>
                    <a:pt x="101" y="226"/>
                    <a:pt x="97" y="231"/>
                    <a:pt x="90" y="232"/>
                  </a:cubicBezTo>
                  <a:close/>
                  <a:moveTo>
                    <a:pt x="130" y="203"/>
                  </a:moveTo>
                  <a:cubicBezTo>
                    <a:pt x="123" y="209"/>
                    <a:pt x="113" y="216"/>
                    <a:pt x="106" y="206"/>
                  </a:cubicBezTo>
                  <a:cubicBezTo>
                    <a:pt x="98" y="193"/>
                    <a:pt x="105" y="175"/>
                    <a:pt x="110" y="162"/>
                  </a:cubicBezTo>
                  <a:cubicBezTo>
                    <a:pt x="120" y="135"/>
                    <a:pt x="138" y="115"/>
                    <a:pt x="154" y="91"/>
                  </a:cubicBezTo>
                  <a:cubicBezTo>
                    <a:pt x="163" y="104"/>
                    <a:pt x="178" y="111"/>
                    <a:pt x="194" y="110"/>
                  </a:cubicBezTo>
                  <a:cubicBezTo>
                    <a:pt x="186" y="119"/>
                    <a:pt x="180" y="136"/>
                    <a:pt x="174" y="145"/>
                  </a:cubicBezTo>
                  <a:cubicBezTo>
                    <a:pt x="162" y="166"/>
                    <a:pt x="148" y="187"/>
                    <a:pt x="130" y="203"/>
                  </a:cubicBezTo>
                  <a:close/>
                  <a:moveTo>
                    <a:pt x="177" y="293"/>
                  </a:moveTo>
                  <a:cubicBezTo>
                    <a:pt x="219" y="261"/>
                    <a:pt x="194" y="212"/>
                    <a:pt x="164" y="181"/>
                  </a:cubicBezTo>
                  <a:cubicBezTo>
                    <a:pt x="164" y="181"/>
                    <a:pt x="164" y="181"/>
                    <a:pt x="164" y="181"/>
                  </a:cubicBezTo>
                  <a:cubicBezTo>
                    <a:pt x="165" y="179"/>
                    <a:pt x="166" y="178"/>
                    <a:pt x="167" y="176"/>
                  </a:cubicBezTo>
                  <a:cubicBezTo>
                    <a:pt x="169" y="174"/>
                    <a:pt x="171" y="172"/>
                    <a:pt x="172" y="169"/>
                  </a:cubicBezTo>
                  <a:cubicBezTo>
                    <a:pt x="208" y="200"/>
                    <a:pt x="231" y="264"/>
                    <a:pt x="188" y="298"/>
                  </a:cubicBezTo>
                  <a:cubicBezTo>
                    <a:pt x="187" y="299"/>
                    <a:pt x="187" y="299"/>
                    <a:pt x="186" y="300"/>
                  </a:cubicBezTo>
                  <a:cubicBezTo>
                    <a:pt x="183" y="297"/>
                    <a:pt x="179" y="295"/>
                    <a:pt x="175" y="293"/>
                  </a:cubicBezTo>
                  <a:cubicBezTo>
                    <a:pt x="176" y="293"/>
                    <a:pt x="176" y="293"/>
                    <a:pt x="177" y="293"/>
                  </a:cubicBezTo>
                  <a:close/>
                  <a:moveTo>
                    <a:pt x="134" y="301"/>
                  </a:moveTo>
                  <a:cubicBezTo>
                    <a:pt x="158" y="296"/>
                    <a:pt x="174" y="302"/>
                    <a:pt x="190" y="319"/>
                  </a:cubicBezTo>
                  <a:cubicBezTo>
                    <a:pt x="174" y="323"/>
                    <a:pt x="158" y="325"/>
                    <a:pt x="140" y="319"/>
                  </a:cubicBezTo>
                  <a:cubicBezTo>
                    <a:pt x="128" y="316"/>
                    <a:pt x="117" y="310"/>
                    <a:pt x="106" y="305"/>
                  </a:cubicBezTo>
                  <a:cubicBezTo>
                    <a:pt x="115" y="304"/>
                    <a:pt x="124" y="303"/>
                    <a:pt x="134" y="301"/>
                  </a:cubicBezTo>
                  <a:close/>
                  <a:moveTo>
                    <a:pt x="88" y="304"/>
                  </a:moveTo>
                  <a:cubicBezTo>
                    <a:pt x="88" y="304"/>
                    <a:pt x="88" y="304"/>
                    <a:pt x="88" y="304"/>
                  </a:cubicBezTo>
                  <a:cubicBezTo>
                    <a:pt x="106" y="313"/>
                    <a:pt x="123" y="324"/>
                    <a:pt x="141" y="330"/>
                  </a:cubicBezTo>
                  <a:cubicBezTo>
                    <a:pt x="141" y="333"/>
                    <a:pt x="141" y="335"/>
                    <a:pt x="142" y="338"/>
                  </a:cubicBezTo>
                  <a:cubicBezTo>
                    <a:pt x="138" y="337"/>
                    <a:pt x="135" y="336"/>
                    <a:pt x="131" y="336"/>
                  </a:cubicBezTo>
                  <a:cubicBezTo>
                    <a:pt x="121" y="333"/>
                    <a:pt x="110" y="328"/>
                    <a:pt x="100" y="325"/>
                  </a:cubicBezTo>
                  <a:cubicBezTo>
                    <a:pt x="89" y="320"/>
                    <a:pt x="87" y="314"/>
                    <a:pt x="88" y="304"/>
                  </a:cubicBezTo>
                  <a:close/>
                  <a:moveTo>
                    <a:pt x="92" y="332"/>
                  </a:moveTo>
                  <a:cubicBezTo>
                    <a:pt x="108" y="339"/>
                    <a:pt x="126" y="347"/>
                    <a:pt x="144" y="349"/>
                  </a:cubicBezTo>
                  <a:cubicBezTo>
                    <a:pt x="144" y="349"/>
                    <a:pt x="144" y="349"/>
                    <a:pt x="144" y="349"/>
                  </a:cubicBezTo>
                  <a:cubicBezTo>
                    <a:pt x="145" y="357"/>
                    <a:pt x="147" y="364"/>
                    <a:pt x="147" y="371"/>
                  </a:cubicBezTo>
                  <a:cubicBezTo>
                    <a:pt x="142" y="370"/>
                    <a:pt x="138" y="368"/>
                    <a:pt x="133" y="367"/>
                  </a:cubicBezTo>
                  <a:cubicBezTo>
                    <a:pt x="133" y="366"/>
                    <a:pt x="133" y="366"/>
                    <a:pt x="133" y="365"/>
                  </a:cubicBezTo>
                  <a:cubicBezTo>
                    <a:pt x="133" y="361"/>
                    <a:pt x="128" y="360"/>
                    <a:pt x="126" y="363"/>
                  </a:cubicBezTo>
                  <a:cubicBezTo>
                    <a:pt x="125" y="363"/>
                    <a:pt x="125" y="364"/>
                    <a:pt x="125" y="364"/>
                  </a:cubicBezTo>
                  <a:cubicBezTo>
                    <a:pt x="121" y="363"/>
                    <a:pt x="118" y="361"/>
                    <a:pt x="114" y="360"/>
                  </a:cubicBezTo>
                  <a:cubicBezTo>
                    <a:pt x="110" y="359"/>
                    <a:pt x="107" y="357"/>
                    <a:pt x="103" y="355"/>
                  </a:cubicBezTo>
                  <a:cubicBezTo>
                    <a:pt x="103" y="353"/>
                    <a:pt x="101" y="351"/>
                    <a:pt x="99" y="352"/>
                  </a:cubicBezTo>
                  <a:cubicBezTo>
                    <a:pt x="97" y="350"/>
                    <a:pt x="96" y="348"/>
                    <a:pt x="95" y="346"/>
                  </a:cubicBezTo>
                  <a:cubicBezTo>
                    <a:pt x="94" y="341"/>
                    <a:pt x="93" y="337"/>
                    <a:pt x="92" y="332"/>
                  </a:cubicBezTo>
                  <a:close/>
                  <a:moveTo>
                    <a:pt x="96" y="386"/>
                  </a:moveTo>
                  <a:cubicBezTo>
                    <a:pt x="97" y="379"/>
                    <a:pt x="99" y="373"/>
                    <a:pt x="101" y="366"/>
                  </a:cubicBezTo>
                  <a:cubicBezTo>
                    <a:pt x="107" y="369"/>
                    <a:pt x="114" y="371"/>
                    <a:pt x="120" y="374"/>
                  </a:cubicBezTo>
                  <a:cubicBezTo>
                    <a:pt x="115" y="386"/>
                    <a:pt x="112" y="399"/>
                    <a:pt x="109" y="411"/>
                  </a:cubicBezTo>
                  <a:cubicBezTo>
                    <a:pt x="108" y="415"/>
                    <a:pt x="108" y="420"/>
                    <a:pt x="109" y="425"/>
                  </a:cubicBezTo>
                  <a:cubicBezTo>
                    <a:pt x="103" y="421"/>
                    <a:pt x="98" y="418"/>
                    <a:pt x="92" y="416"/>
                  </a:cubicBezTo>
                  <a:cubicBezTo>
                    <a:pt x="93" y="406"/>
                    <a:pt x="94" y="396"/>
                    <a:pt x="96" y="386"/>
                  </a:cubicBezTo>
                  <a:close/>
                  <a:moveTo>
                    <a:pt x="13" y="462"/>
                  </a:moveTo>
                  <a:cubicBezTo>
                    <a:pt x="12" y="461"/>
                    <a:pt x="12" y="461"/>
                    <a:pt x="12" y="461"/>
                  </a:cubicBezTo>
                  <a:cubicBezTo>
                    <a:pt x="12" y="453"/>
                    <a:pt x="14" y="444"/>
                    <a:pt x="13" y="436"/>
                  </a:cubicBezTo>
                  <a:cubicBezTo>
                    <a:pt x="13" y="436"/>
                    <a:pt x="13" y="436"/>
                    <a:pt x="13" y="436"/>
                  </a:cubicBezTo>
                  <a:cubicBezTo>
                    <a:pt x="36" y="445"/>
                    <a:pt x="49" y="463"/>
                    <a:pt x="65" y="481"/>
                  </a:cubicBezTo>
                  <a:cubicBezTo>
                    <a:pt x="69" y="485"/>
                    <a:pt x="75" y="493"/>
                    <a:pt x="81" y="498"/>
                  </a:cubicBezTo>
                  <a:cubicBezTo>
                    <a:pt x="79" y="498"/>
                    <a:pt x="76" y="500"/>
                    <a:pt x="76" y="504"/>
                  </a:cubicBezTo>
                  <a:cubicBezTo>
                    <a:pt x="77" y="509"/>
                    <a:pt x="77" y="515"/>
                    <a:pt x="77" y="520"/>
                  </a:cubicBezTo>
                  <a:cubicBezTo>
                    <a:pt x="53" y="508"/>
                    <a:pt x="34" y="482"/>
                    <a:pt x="13" y="462"/>
                  </a:cubicBezTo>
                  <a:close/>
                  <a:moveTo>
                    <a:pt x="132" y="523"/>
                  </a:moveTo>
                  <a:cubicBezTo>
                    <a:pt x="116" y="529"/>
                    <a:pt x="102" y="529"/>
                    <a:pt x="89" y="525"/>
                  </a:cubicBezTo>
                  <a:cubicBezTo>
                    <a:pt x="89" y="518"/>
                    <a:pt x="89" y="511"/>
                    <a:pt x="89" y="504"/>
                  </a:cubicBezTo>
                  <a:cubicBezTo>
                    <a:pt x="89" y="503"/>
                    <a:pt x="89" y="503"/>
                    <a:pt x="89" y="503"/>
                  </a:cubicBezTo>
                  <a:cubicBezTo>
                    <a:pt x="91" y="504"/>
                    <a:pt x="92" y="504"/>
                    <a:pt x="93" y="505"/>
                  </a:cubicBezTo>
                  <a:cubicBezTo>
                    <a:pt x="127" y="512"/>
                    <a:pt x="162" y="494"/>
                    <a:pt x="192" y="480"/>
                  </a:cubicBezTo>
                  <a:cubicBezTo>
                    <a:pt x="202" y="476"/>
                    <a:pt x="213" y="470"/>
                    <a:pt x="223" y="463"/>
                  </a:cubicBezTo>
                  <a:cubicBezTo>
                    <a:pt x="202" y="493"/>
                    <a:pt x="168" y="510"/>
                    <a:pt x="132" y="523"/>
                  </a:cubicBezTo>
                  <a:close/>
                  <a:moveTo>
                    <a:pt x="208" y="458"/>
                  </a:moveTo>
                  <a:cubicBezTo>
                    <a:pt x="187" y="471"/>
                    <a:pt x="162" y="479"/>
                    <a:pt x="139" y="488"/>
                  </a:cubicBezTo>
                  <a:cubicBezTo>
                    <a:pt x="120" y="495"/>
                    <a:pt x="99" y="497"/>
                    <a:pt x="83" y="483"/>
                  </a:cubicBezTo>
                  <a:cubicBezTo>
                    <a:pt x="75" y="477"/>
                    <a:pt x="69" y="468"/>
                    <a:pt x="63" y="461"/>
                  </a:cubicBezTo>
                  <a:cubicBezTo>
                    <a:pt x="51" y="448"/>
                    <a:pt x="39" y="437"/>
                    <a:pt x="25" y="429"/>
                  </a:cubicBezTo>
                  <a:cubicBezTo>
                    <a:pt x="42" y="412"/>
                    <a:pt x="64" y="397"/>
                    <a:pt x="87" y="390"/>
                  </a:cubicBezTo>
                  <a:cubicBezTo>
                    <a:pt x="87" y="398"/>
                    <a:pt x="87" y="406"/>
                    <a:pt x="88" y="414"/>
                  </a:cubicBezTo>
                  <a:cubicBezTo>
                    <a:pt x="85" y="412"/>
                    <a:pt x="82" y="411"/>
                    <a:pt x="78" y="410"/>
                  </a:cubicBezTo>
                  <a:cubicBezTo>
                    <a:pt x="77" y="409"/>
                    <a:pt x="76" y="412"/>
                    <a:pt x="77" y="412"/>
                  </a:cubicBezTo>
                  <a:cubicBezTo>
                    <a:pt x="81" y="414"/>
                    <a:pt x="85" y="417"/>
                    <a:pt x="89" y="420"/>
                  </a:cubicBezTo>
                  <a:cubicBezTo>
                    <a:pt x="89" y="420"/>
                    <a:pt x="89" y="420"/>
                    <a:pt x="89" y="420"/>
                  </a:cubicBezTo>
                  <a:cubicBezTo>
                    <a:pt x="97" y="426"/>
                    <a:pt x="104" y="432"/>
                    <a:pt x="110" y="438"/>
                  </a:cubicBezTo>
                  <a:cubicBezTo>
                    <a:pt x="118" y="444"/>
                    <a:pt x="126" y="454"/>
                    <a:pt x="136" y="455"/>
                  </a:cubicBezTo>
                  <a:cubicBezTo>
                    <a:pt x="137" y="455"/>
                    <a:pt x="137" y="454"/>
                    <a:pt x="137" y="454"/>
                  </a:cubicBezTo>
                  <a:cubicBezTo>
                    <a:pt x="138" y="458"/>
                    <a:pt x="144" y="458"/>
                    <a:pt x="145" y="454"/>
                  </a:cubicBezTo>
                  <a:cubicBezTo>
                    <a:pt x="146" y="454"/>
                    <a:pt x="146" y="454"/>
                    <a:pt x="146" y="454"/>
                  </a:cubicBezTo>
                  <a:cubicBezTo>
                    <a:pt x="146" y="454"/>
                    <a:pt x="146" y="454"/>
                    <a:pt x="146" y="454"/>
                  </a:cubicBezTo>
                  <a:cubicBezTo>
                    <a:pt x="150" y="460"/>
                    <a:pt x="164" y="459"/>
                    <a:pt x="171" y="458"/>
                  </a:cubicBezTo>
                  <a:cubicBezTo>
                    <a:pt x="186" y="456"/>
                    <a:pt x="198" y="449"/>
                    <a:pt x="209" y="439"/>
                  </a:cubicBezTo>
                  <a:cubicBezTo>
                    <a:pt x="230" y="419"/>
                    <a:pt x="204" y="391"/>
                    <a:pt x="194" y="372"/>
                  </a:cubicBezTo>
                  <a:cubicBezTo>
                    <a:pt x="198" y="370"/>
                    <a:pt x="201" y="369"/>
                    <a:pt x="204" y="367"/>
                  </a:cubicBezTo>
                  <a:cubicBezTo>
                    <a:pt x="205" y="367"/>
                    <a:pt x="205" y="366"/>
                    <a:pt x="205" y="366"/>
                  </a:cubicBezTo>
                  <a:cubicBezTo>
                    <a:pt x="205" y="367"/>
                    <a:pt x="204" y="368"/>
                    <a:pt x="204" y="369"/>
                  </a:cubicBezTo>
                  <a:cubicBezTo>
                    <a:pt x="203" y="372"/>
                    <a:pt x="208" y="374"/>
                    <a:pt x="209" y="371"/>
                  </a:cubicBezTo>
                  <a:cubicBezTo>
                    <a:pt x="210" y="371"/>
                    <a:pt x="211" y="370"/>
                    <a:pt x="211" y="369"/>
                  </a:cubicBezTo>
                  <a:cubicBezTo>
                    <a:pt x="257" y="387"/>
                    <a:pt x="241" y="436"/>
                    <a:pt x="208" y="4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4" name="Freeform 143">
              <a:extLst>
                <a:ext uri="{FF2B5EF4-FFF2-40B4-BE49-F238E27FC236}">
                  <a16:creationId xmlns:a16="http://schemas.microsoft.com/office/drawing/2014/main" id="{7BEAF6F7-CB1D-4353-BAB8-2A43021D2083}"/>
                </a:ext>
              </a:extLst>
            </p:cNvPr>
            <p:cNvSpPr/>
            <p:nvPr/>
          </p:nvSpPr>
          <p:spPr bwMode="auto">
            <a:xfrm>
              <a:off x="4249738" y="3910012"/>
              <a:ext cx="69850" cy="65088"/>
            </a:xfrm>
            <a:custGeom>
              <a:avLst/>
              <a:gdLst>
                <a:gd name="T0" fmla="*/ 16 w 30"/>
                <a:gd name="T1" fmla="*/ 0 h 28"/>
                <a:gd name="T2" fmla="*/ 14 w 30"/>
                <a:gd name="T3" fmla="*/ 0 h 28"/>
                <a:gd name="T4" fmla="*/ 0 w 30"/>
                <a:gd name="T5" fmla="*/ 14 h 28"/>
                <a:gd name="T6" fmla="*/ 14 w 30"/>
                <a:gd name="T7" fmla="*/ 27 h 28"/>
                <a:gd name="T8" fmla="*/ 16 w 30"/>
                <a:gd name="T9" fmla="*/ 27 h 28"/>
                <a:gd name="T10" fmla="*/ 30 w 30"/>
                <a:gd name="T11" fmla="*/ 14 h 28"/>
                <a:gd name="T12" fmla="*/ 16 w 30"/>
                <a:gd name="T1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28">
                  <a:moveTo>
                    <a:pt x="16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4"/>
                  </a:cubicBezTo>
                  <a:cubicBezTo>
                    <a:pt x="0" y="21"/>
                    <a:pt x="6" y="28"/>
                    <a:pt x="14" y="27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23" y="27"/>
                    <a:pt x="30" y="22"/>
                    <a:pt x="30" y="14"/>
                  </a:cubicBezTo>
                  <a:cubicBezTo>
                    <a:pt x="30" y="6"/>
                    <a:pt x="23" y="1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34" name="矩形 233">
            <a:extLst>
              <a:ext uri="{FF2B5EF4-FFF2-40B4-BE49-F238E27FC236}">
                <a16:creationId xmlns:a16="http://schemas.microsoft.com/office/drawing/2014/main" id="{4D8E00F6-BFB4-46B3-A9EB-2684B10B7AB6}"/>
              </a:ext>
            </a:extLst>
          </p:cNvPr>
          <p:cNvSpPr/>
          <p:nvPr/>
        </p:nvSpPr>
        <p:spPr>
          <a:xfrm>
            <a:off x="9637248" y="2011991"/>
            <a:ext cx="1885129" cy="2646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zh-CN" altLang="en-US" sz="1400" b="1" dirty="0">
                <a:solidFill>
                  <a:schemeClr val="accent1">
                    <a:lumMod val="50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ea"/>
                <a:sym typeface="+mn-lt"/>
              </a:rPr>
              <a:t>积极课堂交流</a:t>
            </a:r>
          </a:p>
        </p:txBody>
      </p:sp>
      <p:sp>
        <p:nvSpPr>
          <p:cNvPr id="235" name="矩形 234">
            <a:extLst>
              <a:ext uri="{FF2B5EF4-FFF2-40B4-BE49-F238E27FC236}">
                <a16:creationId xmlns:a16="http://schemas.microsoft.com/office/drawing/2014/main" id="{4E3B31E2-40D0-47D6-945D-EE449DE3CC35}"/>
              </a:ext>
            </a:extLst>
          </p:cNvPr>
          <p:cNvSpPr/>
          <p:nvPr/>
        </p:nvSpPr>
        <p:spPr>
          <a:xfrm>
            <a:off x="8443689" y="2929999"/>
            <a:ext cx="1885129" cy="2646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zh-CN" altLang="en-US" sz="1400" b="1" dirty="0">
                <a:solidFill>
                  <a:schemeClr val="accent1">
                    <a:lumMod val="50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ea"/>
                <a:sym typeface="+mn-lt"/>
              </a:rPr>
              <a:t>提升艺术修养</a:t>
            </a:r>
          </a:p>
        </p:txBody>
      </p:sp>
      <p:sp>
        <p:nvSpPr>
          <p:cNvPr id="236" name="矩形 235">
            <a:extLst>
              <a:ext uri="{FF2B5EF4-FFF2-40B4-BE49-F238E27FC236}">
                <a16:creationId xmlns:a16="http://schemas.microsoft.com/office/drawing/2014/main" id="{3337130D-3355-406B-B576-BC97710315A0}"/>
              </a:ext>
            </a:extLst>
          </p:cNvPr>
          <p:cNvSpPr/>
          <p:nvPr/>
        </p:nvSpPr>
        <p:spPr>
          <a:xfrm>
            <a:off x="9637248" y="3805161"/>
            <a:ext cx="1885129" cy="2646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zh-CN" altLang="en-US" sz="1400" b="1" dirty="0">
                <a:solidFill>
                  <a:schemeClr val="accent1">
                    <a:lumMod val="50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ea"/>
                <a:sym typeface="+mn-lt"/>
              </a:rPr>
              <a:t>培养思考习惯</a:t>
            </a:r>
          </a:p>
        </p:txBody>
      </p:sp>
      <p:sp>
        <p:nvSpPr>
          <p:cNvPr id="237" name="矩形 236">
            <a:extLst>
              <a:ext uri="{FF2B5EF4-FFF2-40B4-BE49-F238E27FC236}">
                <a16:creationId xmlns:a16="http://schemas.microsoft.com/office/drawing/2014/main" id="{CB572F22-A5C0-447F-9BA0-C06D501B1661}"/>
              </a:ext>
            </a:extLst>
          </p:cNvPr>
          <p:cNvSpPr/>
          <p:nvPr/>
        </p:nvSpPr>
        <p:spPr>
          <a:xfrm>
            <a:off x="8443689" y="4771111"/>
            <a:ext cx="1885129" cy="2646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zh-CN" altLang="en-US" sz="1400" b="1" dirty="0">
                <a:solidFill>
                  <a:schemeClr val="accent1">
                    <a:lumMod val="50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ea"/>
                <a:sym typeface="+mn-lt"/>
              </a:rPr>
              <a:t>独立解决问题</a:t>
            </a:r>
          </a:p>
        </p:txBody>
      </p:sp>
    </p:spTree>
    <p:extLst>
      <p:ext uri="{BB962C8B-B14F-4D97-AF65-F5344CB8AC3E}">
        <p14:creationId xmlns:p14="http://schemas.microsoft.com/office/powerpoint/2010/main" val="1943802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Text Placeholder 3">
            <a:extLst>
              <a:ext uri="{FF2B5EF4-FFF2-40B4-BE49-F238E27FC236}">
                <a16:creationId xmlns:a16="http://schemas.microsoft.com/office/drawing/2014/main" id="{899C31F6-DC8B-49A5-97CE-15B57E39C832}"/>
              </a:ext>
            </a:extLst>
          </p:cNvPr>
          <p:cNvSpPr txBox="1"/>
          <p:nvPr/>
        </p:nvSpPr>
        <p:spPr>
          <a:xfrm>
            <a:off x="8479857" y="4675296"/>
            <a:ext cx="2416134" cy="1543692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indent="-228594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</a:pPr>
            <a:r>
              <a:rPr lang="zh-CN" altLang="en-US" sz="1200" dirty="0">
                <a:solidFill>
                  <a:schemeClr val="tx2"/>
                </a:solidFill>
                <a:cs typeface="+mn-ea"/>
                <a:sym typeface="+mn-lt"/>
              </a:rPr>
              <a:t>在全球倡导环境保护的当下，</a:t>
            </a:r>
            <a:r>
              <a:rPr lang="en-US" altLang="zh-CN" sz="1200" dirty="0">
                <a:solidFill>
                  <a:schemeClr val="tx2"/>
                </a:solidFill>
                <a:cs typeface="+mn-ea"/>
                <a:sym typeface="+mn-lt"/>
              </a:rPr>
              <a:t>BIY</a:t>
            </a:r>
            <a:r>
              <a:rPr lang="zh-CN" altLang="en-US" sz="1200" dirty="0">
                <a:solidFill>
                  <a:schemeClr val="tx2"/>
                </a:solidFill>
                <a:cs typeface="+mn-ea"/>
                <a:sym typeface="+mn-lt"/>
              </a:rPr>
              <a:t>学员将学会废物利用，手工制作新富含机械原理的新物件。</a:t>
            </a:r>
            <a:endParaRPr lang="en-US" altLang="zh-CN" sz="1200" dirty="0">
              <a:solidFill>
                <a:schemeClr val="tx2"/>
              </a:solidFill>
              <a:cs typeface="+mn-ea"/>
              <a:sym typeface="+mn-lt"/>
            </a:endParaRPr>
          </a:p>
          <a:p>
            <a:pPr indent="-228594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</a:pPr>
            <a:r>
              <a:rPr lang="en-US" altLang="zh-CN" sz="1200" dirty="0">
                <a:solidFill>
                  <a:schemeClr val="tx2"/>
                </a:solidFill>
                <a:cs typeface="+mn-ea"/>
                <a:sym typeface="+mn-lt"/>
              </a:rPr>
              <a:t>Build crazy contraptions from your premium quality junk collection. Real cheap and real unique!</a:t>
            </a:r>
            <a:endParaRPr lang="zh-CN" altLang="en-US" sz="1200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32" name="Chord 23"/>
          <p:cNvSpPr/>
          <p:nvPr/>
        </p:nvSpPr>
        <p:spPr>
          <a:xfrm rot="6745650">
            <a:off x="1202207" y="1756062"/>
            <a:ext cx="2325589" cy="2325589"/>
          </a:xfrm>
          <a:prstGeom prst="chord">
            <a:avLst>
              <a:gd name="adj1" fmla="val 4058279"/>
              <a:gd name="adj2" fmla="val 1484611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2800">
              <a:cs typeface="+mn-ea"/>
              <a:sym typeface="+mn-lt"/>
            </a:endParaRPr>
          </a:p>
        </p:txBody>
      </p:sp>
      <p:sp>
        <p:nvSpPr>
          <p:cNvPr id="34" name="Isosceles Triangle 25"/>
          <p:cNvSpPr/>
          <p:nvPr/>
        </p:nvSpPr>
        <p:spPr>
          <a:xfrm rot="10800000">
            <a:off x="2164494" y="3069881"/>
            <a:ext cx="372095" cy="320771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2800">
              <a:cs typeface="+mn-ea"/>
              <a:sym typeface="+mn-lt"/>
            </a:endParaRPr>
          </a:p>
        </p:txBody>
      </p:sp>
      <p:sp>
        <p:nvSpPr>
          <p:cNvPr id="35" name="Text Placeholder 3"/>
          <p:cNvSpPr txBox="1"/>
          <p:nvPr/>
        </p:nvSpPr>
        <p:spPr>
          <a:xfrm>
            <a:off x="1330409" y="4128260"/>
            <a:ext cx="2098017" cy="178375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indent="-228594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</a:pPr>
            <a:r>
              <a:rPr lang="en-US" altLang="zh-CN" sz="1200" dirty="0">
                <a:solidFill>
                  <a:schemeClr val="tx2"/>
                </a:solidFill>
                <a:cs typeface="+mn-ea"/>
                <a:sym typeface="+mn-lt"/>
              </a:rPr>
              <a:t>BIY</a:t>
            </a:r>
            <a:r>
              <a:rPr lang="zh-CN" altLang="en-US" sz="1200" dirty="0">
                <a:solidFill>
                  <a:schemeClr val="tx2"/>
                </a:solidFill>
                <a:cs typeface="+mn-ea"/>
                <a:sym typeface="+mn-lt"/>
              </a:rPr>
              <a:t>学员使用</a:t>
            </a:r>
            <a:r>
              <a:rPr lang="en-US" altLang="zh-CN" sz="1200" dirty="0">
                <a:solidFill>
                  <a:schemeClr val="tx2"/>
                </a:solidFill>
                <a:cs typeface="+mn-ea"/>
                <a:sym typeface="+mn-lt"/>
              </a:rPr>
              <a:t>PowerPoint</a:t>
            </a:r>
            <a:r>
              <a:rPr lang="zh-CN" altLang="en-US" sz="1200" dirty="0">
                <a:solidFill>
                  <a:schemeClr val="tx2"/>
                </a:solidFill>
                <a:cs typeface="+mn-ea"/>
                <a:sym typeface="+mn-lt"/>
              </a:rPr>
              <a:t>绘画技巧、图像编辑工具软件等进行绘图、涂鸦和动画制作。</a:t>
            </a:r>
            <a:endParaRPr lang="en-US" altLang="zh-CN" sz="1200" dirty="0">
              <a:solidFill>
                <a:schemeClr val="tx2"/>
              </a:solidFill>
              <a:cs typeface="+mn-ea"/>
              <a:sym typeface="+mn-lt"/>
            </a:endParaRPr>
          </a:p>
          <a:p>
            <a:pPr indent="-228594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</a:pPr>
            <a:r>
              <a:rPr lang="en-US" altLang="zh-CN" sz="1200" dirty="0">
                <a:solidFill>
                  <a:schemeClr val="tx2"/>
                </a:solidFill>
                <a:cs typeface="+mn-ea"/>
                <a:sym typeface="+mn-lt"/>
              </a:rPr>
              <a:t>PowerPoint drawing tips, Image manipulation tools, Graffiti, Cartooning, Animation and more.</a:t>
            </a:r>
            <a:endParaRPr lang="zh-CN" altLang="en-US" sz="1200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grpSp>
        <p:nvGrpSpPr>
          <p:cNvPr id="36" name="Group 279"/>
          <p:cNvGrpSpPr/>
          <p:nvPr/>
        </p:nvGrpSpPr>
        <p:grpSpPr>
          <a:xfrm>
            <a:off x="2011300" y="902441"/>
            <a:ext cx="678489" cy="678484"/>
            <a:chOff x="846989" y="1401020"/>
            <a:chExt cx="877416" cy="877416"/>
          </a:xfrm>
          <a:solidFill>
            <a:schemeClr val="accent1"/>
          </a:solidFill>
          <a:effectLst/>
        </p:grpSpPr>
        <p:sp>
          <p:nvSpPr>
            <p:cNvPr id="37" name="Teardrop 29"/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8" name="Oval 30"/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30000"/>
                </a:lnSpc>
              </a:pPr>
              <a:r>
                <a:rPr lang="en-US" sz="2800" b="1" dirty="0">
                  <a:solidFill>
                    <a:schemeClr val="bg1"/>
                  </a:solidFill>
                  <a:cs typeface="+mn-ea"/>
                  <a:sym typeface="+mn-lt"/>
                </a:rPr>
                <a:t>1</a:t>
              </a:r>
            </a:p>
          </p:txBody>
        </p:sp>
      </p:grpSp>
      <p:grpSp>
        <p:nvGrpSpPr>
          <p:cNvPr id="39" name="Group 279"/>
          <p:cNvGrpSpPr/>
          <p:nvPr/>
        </p:nvGrpSpPr>
        <p:grpSpPr>
          <a:xfrm>
            <a:off x="4447134" y="2044667"/>
            <a:ext cx="678489" cy="678484"/>
            <a:chOff x="846989" y="1401020"/>
            <a:chExt cx="877416" cy="877416"/>
          </a:xfrm>
          <a:solidFill>
            <a:schemeClr val="accent2"/>
          </a:solidFill>
          <a:effectLst/>
        </p:grpSpPr>
        <p:sp>
          <p:nvSpPr>
            <p:cNvPr id="40" name="Teardrop 32"/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1" name="Oval 33"/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30000"/>
                </a:lnSpc>
              </a:pPr>
              <a:r>
                <a:rPr lang="en-US" sz="2800" b="1" dirty="0">
                  <a:solidFill>
                    <a:schemeClr val="bg1"/>
                  </a:solidFill>
                  <a:cs typeface="+mn-ea"/>
                  <a:sym typeface="+mn-lt"/>
                </a:rPr>
                <a:t>2</a:t>
              </a:r>
            </a:p>
          </p:txBody>
        </p:sp>
      </p:grpSp>
      <p:sp>
        <p:nvSpPr>
          <p:cNvPr id="49" name="Chord 46"/>
          <p:cNvSpPr/>
          <p:nvPr/>
        </p:nvSpPr>
        <p:spPr>
          <a:xfrm rot="6745650">
            <a:off x="3625911" y="2872593"/>
            <a:ext cx="2325589" cy="2325589"/>
          </a:xfrm>
          <a:prstGeom prst="chord">
            <a:avLst>
              <a:gd name="adj1" fmla="val 4058279"/>
              <a:gd name="adj2" fmla="val 14846112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2800">
              <a:cs typeface="+mn-ea"/>
              <a:sym typeface="+mn-lt"/>
            </a:endParaRPr>
          </a:p>
        </p:txBody>
      </p:sp>
      <p:sp>
        <p:nvSpPr>
          <p:cNvPr id="50" name="Isosceles Triangle 47"/>
          <p:cNvSpPr/>
          <p:nvPr/>
        </p:nvSpPr>
        <p:spPr>
          <a:xfrm rot="10800000">
            <a:off x="4600331" y="4186412"/>
            <a:ext cx="372095" cy="320771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2800">
              <a:cs typeface="+mn-ea"/>
              <a:sym typeface="+mn-lt"/>
            </a:endParaRPr>
          </a:p>
        </p:txBody>
      </p:sp>
      <p:sp>
        <p:nvSpPr>
          <p:cNvPr id="51" name="Text Placeholder 3"/>
          <p:cNvSpPr txBox="1"/>
          <p:nvPr/>
        </p:nvSpPr>
        <p:spPr>
          <a:xfrm>
            <a:off x="3651376" y="4619149"/>
            <a:ext cx="2258536" cy="1303562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indent="-228594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</a:pPr>
            <a:r>
              <a:rPr lang="en-US" altLang="zh-CN" sz="1200" dirty="0">
                <a:solidFill>
                  <a:schemeClr val="tx2"/>
                </a:solidFill>
                <a:cs typeface="+mn-ea"/>
                <a:sym typeface="+mn-lt"/>
              </a:rPr>
              <a:t>BIY</a:t>
            </a:r>
            <a:r>
              <a:rPr lang="zh-CN" altLang="en-US" sz="1200" dirty="0">
                <a:solidFill>
                  <a:schemeClr val="tx2"/>
                </a:solidFill>
                <a:cs typeface="+mn-ea"/>
                <a:sym typeface="+mn-lt"/>
              </a:rPr>
              <a:t>学员将用</a:t>
            </a:r>
            <a:r>
              <a:rPr lang="en-US" altLang="zh-CN" sz="1200" dirty="0">
                <a:solidFill>
                  <a:schemeClr val="tx2"/>
                </a:solidFill>
                <a:cs typeface="+mn-ea"/>
                <a:sym typeface="+mn-lt"/>
              </a:rPr>
              <a:t>BIY</a:t>
            </a:r>
            <a:r>
              <a:rPr lang="zh-CN" altLang="en-US" sz="1200" dirty="0">
                <a:solidFill>
                  <a:schemeClr val="tx2"/>
                </a:solidFill>
                <a:cs typeface="+mn-ea"/>
                <a:sym typeface="+mn-lt"/>
              </a:rPr>
              <a:t>定制组件包，搭建属于自己的机器人模型。</a:t>
            </a:r>
            <a:endParaRPr lang="en-US" altLang="zh-CN" sz="1200" dirty="0">
              <a:solidFill>
                <a:schemeClr val="tx2"/>
              </a:solidFill>
              <a:cs typeface="+mn-ea"/>
              <a:sym typeface="+mn-lt"/>
            </a:endParaRPr>
          </a:p>
          <a:p>
            <a:pPr indent="-228594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</a:pPr>
            <a:r>
              <a:rPr lang="en-US" altLang="zh-CN" sz="1200" dirty="0">
                <a:solidFill>
                  <a:schemeClr val="tx2"/>
                </a:solidFill>
                <a:cs typeface="+mn-ea"/>
                <a:sym typeface="+mn-lt"/>
              </a:rPr>
              <a:t>Build robotic motion modules and sensors from BIY</a:t>
            </a:r>
            <a:r>
              <a:rPr lang="zh-CN" altLang="en-US" sz="1200" dirty="0">
                <a:solidFill>
                  <a:schemeClr val="tx2"/>
                </a:solidFill>
                <a:cs typeface="+mn-ea"/>
                <a:sym typeface="+mn-lt"/>
              </a:rPr>
              <a:t> </a:t>
            </a:r>
            <a:r>
              <a:rPr lang="en-US" altLang="zh-CN" sz="1200" dirty="0">
                <a:solidFill>
                  <a:schemeClr val="tx2"/>
                </a:solidFill>
                <a:cs typeface="+mn-ea"/>
                <a:sym typeface="+mn-lt"/>
              </a:rPr>
              <a:t>construction</a:t>
            </a:r>
            <a:r>
              <a:rPr lang="zh-CN" altLang="en-US" sz="1200" dirty="0">
                <a:solidFill>
                  <a:schemeClr val="tx2"/>
                </a:solidFill>
                <a:cs typeface="+mn-ea"/>
                <a:sym typeface="+mn-lt"/>
              </a:rPr>
              <a:t> </a:t>
            </a:r>
            <a:r>
              <a:rPr lang="en-US" altLang="zh-CN" sz="1200" dirty="0">
                <a:solidFill>
                  <a:schemeClr val="tx2"/>
                </a:solidFill>
                <a:cs typeface="+mn-ea"/>
                <a:sym typeface="+mn-lt"/>
              </a:rPr>
              <a:t>systems.</a:t>
            </a:r>
            <a:endParaRPr lang="zh-CN" altLang="en-US" sz="1200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58" name="Freeform 172"/>
          <p:cNvSpPr>
            <a:spLocks noEditPoints="1"/>
          </p:cNvSpPr>
          <p:nvPr/>
        </p:nvSpPr>
        <p:spPr bwMode="auto">
          <a:xfrm>
            <a:off x="4484697" y="3326686"/>
            <a:ext cx="603367" cy="439160"/>
          </a:xfrm>
          <a:custGeom>
            <a:avLst/>
            <a:gdLst/>
            <a:ahLst/>
            <a:cxnLst>
              <a:cxn ang="0">
                <a:pos x="59" y="53"/>
              </a:cxn>
              <a:cxn ang="0">
                <a:pos x="17" y="53"/>
              </a:cxn>
              <a:cxn ang="0">
                <a:pos x="0" y="36"/>
              </a:cxn>
              <a:cxn ang="0">
                <a:pos x="10" y="21"/>
              </a:cxn>
              <a:cxn ang="0">
                <a:pos x="10" y="19"/>
              </a:cxn>
              <a:cxn ang="0">
                <a:pos x="30" y="0"/>
              </a:cxn>
              <a:cxn ang="0">
                <a:pos x="48" y="12"/>
              </a:cxn>
              <a:cxn ang="0">
                <a:pos x="54" y="9"/>
              </a:cxn>
              <a:cxn ang="0">
                <a:pos x="64" y="19"/>
              </a:cxn>
              <a:cxn ang="0">
                <a:pos x="62" y="24"/>
              </a:cxn>
              <a:cxn ang="0">
                <a:pos x="73" y="38"/>
              </a:cxn>
              <a:cxn ang="0">
                <a:pos x="59" y="53"/>
              </a:cxn>
              <a:cxn ang="0">
                <a:pos x="49" y="27"/>
              </a:cxn>
              <a:cxn ang="0">
                <a:pos x="35" y="13"/>
              </a:cxn>
              <a:cxn ang="0">
                <a:pos x="34" y="13"/>
              </a:cxn>
              <a:cxn ang="0">
                <a:pos x="34" y="13"/>
              </a:cxn>
              <a:cxn ang="0">
                <a:pos x="20" y="27"/>
              </a:cxn>
              <a:cxn ang="0">
                <a:pos x="20" y="27"/>
              </a:cxn>
              <a:cxn ang="0">
                <a:pos x="21" y="29"/>
              </a:cxn>
              <a:cxn ang="0">
                <a:pos x="30" y="29"/>
              </a:cxn>
              <a:cxn ang="0">
                <a:pos x="30" y="42"/>
              </a:cxn>
              <a:cxn ang="0">
                <a:pos x="31" y="43"/>
              </a:cxn>
              <a:cxn ang="0">
                <a:pos x="38" y="43"/>
              </a:cxn>
              <a:cxn ang="0">
                <a:pos x="39" y="42"/>
              </a:cxn>
              <a:cxn ang="0">
                <a:pos x="39" y="29"/>
              </a:cxn>
              <a:cxn ang="0">
                <a:pos x="48" y="29"/>
              </a:cxn>
              <a:cxn ang="0">
                <a:pos x="49" y="27"/>
              </a:cxn>
              <a:cxn ang="0">
                <a:pos x="49" y="27"/>
              </a:cxn>
            </a:cxnLst>
            <a:rect l="0" t="0" r="r" b="b"/>
            <a:pathLst>
              <a:path w="73" h="53">
                <a:moveTo>
                  <a:pt x="59" y="53"/>
                </a:moveTo>
                <a:cubicBezTo>
                  <a:pt x="17" y="53"/>
                  <a:pt x="17" y="53"/>
                  <a:pt x="17" y="53"/>
                </a:cubicBezTo>
                <a:cubicBezTo>
                  <a:pt x="8" y="53"/>
                  <a:pt x="0" y="45"/>
                  <a:pt x="0" y="36"/>
                </a:cubicBezTo>
                <a:cubicBezTo>
                  <a:pt x="0" y="29"/>
                  <a:pt x="4" y="23"/>
                  <a:pt x="10" y="21"/>
                </a:cubicBezTo>
                <a:cubicBezTo>
                  <a:pt x="10" y="20"/>
                  <a:pt x="10" y="20"/>
                  <a:pt x="10" y="19"/>
                </a:cubicBezTo>
                <a:cubicBezTo>
                  <a:pt x="10" y="8"/>
                  <a:pt x="19" y="0"/>
                  <a:pt x="30" y="0"/>
                </a:cubicBezTo>
                <a:cubicBezTo>
                  <a:pt x="37" y="0"/>
                  <a:pt x="45" y="4"/>
                  <a:pt x="48" y="12"/>
                </a:cubicBezTo>
                <a:cubicBezTo>
                  <a:pt x="49" y="10"/>
                  <a:pt x="52" y="9"/>
                  <a:pt x="54" y="9"/>
                </a:cubicBezTo>
                <a:cubicBezTo>
                  <a:pt x="59" y="9"/>
                  <a:pt x="64" y="14"/>
                  <a:pt x="64" y="19"/>
                </a:cubicBezTo>
                <a:cubicBezTo>
                  <a:pt x="64" y="21"/>
                  <a:pt x="63" y="23"/>
                  <a:pt x="62" y="24"/>
                </a:cubicBezTo>
                <a:cubicBezTo>
                  <a:pt x="69" y="26"/>
                  <a:pt x="73" y="32"/>
                  <a:pt x="73" y="38"/>
                </a:cubicBezTo>
                <a:cubicBezTo>
                  <a:pt x="73" y="46"/>
                  <a:pt x="67" y="53"/>
                  <a:pt x="59" y="53"/>
                </a:cubicBezTo>
                <a:close/>
                <a:moveTo>
                  <a:pt x="49" y="27"/>
                </a:moveTo>
                <a:cubicBezTo>
                  <a:pt x="35" y="13"/>
                  <a:pt x="35" y="13"/>
                  <a:pt x="35" y="13"/>
                </a:cubicBezTo>
                <a:cubicBezTo>
                  <a:pt x="35" y="13"/>
                  <a:pt x="35" y="13"/>
                  <a:pt x="34" y="13"/>
                </a:cubicBezTo>
                <a:cubicBezTo>
                  <a:pt x="34" y="13"/>
                  <a:pt x="34" y="13"/>
                  <a:pt x="34" y="13"/>
                </a:cubicBezTo>
                <a:cubicBezTo>
                  <a:pt x="20" y="27"/>
                  <a:pt x="20" y="27"/>
                  <a:pt x="20" y="27"/>
                </a:cubicBezTo>
                <a:cubicBezTo>
                  <a:pt x="20" y="27"/>
                  <a:pt x="20" y="27"/>
                  <a:pt x="20" y="27"/>
                </a:cubicBezTo>
                <a:cubicBezTo>
                  <a:pt x="20" y="28"/>
                  <a:pt x="20" y="29"/>
                  <a:pt x="21" y="29"/>
                </a:cubicBezTo>
                <a:cubicBezTo>
                  <a:pt x="30" y="29"/>
                  <a:pt x="30" y="29"/>
                  <a:pt x="30" y="29"/>
                </a:cubicBezTo>
                <a:cubicBezTo>
                  <a:pt x="30" y="42"/>
                  <a:pt x="30" y="42"/>
                  <a:pt x="30" y="42"/>
                </a:cubicBezTo>
                <a:cubicBezTo>
                  <a:pt x="30" y="43"/>
                  <a:pt x="30" y="43"/>
                  <a:pt x="31" y="43"/>
                </a:cubicBezTo>
                <a:cubicBezTo>
                  <a:pt x="38" y="43"/>
                  <a:pt x="38" y="43"/>
                  <a:pt x="38" y="43"/>
                </a:cubicBezTo>
                <a:cubicBezTo>
                  <a:pt x="39" y="43"/>
                  <a:pt x="39" y="43"/>
                  <a:pt x="39" y="42"/>
                </a:cubicBezTo>
                <a:cubicBezTo>
                  <a:pt x="39" y="29"/>
                  <a:pt x="39" y="29"/>
                  <a:pt x="39" y="29"/>
                </a:cubicBezTo>
                <a:cubicBezTo>
                  <a:pt x="48" y="29"/>
                  <a:pt x="48" y="29"/>
                  <a:pt x="48" y="29"/>
                </a:cubicBezTo>
                <a:cubicBezTo>
                  <a:pt x="49" y="29"/>
                  <a:pt x="49" y="28"/>
                  <a:pt x="49" y="27"/>
                </a:cubicBezTo>
                <a:cubicBezTo>
                  <a:pt x="49" y="27"/>
                  <a:pt x="49" y="27"/>
                  <a:pt x="49" y="27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11627" tIns="55812" rIns="111627" bIns="55812" numCol="1" anchor="t" anchorCtr="0" compatLnSpc="1"/>
          <a:lstStyle/>
          <a:p>
            <a:pPr>
              <a:lnSpc>
                <a:spcPct val="130000"/>
              </a:lnSpc>
            </a:pPr>
            <a:endParaRPr lang="en-US" sz="2800">
              <a:cs typeface="+mn-ea"/>
              <a:sym typeface="+mn-lt"/>
            </a:endParaRPr>
          </a:p>
        </p:txBody>
      </p:sp>
      <p:grpSp>
        <p:nvGrpSpPr>
          <p:cNvPr id="42" name="Group 279"/>
          <p:cNvGrpSpPr/>
          <p:nvPr/>
        </p:nvGrpSpPr>
        <p:grpSpPr>
          <a:xfrm>
            <a:off x="6873308" y="921081"/>
            <a:ext cx="678489" cy="678484"/>
            <a:chOff x="846989" y="1401020"/>
            <a:chExt cx="877416" cy="877416"/>
          </a:xfrm>
          <a:solidFill>
            <a:schemeClr val="accent3"/>
          </a:solidFill>
          <a:effectLst/>
        </p:grpSpPr>
        <p:sp>
          <p:nvSpPr>
            <p:cNvPr id="43" name="Teardrop 35"/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4" name="Oval 37"/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30000"/>
                </a:lnSpc>
              </a:pPr>
              <a:r>
                <a:rPr lang="en-US" sz="2800" b="1" dirty="0">
                  <a:solidFill>
                    <a:schemeClr val="bg1"/>
                  </a:solidFill>
                  <a:cs typeface="+mn-ea"/>
                  <a:sym typeface="+mn-lt"/>
                </a:rPr>
                <a:t>3</a:t>
              </a:r>
            </a:p>
          </p:txBody>
        </p:sp>
      </p:grpSp>
      <p:sp>
        <p:nvSpPr>
          <p:cNvPr id="52" name="Chord 49"/>
          <p:cNvSpPr/>
          <p:nvPr/>
        </p:nvSpPr>
        <p:spPr>
          <a:xfrm rot="6745650">
            <a:off x="6052082" y="1756062"/>
            <a:ext cx="2325589" cy="2325589"/>
          </a:xfrm>
          <a:prstGeom prst="chord">
            <a:avLst>
              <a:gd name="adj1" fmla="val 4058279"/>
              <a:gd name="adj2" fmla="val 14846112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2800">
              <a:cs typeface="+mn-ea"/>
              <a:sym typeface="+mn-lt"/>
            </a:endParaRPr>
          </a:p>
        </p:txBody>
      </p:sp>
      <p:sp>
        <p:nvSpPr>
          <p:cNvPr id="53" name="Isosceles Triangle 50"/>
          <p:cNvSpPr/>
          <p:nvPr/>
        </p:nvSpPr>
        <p:spPr>
          <a:xfrm rot="10800000">
            <a:off x="7026503" y="3069881"/>
            <a:ext cx="372095" cy="320771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2800">
              <a:cs typeface="+mn-ea"/>
              <a:sym typeface="+mn-lt"/>
            </a:endParaRPr>
          </a:p>
        </p:txBody>
      </p:sp>
      <p:sp>
        <p:nvSpPr>
          <p:cNvPr id="59" name="Freeform 122"/>
          <p:cNvSpPr>
            <a:spLocks noEditPoints="1"/>
          </p:cNvSpPr>
          <p:nvPr/>
        </p:nvSpPr>
        <p:spPr bwMode="auto">
          <a:xfrm>
            <a:off x="7024525" y="2137361"/>
            <a:ext cx="376052" cy="540839"/>
          </a:xfrm>
          <a:custGeom>
            <a:avLst/>
            <a:gdLst/>
            <a:ahLst/>
            <a:cxnLst>
              <a:cxn ang="0">
                <a:pos x="41" y="29"/>
              </a:cxn>
              <a:cxn ang="0">
                <a:pos x="23" y="50"/>
              </a:cxn>
              <a:cxn ang="0">
                <a:pos x="23" y="55"/>
              </a:cxn>
              <a:cxn ang="0">
                <a:pos x="32" y="55"/>
              </a:cxn>
              <a:cxn ang="0">
                <a:pos x="34" y="57"/>
              </a:cxn>
              <a:cxn ang="0">
                <a:pos x="32" y="59"/>
              </a:cxn>
              <a:cxn ang="0">
                <a:pos x="9" y="59"/>
              </a:cxn>
              <a:cxn ang="0">
                <a:pos x="7" y="57"/>
              </a:cxn>
              <a:cxn ang="0">
                <a:pos x="9" y="55"/>
              </a:cxn>
              <a:cxn ang="0">
                <a:pos x="18" y="55"/>
              </a:cxn>
              <a:cxn ang="0">
                <a:pos x="18" y="50"/>
              </a:cxn>
              <a:cxn ang="0">
                <a:pos x="0" y="29"/>
              </a:cxn>
              <a:cxn ang="0">
                <a:pos x="0" y="25"/>
              </a:cxn>
              <a:cxn ang="0">
                <a:pos x="2" y="23"/>
              </a:cxn>
              <a:cxn ang="0">
                <a:pos x="4" y="25"/>
              </a:cxn>
              <a:cxn ang="0">
                <a:pos x="4" y="29"/>
              </a:cxn>
              <a:cxn ang="0">
                <a:pos x="20" y="45"/>
              </a:cxn>
              <a:cxn ang="0">
                <a:pos x="36" y="29"/>
              </a:cxn>
              <a:cxn ang="0">
                <a:pos x="36" y="25"/>
              </a:cxn>
              <a:cxn ang="0">
                <a:pos x="39" y="23"/>
              </a:cxn>
              <a:cxn ang="0">
                <a:pos x="41" y="25"/>
              </a:cxn>
              <a:cxn ang="0">
                <a:pos x="41" y="29"/>
              </a:cxn>
              <a:cxn ang="0">
                <a:pos x="32" y="29"/>
              </a:cxn>
              <a:cxn ang="0">
                <a:pos x="20" y="41"/>
              </a:cxn>
              <a:cxn ang="0">
                <a:pos x="9" y="29"/>
              </a:cxn>
              <a:cxn ang="0">
                <a:pos x="9" y="11"/>
              </a:cxn>
              <a:cxn ang="0">
                <a:pos x="20" y="0"/>
              </a:cxn>
              <a:cxn ang="0">
                <a:pos x="32" y="11"/>
              </a:cxn>
              <a:cxn ang="0">
                <a:pos x="32" y="29"/>
              </a:cxn>
            </a:cxnLst>
            <a:rect l="0" t="0" r="r" b="b"/>
            <a:pathLst>
              <a:path w="41" h="59">
                <a:moveTo>
                  <a:pt x="41" y="29"/>
                </a:moveTo>
                <a:cubicBezTo>
                  <a:pt x="41" y="40"/>
                  <a:pt x="33" y="49"/>
                  <a:pt x="23" y="50"/>
                </a:cubicBezTo>
                <a:cubicBezTo>
                  <a:pt x="23" y="55"/>
                  <a:pt x="23" y="55"/>
                  <a:pt x="23" y="55"/>
                </a:cubicBezTo>
                <a:cubicBezTo>
                  <a:pt x="32" y="55"/>
                  <a:pt x="32" y="55"/>
                  <a:pt x="32" y="55"/>
                </a:cubicBezTo>
                <a:cubicBezTo>
                  <a:pt x="33" y="55"/>
                  <a:pt x="34" y="56"/>
                  <a:pt x="34" y="57"/>
                </a:cubicBezTo>
                <a:cubicBezTo>
                  <a:pt x="34" y="58"/>
                  <a:pt x="33" y="59"/>
                  <a:pt x="32" y="59"/>
                </a:cubicBezTo>
                <a:cubicBezTo>
                  <a:pt x="9" y="59"/>
                  <a:pt x="9" y="59"/>
                  <a:pt x="9" y="59"/>
                </a:cubicBezTo>
                <a:cubicBezTo>
                  <a:pt x="8" y="59"/>
                  <a:pt x="7" y="58"/>
                  <a:pt x="7" y="57"/>
                </a:cubicBezTo>
                <a:cubicBezTo>
                  <a:pt x="7" y="56"/>
                  <a:pt x="8" y="55"/>
                  <a:pt x="9" y="55"/>
                </a:cubicBezTo>
                <a:cubicBezTo>
                  <a:pt x="18" y="55"/>
                  <a:pt x="18" y="55"/>
                  <a:pt x="18" y="55"/>
                </a:cubicBezTo>
                <a:cubicBezTo>
                  <a:pt x="18" y="50"/>
                  <a:pt x="18" y="50"/>
                  <a:pt x="18" y="50"/>
                </a:cubicBezTo>
                <a:cubicBezTo>
                  <a:pt x="8" y="49"/>
                  <a:pt x="0" y="40"/>
                  <a:pt x="0" y="29"/>
                </a:cubicBezTo>
                <a:cubicBezTo>
                  <a:pt x="0" y="25"/>
                  <a:pt x="0" y="25"/>
                  <a:pt x="0" y="25"/>
                </a:cubicBezTo>
                <a:cubicBezTo>
                  <a:pt x="0" y="24"/>
                  <a:pt x="1" y="23"/>
                  <a:pt x="2" y="23"/>
                </a:cubicBezTo>
                <a:cubicBezTo>
                  <a:pt x="3" y="23"/>
                  <a:pt x="4" y="24"/>
                  <a:pt x="4" y="25"/>
                </a:cubicBezTo>
                <a:cubicBezTo>
                  <a:pt x="4" y="29"/>
                  <a:pt x="4" y="29"/>
                  <a:pt x="4" y="29"/>
                </a:cubicBezTo>
                <a:cubicBezTo>
                  <a:pt x="4" y="38"/>
                  <a:pt x="12" y="45"/>
                  <a:pt x="20" y="45"/>
                </a:cubicBezTo>
                <a:cubicBezTo>
                  <a:pt x="29" y="45"/>
                  <a:pt x="36" y="38"/>
                  <a:pt x="36" y="29"/>
                </a:cubicBezTo>
                <a:cubicBezTo>
                  <a:pt x="36" y="25"/>
                  <a:pt x="36" y="25"/>
                  <a:pt x="36" y="25"/>
                </a:cubicBezTo>
                <a:cubicBezTo>
                  <a:pt x="36" y="24"/>
                  <a:pt x="37" y="23"/>
                  <a:pt x="39" y="23"/>
                </a:cubicBezTo>
                <a:cubicBezTo>
                  <a:pt x="40" y="23"/>
                  <a:pt x="41" y="24"/>
                  <a:pt x="41" y="25"/>
                </a:cubicBezTo>
                <a:lnTo>
                  <a:pt x="41" y="29"/>
                </a:lnTo>
                <a:close/>
                <a:moveTo>
                  <a:pt x="32" y="29"/>
                </a:moveTo>
                <a:cubicBezTo>
                  <a:pt x="32" y="36"/>
                  <a:pt x="27" y="41"/>
                  <a:pt x="20" y="41"/>
                </a:cubicBezTo>
                <a:cubicBezTo>
                  <a:pt x="14" y="41"/>
                  <a:pt x="9" y="36"/>
                  <a:pt x="9" y="29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5"/>
                  <a:pt x="14" y="0"/>
                  <a:pt x="20" y="0"/>
                </a:cubicBezTo>
                <a:cubicBezTo>
                  <a:pt x="27" y="0"/>
                  <a:pt x="32" y="5"/>
                  <a:pt x="32" y="11"/>
                </a:cubicBezTo>
                <a:lnTo>
                  <a:pt x="32" y="2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11627" tIns="55812" rIns="111627" bIns="55812" numCol="1" anchor="t" anchorCtr="0" compatLnSpc="1"/>
          <a:lstStyle/>
          <a:p>
            <a:pPr>
              <a:lnSpc>
                <a:spcPct val="130000"/>
              </a:lnSpc>
            </a:pPr>
            <a:endParaRPr lang="en-US" sz="2800">
              <a:cs typeface="+mn-ea"/>
              <a:sym typeface="+mn-lt"/>
            </a:endParaRPr>
          </a:p>
        </p:txBody>
      </p:sp>
      <p:grpSp>
        <p:nvGrpSpPr>
          <p:cNvPr id="45" name="Group 279"/>
          <p:cNvGrpSpPr/>
          <p:nvPr/>
        </p:nvGrpSpPr>
        <p:grpSpPr>
          <a:xfrm>
            <a:off x="9330481" y="2044667"/>
            <a:ext cx="678489" cy="678484"/>
            <a:chOff x="846989" y="1401020"/>
            <a:chExt cx="877416" cy="877416"/>
          </a:xfrm>
          <a:solidFill>
            <a:schemeClr val="accent4"/>
          </a:solidFill>
          <a:effectLst/>
        </p:grpSpPr>
        <p:sp>
          <p:nvSpPr>
            <p:cNvPr id="46" name="Teardrop 39"/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7" name="Oval 40"/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30000"/>
                </a:lnSpc>
              </a:pPr>
              <a:r>
                <a:rPr lang="en-US" sz="2800" b="1" dirty="0">
                  <a:solidFill>
                    <a:schemeClr val="bg1"/>
                  </a:solidFill>
                  <a:cs typeface="+mn-ea"/>
                  <a:sym typeface="+mn-lt"/>
                </a:rPr>
                <a:t>4</a:t>
              </a:r>
            </a:p>
          </p:txBody>
        </p:sp>
      </p:grpSp>
      <p:sp>
        <p:nvSpPr>
          <p:cNvPr id="55" name="Chord 52"/>
          <p:cNvSpPr/>
          <p:nvPr/>
        </p:nvSpPr>
        <p:spPr>
          <a:xfrm rot="6745650">
            <a:off x="8509256" y="2872593"/>
            <a:ext cx="2325589" cy="2325589"/>
          </a:xfrm>
          <a:prstGeom prst="chord">
            <a:avLst>
              <a:gd name="adj1" fmla="val 4058279"/>
              <a:gd name="adj2" fmla="val 14846112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2800">
              <a:cs typeface="+mn-ea"/>
              <a:sym typeface="+mn-lt"/>
            </a:endParaRPr>
          </a:p>
        </p:txBody>
      </p:sp>
      <p:sp>
        <p:nvSpPr>
          <p:cNvPr id="56" name="Isosceles Triangle 53"/>
          <p:cNvSpPr/>
          <p:nvPr/>
        </p:nvSpPr>
        <p:spPr>
          <a:xfrm rot="10800000">
            <a:off x="9483675" y="4186412"/>
            <a:ext cx="372095" cy="320771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2800">
              <a:cs typeface="+mn-ea"/>
              <a:sym typeface="+mn-lt"/>
            </a:endParaRPr>
          </a:p>
        </p:txBody>
      </p:sp>
      <p:sp>
        <p:nvSpPr>
          <p:cNvPr id="60" name="Freeform 66"/>
          <p:cNvSpPr>
            <a:spLocks noEditPoints="1"/>
          </p:cNvSpPr>
          <p:nvPr/>
        </p:nvSpPr>
        <p:spPr bwMode="auto">
          <a:xfrm>
            <a:off x="9358872" y="3290092"/>
            <a:ext cx="621713" cy="482227"/>
          </a:xfrm>
          <a:custGeom>
            <a:avLst/>
            <a:gdLst/>
            <a:ahLst/>
            <a:cxnLst>
              <a:cxn ang="0">
                <a:pos x="29" y="41"/>
              </a:cxn>
              <a:cxn ang="0">
                <a:pos x="22" y="40"/>
              </a:cxn>
              <a:cxn ang="0">
                <a:pos x="11" y="45"/>
              </a:cxn>
              <a:cxn ang="0">
                <a:pos x="7" y="46"/>
              </a:cxn>
              <a:cxn ang="0">
                <a:pos x="7" y="46"/>
              </a:cxn>
              <a:cxn ang="0">
                <a:pos x="6" y="45"/>
              </a:cxn>
              <a:cxn ang="0">
                <a:pos x="6" y="43"/>
              </a:cxn>
              <a:cxn ang="0">
                <a:pos x="11" y="36"/>
              </a:cxn>
              <a:cxn ang="0">
                <a:pos x="0" y="20"/>
              </a:cxn>
              <a:cxn ang="0">
                <a:pos x="29" y="0"/>
              </a:cxn>
              <a:cxn ang="0">
                <a:pos x="57" y="20"/>
              </a:cxn>
              <a:cxn ang="0">
                <a:pos x="29" y="41"/>
              </a:cxn>
              <a:cxn ang="0">
                <a:pos x="62" y="47"/>
              </a:cxn>
              <a:cxn ang="0">
                <a:pos x="66" y="53"/>
              </a:cxn>
              <a:cxn ang="0">
                <a:pos x="67" y="55"/>
              </a:cxn>
              <a:cxn ang="0">
                <a:pos x="66" y="56"/>
              </a:cxn>
              <a:cxn ang="0">
                <a:pos x="62" y="55"/>
              </a:cxn>
              <a:cxn ang="0">
                <a:pos x="51" y="50"/>
              </a:cxn>
              <a:cxn ang="0">
                <a:pos x="44" y="51"/>
              </a:cxn>
              <a:cxn ang="0">
                <a:pos x="25" y="46"/>
              </a:cxn>
              <a:cxn ang="0">
                <a:pos x="29" y="46"/>
              </a:cxn>
              <a:cxn ang="0">
                <a:pos x="52" y="39"/>
              </a:cxn>
              <a:cxn ang="0">
                <a:pos x="62" y="20"/>
              </a:cxn>
              <a:cxn ang="0">
                <a:pos x="61" y="14"/>
              </a:cxn>
              <a:cxn ang="0">
                <a:pos x="72" y="30"/>
              </a:cxn>
              <a:cxn ang="0">
                <a:pos x="62" y="47"/>
              </a:cxn>
            </a:cxnLst>
            <a:rect l="0" t="0" r="r" b="b"/>
            <a:pathLst>
              <a:path w="72" h="56">
                <a:moveTo>
                  <a:pt x="29" y="41"/>
                </a:moveTo>
                <a:cubicBezTo>
                  <a:pt x="26" y="41"/>
                  <a:pt x="24" y="40"/>
                  <a:pt x="22" y="40"/>
                </a:cubicBezTo>
                <a:cubicBezTo>
                  <a:pt x="18" y="42"/>
                  <a:pt x="15" y="44"/>
                  <a:pt x="11" y="45"/>
                </a:cubicBezTo>
                <a:cubicBezTo>
                  <a:pt x="9" y="45"/>
                  <a:pt x="8" y="46"/>
                  <a:pt x="7" y="46"/>
                </a:cubicBezTo>
                <a:cubicBezTo>
                  <a:pt x="7" y="46"/>
                  <a:pt x="7" y="46"/>
                  <a:pt x="7" y="46"/>
                </a:cubicBezTo>
                <a:cubicBezTo>
                  <a:pt x="6" y="46"/>
                  <a:pt x="6" y="45"/>
                  <a:pt x="6" y="45"/>
                </a:cubicBezTo>
                <a:cubicBezTo>
                  <a:pt x="5" y="44"/>
                  <a:pt x="6" y="43"/>
                  <a:pt x="6" y="43"/>
                </a:cubicBezTo>
                <a:cubicBezTo>
                  <a:pt x="8" y="41"/>
                  <a:pt x="10" y="40"/>
                  <a:pt x="11" y="36"/>
                </a:cubicBezTo>
                <a:cubicBezTo>
                  <a:pt x="5" y="32"/>
                  <a:pt x="0" y="27"/>
                  <a:pt x="0" y="20"/>
                </a:cubicBezTo>
                <a:cubicBezTo>
                  <a:pt x="0" y="9"/>
                  <a:pt x="13" y="0"/>
                  <a:pt x="29" y="0"/>
                </a:cubicBezTo>
                <a:cubicBezTo>
                  <a:pt x="44" y="0"/>
                  <a:pt x="57" y="9"/>
                  <a:pt x="57" y="20"/>
                </a:cubicBezTo>
                <a:cubicBezTo>
                  <a:pt x="57" y="32"/>
                  <a:pt x="44" y="41"/>
                  <a:pt x="29" y="41"/>
                </a:cubicBezTo>
                <a:close/>
                <a:moveTo>
                  <a:pt x="62" y="47"/>
                </a:moveTo>
                <a:cubicBezTo>
                  <a:pt x="63" y="50"/>
                  <a:pt x="65" y="51"/>
                  <a:pt x="66" y="53"/>
                </a:cubicBezTo>
                <a:cubicBezTo>
                  <a:pt x="67" y="54"/>
                  <a:pt x="67" y="54"/>
                  <a:pt x="67" y="55"/>
                </a:cubicBezTo>
                <a:cubicBezTo>
                  <a:pt x="67" y="56"/>
                  <a:pt x="67" y="56"/>
                  <a:pt x="66" y="56"/>
                </a:cubicBezTo>
                <a:cubicBezTo>
                  <a:pt x="65" y="56"/>
                  <a:pt x="63" y="56"/>
                  <a:pt x="62" y="55"/>
                </a:cubicBezTo>
                <a:cubicBezTo>
                  <a:pt x="58" y="54"/>
                  <a:pt x="55" y="53"/>
                  <a:pt x="51" y="50"/>
                </a:cubicBezTo>
                <a:cubicBezTo>
                  <a:pt x="49" y="51"/>
                  <a:pt x="47" y="51"/>
                  <a:pt x="44" y="51"/>
                </a:cubicBezTo>
                <a:cubicBezTo>
                  <a:pt x="37" y="51"/>
                  <a:pt x="30" y="49"/>
                  <a:pt x="25" y="46"/>
                </a:cubicBezTo>
                <a:cubicBezTo>
                  <a:pt x="26" y="46"/>
                  <a:pt x="28" y="46"/>
                  <a:pt x="29" y="46"/>
                </a:cubicBezTo>
                <a:cubicBezTo>
                  <a:pt x="37" y="46"/>
                  <a:pt x="46" y="43"/>
                  <a:pt x="52" y="39"/>
                </a:cubicBezTo>
                <a:cubicBezTo>
                  <a:pt x="58" y="34"/>
                  <a:pt x="62" y="27"/>
                  <a:pt x="62" y="20"/>
                </a:cubicBezTo>
                <a:cubicBezTo>
                  <a:pt x="62" y="18"/>
                  <a:pt x="62" y="16"/>
                  <a:pt x="61" y="14"/>
                </a:cubicBezTo>
                <a:cubicBezTo>
                  <a:pt x="68" y="18"/>
                  <a:pt x="72" y="24"/>
                  <a:pt x="72" y="30"/>
                </a:cubicBezTo>
                <a:cubicBezTo>
                  <a:pt x="72" y="37"/>
                  <a:pt x="68" y="43"/>
                  <a:pt x="62" y="47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11627" tIns="55812" rIns="111627" bIns="55812" numCol="1" anchor="t" anchorCtr="0" compatLnSpc="1"/>
          <a:lstStyle/>
          <a:p>
            <a:pPr>
              <a:lnSpc>
                <a:spcPct val="130000"/>
              </a:lnSpc>
            </a:pPr>
            <a:endParaRPr lang="en-US" sz="2800">
              <a:cs typeface="+mn-ea"/>
              <a:sym typeface="+mn-lt"/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FB0B2BDE-7715-4F64-8289-D2CAB6E1009D}"/>
              </a:ext>
            </a:extLst>
          </p:cNvPr>
          <p:cNvSpPr txBox="1"/>
          <p:nvPr/>
        </p:nvSpPr>
        <p:spPr>
          <a:xfrm>
            <a:off x="1128565" y="185236"/>
            <a:ext cx="453109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851tegakizatsu" panose="02010600030101010101" charset="-128"/>
              </a:rPr>
              <a:t>BIY</a:t>
            </a:r>
            <a:r>
              <a:rPr lang="zh-CN" altLang="en-US" sz="240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851tegakizatsu" panose="02010600030101010101" charset="-128"/>
              </a:rPr>
              <a:t>的课程和团队</a:t>
            </a:r>
            <a:r>
              <a:rPr lang="en-US" altLang="zh-CN" sz="240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851tegakizatsu" panose="02010600030101010101" charset="-128"/>
              </a:rPr>
              <a:t>——</a:t>
            </a:r>
            <a:r>
              <a:rPr lang="zh-CN" altLang="en-US" sz="240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851tegakizatsu" panose="02010600030101010101" charset="-128"/>
              </a:rPr>
              <a:t>课程展示</a:t>
            </a:r>
          </a:p>
        </p:txBody>
      </p:sp>
      <p:grpSp>
        <p:nvGrpSpPr>
          <p:cNvPr id="61" name="组合 60">
            <a:extLst>
              <a:ext uri="{FF2B5EF4-FFF2-40B4-BE49-F238E27FC236}">
                <a16:creationId xmlns:a16="http://schemas.microsoft.com/office/drawing/2014/main" id="{1C63210D-4FC0-4B1A-B6AF-88EF56C89340}"/>
              </a:ext>
            </a:extLst>
          </p:cNvPr>
          <p:cNvGrpSpPr/>
          <p:nvPr/>
        </p:nvGrpSpPr>
        <p:grpSpPr>
          <a:xfrm>
            <a:off x="1848051" y="1918176"/>
            <a:ext cx="919163" cy="827088"/>
            <a:chOff x="5362576" y="1066800"/>
            <a:chExt cx="919163" cy="827088"/>
          </a:xfrm>
          <a:solidFill>
            <a:schemeClr val="bg1"/>
          </a:solidFill>
        </p:grpSpPr>
        <p:sp>
          <p:nvSpPr>
            <p:cNvPr id="62" name="Freeform 112">
              <a:extLst>
                <a:ext uri="{FF2B5EF4-FFF2-40B4-BE49-F238E27FC236}">
                  <a16:creationId xmlns:a16="http://schemas.microsoft.com/office/drawing/2014/main" id="{9D047028-F3E0-4272-A6C7-3645688FD6C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62576" y="1066800"/>
              <a:ext cx="919163" cy="827088"/>
            </a:xfrm>
            <a:custGeom>
              <a:avLst/>
              <a:gdLst>
                <a:gd name="T0" fmla="*/ 385 w 394"/>
                <a:gd name="T1" fmla="*/ 146 h 355"/>
                <a:gd name="T2" fmla="*/ 347 w 394"/>
                <a:gd name="T3" fmla="*/ 67 h 355"/>
                <a:gd name="T4" fmla="*/ 62 w 394"/>
                <a:gd name="T5" fmla="*/ 96 h 355"/>
                <a:gd name="T6" fmla="*/ 24 w 394"/>
                <a:gd name="T7" fmla="*/ 176 h 355"/>
                <a:gd name="T8" fmla="*/ 23 w 394"/>
                <a:gd name="T9" fmla="*/ 283 h 355"/>
                <a:gd name="T10" fmla="*/ 173 w 394"/>
                <a:gd name="T11" fmla="*/ 354 h 355"/>
                <a:gd name="T12" fmla="*/ 286 w 394"/>
                <a:gd name="T13" fmla="*/ 263 h 355"/>
                <a:gd name="T14" fmla="*/ 312 w 394"/>
                <a:gd name="T15" fmla="*/ 212 h 355"/>
                <a:gd name="T16" fmla="*/ 354 w 394"/>
                <a:gd name="T17" fmla="*/ 198 h 355"/>
                <a:gd name="T18" fmla="*/ 385 w 394"/>
                <a:gd name="T19" fmla="*/ 146 h 355"/>
                <a:gd name="T20" fmla="*/ 111 w 394"/>
                <a:gd name="T21" fmla="*/ 69 h 355"/>
                <a:gd name="T22" fmla="*/ 366 w 394"/>
                <a:gd name="T23" fmla="*/ 105 h 355"/>
                <a:gd name="T24" fmla="*/ 355 w 394"/>
                <a:gd name="T25" fmla="*/ 168 h 355"/>
                <a:gd name="T26" fmla="*/ 312 w 394"/>
                <a:gd name="T27" fmla="*/ 180 h 355"/>
                <a:gd name="T28" fmla="*/ 288 w 394"/>
                <a:gd name="T29" fmla="*/ 204 h 355"/>
                <a:gd name="T30" fmla="*/ 282 w 394"/>
                <a:gd name="T31" fmla="*/ 209 h 355"/>
                <a:gd name="T32" fmla="*/ 105 w 394"/>
                <a:gd name="T33" fmla="*/ 300 h 355"/>
                <a:gd name="T34" fmla="*/ 34 w 394"/>
                <a:gd name="T35" fmla="*/ 193 h 355"/>
                <a:gd name="T36" fmla="*/ 111 w 394"/>
                <a:gd name="T37" fmla="*/ 69 h 355"/>
                <a:gd name="T38" fmla="*/ 206 w 394"/>
                <a:gd name="T39" fmla="*/ 338 h 355"/>
                <a:gd name="T40" fmla="*/ 49 w 394"/>
                <a:gd name="T41" fmla="*/ 301 h 355"/>
                <a:gd name="T42" fmla="*/ 23 w 394"/>
                <a:gd name="T43" fmla="*/ 240 h 355"/>
                <a:gd name="T44" fmla="*/ 24 w 394"/>
                <a:gd name="T45" fmla="*/ 184 h 355"/>
                <a:gd name="T46" fmla="*/ 118 w 394"/>
                <a:gd name="T47" fmla="*/ 317 h 355"/>
                <a:gd name="T48" fmla="*/ 258 w 394"/>
                <a:gd name="T49" fmla="*/ 291 h 355"/>
                <a:gd name="T50" fmla="*/ 206 w 394"/>
                <a:gd name="T51" fmla="*/ 338 h 355"/>
                <a:gd name="T52" fmla="*/ 314 w 394"/>
                <a:gd name="T53" fmla="*/ 197 h 355"/>
                <a:gd name="T54" fmla="*/ 297 w 394"/>
                <a:gd name="T55" fmla="*/ 210 h 355"/>
                <a:gd name="T56" fmla="*/ 332 w 394"/>
                <a:gd name="T57" fmla="*/ 186 h 355"/>
                <a:gd name="T58" fmla="*/ 373 w 394"/>
                <a:gd name="T59" fmla="*/ 168 h 355"/>
                <a:gd name="T60" fmla="*/ 314 w 394"/>
                <a:gd name="T61" fmla="*/ 197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94" h="355">
                  <a:moveTo>
                    <a:pt x="385" y="146"/>
                  </a:moveTo>
                  <a:cubicBezTo>
                    <a:pt x="392" y="116"/>
                    <a:pt x="369" y="83"/>
                    <a:pt x="347" y="67"/>
                  </a:cubicBezTo>
                  <a:cubicBezTo>
                    <a:pt x="259" y="0"/>
                    <a:pt x="137" y="17"/>
                    <a:pt x="62" y="96"/>
                  </a:cubicBezTo>
                  <a:cubicBezTo>
                    <a:pt x="39" y="120"/>
                    <a:pt x="27" y="148"/>
                    <a:pt x="24" y="176"/>
                  </a:cubicBezTo>
                  <a:cubicBezTo>
                    <a:pt x="0" y="198"/>
                    <a:pt x="12" y="259"/>
                    <a:pt x="23" y="283"/>
                  </a:cubicBezTo>
                  <a:cubicBezTo>
                    <a:pt x="48" y="337"/>
                    <a:pt x="119" y="354"/>
                    <a:pt x="173" y="354"/>
                  </a:cubicBezTo>
                  <a:cubicBezTo>
                    <a:pt x="236" y="355"/>
                    <a:pt x="265" y="316"/>
                    <a:pt x="286" y="263"/>
                  </a:cubicBezTo>
                  <a:cubicBezTo>
                    <a:pt x="293" y="246"/>
                    <a:pt x="299" y="226"/>
                    <a:pt x="312" y="212"/>
                  </a:cubicBezTo>
                  <a:cubicBezTo>
                    <a:pt x="321" y="202"/>
                    <a:pt x="342" y="204"/>
                    <a:pt x="354" y="198"/>
                  </a:cubicBezTo>
                  <a:cubicBezTo>
                    <a:pt x="377" y="186"/>
                    <a:pt x="394" y="173"/>
                    <a:pt x="385" y="146"/>
                  </a:cubicBezTo>
                  <a:close/>
                  <a:moveTo>
                    <a:pt x="111" y="69"/>
                  </a:moveTo>
                  <a:cubicBezTo>
                    <a:pt x="186" y="18"/>
                    <a:pt x="314" y="20"/>
                    <a:pt x="366" y="105"/>
                  </a:cubicBezTo>
                  <a:cubicBezTo>
                    <a:pt x="379" y="125"/>
                    <a:pt x="376" y="156"/>
                    <a:pt x="355" y="168"/>
                  </a:cubicBezTo>
                  <a:cubicBezTo>
                    <a:pt x="343" y="175"/>
                    <a:pt x="326" y="176"/>
                    <a:pt x="312" y="180"/>
                  </a:cubicBezTo>
                  <a:cubicBezTo>
                    <a:pt x="298" y="184"/>
                    <a:pt x="290" y="193"/>
                    <a:pt x="288" y="204"/>
                  </a:cubicBezTo>
                  <a:cubicBezTo>
                    <a:pt x="285" y="204"/>
                    <a:pt x="282" y="206"/>
                    <a:pt x="282" y="209"/>
                  </a:cubicBezTo>
                  <a:cubicBezTo>
                    <a:pt x="280" y="301"/>
                    <a:pt x="180" y="332"/>
                    <a:pt x="105" y="300"/>
                  </a:cubicBezTo>
                  <a:cubicBezTo>
                    <a:pt x="62" y="282"/>
                    <a:pt x="36" y="240"/>
                    <a:pt x="34" y="193"/>
                  </a:cubicBezTo>
                  <a:cubicBezTo>
                    <a:pt x="31" y="141"/>
                    <a:pt x="70" y="97"/>
                    <a:pt x="111" y="69"/>
                  </a:cubicBezTo>
                  <a:close/>
                  <a:moveTo>
                    <a:pt x="206" y="338"/>
                  </a:moveTo>
                  <a:cubicBezTo>
                    <a:pt x="156" y="354"/>
                    <a:pt x="87" y="335"/>
                    <a:pt x="49" y="301"/>
                  </a:cubicBezTo>
                  <a:cubicBezTo>
                    <a:pt x="32" y="285"/>
                    <a:pt x="26" y="263"/>
                    <a:pt x="23" y="240"/>
                  </a:cubicBezTo>
                  <a:cubicBezTo>
                    <a:pt x="21" y="226"/>
                    <a:pt x="17" y="200"/>
                    <a:pt x="24" y="184"/>
                  </a:cubicBezTo>
                  <a:cubicBezTo>
                    <a:pt x="21" y="241"/>
                    <a:pt x="56" y="296"/>
                    <a:pt x="118" y="317"/>
                  </a:cubicBezTo>
                  <a:cubicBezTo>
                    <a:pt x="167" y="333"/>
                    <a:pt x="223" y="323"/>
                    <a:pt x="258" y="291"/>
                  </a:cubicBezTo>
                  <a:cubicBezTo>
                    <a:pt x="247" y="312"/>
                    <a:pt x="232" y="329"/>
                    <a:pt x="206" y="338"/>
                  </a:cubicBezTo>
                  <a:close/>
                  <a:moveTo>
                    <a:pt x="314" y="197"/>
                  </a:moveTo>
                  <a:cubicBezTo>
                    <a:pt x="307" y="199"/>
                    <a:pt x="302" y="204"/>
                    <a:pt x="297" y="210"/>
                  </a:cubicBezTo>
                  <a:cubicBezTo>
                    <a:pt x="301" y="196"/>
                    <a:pt x="312" y="189"/>
                    <a:pt x="332" y="186"/>
                  </a:cubicBezTo>
                  <a:cubicBezTo>
                    <a:pt x="348" y="183"/>
                    <a:pt x="362" y="179"/>
                    <a:pt x="373" y="168"/>
                  </a:cubicBezTo>
                  <a:cubicBezTo>
                    <a:pt x="364" y="188"/>
                    <a:pt x="332" y="190"/>
                    <a:pt x="314" y="19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3" name="Freeform 113">
              <a:extLst>
                <a:ext uri="{FF2B5EF4-FFF2-40B4-BE49-F238E27FC236}">
                  <a16:creationId xmlns:a16="http://schemas.microsoft.com/office/drawing/2014/main" id="{ED3E8E74-866C-4763-9311-4D03656BB44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70576" y="1346200"/>
              <a:ext cx="201613" cy="157163"/>
            </a:xfrm>
            <a:custGeom>
              <a:avLst/>
              <a:gdLst>
                <a:gd name="T0" fmla="*/ 64 w 86"/>
                <a:gd name="T1" fmla="*/ 9 h 67"/>
                <a:gd name="T2" fmla="*/ 59 w 86"/>
                <a:gd name="T3" fmla="*/ 17 h 67"/>
                <a:gd name="T4" fmla="*/ 59 w 86"/>
                <a:gd name="T5" fmla="*/ 18 h 67"/>
                <a:gd name="T6" fmla="*/ 0 w 86"/>
                <a:gd name="T7" fmla="*/ 49 h 67"/>
                <a:gd name="T8" fmla="*/ 3 w 86"/>
                <a:gd name="T9" fmla="*/ 56 h 67"/>
                <a:gd name="T10" fmla="*/ 66 w 86"/>
                <a:gd name="T11" fmla="*/ 50 h 67"/>
                <a:gd name="T12" fmla="*/ 64 w 86"/>
                <a:gd name="T13" fmla="*/ 9 h 67"/>
                <a:gd name="T14" fmla="*/ 59 w 86"/>
                <a:gd name="T15" fmla="*/ 23 h 67"/>
                <a:gd name="T16" fmla="*/ 62 w 86"/>
                <a:gd name="T17" fmla="*/ 21 h 67"/>
                <a:gd name="T18" fmla="*/ 67 w 86"/>
                <a:gd name="T19" fmla="*/ 31 h 67"/>
                <a:gd name="T20" fmla="*/ 67 w 86"/>
                <a:gd name="T21" fmla="*/ 31 h 67"/>
                <a:gd name="T22" fmla="*/ 38 w 86"/>
                <a:gd name="T23" fmla="*/ 32 h 67"/>
                <a:gd name="T24" fmla="*/ 26 w 86"/>
                <a:gd name="T25" fmla="*/ 49 h 67"/>
                <a:gd name="T26" fmla="*/ 14 w 86"/>
                <a:gd name="T27" fmla="*/ 47 h 67"/>
                <a:gd name="T28" fmla="*/ 59 w 86"/>
                <a:gd name="T29" fmla="*/ 23 h 67"/>
                <a:gd name="T30" fmla="*/ 32 w 86"/>
                <a:gd name="T31" fmla="*/ 49 h 67"/>
                <a:gd name="T32" fmla="*/ 46 w 86"/>
                <a:gd name="T33" fmla="*/ 38 h 67"/>
                <a:gd name="T34" fmla="*/ 58 w 86"/>
                <a:gd name="T35" fmla="*/ 39 h 67"/>
                <a:gd name="T36" fmla="*/ 60 w 86"/>
                <a:gd name="T37" fmla="*/ 39 h 67"/>
                <a:gd name="T38" fmla="*/ 54 w 86"/>
                <a:gd name="T39" fmla="*/ 43 h 67"/>
                <a:gd name="T40" fmla="*/ 32 w 86"/>
                <a:gd name="T41" fmla="*/ 49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6" h="67">
                  <a:moveTo>
                    <a:pt x="64" y="9"/>
                  </a:moveTo>
                  <a:cubicBezTo>
                    <a:pt x="59" y="8"/>
                    <a:pt x="56" y="14"/>
                    <a:pt x="59" y="17"/>
                  </a:cubicBezTo>
                  <a:cubicBezTo>
                    <a:pt x="59" y="18"/>
                    <a:pt x="59" y="18"/>
                    <a:pt x="59" y="18"/>
                  </a:cubicBezTo>
                  <a:cubicBezTo>
                    <a:pt x="37" y="0"/>
                    <a:pt x="7" y="26"/>
                    <a:pt x="0" y="49"/>
                  </a:cubicBezTo>
                  <a:cubicBezTo>
                    <a:pt x="0" y="52"/>
                    <a:pt x="1" y="55"/>
                    <a:pt x="3" y="56"/>
                  </a:cubicBezTo>
                  <a:cubicBezTo>
                    <a:pt x="22" y="67"/>
                    <a:pt x="48" y="62"/>
                    <a:pt x="66" y="50"/>
                  </a:cubicBezTo>
                  <a:cubicBezTo>
                    <a:pt x="82" y="40"/>
                    <a:pt x="86" y="16"/>
                    <a:pt x="64" y="9"/>
                  </a:cubicBezTo>
                  <a:close/>
                  <a:moveTo>
                    <a:pt x="59" y="23"/>
                  </a:moveTo>
                  <a:cubicBezTo>
                    <a:pt x="61" y="24"/>
                    <a:pt x="63" y="23"/>
                    <a:pt x="62" y="21"/>
                  </a:cubicBezTo>
                  <a:cubicBezTo>
                    <a:pt x="65" y="24"/>
                    <a:pt x="68" y="27"/>
                    <a:pt x="67" y="31"/>
                  </a:cubicBezTo>
                  <a:cubicBezTo>
                    <a:pt x="67" y="31"/>
                    <a:pt x="67" y="31"/>
                    <a:pt x="67" y="31"/>
                  </a:cubicBezTo>
                  <a:cubicBezTo>
                    <a:pt x="59" y="27"/>
                    <a:pt x="45" y="29"/>
                    <a:pt x="38" y="32"/>
                  </a:cubicBezTo>
                  <a:cubicBezTo>
                    <a:pt x="30" y="35"/>
                    <a:pt x="26" y="41"/>
                    <a:pt x="26" y="49"/>
                  </a:cubicBezTo>
                  <a:cubicBezTo>
                    <a:pt x="22" y="49"/>
                    <a:pt x="18" y="48"/>
                    <a:pt x="14" y="47"/>
                  </a:cubicBezTo>
                  <a:cubicBezTo>
                    <a:pt x="21" y="30"/>
                    <a:pt x="40" y="15"/>
                    <a:pt x="59" y="23"/>
                  </a:cubicBezTo>
                  <a:close/>
                  <a:moveTo>
                    <a:pt x="32" y="49"/>
                  </a:moveTo>
                  <a:cubicBezTo>
                    <a:pt x="34" y="43"/>
                    <a:pt x="39" y="39"/>
                    <a:pt x="46" y="38"/>
                  </a:cubicBezTo>
                  <a:cubicBezTo>
                    <a:pt x="50" y="38"/>
                    <a:pt x="54" y="38"/>
                    <a:pt x="58" y="39"/>
                  </a:cubicBezTo>
                  <a:cubicBezTo>
                    <a:pt x="59" y="39"/>
                    <a:pt x="59" y="39"/>
                    <a:pt x="60" y="39"/>
                  </a:cubicBezTo>
                  <a:cubicBezTo>
                    <a:pt x="58" y="41"/>
                    <a:pt x="56" y="42"/>
                    <a:pt x="54" y="43"/>
                  </a:cubicBezTo>
                  <a:cubicBezTo>
                    <a:pt x="47" y="46"/>
                    <a:pt x="40" y="48"/>
                    <a:pt x="32" y="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4" name="Freeform 114">
              <a:extLst>
                <a:ext uri="{FF2B5EF4-FFF2-40B4-BE49-F238E27FC236}">
                  <a16:creationId xmlns:a16="http://schemas.microsoft.com/office/drawing/2014/main" id="{C9EFCC13-960A-459D-88A5-560556BA8DB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48376" y="1246187"/>
              <a:ext cx="158750" cy="192088"/>
            </a:xfrm>
            <a:custGeom>
              <a:avLst/>
              <a:gdLst>
                <a:gd name="T0" fmla="*/ 51 w 68"/>
                <a:gd name="T1" fmla="*/ 11 h 82"/>
                <a:gd name="T2" fmla="*/ 46 w 68"/>
                <a:gd name="T3" fmla="*/ 5 h 82"/>
                <a:gd name="T4" fmla="*/ 8 w 68"/>
                <a:gd name="T5" fmla="*/ 24 h 82"/>
                <a:gd name="T6" fmla="*/ 9 w 68"/>
                <a:gd name="T7" fmla="*/ 29 h 82"/>
                <a:gd name="T8" fmla="*/ 1 w 68"/>
                <a:gd name="T9" fmla="*/ 40 h 82"/>
                <a:gd name="T10" fmla="*/ 4 w 68"/>
                <a:gd name="T11" fmla="*/ 48 h 82"/>
                <a:gd name="T12" fmla="*/ 51 w 68"/>
                <a:gd name="T13" fmla="*/ 68 h 82"/>
                <a:gd name="T14" fmla="*/ 51 w 68"/>
                <a:gd name="T15" fmla="*/ 11 h 82"/>
                <a:gd name="T16" fmla="*/ 44 w 68"/>
                <a:gd name="T17" fmla="*/ 57 h 82"/>
                <a:gd name="T18" fmla="*/ 26 w 68"/>
                <a:gd name="T19" fmla="*/ 45 h 82"/>
                <a:gd name="T20" fmla="*/ 13 w 68"/>
                <a:gd name="T21" fmla="*/ 38 h 82"/>
                <a:gd name="T22" fmla="*/ 16 w 68"/>
                <a:gd name="T23" fmla="*/ 30 h 82"/>
                <a:gd name="T24" fmla="*/ 19 w 68"/>
                <a:gd name="T25" fmla="*/ 27 h 82"/>
                <a:gd name="T26" fmla="*/ 39 w 68"/>
                <a:gd name="T27" fmla="*/ 16 h 82"/>
                <a:gd name="T28" fmla="*/ 44 w 68"/>
                <a:gd name="T29" fmla="*/ 57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8" h="82">
                  <a:moveTo>
                    <a:pt x="51" y="11"/>
                  </a:moveTo>
                  <a:cubicBezTo>
                    <a:pt x="51" y="8"/>
                    <a:pt x="49" y="6"/>
                    <a:pt x="46" y="5"/>
                  </a:cubicBezTo>
                  <a:cubicBezTo>
                    <a:pt x="29" y="0"/>
                    <a:pt x="14" y="7"/>
                    <a:pt x="8" y="24"/>
                  </a:cubicBezTo>
                  <a:cubicBezTo>
                    <a:pt x="7" y="26"/>
                    <a:pt x="8" y="28"/>
                    <a:pt x="9" y="29"/>
                  </a:cubicBezTo>
                  <a:cubicBezTo>
                    <a:pt x="6" y="33"/>
                    <a:pt x="4" y="36"/>
                    <a:pt x="1" y="40"/>
                  </a:cubicBezTo>
                  <a:cubicBezTo>
                    <a:pt x="0" y="42"/>
                    <a:pt x="1" y="47"/>
                    <a:pt x="4" y="48"/>
                  </a:cubicBezTo>
                  <a:cubicBezTo>
                    <a:pt x="19" y="50"/>
                    <a:pt x="35" y="82"/>
                    <a:pt x="51" y="68"/>
                  </a:cubicBezTo>
                  <a:cubicBezTo>
                    <a:pt x="68" y="52"/>
                    <a:pt x="52" y="29"/>
                    <a:pt x="51" y="11"/>
                  </a:cubicBezTo>
                  <a:close/>
                  <a:moveTo>
                    <a:pt x="44" y="57"/>
                  </a:moveTo>
                  <a:cubicBezTo>
                    <a:pt x="41" y="61"/>
                    <a:pt x="29" y="48"/>
                    <a:pt x="26" y="45"/>
                  </a:cubicBezTo>
                  <a:cubicBezTo>
                    <a:pt x="22" y="42"/>
                    <a:pt x="18" y="39"/>
                    <a:pt x="13" y="38"/>
                  </a:cubicBezTo>
                  <a:cubicBezTo>
                    <a:pt x="14" y="36"/>
                    <a:pt x="15" y="33"/>
                    <a:pt x="16" y="30"/>
                  </a:cubicBezTo>
                  <a:cubicBezTo>
                    <a:pt x="17" y="29"/>
                    <a:pt x="18" y="28"/>
                    <a:pt x="19" y="27"/>
                  </a:cubicBezTo>
                  <a:cubicBezTo>
                    <a:pt x="23" y="17"/>
                    <a:pt x="30" y="14"/>
                    <a:pt x="39" y="16"/>
                  </a:cubicBezTo>
                  <a:cubicBezTo>
                    <a:pt x="42" y="29"/>
                    <a:pt x="51" y="48"/>
                    <a:pt x="44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5" name="Freeform 115">
              <a:extLst>
                <a:ext uri="{FF2B5EF4-FFF2-40B4-BE49-F238E27FC236}">
                  <a16:creationId xmlns:a16="http://schemas.microsoft.com/office/drawing/2014/main" id="{9B9A21C0-4001-4F2C-9E6E-F07C4198698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10263" y="1160462"/>
              <a:ext cx="142875" cy="184150"/>
            </a:xfrm>
            <a:custGeom>
              <a:avLst/>
              <a:gdLst>
                <a:gd name="T0" fmla="*/ 42 w 61"/>
                <a:gd name="T1" fmla="*/ 11 h 79"/>
                <a:gd name="T2" fmla="*/ 9 w 61"/>
                <a:gd name="T3" fmla="*/ 36 h 79"/>
                <a:gd name="T4" fmla="*/ 9 w 61"/>
                <a:gd name="T5" fmla="*/ 36 h 79"/>
                <a:gd name="T6" fmla="*/ 1 w 61"/>
                <a:gd name="T7" fmla="*/ 58 h 79"/>
                <a:gd name="T8" fmla="*/ 13 w 61"/>
                <a:gd name="T9" fmla="*/ 73 h 79"/>
                <a:gd name="T10" fmla="*/ 55 w 61"/>
                <a:gd name="T11" fmla="*/ 54 h 79"/>
                <a:gd name="T12" fmla="*/ 42 w 61"/>
                <a:gd name="T13" fmla="*/ 11 h 79"/>
                <a:gd name="T14" fmla="*/ 43 w 61"/>
                <a:gd name="T15" fmla="*/ 48 h 79"/>
                <a:gd name="T16" fmla="*/ 19 w 61"/>
                <a:gd name="T17" fmla="*/ 62 h 79"/>
                <a:gd name="T18" fmla="*/ 15 w 61"/>
                <a:gd name="T19" fmla="*/ 41 h 79"/>
                <a:gd name="T20" fmla="*/ 18 w 61"/>
                <a:gd name="T21" fmla="*/ 38 h 79"/>
                <a:gd name="T22" fmla="*/ 35 w 61"/>
                <a:gd name="T23" fmla="*/ 22 h 79"/>
                <a:gd name="T24" fmla="*/ 43 w 61"/>
                <a:gd name="T25" fmla="*/ 48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1" h="79">
                  <a:moveTo>
                    <a:pt x="42" y="11"/>
                  </a:moveTo>
                  <a:cubicBezTo>
                    <a:pt x="25" y="0"/>
                    <a:pt x="8" y="20"/>
                    <a:pt x="9" y="36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4" y="42"/>
                    <a:pt x="0" y="50"/>
                    <a:pt x="1" y="58"/>
                  </a:cubicBezTo>
                  <a:cubicBezTo>
                    <a:pt x="2" y="65"/>
                    <a:pt x="6" y="70"/>
                    <a:pt x="13" y="73"/>
                  </a:cubicBezTo>
                  <a:cubicBezTo>
                    <a:pt x="29" y="79"/>
                    <a:pt x="49" y="69"/>
                    <a:pt x="55" y="54"/>
                  </a:cubicBezTo>
                  <a:cubicBezTo>
                    <a:pt x="61" y="39"/>
                    <a:pt x="55" y="21"/>
                    <a:pt x="42" y="11"/>
                  </a:cubicBezTo>
                  <a:close/>
                  <a:moveTo>
                    <a:pt x="43" y="48"/>
                  </a:moveTo>
                  <a:cubicBezTo>
                    <a:pt x="40" y="58"/>
                    <a:pt x="28" y="63"/>
                    <a:pt x="19" y="62"/>
                  </a:cubicBezTo>
                  <a:cubicBezTo>
                    <a:pt x="8" y="60"/>
                    <a:pt x="11" y="48"/>
                    <a:pt x="15" y="41"/>
                  </a:cubicBezTo>
                  <a:cubicBezTo>
                    <a:pt x="16" y="40"/>
                    <a:pt x="17" y="40"/>
                    <a:pt x="18" y="38"/>
                  </a:cubicBezTo>
                  <a:cubicBezTo>
                    <a:pt x="22" y="33"/>
                    <a:pt x="26" y="15"/>
                    <a:pt x="35" y="22"/>
                  </a:cubicBezTo>
                  <a:cubicBezTo>
                    <a:pt x="43" y="28"/>
                    <a:pt x="46" y="39"/>
                    <a:pt x="43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6" name="Freeform 116">
              <a:extLst>
                <a:ext uri="{FF2B5EF4-FFF2-40B4-BE49-F238E27FC236}">
                  <a16:creationId xmlns:a16="http://schemas.microsoft.com/office/drawing/2014/main" id="{0FB8A28A-8D62-45C0-BF04-E8645A124EE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80088" y="1166812"/>
              <a:ext cx="114300" cy="161925"/>
            </a:xfrm>
            <a:custGeom>
              <a:avLst/>
              <a:gdLst>
                <a:gd name="T0" fmla="*/ 42 w 49"/>
                <a:gd name="T1" fmla="*/ 7 h 69"/>
                <a:gd name="T2" fmla="*/ 16 w 49"/>
                <a:gd name="T3" fmla="*/ 8 h 69"/>
                <a:gd name="T4" fmla="*/ 13 w 49"/>
                <a:gd name="T5" fmla="*/ 12 h 69"/>
                <a:gd name="T6" fmla="*/ 2 w 49"/>
                <a:gd name="T7" fmla="*/ 17 h 69"/>
                <a:gd name="T8" fmla="*/ 9 w 49"/>
                <a:gd name="T9" fmla="*/ 34 h 69"/>
                <a:gd name="T10" fmla="*/ 3 w 49"/>
                <a:gd name="T11" fmla="*/ 60 h 69"/>
                <a:gd name="T12" fmla="*/ 9 w 49"/>
                <a:gd name="T13" fmla="*/ 68 h 69"/>
                <a:gd name="T14" fmla="*/ 47 w 49"/>
                <a:gd name="T15" fmla="*/ 29 h 69"/>
                <a:gd name="T16" fmla="*/ 42 w 49"/>
                <a:gd name="T17" fmla="*/ 7 h 69"/>
                <a:gd name="T18" fmla="*/ 34 w 49"/>
                <a:gd name="T19" fmla="*/ 30 h 69"/>
                <a:gd name="T20" fmla="*/ 17 w 49"/>
                <a:gd name="T21" fmla="*/ 54 h 69"/>
                <a:gd name="T22" fmla="*/ 21 w 49"/>
                <a:gd name="T23" fmla="*/ 36 h 69"/>
                <a:gd name="T24" fmla="*/ 20 w 49"/>
                <a:gd name="T25" fmla="*/ 29 h 69"/>
                <a:gd name="T26" fmla="*/ 13 w 49"/>
                <a:gd name="T27" fmla="*/ 22 h 69"/>
                <a:gd name="T28" fmla="*/ 17 w 49"/>
                <a:gd name="T29" fmla="*/ 19 h 69"/>
                <a:gd name="T30" fmla="*/ 20 w 49"/>
                <a:gd name="T31" fmla="*/ 19 h 69"/>
                <a:gd name="T32" fmla="*/ 35 w 49"/>
                <a:gd name="T33" fmla="*/ 16 h 69"/>
                <a:gd name="T34" fmla="*/ 34 w 49"/>
                <a:gd name="T35" fmla="*/ 3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" h="69">
                  <a:moveTo>
                    <a:pt x="42" y="7"/>
                  </a:moveTo>
                  <a:cubicBezTo>
                    <a:pt x="35" y="0"/>
                    <a:pt x="23" y="4"/>
                    <a:pt x="16" y="8"/>
                  </a:cubicBezTo>
                  <a:cubicBezTo>
                    <a:pt x="14" y="9"/>
                    <a:pt x="14" y="10"/>
                    <a:pt x="13" y="12"/>
                  </a:cubicBezTo>
                  <a:cubicBezTo>
                    <a:pt x="9" y="11"/>
                    <a:pt x="4" y="12"/>
                    <a:pt x="2" y="17"/>
                  </a:cubicBezTo>
                  <a:cubicBezTo>
                    <a:pt x="0" y="24"/>
                    <a:pt x="5" y="30"/>
                    <a:pt x="9" y="34"/>
                  </a:cubicBezTo>
                  <a:cubicBezTo>
                    <a:pt x="6" y="43"/>
                    <a:pt x="7" y="52"/>
                    <a:pt x="3" y="60"/>
                  </a:cubicBezTo>
                  <a:cubicBezTo>
                    <a:pt x="2" y="64"/>
                    <a:pt x="6" y="68"/>
                    <a:pt x="9" y="68"/>
                  </a:cubicBezTo>
                  <a:cubicBezTo>
                    <a:pt x="28" y="69"/>
                    <a:pt x="43" y="46"/>
                    <a:pt x="47" y="29"/>
                  </a:cubicBezTo>
                  <a:cubicBezTo>
                    <a:pt x="49" y="22"/>
                    <a:pt x="49" y="12"/>
                    <a:pt x="42" y="7"/>
                  </a:cubicBezTo>
                  <a:close/>
                  <a:moveTo>
                    <a:pt x="34" y="30"/>
                  </a:moveTo>
                  <a:cubicBezTo>
                    <a:pt x="31" y="38"/>
                    <a:pt x="25" y="50"/>
                    <a:pt x="17" y="54"/>
                  </a:cubicBezTo>
                  <a:cubicBezTo>
                    <a:pt x="18" y="48"/>
                    <a:pt x="18" y="41"/>
                    <a:pt x="21" y="36"/>
                  </a:cubicBezTo>
                  <a:cubicBezTo>
                    <a:pt x="22" y="33"/>
                    <a:pt x="22" y="30"/>
                    <a:pt x="20" y="29"/>
                  </a:cubicBezTo>
                  <a:cubicBezTo>
                    <a:pt x="18" y="27"/>
                    <a:pt x="15" y="24"/>
                    <a:pt x="13" y="22"/>
                  </a:cubicBezTo>
                  <a:cubicBezTo>
                    <a:pt x="12" y="21"/>
                    <a:pt x="15" y="20"/>
                    <a:pt x="17" y="19"/>
                  </a:cubicBezTo>
                  <a:cubicBezTo>
                    <a:pt x="18" y="19"/>
                    <a:pt x="19" y="19"/>
                    <a:pt x="20" y="19"/>
                  </a:cubicBezTo>
                  <a:cubicBezTo>
                    <a:pt x="23" y="17"/>
                    <a:pt x="33" y="12"/>
                    <a:pt x="35" y="16"/>
                  </a:cubicBezTo>
                  <a:cubicBezTo>
                    <a:pt x="38" y="20"/>
                    <a:pt x="35" y="26"/>
                    <a:pt x="34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7" name="Freeform 117">
              <a:extLst>
                <a:ext uri="{FF2B5EF4-FFF2-40B4-BE49-F238E27FC236}">
                  <a16:creationId xmlns:a16="http://schemas.microsoft.com/office/drawing/2014/main" id="{55AECC72-99BA-4D0D-88BF-0555135827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89588" y="1201737"/>
              <a:ext cx="149225" cy="176213"/>
            </a:xfrm>
            <a:custGeom>
              <a:avLst/>
              <a:gdLst>
                <a:gd name="T0" fmla="*/ 52 w 64"/>
                <a:gd name="T1" fmla="*/ 8 h 75"/>
                <a:gd name="T2" fmla="*/ 24 w 64"/>
                <a:gd name="T3" fmla="*/ 24 h 75"/>
                <a:gd name="T4" fmla="*/ 0 w 64"/>
                <a:gd name="T5" fmla="*/ 47 h 75"/>
                <a:gd name="T6" fmla="*/ 7 w 64"/>
                <a:gd name="T7" fmla="*/ 53 h 75"/>
                <a:gd name="T8" fmla="*/ 23 w 64"/>
                <a:gd name="T9" fmla="*/ 53 h 75"/>
                <a:gd name="T10" fmla="*/ 42 w 64"/>
                <a:gd name="T11" fmla="*/ 72 h 75"/>
                <a:gd name="T12" fmla="*/ 61 w 64"/>
                <a:gd name="T13" fmla="*/ 43 h 75"/>
                <a:gd name="T14" fmla="*/ 52 w 64"/>
                <a:gd name="T15" fmla="*/ 8 h 75"/>
                <a:gd name="T16" fmla="*/ 51 w 64"/>
                <a:gd name="T17" fmla="*/ 42 h 75"/>
                <a:gd name="T18" fmla="*/ 42 w 64"/>
                <a:gd name="T19" fmla="*/ 59 h 75"/>
                <a:gd name="T20" fmla="*/ 33 w 64"/>
                <a:gd name="T21" fmla="*/ 47 h 75"/>
                <a:gd name="T22" fmla="*/ 26 w 64"/>
                <a:gd name="T23" fmla="*/ 41 h 75"/>
                <a:gd name="T24" fmla="*/ 13 w 64"/>
                <a:gd name="T25" fmla="*/ 41 h 75"/>
                <a:gd name="T26" fmla="*/ 32 w 64"/>
                <a:gd name="T27" fmla="*/ 34 h 75"/>
                <a:gd name="T28" fmla="*/ 34 w 64"/>
                <a:gd name="T29" fmla="*/ 27 h 75"/>
                <a:gd name="T30" fmla="*/ 48 w 64"/>
                <a:gd name="T31" fmla="*/ 19 h 75"/>
                <a:gd name="T32" fmla="*/ 51 w 64"/>
                <a:gd name="T33" fmla="*/ 42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4" h="75">
                  <a:moveTo>
                    <a:pt x="52" y="8"/>
                  </a:moveTo>
                  <a:cubicBezTo>
                    <a:pt x="40" y="0"/>
                    <a:pt x="29" y="14"/>
                    <a:pt x="24" y="24"/>
                  </a:cubicBezTo>
                  <a:cubicBezTo>
                    <a:pt x="11" y="23"/>
                    <a:pt x="0" y="32"/>
                    <a:pt x="0" y="47"/>
                  </a:cubicBezTo>
                  <a:cubicBezTo>
                    <a:pt x="0" y="51"/>
                    <a:pt x="4" y="54"/>
                    <a:pt x="7" y="53"/>
                  </a:cubicBezTo>
                  <a:cubicBezTo>
                    <a:pt x="12" y="51"/>
                    <a:pt x="18" y="53"/>
                    <a:pt x="23" y="53"/>
                  </a:cubicBezTo>
                  <a:cubicBezTo>
                    <a:pt x="25" y="63"/>
                    <a:pt x="30" y="75"/>
                    <a:pt x="42" y="72"/>
                  </a:cubicBezTo>
                  <a:cubicBezTo>
                    <a:pt x="53" y="70"/>
                    <a:pt x="59" y="53"/>
                    <a:pt x="61" y="43"/>
                  </a:cubicBezTo>
                  <a:cubicBezTo>
                    <a:pt x="64" y="32"/>
                    <a:pt x="62" y="15"/>
                    <a:pt x="52" y="8"/>
                  </a:cubicBezTo>
                  <a:close/>
                  <a:moveTo>
                    <a:pt x="51" y="42"/>
                  </a:moveTo>
                  <a:cubicBezTo>
                    <a:pt x="49" y="48"/>
                    <a:pt x="46" y="55"/>
                    <a:pt x="42" y="59"/>
                  </a:cubicBezTo>
                  <a:cubicBezTo>
                    <a:pt x="36" y="67"/>
                    <a:pt x="34" y="51"/>
                    <a:pt x="33" y="47"/>
                  </a:cubicBezTo>
                  <a:cubicBezTo>
                    <a:pt x="33" y="43"/>
                    <a:pt x="30" y="41"/>
                    <a:pt x="26" y="41"/>
                  </a:cubicBezTo>
                  <a:cubicBezTo>
                    <a:pt x="22" y="42"/>
                    <a:pt x="18" y="41"/>
                    <a:pt x="13" y="41"/>
                  </a:cubicBezTo>
                  <a:cubicBezTo>
                    <a:pt x="16" y="34"/>
                    <a:pt x="24" y="32"/>
                    <a:pt x="32" y="34"/>
                  </a:cubicBezTo>
                  <a:cubicBezTo>
                    <a:pt x="36" y="34"/>
                    <a:pt x="38" y="29"/>
                    <a:pt x="34" y="27"/>
                  </a:cubicBezTo>
                  <a:cubicBezTo>
                    <a:pt x="38" y="21"/>
                    <a:pt x="43" y="13"/>
                    <a:pt x="48" y="19"/>
                  </a:cubicBezTo>
                  <a:cubicBezTo>
                    <a:pt x="52" y="25"/>
                    <a:pt x="52" y="35"/>
                    <a:pt x="51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8" name="Freeform 118">
              <a:extLst>
                <a:ext uri="{FF2B5EF4-FFF2-40B4-BE49-F238E27FC236}">
                  <a16:creationId xmlns:a16="http://schemas.microsoft.com/office/drawing/2014/main" id="{2E871A09-66DB-4BBF-8646-6A094C203B5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76876" y="1350962"/>
              <a:ext cx="166688" cy="171450"/>
            </a:xfrm>
            <a:custGeom>
              <a:avLst/>
              <a:gdLst>
                <a:gd name="T0" fmla="*/ 63 w 71"/>
                <a:gd name="T1" fmla="*/ 8 h 73"/>
                <a:gd name="T2" fmla="*/ 44 w 71"/>
                <a:gd name="T3" fmla="*/ 1 h 73"/>
                <a:gd name="T4" fmla="*/ 30 w 71"/>
                <a:gd name="T5" fmla="*/ 10 h 73"/>
                <a:gd name="T6" fmla="*/ 29 w 71"/>
                <a:gd name="T7" fmla="*/ 9 h 73"/>
                <a:gd name="T8" fmla="*/ 4 w 71"/>
                <a:gd name="T9" fmla="*/ 19 h 73"/>
                <a:gd name="T10" fmla="*/ 9 w 71"/>
                <a:gd name="T11" fmla="*/ 43 h 73"/>
                <a:gd name="T12" fmla="*/ 52 w 71"/>
                <a:gd name="T13" fmla="*/ 62 h 73"/>
                <a:gd name="T14" fmla="*/ 57 w 71"/>
                <a:gd name="T15" fmla="*/ 36 h 73"/>
                <a:gd name="T16" fmla="*/ 70 w 71"/>
                <a:gd name="T17" fmla="*/ 26 h 73"/>
                <a:gd name="T18" fmla="*/ 63 w 71"/>
                <a:gd name="T19" fmla="*/ 8 h 73"/>
                <a:gd name="T20" fmla="*/ 59 w 71"/>
                <a:gd name="T21" fmla="*/ 25 h 73"/>
                <a:gd name="T22" fmla="*/ 51 w 71"/>
                <a:gd name="T23" fmla="*/ 26 h 73"/>
                <a:gd name="T24" fmla="*/ 46 w 71"/>
                <a:gd name="T25" fmla="*/ 33 h 73"/>
                <a:gd name="T26" fmla="*/ 47 w 71"/>
                <a:gd name="T27" fmla="*/ 49 h 73"/>
                <a:gd name="T28" fmla="*/ 46 w 71"/>
                <a:gd name="T29" fmla="*/ 52 h 73"/>
                <a:gd name="T30" fmla="*/ 46 w 71"/>
                <a:gd name="T31" fmla="*/ 53 h 73"/>
                <a:gd name="T32" fmla="*/ 45 w 71"/>
                <a:gd name="T33" fmla="*/ 54 h 73"/>
                <a:gd name="T34" fmla="*/ 44 w 71"/>
                <a:gd name="T35" fmla="*/ 54 h 73"/>
                <a:gd name="T36" fmla="*/ 43 w 71"/>
                <a:gd name="T37" fmla="*/ 54 h 73"/>
                <a:gd name="T38" fmla="*/ 41 w 71"/>
                <a:gd name="T39" fmla="*/ 54 h 73"/>
                <a:gd name="T40" fmla="*/ 41 w 71"/>
                <a:gd name="T41" fmla="*/ 54 h 73"/>
                <a:gd name="T42" fmla="*/ 41 w 71"/>
                <a:gd name="T43" fmla="*/ 54 h 73"/>
                <a:gd name="T44" fmla="*/ 40 w 71"/>
                <a:gd name="T45" fmla="*/ 54 h 73"/>
                <a:gd name="T46" fmla="*/ 37 w 71"/>
                <a:gd name="T47" fmla="*/ 53 h 73"/>
                <a:gd name="T48" fmla="*/ 36 w 71"/>
                <a:gd name="T49" fmla="*/ 52 h 73"/>
                <a:gd name="T50" fmla="*/ 33 w 71"/>
                <a:gd name="T51" fmla="*/ 51 h 73"/>
                <a:gd name="T52" fmla="*/ 29 w 71"/>
                <a:gd name="T53" fmla="*/ 48 h 73"/>
                <a:gd name="T54" fmla="*/ 20 w 71"/>
                <a:gd name="T55" fmla="*/ 38 h 73"/>
                <a:gd name="T56" fmla="*/ 19 w 71"/>
                <a:gd name="T57" fmla="*/ 37 h 73"/>
                <a:gd name="T58" fmla="*/ 17 w 71"/>
                <a:gd name="T59" fmla="*/ 34 h 73"/>
                <a:gd name="T60" fmla="*/ 16 w 71"/>
                <a:gd name="T61" fmla="*/ 32 h 73"/>
                <a:gd name="T62" fmla="*/ 15 w 71"/>
                <a:gd name="T63" fmla="*/ 31 h 73"/>
                <a:gd name="T64" fmla="*/ 15 w 71"/>
                <a:gd name="T65" fmla="*/ 30 h 73"/>
                <a:gd name="T66" fmla="*/ 14 w 71"/>
                <a:gd name="T67" fmla="*/ 27 h 73"/>
                <a:gd name="T68" fmla="*/ 14 w 71"/>
                <a:gd name="T69" fmla="*/ 27 h 73"/>
                <a:gd name="T70" fmla="*/ 14 w 71"/>
                <a:gd name="T71" fmla="*/ 26 h 73"/>
                <a:gd name="T72" fmla="*/ 14 w 71"/>
                <a:gd name="T73" fmla="*/ 25 h 73"/>
                <a:gd name="T74" fmla="*/ 14 w 71"/>
                <a:gd name="T75" fmla="*/ 24 h 73"/>
                <a:gd name="T76" fmla="*/ 14 w 71"/>
                <a:gd name="T77" fmla="*/ 24 h 73"/>
                <a:gd name="T78" fmla="*/ 15 w 71"/>
                <a:gd name="T79" fmla="*/ 23 h 73"/>
                <a:gd name="T80" fmla="*/ 16 w 71"/>
                <a:gd name="T81" fmla="*/ 23 h 73"/>
                <a:gd name="T82" fmla="*/ 16 w 71"/>
                <a:gd name="T83" fmla="*/ 23 h 73"/>
                <a:gd name="T84" fmla="*/ 16 w 71"/>
                <a:gd name="T85" fmla="*/ 22 h 73"/>
                <a:gd name="T86" fmla="*/ 17 w 71"/>
                <a:gd name="T87" fmla="*/ 22 h 73"/>
                <a:gd name="T88" fmla="*/ 21 w 71"/>
                <a:gd name="T89" fmla="*/ 21 h 73"/>
                <a:gd name="T90" fmla="*/ 28 w 71"/>
                <a:gd name="T91" fmla="*/ 20 h 73"/>
                <a:gd name="T92" fmla="*/ 36 w 71"/>
                <a:gd name="T93" fmla="*/ 22 h 73"/>
                <a:gd name="T94" fmla="*/ 45 w 71"/>
                <a:gd name="T95" fmla="*/ 11 h 73"/>
                <a:gd name="T96" fmla="*/ 55 w 71"/>
                <a:gd name="T97" fmla="*/ 15 h 73"/>
                <a:gd name="T98" fmla="*/ 59 w 71"/>
                <a:gd name="T99" fmla="*/ 19 h 73"/>
                <a:gd name="T100" fmla="*/ 60 w 71"/>
                <a:gd name="T101" fmla="*/ 24 h 73"/>
                <a:gd name="T102" fmla="*/ 59 w 71"/>
                <a:gd name="T103" fmla="*/ 2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71" h="73">
                  <a:moveTo>
                    <a:pt x="63" y="8"/>
                  </a:moveTo>
                  <a:cubicBezTo>
                    <a:pt x="58" y="4"/>
                    <a:pt x="51" y="0"/>
                    <a:pt x="44" y="1"/>
                  </a:cubicBezTo>
                  <a:cubicBezTo>
                    <a:pt x="38" y="2"/>
                    <a:pt x="33" y="5"/>
                    <a:pt x="30" y="10"/>
                  </a:cubicBezTo>
                  <a:cubicBezTo>
                    <a:pt x="30" y="10"/>
                    <a:pt x="30" y="10"/>
                    <a:pt x="29" y="9"/>
                  </a:cubicBezTo>
                  <a:cubicBezTo>
                    <a:pt x="21" y="8"/>
                    <a:pt x="8" y="10"/>
                    <a:pt x="4" y="19"/>
                  </a:cubicBezTo>
                  <a:cubicBezTo>
                    <a:pt x="0" y="27"/>
                    <a:pt x="4" y="36"/>
                    <a:pt x="9" y="43"/>
                  </a:cubicBezTo>
                  <a:cubicBezTo>
                    <a:pt x="16" y="54"/>
                    <a:pt x="38" y="73"/>
                    <a:pt x="52" y="62"/>
                  </a:cubicBezTo>
                  <a:cubicBezTo>
                    <a:pt x="59" y="56"/>
                    <a:pt x="59" y="45"/>
                    <a:pt x="57" y="36"/>
                  </a:cubicBezTo>
                  <a:cubicBezTo>
                    <a:pt x="63" y="35"/>
                    <a:pt x="68" y="32"/>
                    <a:pt x="70" y="26"/>
                  </a:cubicBezTo>
                  <a:cubicBezTo>
                    <a:pt x="71" y="20"/>
                    <a:pt x="67" y="13"/>
                    <a:pt x="63" y="8"/>
                  </a:cubicBezTo>
                  <a:close/>
                  <a:moveTo>
                    <a:pt x="59" y="25"/>
                  </a:moveTo>
                  <a:cubicBezTo>
                    <a:pt x="57" y="27"/>
                    <a:pt x="54" y="26"/>
                    <a:pt x="51" y="26"/>
                  </a:cubicBezTo>
                  <a:cubicBezTo>
                    <a:pt x="48" y="26"/>
                    <a:pt x="46" y="30"/>
                    <a:pt x="46" y="33"/>
                  </a:cubicBezTo>
                  <a:cubicBezTo>
                    <a:pt x="47" y="38"/>
                    <a:pt x="48" y="45"/>
                    <a:pt x="47" y="49"/>
                  </a:cubicBezTo>
                  <a:cubicBezTo>
                    <a:pt x="47" y="50"/>
                    <a:pt x="47" y="51"/>
                    <a:pt x="46" y="52"/>
                  </a:cubicBezTo>
                  <a:cubicBezTo>
                    <a:pt x="47" y="51"/>
                    <a:pt x="46" y="52"/>
                    <a:pt x="46" y="53"/>
                  </a:cubicBezTo>
                  <a:cubicBezTo>
                    <a:pt x="46" y="53"/>
                    <a:pt x="45" y="54"/>
                    <a:pt x="45" y="54"/>
                  </a:cubicBezTo>
                  <a:cubicBezTo>
                    <a:pt x="46" y="53"/>
                    <a:pt x="44" y="54"/>
                    <a:pt x="44" y="54"/>
                  </a:cubicBezTo>
                  <a:cubicBezTo>
                    <a:pt x="44" y="54"/>
                    <a:pt x="44" y="54"/>
                    <a:pt x="43" y="54"/>
                  </a:cubicBezTo>
                  <a:cubicBezTo>
                    <a:pt x="43" y="54"/>
                    <a:pt x="42" y="54"/>
                    <a:pt x="41" y="54"/>
                  </a:cubicBezTo>
                  <a:cubicBezTo>
                    <a:pt x="41" y="54"/>
                    <a:pt x="41" y="54"/>
                    <a:pt x="41" y="54"/>
                  </a:cubicBezTo>
                  <a:cubicBezTo>
                    <a:pt x="41" y="54"/>
                    <a:pt x="41" y="54"/>
                    <a:pt x="41" y="54"/>
                  </a:cubicBezTo>
                  <a:cubicBezTo>
                    <a:pt x="41" y="54"/>
                    <a:pt x="41" y="54"/>
                    <a:pt x="40" y="54"/>
                  </a:cubicBezTo>
                  <a:cubicBezTo>
                    <a:pt x="39" y="54"/>
                    <a:pt x="38" y="53"/>
                    <a:pt x="37" y="53"/>
                  </a:cubicBezTo>
                  <a:cubicBezTo>
                    <a:pt x="37" y="53"/>
                    <a:pt x="37" y="53"/>
                    <a:pt x="36" y="52"/>
                  </a:cubicBezTo>
                  <a:cubicBezTo>
                    <a:pt x="35" y="52"/>
                    <a:pt x="34" y="52"/>
                    <a:pt x="33" y="51"/>
                  </a:cubicBezTo>
                  <a:cubicBezTo>
                    <a:pt x="32" y="50"/>
                    <a:pt x="29" y="48"/>
                    <a:pt x="29" y="48"/>
                  </a:cubicBezTo>
                  <a:cubicBezTo>
                    <a:pt x="25" y="45"/>
                    <a:pt x="22" y="41"/>
                    <a:pt x="20" y="38"/>
                  </a:cubicBezTo>
                  <a:cubicBezTo>
                    <a:pt x="20" y="39"/>
                    <a:pt x="19" y="37"/>
                    <a:pt x="19" y="37"/>
                  </a:cubicBezTo>
                  <a:cubicBezTo>
                    <a:pt x="18" y="36"/>
                    <a:pt x="17" y="35"/>
                    <a:pt x="17" y="34"/>
                  </a:cubicBezTo>
                  <a:cubicBezTo>
                    <a:pt x="16" y="33"/>
                    <a:pt x="16" y="32"/>
                    <a:pt x="16" y="32"/>
                  </a:cubicBezTo>
                  <a:cubicBezTo>
                    <a:pt x="16" y="32"/>
                    <a:pt x="16" y="31"/>
                    <a:pt x="15" y="31"/>
                  </a:cubicBezTo>
                  <a:cubicBezTo>
                    <a:pt x="15" y="31"/>
                    <a:pt x="15" y="30"/>
                    <a:pt x="15" y="30"/>
                  </a:cubicBezTo>
                  <a:cubicBezTo>
                    <a:pt x="15" y="29"/>
                    <a:pt x="14" y="28"/>
                    <a:pt x="14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4" y="27"/>
                    <a:pt x="14" y="27"/>
                    <a:pt x="14" y="26"/>
                  </a:cubicBezTo>
                  <a:cubicBezTo>
                    <a:pt x="14" y="26"/>
                    <a:pt x="14" y="25"/>
                    <a:pt x="14" y="25"/>
                  </a:cubicBezTo>
                  <a:cubicBezTo>
                    <a:pt x="14" y="25"/>
                    <a:pt x="14" y="24"/>
                    <a:pt x="14" y="24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5" y="24"/>
                    <a:pt x="15" y="24"/>
                    <a:pt x="15" y="23"/>
                  </a:cubicBezTo>
                  <a:cubicBezTo>
                    <a:pt x="15" y="23"/>
                    <a:pt x="15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6" y="23"/>
                    <a:pt x="16" y="23"/>
                    <a:pt x="16" y="22"/>
                  </a:cubicBezTo>
                  <a:cubicBezTo>
                    <a:pt x="16" y="22"/>
                    <a:pt x="17" y="22"/>
                    <a:pt x="17" y="22"/>
                  </a:cubicBezTo>
                  <a:cubicBezTo>
                    <a:pt x="19" y="21"/>
                    <a:pt x="20" y="21"/>
                    <a:pt x="21" y="21"/>
                  </a:cubicBezTo>
                  <a:cubicBezTo>
                    <a:pt x="23" y="20"/>
                    <a:pt x="25" y="20"/>
                    <a:pt x="28" y="20"/>
                  </a:cubicBezTo>
                  <a:cubicBezTo>
                    <a:pt x="28" y="24"/>
                    <a:pt x="33" y="25"/>
                    <a:pt x="36" y="22"/>
                  </a:cubicBezTo>
                  <a:cubicBezTo>
                    <a:pt x="39" y="17"/>
                    <a:pt x="40" y="12"/>
                    <a:pt x="45" y="11"/>
                  </a:cubicBezTo>
                  <a:cubicBezTo>
                    <a:pt x="47" y="10"/>
                    <a:pt x="52" y="12"/>
                    <a:pt x="55" y="15"/>
                  </a:cubicBezTo>
                  <a:cubicBezTo>
                    <a:pt x="57" y="16"/>
                    <a:pt x="58" y="18"/>
                    <a:pt x="59" y="19"/>
                  </a:cubicBezTo>
                  <a:cubicBezTo>
                    <a:pt x="60" y="21"/>
                    <a:pt x="60" y="22"/>
                    <a:pt x="60" y="24"/>
                  </a:cubicBezTo>
                  <a:cubicBezTo>
                    <a:pt x="60" y="24"/>
                    <a:pt x="60" y="25"/>
                    <a:pt x="59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9" name="Freeform 119">
              <a:extLst>
                <a:ext uri="{FF2B5EF4-FFF2-40B4-BE49-F238E27FC236}">
                  <a16:creationId xmlns:a16="http://schemas.microsoft.com/office/drawing/2014/main" id="{A2464EB8-07BC-4DE5-9285-EDBBC2DF495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37201" y="1522412"/>
              <a:ext cx="168275" cy="176213"/>
            </a:xfrm>
            <a:custGeom>
              <a:avLst/>
              <a:gdLst>
                <a:gd name="T0" fmla="*/ 38 w 72"/>
                <a:gd name="T1" fmla="*/ 11 h 76"/>
                <a:gd name="T2" fmla="*/ 30 w 72"/>
                <a:gd name="T3" fmla="*/ 15 h 76"/>
                <a:gd name="T4" fmla="*/ 29 w 72"/>
                <a:gd name="T5" fmla="*/ 15 h 76"/>
                <a:gd name="T6" fmla="*/ 10 w 72"/>
                <a:gd name="T7" fmla="*/ 5 h 76"/>
                <a:gd name="T8" fmla="*/ 1 w 72"/>
                <a:gd name="T9" fmla="*/ 25 h 76"/>
                <a:gd name="T10" fmla="*/ 26 w 72"/>
                <a:gd name="T11" fmla="*/ 68 h 76"/>
                <a:gd name="T12" fmla="*/ 38 w 72"/>
                <a:gd name="T13" fmla="*/ 11 h 76"/>
                <a:gd name="T14" fmla="*/ 46 w 72"/>
                <a:gd name="T15" fmla="*/ 35 h 76"/>
                <a:gd name="T16" fmla="*/ 32 w 72"/>
                <a:gd name="T17" fmla="*/ 57 h 76"/>
                <a:gd name="T18" fmla="*/ 12 w 72"/>
                <a:gd name="T19" fmla="*/ 32 h 76"/>
                <a:gd name="T20" fmla="*/ 14 w 72"/>
                <a:gd name="T21" fmla="*/ 14 h 76"/>
                <a:gd name="T22" fmla="*/ 27 w 72"/>
                <a:gd name="T23" fmla="*/ 20 h 76"/>
                <a:gd name="T24" fmla="*/ 34 w 72"/>
                <a:gd name="T25" fmla="*/ 25 h 76"/>
                <a:gd name="T26" fmla="*/ 41 w 72"/>
                <a:gd name="T27" fmla="*/ 23 h 76"/>
                <a:gd name="T28" fmla="*/ 44 w 72"/>
                <a:gd name="T29" fmla="*/ 24 h 76"/>
                <a:gd name="T30" fmla="*/ 46 w 72"/>
                <a:gd name="T31" fmla="*/ 35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2" h="76">
                  <a:moveTo>
                    <a:pt x="38" y="11"/>
                  </a:moveTo>
                  <a:cubicBezTo>
                    <a:pt x="35" y="11"/>
                    <a:pt x="32" y="13"/>
                    <a:pt x="30" y="15"/>
                  </a:cubicBezTo>
                  <a:cubicBezTo>
                    <a:pt x="30" y="15"/>
                    <a:pt x="30" y="15"/>
                    <a:pt x="29" y="15"/>
                  </a:cubicBezTo>
                  <a:cubicBezTo>
                    <a:pt x="25" y="9"/>
                    <a:pt x="18" y="0"/>
                    <a:pt x="10" y="5"/>
                  </a:cubicBezTo>
                  <a:cubicBezTo>
                    <a:pt x="3" y="8"/>
                    <a:pt x="1" y="18"/>
                    <a:pt x="1" y="25"/>
                  </a:cubicBezTo>
                  <a:cubicBezTo>
                    <a:pt x="0" y="43"/>
                    <a:pt x="7" y="64"/>
                    <a:pt x="26" y="68"/>
                  </a:cubicBezTo>
                  <a:cubicBezTo>
                    <a:pt x="60" y="76"/>
                    <a:pt x="72" y="6"/>
                    <a:pt x="38" y="11"/>
                  </a:cubicBezTo>
                  <a:close/>
                  <a:moveTo>
                    <a:pt x="46" y="35"/>
                  </a:moveTo>
                  <a:cubicBezTo>
                    <a:pt x="45" y="42"/>
                    <a:pt x="41" y="56"/>
                    <a:pt x="32" y="57"/>
                  </a:cubicBezTo>
                  <a:cubicBezTo>
                    <a:pt x="18" y="59"/>
                    <a:pt x="13" y="42"/>
                    <a:pt x="12" y="32"/>
                  </a:cubicBezTo>
                  <a:cubicBezTo>
                    <a:pt x="12" y="27"/>
                    <a:pt x="11" y="19"/>
                    <a:pt x="14" y="14"/>
                  </a:cubicBezTo>
                  <a:cubicBezTo>
                    <a:pt x="16" y="10"/>
                    <a:pt x="24" y="17"/>
                    <a:pt x="27" y="20"/>
                  </a:cubicBezTo>
                  <a:cubicBezTo>
                    <a:pt x="27" y="23"/>
                    <a:pt x="30" y="26"/>
                    <a:pt x="34" y="25"/>
                  </a:cubicBezTo>
                  <a:cubicBezTo>
                    <a:pt x="36" y="24"/>
                    <a:pt x="39" y="23"/>
                    <a:pt x="41" y="23"/>
                  </a:cubicBezTo>
                  <a:cubicBezTo>
                    <a:pt x="43" y="23"/>
                    <a:pt x="43" y="23"/>
                    <a:pt x="44" y="24"/>
                  </a:cubicBezTo>
                  <a:cubicBezTo>
                    <a:pt x="46" y="26"/>
                    <a:pt x="46" y="31"/>
                    <a:pt x="46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0" name="Freeform 120">
              <a:extLst>
                <a:ext uri="{FF2B5EF4-FFF2-40B4-BE49-F238E27FC236}">
                  <a16:creationId xmlns:a16="http://schemas.microsoft.com/office/drawing/2014/main" id="{B92A853D-B2CB-4A65-A40B-A5505991E48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61026" y="1589087"/>
              <a:ext cx="173038" cy="187325"/>
            </a:xfrm>
            <a:custGeom>
              <a:avLst/>
              <a:gdLst>
                <a:gd name="T0" fmla="*/ 28 w 74"/>
                <a:gd name="T1" fmla="*/ 1 h 80"/>
                <a:gd name="T2" fmla="*/ 20 w 74"/>
                <a:gd name="T3" fmla="*/ 4 h 80"/>
                <a:gd name="T4" fmla="*/ 16 w 74"/>
                <a:gd name="T5" fmla="*/ 44 h 80"/>
                <a:gd name="T6" fmla="*/ 6 w 74"/>
                <a:gd name="T7" fmla="*/ 65 h 80"/>
                <a:gd name="T8" fmla="*/ 46 w 74"/>
                <a:gd name="T9" fmla="*/ 73 h 80"/>
                <a:gd name="T10" fmla="*/ 28 w 74"/>
                <a:gd name="T11" fmla="*/ 1 h 80"/>
                <a:gd name="T12" fmla="*/ 26 w 74"/>
                <a:gd name="T13" fmla="*/ 66 h 80"/>
                <a:gd name="T14" fmla="*/ 16 w 74"/>
                <a:gd name="T15" fmla="*/ 60 h 80"/>
                <a:gd name="T16" fmla="*/ 22 w 74"/>
                <a:gd name="T17" fmla="*/ 49 h 80"/>
                <a:gd name="T18" fmla="*/ 24 w 74"/>
                <a:gd name="T19" fmla="*/ 46 h 80"/>
                <a:gd name="T20" fmla="*/ 26 w 74"/>
                <a:gd name="T21" fmla="*/ 41 h 80"/>
                <a:gd name="T22" fmla="*/ 29 w 74"/>
                <a:gd name="T23" fmla="*/ 16 h 80"/>
                <a:gd name="T24" fmla="*/ 46 w 74"/>
                <a:gd name="T25" fmla="*/ 50 h 80"/>
                <a:gd name="T26" fmla="*/ 26 w 74"/>
                <a:gd name="T27" fmla="*/ 66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4" h="80">
                  <a:moveTo>
                    <a:pt x="28" y="1"/>
                  </a:moveTo>
                  <a:cubicBezTo>
                    <a:pt x="25" y="0"/>
                    <a:pt x="22" y="2"/>
                    <a:pt x="20" y="4"/>
                  </a:cubicBezTo>
                  <a:cubicBezTo>
                    <a:pt x="13" y="16"/>
                    <a:pt x="8" y="32"/>
                    <a:pt x="16" y="44"/>
                  </a:cubicBezTo>
                  <a:cubicBezTo>
                    <a:pt x="6" y="46"/>
                    <a:pt x="0" y="54"/>
                    <a:pt x="6" y="65"/>
                  </a:cubicBezTo>
                  <a:cubicBezTo>
                    <a:pt x="13" y="79"/>
                    <a:pt x="34" y="80"/>
                    <a:pt x="46" y="73"/>
                  </a:cubicBezTo>
                  <a:cubicBezTo>
                    <a:pt x="74" y="56"/>
                    <a:pt x="54" y="8"/>
                    <a:pt x="28" y="1"/>
                  </a:cubicBezTo>
                  <a:close/>
                  <a:moveTo>
                    <a:pt x="26" y="66"/>
                  </a:moveTo>
                  <a:cubicBezTo>
                    <a:pt x="22" y="65"/>
                    <a:pt x="19" y="63"/>
                    <a:pt x="16" y="60"/>
                  </a:cubicBezTo>
                  <a:cubicBezTo>
                    <a:pt x="10" y="55"/>
                    <a:pt x="18" y="51"/>
                    <a:pt x="22" y="49"/>
                  </a:cubicBezTo>
                  <a:cubicBezTo>
                    <a:pt x="24" y="48"/>
                    <a:pt x="24" y="47"/>
                    <a:pt x="24" y="46"/>
                  </a:cubicBezTo>
                  <a:cubicBezTo>
                    <a:pt x="25" y="45"/>
                    <a:pt x="26" y="44"/>
                    <a:pt x="26" y="41"/>
                  </a:cubicBezTo>
                  <a:cubicBezTo>
                    <a:pt x="26" y="31"/>
                    <a:pt x="25" y="24"/>
                    <a:pt x="29" y="16"/>
                  </a:cubicBezTo>
                  <a:cubicBezTo>
                    <a:pt x="40" y="22"/>
                    <a:pt x="47" y="38"/>
                    <a:pt x="46" y="50"/>
                  </a:cubicBezTo>
                  <a:cubicBezTo>
                    <a:pt x="46" y="61"/>
                    <a:pt x="36" y="68"/>
                    <a:pt x="26" y="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1" name="Freeform 121">
              <a:extLst>
                <a:ext uri="{FF2B5EF4-FFF2-40B4-BE49-F238E27FC236}">
                  <a16:creationId xmlns:a16="http://schemas.microsoft.com/office/drawing/2014/main" id="{34A860A5-A725-4B4E-B02C-E508812CAED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40413" y="1554162"/>
              <a:ext cx="123825" cy="149225"/>
            </a:xfrm>
            <a:custGeom>
              <a:avLst/>
              <a:gdLst>
                <a:gd name="T0" fmla="*/ 52 w 53"/>
                <a:gd name="T1" fmla="*/ 17 h 64"/>
                <a:gd name="T2" fmla="*/ 25 w 53"/>
                <a:gd name="T3" fmla="*/ 4 h 64"/>
                <a:gd name="T4" fmla="*/ 8 w 53"/>
                <a:gd name="T5" fmla="*/ 32 h 64"/>
                <a:gd name="T6" fmla="*/ 9 w 53"/>
                <a:gd name="T7" fmla="*/ 35 h 64"/>
                <a:gd name="T8" fmla="*/ 4 w 53"/>
                <a:gd name="T9" fmla="*/ 42 h 64"/>
                <a:gd name="T10" fmla="*/ 21 w 53"/>
                <a:gd name="T11" fmla="*/ 62 h 64"/>
                <a:gd name="T12" fmla="*/ 52 w 53"/>
                <a:gd name="T13" fmla="*/ 23 h 64"/>
                <a:gd name="T14" fmla="*/ 52 w 53"/>
                <a:gd name="T15" fmla="*/ 17 h 64"/>
                <a:gd name="T16" fmla="*/ 26 w 53"/>
                <a:gd name="T17" fmla="*/ 47 h 64"/>
                <a:gd name="T18" fmla="*/ 14 w 53"/>
                <a:gd name="T19" fmla="*/ 46 h 64"/>
                <a:gd name="T20" fmla="*/ 17 w 53"/>
                <a:gd name="T21" fmla="*/ 38 h 64"/>
                <a:gd name="T22" fmla="*/ 20 w 53"/>
                <a:gd name="T23" fmla="*/ 34 h 64"/>
                <a:gd name="T24" fmla="*/ 26 w 53"/>
                <a:gd name="T25" fmla="*/ 30 h 64"/>
                <a:gd name="T26" fmla="*/ 23 w 53"/>
                <a:gd name="T27" fmla="*/ 24 h 64"/>
                <a:gd name="T28" fmla="*/ 22 w 53"/>
                <a:gd name="T29" fmla="*/ 25 h 64"/>
                <a:gd name="T30" fmla="*/ 27 w 53"/>
                <a:gd name="T31" fmla="*/ 17 h 64"/>
                <a:gd name="T32" fmla="*/ 38 w 53"/>
                <a:gd name="T33" fmla="*/ 20 h 64"/>
                <a:gd name="T34" fmla="*/ 26 w 53"/>
                <a:gd name="T35" fmla="*/ 4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64">
                  <a:moveTo>
                    <a:pt x="52" y="17"/>
                  </a:moveTo>
                  <a:cubicBezTo>
                    <a:pt x="46" y="8"/>
                    <a:pt x="36" y="0"/>
                    <a:pt x="25" y="4"/>
                  </a:cubicBezTo>
                  <a:cubicBezTo>
                    <a:pt x="13" y="8"/>
                    <a:pt x="8" y="21"/>
                    <a:pt x="8" y="32"/>
                  </a:cubicBezTo>
                  <a:cubicBezTo>
                    <a:pt x="8" y="33"/>
                    <a:pt x="8" y="34"/>
                    <a:pt x="9" y="35"/>
                  </a:cubicBezTo>
                  <a:cubicBezTo>
                    <a:pt x="7" y="37"/>
                    <a:pt x="6" y="39"/>
                    <a:pt x="4" y="42"/>
                  </a:cubicBezTo>
                  <a:cubicBezTo>
                    <a:pt x="0" y="53"/>
                    <a:pt x="11" y="61"/>
                    <a:pt x="21" y="62"/>
                  </a:cubicBezTo>
                  <a:cubicBezTo>
                    <a:pt x="40" y="64"/>
                    <a:pt x="44" y="34"/>
                    <a:pt x="52" y="23"/>
                  </a:cubicBezTo>
                  <a:cubicBezTo>
                    <a:pt x="53" y="21"/>
                    <a:pt x="53" y="18"/>
                    <a:pt x="52" y="17"/>
                  </a:cubicBezTo>
                  <a:close/>
                  <a:moveTo>
                    <a:pt x="26" y="47"/>
                  </a:moveTo>
                  <a:cubicBezTo>
                    <a:pt x="23" y="50"/>
                    <a:pt x="14" y="51"/>
                    <a:pt x="14" y="46"/>
                  </a:cubicBezTo>
                  <a:cubicBezTo>
                    <a:pt x="14" y="43"/>
                    <a:pt x="15" y="40"/>
                    <a:pt x="17" y="38"/>
                  </a:cubicBezTo>
                  <a:cubicBezTo>
                    <a:pt x="19" y="37"/>
                    <a:pt x="20" y="36"/>
                    <a:pt x="20" y="34"/>
                  </a:cubicBezTo>
                  <a:cubicBezTo>
                    <a:pt x="22" y="32"/>
                    <a:pt x="24" y="31"/>
                    <a:pt x="26" y="30"/>
                  </a:cubicBezTo>
                  <a:cubicBezTo>
                    <a:pt x="29" y="28"/>
                    <a:pt x="27" y="23"/>
                    <a:pt x="23" y="24"/>
                  </a:cubicBezTo>
                  <a:cubicBezTo>
                    <a:pt x="23" y="24"/>
                    <a:pt x="23" y="24"/>
                    <a:pt x="22" y="25"/>
                  </a:cubicBezTo>
                  <a:cubicBezTo>
                    <a:pt x="23" y="22"/>
                    <a:pt x="25" y="19"/>
                    <a:pt x="27" y="17"/>
                  </a:cubicBezTo>
                  <a:cubicBezTo>
                    <a:pt x="31" y="14"/>
                    <a:pt x="36" y="17"/>
                    <a:pt x="38" y="20"/>
                  </a:cubicBezTo>
                  <a:cubicBezTo>
                    <a:pt x="34" y="29"/>
                    <a:pt x="32" y="40"/>
                    <a:pt x="26" y="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2" name="文本框 71">
            <a:extLst>
              <a:ext uri="{FF2B5EF4-FFF2-40B4-BE49-F238E27FC236}">
                <a16:creationId xmlns:a16="http://schemas.microsoft.com/office/drawing/2014/main" id="{9383BF1E-A6B3-41AF-B7B6-B7C6F0735F4B}"/>
              </a:ext>
            </a:extLst>
          </p:cNvPr>
          <p:cNvSpPr txBox="1"/>
          <p:nvPr/>
        </p:nvSpPr>
        <p:spPr>
          <a:xfrm>
            <a:off x="1626335" y="3357417"/>
            <a:ext cx="15183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b="1" dirty="0">
                <a:solidFill>
                  <a:schemeClr val="accent1">
                    <a:lumMod val="50000"/>
                  </a:schemeClr>
                </a:solidFill>
                <a:cs typeface="+mn-ea"/>
                <a:sym typeface="+mn-lt"/>
              </a:rPr>
              <a:t>Art Modules</a:t>
            </a:r>
          </a:p>
          <a:p>
            <a:pPr algn="ctr"/>
            <a:r>
              <a:rPr lang="zh-CN" altLang="en-US" b="1" dirty="0">
                <a:solidFill>
                  <a:schemeClr val="accent1">
                    <a:lumMod val="50000"/>
                  </a:schemeClr>
                </a:solidFill>
                <a:cs typeface="+mn-ea"/>
                <a:sym typeface="+mn-lt"/>
              </a:rPr>
              <a:t>艺术模块</a:t>
            </a:r>
          </a:p>
        </p:txBody>
      </p:sp>
      <p:sp>
        <p:nvSpPr>
          <p:cNvPr id="74" name="文本框 73">
            <a:extLst>
              <a:ext uri="{FF2B5EF4-FFF2-40B4-BE49-F238E27FC236}">
                <a16:creationId xmlns:a16="http://schemas.microsoft.com/office/drawing/2014/main" id="{0296F6C2-2ED1-4AE1-92A9-E8469D852432}"/>
              </a:ext>
            </a:extLst>
          </p:cNvPr>
          <p:cNvSpPr txBox="1"/>
          <p:nvPr/>
        </p:nvSpPr>
        <p:spPr>
          <a:xfrm>
            <a:off x="3694450" y="1170696"/>
            <a:ext cx="21723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b="1" dirty="0">
                <a:solidFill>
                  <a:schemeClr val="accent1">
                    <a:lumMod val="75000"/>
                  </a:schemeClr>
                </a:solidFill>
                <a:cs typeface="+mn-ea"/>
                <a:sym typeface="+mn-lt"/>
              </a:rPr>
              <a:t>Robotics Modules</a:t>
            </a:r>
          </a:p>
          <a:p>
            <a:pPr algn="ctr"/>
            <a:r>
              <a:rPr lang="zh-CN" altLang="en-US" b="1" dirty="0">
                <a:solidFill>
                  <a:schemeClr val="accent1">
                    <a:lumMod val="75000"/>
                  </a:schemeClr>
                </a:solidFill>
                <a:cs typeface="+mn-ea"/>
                <a:sym typeface="+mn-lt"/>
              </a:rPr>
              <a:t>机器人模块</a:t>
            </a:r>
          </a:p>
        </p:txBody>
      </p:sp>
      <p:sp>
        <p:nvSpPr>
          <p:cNvPr id="75" name="Text Placeholder 3">
            <a:extLst>
              <a:ext uri="{FF2B5EF4-FFF2-40B4-BE49-F238E27FC236}">
                <a16:creationId xmlns:a16="http://schemas.microsoft.com/office/drawing/2014/main" id="{5A4B5C2A-23BB-4D08-ACAF-BD443F3F0A84}"/>
              </a:ext>
            </a:extLst>
          </p:cNvPr>
          <p:cNvSpPr txBox="1"/>
          <p:nvPr/>
        </p:nvSpPr>
        <p:spPr>
          <a:xfrm>
            <a:off x="6237689" y="4184407"/>
            <a:ext cx="2098017" cy="2023824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indent="-228594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</a:pPr>
            <a:r>
              <a:rPr lang="en-US" altLang="zh-CN" sz="1200" dirty="0">
                <a:solidFill>
                  <a:schemeClr val="tx2"/>
                </a:solidFill>
                <a:cs typeface="+mn-ea"/>
                <a:sym typeface="+mn-lt"/>
              </a:rPr>
              <a:t>BIY</a:t>
            </a:r>
            <a:r>
              <a:rPr lang="zh-CN" altLang="en-US" sz="1200" dirty="0">
                <a:solidFill>
                  <a:schemeClr val="tx2"/>
                </a:solidFill>
                <a:cs typeface="+mn-ea"/>
                <a:sym typeface="+mn-lt"/>
              </a:rPr>
              <a:t>学员使用课堂中学会的编程语言，设计制作电脑游戏、手机软件和制作网页。</a:t>
            </a:r>
            <a:endParaRPr lang="en-US" altLang="zh-CN" sz="1200" dirty="0">
              <a:solidFill>
                <a:schemeClr val="tx2"/>
              </a:solidFill>
              <a:cs typeface="+mn-ea"/>
              <a:sym typeface="+mn-lt"/>
            </a:endParaRPr>
          </a:p>
          <a:p>
            <a:pPr indent="-228594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</a:pPr>
            <a:r>
              <a:rPr lang="en-US" altLang="zh-CN" sz="1200" dirty="0">
                <a:solidFill>
                  <a:schemeClr val="tx2"/>
                </a:solidFill>
                <a:cs typeface="+mn-ea"/>
                <a:sym typeface="+mn-lt"/>
              </a:rPr>
              <a:t>Create way cool computer games, mobile apps, and Websites way fast using this library of subroutines, sprites, and objects.</a:t>
            </a:r>
          </a:p>
        </p:txBody>
      </p:sp>
      <p:sp>
        <p:nvSpPr>
          <p:cNvPr id="77" name="文本框 76">
            <a:extLst>
              <a:ext uri="{FF2B5EF4-FFF2-40B4-BE49-F238E27FC236}">
                <a16:creationId xmlns:a16="http://schemas.microsoft.com/office/drawing/2014/main" id="{8FE42D34-3589-4601-BF36-15DC4603ED26}"/>
              </a:ext>
            </a:extLst>
          </p:cNvPr>
          <p:cNvSpPr txBox="1"/>
          <p:nvPr/>
        </p:nvSpPr>
        <p:spPr>
          <a:xfrm>
            <a:off x="5887702" y="3393058"/>
            <a:ext cx="26853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b="1" dirty="0">
                <a:solidFill>
                  <a:schemeClr val="accent3">
                    <a:lumMod val="50000"/>
                  </a:schemeClr>
                </a:solidFill>
                <a:cs typeface="+mn-ea"/>
                <a:sym typeface="+mn-lt"/>
              </a:rPr>
              <a:t>Programming Modules</a:t>
            </a:r>
          </a:p>
          <a:p>
            <a:pPr algn="ctr"/>
            <a:r>
              <a:rPr lang="zh-CN" altLang="en-US" b="1" dirty="0">
                <a:solidFill>
                  <a:schemeClr val="accent3">
                    <a:lumMod val="50000"/>
                  </a:schemeClr>
                </a:solidFill>
                <a:cs typeface="+mn-ea"/>
                <a:sym typeface="+mn-lt"/>
              </a:rPr>
              <a:t>编程模块</a:t>
            </a:r>
          </a:p>
        </p:txBody>
      </p:sp>
      <p:sp>
        <p:nvSpPr>
          <p:cNvPr id="78" name="文本框 77">
            <a:extLst>
              <a:ext uri="{FF2B5EF4-FFF2-40B4-BE49-F238E27FC236}">
                <a16:creationId xmlns:a16="http://schemas.microsoft.com/office/drawing/2014/main" id="{871201AA-8EB7-4ABA-8B14-7DA440845B4E}"/>
              </a:ext>
            </a:extLst>
          </p:cNvPr>
          <p:cNvSpPr txBox="1"/>
          <p:nvPr/>
        </p:nvSpPr>
        <p:spPr>
          <a:xfrm>
            <a:off x="8141065" y="1196260"/>
            <a:ext cx="30573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b="1" dirty="0">
                <a:solidFill>
                  <a:schemeClr val="accent6">
                    <a:lumMod val="60000"/>
                    <a:lumOff val="40000"/>
                  </a:schemeClr>
                </a:solidFill>
                <a:cs typeface="+mn-ea"/>
                <a:sym typeface="+mn-lt"/>
              </a:rPr>
              <a:t>Junk-to-Treasure Modules</a:t>
            </a:r>
          </a:p>
          <a:p>
            <a:pPr algn="ctr"/>
            <a:r>
              <a:rPr lang="zh-CN" altLang="en-US" b="1" dirty="0">
                <a:solidFill>
                  <a:schemeClr val="accent6">
                    <a:lumMod val="60000"/>
                    <a:lumOff val="40000"/>
                  </a:schemeClr>
                </a:solidFill>
                <a:cs typeface="+mn-ea"/>
                <a:sym typeface="+mn-lt"/>
              </a:rPr>
              <a:t>“变废为宝”模块</a:t>
            </a:r>
          </a:p>
        </p:txBody>
      </p:sp>
    </p:spTree>
    <p:extLst>
      <p:ext uri="{BB962C8B-B14F-4D97-AF65-F5344CB8AC3E}">
        <p14:creationId xmlns:p14="http://schemas.microsoft.com/office/powerpoint/2010/main" val="421581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" name="组合 159"/>
          <p:cNvGrpSpPr/>
          <p:nvPr/>
        </p:nvGrpSpPr>
        <p:grpSpPr>
          <a:xfrm>
            <a:off x="4325464" y="1532574"/>
            <a:ext cx="4533047" cy="4855065"/>
            <a:chOff x="3770313" y="1882775"/>
            <a:chExt cx="4648201" cy="4978401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61" name="Freeform 5"/>
            <p:cNvSpPr/>
            <p:nvPr/>
          </p:nvSpPr>
          <p:spPr bwMode="auto">
            <a:xfrm>
              <a:off x="5216526" y="2960688"/>
              <a:ext cx="1597025" cy="3900488"/>
            </a:xfrm>
            <a:custGeom>
              <a:avLst/>
              <a:gdLst>
                <a:gd name="T0" fmla="*/ 425 w 425"/>
                <a:gd name="T1" fmla="*/ 1038 h 1038"/>
                <a:gd name="T2" fmla="*/ 282 w 425"/>
                <a:gd name="T3" fmla="*/ 964 h 1038"/>
                <a:gd name="T4" fmla="*/ 185 w 425"/>
                <a:gd name="T5" fmla="*/ 308 h 1038"/>
                <a:gd name="T6" fmla="*/ 329 w 425"/>
                <a:gd name="T7" fmla="*/ 0 h 1038"/>
                <a:gd name="T8" fmla="*/ 132 w 425"/>
                <a:gd name="T9" fmla="*/ 288 h 1038"/>
                <a:gd name="T10" fmla="*/ 148 w 425"/>
                <a:gd name="T11" fmla="*/ 947 h 1038"/>
                <a:gd name="T12" fmla="*/ 85 w 425"/>
                <a:gd name="T13" fmla="*/ 1038 h 1038"/>
                <a:gd name="T14" fmla="*/ 425 w 425"/>
                <a:gd name="T15" fmla="*/ 1038 h 10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5" h="1038">
                  <a:moveTo>
                    <a:pt x="425" y="1038"/>
                  </a:moveTo>
                  <a:cubicBezTo>
                    <a:pt x="425" y="1038"/>
                    <a:pt x="356" y="1024"/>
                    <a:pt x="282" y="964"/>
                  </a:cubicBezTo>
                  <a:cubicBezTo>
                    <a:pt x="209" y="904"/>
                    <a:pt x="100" y="545"/>
                    <a:pt x="185" y="308"/>
                  </a:cubicBezTo>
                  <a:cubicBezTo>
                    <a:pt x="271" y="71"/>
                    <a:pt x="329" y="0"/>
                    <a:pt x="329" y="0"/>
                  </a:cubicBezTo>
                  <a:cubicBezTo>
                    <a:pt x="329" y="0"/>
                    <a:pt x="263" y="33"/>
                    <a:pt x="132" y="288"/>
                  </a:cubicBezTo>
                  <a:cubicBezTo>
                    <a:pt x="0" y="543"/>
                    <a:pt x="137" y="893"/>
                    <a:pt x="148" y="947"/>
                  </a:cubicBezTo>
                  <a:cubicBezTo>
                    <a:pt x="158" y="1000"/>
                    <a:pt x="85" y="1038"/>
                    <a:pt x="85" y="1038"/>
                  </a:cubicBezTo>
                  <a:lnTo>
                    <a:pt x="425" y="103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62" name="Freeform 6"/>
            <p:cNvSpPr/>
            <p:nvPr/>
          </p:nvSpPr>
          <p:spPr bwMode="auto">
            <a:xfrm>
              <a:off x="5664201" y="4449763"/>
              <a:ext cx="1349375" cy="1122363"/>
            </a:xfrm>
            <a:custGeom>
              <a:avLst/>
              <a:gdLst>
                <a:gd name="T0" fmla="*/ 30 w 359"/>
                <a:gd name="T1" fmla="*/ 299 h 299"/>
                <a:gd name="T2" fmla="*/ 214 w 359"/>
                <a:gd name="T3" fmla="*/ 163 h 299"/>
                <a:gd name="T4" fmla="*/ 359 w 359"/>
                <a:gd name="T5" fmla="*/ 0 h 299"/>
                <a:gd name="T6" fmla="*/ 154 w 359"/>
                <a:gd name="T7" fmla="*/ 154 h 299"/>
                <a:gd name="T8" fmla="*/ 0 w 359"/>
                <a:gd name="T9" fmla="*/ 210 h 299"/>
                <a:gd name="T10" fmla="*/ 30 w 359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9" h="299">
                  <a:moveTo>
                    <a:pt x="30" y="299"/>
                  </a:moveTo>
                  <a:cubicBezTo>
                    <a:pt x="30" y="299"/>
                    <a:pt x="160" y="207"/>
                    <a:pt x="214" y="163"/>
                  </a:cubicBezTo>
                  <a:cubicBezTo>
                    <a:pt x="267" y="118"/>
                    <a:pt x="359" y="0"/>
                    <a:pt x="359" y="0"/>
                  </a:cubicBezTo>
                  <a:cubicBezTo>
                    <a:pt x="359" y="0"/>
                    <a:pt x="229" y="116"/>
                    <a:pt x="154" y="154"/>
                  </a:cubicBezTo>
                  <a:cubicBezTo>
                    <a:pt x="79" y="193"/>
                    <a:pt x="0" y="210"/>
                    <a:pt x="0" y="210"/>
                  </a:cubicBezTo>
                  <a:lnTo>
                    <a:pt x="30" y="299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63" name="Freeform 7"/>
            <p:cNvSpPr/>
            <p:nvPr/>
          </p:nvSpPr>
          <p:spPr bwMode="auto">
            <a:xfrm>
              <a:off x="4859338" y="4351338"/>
              <a:ext cx="931863" cy="989013"/>
            </a:xfrm>
            <a:custGeom>
              <a:avLst/>
              <a:gdLst>
                <a:gd name="T0" fmla="*/ 248 w 248"/>
                <a:gd name="T1" fmla="*/ 232 h 263"/>
                <a:gd name="T2" fmla="*/ 132 w 248"/>
                <a:gd name="T3" fmla="*/ 100 h 263"/>
                <a:gd name="T4" fmla="*/ 0 w 248"/>
                <a:gd name="T5" fmla="*/ 0 h 263"/>
                <a:gd name="T6" fmla="*/ 131 w 248"/>
                <a:gd name="T7" fmla="*/ 147 h 263"/>
                <a:gd name="T8" fmla="*/ 185 w 248"/>
                <a:gd name="T9" fmla="*/ 263 h 263"/>
                <a:gd name="T10" fmla="*/ 248 w 248"/>
                <a:gd name="T11" fmla="*/ 232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8" h="263">
                  <a:moveTo>
                    <a:pt x="248" y="232"/>
                  </a:moveTo>
                  <a:cubicBezTo>
                    <a:pt x="248" y="232"/>
                    <a:pt x="169" y="138"/>
                    <a:pt x="132" y="100"/>
                  </a:cubicBezTo>
                  <a:cubicBezTo>
                    <a:pt x="94" y="62"/>
                    <a:pt x="0" y="0"/>
                    <a:pt x="0" y="0"/>
                  </a:cubicBezTo>
                  <a:cubicBezTo>
                    <a:pt x="0" y="0"/>
                    <a:pt x="96" y="92"/>
                    <a:pt x="131" y="147"/>
                  </a:cubicBezTo>
                  <a:cubicBezTo>
                    <a:pt x="165" y="203"/>
                    <a:pt x="185" y="263"/>
                    <a:pt x="185" y="263"/>
                  </a:cubicBezTo>
                  <a:lnTo>
                    <a:pt x="248" y="23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64" name="Freeform 8"/>
            <p:cNvSpPr/>
            <p:nvPr/>
          </p:nvSpPr>
          <p:spPr bwMode="auto">
            <a:xfrm>
              <a:off x="5543551" y="3032125"/>
              <a:ext cx="387350" cy="1049338"/>
            </a:xfrm>
            <a:custGeom>
              <a:avLst/>
              <a:gdLst>
                <a:gd name="T0" fmla="*/ 53 w 103"/>
                <a:gd name="T1" fmla="*/ 279 h 279"/>
                <a:gd name="T2" fmla="*/ 11 w 103"/>
                <a:gd name="T3" fmla="*/ 137 h 279"/>
                <a:gd name="T4" fmla="*/ 0 w 103"/>
                <a:gd name="T5" fmla="*/ 0 h 279"/>
                <a:gd name="T6" fmla="*/ 45 w 103"/>
                <a:gd name="T7" fmla="*/ 159 h 279"/>
                <a:gd name="T8" fmla="*/ 103 w 103"/>
                <a:gd name="T9" fmla="*/ 250 h 279"/>
                <a:gd name="T10" fmla="*/ 53 w 103"/>
                <a:gd name="T11" fmla="*/ 279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3" h="279">
                  <a:moveTo>
                    <a:pt x="53" y="279"/>
                  </a:moveTo>
                  <a:cubicBezTo>
                    <a:pt x="53" y="279"/>
                    <a:pt x="21" y="181"/>
                    <a:pt x="11" y="137"/>
                  </a:cubicBezTo>
                  <a:cubicBezTo>
                    <a:pt x="1" y="94"/>
                    <a:pt x="0" y="0"/>
                    <a:pt x="0" y="0"/>
                  </a:cubicBezTo>
                  <a:cubicBezTo>
                    <a:pt x="0" y="0"/>
                    <a:pt x="22" y="109"/>
                    <a:pt x="45" y="159"/>
                  </a:cubicBezTo>
                  <a:cubicBezTo>
                    <a:pt x="69" y="208"/>
                    <a:pt x="103" y="250"/>
                    <a:pt x="103" y="250"/>
                  </a:cubicBezTo>
                  <a:lnTo>
                    <a:pt x="53" y="279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65" name="Freeform 9"/>
            <p:cNvSpPr/>
            <p:nvPr/>
          </p:nvSpPr>
          <p:spPr bwMode="auto">
            <a:xfrm>
              <a:off x="4371976" y="2693988"/>
              <a:ext cx="1171575" cy="1368425"/>
            </a:xfrm>
            <a:custGeom>
              <a:avLst/>
              <a:gdLst>
                <a:gd name="T0" fmla="*/ 19 w 312"/>
                <a:gd name="T1" fmla="*/ 0 h 364"/>
                <a:gd name="T2" fmla="*/ 64 w 312"/>
                <a:gd name="T3" fmla="*/ 271 h 364"/>
                <a:gd name="T4" fmla="*/ 251 w 312"/>
                <a:gd name="T5" fmla="*/ 358 h 364"/>
                <a:gd name="T6" fmla="*/ 253 w 312"/>
                <a:gd name="T7" fmla="*/ 160 h 364"/>
                <a:gd name="T8" fmla="*/ 19 w 312"/>
                <a:gd name="T9" fmla="*/ 0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2" h="364">
                  <a:moveTo>
                    <a:pt x="19" y="0"/>
                  </a:moveTo>
                  <a:cubicBezTo>
                    <a:pt x="19" y="0"/>
                    <a:pt x="0" y="178"/>
                    <a:pt x="64" y="271"/>
                  </a:cubicBezTo>
                  <a:cubicBezTo>
                    <a:pt x="127" y="364"/>
                    <a:pt x="251" y="358"/>
                    <a:pt x="251" y="358"/>
                  </a:cubicBezTo>
                  <a:cubicBezTo>
                    <a:pt x="251" y="358"/>
                    <a:pt x="312" y="256"/>
                    <a:pt x="253" y="160"/>
                  </a:cubicBezTo>
                  <a:cubicBezTo>
                    <a:pt x="194" y="64"/>
                    <a:pt x="19" y="0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66" name="Freeform 10"/>
            <p:cNvSpPr/>
            <p:nvPr/>
          </p:nvSpPr>
          <p:spPr bwMode="auto">
            <a:xfrm>
              <a:off x="6723063" y="4610100"/>
              <a:ext cx="1192213" cy="681038"/>
            </a:xfrm>
            <a:custGeom>
              <a:avLst/>
              <a:gdLst>
                <a:gd name="T0" fmla="*/ 317 w 317"/>
                <a:gd name="T1" fmla="*/ 73 h 181"/>
                <a:gd name="T2" fmla="*/ 122 w 317"/>
                <a:gd name="T3" fmla="*/ 11 h 181"/>
                <a:gd name="T4" fmla="*/ 0 w 317"/>
                <a:gd name="T5" fmla="*/ 106 h 181"/>
                <a:gd name="T6" fmla="*/ 131 w 317"/>
                <a:gd name="T7" fmla="*/ 175 h 181"/>
                <a:gd name="T8" fmla="*/ 317 w 317"/>
                <a:gd name="T9" fmla="*/ 73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7" h="181">
                  <a:moveTo>
                    <a:pt x="317" y="73"/>
                  </a:moveTo>
                  <a:cubicBezTo>
                    <a:pt x="317" y="73"/>
                    <a:pt x="205" y="0"/>
                    <a:pt x="122" y="11"/>
                  </a:cubicBezTo>
                  <a:cubicBezTo>
                    <a:pt x="38" y="21"/>
                    <a:pt x="0" y="106"/>
                    <a:pt x="0" y="106"/>
                  </a:cubicBezTo>
                  <a:cubicBezTo>
                    <a:pt x="0" y="106"/>
                    <a:pt x="47" y="181"/>
                    <a:pt x="131" y="175"/>
                  </a:cubicBezTo>
                  <a:cubicBezTo>
                    <a:pt x="215" y="168"/>
                    <a:pt x="317" y="73"/>
                    <a:pt x="317" y="7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67" name="Freeform 11"/>
            <p:cNvSpPr/>
            <p:nvPr/>
          </p:nvSpPr>
          <p:spPr bwMode="auto">
            <a:xfrm>
              <a:off x="7200901" y="3513138"/>
              <a:ext cx="1217613" cy="1052513"/>
            </a:xfrm>
            <a:custGeom>
              <a:avLst/>
              <a:gdLst>
                <a:gd name="T0" fmla="*/ 324 w 324"/>
                <a:gd name="T1" fmla="*/ 15 h 280"/>
                <a:gd name="T2" fmla="*/ 83 w 324"/>
                <a:gd name="T3" fmla="*/ 58 h 280"/>
                <a:gd name="T4" fmla="*/ 7 w 324"/>
                <a:gd name="T5" fmla="*/ 226 h 280"/>
                <a:gd name="T6" fmla="*/ 184 w 324"/>
                <a:gd name="T7" fmla="*/ 226 h 280"/>
                <a:gd name="T8" fmla="*/ 324 w 324"/>
                <a:gd name="T9" fmla="*/ 15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4" h="280">
                  <a:moveTo>
                    <a:pt x="324" y="15"/>
                  </a:moveTo>
                  <a:cubicBezTo>
                    <a:pt x="324" y="15"/>
                    <a:pt x="165" y="0"/>
                    <a:pt x="83" y="58"/>
                  </a:cubicBezTo>
                  <a:cubicBezTo>
                    <a:pt x="0" y="116"/>
                    <a:pt x="7" y="226"/>
                    <a:pt x="7" y="226"/>
                  </a:cubicBezTo>
                  <a:cubicBezTo>
                    <a:pt x="7" y="226"/>
                    <a:pt x="99" y="280"/>
                    <a:pt x="184" y="226"/>
                  </a:cubicBezTo>
                  <a:cubicBezTo>
                    <a:pt x="269" y="173"/>
                    <a:pt x="324" y="15"/>
                    <a:pt x="324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68" name="Freeform 12"/>
            <p:cNvSpPr/>
            <p:nvPr/>
          </p:nvSpPr>
          <p:spPr bwMode="auto">
            <a:xfrm>
              <a:off x="6073776" y="2976563"/>
              <a:ext cx="1296988" cy="1487488"/>
            </a:xfrm>
            <a:custGeom>
              <a:avLst/>
              <a:gdLst>
                <a:gd name="T0" fmla="*/ 345 w 345"/>
                <a:gd name="T1" fmla="*/ 0 h 396"/>
                <a:gd name="T2" fmla="*/ 76 w 345"/>
                <a:gd name="T3" fmla="*/ 140 h 396"/>
                <a:gd name="T4" fmla="*/ 48 w 345"/>
                <a:gd name="T5" fmla="*/ 367 h 396"/>
                <a:gd name="T6" fmla="*/ 257 w 345"/>
                <a:gd name="T7" fmla="*/ 301 h 396"/>
                <a:gd name="T8" fmla="*/ 345 w 345"/>
                <a:gd name="T9" fmla="*/ 0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5" h="396">
                  <a:moveTo>
                    <a:pt x="345" y="0"/>
                  </a:moveTo>
                  <a:cubicBezTo>
                    <a:pt x="345" y="0"/>
                    <a:pt x="152" y="41"/>
                    <a:pt x="76" y="140"/>
                  </a:cubicBezTo>
                  <a:cubicBezTo>
                    <a:pt x="0" y="238"/>
                    <a:pt x="48" y="367"/>
                    <a:pt x="48" y="367"/>
                  </a:cubicBezTo>
                  <a:cubicBezTo>
                    <a:pt x="48" y="367"/>
                    <a:pt x="176" y="396"/>
                    <a:pt x="257" y="301"/>
                  </a:cubicBezTo>
                  <a:cubicBezTo>
                    <a:pt x="337" y="206"/>
                    <a:pt x="345" y="0"/>
                    <a:pt x="34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69" name="Freeform 13"/>
            <p:cNvSpPr/>
            <p:nvPr/>
          </p:nvSpPr>
          <p:spPr bwMode="auto">
            <a:xfrm>
              <a:off x="6329363" y="5395913"/>
              <a:ext cx="684213" cy="488950"/>
            </a:xfrm>
            <a:custGeom>
              <a:avLst/>
              <a:gdLst>
                <a:gd name="T0" fmla="*/ 182 w 182"/>
                <a:gd name="T1" fmla="*/ 107 h 130"/>
                <a:gd name="T2" fmla="*/ 93 w 182"/>
                <a:gd name="T3" fmla="*/ 18 h 130"/>
                <a:gd name="T4" fmla="*/ 0 w 182"/>
                <a:gd name="T5" fmla="*/ 35 h 130"/>
                <a:gd name="T6" fmla="*/ 52 w 182"/>
                <a:gd name="T7" fmla="*/ 110 h 130"/>
                <a:gd name="T8" fmla="*/ 182 w 182"/>
                <a:gd name="T9" fmla="*/ 107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2" h="130">
                  <a:moveTo>
                    <a:pt x="182" y="107"/>
                  </a:moveTo>
                  <a:cubicBezTo>
                    <a:pt x="182" y="107"/>
                    <a:pt x="142" y="36"/>
                    <a:pt x="93" y="18"/>
                  </a:cubicBezTo>
                  <a:cubicBezTo>
                    <a:pt x="45" y="0"/>
                    <a:pt x="0" y="35"/>
                    <a:pt x="0" y="35"/>
                  </a:cubicBezTo>
                  <a:cubicBezTo>
                    <a:pt x="0" y="35"/>
                    <a:pt x="4" y="90"/>
                    <a:pt x="52" y="110"/>
                  </a:cubicBezTo>
                  <a:cubicBezTo>
                    <a:pt x="99" y="130"/>
                    <a:pt x="182" y="107"/>
                    <a:pt x="182" y="10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70" name="Freeform 14"/>
            <p:cNvSpPr/>
            <p:nvPr/>
          </p:nvSpPr>
          <p:spPr bwMode="auto">
            <a:xfrm>
              <a:off x="4037013" y="3790950"/>
              <a:ext cx="676275" cy="576263"/>
            </a:xfrm>
            <a:custGeom>
              <a:avLst/>
              <a:gdLst>
                <a:gd name="T0" fmla="*/ 0 w 180"/>
                <a:gd name="T1" fmla="*/ 0 h 153"/>
                <a:gd name="T2" fmla="*/ 65 w 180"/>
                <a:gd name="T3" fmla="*/ 120 h 153"/>
                <a:gd name="T4" fmla="*/ 168 w 180"/>
                <a:gd name="T5" fmla="*/ 130 h 153"/>
                <a:gd name="T6" fmla="*/ 137 w 180"/>
                <a:gd name="T7" fmla="*/ 37 h 153"/>
                <a:gd name="T8" fmla="*/ 0 w 180"/>
                <a:gd name="T9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0" h="153">
                  <a:moveTo>
                    <a:pt x="0" y="0"/>
                  </a:moveTo>
                  <a:cubicBezTo>
                    <a:pt x="0" y="0"/>
                    <a:pt x="20" y="87"/>
                    <a:pt x="65" y="120"/>
                  </a:cubicBezTo>
                  <a:cubicBezTo>
                    <a:pt x="111" y="153"/>
                    <a:pt x="168" y="130"/>
                    <a:pt x="168" y="130"/>
                  </a:cubicBezTo>
                  <a:cubicBezTo>
                    <a:pt x="168" y="130"/>
                    <a:pt x="180" y="72"/>
                    <a:pt x="137" y="37"/>
                  </a:cubicBezTo>
                  <a:cubicBezTo>
                    <a:pt x="93" y="1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71" name="Freeform 15"/>
            <p:cNvSpPr/>
            <p:nvPr/>
          </p:nvSpPr>
          <p:spPr bwMode="auto">
            <a:xfrm>
              <a:off x="6175376" y="2039938"/>
              <a:ext cx="450850" cy="698500"/>
            </a:xfrm>
            <a:custGeom>
              <a:avLst/>
              <a:gdLst>
                <a:gd name="T0" fmla="*/ 88 w 120"/>
                <a:gd name="T1" fmla="*/ 0 h 186"/>
                <a:gd name="T2" fmla="*/ 11 w 120"/>
                <a:gd name="T3" fmla="*/ 97 h 186"/>
                <a:gd name="T4" fmla="*/ 39 w 120"/>
                <a:gd name="T5" fmla="*/ 186 h 186"/>
                <a:gd name="T6" fmla="*/ 106 w 120"/>
                <a:gd name="T7" fmla="*/ 126 h 186"/>
                <a:gd name="T8" fmla="*/ 88 w 120"/>
                <a:gd name="T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186">
                  <a:moveTo>
                    <a:pt x="88" y="0"/>
                  </a:moveTo>
                  <a:cubicBezTo>
                    <a:pt x="88" y="0"/>
                    <a:pt x="23" y="47"/>
                    <a:pt x="11" y="97"/>
                  </a:cubicBezTo>
                  <a:cubicBezTo>
                    <a:pt x="0" y="146"/>
                    <a:pt x="39" y="186"/>
                    <a:pt x="39" y="186"/>
                  </a:cubicBezTo>
                  <a:cubicBezTo>
                    <a:pt x="39" y="186"/>
                    <a:pt x="92" y="175"/>
                    <a:pt x="106" y="126"/>
                  </a:cubicBezTo>
                  <a:cubicBezTo>
                    <a:pt x="120" y="78"/>
                    <a:pt x="88" y="0"/>
                    <a:pt x="8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72" name="Freeform 16"/>
            <p:cNvSpPr/>
            <p:nvPr/>
          </p:nvSpPr>
          <p:spPr bwMode="auto">
            <a:xfrm>
              <a:off x="6681788" y="2471738"/>
              <a:ext cx="387350" cy="433388"/>
            </a:xfrm>
            <a:custGeom>
              <a:avLst/>
              <a:gdLst>
                <a:gd name="T0" fmla="*/ 103 w 103"/>
                <a:gd name="T1" fmla="*/ 0 h 115"/>
                <a:gd name="T2" fmla="*/ 23 w 103"/>
                <a:gd name="T3" fmla="*/ 40 h 115"/>
                <a:gd name="T4" fmla="*/ 13 w 103"/>
                <a:gd name="T5" fmla="*/ 106 h 115"/>
                <a:gd name="T6" fmla="*/ 75 w 103"/>
                <a:gd name="T7" fmla="*/ 88 h 115"/>
                <a:gd name="T8" fmla="*/ 103 w 103"/>
                <a:gd name="T9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" h="115">
                  <a:moveTo>
                    <a:pt x="103" y="0"/>
                  </a:moveTo>
                  <a:cubicBezTo>
                    <a:pt x="103" y="0"/>
                    <a:pt x="46" y="11"/>
                    <a:pt x="23" y="40"/>
                  </a:cubicBezTo>
                  <a:cubicBezTo>
                    <a:pt x="0" y="68"/>
                    <a:pt x="13" y="106"/>
                    <a:pt x="13" y="106"/>
                  </a:cubicBezTo>
                  <a:cubicBezTo>
                    <a:pt x="13" y="106"/>
                    <a:pt x="51" y="115"/>
                    <a:pt x="75" y="88"/>
                  </a:cubicBezTo>
                  <a:cubicBezTo>
                    <a:pt x="99" y="61"/>
                    <a:pt x="103" y="0"/>
                    <a:pt x="10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73" name="Freeform 17"/>
            <p:cNvSpPr/>
            <p:nvPr/>
          </p:nvSpPr>
          <p:spPr bwMode="auto">
            <a:xfrm>
              <a:off x="7546976" y="2976563"/>
              <a:ext cx="555625" cy="476250"/>
            </a:xfrm>
            <a:custGeom>
              <a:avLst/>
              <a:gdLst>
                <a:gd name="T0" fmla="*/ 148 w 148"/>
                <a:gd name="T1" fmla="*/ 8 h 127"/>
                <a:gd name="T2" fmla="*/ 38 w 148"/>
                <a:gd name="T3" fmla="*/ 26 h 127"/>
                <a:gd name="T4" fmla="*/ 2 w 148"/>
                <a:gd name="T5" fmla="*/ 102 h 127"/>
                <a:gd name="T6" fmla="*/ 83 w 148"/>
                <a:gd name="T7" fmla="*/ 103 h 127"/>
                <a:gd name="T8" fmla="*/ 148 w 148"/>
                <a:gd name="T9" fmla="*/ 8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27">
                  <a:moveTo>
                    <a:pt x="148" y="8"/>
                  </a:moveTo>
                  <a:cubicBezTo>
                    <a:pt x="148" y="8"/>
                    <a:pt x="76" y="0"/>
                    <a:pt x="38" y="26"/>
                  </a:cubicBezTo>
                  <a:cubicBezTo>
                    <a:pt x="0" y="51"/>
                    <a:pt x="2" y="102"/>
                    <a:pt x="2" y="102"/>
                  </a:cubicBezTo>
                  <a:cubicBezTo>
                    <a:pt x="2" y="102"/>
                    <a:pt x="43" y="127"/>
                    <a:pt x="83" y="103"/>
                  </a:cubicBezTo>
                  <a:cubicBezTo>
                    <a:pt x="122" y="79"/>
                    <a:pt x="148" y="8"/>
                    <a:pt x="148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74" name="Freeform 18"/>
            <p:cNvSpPr/>
            <p:nvPr/>
          </p:nvSpPr>
          <p:spPr bwMode="auto">
            <a:xfrm>
              <a:off x="4589463" y="5448300"/>
              <a:ext cx="706438" cy="571500"/>
            </a:xfrm>
            <a:custGeom>
              <a:avLst/>
              <a:gdLst>
                <a:gd name="T0" fmla="*/ 0 w 188"/>
                <a:gd name="T1" fmla="*/ 135 h 152"/>
                <a:gd name="T2" fmla="*/ 137 w 188"/>
                <a:gd name="T3" fmla="*/ 124 h 152"/>
                <a:gd name="T4" fmla="*/ 188 w 188"/>
                <a:gd name="T5" fmla="*/ 35 h 152"/>
                <a:gd name="T6" fmla="*/ 90 w 188"/>
                <a:gd name="T7" fmla="*/ 25 h 152"/>
                <a:gd name="T8" fmla="*/ 0 w 188"/>
                <a:gd name="T9" fmla="*/ 135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8" h="152">
                  <a:moveTo>
                    <a:pt x="0" y="135"/>
                  </a:moveTo>
                  <a:cubicBezTo>
                    <a:pt x="0" y="135"/>
                    <a:pt x="88" y="152"/>
                    <a:pt x="137" y="124"/>
                  </a:cubicBezTo>
                  <a:cubicBezTo>
                    <a:pt x="186" y="97"/>
                    <a:pt x="188" y="35"/>
                    <a:pt x="188" y="35"/>
                  </a:cubicBezTo>
                  <a:cubicBezTo>
                    <a:pt x="188" y="35"/>
                    <a:pt x="140" y="0"/>
                    <a:pt x="90" y="25"/>
                  </a:cubicBezTo>
                  <a:cubicBezTo>
                    <a:pt x="40" y="50"/>
                    <a:pt x="0" y="135"/>
                    <a:pt x="0" y="1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75" name="Freeform 19"/>
            <p:cNvSpPr/>
            <p:nvPr/>
          </p:nvSpPr>
          <p:spPr bwMode="auto">
            <a:xfrm>
              <a:off x="3770313" y="4584700"/>
              <a:ext cx="1281113" cy="882650"/>
            </a:xfrm>
            <a:custGeom>
              <a:avLst/>
              <a:gdLst>
                <a:gd name="T0" fmla="*/ 0 w 341"/>
                <a:gd name="T1" fmla="*/ 48 h 235"/>
                <a:gd name="T2" fmla="*/ 170 w 341"/>
                <a:gd name="T3" fmla="*/ 206 h 235"/>
                <a:gd name="T4" fmla="*/ 341 w 341"/>
                <a:gd name="T5" fmla="*/ 168 h 235"/>
                <a:gd name="T6" fmla="*/ 240 w 341"/>
                <a:gd name="T7" fmla="*/ 34 h 235"/>
                <a:gd name="T8" fmla="*/ 0 w 341"/>
                <a:gd name="T9" fmla="*/ 48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1" h="235">
                  <a:moveTo>
                    <a:pt x="0" y="48"/>
                  </a:moveTo>
                  <a:cubicBezTo>
                    <a:pt x="0" y="48"/>
                    <a:pt x="79" y="176"/>
                    <a:pt x="170" y="206"/>
                  </a:cubicBezTo>
                  <a:cubicBezTo>
                    <a:pt x="261" y="235"/>
                    <a:pt x="341" y="168"/>
                    <a:pt x="341" y="168"/>
                  </a:cubicBezTo>
                  <a:cubicBezTo>
                    <a:pt x="341" y="168"/>
                    <a:pt x="329" y="68"/>
                    <a:pt x="240" y="34"/>
                  </a:cubicBezTo>
                  <a:cubicBezTo>
                    <a:pt x="151" y="0"/>
                    <a:pt x="0" y="48"/>
                    <a:pt x="0" y="4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76" name="Freeform 20"/>
            <p:cNvSpPr/>
            <p:nvPr/>
          </p:nvSpPr>
          <p:spPr bwMode="auto">
            <a:xfrm>
              <a:off x="5400676" y="1882775"/>
              <a:ext cx="642938" cy="1058863"/>
            </a:xfrm>
            <a:custGeom>
              <a:avLst/>
              <a:gdLst>
                <a:gd name="T0" fmla="*/ 59 w 171"/>
                <a:gd name="T1" fmla="*/ 0 h 282"/>
                <a:gd name="T2" fmla="*/ 14 w 171"/>
                <a:gd name="T3" fmla="*/ 178 h 282"/>
                <a:gd name="T4" fmla="*/ 106 w 171"/>
                <a:gd name="T5" fmla="*/ 282 h 282"/>
                <a:gd name="T6" fmla="*/ 161 w 171"/>
                <a:gd name="T7" fmla="*/ 161 h 282"/>
                <a:gd name="T8" fmla="*/ 59 w 171"/>
                <a:gd name="T9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1" h="282">
                  <a:moveTo>
                    <a:pt x="59" y="0"/>
                  </a:moveTo>
                  <a:cubicBezTo>
                    <a:pt x="59" y="0"/>
                    <a:pt x="0" y="104"/>
                    <a:pt x="14" y="178"/>
                  </a:cubicBezTo>
                  <a:cubicBezTo>
                    <a:pt x="28" y="252"/>
                    <a:pt x="106" y="282"/>
                    <a:pt x="106" y="282"/>
                  </a:cubicBezTo>
                  <a:cubicBezTo>
                    <a:pt x="106" y="282"/>
                    <a:pt x="171" y="236"/>
                    <a:pt x="161" y="161"/>
                  </a:cubicBezTo>
                  <a:cubicBezTo>
                    <a:pt x="150" y="86"/>
                    <a:pt x="59" y="0"/>
                    <a:pt x="5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207" name="矩形 206"/>
          <p:cNvSpPr/>
          <p:nvPr/>
        </p:nvSpPr>
        <p:spPr>
          <a:xfrm>
            <a:off x="1849362" y="1984798"/>
            <a:ext cx="5312554" cy="3593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1400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BIY</a:t>
            </a:r>
            <a:r>
              <a:rPr lang="zh-CN" altLang="en-US" sz="1400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已建立一支</a:t>
            </a:r>
            <a:r>
              <a:rPr lang="en-US" altLang="zh-CN" sz="1400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16+</a:t>
            </a:r>
            <a:r>
              <a:rPr lang="zh-CN" altLang="en-US" sz="1400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名教师团队，他们来自于哈佛大学、麻省理工大学、康奈尔大学等全球一流院校，</a:t>
            </a:r>
            <a:r>
              <a:rPr lang="en-US" altLang="zh-CN" sz="1400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40%</a:t>
            </a:r>
            <a:r>
              <a:rPr lang="zh-CN" altLang="en-US" sz="1400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的教师具备至少</a:t>
            </a:r>
            <a:r>
              <a:rPr lang="en-US" altLang="zh-CN" sz="1400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2</a:t>
            </a:r>
            <a:r>
              <a:rPr lang="zh-CN" altLang="en-US" sz="1400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种及以上语言能力。</a:t>
            </a:r>
            <a:endParaRPr lang="en-US" altLang="zh-CN" sz="1400" dirty="0">
              <a:solidFill>
                <a:schemeClr val="bg2">
                  <a:lumMod val="10000"/>
                </a:schemeClr>
              </a:solidFill>
              <a:cs typeface="+mn-ea"/>
              <a:sym typeface="+mn-lt"/>
            </a:endParaRPr>
          </a:p>
          <a:p>
            <a:pPr marL="285750" indent="-28575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1400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BIY</a:t>
            </a:r>
            <a:r>
              <a:rPr lang="zh-CN" altLang="en-US" sz="1400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教师团队经过专业化培训，对教学安排、进程把控、课堂讲授、学员提问等多方面都提前做好充分准备。</a:t>
            </a:r>
            <a:endParaRPr lang="en-US" altLang="zh-CN" sz="1400" dirty="0">
              <a:solidFill>
                <a:schemeClr val="bg2">
                  <a:lumMod val="10000"/>
                </a:schemeClr>
              </a:solidFill>
              <a:cs typeface="+mn-ea"/>
              <a:sym typeface="+mn-lt"/>
            </a:endParaRPr>
          </a:p>
          <a:p>
            <a:pPr marL="285750" indent="-28575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我们已经在美国、墨西哥、澳大利亚、英国、中国等多个国家积累了本土化教学经验，针对不同的课堂环境（线上、线下）、不同年龄阶段、不同种族、不同接纳学习水平的学员，</a:t>
            </a:r>
            <a:r>
              <a:rPr lang="en-US" altLang="zh-CN" sz="1400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BIY</a:t>
            </a:r>
            <a:r>
              <a:rPr lang="zh-CN" altLang="en-US" sz="1400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会为其定制化课程内容和教学安排，为造最好的学习条件，打造最高效的学习模式。</a:t>
            </a:r>
            <a:endParaRPr lang="en-US" altLang="zh-CN" sz="1400" dirty="0">
              <a:solidFill>
                <a:schemeClr val="bg2">
                  <a:lumMod val="1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85" name="Oval 9"/>
          <p:cNvSpPr>
            <a:spLocks noChangeArrowheads="1"/>
          </p:cNvSpPr>
          <p:nvPr/>
        </p:nvSpPr>
        <p:spPr bwMode="auto">
          <a:xfrm>
            <a:off x="9047505" y="3330236"/>
            <a:ext cx="699689" cy="699690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400">
              <a:solidFill>
                <a:schemeClr val="bg2">
                  <a:lumMod val="1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91" name="Oval 8"/>
          <p:cNvSpPr>
            <a:spLocks noChangeArrowheads="1"/>
          </p:cNvSpPr>
          <p:nvPr/>
        </p:nvSpPr>
        <p:spPr bwMode="auto">
          <a:xfrm>
            <a:off x="9046496" y="1461179"/>
            <a:ext cx="701706" cy="699017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400" dirty="0">
              <a:solidFill>
                <a:schemeClr val="bg2">
                  <a:lumMod val="1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90" name="矩形 189"/>
          <p:cNvSpPr/>
          <p:nvPr/>
        </p:nvSpPr>
        <p:spPr>
          <a:xfrm>
            <a:off x="8452255" y="952602"/>
            <a:ext cx="18851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accent1">
                    <a:lumMod val="50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ea"/>
                <a:sym typeface="+mn-lt"/>
              </a:rPr>
              <a:t>常春藤大学</a:t>
            </a:r>
            <a:endParaRPr lang="en-US" altLang="zh-CN" sz="1400" b="1" dirty="0">
              <a:solidFill>
                <a:schemeClr val="accent1">
                  <a:lumMod val="50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cs typeface="+mn-ea"/>
              <a:sym typeface="+mn-lt"/>
            </a:endParaRPr>
          </a:p>
          <a:p>
            <a:pPr algn="ctr"/>
            <a:r>
              <a:rPr lang="zh-CN" altLang="en-US" sz="1400" b="1" dirty="0">
                <a:solidFill>
                  <a:schemeClr val="accent1">
                    <a:lumMod val="50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ea"/>
                <a:sym typeface="+mn-lt"/>
              </a:rPr>
              <a:t>教师资源</a:t>
            </a:r>
          </a:p>
        </p:txBody>
      </p:sp>
      <p:sp>
        <p:nvSpPr>
          <p:cNvPr id="198" name="Oval 7"/>
          <p:cNvSpPr>
            <a:spLocks noChangeArrowheads="1"/>
          </p:cNvSpPr>
          <p:nvPr/>
        </p:nvSpPr>
        <p:spPr bwMode="auto">
          <a:xfrm>
            <a:off x="10228959" y="4204062"/>
            <a:ext cx="701706" cy="699018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400">
              <a:solidFill>
                <a:schemeClr val="bg2">
                  <a:lumMod val="1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04" name="Oval 5"/>
          <p:cNvSpPr>
            <a:spLocks noChangeArrowheads="1"/>
          </p:cNvSpPr>
          <p:nvPr/>
        </p:nvSpPr>
        <p:spPr bwMode="auto">
          <a:xfrm>
            <a:off x="10229967" y="2392938"/>
            <a:ext cx="699690" cy="701035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400">
              <a:solidFill>
                <a:schemeClr val="bg2">
                  <a:lumMod val="1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06" name="文本框 205"/>
          <p:cNvSpPr txBox="1"/>
          <p:nvPr/>
        </p:nvSpPr>
        <p:spPr>
          <a:xfrm>
            <a:off x="2034853" y="1262851"/>
            <a:ext cx="5221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b="1" dirty="0">
                <a:solidFill>
                  <a:schemeClr val="accent1">
                    <a:lumMod val="50000"/>
                  </a:schemeClr>
                </a:solidFill>
                <a:cs typeface="+mn-ea"/>
                <a:sym typeface="+mn-lt"/>
              </a:rPr>
              <a:t>BIY</a:t>
            </a:r>
            <a:r>
              <a:rPr lang="zh-CN" altLang="en-US" b="1" dirty="0">
                <a:solidFill>
                  <a:schemeClr val="accent1">
                    <a:lumMod val="50000"/>
                  </a:schemeClr>
                </a:solidFill>
                <a:cs typeface="+mn-ea"/>
                <a:sym typeface="+mn-lt"/>
              </a:rPr>
              <a:t>教师团队来自于哈佛大学、麻省理工大学等全球一流院校，从学员接纳吸收角度出发定制化教学</a:t>
            </a:r>
          </a:p>
        </p:txBody>
      </p:sp>
      <p:grpSp>
        <p:nvGrpSpPr>
          <p:cNvPr id="208" name="组合 207"/>
          <p:cNvGrpSpPr/>
          <p:nvPr/>
        </p:nvGrpSpPr>
        <p:grpSpPr>
          <a:xfrm>
            <a:off x="940413" y="1049075"/>
            <a:ext cx="982164" cy="1059596"/>
            <a:chOff x="898525" y="1927225"/>
            <a:chExt cx="765176" cy="825501"/>
          </a:xfrm>
          <a:solidFill>
            <a:schemeClr val="accent1"/>
          </a:solidFill>
        </p:grpSpPr>
        <p:sp>
          <p:nvSpPr>
            <p:cNvPr id="209" name="Freeform 5"/>
            <p:cNvSpPr/>
            <p:nvPr/>
          </p:nvSpPr>
          <p:spPr bwMode="auto">
            <a:xfrm>
              <a:off x="1063625" y="2300288"/>
              <a:ext cx="177800" cy="201613"/>
            </a:xfrm>
            <a:custGeom>
              <a:avLst/>
              <a:gdLst>
                <a:gd name="T0" fmla="*/ 42 w 47"/>
                <a:gd name="T1" fmla="*/ 19 h 53"/>
                <a:gd name="T2" fmla="*/ 33 w 47"/>
                <a:gd name="T3" fmla="*/ 49 h 53"/>
                <a:gd name="T4" fmla="*/ 5 w 47"/>
                <a:gd name="T5" fmla="*/ 34 h 53"/>
                <a:gd name="T6" fmla="*/ 14 w 47"/>
                <a:gd name="T7" fmla="*/ 4 h 53"/>
                <a:gd name="T8" fmla="*/ 42 w 47"/>
                <a:gd name="T9" fmla="*/ 1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53">
                  <a:moveTo>
                    <a:pt x="42" y="19"/>
                  </a:moveTo>
                  <a:cubicBezTo>
                    <a:pt x="47" y="32"/>
                    <a:pt x="43" y="45"/>
                    <a:pt x="33" y="49"/>
                  </a:cubicBezTo>
                  <a:cubicBezTo>
                    <a:pt x="23" y="53"/>
                    <a:pt x="11" y="47"/>
                    <a:pt x="5" y="34"/>
                  </a:cubicBezTo>
                  <a:cubicBezTo>
                    <a:pt x="0" y="22"/>
                    <a:pt x="4" y="8"/>
                    <a:pt x="14" y="4"/>
                  </a:cubicBezTo>
                  <a:cubicBezTo>
                    <a:pt x="24" y="0"/>
                    <a:pt x="37" y="7"/>
                    <a:pt x="42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10" name="Freeform 6"/>
            <p:cNvSpPr/>
            <p:nvPr/>
          </p:nvSpPr>
          <p:spPr bwMode="auto">
            <a:xfrm>
              <a:off x="898525" y="2398713"/>
              <a:ext cx="442913" cy="354013"/>
            </a:xfrm>
            <a:custGeom>
              <a:avLst/>
              <a:gdLst>
                <a:gd name="T0" fmla="*/ 110 w 116"/>
                <a:gd name="T1" fmla="*/ 79 h 93"/>
                <a:gd name="T2" fmla="*/ 101 w 116"/>
                <a:gd name="T3" fmla="*/ 38 h 93"/>
                <a:gd name="T4" fmla="*/ 89 w 116"/>
                <a:gd name="T5" fmla="*/ 29 h 93"/>
                <a:gd name="T6" fmla="*/ 84 w 116"/>
                <a:gd name="T7" fmla="*/ 28 h 93"/>
                <a:gd name="T8" fmla="*/ 89 w 116"/>
                <a:gd name="T9" fmla="*/ 35 h 93"/>
                <a:gd name="T10" fmla="*/ 83 w 116"/>
                <a:gd name="T11" fmla="*/ 40 h 93"/>
                <a:gd name="T12" fmla="*/ 87 w 116"/>
                <a:gd name="T13" fmla="*/ 48 h 93"/>
                <a:gd name="T14" fmla="*/ 79 w 116"/>
                <a:gd name="T15" fmla="*/ 93 h 93"/>
                <a:gd name="T16" fmla="*/ 79 w 116"/>
                <a:gd name="T17" fmla="*/ 93 h 93"/>
                <a:gd name="T18" fmla="*/ 79 w 116"/>
                <a:gd name="T19" fmla="*/ 93 h 93"/>
                <a:gd name="T20" fmla="*/ 79 w 116"/>
                <a:gd name="T21" fmla="*/ 93 h 93"/>
                <a:gd name="T22" fmla="*/ 79 w 116"/>
                <a:gd name="T23" fmla="*/ 93 h 93"/>
                <a:gd name="T24" fmla="*/ 64 w 116"/>
                <a:gd name="T25" fmla="*/ 50 h 93"/>
                <a:gd name="T26" fmla="*/ 66 w 116"/>
                <a:gd name="T27" fmla="*/ 42 h 93"/>
                <a:gd name="T28" fmla="*/ 60 w 116"/>
                <a:gd name="T29" fmla="*/ 37 h 93"/>
                <a:gd name="T30" fmla="*/ 63 w 116"/>
                <a:gd name="T31" fmla="*/ 29 h 93"/>
                <a:gd name="T32" fmla="*/ 34 w 116"/>
                <a:gd name="T33" fmla="*/ 34 h 93"/>
                <a:gd name="T34" fmla="*/ 44 w 116"/>
                <a:gd name="T35" fmla="*/ 9 h 93"/>
                <a:gd name="T36" fmla="*/ 17 w 116"/>
                <a:gd name="T37" fmla="*/ 0 h 93"/>
                <a:gd name="T38" fmla="*/ 5 w 116"/>
                <a:gd name="T39" fmla="*/ 43 h 93"/>
                <a:gd name="T40" fmla="*/ 4 w 116"/>
                <a:gd name="T41" fmla="*/ 46 h 93"/>
                <a:gd name="T42" fmla="*/ 3 w 116"/>
                <a:gd name="T43" fmla="*/ 47 h 93"/>
                <a:gd name="T44" fmla="*/ 3 w 116"/>
                <a:gd name="T45" fmla="*/ 48 h 93"/>
                <a:gd name="T46" fmla="*/ 3 w 116"/>
                <a:gd name="T47" fmla="*/ 48 h 93"/>
                <a:gd name="T48" fmla="*/ 3 w 116"/>
                <a:gd name="T49" fmla="*/ 48 h 93"/>
                <a:gd name="T50" fmla="*/ 3 w 116"/>
                <a:gd name="T51" fmla="*/ 48 h 93"/>
                <a:gd name="T52" fmla="*/ 18 w 116"/>
                <a:gd name="T53" fmla="*/ 64 h 93"/>
                <a:gd name="T54" fmla="*/ 18 w 116"/>
                <a:gd name="T55" fmla="*/ 64 h 93"/>
                <a:gd name="T56" fmla="*/ 18 w 116"/>
                <a:gd name="T57" fmla="*/ 64 h 93"/>
                <a:gd name="T58" fmla="*/ 23 w 116"/>
                <a:gd name="T59" fmla="*/ 62 h 93"/>
                <a:gd name="T60" fmla="*/ 34 w 116"/>
                <a:gd name="T61" fmla="*/ 59 h 93"/>
                <a:gd name="T62" fmla="*/ 41 w 116"/>
                <a:gd name="T63" fmla="*/ 57 h 93"/>
                <a:gd name="T64" fmla="*/ 43 w 116"/>
                <a:gd name="T65" fmla="*/ 93 h 93"/>
                <a:gd name="T66" fmla="*/ 89 w 116"/>
                <a:gd name="T67" fmla="*/ 93 h 93"/>
                <a:gd name="T68" fmla="*/ 99 w 116"/>
                <a:gd name="T69" fmla="*/ 93 h 93"/>
                <a:gd name="T70" fmla="*/ 116 w 116"/>
                <a:gd name="T71" fmla="*/ 93 h 93"/>
                <a:gd name="T72" fmla="*/ 110 w 116"/>
                <a:gd name="T73" fmla="*/ 79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6" h="93">
                  <a:moveTo>
                    <a:pt x="110" y="79"/>
                  </a:moveTo>
                  <a:cubicBezTo>
                    <a:pt x="106" y="69"/>
                    <a:pt x="104" y="51"/>
                    <a:pt x="101" y="38"/>
                  </a:cubicBezTo>
                  <a:cubicBezTo>
                    <a:pt x="100" y="32"/>
                    <a:pt x="96" y="29"/>
                    <a:pt x="89" y="29"/>
                  </a:cubicBezTo>
                  <a:cubicBezTo>
                    <a:pt x="88" y="29"/>
                    <a:pt x="85" y="28"/>
                    <a:pt x="84" y="28"/>
                  </a:cubicBezTo>
                  <a:cubicBezTo>
                    <a:pt x="89" y="35"/>
                    <a:pt x="89" y="35"/>
                    <a:pt x="89" y="35"/>
                  </a:cubicBezTo>
                  <a:cubicBezTo>
                    <a:pt x="83" y="40"/>
                    <a:pt x="83" y="40"/>
                    <a:pt x="83" y="40"/>
                  </a:cubicBezTo>
                  <a:cubicBezTo>
                    <a:pt x="87" y="48"/>
                    <a:pt x="87" y="48"/>
                    <a:pt x="87" y="48"/>
                  </a:cubicBezTo>
                  <a:cubicBezTo>
                    <a:pt x="79" y="93"/>
                    <a:pt x="79" y="93"/>
                    <a:pt x="79" y="93"/>
                  </a:cubicBezTo>
                  <a:cubicBezTo>
                    <a:pt x="79" y="93"/>
                    <a:pt x="79" y="93"/>
                    <a:pt x="79" y="93"/>
                  </a:cubicBezTo>
                  <a:cubicBezTo>
                    <a:pt x="79" y="93"/>
                    <a:pt x="79" y="93"/>
                    <a:pt x="79" y="93"/>
                  </a:cubicBezTo>
                  <a:cubicBezTo>
                    <a:pt x="79" y="93"/>
                    <a:pt x="79" y="93"/>
                    <a:pt x="79" y="93"/>
                  </a:cubicBezTo>
                  <a:cubicBezTo>
                    <a:pt x="79" y="93"/>
                    <a:pt x="79" y="93"/>
                    <a:pt x="79" y="93"/>
                  </a:cubicBezTo>
                  <a:cubicBezTo>
                    <a:pt x="64" y="50"/>
                    <a:pt x="64" y="50"/>
                    <a:pt x="64" y="50"/>
                  </a:cubicBezTo>
                  <a:cubicBezTo>
                    <a:pt x="66" y="42"/>
                    <a:pt x="66" y="42"/>
                    <a:pt x="66" y="42"/>
                  </a:cubicBezTo>
                  <a:cubicBezTo>
                    <a:pt x="60" y="37"/>
                    <a:pt x="60" y="37"/>
                    <a:pt x="60" y="37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56" y="29"/>
                    <a:pt x="34" y="34"/>
                    <a:pt x="34" y="34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35" y="5"/>
                    <a:pt x="26" y="2"/>
                    <a:pt x="17" y="0"/>
                  </a:cubicBezTo>
                  <a:cubicBezTo>
                    <a:pt x="5" y="43"/>
                    <a:pt x="5" y="43"/>
                    <a:pt x="5" y="43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0" y="45"/>
                    <a:pt x="31" y="78"/>
                    <a:pt x="18" y="64"/>
                  </a:cubicBezTo>
                  <a:cubicBezTo>
                    <a:pt x="18" y="64"/>
                    <a:pt x="18" y="64"/>
                    <a:pt x="18" y="64"/>
                  </a:cubicBezTo>
                  <a:cubicBezTo>
                    <a:pt x="18" y="64"/>
                    <a:pt x="18" y="64"/>
                    <a:pt x="18" y="64"/>
                  </a:cubicBezTo>
                  <a:cubicBezTo>
                    <a:pt x="23" y="62"/>
                    <a:pt x="23" y="62"/>
                    <a:pt x="23" y="62"/>
                  </a:cubicBezTo>
                  <a:cubicBezTo>
                    <a:pt x="34" y="59"/>
                    <a:pt x="34" y="59"/>
                    <a:pt x="34" y="59"/>
                  </a:cubicBezTo>
                  <a:cubicBezTo>
                    <a:pt x="41" y="57"/>
                    <a:pt x="41" y="57"/>
                    <a:pt x="41" y="57"/>
                  </a:cubicBezTo>
                  <a:cubicBezTo>
                    <a:pt x="41" y="69"/>
                    <a:pt x="42" y="81"/>
                    <a:pt x="43" y="93"/>
                  </a:cubicBezTo>
                  <a:cubicBezTo>
                    <a:pt x="89" y="93"/>
                    <a:pt x="89" y="93"/>
                    <a:pt x="89" y="93"/>
                  </a:cubicBezTo>
                  <a:cubicBezTo>
                    <a:pt x="99" y="93"/>
                    <a:pt x="99" y="93"/>
                    <a:pt x="99" y="93"/>
                  </a:cubicBezTo>
                  <a:cubicBezTo>
                    <a:pt x="116" y="93"/>
                    <a:pt x="116" y="93"/>
                    <a:pt x="116" y="93"/>
                  </a:cubicBezTo>
                  <a:lnTo>
                    <a:pt x="110" y="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11" name="Freeform 7"/>
            <p:cNvSpPr/>
            <p:nvPr/>
          </p:nvSpPr>
          <p:spPr bwMode="auto">
            <a:xfrm>
              <a:off x="1200150" y="2747963"/>
              <a:ext cx="0" cy="4763"/>
            </a:xfrm>
            <a:custGeom>
              <a:avLst/>
              <a:gdLst>
                <a:gd name="T0" fmla="*/ 3 h 3"/>
                <a:gd name="T1" fmla="*/ 0 h 3"/>
                <a:gd name="T2" fmla="*/ 3 h 3"/>
                <a:gd name="T3" fmla="*/ 0 h 3"/>
                <a:gd name="T4" fmla="*/ 3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3">
                  <a:moveTo>
                    <a:pt x="0" y="3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12" name="Freeform 8"/>
            <p:cNvSpPr/>
            <p:nvPr/>
          </p:nvSpPr>
          <p:spPr bwMode="auto">
            <a:xfrm>
              <a:off x="1169988" y="2505075"/>
              <a:ext cx="25400" cy="57150"/>
            </a:xfrm>
            <a:custGeom>
              <a:avLst/>
              <a:gdLst>
                <a:gd name="T0" fmla="*/ 12 w 16"/>
                <a:gd name="T1" fmla="*/ 0 h 36"/>
                <a:gd name="T2" fmla="*/ 16 w 16"/>
                <a:gd name="T3" fmla="*/ 21 h 36"/>
                <a:gd name="T4" fmla="*/ 9 w 16"/>
                <a:gd name="T5" fmla="*/ 36 h 36"/>
                <a:gd name="T6" fmla="*/ 0 w 16"/>
                <a:gd name="T7" fmla="*/ 21 h 36"/>
                <a:gd name="T8" fmla="*/ 2 w 16"/>
                <a:gd name="T9" fmla="*/ 0 h 36"/>
                <a:gd name="T10" fmla="*/ 12 w 16"/>
                <a:gd name="T11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36">
                  <a:moveTo>
                    <a:pt x="12" y="0"/>
                  </a:moveTo>
                  <a:lnTo>
                    <a:pt x="16" y="21"/>
                  </a:lnTo>
                  <a:lnTo>
                    <a:pt x="9" y="36"/>
                  </a:lnTo>
                  <a:lnTo>
                    <a:pt x="0" y="21"/>
                  </a:lnTo>
                  <a:lnTo>
                    <a:pt x="2" y="0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13" name="Freeform 9"/>
            <p:cNvSpPr/>
            <p:nvPr/>
          </p:nvSpPr>
          <p:spPr bwMode="auto">
            <a:xfrm>
              <a:off x="1173163" y="2543175"/>
              <a:ext cx="41275" cy="209550"/>
            </a:xfrm>
            <a:custGeom>
              <a:avLst/>
              <a:gdLst>
                <a:gd name="T0" fmla="*/ 12 w 26"/>
                <a:gd name="T1" fmla="*/ 0 h 132"/>
                <a:gd name="T2" fmla="*/ 26 w 26"/>
                <a:gd name="T3" fmla="*/ 129 h 132"/>
                <a:gd name="T4" fmla="*/ 17 w 26"/>
                <a:gd name="T5" fmla="*/ 132 h 132"/>
                <a:gd name="T6" fmla="*/ 7 w 26"/>
                <a:gd name="T7" fmla="*/ 132 h 132"/>
                <a:gd name="T8" fmla="*/ 0 w 26"/>
                <a:gd name="T9" fmla="*/ 0 h 132"/>
                <a:gd name="T10" fmla="*/ 12 w 26"/>
                <a:gd name="T11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132">
                  <a:moveTo>
                    <a:pt x="12" y="0"/>
                  </a:moveTo>
                  <a:lnTo>
                    <a:pt x="26" y="129"/>
                  </a:lnTo>
                  <a:lnTo>
                    <a:pt x="17" y="132"/>
                  </a:lnTo>
                  <a:lnTo>
                    <a:pt x="7" y="132"/>
                  </a:lnTo>
                  <a:lnTo>
                    <a:pt x="0" y="0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14" name="Freeform 10"/>
            <p:cNvSpPr/>
            <p:nvPr/>
          </p:nvSpPr>
          <p:spPr bwMode="auto">
            <a:xfrm>
              <a:off x="1309688" y="2139950"/>
              <a:ext cx="133350" cy="266700"/>
            </a:xfrm>
            <a:custGeom>
              <a:avLst/>
              <a:gdLst>
                <a:gd name="T0" fmla="*/ 10 w 35"/>
                <a:gd name="T1" fmla="*/ 45 h 70"/>
                <a:gd name="T2" fmla="*/ 18 w 35"/>
                <a:gd name="T3" fmla="*/ 53 h 70"/>
                <a:gd name="T4" fmla="*/ 25 w 35"/>
                <a:gd name="T5" fmla="*/ 46 h 70"/>
                <a:gd name="T6" fmla="*/ 17 w 35"/>
                <a:gd name="T7" fmla="*/ 38 h 70"/>
                <a:gd name="T8" fmla="*/ 6 w 35"/>
                <a:gd name="T9" fmla="*/ 34 h 70"/>
                <a:gd name="T10" fmla="*/ 0 w 35"/>
                <a:gd name="T11" fmla="*/ 22 h 70"/>
                <a:gd name="T12" fmla="*/ 13 w 35"/>
                <a:gd name="T13" fmla="*/ 7 h 70"/>
                <a:gd name="T14" fmla="*/ 13 w 35"/>
                <a:gd name="T15" fmla="*/ 0 h 70"/>
                <a:gd name="T16" fmla="*/ 21 w 35"/>
                <a:gd name="T17" fmla="*/ 0 h 70"/>
                <a:gd name="T18" fmla="*/ 21 w 35"/>
                <a:gd name="T19" fmla="*/ 8 h 70"/>
                <a:gd name="T20" fmla="*/ 26 w 35"/>
                <a:gd name="T21" fmla="*/ 11 h 70"/>
                <a:gd name="T22" fmla="*/ 26 w 35"/>
                <a:gd name="T23" fmla="*/ 8 h 70"/>
                <a:gd name="T24" fmla="*/ 32 w 35"/>
                <a:gd name="T25" fmla="*/ 8 h 70"/>
                <a:gd name="T26" fmla="*/ 32 w 35"/>
                <a:gd name="T27" fmla="*/ 22 h 70"/>
                <a:gd name="T28" fmla="*/ 24 w 35"/>
                <a:gd name="T29" fmla="*/ 22 h 70"/>
                <a:gd name="T30" fmla="*/ 17 w 35"/>
                <a:gd name="T31" fmla="*/ 16 h 70"/>
                <a:gd name="T32" fmla="*/ 10 w 35"/>
                <a:gd name="T33" fmla="*/ 22 h 70"/>
                <a:gd name="T34" fmla="*/ 18 w 35"/>
                <a:gd name="T35" fmla="*/ 29 h 70"/>
                <a:gd name="T36" fmla="*/ 29 w 35"/>
                <a:gd name="T37" fmla="*/ 33 h 70"/>
                <a:gd name="T38" fmla="*/ 35 w 35"/>
                <a:gd name="T39" fmla="*/ 46 h 70"/>
                <a:gd name="T40" fmla="*/ 21 w 35"/>
                <a:gd name="T41" fmla="*/ 62 h 70"/>
                <a:gd name="T42" fmla="*/ 21 w 35"/>
                <a:gd name="T43" fmla="*/ 70 h 70"/>
                <a:gd name="T44" fmla="*/ 13 w 35"/>
                <a:gd name="T45" fmla="*/ 70 h 70"/>
                <a:gd name="T46" fmla="*/ 13 w 35"/>
                <a:gd name="T47" fmla="*/ 61 h 70"/>
                <a:gd name="T48" fmla="*/ 13 w 35"/>
                <a:gd name="T49" fmla="*/ 61 h 70"/>
                <a:gd name="T50" fmla="*/ 8 w 35"/>
                <a:gd name="T51" fmla="*/ 58 h 70"/>
                <a:gd name="T52" fmla="*/ 8 w 35"/>
                <a:gd name="T53" fmla="*/ 61 h 70"/>
                <a:gd name="T54" fmla="*/ 1 w 35"/>
                <a:gd name="T55" fmla="*/ 61 h 70"/>
                <a:gd name="T56" fmla="*/ 1 w 35"/>
                <a:gd name="T57" fmla="*/ 45 h 70"/>
                <a:gd name="T58" fmla="*/ 10 w 35"/>
                <a:gd name="T59" fmla="*/ 4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5" h="70">
                  <a:moveTo>
                    <a:pt x="10" y="45"/>
                  </a:moveTo>
                  <a:cubicBezTo>
                    <a:pt x="10" y="50"/>
                    <a:pt x="13" y="53"/>
                    <a:pt x="18" y="53"/>
                  </a:cubicBezTo>
                  <a:cubicBezTo>
                    <a:pt x="22" y="53"/>
                    <a:pt x="25" y="51"/>
                    <a:pt x="25" y="46"/>
                  </a:cubicBezTo>
                  <a:cubicBezTo>
                    <a:pt x="25" y="41"/>
                    <a:pt x="21" y="40"/>
                    <a:pt x="17" y="38"/>
                  </a:cubicBezTo>
                  <a:cubicBezTo>
                    <a:pt x="14" y="37"/>
                    <a:pt x="9" y="36"/>
                    <a:pt x="6" y="34"/>
                  </a:cubicBezTo>
                  <a:cubicBezTo>
                    <a:pt x="2" y="31"/>
                    <a:pt x="0" y="27"/>
                    <a:pt x="0" y="22"/>
                  </a:cubicBezTo>
                  <a:cubicBezTo>
                    <a:pt x="0" y="15"/>
                    <a:pt x="6" y="8"/>
                    <a:pt x="13" y="7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3" y="8"/>
                    <a:pt x="24" y="9"/>
                    <a:pt x="26" y="11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2" y="22"/>
                    <a:pt x="32" y="22"/>
                    <a:pt x="32" y="22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24" y="18"/>
                    <a:pt x="21" y="16"/>
                    <a:pt x="17" y="16"/>
                  </a:cubicBezTo>
                  <a:cubicBezTo>
                    <a:pt x="13" y="16"/>
                    <a:pt x="10" y="18"/>
                    <a:pt x="10" y="22"/>
                  </a:cubicBezTo>
                  <a:cubicBezTo>
                    <a:pt x="10" y="26"/>
                    <a:pt x="14" y="28"/>
                    <a:pt x="18" y="29"/>
                  </a:cubicBezTo>
                  <a:cubicBezTo>
                    <a:pt x="21" y="30"/>
                    <a:pt x="26" y="31"/>
                    <a:pt x="29" y="33"/>
                  </a:cubicBezTo>
                  <a:cubicBezTo>
                    <a:pt x="33" y="36"/>
                    <a:pt x="35" y="41"/>
                    <a:pt x="35" y="46"/>
                  </a:cubicBezTo>
                  <a:cubicBezTo>
                    <a:pt x="35" y="54"/>
                    <a:pt x="29" y="61"/>
                    <a:pt x="21" y="62"/>
                  </a:cubicBezTo>
                  <a:cubicBezTo>
                    <a:pt x="21" y="70"/>
                    <a:pt x="21" y="70"/>
                    <a:pt x="21" y="70"/>
                  </a:cubicBezTo>
                  <a:cubicBezTo>
                    <a:pt x="13" y="70"/>
                    <a:pt x="13" y="70"/>
                    <a:pt x="13" y="70"/>
                  </a:cubicBezTo>
                  <a:cubicBezTo>
                    <a:pt x="13" y="61"/>
                    <a:pt x="13" y="61"/>
                    <a:pt x="13" y="61"/>
                  </a:cubicBezTo>
                  <a:cubicBezTo>
                    <a:pt x="13" y="61"/>
                    <a:pt x="13" y="61"/>
                    <a:pt x="13" y="61"/>
                  </a:cubicBezTo>
                  <a:cubicBezTo>
                    <a:pt x="11" y="60"/>
                    <a:pt x="10" y="59"/>
                    <a:pt x="8" y="58"/>
                  </a:cubicBezTo>
                  <a:cubicBezTo>
                    <a:pt x="8" y="61"/>
                    <a:pt x="8" y="61"/>
                    <a:pt x="8" y="61"/>
                  </a:cubicBezTo>
                  <a:cubicBezTo>
                    <a:pt x="1" y="61"/>
                    <a:pt x="1" y="61"/>
                    <a:pt x="1" y="61"/>
                  </a:cubicBezTo>
                  <a:cubicBezTo>
                    <a:pt x="1" y="45"/>
                    <a:pt x="1" y="45"/>
                    <a:pt x="1" y="45"/>
                  </a:cubicBezTo>
                  <a:lnTo>
                    <a:pt x="10" y="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15" name="Rectangle 11"/>
            <p:cNvSpPr>
              <a:spLocks noChangeArrowheads="1"/>
            </p:cNvSpPr>
            <p:nvPr/>
          </p:nvSpPr>
          <p:spPr bwMode="auto">
            <a:xfrm>
              <a:off x="1295400" y="2466975"/>
              <a:ext cx="152400" cy="49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16" name="Freeform 12"/>
            <p:cNvSpPr>
              <a:spLocks noEditPoints="1"/>
            </p:cNvSpPr>
            <p:nvPr/>
          </p:nvSpPr>
          <p:spPr bwMode="auto">
            <a:xfrm>
              <a:off x="1214438" y="2068513"/>
              <a:ext cx="317500" cy="379413"/>
            </a:xfrm>
            <a:custGeom>
              <a:avLst/>
              <a:gdLst>
                <a:gd name="T0" fmla="*/ 83 w 83"/>
                <a:gd name="T1" fmla="*/ 41 h 100"/>
                <a:gd name="T2" fmla="*/ 41 w 83"/>
                <a:gd name="T3" fmla="*/ 0 h 100"/>
                <a:gd name="T4" fmla="*/ 0 w 83"/>
                <a:gd name="T5" fmla="*/ 41 h 100"/>
                <a:gd name="T6" fmla="*/ 0 w 83"/>
                <a:gd name="T7" fmla="*/ 45 h 100"/>
                <a:gd name="T8" fmla="*/ 16 w 83"/>
                <a:gd name="T9" fmla="*/ 82 h 100"/>
                <a:gd name="T10" fmla="*/ 19 w 83"/>
                <a:gd name="T11" fmla="*/ 100 h 100"/>
                <a:gd name="T12" fmla="*/ 38 w 83"/>
                <a:gd name="T13" fmla="*/ 100 h 100"/>
                <a:gd name="T14" fmla="*/ 44 w 83"/>
                <a:gd name="T15" fmla="*/ 100 h 100"/>
                <a:gd name="T16" fmla="*/ 63 w 83"/>
                <a:gd name="T17" fmla="*/ 100 h 100"/>
                <a:gd name="T18" fmla="*/ 66 w 83"/>
                <a:gd name="T19" fmla="*/ 82 h 100"/>
                <a:gd name="T20" fmla="*/ 82 w 83"/>
                <a:gd name="T21" fmla="*/ 45 h 100"/>
                <a:gd name="T22" fmla="*/ 83 w 83"/>
                <a:gd name="T23" fmla="*/ 41 h 100"/>
                <a:gd name="T24" fmla="*/ 75 w 83"/>
                <a:gd name="T25" fmla="*/ 43 h 100"/>
                <a:gd name="T26" fmla="*/ 75 w 83"/>
                <a:gd name="T27" fmla="*/ 48 h 100"/>
                <a:gd name="T28" fmla="*/ 75 w 83"/>
                <a:gd name="T29" fmla="*/ 48 h 100"/>
                <a:gd name="T30" fmla="*/ 60 w 83"/>
                <a:gd name="T31" fmla="*/ 77 h 100"/>
                <a:gd name="T32" fmla="*/ 56 w 83"/>
                <a:gd name="T33" fmla="*/ 93 h 100"/>
                <a:gd name="T34" fmla="*/ 27 w 83"/>
                <a:gd name="T35" fmla="*/ 93 h 100"/>
                <a:gd name="T36" fmla="*/ 22 w 83"/>
                <a:gd name="T37" fmla="*/ 78 h 100"/>
                <a:gd name="T38" fmla="*/ 7 w 83"/>
                <a:gd name="T39" fmla="*/ 48 h 100"/>
                <a:gd name="T40" fmla="*/ 8 w 83"/>
                <a:gd name="T41" fmla="*/ 48 h 100"/>
                <a:gd name="T42" fmla="*/ 7 w 83"/>
                <a:gd name="T43" fmla="*/ 43 h 100"/>
                <a:gd name="T44" fmla="*/ 7 w 83"/>
                <a:gd name="T45" fmla="*/ 41 h 100"/>
                <a:gd name="T46" fmla="*/ 41 w 83"/>
                <a:gd name="T47" fmla="*/ 7 h 100"/>
                <a:gd name="T48" fmla="*/ 75 w 83"/>
                <a:gd name="T49" fmla="*/ 41 h 100"/>
                <a:gd name="T50" fmla="*/ 75 w 83"/>
                <a:gd name="T51" fmla="*/ 43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3" h="100">
                  <a:moveTo>
                    <a:pt x="83" y="41"/>
                  </a:moveTo>
                  <a:cubicBezTo>
                    <a:pt x="83" y="18"/>
                    <a:pt x="64" y="0"/>
                    <a:pt x="41" y="0"/>
                  </a:cubicBezTo>
                  <a:cubicBezTo>
                    <a:pt x="18" y="0"/>
                    <a:pt x="0" y="18"/>
                    <a:pt x="0" y="41"/>
                  </a:cubicBezTo>
                  <a:cubicBezTo>
                    <a:pt x="0" y="43"/>
                    <a:pt x="0" y="44"/>
                    <a:pt x="0" y="45"/>
                  </a:cubicBezTo>
                  <a:cubicBezTo>
                    <a:pt x="0" y="46"/>
                    <a:pt x="1" y="62"/>
                    <a:pt x="16" y="82"/>
                  </a:cubicBezTo>
                  <a:cubicBezTo>
                    <a:pt x="21" y="88"/>
                    <a:pt x="19" y="100"/>
                    <a:pt x="19" y="100"/>
                  </a:cubicBezTo>
                  <a:cubicBezTo>
                    <a:pt x="25" y="100"/>
                    <a:pt x="32" y="100"/>
                    <a:pt x="38" y="100"/>
                  </a:cubicBezTo>
                  <a:cubicBezTo>
                    <a:pt x="40" y="100"/>
                    <a:pt x="42" y="100"/>
                    <a:pt x="44" y="100"/>
                  </a:cubicBezTo>
                  <a:cubicBezTo>
                    <a:pt x="51" y="100"/>
                    <a:pt x="57" y="100"/>
                    <a:pt x="63" y="100"/>
                  </a:cubicBezTo>
                  <a:cubicBezTo>
                    <a:pt x="63" y="100"/>
                    <a:pt x="61" y="88"/>
                    <a:pt x="66" y="82"/>
                  </a:cubicBezTo>
                  <a:cubicBezTo>
                    <a:pt x="82" y="62"/>
                    <a:pt x="83" y="46"/>
                    <a:pt x="82" y="45"/>
                  </a:cubicBezTo>
                  <a:cubicBezTo>
                    <a:pt x="82" y="44"/>
                    <a:pt x="83" y="43"/>
                    <a:pt x="83" y="41"/>
                  </a:cubicBezTo>
                  <a:close/>
                  <a:moveTo>
                    <a:pt x="75" y="43"/>
                  </a:moveTo>
                  <a:cubicBezTo>
                    <a:pt x="75" y="48"/>
                    <a:pt x="75" y="48"/>
                    <a:pt x="75" y="48"/>
                  </a:cubicBezTo>
                  <a:cubicBezTo>
                    <a:pt x="75" y="48"/>
                    <a:pt x="75" y="48"/>
                    <a:pt x="75" y="48"/>
                  </a:cubicBezTo>
                  <a:cubicBezTo>
                    <a:pt x="74" y="52"/>
                    <a:pt x="71" y="63"/>
                    <a:pt x="60" y="77"/>
                  </a:cubicBezTo>
                  <a:cubicBezTo>
                    <a:pt x="57" y="82"/>
                    <a:pt x="56" y="88"/>
                    <a:pt x="56" y="93"/>
                  </a:cubicBezTo>
                  <a:cubicBezTo>
                    <a:pt x="27" y="93"/>
                    <a:pt x="27" y="93"/>
                    <a:pt x="27" y="93"/>
                  </a:cubicBezTo>
                  <a:cubicBezTo>
                    <a:pt x="26" y="88"/>
                    <a:pt x="25" y="82"/>
                    <a:pt x="22" y="78"/>
                  </a:cubicBezTo>
                  <a:cubicBezTo>
                    <a:pt x="11" y="63"/>
                    <a:pt x="8" y="52"/>
                    <a:pt x="7" y="48"/>
                  </a:cubicBezTo>
                  <a:cubicBezTo>
                    <a:pt x="8" y="48"/>
                    <a:pt x="8" y="48"/>
                    <a:pt x="8" y="48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7" y="42"/>
                    <a:pt x="7" y="42"/>
                    <a:pt x="7" y="41"/>
                  </a:cubicBezTo>
                  <a:cubicBezTo>
                    <a:pt x="7" y="22"/>
                    <a:pt x="22" y="7"/>
                    <a:pt x="41" y="7"/>
                  </a:cubicBezTo>
                  <a:cubicBezTo>
                    <a:pt x="60" y="7"/>
                    <a:pt x="75" y="22"/>
                    <a:pt x="75" y="41"/>
                  </a:cubicBezTo>
                  <a:cubicBezTo>
                    <a:pt x="75" y="42"/>
                    <a:pt x="75" y="42"/>
                    <a:pt x="75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17" name="Freeform 13"/>
            <p:cNvSpPr/>
            <p:nvPr/>
          </p:nvSpPr>
          <p:spPr bwMode="auto">
            <a:xfrm>
              <a:off x="1322388" y="2524125"/>
              <a:ext cx="98425" cy="30163"/>
            </a:xfrm>
            <a:custGeom>
              <a:avLst/>
              <a:gdLst>
                <a:gd name="T0" fmla="*/ 0 w 26"/>
                <a:gd name="T1" fmla="*/ 0 h 8"/>
                <a:gd name="T2" fmla="*/ 0 w 26"/>
                <a:gd name="T3" fmla="*/ 2 h 8"/>
                <a:gd name="T4" fmla="*/ 6 w 26"/>
                <a:gd name="T5" fmla="*/ 8 h 8"/>
                <a:gd name="T6" fmla="*/ 20 w 26"/>
                <a:gd name="T7" fmla="*/ 8 h 8"/>
                <a:gd name="T8" fmla="*/ 26 w 26"/>
                <a:gd name="T9" fmla="*/ 2 h 8"/>
                <a:gd name="T10" fmla="*/ 26 w 26"/>
                <a:gd name="T11" fmla="*/ 0 h 8"/>
                <a:gd name="T12" fmla="*/ 0 w 26"/>
                <a:gd name="T1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8">
                  <a:moveTo>
                    <a:pt x="0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6"/>
                    <a:pt x="3" y="8"/>
                    <a:pt x="6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3" y="8"/>
                    <a:pt x="26" y="6"/>
                    <a:pt x="26" y="2"/>
                  </a:cubicBezTo>
                  <a:cubicBezTo>
                    <a:pt x="26" y="0"/>
                    <a:pt x="26" y="0"/>
                    <a:pt x="26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18" name="Rectangle 14"/>
            <p:cNvSpPr>
              <a:spLocks noChangeArrowheads="1"/>
            </p:cNvSpPr>
            <p:nvPr/>
          </p:nvSpPr>
          <p:spPr bwMode="auto">
            <a:xfrm>
              <a:off x="1287463" y="2463800"/>
              <a:ext cx="168275" cy="111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19" name="Rectangle 15"/>
            <p:cNvSpPr>
              <a:spLocks noChangeArrowheads="1"/>
            </p:cNvSpPr>
            <p:nvPr/>
          </p:nvSpPr>
          <p:spPr bwMode="auto">
            <a:xfrm>
              <a:off x="1287463" y="2486025"/>
              <a:ext cx="168275" cy="158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20" name="Freeform 16"/>
            <p:cNvSpPr/>
            <p:nvPr/>
          </p:nvSpPr>
          <p:spPr bwMode="auto">
            <a:xfrm>
              <a:off x="1287463" y="2513013"/>
              <a:ext cx="168275" cy="30163"/>
            </a:xfrm>
            <a:custGeom>
              <a:avLst/>
              <a:gdLst>
                <a:gd name="T0" fmla="*/ 0 w 44"/>
                <a:gd name="T1" fmla="*/ 0 h 8"/>
                <a:gd name="T2" fmla="*/ 11 w 44"/>
                <a:gd name="T3" fmla="*/ 8 h 8"/>
                <a:gd name="T4" fmla="*/ 34 w 44"/>
                <a:gd name="T5" fmla="*/ 8 h 8"/>
                <a:gd name="T6" fmla="*/ 44 w 44"/>
                <a:gd name="T7" fmla="*/ 0 h 8"/>
                <a:gd name="T8" fmla="*/ 0 w 44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8">
                  <a:moveTo>
                    <a:pt x="0" y="0"/>
                  </a:moveTo>
                  <a:cubicBezTo>
                    <a:pt x="1" y="4"/>
                    <a:pt x="5" y="8"/>
                    <a:pt x="11" y="8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9" y="8"/>
                    <a:pt x="44" y="4"/>
                    <a:pt x="44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21" name="Freeform 17"/>
            <p:cNvSpPr/>
            <p:nvPr/>
          </p:nvSpPr>
          <p:spPr bwMode="auto">
            <a:xfrm>
              <a:off x="1363663" y="1927225"/>
              <a:ext cx="34925" cy="87313"/>
            </a:xfrm>
            <a:custGeom>
              <a:avLst/>
              <a:gdLst>
                <a:gd name="T0" fmla="*/ 4 w 9"/>
                <a:gd name="T1" fmla="*/ 23 h 23"/>
                <a:gd name="T2" fmla="*/ 0 w 9"/>
                <a:gd name="T3" fmla="*/ 19 h 23"/>
                <a:gd name="T4" fmla="*/ 0 w 9"/>
                <a:gd name="T5" fmla="*/ 5 h 23"/>
                <a:gd name="T6" fmla="*/ 4 w 9"/>
                <a:gd name="T7" fmla="*/ 0 h 23"/>
                <a:gd name="T8" fmla="*/ 9 w 9"/>
                <a:gd name="T9" fmla="*/ 5 h 23"/>
                <a:gd name="T10" fmla="*/ 9 w 9"/>
                <a:gd name="T11" fmla="*/ 19 h 23"/>
                <a:gd name="T12" fmla="*/ 4 w 9"/>
                <a:gd name="T13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23">
                  <a:moveTo>
                    <a:pt x="4" y="23"/>
                  </a:moveTo>
                  <a:cubicBezTo>
                    <a:pt x="2" y="23"/>
                    <a:pt x="0" y="21"/>
                    <a:pt x="0" y="19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" y="0"/>
                    <a:pt x="9" y="2"/>
                    <a:pt x="9" y="5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21"/>
                    <a:pt x="7" y="23"/>
                    <a:pt x="4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22" name="Freeform 18"/>
            <p:cNvSpPr/>
            <p:nvPr/>
          </p:nvSpPr>
          <p:spPr bwMode="auto">
            <a:xfrm>
              <a:off x="1222375" y="1957388"/>
              <a:ext cx="65088" cy="84138"/>
            </a:xfrm>
            <a:custGeom>
              <a:avLst/>
              <a:gdLst>
                <a:gd name="T0" fmla="*/ 12 w 17"/>
                <a:gd name="T1" fmla="*/ 22 h 22"/>
                <a:gd name="T2" fmla="*/ 8 w 17"/>
                <a:gd name="T3" fmla="*/ 20 h 22"/>
                <a:gd name="T4" fmla="*/ 1 w 17"/>
                <a:gd name="T5" fmla="*/ 7 h 22"/>
                <a:gd name="T6" fmla="*/ 3 w 17"/>
                <a:gd name="T7" fmla="*/ 1 h 22"/>
                <a:gd name="T8" fmla="*/ 9 w 17"/>
                <a:gd name="T9" fmla="*/ 3 h 22"/>
                <a:gd name="T10" fmla="*/ 16 w 17"/>
                <a:gd name="T11" fmla="*/ 15 h 22"/>
                <a:gd name="T12" fmla="*/ 14 w 17"/>
                <a:gd name="T13" fmla="*/ 21 h 22"/>
                <a:gd name="T14" fmla="*/ 12 w 17"/>
                <a:gd name="T1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22">
                  <a:moveTo>
                    <a:pt x="12" y="22"/>
                  </a:moveTo>
                  <a:cubicBezTo>
                    <a:pt x="11" y="22"/>
                    <a:pt x="9" y="21"/>
                    <a:pt x="8" y="20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1" y="3"/>
                    <a:pt x="3" y="1"/>
                  </a:cubicBezTo>
                  <a:cubicBezTo>
                    <a:pt x="5" y="0"/>
                    <a:pt x="8" y="1"/>
                    <a:pt x="9" y="3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7" y="17"/>
                    <a:pt x="16" y="20"/>
                    <a:pt x="14" y="21"/>
                  </a:cubicBezTo>
                  <a:cubicBezTo>
                    <a:pt x="14" y="22"/>
                    <a:pt x="13" y="22"/>
                    <a:pt x="12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23" name="Freeform 19"/>
            <p:cNvSpPr/>
            <p:nvPr/>
          </p:nvSpPr>
          <p:spPr bwMode="auto">
            <a:xfrm>
              <a:off x="1120775" y="2057400"/>
              <a:ext cx="82550" cy="60325"/>
            </a:xfrm>
            <a:custGeom>
              <a:avLst/>
              <a:gdLst>
                <a:gd name="T0" fmla="*/ 17 w 22"/>
                <a:gd name="T1" fmla="*/ 16 h 16"/>
                <a:gd name="T2" fmla="*/ 15 w 22"/>
                <a:gd name="T3" fmla="*/ 16 h 16"/>
                <a:gd name="T4" fmla="*/ 3 w 22"/>
                <a:gd name="T5" fmla="*/ 9 h 16"/>
                <a:gd name="T6" fmla="*/ 1 w 22"/>
                <a:gd name="T7" fmla="*/ 3 h 16"/>
                <a:gd name="T8" fmla="*/ 7 w 22"/>
                <a:gd name="T9" fmla="*/ 1 h 16"/>
                <a:gd name="T10" fmla="*/ 19 w 22"/>
                <a:gd name="T11" fmla="*/ 8 h 16"/>
                <a:gd name="T12" fmla="*/ 21 w 22"/>
                <a:gd name="T13" fmla="*/ 14 h 16"/>
                <a:gd name="T14" fmla="*/ 17 w 22"/>
                <a:gd name="T15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16">
                  <a:moveTo>
                    <a:pt x="17" y="16"/>
                  </a:moveTo>
                  <a:cubicBezTo>
                    <a:pt x="16" y="16"/>
                    <a:pt x="15" y="16"/>
                    <a:pt x="15" y="16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0" y="7"/>
                    <a:pt x="0" y="5"/>
                    <a:pt x="1" y="3"/>
                  </a:cubicBezTo>
                  <a:cubicBezTo>
                    <a:pt x="2" y="0"/>
                    <a:pt x="5" y="0"/>
                    <a:pt x="7" y="1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21" y="9"/>
                    <a:pt x="22" y="12"/>
                    <a:pt x="21" y="14"/>
                  </a:cubicBezTo>
                  <a:cubicBezTo>
                    <a:pt x="20" y="15"/>
                    <a:pt x="19" y="16"/>
                    <a:pt x="17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24" name="Freeform 20"/>
            <p:cNvSpPr/>
            <p:nvPr/>
          </p:nvSpPr>
          <p:spPr bwMode="auto">
            <a:xfrm>
              <a:off x="1082675" y="2193925"/>
              <a:ext cx="82550" cy="33338"/>
            </a:xfrm>
            <a:custGeom>
              <a:avLst/>
              <a:gdLst>
                <a:gd name="T0" fmla="*/ 18 w 22"/>
                <a:gd name="T1" fmla="*/ 9 h 9"/>
                <a:gd name="T2" fmla="*/ 4 w 22"/>
                <a:gd name="T3" fmla="*/ 9 h 9"/>
                <a:gd name="T4" fmla="*/ 0 w 22"/>
                <a:gd name="T5" fmla="*/ 5 h 9"/>
                <a:gd name="T6" fmla="*/ 4 w 22"/>
                <a:gd name="T7" fmla="*/ 0 h 9"/>
                <a:gd name="T8" fmla="*/ 18 w 22"/>
                <a:gd name="T9" fmla="*/ 0 h 9"/>
                <a:gd name="T10" fmla="*/ 22 w 22"/>
                <a:gd name="T11" fmla="*/ 5 h 9"/>
                <a:gd name="T12" fmla="*/ 18 w 22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9">
                  <a:moveTo>
                    <a:pt x="18" y="9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1" y="0"/>
                    <a:pt x="22" y="2"/>
                    <a:pt x="22" y="5"/>
                  </a:cubicBezTo>
                  <a:cubicBezTo>
                    <a:pt x="22" y="7"/>
                    <a:pt x="21" y="9"/>
                    <a:pt x="18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25" name="Freeform 21"/>
            <p:cNvSpPr/>
            <p:nvPr/>
          </p:nvSpPr>
          <p:spPr bwMode="auto">
            <a:xfrm>
              <a:off x="1538288" y="2319338"/>
              <a:ext cx="88900" cy="60325"/>
            </a:xfrm>
            <a:custGeom>
              <a:avLst/>
              <a:gdLst>
                <a:gd name="T0" fmla="*/ 18 w 23"/>
                <a:gd name="T1" fmla="*/ 16 h 16"/>
                <a:gd name="T2" fmla="*/ 15 w 23"/>
                <a:gd name="T3" fmla="*/ 16 h 16"/>
                <a:gd name="T4" fmla="*/ 3 w 23"/>
                <a:gd name="T5" fmla="*/ 9 h 16"/>
                <a:gd name="T6" fmla="*/ 2 w 23"/>
                <a:gd name="T7" fmla="*/ 3 h 16"/>
                <a:gd name="T8" fmla="*/ 8 w 23"/>
                <a:gd name="T9" fmla="*/ 1 h 16"/>
                <a:gd name="T10" fmla="*/ 20 w 23"/>
                <a:gd name="T11" fmla="*/ 8 h 16"/>
                <a:gd name="T12" fmla="*/ 21 w 23"/>
                <a:gd name="T13" fmla="*/ 14 h 16"/>
                <a:gd name="T14" fmla="*/ 18 w 23"/>
                <a:gd name="T15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16">
                  <a:moveTo>
                    <a:pt x="18" y="16"/>
                  </a:moveTo>
                  <a:cubicBezTo>
                    <a:pt x="17" y="16"/>
                    <a:pt x="16" y="16"/>
                    <a:pt x="15" y="16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1" y="7"/>
                    <a:pt x="0" y="5"/>
                    <a:pt x="2" y="3"/>
                  </a:cubicBezTo>
                  <a:cubicBezTo>
                    <a:pt x="3" y="1"/>
                    <a:pt x="5" y="0"/>
                    <a:pt x="8" y="1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2" y="9"/>
                    <a:pt x="23" y="12"/>
                    <a:pt x="21" y="14"/>
                  </a:cubicBezTo>
                  <a:cubicBezTo>
                    <a:pt x="21" y="15"/>
                    <a:pt x="19" y="16"/>
                    <a:pt x="18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26" name="Freeform 22"/>
            <p:cNvSpPr/>
            <p:nvPr/>
          </p:nvSpPr>
          <p:spPr bwMode="auto">
            <a:xfrm>
              <a:off x="1576388" y="2212975"/>
              <a:ext cx="87313" cy="30163"/>
            </a:xfrm>
            <a:custGeom>
              <a:avLst/>
              <a:gdLst>
                <a:gd name="T0" fmla="*/ 18 w 23"/>
                <a:gd name="T1" fmla="*/ 8 h 8"/>
                <a:gd name="T2" fmla="*/ 4 w 23"/>
                <a:gd name="T3" fmla="*/ 8 h 8"/>
                <a:gd name="T4" fmla="*/ 0 w 23"/>
                <a:gd name="T5" fmla="*/ 4 h 8"/>
                <a:gd name="T6" fmla="*/ 4 w 23"/>
                <a:gd name="T7" fmla="*/ 0 h 8"/>
                <a:gd name="T8" fmla="*/ 18 w 23"/>
                <a:gd name="T9" fmla="*/ 0 h 8"/>
                <a:gd name="T10" fmla="*/ 23 w 23"/>
                <a:gd name="T11" fmla="*/ 4 h 8"/>
                <a:gd name="T12" fmla="*/ 18 w 23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8">
                  <a:moveTo>
                    <a:pt x="18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7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1" y="0"/>
                    <a:pt x="23" y="2"/>
                    <a:pt x="23" y="4"/>
                  </a:cubicBezTo>
                  <a:cubicBezTo>
                    <a:pt x="23" y="7"/>
                    <a:pt x="21" y="8"/>
                    <a:pt x="18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27" name="Freeform 23"/>
            <p:cNvSpPr/>
            <p:nvPr/>
          </p:nvSpPr>
          <p:spPr bwMode="auto">
            <a:xfrm>
              <a:off x="1550988" y="2071688"/>
              <a:ext cx="82550" cy="60325"/>
            </a:xfrm>
            <a:custGeom>
              <a:avLst/>
              <a:gdLst>
                <a:gd name="T0" fmla="*/ 5 w 22"/>
                <a:gd name="T1" fmla="*/ 16 h 16"/>
                <a:gd name="T2" fmla="*/ 1 w 22"/>
                <a:gd name="T3" fmla="*/ 14 h 16"/>
                <a:gd name="T4" fmla="*/ 2 w 22"/>
                <a:gd name="T5" fmla="*/ 8 h 16"/>
                <a:gd name="T6" fmla="*/ 15 w 22"/>
                <a:gd name="T7" fmla="*/ 1 h 16"/>
                <a:gd name="T8" fmla="*/ 21 w 22"/>
                <a:gd name="T9" fmla="*/ 2 h 16"/>
                <a:gd name="T10" fmla="*/ 19 w 22"/>
                <a:gd name="T11" fmla="*/ 8 h 16"/>
                <a:gd name="T12" fmla="*/ 7 w 22"/>
                <a:gd name="T13" fmla="*/ 16 h 16"/>
                <a:gd name="T14" fmla="*/ 5 w 22"/>
                <a:gd name="T15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16">
                  <a:moveTo>
                    <a:pt x="5" y="16"/>
                  </a:moveTo>
                  <a:cubicBezTo>
                    <a:pt x="3" y="16"/>
                    <a:pt x="2" y="15"/>
                    <a:pt x="1" y="14"/>
                  </a:cubicBezTo>
                  <a:cubicBezTo>
                    <a:pt x="0" y="12"/>
                    <a:pt x="0" y="9"/>
                    <a:pt x="2" y="8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7" y="0"/>
                    <a:pt x="19" y="0"/>
                    <a:pt x="21" y="2"/>
                  </a:cubicBezTo>
                  <a:cubicBezTo>
                    <a:pt x="22" y="5"/>
                    <a:pt x="21" y="7"/>
                    <a:pt x="19" y="8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6" y="16"/>
                    <a:pt x="5" y="16"/>
                    <a:pt x="5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28" name="Freeform 24"/>
            <p:cNvSpPr/>
            <p:nvPr/>
          </p:nvSpPr>
          <p:spPr bwMode="auto">
            <a:xfrm>
              <a:off x="1470025" y="1965325"/>
              <a:ext cx="65088" cy="84138"/>
            </a:xfrm>
            <a:custGeom>
              <a:avLst/>
              <a:gdLst>
                <a:gd name="T0" fmla="*/ 5 w 17"/>
                <a:gd name="T1" fmla="*/ 22 h 22"/>
                <a:gd name="T2" fmla="*/ 3 w 17"/>
                <a:gd name="T3" fmla="*/ 21 h 22"/>
                <a:gd name="T4" fmla="*/ 1 w 17"/>
                <a:gd name="T5" fmla="*/ 15 h 22"/>
                <a:gd name="T6" fmla="*/ 8 w 17"/>
                <a:gd name="T7" fmla="*/ 3 h 22"/>
                <a:gd name="T8" fmla="*/ 14 w 17"/>
                <a:gd name="T9" fmla="*/ 2 h 22"/>
                <a:gd name="T10" fmla="*/ 16 w 17"/>
                <a:gd name="T11" fmla="*/ 8 h 22"/>
                <a:gd name="T12" fmla="*/ 9 w 17"/>
                <a:gd name="T13" fmla="*/ 20 h 22"/>
                <a:gd name="T14" fmla="*/ 5 w 17"/>
                <a:gd name="T1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22">
                  <a:moveTo>
                    <a:pt x="5" y="22"/>
                  </a:moveTo>
                  <a:cubicBezTo>
                    <a:pt x="4" y="22"/>
                    <a:pt x="4" y="22"/>
                    <a:pt x="3" y="21"/>
                  </a:cubicBezTo>
                  <a:cubicBezTo>
                    <a:pt x="1" y="20"/>
                    <a:pt x="0" y="18"/>
                    <a:pt x="1" y="15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10" y="1"/>
                    <a:pt x="12" y="0"/>
                    <a:pt x="14" y="2"/>
                  </a:cubicBezTo>
                  <a:cubicBezTo>
                    <a:pt x="17" y="3"/>
                    <a:pt x="17" y="5"/>
                    <a:pt x="16" y="8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8" y="21"/>
                    <a:pt x="7" y="22"/>
                    <a:pt x="5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71" name="文本框 70">
            <a:extLst>
              <a:ext uri="{FF2B5EF4-FFF2-40B4-BE49-F238E27FC236}">
                <a16:creationId xmlns:a16="http://schemas.microsoft.com/office/drawing/2014/main" id="{6E587CEB-9E38-497D-A8C2-219FFFE48709}"/>
              </a:ext>
            </a:extLst>
          </p:cNvPr>
          <p:cNvSpPr txBox="1"/>
          <p:nvPr/>
        </p:nvSpPr>
        <p:spPr>
          <a:xfrm>
            <a:off x="1128566" y="185236"/>
            <a:ext cx="48487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851tegakizatsu" panose="02010600030101010101" charset="-128"/>
              </a:rPr>
              <a:t>BIY</a:t>
            </a:r>
            <a:r>
              <a:rPr lang="zh-CN" altLang="en-US" sz="240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851tegakizatsu" panose="02010600030101010101" charset="-128"/>
              </a:rPr>
              <a:t>的课程和团队</a:t>
            </a:r>
            <a:r>
              <a:rPr lang="en-US" altLang="zh-CN" sz="240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851tegakizatsu" panose="02010600030101010101" charset="-128"/>
              </a:rPr>
              <a:t>——</a:t>
            </a:r>
            <a:r>
              <a:rPr lang="zh-CN" altLang="en-US" sz="240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851tegakizatsu" panose="02010600030101010101" charset="-128"/>
              </a:rPr>
              <a:t>教师团队</a:t>
            </a:r>
          </a:p>
        </p:txBody>
      </p:sp>
      <p:sp>
        <p:nvSpPr>
          <p:cNvPr id="82" name="Oval 9">
            <a:extLst>
              <a:ext uri="{FF2B5EF4-FFF2-40B4-BE49-F238E27FC236}">
                <a16:creationId xmlns:a16="http://schemas.microsoft.com/office/drawing/2014/main" id="{7CCAB1F6-4708-4C66-AA19-BEC7CAB500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47505" y="5135837"/>
            <a:ext cx="699689" cy="699690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400" dirty="0">
              <a:solidFill>
                <a:schemeClr val="bg2">
                  <a:lumMod val="1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4" name="Freeform 143">
            <a:extLst>
              <a:ext uri="{FF2B5EF4-FFF2-40B4-BE49-F238E27FC236}">
                <a16:creationId xmlns:a16="http://schemas.microsoft.com/office/drawing/2014/main" id="{7BEAF6F7-CB1D-4353-BAB8-2A43021D2083}"/>
              </a:ext>
            </a:extLst>
          </p:cNvPr>
          <p:cNvSpPr/>
          <p:nvPr/>
        </p:nvSpPr>
        <p:spPr bwMode="auto">
          <a:xfrm>
            <a:off x="10616294" y="4675175"/>
            <a:ext cx="43384" cy="30948"/>
          </a:xfrm>
          <a:custGeom>
            <a:avLst/>
            <a:gdLst>
              <a:gd name="T0" fmla="*/ 16 w 30"/>
              <a:gd name="T1" fmla="*/ 0 h 28"/>
              <a:gd name="T2" fmla="*/ 14 w 30"/>
              <a:gd name="T3" fmla="*/ 0 h 28"/>
              <a:gd name="T4" fmla="*/ 0 w 30"/>
              <a:gd name="T5" fmla="*/ 14 h 28"/>
              <a:gd name="T6" fmla="*/ 14 w 30"/>
              <a:gd name="T7" fmla="*/ 27 h 28"/>
              <a:gd name="T8" fmla="*/ 16 w 30"/>
              <a:gd name="T9" fmla="*/ 27 h 28"/>
              <a:gd name="T10" fmla="*/ 30 w 30"/>
              <a:gd name="T11" fmla="*/ 14 h 28"/>
              <a:gd name="T12" fmla="*/ 16 w 30"/>
              <a:gd name="T13" fmla="*/ 0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" h="28">
                <a:moveTo>
                  <a:pt x="16" y="0"/>
                </a:moveTo>
                <a:cubicBezTo>
                  <a:pt x="14" y="0"/>
                  <a:pt x="14" y="0"/>
                  <a:pt x="14" y="0"/>
                </a:cubicBezTo>
                <a:cubicBezTo>
                  <a:pt x="6" y="0"/>
                  <a:pt x="0" y="7"/>
                  <a:pt x="0" y="14"/>
                </a:cubicBezTo>
                <a:cubicBezTo>
                  <a:pt x="0" y="21"/>
                  <a:pt x="6" y="28"/>
                  <a:pt x="14" y="27"/>
                </a:cubicBezTo>
                <a:cubicBezTo>
                  <a:pt x="16" y="27"/>
                  <a:pt x="16" y="27"/>
                  <a:pt x="16" y="27"/>
                </a:cubicBezTo>
                <a:cubicBezTo>
                  <a:pt x="23" y="27"/>
                  <a:pt x="30" y="22"/>
                  <a:pt x="30" y="14"/>
                </a:cubicBezTo>
                <a:cubicBezTo>
                  <a:pt x="30" y="6"/>
                  <a:pt x="23" y="1"/>
                  <a:pt x="1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4" name="矩形 233">
            <a:extLst>
              <a:ext uri="{FF2B5EF4-FFF2-40B4-BE49-F238E27FC236}">
                <a16:creationId xmlns:a16="http://schemas.microsoft.com/office/drawing/2014/main" id="{4D8E00F6-BFB4-46B3-A9EB-2684B10B7AB6}"/>
              </a:ext>
            </a:extLst>
          </p:cNvPr>
          <p:cNvSpPr/>
          <p:nvPr/>
        </p:nvSpPr>
        <p:spPr>
          <a:xfrm>
            <a:off x="9637248" y="2011991"/>
            <a:ext cx="1885129" cy="2646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zh-CN" altLang="en-US" sz="1400" b="1" dirty="0">
                <a:solidFill>
                  <a:schemeClr val="accent1">
                    <a:lumMod val="50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ea"/>
                <a:sym typeface="+mn-lt"/>
              </a:rPr>
              <a:t>鼓励引导式培育</a:t>
            </a:r>
          </a:p>
        </p:txBody>
      </p:sp>
      <p:sp>
        <p:nvSpPr>
          <p:cNvPr id="235" name="矩形 234">
            <a:extLst>
              <a:ext uri="{FF2B5EF4-FFF2-40B4-BE49-F238E27FC236}">
                <a16:creationId xmlns:a16="http://schemas.microsoft.com/office/drawing/2014/main" id="{4E3B31E2-40D0-47D6-945D-EE449DE3CC35}"/>
              </a:ext>
            </a:extLst>
          </p:cNvPr>
          <p:cNvSpPr/>
          <p:nvPr/>
        </p:nvSpPr>
        <p:spPr>
          <a:xfrm>
            <a:off x="8443689" y="2929999"/>
            <a:ext cx="1885129" cy="2646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zh-CN" altLang="en-US" sz="1400" b="1" dirty="0">
                <a:solidFill>
                  <a:schemeClr val="accent1">
                    <a:lumMod val="50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ea"/>
                <a:sym typeface="+mn-lt"/>
              </a:rPr>
              <a:t>多年龄段教学经验</a:t>
            </a:r>
          </a:p>
        </p:txBody>
      </p:sp>
      <p:sp>
        <p:nvSpPr>
          <p:cNvPr id="236" name="矩形 235">
            <a:extLst>
              <a:ext uri="{FF2B5EF4-FFF2-40B4-BE49-F238E27FC236}">
                <a16:creationId xmlns:a16="http://schemas.microsoft.com/office/drawing/2014/main" id="{3337130D-3355-406B-B576-BC97710315A0}"/>
              </a:ext>
            </a:extLst>
          </p:cNvPr>
          <p:cNvSpPr/>
          <p:nvPr/>
        </p:nvSpPr>
        <p:spPr>
          <a:xfrm>
            <a:off x="9637248" y="3805161"/>
            <a:ext cx="1885129" cy="2646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zh-CN" altLang="en-US" sz="1400" b="1" dirty="0">
                <a:solidFill>
                  <a:schemeClr val="accent1">
                    <a:lumMod val="50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ea"/>
                <a:sym typeface="+mn-lt"/>
              </a:rPr>
              <a:t>多场景英语教学</a:t>
            </a:r>
          </a:p>
        </p:txBody>
      </p:sp>
      <p:sp>
        <p:nvSpPr>
          <p:cNvPr id="237" name="矩形 236">
            <a:extLst>
              <a:ext uri="{FF2B5EF4-FFF2-40B4-BE49-F238E27FC236}">
                <a16:creationId xmlns:a16="http://schemas.microsoft.com/office/drawing/2014/main" id="{CB572F22-A5C0-447F-9BA0-C06D501B1661}"/>
              </a:ext>
            </a:extLst>
          </p:cNvPr>
          <p:cNvSpPr/>
          <p:nvPr/>
        </p:nvSpPr>
        <p:spPr>
          <a:xfrm>
            <a:off x="8443689" y="4771111"/>
            <a:ext cx="1885129" cy="2646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zh-CN" altLang="en-US" sz="1400" b="1" dirty="0">
                <a:solidFill>
                  <a:schemeClr val="accent1">
                    <a:lumMod val="50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ea"/>
                <a:sym typeface="+mn-lt"/>
              </a:rPr>
              <a:t>定制化教学</a:t>
            </a:r>
          </a:p>
        </p:txBody>
      </p:sp>
      <p:sp>
        <p:nvSpPr>
          <p:cNvPr id="80" name="Freeform 156">
            <a:extLst>
              <a:ext uri="{FF2B5EF4-FFF2-40B4-BE49-F238E27FC236}">
                <a16:creationId xmlns:a16="http://schemas.microsoft.com/office/drawing/2014/main" id="{4E384143-6FB6-40BB-B246-F8B23B629E18}"/>
              </a:ext>
            </a:extLst>
          </p:cNvPr>
          <p:cNvSpPr>
            <a:spLocks noEditPoints="1"/>
          </p:cNvSpPr>
          <p:nvPr/>
        </p:nvSpPr>
        <p:spPr bwMode="auto">
          <a:xfrm>
            <a:off x="9123991" y="1574076"/>
            <a:ext cx="541655" cy="481119"/>
          </a:xfrm>
          <a:custGeom>
            <a:avLst/>
            <a:gdLst>
              <a:gd name="T0" fmla="*/ 258 w 316"/>
              <a:gd name="T1" fmla="*/ 69 h 311"/>
              <a:gd name="T2" fmla="*/ 230 w 316"/>
              <a:gd name="T3" fmla="*/ 67 h 311"/>
              <a:gd name="T4" fmla="*/ 177 w 316"/>
              <a:gd name="T5" fmla="*/ 52 h 311"/>
              <a:gd name="T6" fmla="*/ 137 w 316"/>
              <a:gd name="T7" fmla="*/ 52 h 311"/>
              <a:gd name="T8" fmla="*/ 112 w 316"/>
              <a:gd name="T9" fmla="*/ 63 h 311"/>
              <a:gd name="T10" fmla="*/ 69 w 316"/>
              <a:gd name="T11" fmla="*/ 4 h 311"/>
              <a:gd name="T12" fmla="*/ 22 w 316"/>
              <a:gd name="T13" fmla="*/ 277 h 311"/>
              <a:gd name="T14" fmla="*/ 39 w 316"/>
              <a:gd name="T15" fmla="*/ 278 h 311"/>
              <a:gd name="T16" fmla="*/ 86 w 316"/>
              <a:gd name="T17" fmla="*/ 234 h 311"/>
              <a:gd name="T18" fmla="*/ 139 w 316"/>
              <a:gd name="T19" fmla="*/ 249 h 311"/>
              <a:gd name="T20" fmla="*/ 184 w 316"/>
              <a:gd name="T21" fmla="*/ 243 h 311"/>
              <a:gd name="T22" fmla="*/ 219 w 316"/>
              <a:gd name="T23" fmla="*/ 300 h 311"/>
              <a:gd name="T24" fmla="*/ 279 w 316"/>
              <a:gd name="T25" fmla="*/ 28 h 311"/>
              <a:gd name="T26" fmla="*/ 247 w 316"/>
              <a:gd name="T27" fmla="*/ 79 h 311"/>
              <a:gd name="T28" fmla="*/ 231 w 316"/>
              <a:gd name="T29" fmla="*/ 78 h 311"/>
              <a:gd name="T30" fmla="*/ 216 w 316"/>
              <a:gd name="T31" fmla="*/ 65 h 311"/>
              <a:gd name="T32" fmla="*/ 218 w 316"/>
              <a:gd name="T33" fmla="*/ 82 h 311"/>
              <a:gd name="T34" fmla="*/ 170 w 316"/>
              <a:gd name="T35" fmla="*/ 62 h 311"/>
              <a:gd name="T36" fmla="*/ 166 w 316"/>
              <a:gd name="T37" fmla="*/ 73 h 311"/>
              <a:gd name="T38" fmla="*/ 145 w 316"/>
              <a:gd name="T39" fmla="*/ 68 h 311"/>
              <a:gd name="T40" fmla="*/ 108 w 316"/>
              <a:gd name="T41" fmla="*/ 70 h 311"/>
              <a:gd name="T42" fmla="*/ 155 w 316"/>
              <a:gd name="T43" fmla="*/ 74 h 311"/>
              <a:gd name="T44" fmla="*/ 208 w 316"/>
              <a:gd name="T45" fmla="*/ 99 h 311"/>
              <a:gd name="T46" fmla="*/ 248 w 316"/>
              <a:gd name="T47" fmla="*/ 147 h 311"/>
              <a:gd name="T48" fmla="*/ 237 w 316"/>
              <a:gd name="T49" fmla="*/ 160 h 311"/>
              <a:gd name="T50" fmla="*/ 236 w 316"/>
              <a:gd name="T51" fmla="*/ 164 h 311"/>
              <a:gd name="T52" fmla="*/ 233 w 316"/>
              <a:gd name="T53" fmla="*/ 164 h 311"/>
              <a:gd name="T54" fmla="*/ 224 w 316"/>
              <a:gd name="T55" fmla="*/ 159 h 311"/>
              <a:gd name="T56" fmla="*/ 219 w 316"/>
              <a:gd name="T57" fmla="*/ 155 h 311"/>
              <a:gd name="T58" fmla="*/ 217 w 316"/>
              <a:gd name="T59" fmla="*/ 152 h 311"/>
              <a:gd name="T60" fmla="*/ 218 w 316"/>
              <a:gd name="T61" fmla="*/ 150 h 311"/>
              <a:gd name="T62" fmla="*/ 228 w 316"/>
              <a:gd name="T63" fmla="*/ 141 h 311"/>
              <a:gd name="T64" fmla="*/ 185 w 316"/>
              <a:gd name="T65" fmla="*/ 127 h 311"/>
              <a:gd name="T66" fmla="*/ 176 w 316"/>
              <a:gd name="T67" fmla="*/ 135 h 311"/>
              <a:gd name="T68" fmla="*/ 148 w 316"/>
              <a:gd name="T69" fmla="*/ 124 h 311"/>
              <a:gd name="T70" fmla="*/ 140 w 316"/>
              <a:gd name="T71" fmla="*/ 127 h 311"/>
              <a:gd name="T72" fmla="*/ 98 w 316"/>
              <a:gd name="T73" fmla="*/ 131 h 311"/>
              <a:gd name="T74" fmla="*/ 192 w 316"/>
              <a:gd name="T75" fmla="*/ 155 h 311"/>
              <a:gd name="T76" fmla="*/ 192 w 316"/>
              <a:gd name="T77" fmla="*/ 155 h 311"/>
              <a:gd name="T78" fmla="*/ 147 w 316"/>
              <a:gd name="T79" fmla="*/ 137 h 311"/>
              <a:gd name="T80" fmla="*/ 109 w 316"/>
              <a:gd name="T81" fmla="*/ 134 h 311"/>
              <a:gd name="T82" fmla="*/ 130 w 316"/>
              <a:gd name="T83" fmla="*/ 131 h 311"/>
              <a:gd name="T84" fmla="*/ 108 w 316"/>
              <a:gd name="T85" fmla="*/ 139 h 311"/>
              <a:gd name="T86" fmla="*/ 29 w 316"/>
              <a:gd name="T87" fmla="*/ 265 h 311"/>
              <a:gd name="T88" fmla="*/ 70 w 316"/>
              <a:gd name="T89" fmla="*/ 16 h 311"/>
              <a:gd name="T90" fmla="*/ 34 w 316"/>
              <a:gd name="T91" fmla="*/ 266 h 311"/>
              <a:gd name="T92" fmla="*/ 65 w 316"/>
              <a:gd name="T93" fmla="*/ 204 h 311"/>
              <a:gd name="T94" fmla="*/ 97 w 316"/>
              <a:gd name="T95" fmla="*/ 232 h 311"/>
              <a:gd name="T96" fmla="*/ 101 w 316"/>
              <a:gd name="T97" fmla="*/ 230 h 311"/>
              <a:gd name="T98" fmla="*/ 140 w 316"/>
              <a:gd name="T99" fmla="*/ 226 h 311"/>
              <a:gd name="T100" fmla="*/ 162 w 316"/>
              <a:gd name="T101" fmla="*/ 244 h 311"/>
              <a:gd name="T102" fmla="*/ 167 w 316"/>
              <a:gd name="T103" fmla="*/ 245 h 311"/>
              <a:gd name="T104" fmla="*/ 161 w 316"/>
              <a:gd name="T105" fmla="*/ 221 h 311"/>
              <a:gd name="T106" fmla="*/ 132 w 316"/>
              <a:gd name="T107" fmla="*/ 209 h 311"/>
              <a:gd name="T108" fmla="*/ 121 w 316"/>
              <a:gd name="T109" fmla="*/ 215 h 311"/>
              <a:gd name="T110" fmla="*/ 94 w 316"/>
              <a:gd name="T111" fmla="*/ 206 h 311"/>
              <a:gd name="T112" fmla="*/ 64 w 316"/>
              <a:gd name="T113" fmla="*/ 195 h 311"/>
              <a:gd name="T114" fmla="*/ 97 w 316"/>
              <a:gd name="T115" fmla="*/ 143 h 311"/>
              <a:gd name="T116" fmla="*/ 170 w 316"/>
              <a:gd name="T117" fmla="*/ 154 h 311"/>
              <a:gd name="T118" fmla="*/ 208 w 316"/>
              <a:gd name="T119" fmla="*/ 157 h 311"/>
              <a:gd name="T120" fmla="*/ 210 w 316"/>
              <a:gd name="T121" fmla="*/ 238 h 311"/>
              <a:gd name="T122" fmla="*/ 230 w 316"/>
              <a:gd name="T123" fmla="*/ 295 h 311"/>
              <a:gd name="T124" fmla="*/ 279 w 316"/>
              <a:gd name="T125" fmla="*/ 40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16" h="311">
                <a:moveTo>
                  <a:pt x="279" y="28"/>
                </a:moveTo>
                <a:cubicBezTo>
                  <a:pt x="276" y="28"/>
                  <a:pt x="274" y="30"/>
                  <a:pt x="273" y="32"/>
                </a:cubicBezTo>
                <a:cubicBezTo>
                  <a:pt x="272" y="32"/>
                  <a:pt x="271" y="33"/>
                  <a:pt x="270" y="34"/>
                </a:cubicBezTo>
                <a:cubicBezTo>
                  <a:pt x="264" y="44"/>
                  <a:pt x="260" y="56"/>
                  <a:pt x="258" y="69"/>
                </a:cubicBezTo>
                <a:cubicBezTo>
                  <a:pt x="256" y="64"/>
                  <a:pt x="252" y="59"/>
                  <a:pt x="246" y="58"/>
                </a:cubicBezTo>
                <a:cubicBezTo>
                  <a:pt x="242" y="57"/>
                  <a:pt x="240" y="61"/>
                  <a:pt x="242" y="64"/>
                </a:cubicBezTo>
                <a:cubicBezTo>
                  <a:pt x="242" y="64"/>
                  <a:pt x="243" y="64"/>
                  <a:pt x="243" y="64"/>
                </a:cubicBezTo>
                <a:cubicBezTo>
                  <a:pt x="239" y="63"/>
                  <a:pt x="234" y="64"/>
                  <a:pt x="230" y="67"/>
                </a:cubicBezTo>
                <a:cubicBezTo>
                  <a:pt x="226" y="59"/>
                  <a:pt x="217" y="51"/>
                  <a:pt x="208" y="55"/>
                </a:cubicBezTo>
                <a:cubicBezTo>
                  <a:pt x="208" y="53"/>
                  <a:pt x="206" y="53"/>
                  <a:pt x="205" y="54"/>
                </a:cubicBezTo>
                <a:cubicBezTo>
                  <a:pt x="201" y="56"/>
                  <a:pt x="198" y="59"/>
                  <a:pt x="195" y="62"/>
                </a:cubicBezTo>
                <a:cubicBezTo>
                  <a:pt x="192" y="54"/>
                  <a:pt x="185" y="51"/>
                  <a:pt x="177" y="52"/>
                </a:cubicBezTo>
                <a:cubicBezTo>
                  <a:pt x="176" y="51"/>
                  <a:pt x="175" y="51"/>
                  <a:pt x="174" y="51"/>
                </a:cubicBezTo>
                <a:cubicBezTo>
                  <a:pt x="168" y="52"/>
                  <a:pt x="163" y="57"/>
                  <a:pt x="160" y="62"/>
                </a:cubicBezTo>
                <a:cubicBezTo>
                  <a:pt x="160" y="58"/>
                  <a:pt x="160" y="54"/>
                  <a:pt x="159" y="50"/>
                </a:cubicBezTo>
                <a:cubicBezTo>
                  <a:pt x="154" y="41"/>
                  <a:pt x="144" y="46"/>
                  <a:pt x="137" y="52"/>
                </a:cubicBezTo>
                <a:cubicBezTo>
                  <a:pt x="138" y="50"/>
                  <a:pt x="139" y="49"/>
                  <a:pt x="139" y="47"/>
                </a:cubicBezTo>
                <a:cubicBezTo>
                  <a:pt x="140" y="46"/>
                  <a:pt x="139" y="44"/>
                  <a:pt x="137" y="45"/>
                </a:cubicBezTo>
                <a:cubicBezTo>
                  <a:pt x="130" y="47"/>
                  <a:pt x="124" y="56"/>
                  <a:pt x="122" y="64"/>
                </a:cubicBezTo>
                <a:cubicBezTo>
                  <a:pt x="119" y="63"/>
                  <a:pt x="115" y="64"/>
                  <a:pt x="112" y="63"/>
                </a:cubicBezTo>
                <a:cubicBezTo>
                  <a:pt x="110" y="63"/>
                  <a:pt x="108" y="62"/>
                  <a:pt x="106" y="62"/>
                </a:cubicBezTo>
                <a:cubicBezTo>
                  <a:pt x="109" y="45"/>
                  <a:pt x="110" y="29"/>
                  <a:pt x="110" y="12"/>
                </a:cubicBezTo>
                <a:cubicBezTo>
                  <a:pt x="110" y="10"/>
                  <a:pt x="108" y="7"/>
                  <a:pt x="105" y="6"/>
                </a:cubicBezTo>
                <a:cubicBezTo>
                  <a:pt x="93" y="4"/>
                  <a:pt x="82" y="2"/>
                  <a:pt x="69" y="4"/>
                </a:cubicBezTo>
                <a:cubicBezTo>
                  <a:pt x="68" y="1"/>
                  <a:pt x="63" y="0"/>
                  <a:pt x="62" y="3"/>
                </a:cubicBezTo>
                <a:cubicBezTo>
                  <a:pt x="41" y="52"/>
                  <a:pt x="34" y="109"/>
                  <a:pt x="26" y="161"/>
                </a:cubicBezTo>
                <a:cubicBezTo>
                  <a:pt x="21" y="189"/>
                  <a:pt x="0" y="246"/>
                  <a:pt x="19" y="273"/>
                </a:cubicBezTo>
                <a:cubicBezTo>
                  <a:pt x="19" y="275"/>
                  <a:pt x="20" y="276"/>
                  <a:pt x="22" y="277"/>
                </a:cubicBezTo>
                <a:cubicBezTo>
                  <a:pt x="24" y="279"/>
                  <a:pt x="29" y="279"/>
                  <a:pt x="33" y="279"/>
                </a:cubicBezTo>
                <a:cubicBezTo>
                  <a:pt x="33" y="279"/>
                  <a:pt x="33" y="280"/>
                  <a:pt x="33" y="280"/>
                </a:cubicBezTo>
                <a:cubicBezTo>
                  <a:pt x="33" y="283"/>
                  <a:pt x="38" y="284"/>
                  <a:pt x="39" y="281"/>
                </a:cubicBezTo>
                <a:cubicBezTo>
                  <a:pt x="39" y="280"/>
                  <a:pt x="39" y="279"/>
                  <a:pt x="39" y="278"/>
                </a:cubicBezTo>
                <a:cubicBezTo>
                  <a:pt x="40" y="277"/>
                  <a:pt x="41" y="276"/>
                  <a:pt x="42" y="274"/>
                </a:cubicBezTo>
                <a:cubicBezTo>
                  <a:pt x="42" y="273"/>
                  <a:pt x="42" y="271"/>
                  <a:pt x="41" y="269"/>
                </a:cubicBezTo>
                <a:cubicBezTo>
                  <a:pt x="44" y="256"/>
                  <a:pt x="48" y="242"/>
                  <a:pt x="52" y="229"/>
                </a:cubicBezTo>
                <a:cubicBezTo>
                  <a:pt x="59" y="239"/>
                  <a:pt x="77" y="242"/>
                  <a:pt x="86" y="234"/>
                </a:cubicBezTo>
                <a:cubicBezTo>
                  <a:pt x="88" y="243"/>
                  <a:pt x="98" y="245"/>
                  <a:pt x="106" y="240"/>
                </a:cubicBezTo>
                <a:cubicBezTo>
                  <a:pt x="109" y="238"/>
                  <a:pt x="111" y="236"/>
                  <a:pt x="113" y="234"/>
                </a:cubicBezTo>
                <a:cubicBezTo>
                  <a:pt x="113" y="234"/>
                  <a:pt x="113" y="235"/>
                  <a:pt x="113" y="235"/>
                </a:cubicBezTo>
                <a:cubicBezTo>
                  <a:pt x="113" y="249"/>
                  <a:pt x="127" y="252"/>
                  <a:pt x="139" y="249"/>
                </a:cubicBezTo>
                <a:cubicBezTo>
                  <a:pt x="144" y="247"/>
                  <a:pt x="149" y="243"/>
                  <a:pt x="151" y="238"/>
                </a:cubicBezTo>
                <a:cubicBezTo>
                  <a:pt x="150" y="241"/>
                  <a:pt x="150" y="245"/>
                  <a:pt x="151" y="248"/>
                </a:cubicBezTo>
                <a:cubicBezTo>
                  <a:pt x="152" y="260"/>
                  <a:pt x="165" y="262"/>
                  <a:pt x="174" y="255"/>
                </a:cubicBezTo>
                <a:cubicBezTo>
                  <a:pt x="178" y="252"/>
                  <a:pt x="182" y="248"/>
                  <a:pt x="184" y="243"/>
                </a:cubicBezTo>
                <a:cubicBezTo>
                  <a:pt x="191" y="244"/>
                  <a:pt x="198" y="246"/>
                  <a:pt x="205" y="247"/>
                </a:cubicBezTo>
                <a:cubicBezTo>
                  <a:pt x="210" y="248"/>
                  <a:pt x="217" y="251"/>
                  <a:pt x="222" y="251"/>
                </a:cubicBezTo>
                <a:cubicBezTo>
                  <a:pt x="218" y="265"/>
                  <a:pt x="215" y="279"/>
                  <a:pt x="212" y="293"/>
                </a:cubicBezTo>
                <a:cubicBezTo>
                  <a:pt x="212" y="298"/>
                  <a:pt x="216" y="301"/>
                  <a:pt x="219" y="300"/>
                </a:cubicBezTo>
                <a:cubicBezTo>
                  <a:pt x="225" y="306"/>
                  <a:pt x="240" y="307"/>
                  <a:pt x="246" y="310"/>
                </a:cubicBezTo>
                <a:cubicBezTo>
                  <a:pt x="249" y="311"/>
                  <a:pt x="252" y="308"/>
                  <a:pt x="253" y="306"/>
                </a:cubicBezTo>
                <a:cubicBezTo>
                  <a:pt x="275" y="237"/>
                  <a:pt x="285" y="167"/>
                  <a:pt x="301" y="97"/>
                </a:cubicBezTo>
                <a:cubicBezTo>
                  <a:pt x="307" y="73"/>
                  <a:pt x="316" y="29"/>
                  <a:pt x="279" y="28"/>
                </a:cubicBezTo>
                <a:close/>
                <a:moveTo>
                  <a:pt x="231" y="78"/>
                </a:moveTo>
                <a:cubicBezTo>
                  <a:pt x="234" y="74"/>
                  <a:pt x="239" y="70"/>
                  <a:pt x="244" y="68"/>
                </a:cubicBezTo>
                <a:cubicBezTo>
                  <a:pt x="244" y="67"/>
                  <a:pt x="245" y="67"/>
                  <a:pt x="245" y="66"/>
                </a:cubicBezTo>
                <a:cubicBezTo>
                  <a:pt x="247" y="70"/>
                  <a:pt x="249" y="74"/>
                  <a:pt x="247" y="79"/>
                </a:cubicBezTo>
                <a:cubicBezTo>
                  <a:pt x="245" y="84"/>
                  <a:pt x="241" y="90"/>
                  <a:pt x="236" y="91"/>
                </a:cubicBezTo>
                <a:cubicBezTo>
                  <a:pt x="234" y="92"/>
                  <a:pt x="232" y="91"/>
                  <a:pt x="230" y="90"/>
                </a:cubicBezTo>
                <a:cubicBezTo>
                  <a:pt x="229" y="89"/>
                  <a:pt x="228" y="87"/>
                  <a:pt x="228" y="86"/>
                </a:cubicBezTo>
                <a:cubicBezTo>
                  <a:pt x="230" y="83"/>
                  <a:pt x="231" y="81"/>
                  <a:pt x="231" y="78"/>
                </a:cubicBezTo>
                <a:close/>
                <a:moveTo>
                  <a:pt x="200" y="78"/>
                </a:moveTo>
                <a:cubicBezTo>
                  <a:pt x="200" y="71"/>
                  <a:pt x="202" y="66"/>
                  <a:pt x="206" y="61"/>
                </a:cubicBezTo>
                <a:cubicBezTo>
                  <a:pt x="206" y="61"/>
                  <a:pt x="206" y="61"/>
                  <a:pt x="207" y="62"/>
                </a:cubicBezTo>
                <a:cubicBezTo>
                  <a:pt x="210" y="63"/>
                  <a:pt x="213" y="63"/>
                  <a:pt x="216" y="65"/>
                </a:cubicBezTo>
                <a:cubicBezTo>
                  <a:pt x="219" y="66"/>
                  <a:pt x="221" y="70"/>
                  <a:pt x="221" y="73"/>
                </a:cubicBezTo>
                <a:cubicBezTo>
                  <a:pt x="221" y="74"/>
                  <a:pt x="221" y="74"/>
                  <a:pt x="221" y="75"/>
                </a:cubicBezTo>
                <a:cubicBezTo>
                  <a:pt x="221" y="76"/>
                  <a:pt x="220" y="77"/>
                  <a:pt x="220" y="77"/>
                </a:cubicBezTo>
                <a:cubicBezTo>
                  <a:pt x="219" y="79"/>
                  <a:pt x="219" y="80"/>
                  <a:pt x="218" y="82"/>
                </a:cubicBezTo>
                <a:cubicBezTo>
                  <a:pt x="215" y="85"/>
                  <a:pt x="210" y="88"/>
                  <a:pt x="205" y="88"/>
                </a:cubicBezTo>
                <a:cubicBezTo>
                  <a:pt x="200" y="88"/>
                  <a:pt x="200" y="81"/>
                  <a:pt x="200" y="78"/>
                </a:cubicBezTo>
                <a:close/>
                <a:moveTo>
                  <a:pt x="166" y="73"/>
                </a:moveTo>
                <a:cubicBezTo>
                  <a:pt x="166" y="69"/>
                  <a:pt x="168" y="66"/>
                  <a:pt x="170" y="62"/>
                </a:cubicBezTo>
                <a:cubicBezTo>
                  <a:pt x="171" y="63"/>
                  <a:pt x="172" y="63"/>
                  <a:pt x="173" y="63"/>
                </a:cubicBezTo>
                <a:cubicBezTo>
                  <a:pt x="178" y="62"/>
                  <a:pt x="185" y="61"/>
                  <a:pt x="185" y="67"/>
                </a:cubicBezTo>
                <a:cubicBezTo>
                  <a:pt x="186" y="73"/>
                  <a:pt x="182" y="78"/>
                  <a:pt x="176" y="80"/>
                </a:cubicBezTo>
                <a:cubicBezTo>
                  <a:pt x="170" y="81"/>
                  <a:pt x="164" y="80"/>
                  <a:pt x="166" y="73"/>
                </a:cubicBezTo>
                <a:close/>
                <a:moveTo>
                  <a:pt x="138" y="66"/>
                </a:moveTo>
                <a:cubicBezTo>
                  <a:pt x="142" y="64"/>
                  <a:pt x="145" y="61"/>
                  <a:pt x="148" y="59"/>
                </a:cubicBezTo>
                <a:cubicBezTo>
                  <a:pt x="148" y="59"/>
                  <a:pt x="148" y="60"/>
                  <a:pt x="148" y="60"/>
                </a:cubicBezTo>
                <a:cubicBezTo>
                  <a:pt x="147" y="63"/>
                  <a:pt x="146" y="66"/>
                  <a:pt x="145" y="68"/>
                </a:cubicBezTo>
                <a:cubicBezTo>
                  <a:pt x="142" y="72"/>
                  <a:pt x="139" y="76"/>
                  <a:pt x="135" y="74"/>
                </a:cubicBezTo>
                <a:cubicBezTo>
                  <a:pt x="133" y="71"/>
                  <a:pt x="132" y="68"/>
                  <a:pt x="132" y="65"/>
                </a:cubicBezTo>
                <a:cubicBezTo>
                  <a:pt x="134" y="66"/>
                  <a:pt x="136" y="67"/>
                  <a:pt x="138" y="66"/>
                </a:cubicBezTo>
                <a:close/>
                <a:moveTo>
                  <a:pt x="108" y="70"/>
                </a:moveTo>
                <a:cubicBezTo>
                  <a:pt x="112" y="71"/>
                  <a:pt x="118" y="74"/>
                  <a:pt x="123" y="73"/>
                </a:cubicBezTo>
                <a:cubicBezTo>
                  <a:pt x="123" y="76"/>
                  <a:pt x="124" y="78"/>
                  <a:pt x="126" y="81"/>
                </a:cubicBezTo>
                <a:cubicBezTo>
                  <a:pt x="135" y="91"/>
                  <a:pt x="147" y="86"/>
                  <a:pt x="154" y="76"/>
                </a:cubicBezTo>
                <a:cubicBezTo>
                  <a:pt x="154" y="76"/>
                  <a:pt x="154" y="75"/>
                  <a:pt x="155" y="74"/>
                </a:cubicBezTo>
                <a:cubicBezTo>
                  <a:pt x="155" y="75"/>
                  <a:pt x="155" y="75"/>
                  <a:pt x="155" y="76"/>
                </a:cubicBezTo>
                <a:cubicBezTo>
                  <a:pt x="153" y="91"/>
                  <a:pt x="170" y="93"/>
                  <a:pt x="181" y="91"/>
                </a:cubicBezTo>
                <a:cubicBezTo>
                  <a:pt x="184" y="90"/>
                  <a:pt x="187" y="88"/>
                  <a:pt x="189" y="86"/>
                </a:cubicBezTo>
                <a:cubicBezTo>
                  <a:pt x="191" y="94"/>
                  <a:pt x="198" y="100"/>
                  <a:pt x="208" y="99"/>
                </a:cubicBezTo>
                <a:cubicBezTo>
                  <a:pt x="212" y="98"/>
                  <a:pt x="216" y="96"/>
                  <a:pt x="220" y="94"/>
                </a:cubicBezTo>
                <a:cubicBezTo>
                  <a:pt x="223" y="99"/>
                  <a:pt x="228" y="102"/>
                  <a:pt x="234" y="103"/>
                </a:cubicBezTo>
                <a:cubicBezTo>
                  <a:pt x="243" y="103"/>
                  <a:pt x="250" y="97"/>
                  <a:pt x="254" y="90"/>
                </a:cubicBezTo>
                <a:cubicBezTo>
                  <a:pt x="252" y="109"/>
                  <a:pt x="251" y="130"/>
                  <a:pt x="248" y="147"/>
                </a:cubicBezTo>
                <a:cubicBezTo>
                  <a:pt x="248" y="148"/>
                  <a:pt x="247" y="149"/>
                  <a:pt x="247" y="150"/>
                </a:cubicBezTo>
                <a:cubicBezTo>
                  <a:pt x="246" y="148"/>
                  <a:pt x="245" y="146"/>
                  <a:pt x="244" y="144"/>
                </a:cubicBezTo>
                <a:cubicBezTo>
                  <a:pt x="242" y="141"/>
                  <a:pt x="235" y="141"/>
                  <a:pt x="236" y="146"/>
                </a:cubicBezTo>
                <a:cubicBezTo>
                  <a:pt x="236" y="151"/>
                  <a:pt x="237" y="155"/>
                  <a:pt x="237" y="160"/>
                </a:cubicBezTo>
                <a:cubicBezTo>
                  <a:pt x="237" y="160"/>
                  <a:pt x="237" y="161"/>
                  <a:pt x="237" y="162"/>
                </a:cubicBezTo>
                <a:cubicBezTo>
                  <a:pt x="237" y="162"/>
                  <a:pt x="237" y="163"/>
                  <a:pt x="237" y="163"/>
                </a:cubicBezTo>
                <a:cubicBezTo>
                  <a:pt x="237" y="163"/>
                  <a:pt x="237" y="163"/>
                  <a:pt x="237" y="163"/>
                </a:cubicBezTo>
                <a:cubicBezTo>
                  <a:pt x="236" y="163"/>
                  <a:pt x="236" y="164"/>
                  <a:pt x="236" y="164"/>
                </a:cubicBezTo>
                <a:cubicBezTo>
                  <a:pt x="236" y="164"/>
                  <a:pt x="236" y="164"/>
                  <a:pt x="235" y="164"/>
                </a:cubicBezTo>
                <a:cubicBezTo>
                  <a:pt x="235" y="164"/>
                  <a:pt x="235" y="164"/>
                  <a:pt x="235" y="164"/>
                </a:cubicBezTo>
                <a:cubicBezTo>
                  <a:pt x="235" y="164"/>
                  <a:pt x="234" y="164"/>
                  <a:pt x="234" y="164"/>
                </a:cubicBezTo>
                <a:cubicBezTo>
                  <a:pt x="233" y="164"/>
                  <a:pt x="233" y="164"/>
                  <a:pt x="233" y="164"/>
                </a:cubicBezTo>
                <a:cubicBezTo>
                  <a:pt x="232" y="163"/>
                  <a:pt x="231" y="163"/>
                  <a:pt x="231" y="163"/>
                </a:cubicBezTo>
                <a:cubicBezTo>
                  <a:pt x="230" y="163"/>
                  <a:pt x="230" y="163"/>
                  <a:pt x="229" y="163"/>
                </a:cubicBezTo>
                <a:cubicBezTo>
                  <a:pt x="229" y="162"/>
                  <a:pt x="228" y="162"/>
                  <a:pt x="228" y="162"/>
                </a:cubicBezTo>
                <a:cubicBezTo>
                  <a:pt x="226" y="161"/>
                  <a:pt x="225" y="160"/>
                  <a:pt x="224" y="159"/>
                </a:cubicBezTo>
                <a:cubicBezTo>
                  <a:pt x="224" y="159"/>
                  <a:pt x="223" y="159"/>
                  <a:pt x="223" y="159"/>
                </a:cubicBezTo>
                <a:cubicBezTo>
                  <a:pt x="223" y="159"/>
                  <a:pt x="223" y="159"/>
                  <a:pt x="223" y="159"/>
                </a:cubicBezTo>
                <a:cubicBezTo>
                  <a:pt x="223" y="158"/>
                  <a:pt x="222" y="158"/>
                  <a:pt x="221" y="157"/>
                </a:cubicBezTo>
                <a:cubicBezTo>
                  <a:pt x="220" y="156"/>
                  <a:pt x="219" y="156"/>
                  <a:pt x="219" y="155"/>
                </a:cubicBezTo>
                <a:cubicBezTo>
                  <a:pt x="218" y="154"/>
                  <a:pt x="218" y="154"/>
                  <a:pt x="218" y="154"/>
                </a:cubicBezTo>
                <a:cubicBezTo>
                  <a:pt x="218" y="154"/>
                  <a:pt x="218" y="153"/>
                  <a:pt x="218" y="153"/>
                </a:cubicBezTo>
                <a:cubicBezTo>
                  <a:pt x="217" y="153"/>
                  <a:pt x="217" y="152"/>
                  <a:pt x="217" y="152"/>
                </a:cubicBezTo>
                <a:cubicBezTo>
                  <a:pt x="217" y="152"/>
                  <a:pt x="217" y="152"/>
                  <a:pt x="217" y="152"/>
                </a:cubicBezTo>
                <a:cubicBezTo>
                  <a:pt x="217" y="152"/>
                  <a:pt x="217" y="152"/>
                  <a:pt x="217" y="152"/>
                </a:cubicBezTo>
                <a:cubicBezTo>
                  <a:pt x="217" y="151"/>
                  <a:pt x="218" y="151"/>
                  <a:pt x="218" y="151"/>
                </a:cubicBezTo>
                <a:cubicBezTo>
                  <a:pt x="218" y="151"/>
                  <a:pt x="218" y="151"/>
                  <a:pt x="218" y="151"/>
                </a:cubicBezTo>
                <a:cubicBezTo>
                  <a:pt x="218" y="151"/>
                  <a:pt x="218" y="151"/>
                  <a:pt x="218" y="150"/>
                </a:cubicBezTo>
                <a:cubicBezTo>
                  <a:pt x="219" y="149"/>
                  <a:pt x="218" y="150"/>
                  <a:pt x="219" y="150"/>
                </a:cubicBezTo>
                <a:cubicBezTo>
                  <a:pt x="221" y="149"/>
                  <a:pt x="222" y="148"/>
                  <a:pt x="224" y="148"/>
                </a:cubicBezTo>
                <a:cubicBezTo>
                  <a:pt x="225" y="147"/>
                  <a:pt x="227" y="147"/>
                  <a:pt x="229" y="146"/>
                </a:cubicBezTo>
                <a:cubicBezTo>
                  <a:pt x="232" y="146"/>
                  <a:pt x="231" y="141"/>
                  <a:pt x="228" y="141"/>
                </a:cubicBezTo>
                <a:cubicBezTo>
                  <a:pt x="223" y="141"/>
                  <a:pt x="218" y="141"/>
                  <a:pt x="213" y="143"/>
                </a:cubicBezTo>
                <a:cubicBezTo>
                  <a:pt x="213" y="139"/>
                  <a:pt x="213" y="136"/>
                  <a:pt x="211" y="133"/>
                </a:cubicBezTo>
                <a:cubicBezTo>
                  <a:pt x="205" y="124"/>
                  <a:pt x="196" y="123"/>
                  <a:pt x="187" y="127"/>
                </a:cubicBezTo>
                <a:cubicBezTo>
                  <a:pt x="186" y="126"/>
                  <a:pt x="186" y="126"/>
                  <a:pt x="185" y="127"/>
                </a:cubicBezTo>
                <a:cubicBezTo>
                  <a:pt x="183" y="128"/>
                  <a:pt x="181" y="130"/>
                  <a:pt x="179" y="132"/>
                </a:cubicBezTo>
                <a:cubicBezTo>
                  <a:pt x="178" y="132"/>
                  <a:pt x="177" y="133"/>
                  <a:pt x="177" y="134"/>
                </a:cubicBezTo>
                <a:cubicBezTo>
                  <a:pt x="176" y="134"/>
                  <a:pt x="176" y="135"/>
                  <a:pt x="176" y="135"/>
                </a:cubicBezTo>
                <a:cubicBezTo>
                  <a:pt x="176" y="135"/>
                  <a:pt x="176" y="135"/>
                  <a:pt x="176" y="135"/>
                </a:cubicBezTo>
                <a:cubicBezTo>
                  <a:pt x="176" y="133"/>
                  <a:pt x="175" y="131"/>
                  <a:pt x="174" y="129"/>
                </a:cubicBezTo>
                <a:cubicBezTo>
                  <a:pt x="171" y="123"/>
                  <a:pt x="165" y="121"/>
                  <a:pt x="159" y="121"/>
                </a:cubicBezTo>
                <a:cubicBezTo>
                  <a:pt x="159" y="120"/>
                  <a:pt x="158" y="120"/>
                  <a:pt x="157" y="120"/>
                </a:cubicBezTo>
                <a:cubicBezTo>
                  <a:pt x="154" y="121"/>
                  <a:pt x="151" y="122"/>
                  <a:pt x="148" y="124"/>
                </a:cubicBezTo>
                <a:cubicBezTo>
                  <a:pt x="147" y="124"/>
                  <a:pt x="146" y="125"/>
                  <a:pt x="145" y="126"/>
                </a:cubicBezTo>
                <a:cubicBezTo>
                  <a:pt x="144" y="126"/>
                  <a:pt x="144" y="127"/>
                  <a:pt x="144" y="127"/>
                </a:cubicBezTo>
                <a:cubicBezTo>
                  <a:pt x="142" y="128"/>
                  <a:pt x="142" y="129"/>
                  <a:pt x="141" y="131"/>
                </a:cubicBezTo>
                <a:cubicBezTo>
                  <a:pt x="141" y="129"/>
                  <a:pt x="140" y="128"/>
                  <a:pt x="140" y="127"/>
                </a:cubicBezTo>
                <a:cubicBezTo>
                  <a:pt x="138" y="117"/>
                  <a:pt x="128" y="116"/>
                  <a:pt x="121" y="119"/>
                </a:cubicBezTo>
                <a:cubicBezTo>
                  <a:pt x="120" y="118"/>
                  <a:pt x="119" y="117"/>
                  <a:pt x="118" y="117"/>
                </a:cubicBezTo>
                <a:cubicBezTo>
                  <a:pt x="110" y="119"/>
                  <a:pt x="103" y="124"/>
                  <a:pt x="99" y="131"/>
                </a:cubicBezTo>
                <a:cubicBezTo>
                  <a:pt x="99" y="131"/>
                  <a:pt x="98" y="131"/>
                  <a:pt x="98" y="131"/>
                </a:cubicBezTo>
                <a:cubicBezTo>
                  <a:pt x="95" y="131"/>
                  <a:pt x="91" y="130"/>
                  <a:pt x="88" y="129"/>
                </a:cubicBezTo>
                <a:cubicBezTo>
                  <a:pt x="95" y="109"/>
                  <a:pt x="101" y="89"/>
                  <a:pt x="105" y="69"/>
                </a:cubicBezTo>
                <a:cubicBezTo>
                  <a:pt x="106" y="69"/>
                  <a:pt x="107" y="70"/>
                  <a:pt x="108" y="70"/>
                </a:cubicBezTo>
                <a:close/>
                <a:moveTo>
                  <a:pt x="192" y="155"/>
                </a:moveTo>
                <a:cubicBezTo>
                  <a:pt x="186" y="158"/>
                  <a:pt x="181" y="157"/>
                  <a:pt x="181" y="150"/>
                </a:cubicBezTo>
                <a:cubicBezTo>
                  <a:pt x="180" y="146"/>
                  <a:pt x="181" y="142"/>
                  <a:pt x="183" y="139"/>
                </a:cubicBezTo>
                <a:cubicBezTo>
                  <a:pt x="188" y="137"/>
                  <a:pt x="197" y="133"/>
                  <a:pt x="200" y="139"/>
                </a:cubicBezTo>
                <a:cubicBezTo>
                  <a:pt x="203" y="145"/>
                  <a:pt x="197" y="152"/>
                  <a:pt x="192" y="155"/>
                </a:cubicBezTo>
                <a:close/>
                <a:moveTo>
                  <a:pt x="162" y="144"/>
                </a:moveTo>
                <a:cubicBezTo>
                  <a:pt x="162" y="146"/>
                  <a:pt x="160" y="147"/>
                  <a:pt x="159" y="148"/>
                </a:cubicBezTo>
                <a:cubicBezTo>
                  <a:pt x="158" y="149"/>
                  <a:pt x="157" y="149"/>
                  <a:pt x="156" y="149"/>
                </a:cubicBezTo>
                <a:cubicBezTo>
                  <a:pt x="151" y="147"/>
                  <a:pt x="147" y="143"/>
                  <a:pt x="147" y="137"/>
                </a:cubicBezTo>
                <a:cubicBezTo>
                  <a:pt x="147" y="136"/>
                  <a:pt x="147" y="135"/>
                  <a:pt x="148" y="133"/>
                </a:cubicBezTo>
                <a:cubicBezTo>
                  <a:pt x="152" y="133"/>
                  <a:pt x="161" y="129"/>
                  <a:pt x="164" y="133"/>
                </a:cubicBezTo>
                <a:cubicBezTo>
                  <a:pt x="166" y="136"/>
                  <a:pt x="164" y="141"/>
                  <a:pt x="162" y="144"/>
                </a:cubicBezTo>
                <a:close/>
                <a:moveTo>
                  <a:pt x="109" y="134"/>
                </a:moveTo>
                <a:cubicBezTo>
                  <a:pt x="109" y="134"/>
                  <a:pt x="108" y="134"/>
                  <a:pt x="108" y="134"/>
                </a:cubicBezTo>
                <a:cubicBezTo>
                  <a:pt x="109" y="132"/>
                  <a:pt x="110" y="130"/>
                  <a:pt x="112" y="128"/>
                </a:cubicBezTo>
                <a:cubicBezTo>
                  <a:pt x="113" y="130"/>
                  <a:pt x="115" y="132"/>
                  <a:pt x="117" y="131"/>
                </a:cubicBezTo>
                <a:cubicBezTo>
                  <a:pt x="121" y="130"/>
                  <a:pt x="129" y="125"/>
                  <a:pt x="130" y="131"/>
                </a:cubicBezTo>
                <a:cubicBezTo>
                  <a:pt x="131" y="135"/>
                  <a:pt x="127" y="141"/>
                  <a:pt x="124" y="143"/>
                </a:cubicBezTo>
                <a:cubicBezTo>
                  <a:pt x="119" y="147"/>
                  <a:pt x="109" y="147"/>
                  <a:pt x="107" y="140"/>
                </a:cubicBezTo>
                <a:cubicBezTo>
                  <a:pt x="107" y="140"/>
                  <a:pt x="107" y="140"/>
                  <a:pt x="107" y="140"/>
                </a:cubicBezTo>
                <a:cubicBezTo>
                  <a:pt x="108" y="140"/>
                  <a:pt x="108" y="140"/>
                  <a:pt x="108" y="139"/>
                </a:cubicBezTo>
                <a:cubicBezTo>
                  <a:pt x="110" y="138"/>
                  <a:pt x="111" y="136"/>
                  <a:pt x="109" y="134"/>
                </a:cubicBezTo>
                <a:close/>
                <a:moveTo>
                  <a:pt x="34" y="266"/>
                </a:moveTo>
                <a:cubicBezTo>
                  <a:pt x="32" y="266"/>
                  <a:pt x="31" y="266"/>
                  <a:pt x="29" y="266"/>
                </a:cubicBezTo>
                <a:cubicBezTo>
                  <a:pt x="29" y="265"/>
                  <a:pt x="29" y="265"/>
                  <a:pt x="29" y="265"/>
                </a:cubicBezTo>
                <a:cubicBezTo>
                  <a:pt x="29" y="263"/>
                  <a:pt x="26" y="262"/>
                  <a:pt x="25" y="262"/>
                </a:cubicBezTo>
                <a:cubicBezTo>
                  <a:pt x="28" y="227"/>
                  <a:pt x="34" y="193"/>
                  <a:pt x="40" y="158"/>
                </a:cubicBezTo>
                <a:cubicBezTo>
                  <a:pt x="48" y="110"/>
                  <a:pt x="54" y="61"/>
                  <a:pt x="66" y="15"/>
                </a:cubicBezTo>
                <a:cubicBezTo>
                  <a:pt x="67" y="16"/>
                  <a:pt x="68" y="16"/>
                  <a:pt x="70" y="16"/>
                </a:cubicBezTo>
                <a:cubicBezTo>
                  <a:pt x="77" y="15"/>
                  <a:pt x="98" y="10"/>
                  <a:pt x="98" y="23"/>
                </a:cubicBezTo>
                <a:cubicBezTo>
                  <a:pt x="97" y="40"/>
                  <a:pt x="94" y="56"/>
                  <a:pt x="90" y="73"/>
                </a:cubicBezTo>
                <a:cubicBezTo>
                  <a:pt x="85" y="97"/>
                  <a:pt x="76" y="121"/>
                  <a:pt x="67" y="144"/>
                </a:cubicBezTo>
                <a:cubicBezTo>
                  <a:pt x="53" y="184"/>
                  <a:pt x="37" y="224"/>
                  <a:pt x="34" y="266"/>
                </a:cubicBezTo>
                <a:close/>
                <a:moveTo>
                  <a:pt x="81" y="223"/>
                </a:moveTo>
                <a:cubicBezTo>
                  <a:pt x="77" y="230"/>
                  <a:pt x="67" y="227"/>
                  <a:pt x="62" y="223"/>
                </a:cubicBezTo>
                <a:cubicBezTo>
                  <a:pt x="57" y="218"/>
                  <a:pt x="59" y="210"/>
                  <a:pt x="63" y="204"/>
                </a:cubicBezTo>
                <a:cubicBezTo>
                  <a:pt x="64" y="204"/>
                  <a:pt x="64" y="204"/>
                  <a:pt x="65" y="204"/>
                </a:cubicBezTo>
                <a:cubicBezTo>
                  <a:pt x="71" y="203"/>
                  <a:pt x="79" y="201"/>
                  <a:pt x="83" y="207"/>
                </a:cubicBezTo>
                <a:cubicBezTo>
                  <a:pt x="85" y="212"/>
                  <a:pt x="84" y="219"/>
                  <a:pt x="81" y="223"/>
                </a:cubicBezTo>
                <a:close/>
                <a:moveTo>
                  <a:pt x="101" y="230"/>
                </a:moveTo>
                <a:cubicBezTo>
                  <a:pt x="100" y="231"/>
                  <a:pt x="96" y="232"/>
                  <a:pt x="97" y="232"/>
                </a:cubicBezTo>
                <a:cubicBezTo>
                  <a:pt x="96" y="231"/>
                  <a:pt x="96" y="227"/>
                  <a:pt x="97" y="226"/>
                </a:cubicBezTo>
                <a:cubicBezTo>
                  <a:pt x="97" y="222"/>
                  <a:pt x="99" y="216"/>
                  <a:pt x="101" y="212"/>
                </a:cubicBezTo>
                <a:cubicBezTo>
                  <a:pt x="105" y="211"/>
                  <a:pt x="110" y="209"/>
                  <a:pt x="110" y="214"/>
                </a:cubicBezTo>
                <a:cubicBezTo>
                  <a:pt x="111" y="220"/>
                  <a:pt x="106" y="227"/>
                  <a:pt x="101" y="230"/>
                </a:cubicBezTo>
                <a:close/>
                <a:moveTo>
                  <a:pt x="134" y="237"/>
                </a:moveTo>
                <a:cubicBezTo>
                  <a:pt x="128" y="239"/>
                  <a:pt x="124" y="238"/>
                  <a:pt x="125" y="231"/>
                </a:cubicBezTo>
                <a:cubicBezTo>
                  <a:pt x="125" y="228"/>
                  <a:pt x="126" y="225"/>
                  <a:pt x="127" y="222"/>
                </a:cubicBezTo>
                <a:cubicBezTo>
                  <a:pt x="132" y="222"/>
                  <a:pt x="138" y="221"/>
                  <a:pt x="140" y="226"/>
                </a:cubicBezTo>
                <a:cubicBezTo>
                  <a:pt x="142" y="231"/>
                  <a:pt x="139" y="236"/>
                  <a:pt x="134" y="237"/>
                </a:cubicBezTo>
                <a:close/>
                <a:moveTo>
                  <a:pt x="167" y="245"/>
                </a:moveTo>
                <a:cubicBezTo>
                  <a:pt x="166" y="245"/>
                  <a:pt x="163" y="247"/>
                  <a:pt x="163" y="247"/>
                </a:cubicBezTo>
                <a:cubicBezTo>
                  <a:pt x="163" y="247"/>
                  <a:pt x="162" y="246"/>
                  <a:pt x="162" y="244"/>
                </a:cubicBezTo>
                <a:cubicBezTo>
                  <a:pt x="162" y="239"/>
                  <a:pt x="164" y="233"/>
                  <a:pt x="167" y="229"/>
                </a:cubicBezTo>
                <a:cubicBezTo>
                  <a:pt x="168" y="229"/>
                  <a:pt x="168" y="228"/>
                  <a:pt x="168" y="228"/>
                </a:cubicBezTo>
                <a:cubicBezTo>
                  <a:pt x="171" y="227"/>
                  <a:pt x="174" y="227"/>
                  <a:pt x="175" y="230"/>
                </a:cubicBezTo>
                <a:cubicBezTo>
                  <a:pt x="175" y="236"/>
                  <a:pt x="171" y="241"/>
                  <a:pt x="167" y="245"/>
                </a:cubicBezTo>
                <a:close/>
                <a:moveTo>
                  <a:pt x="210" y="238"/>
                </a:moveTo>
                <a:cubicBezTo>
                  <a:pt x="202" y="237"/>
                  <a:pt x="195" y="236"/>
                  <a:pt x="187" y="235"/>
                </a:cubicBezTo>
                <a:cubicBezTo>
                  <a:pt x="187" y="232"/>
                  <a:pt x="187" y="229"/>
                  <a:pt x="186" y="226"/>
                </a:cubicBezTo>
                <a:cubicBezTo>
                  <a:pt x="183" y="214"/>
                  <a:pt x="170" y="214"/>
                  <a:pt x="161" y="221"/>
                </a:cubicBezTo>
                <a:cubicBezTo>
                  <a:pt x="160" y="222"/>
                  <a:pt x="160" y="224"/>
                  <a:pt x="160" y="225"/>
                </a:cubicBezTo>
                <a:cubicBezTo>
                  <a:pt x="157" y="228"/>
                  <a:pt x="154" y="231"/>
                  <a:pt x="153" y="234"/>
                </a:cubicBezTo>
                <a:cubicBezTo>
                  <a:pt x="154" y="231"/>
                  <a:pt x="154" y="227"/>
                  <a:pt x="152" y="223"/>
                </a:cubicBezTo>
                <a:cubicBezTo>
                  <a:pt x="150" y="215"/>
                  <a:pt x="141" y="209"/>
                  <a:pt x="132" y="209"/>
                </a:cubicBezTo>
                <a:cubicBezTo>
                  <a:pt x="131" y="208"/>
                  <a:pt x="130" y="208"/>
                  <a:pt x="129" y="209"/>
                </a:cubicBezTo>
                <a:cubicBezTo>
                  <a:pt x="128" y="209"/>
                  <a:pt x="128" y="210"/>
                  <a:pt x="127" y="210"/>
                </a:cubicBezTo>
                <a:cubicBezTo>
                  <a:pt x="125" y="211"/>
                  <a:pt x="124" y="212"/>
                  <a:pt x="122" y="213"/>
                </a:cubicBezTo>
                <a:cubicBezTo>
                  <a:pt x="122" y="214"/>
                  <a:pt x="122" y="214"/>
                  <a:pt x="121" y="215"/>
                </a:cubicBezTo>
                <a:cubicBezTo>
                  <a:pt x="121" y="215"/>
                  <a:pt x="121" y="215"/>
                  <a:pt x="121" y="216"/>
                </a:cubicBezTo>
                <a:cubicBezTo>
                  <a:pt x="121" y="214"/>
                  <a:pt x="121" y="212"/>
                  <a:pt x="120" y="211"/>
                </a:cubicBezTo>
                <a:cubicBezTo>
                  <a:pt x="119" y="206"/>
                  <a:pt x="116" y="202"/>
                  <a:pt x="111" y="201"/>
                </a:cubicBezTo>
                <a:cubicBezTo>
                  <a:pt x="105" y="199"/>
                  <a:pt x="99" y="202"/>
                  <a:pt x="94" y="206"/>
                </a:cubicBezTo>
                <a:cubicBezTo>
                  <a:pt x="94" y="205"/>
                  <a:pt x="93" y="204"/>
                  <a:pt x="93" y="203"/>
                </a:cubicBezTo>
                <a:cubicBezTo>
                  <a:pt x="89" y="194"/>
                  <a:pt x="78" y="190"/>
                  <a:pt x="69" y="193"/>
                </a:cubicBezTo>
                <a:cubicBezTo>
                  <a:pt x="69" y="193"/>
                  <a:pt x="69" y="193"/>
                  <a:pt x="69" y="193"/>
                </a:cubicBezTo>
                <a:cubicBezTo>
                  <a:pt x="67" y="193"/>
                  <a:pt x="66" y="194"/>
                  <a:pt x="64" y="195"/>
                </a:cubicBezTo>
                <a:cubicBezTo>
                  <a:pt x="71" y="175"/>
                  <a:pt x="79" y="156"/>
                  <a:pt x="86" y="136"/>
                </a:cubicBezTo>
                <a:cubicBezTo>
                  <a:pt x="89" y="137"/>
                  <a:pt x="92" y="138"/>
                  <a:pt x="96" y="139"/>
                </a:cubicBezTo>
                <a:cubicBezTo>
                  <a:pt x="96" y="139"/>
                  <a:pt x="97" y="140"/>
                  <a:pt x="97" y="140"/>
                </a:cubicBezTo>
                <a:cubicBezTo>
                  <a:pt x="97" y="141"/>
                  <a:pt x="97" y="142"/>
                  <a:pt x="97" y="143"/>
                </a:cubicBezTo>
                <a:cubicBezTo>
                  <a:pt x="100" y="156"/>
                  <a:pt x="118" y="160"/>
                  <a:pt x="129" y="153"/>
                </a:cubicBezTo>
                <a:cubicBezTo>
                  <a:pt x="133" y="151"/>
                  <a:pt x="136" y="148"/>
                  <a:pt x="138" y="144"/>
                </a:cubicBezTo>
                <a:cubicBezTo>
                  <a:pt x="138" y="147"/>
                  <a:pt x="140" y="150"/>
                  <a:pt x="142" y="153"/>
                </a:cubicBezTo>
                <a:cubicBezTo>
                  <a:pt x="150" y="162"/>
                  <a:pt x="162" y="163"/>
                  <a:pt x="170" y="154"/>
                </a:cubicBezTo>
                <a:cubicBezTo>
                  <a:pt x="170" y="154"/>
                  <a:pt x="170" y="154"/>
                  <a:pt x="170" y="153"/>
                </a:cubicBezTo>
                <a:cubicBezTo>
                  <a:pt x="171" y="154"/>
                  <a:pt x="170" y="154"/>
                  <a:pt x="170" y="154"/>
                </a:cubicBezTo>
                <a:cubicBezTo>
                  <a:pt x="172" y="169"/>
                  <a:pt x="187" y="171"/>
                  <a:pt x="198" y="165"/>
                </a:cubicBezTo>
                <a:cubicBezTo>
                  <a:pt x="202" y="163"/>
                  <a:pt x="205" y="161"/>
                  <a:pt x="208" y="157"/>
                </a:cubicBezTo>
                <a:cubicBezTo>
                  <a:pt x="209" y="160"/>
                  <a:pt x="211" y="163"/>
                  <a:pt x="213" y="165"/>
                </a:cubicBezTo>
                <a:cubicBezTo>
                  <a:pt x="219" y="172"/>
                  <a:pt x="233" y="179"/>
                  <a:pt x="242" y="174"/>
                </a:cubicBezTo>
                <a:cubicBezTo>
                  <a:pt x="237" y="197"/>
                  <a:pt x="230" y="219"/>
                  <a:pt x="225" y="241"/>
                </a:cubicBezTo>
                <a:cubicBezTo>
                  <a:pt x="221" y="238"/>
                  <a:pt x="214" y="239"/>
                  <a:pt x="210" y="238"/>
                </a:cubicBezTo>
                <a:close/>
                <a:moveTo>
                  <a:pt x="288" y="100"/>
                </a:moveTo>
                <a:cubicBezTo>
                  <a:pt x="282" y="124"/>
                  <a:pt x="279" y="149"/>
                  <a:pt x="274" y="173"/>
                </a:cubicBezTo>
                <a:cubicBezTo>
                  <a:pt x="267" y="209"/>
                  <a:pt x="258" y="244"/>
                  <a:pt x="248" y="279"/>
                </a:cubicBezTo>
                <a:cubicBezTo>
                  <a:pt x="244" y="296"/>
                  <a:pt x="247" y="298"/>
                  <a:pt x="230" y="295"/>
                </a:cubicBezTo>
                <a:cubicBezTo>
                  <a:pt x="228" y="295"/>
                  <a:pt x="226" y="295"/>
                  <a:pt x="224" y="295"/>
                </a:cubicBezTo>
                <a:cubicBezTo>
                  <a:pt x="235" y="250"/>
                  <a:pt x="249" y="206"/>
                  <a:pt x="259" y="162"/>
                </a:cubicBezTo>
                <a:cubicBezTo>
                  <a:pt x="268" y="122"/>
                  <a:pt x="273" y="80"/>
                  <a:pt x="278" y="40"/>
                </a:cubicBezTo>
                <a:cubicBezTo>
                  <a:pt x="278" y="40"/>
                  <a:pt x="279" y="40"/>
                  <a:pt x="279" y="40"/>
                </a:cubicBezTo>
                <a:cubicBezTo>
                  <a:pt x="308" y="41"/>
                  <a:pt x="292" y="85"/>
                  <a:pt x="288" y="1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81" name="图形 2">
            <a:extLst>
              <a:ext uri="{FF2B5EF4-FFF2-40B4-BE49-F238E27FC236}">
                <a16:creationId xmlns:a16="http://schemas.microsoft.com/office/drawing/2014/main" id="{DB14E1EE-EE9C-435A-AB18-7152747B9375}"/>
              </a:ext>
            </a:extLst>
          </p:cNvPr>
          <p:cNvGrpSpPr/>
          <p:nvPr/>
        </p:nvGrpSpPr>
        <p:grpSpPr>
          <a:xfrm>
            <a:off x="10309812" y="4247626"/>
            <a:ext cx="603739" cy="553578"/>
            <a:chOff x="7666119" y="3886038"/>
            <a:chExt cx="1741965" cy="1510441"/>
          </a:xfrm>
          <a:solidFill>
            <a:schemeClr val="bg1"/>
          </a:solidFill>
        </p:grpSpPr>
        <p:sp>
          <p:nvSpPr>
            <p:cNvPr id="83" name="任意多边形: 形状 82">
              <a:extLst>
                <a:ext uri="{FF2B5EF4-FFF2-40B4-BE49-F238E27FC236}">
                  <a16:creationId xmlns:a16="http://schemas.microsoft.com/office/drawing/2014/main" id="{66E40F56-6147-4C12-8DBA-19C11A9879E8}"/>
                </a:ext>
              </a:extLst>
            </p:cNvPr>
            <p:cNvSpPr/>
            <p:nvPr/>
          </p:nvSpPr>
          <p:spPr>
            <a:xfrm>
              <a:off x="7666119" y="3886038"/>
              <a:ext cx="1741965" cy="1510441"/>
            </a:xfrm>
            <a:custGeom>
              <a:avLst/>
              <a:gdLst>
                <a:gd name="connsiteX0" fmla="*/ 264628 w 1741965"/>
                <a:gd name="connsiteY0" fmla="*/ 1380684 h 1510441"/>
                <a:gd name="connsiteX1" fmla="*/ 349666 w 1741965"/>
                <a:gd name="connsiteY1" fmla="*/ 1357597 h 1510441"/>
                <a:gd name="connsiteX2" fmla="*/ 432527 w 1741965"/>
                <a:gd name="connsiteY2" fmla="*/ 1332332 h 1510441"/>
                <a:gd name="connsiteX3" fmla="*/ 506895 w 1741965"/>
                <a:gd name="connsiteY3" fmla="*/ 1299443 h 1510441"/>
                <a:gd name="connsiteX4" fmla="*/ 610443 w 1741965"/>
                <a:gd name="connsiteY4" fmla="*/ 1298790 h 1510441"/>
                <a:gd name="connsiteX5" fmla="*/ 808721 w 1741965"/>
                <a:gd name="connsiteY5" fmla="*/ 1315670 h 1510441"/>
                <a:gd name="connsiteX6" fmla="*/ 937531 w 1741965"/>
                <a:gd name="connsiteY6" fmla="*/ 1349320 h 1510441"/>
                <a:gd name="connsiteX7" fmla="*/ 958763 w 1741965"/>
                <a:gd name="connsiteY7" fmla="*/ 1388852 h 1510441"/>
                <a:gd name="connsiteX8" fmla="*/ 828429 w 1741965"/>
                <a:gd name="connsiteY8" fmla="*/ 1353676 h 1510441"/>
                <a:gd name="connsiteX9" fmla="*/ 782698 w 1741965"/>
                <a:gd name="connsiteY9" fmla="*/ 1344420 h 1510441"/>
                <a:gd name="connsiteX10" fmla="*/ 395724 w 1741965"/>
                <a:gd name="connsiteY10" fmla="*/ 1384496 h 1510441"/>
                <a:gd name="connsiteX11" fmla="*/ 321248 w 1741965"/>
                <a:gd name="connsiteY11" fmla="*/ 1418582 h 1510441"/>
                <a:gd name="connsiteX12" fmla="*/ 239149 w 1741965"/>
                <a:gd name="connsiteY12" fmla="*/ 1446570 h 1510441"/>
                <a:gd name="connsiteX13" fmla="*/ 264628 w 1741965"/>
                <a:gd name="connsiteY13" fmla="*/ 1380684 h 1510441"/>
                <a:gd name="connsiteX14" fmla="*/ 236318 w 1741965"/>
                <a:gd name="connsiteY14" fmla="*/ 1468350 h 1510441"/>
                <a:gd name="connsiteX15" fmla="*/ 315477 w 1741965"/>
                <a:gd name="connsiteY15" fmla="*/ 1436006 h 1510441"/>
                <a:gd name="connsiteX16" fmla="*/ 485009 w 1741965"/>
                <a:gd name="connsiteY16" fmla="*/ 1380031 h 1510441"/>
                <a:gd name="connsiteX17" fmla="*/ 585727 w 1741965"/>
                <a:gd name="connsiteY17" fmla="*/ 1367289 h 1510441"/>
                <a:gd name="connsiteX18" fmla="*/ 796199 w 1741965"/>
                <a:gd name="connsiteY18" fmla="*/ 1368051 h 1510441"/>
                <a:gd name="connsiteX19" fmla="*/ 888860 w 1741965"/>
                <a:gd name="connsiteY19" fmla="*/ 1388307 h 1510441"/>
                <a:gd name="connsiteX20" fmla="*/ 935026 w 1741965"/>
                <a:gd name="connsiteY20" fmla="*/ 1401049 h 1510441"/>
                <a:gd name="connsiteX21" fmla="*/ 959416 w 1741965"/>
                <a:gd name="connsiteY21" fmla="*/ 1442649 h 1510441"/>
                <a:gd name="connsiteX22" fmla="*/ 691126 w 1741965"/>
                <a:gd name="connsiteY22" fmla="*/ 1381882 h 1510441"/>
                <a:gd name="connsiteX23" fmla="*/ 600862 w 1741965"/>
                <a:gd name="connsiteY23" fmla="*/ 1398762 h 1510441"/>
                <a:gd name="connsiteX24" fmla="*/ 504717 w 1741965"/>
                <a:gd name="connsiteY24" fmla="*/ 1410197 h 1510441"/>
                <a:gd name="connsiteX25" fmla="*/ 416194 w 1741965"/>
                <a:gd name="connsiteY25" fmla="*/ 1430017 h 1510441"/>
                <a:gd name="connsiteX26" fmla="*/ 236318 w 1741965"/>
                <a:gd name="connsiteY26" fmla="*/ 1468350 h 1510441"/>
                <a:gd name="connsiteX27" fmla="*/ 993715 w 1741965"/>
                <a:gd name="connsiteY27" fmla="*/ 1338648 h 1510441"/>
                <a:gd name="connsiteX28" fmla="*/ 1318516 w 1741965"/>
                <a:gd name="connsiteY28" fmla="*/ 1257080 h 1510441"/>
                <a:gd name="connsiteX29" fmla="*/ 1523326 w 1741965"/>
                <a:gd name="connsiteY29" fmla="*/ 1274178 h 1510441"/>
                <a:gd name="connsiteX30" fmla="*/ 1658233 w 1741965"/>
                <a:gd name="connsiteY30" fmla="*/ 1305433 h 1510441"/>
                <a:gd name="connsiteX31" fmla="*/ 1682406 w 1741965"/>
                <a:gd name="connsiteY31" fmla="*/ 1343657 h 1510441"/>
                <a:gd name="connsiteX32" fmla="*/ 1605207 w 1741965"/>
                <a:gd name="connsiteY32" fmla="*/ 1310115 h 1510441"/>
                <a:gd name="connsiteX33" fmla="*/ 1504816 w 1741965"/>
                <a:gd name="connsiteY33" fmla="*/ 1297918 h 1510441"/>
                <a:gd name="connsiteX34" fmla="*/ 1411829 w 1741965"/>
                <a:gd name="connsiteY34" fmla="*/ 1284306 h 1510441"/>
                <a:gd name="connsiteX35" fmla="*/ 1210938 w 1741965"/>
                <a:gd name="connsiteY35" fmla="*/ 1293018 h 1510441"/>
                <a:gd name="connsiteX36" fmla="*/ 1128840 w 1741965"/>
                <a:gd name="connsiteY36" fmla="*/ 1323619 h 1510441"/>
                <a:gd name="connsiteX37" fmla="*/ 1096610 w 1741965"/>
                <a:gd name="connsiteY37" fmla="*/ 1345182 h 1510441"/>
                <a:gd name="connsiteX38" fmla="*/ 987400 w 1741965"/>
                <a:gd name="connsiteY38" fmla="*/ 1408127 h 1510441"/>
                <a:gd name="connsiteX39" fmla="*/ 995130 w 1741965"/>
                <a:gd name="connsiteY39" fmla="*/ 1347905 h 1510441"/>
                <a:gd name="connsiteX40" fmla="*/ 993715 w 1741965"/>
                <a:gd name="connsiteY40" fmla="*/ 1338648 h 1510441"/>
                <a:gd name="connsiteX41" fmla="*/ 233161 w 1741965"/>
                <a:gd name="connsiteY41" fmla="*/ 1353132 h 1510441"/>
                <a:gd name="connsiteX42" fmla="*/ 226301 w 1741965"/>
                <a:gd name="connsiteY42" fmla="*/ 1345509 h 1510441"/>
                <a:gd name="connsiteX43" fmla="*/ 230330 w 1741965"/>
                <a:gd name="connsiteY43" fmla="*/ 1334618 h 1510441"/>
                <a:gd name="connsiteX44" fmla="*/ 233161 w 1741965"/>
                <a:gd name="connsiteY44" fmla="*/ 1353132 h 1510441"/>
                <a:gd name="connsiteX45" fmla="*/ 979233 w 1741965"/>
                <a:gd name="connsiteY45" fmla="*/ 1449292 h 1510441"/>
                <a:gd name="connsiteX46" fmla="*/ 1043801 w 1741965"/>
                <a:gd name="connsiteY46" fmla="*/ 1394624 h 1510441"/>
                <a:gd name="connsiteX47" fmla="*/ 1205385 w 1741965"/>
                <a:gd name="connsiteY47" fmla="*/ 1310987 h 1510441"/>
                <a:gd name="connsiteX48" fmla="*/ 1478357 w 1741965"/>
                <a:gd name="connsiteY48" fmla="*/ 1313165 h 1510441"/>
                <a:gd name="connsiteX49" fmla="*/ 1637872 w 1741965"/>
                <a:gd name="connsiteY49" fmla="*/ 1340608 h 1510441"/>
                <a:gd name="connsiteX50" fmla="*/ 1687959 w 1741965"/>
                <a:gd name="connsiteY50" fmla="*/ 1405949 h 1510441"/>
                <a:gd name="connsiteX51" fmla="*/ 1684692 w 1741965"/>
                <a:gd name="connsiteY51" fmla="*/ 1406821 h 1510441"/>
                <a:gd name="connsiteX52" fmla="*/ 1674457 w 1741965"/>
                <a:gd name="connsiteY52" fmla="*/ 1407365 h 1510441"/>
                <a:gd name="connsiteX53" fmla="*/ 1655729 w 1741965"/>
                <a:gd name="connsiteY53" fmla="*/ 1400940 h 1510441"/>
                <a:gd name="connsiteX54" fmla="*/ 1655076 w 1741965"/>
                <a:gd name="connsiteY54" fmla="*/ 1363260 h 1510441"/>
                <a:gd name="connsiteX55" fmla="*/ 1632428 w 1741965"/>
                <a:gd name="connsiteY55" fmla="*/ 1386456 h 1510441"/>
                <a:gd name="connsiteX56" fmla="*/ 1558278 w 1741965"/>
                <a:gd name="connsiteY56" fmla="*/ 1352696 h 1510441"/>
                <a:gd name="connsiteX57" fmla="*/ 1470518 w 1741965"/>
                <a:gd name="connsiteY57" fmla="*/ 1327431 h 1510441"/>
                <a:gd name="connsiteX58" fmla="*/ 1193952 w 1741965"/>
                <a:gd name="connsiteY58" fmla="*/ 1358904 h 1510441"/>
                <a:gd name="connsiteX59" fmla="*/ 1121762 w 1741965"/>
                <a:gd name="connsiteY59" fmla="*/ 1399742 h 1510441"/>
                <a:gd name="connsiteX60" fmla="*/ 1013749 w 1741965"/>
                <a:gd name="connsiteY60" fmla="*/ 1454411 h 1510441"/>
                <a:gd name="connsiteX61" fmla="*/ 983371 w 1741965"/>
                <a:gd name="connsiteY61" fmla="*/ 1452777 h 1510441"/>
                <a:gd name="connsiteX62" fmla="*/ 979233 w 1741965"/>
                <a:gd name="connsiteY62" fmla="*/ 1449292 h 1510441"/>
                <a:gd name="connsiteX63" fmla="*/ 1741965 w 1741965"/>
                <a:gd name="connsiteY63" fmla="*/ 1294760 h 1510441"/>
                <a:gd name="connsiteX64" fmla="*/ 1735214 w 1741965"/>
                <a:gd name="connsiteY64" fmla="*/ 1287682 h 1510441"/>
                <a:gd name="connsiteX65" fmla="*/ 1718555 w 1741965"/>
                <a:gd name="connsiteY65" fmla="*/ 1235082 h 1510441"/>
                <a:gd name="connsiteX66" fmla="*/ 1729661 w 1741965"/>
                <a:gd name="connsiteY66" fmla="*/ 1232577 h 1510441"/>
                <a:gd name="connsiteX67" fmla="*/ 1739461 w 1741965"/>
                <a:gd name="connsiteY67" fmla="*/ 1228657 h 1510441"/>
                <a:gd name="connsiteX68" fmla="*/ 1729661 w 1741965"/>
                <a:gd name="connsiteY68" fmla="*/ 1160048 h 1510441"/>
                <a:gd name="connsiteX69" fmla="*/ 1654314 w 1741965"/>
                <a:gd name="connsiteY69" fmla="*/ 687087 h 1510441"/>
                <a:gd name="connsiteX70" fmla="*/ 1602920 w 1741965"/>
                <a:gd name="connsiteY70" fmla="*/ 424415 h 1510441"/>
                <a:gd name="connsiteX71" fmla="*/ 1539877 w 1741965"/>
                <a:gd name="connsiteY71" fmla="*/ 252132 h 1510441"/>
                <a:gd name="connsiteX72" fmla="*/ 1520495 w 1741965"/>
                <a:gd name="connsiteY72" fmla="*/ 187988 h 1510441"/>
                <a:gd name="connsiteX73" fmla="*/ 1473784 w 1741965"/>
                <a:gd name="connsiteY73" fmla="*/ 77126 h 1510441"/>
                <a:gd name="connsiteX74" fmla="*/ 1386895 w 1741965"/>
                <a:gd name="connsiteY74" fmla="*/ 9389 h 1510441"/>
                <a:gd name="connsiteX75" fmla="*/ 1246979 w 1741965"/>
                <a:gd name="connsiteY75" fmla="*/ 4924 h 1510441"/>
                <a:gd name="connsiteX76" fmla="*/ 1069389 w 1741965"/>
                <a:gd name="connsiteY76" fmla="*/ 67434 h 1510441"/>
                <a:gd name="connsiteX77" fmla="*/ 862292 w 1741965"/>
                <a:gd name="connsiteY77" fmla="*/ 252241 h 1510441"/>
                <a:gd name="connsiteX78" fmla="*/ 830171 w 1741965"/>
                <a:gd name="connsiteY78" fmla="*/ 298633 h 1510441"/>
                <a:gd name="connsiteX79" fmla="*/ 814383 w 1741965"/>
                <a:gd name="connsiteY79" fmla="*/ 321720 h 1510441"/>
                <a:gd name="connsiteX80" fmla="*/ 794131 w 1741965"/>
                <a:gd name="connsiteY80" fmla="*/ 345243 h 1510441"/>
                <a:gd name="connsiteX81" fmla="*/ 714428 w 1741965"/>
                <a:gd name="connsiteY81" fmla="*/ 303642 h 1510441"/>
                <a:gd name="connsiteX82" fmla="*/ 303826 w 1741965"/>
                <a:gd name="connsiteY82" fmla="*/ 238410 h 1510441"/>
                <a:gd name="connsiteX83" fmla="*/ 117417 w 1741965"/>
                <a:gd name="connsiteY83" fmla="*/ 306692 h 1510441"/>
                <a:gd name="connsiteX84" fmla="*/ 56986 w 1741965"/>
                <a:gd name="connsiteY84" fmla="*/ 354064 h 1510441"/>
                <a:gd name="connsiteX85" fmla="*/ 59382 w 1741965"/>
                <a:gd name="connsiteY85" fmla="*/ 364736 h 1510441"/>
                <a:gd name="connsiteX86" fmla="*/ 53720 w 1741965"/>
                <a:gd name="connsiteY86" fmla="*/ 370944 h 1510441"/>
                <a:gd name="connsiteX87" fmla="*/ 33903 w 1741965"/>
                <a:gd name="connsiteY87" fmla="*/ 375300 h 1510441"/>
                <a:gd name="connsiteX88" fmla="*/ 23232 w 1741965"/>
                <a:gd name="connsiteY88" fmla="*/ 402525 h 1510441"/>
                <a:gd name="connsiteX89" fmla="*/ 24757 w 1741965"/>
                <a:gd name="connsiteY89" fmla="*/ 610855 h 1510441"/>
                <a:gd name="connsiteX90" fmla="*/ 48929 w 1741965"/>
                <a:gd name="connsiteY90" fmla="*/ 939304 h 1510441"/>
                <a:gd name="connsiteX91" fmla="*/ 48493 w 1741965"/>
                <a:gd name="connsiteY91" fmla="*/ 1027623 h 1510441"/>
                <a:gd name="connsiteX92" fmla="*/ 94878 w 1741965"/>
                <a:gd name="connsiteY92" fmla="*/ 1246734 h 1510441"/>
                <a:gd name="connsiteX93" fmla="*/ 128959 w 1741965"/>
                <a:gd name="connsiteY93" fmla="*/ 1389396 h 1510441"/>
                <a:gd name="connsiteX94" fmla="*/ 191676 w 1741965"/>
                <a:gd name="connsiteY94" fmla="*/ 1508317 h 1510441"/>
                <a:gd name="connsiteX95" fmla="*/ 201693 w 1741965"/>
                <a:gd name="connsiteY95" fmla="*/ 1503308 h 1510441"/>
                <a:gd name="connsiteX96" fmla="*/ 230112 w 1741965"/>
                <a:gd name="connsiteY96" fmla="*/ 1501565 h 1510441"/>
                <a:gd name="connsiteX97" fmla="*/ 279110 w 1741965"/>
                <a:gd name="connsiteY97" fmla="*/ 1492200 h 1510441"/>
                <a:gd name="connsiteX98" fmla="*/ 483485 w 1741965"/>
                <a:gd name="connsiteY98" fmla="*/ 1451688 h 1510441"/>
                <a:gd name="connsiteX99" fmla="*/ 587796 w 1741965"/>
                <a:gd name="connsiteY99" fmla="*/ 1432739 h 1510441"/>
                <a:gd name="connsiteX100" fmla="*/ 795873 w 1741965"/>
                <a:gd name="connsiteY100" fmla="*/ 1417275 h 1510441"/>
                <a:gd name="connsiteX101" fmla="*/ 939599 w 1741965"/>
                <a:gd name="connsiteY101" fmla="*/ 1455391 h 1510441"/>
                <a:gd name="connsiteX102" fmla="*/ 977600 w 1741965"/>
                <a:gd name="connsiteY102" fmla="*/ 1481418 h 1510441"/>
                <a:gd name="connsiteX103" fmla="*/ 1068954 w 1741965"/>
                <a:gd name="connsiteY103" fmla="*/ 1469113 h 1510441"/>
                <a:gd name="connsiteX104" fmla="*/ 1113705 w 1741965"/>
                <a:gd name="connsiteY104" fmla="*/ 1455173 h 1510441"/>
                <a:gd name="connsiteX105" fmla="*/ 1153012 w 1741965"/>
                <a:gd name="connsiteY105" fmla="*/ 1430343 h 1510441"/>
                <a:gd name="connsiteX106" fmla="*/ 1531819 w 1741965"/>
                <a:gd name="connsiteY106" fmla="*/ 1367398 h 1510441"/>
                <a:gd name="connsiteX107" fmla="*/ 1657471 w 1741965"/>
                <a:gd name="connsiteY107" fmla="*/ 1425007 h 1510441"/>
                <a:gd name="connsiteX108" fmla="*/ 1713764 w 1741965"/>
                <a:gd name="connsiteY108" fmla="*/ 1417711 h 1510441"/>
                <a:gd name="connsiteX109" fmla="*/ 1709844 w 1741965"/>
                <a:gd name="connsiteY109" fmla="*/ 1311967 h 1510441"/>
                <a:gd name="connsiteX110" fmla="*/ 1729552 w 1741965"/>
                <a:gd name="connsiteY110" fmla="*/ 1310442 h 1510441"/>
                <a:gd name="connsiteX111" fmla="*/ 1741965 w 1741965"/>
                <a:gd name="connsiteY111" fmla="*/ 1294760 h 1510441"/>
                <a:gd name="connsiteX112" fmla="*/ 580174 w 1741965"/>
                <a:gd name="connsiteY112" fmla="*/ 1270802 h 1510441"/>
                <a:gd name="connsiteX113" fmla="*/ 887226 w 1741965"/>
                <a:gd name="connsiteY113" fmla="*/ 1282454 h 1510441"/>
                <a:gd name="connsiteX114" fmla="*/ 954952 w 1741965"/>
                <a:gd name="connsiteY114" fmla="*/ 1335925 h 1510441"/>
                <a:gd name="connsiteX115" fmla="*/ 917823 w 1741965"/>
                <a:gd name="connsiteY115" fmla="*/ 1320788 h 1510441"/>
                <a:gd name="connsiteX116" fmla="*/ 678931 w 1741965"/>
                <a:gd name="connsiteY116" fmla="*/ 1289860 h 1510441"/>
                <a:gd name="connsiteX117" fmla="*/ 580174 w 1741965"/>
                <a:gd name="connsiteY117" fmla="*/ 1270802 h 1510441"/>
                <a:gd name="connsiteX118" fmla="*/ 1114249 w 1741965"/>
                <a:gd name="connsiteY118" fmla="*/ 1279405 h 1510441"/>
                <a:gd name="connsiteX119" fmla="*/ 1236635 w 1741965"/>
                <a:gd name="connsiteY119" fmla="*/ 1224192 h 1510441"/>
                <a:gd name="connsiteX120" fmla="*/ 1392012 w 1741965"/>
                <a:gd name="connsiteY120" fmla="*/ 1206550 h 1510441"/>
                <a:gd name="connsiteX121" fmla="*/ 1648760 w 1741965"/>
                <a:gd name="connsiteY121" fmla="*/ 1265901 h 1510441"/>
                <a:gd name="connsiteX122" fmla="*/ 1671517 w 1741965"/>
                <a:gd name="connsiteY122" fmla="*/ 1291820 h 1510441"/>
                <a:gd name="connsiteX123" fmla="*/ 1396259 w 1741965"/>
                <a:gd name="connsiteY123" fmla="*/ 1240745 h 1510441"/>
                <a:gd name="connsiteX124" fmla="*/ 1134284 w 1741965"/>
                <a:gd name="connsiteY124" fmla="*/ 1285613 h 1510441"/>
                <a:gd name="connsiteX125" fmla="*/ 1114249 w 1741965"/>
                <a:gd name="connsiteY125" fmla="*/ 1279405 h 1510441"/>
                <a:gd name="connsiteX126" fmla="*/ 98145 w 1741965"/>
                <a:gd name="connsiteY126" fmla="*/ 930265 h 1510441"/>
                <a:gd name="connsiteX127" fmla="*/ 152151 w 1741965"/>
                <a:gd name="connsiteY127" fmla="*/ 1194353 h 1510441"/>
                <a:gd name="connsiteX128" fmla="*/ 172839 w 1741965"/>
                <a:gd name="connsiteY128" fmla="*/ 1251962 h 1510441"/>
                <a:gd name="connsiteX129" fmla="*/ 192874 w 1741965"/>
                <a:gd name="connsiteY129" fmla="*/ 1310551 h 1510441"/>
                <a:gd name="connsiteX130" fmla="*/ 210622 w 1741965"/>
                <a:gd name="connsiteY130" fmla="*/ 1372190 h 1510441"/>
                <a:gd name="connsiteX131" fmla="*/ 186123 w 1741965"/>
                <a:gd name="connsiteY131" fmla="*/ 1429145 h 1510441"/>
                <a:gd name="connsiteX132" fmla="*/ 171859 w 1741965"/>
                <a:gd name="connsiteY132" fmla="*/ 1369140 h 1510441"/>
                <a:gd name="connsiteX133" fmla="*/ 132879 w 1741965"/>
                <a:gd name="connsiteY133" fmla="*/ 1189125 h 1510441"/>
                <a:gd name="connsiteX134" fmla="*/ 111537 w 1741965"/>
                <a:gd name="connsiteY134" fmla="*/ 1061710 h 1510441"/>
                <a:gd name="connsiteX135" fmla="*/ 98145 w 1741965"/>
                <a:gd name="connsiteY135" fmla="*/ 930265 h 1510441"/>
                <a:gd name="connsiteX136" fmla="*/ 77130 w 1741965"/>
                <a:gd name="connsiteY136" fmla="*/ 489756 h 1510441"/>
                <a:gd name="connsiteX137" fmla="*/ 79961 w 1741965"/>
                <a:gd name="connsiteY137" fmla="*/ 493459 h 1510441"/>
                <a:gd name="connsiteX138" fmla="*/ 94442 w 1741965"/>
                <a:gd name="connsiteY138" fmla="*/ 531901 h 1510441"/>
                <a:gd name="connsiteX139" fmla="*/ 105984 w 1741965"/>
                <a:gd name="connsiteY139" fmla="*/ 578729 h 1510441"/>
                <a:gd name="connsiteX140" fmla="*/ 129830 w 1741965"/>
                <a:gd name="connsiteY140" fmla="*/ 672603 h 1510441"/>
                <a:gd name="connsiteX141" fmla="*/ 159882 w 1741965"/>
                <a:gd name="connsiteY141" fmla="*/ 873854 h 1510441"/>
                <a:gd name="connsiteX142" fmla="*/ 204851 w 1741965"/>
                <a:gd name="connsiteY142" fmla="*/ 1236280 h 1510441"/>
                <a:gd name="connsiteX143" fmla="*/ 204742 w 1741965"/>
                <a:gd name="connsiteY143" fmla="*/ 1285721 h 1510441"/>
                <a:gd name="connsiteX144" fmla="*/ 176541 w 1741965"/>
                <a:gd name="connsiteY144" fmla="*/ 1197946 h 1510441"/>
                <a:gd name="connsiteX145" fmla="*/ 154220 w 1741965"/>
                <a:gd name="connsiteY145" fmla="*/ 1101895 h 1510441"/>
                <a:gd name="connsiteX146" fmla="*/ 133967 w 1741965"/>
                <a:gd name="connsiteY146" fmla="*/ 1010744 h 1510441"/>
                <a:gd name="connsiteX147" fmla="*/ 117744 w 1741965"/>
                <a:gd name="connsiteY147" fmla="*/ 908485 h 1510441"/>
                <a:gd name="connsiteX148" fmla="*/ 101302 w 1741965"/>
                <a:gd name="connsiteY148" fmla="*/ 694383 h 1510441"/>
                <a:gd name="connsiteX149" fmla="*/ 77130 w 1741965"/>
                <a:gd name="connsiteY149" fmla="*/ 489756 h 1510441"/>
                <a:gd name="connsiteX150" fmla="*/ 50236 w 1741965"/>
                <a:gd name="connsiteY150" fmla="*/ 548999 h 1510441"/>
                <a:gd name="connsiteX151" fmla="*/ 40763 w 1741965"/>
                <a:gd name="connsiteY151" fmla="*/ 534188 h 1510441"/>
                <a:gd name="connsiteX152" fmla="*/ 40980 w 1741965"/>
                <a:gd name="connsiteY152" fmla="*/ 462748 h 1510441"/>
                <a:gd name="connsiteX153" fmla="*/ 50236 w 1741965"/>
                <a:gd name="connsiteY153" fmla="*/ 548999 h 1510441"/>
                <a:gd name="connsiteX154" fmla="*/ 53502 w 1741965"/>
                <a:gd name="connsiteY154" fmla="*/ 444997 h 1510441"/>
                <a:gd name="connsiteX155" fmla="*/ 48820 w 1741965"/>
                <a:gd name="connsiteY155" fmla="*/ 414614 h 1510441"/>
                <a:gd name="connsiteX156" fmla="*/ 61668 w 1741965"/>
                <a:gd name="connsiteY156" fmla="*/ 430404 h 1510441"/>
                <a:gd name="connsiteX157" fmla="*/ 53502 w 1741965"/>
                <a:gd name="connsiteY157" fmla="*/ 444997 h 1510441"/>
                <a:gd name="connsiteX158" fmla="*/ 942539 w 1741965"/>
                <a:gd name="connsiteY158" fmla="*/ 1273960 h 1510441"/>
                <a:gd name="connsiteX159" fmla="*/ 786835 w 1741965"/>
                <a:gd name="connsiteY159" fmla="*/ 1216678 h 1510441"/>
                <a:gd name="connsiteX160" fmla="*/ 423816 w 1741965"/>
                <a:gd name="connsiteY160" fmla="*/ 1270584 h 1510441"/>
                <a:gd name="connsiteX161" fmla="*/ 316457 w 1741965"/>
                <a:gd name="connsiteY161" fmla="*/ 1325035 h 1510441"/>
                <a:gd name="connsiteX162" fmla="*/ 300124 w 1741965"/>
                <a:gd name="connsiteY162" fmla="*/ 1334183 h 1510441"/>
                <a:gd name="connsiteX163" fmla="*/ 261362 w 1741965"/>
                <a:gd name="connsiteY163" fmla="*/ 1217331 h 1510441"/>
                <a:gd name="connsiteX164" fmla="*/ 253195 w 1741965"/>
                <a:gd name="connsiteY164" fmla="*/ 1081639 h 1510441"/>
                <a:gd name="connsiteX165" fmla="*/ 198644 w 1741965"/>
                <a:gd name="connsiteY165" fmla="*/ 705818 h 1510441"/>
                <a:gd name="connsiteX166" fmla="*/ 82356 w 1741965"/>
                <a:gd name="connsiteY166" fmla="*/ 396209 h 1510441"/>
                <a:gd name="connsiteX167" fmla="*/ 86167 w 1741965"/>
                <a:gd name="connsiteY167" fmla="*/ 393922 h 1510441"/>
                <a:gd name="connsiteX168" fmla="*/ 123079 w 1741965"/>
                <a:gd name="connsiteY168" fmla="*/ 376062 h 1510441"/>
                <a:gd name="connsiteX169" fmla="*/ 190478 w 1741965"/>
                <a:gd name="connsiteY169" fmla="*/ 349817 h 1510441"/>
                <a:gd name="connsiteX170" fmla="*/ 211384 w 1741965"/>
                <a:gd name="connsiteY170" fmla="*/ 340996 h 1510441"/>
                <a:gd name="connsiteX171" fmla="*/ 259402 w 1741965"/>
                <a:gd name="connsiteY171" fmla="*/ 325532 h 1510441"/>
                <a:gd name="connsiteX172" fmla="*/ 354784 w 1741965"/>
                <a:gd name="connsiteY172" fmla="*/ 298197 h 1510441"/>
                <a:gd name="connsiteX173" fmla="*/ 460510 w 1741965"/>
                <a:gd name="connsiteY173" fmla="*/ 282951 h 1510441"/>
                <a:gd name="connsiteX174" fmla="*/ 672072 w 1741965"/>
                <a:gd name="connsiteY174" fmla="*/ 315622 h 1510441"/>
                <a:gd name="connsiteX175" fmla="*/ 710726 w 1741965"/>
                <a:gd name="connsiteY175" fmla="*/ 336095 h 1510441"/>
                <a:gd name="connsiteX176" fmla="*/ 805890 w 1741965"/>
                <a:gd name="connsiteY176" fmla="*/ 427900 h 1510441"/>
                <a:gd name="connsiteX177" fmla="*/ 865776 w 1741965"/>
                <a:gd name="connsiteY177" fmla="*/ 858499 h 1510441"/>
                <a:gd name="connsiteX178" fmla="*/ 919565 w 1741965"/>
                <a:gd name="connsiteY178" fmla="*/ 1172572 h 1510441"/>
                <a:gd name="connsiteX179" fmla="*/ 942539 w 1741965"/>
                <a:gd name="connsiteY179" fmla="*/ 1273960 h 1510441"/>
                <a:gd name="connsiteX180" fmla="*/ 1677941 w 1741965"/>
                <a:gd name="connsiteY180" fmla="*/ 1239438 h 1510441"/>
                <a:gd name="connsiteX181" fmla="*/ 1507320 w 1741965"/>
                <a:gd name="connsiteY181" fmla="*/ 1182700 h 1510441"/>
                <a:gd name="connsiteX182" fmla="*/ 1132433 w 1741965"/>
                <a:gd name="connsiteY182" fmla="*/ 1204589 h 1510441"/>
                <a:gd name="connsiteX183" fmla="*/ 995130 w 1741965"/>
                <a:gd name="connsiteY183" fmla="*/ 1298354 h 1510441"/>
                <a:gd name="connsiteX184" fmla="*/ 894195 w 1741965"/>
                <a:gd name="connsiteY184" fmla="*/ 710283 h 1510441"/>
                <a:gd name="connsiteX185" fmla="*/ 840733 w 1741965"/>
                <a:gd name="connsiteY185" fmla="*/ 415920 h 1510441"/>
                <a:gd name="connsiteX186" fmla="*/ 837031 w 1741965"/>
                <a:gd name="connsiteY186" fmla="*/ 389675 h 1510441"/>
                <a:gd name="connsiteX187" fmla="*/ 827340 w 1741965"/>
                <a:gd name="connsiteY187" fmla="*/ 365608 h 1510441"/>
                <a:gd name="connsiteX188" fmla="*/ 907261 w 1741965"/>
                <a:gd name="connsiteY188" fmla="*/ 297871 h 1510441"/>
                <a:gd name="connsiteX189" fmla="*/ 980758 w 1741965"/>
                <a:gd name="connsiteY189" fmla="*/ 228827 h 1510441"/>
                <a:gd name="connsiteX190" fmla="*/ 1058065 w 1741965"/>
                <a:gd name="connsiteY190" fmla="*/ 163812 h 1510441"/>
                <a:gd name="connsiteX191" fmla="*/ 1106845 w 1741965"/>
                <a:gd name="connsiteY191" fmla="*/ 137567 h 1510441"/>
                <a:gd name="connsiteX192" fmla="*/ 1426855 w 1741965"/>
                <a:gd name="connsiteY192" fmla="*/ 60464 h 1510441"/>
                <a:gd name="connsiteX193" fmla="*/ 1458867 w 1741965"/>
                <a:gd name="connsiteY193" fmla="*/ 103698 h 1510441"/>
                <a:gd name="connsiteX194" fmla="*/ 1456036 w 1741965"/>
                <a:gd name="connsiteY194" fmla="*/ 128419 h 1510441"/>
                <a:gd name="connsiteX195" fmla="*/ 1531819 w 1741965"/>
                <a:gd name="connsiteY195" fmla="*/ 349055 h 1510441"/>
                <a:gd name="connsiteX196" fmla="*/ 1555665 w 1741965"/>
                <a:gd name="connsiteY196" fmla="*/ 472767 h 1510441"/>
                <a:gd name="connsiteX197" fmla="*/ 1604771 w 1741965"/>
                <a:gd name="connsiteY197" fmla="*/ 722044 h 1510441"/>
                <a:gd name="connsiteX198" fmla="*/ 1667489 w 1741965"/>
                <a:gd name="connsiteY198" fmla="*/ 1106795 h 1510441"/>
                <a:gd name="connsiteX199" fmla="*/ 1677941 w 1741965"/>
                <a:gd name="connsiteY199" fmla="*/ 1239438 h 1510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1741965" h="1510441">
                  <a:moveTo>
                    <a:pt x="264628" y="1380684"/>
                  </a:moveTo>
                  <a:cubicBezTo>
                    <a:pt x="301540" y="1376655"/>
                    <a:pt x="317219" y="1369358"/>
                    <a:pt x="349666" y="1357597"/>
                  </a:cubicBezTo>
                  <a:cubicBezTo>
                    <a:pt x="378738" y="1347033"/>
                    <a:pt x="404762" y="1344202"/>
                    <a:pt x="432527" y="1332332"/>
                  </a:cubicBezTo>
                  <a:cubicBezTo>
                    <a:pt x="458550" y="1321224"/>
                    <a:pt x="474447" y="1306195"/>
                    <a:pt x="506895" y="1299443"/>
                  </a:cubicBezTo>
                  <a:cubicBezTo>
                    <a:pt x="538689" y="1292691"/>
                    <a:pt x="578214" y="1293780"/>
                    <a:pt x="610443" y="1298790"/>
                  </a:cubicBezTo>
                  <a:cubicBezTo>
                    <a:pt x="674685" y="1308700"/>
                    <a:pt x="743717" y="1315016"/>
                    <a:pt x="808721" y="1315670"/>
                  </a:cubicBezTo>
                  <a:cubicBezTo>
                    <a:pt x="891799" y="1316432"/>
                    <a:pt x="895502" y="1331460"/>
                    <a:pt x="937531" y="1349320"/>
                  </a:cubicBezTo>
                  <a:cubicBezTo>
                    <a:pt x="965405" y="1361082"/>
                    <a:pt x="958219" y="1349538"/>
                    <a:pt x="958763" y="1388852"/>
                  </a:cubicBezTo>
                  <a:cubicBezTo>
                    <a:pt x="907152" y="1374368"/>
                    <a:pt x="864034" y="1355745"/>
                    <a:pt x="828429" y="1353676"/>
                  </a:cubicBezTo>
                  <a:cubicBezTo>
                    <a:pt x="803277" y="1352152"/>
                    <a:pt x="800228" y="1346924"/>
                    <a:pt x="782698" y="1344420"/>
                  </a:cubicBezTo>
                  <a:cubicBezTo>
                    <a:pt x="703104" y="1332876"/>
                    <a:pt x="468241" y="1352587"/>
                    <a:pt x="395724" y="1384496"/>
                  </a:cubicBezTo>
                  <a:cubicBezTo>
                    <a:pt x="374927" y="1393643"/>
                    <a:pt x="337907" y="1412810"/>
                    <a:pt x="321248" y="1418582"/>
                  </a:cubicBezTo>
                  <a:cubicBezTo>
                    <a:pt x="279981" y="1432848"/>
                    <a:pt x="295878" y="1422720"/>
                    <a:pt x="239149" y="1446570"/>
                  </a:cubicBezTo>
                  <a:cubicBezTo>
                    <a:pt x="247207" y="1425987"/>
                    <a:pt x="249711" y="1408018"/>
                    <a:pt x="264628" y="1380684"/>
                  </a:cubicBezTo>
                  <a:close/>
                  <a:moveTo>
                    <a:pt x="236318" y="1468350"/>
                  </a:moveTo>
                  <a:cubicBezTo>
                    <a:pt x="257006" y="1452886"/>
                    <a:pt x="286840" y="1442649"/>
                    <a:pt x="315477" y="1436006"/>
                  </a:cubicBezTo>
                  <a:cubicBezTo>
                    <a:pt x="386469" y="1419453"/>
                    <a:pt x="388647" y="1392445"/>
                    <a:pt x="485009" y="1380031"/>
                  </a:cubicBezTo>
                  <a:cubicBezTo>
                    <a:pt x="520070" y="1375566"/>
                    <a:pt x="547835" y="1371210"/>
                    <a:pt x="585727" y="1367289"/>
                  </a:cubicBezTo>
                  <a:cubicBezTo>
                    <a:pt x="654433" y="1360210"/>
                    <a:pt x="731849" y="1353567"/>
                    <a:pt x="796199" y="1368051"/>
                  </a:cubicBezTo>
                  <a:cubicBezTo>
                    <a:pt x="844653" y="1378833"/>
                    <a:pt x="807959" y="1357161"/>
                    <a:pt x="888860" y="1388307"/>
                  </a:cubicBezTo>
                  <a:cubicBezTo>
                    <a:pt x="903994" y="1394079"/>
                    <a:pt x="919020" y="1395821"/>
                    <a:pt x="935026" y="1401049"/>
                  </a:cubicBezTo>
                  <a:cubicBezTo>
                    <a:pt x="959199" y="1408999"/>
                    <a:pt x="958001" y="1412375"/>
                    <a:pt x="959416" y="1442649"/>
                  </a:cubicBezTo>
                  <a:cubicBezTo>
                    <a:pt x="879822" y="1416404"/>
                    <a:pt x="791300" y="1380140"/>
                    <a:pt x="691126" y="1381882"/>
                  </a:cubicBezTo>
                  <a:cubicBezTo>
                    <a:pt x="639080" y="1382862"/>
                    <a:pt x="640604" y="1388961"/>
                    <a:pt x="600862" y="1398762"/>
                  </a:cubicBezTo>
                  <a:cubicBezTo>
                    <a:pt x="574729" y="1405296"/>
                    <a:pt x="532918" y="1407583"/>
                    <a:pt x="504717" y="1410197"/>
                  </a:cubicBezTo>
                  <a:cubicBezTo>
                    <a:pt x="466499" y="1413790"/>
                    <a:pt x="449077" y="1423047"/>
                    <a:pt x="416194" y="1430017"/>
                  </a:cubicBezTo>
                  <a:cubicBezTo>
                    <a:pt x="347053" y="1444827"/>
                    <a:pt x="317546" y="1470528"/>
                    <a:pt x="236318" y="1468350"/>
                  </a:cubicBezTo>
                  <a:close/>
                  <a:moveTo>
                    <a:pt x="993715" y="1338648"/>
                  </a:moveTo>
                  <a:cubicBezTo>
                    <a:pt x="1048810" y="1383080"/>
                    <a:pt x="1102054" y="1265466"/>
                    <a:pt x="1318516" y="1257080"/>
                  </a:cubicBezTo>
                  <a:cubicBezTo>
                    <a:pt x="1458431" y="1251744"/>
                    <a:pt x="1422826" y="1262416"/>
                    <a:pt x="1523326" y="1274178"/>
                  </a:cubicBezTo>
                  <a:cubicBezTo>
                    <a:pt x="1572324" y="1279841"/>
                    <a:pt x="1615224" y="1281583"/>
                    <a:pt x="1658233" y="1305433"/>
                  </a:cubicBezTo>
                  <a:cubicBezTo>
                    <a:pt x="1682623" y="1318937"/>
                    <a:pt x="1679248" y="1314907"/>
                    <a:pt x="1682406" y="1343657"/>
                  </a:cubicBezTo>
                  <a:cubicBezTo>
                    <a:pt x="1656600" y="1334727"/>
                    <a:pt x="1634170" y="1319808"/>
                    <a:pt x="1605207" y="1310115"/>
                  </a:cubicBezTo>
                  <a:cubicBezTo>
                    <a:pt x="1576026" y="1300314"/>
                    <a:pt x="1539877" y="1300641"/>
                    <a:pt x="1504816" y="1297918"/>
                  </a:cubicBezTo>
                  <a:cubicBezTo>
                    <a:pt x="1471171" y="1295414"/>
                    <a:pt x="1445256" y="1287899"/>
                    <a:pt x="1411829" y="1284306"/>
                  </a:cubicBezTo>
                  <a:cubicBezTo>
                    <a:pt x="1327009" y="1274940"/>
                    <a:pt x="1288899" y="1272435"/>
                    <a:pt x="1210938" y="1293018"/>
                  </a:cubicBezTo>
                  <a:lnTo>
                    <a:pt x="1128840" y="1323619"/>
                  </a:lnTo>
                  <a:cubicBezTo>
                    <a:pt x="1114576" y="1330262"/>
                    <a:pt x="1111309" y="1336688"/>
                    <a:pt x="1096610" y="1345182"/>
                  </a:cubicBezTo>
                  <a:cubicBezTo>
                    <a:pt x="1063618" y="1364567"/>
                    <a:pt x="1012225" y="1398653"/>
                    <a:pt x="987400" y="1408127"/>
                  </a:cubicBezTo>
                  <a:cubicBezTo>
                    <a:pt x="988815" y="1372407"/>
                    <a:pt x="995021" y="1356834"/>
                    <a:pt x="995130" y="1347905"/>
                  </a:cubicBezTo>
                  <a:cubicBezTo>
                    <a:pt x="995239" y="1340499"/>
                    <a:pt x="986746" y="1353785"/>
                    <a:pt x="993715" y="1338648"/>
                  </a:cubicBezTo>
                  <a:close/>
                  <a:moveTo>
                    <a:pt x="233161" y="1353132"/>
                  </a:moveTo>
                  <a:cubicBezTo>
                    <a:pt x="216066" y="1336579"/>
                    <a:pt x="227281" y="1369467"/>
                    <a:pt x="226301" y="1345509"/>
                  </a:cubicBezTo>
                  <a:cubicBezTo>
                    <a:pt x="225648" y="1329609"/>
                    <a:pt x="223470" y="1343331"/>
                    <a:pt x="230330" y="1334618"/>
                  </a:cubicBezTo>
                  <a:cubicBezTo>
                    <a:pt x="234576" y="1341370"/>
                    <a:pt x="243287" y="1326015"/>
                    <a:pt x="233161" y="1353132"/>
                  </a:cubicBezTo>
                  <a:close/>
                  <a:moveTo>
                    <a:pt x="979233" y="1449292"/>
                  </a:moveTo>
                  <a:cubicBezTo>
                    <a:pt x="984895" y="1418800"/>
                    <a:pt x="1018540" y="1410414"/>
                    <a:pt x="1043801" y="1394624"/>
                  </a:cubicBezTo>
                  <a:cubicBezTo>
                    <a:pt x="1105321" y="1356072"/>
                    <a:pt x="1133740" y="1339301"/>
                    <a:pt x="1205385" y="1310987"/>
                  </a:cubicBezTo>
                  <a:cubicBezTo>
                    <a:pt x="1287048" y="1278752"/>
                    <a:pt x="1399525" y="1302057"/>
                    <a:pt x="1478357" y="1313165"/>
                  </a:cubicBezTo>
                  <a:cubicBezTo>
                    <a:pt x="1532908" y="1320788"/>
                    <a:pt x="1580599" y="1310878"/>
                    <a:pt x="1637872" y="1340608"/>
                  </a:cubicBezTo>
                  <a:cubicBezTo>
                    <a:pt x="1668468" y="1356508"/>
                    <a:pt x="1702767" y="1363369"/>
                    <a:pt x="1687959" y="1405949"/>
                  </a:cubicBezTo>
                  <a:cubicBezTo>
                    <a:pt x="1686870" y="1406385"/>
                    <a:pt x="1685128" y="1405623"/>
                    <a:pt x="1684692" y="1406821"/>
                  </a:cubicBezTo>
                  <a:lnTo>
                    <a:pt x="1674457" y="1407365"/>
                  </a:lnTo>
                  <a:cubicBezTo>
                    <a:pt x="1665529" y="1406167"/>
                    <a:pt x="1666182" y="1404425"/>
                    <a:pt x="1655729" y="1400940"/>
                  </a:cubicBezTo>
                  <a:lnTo>
                    <a:pt x="1655076" y="1363260"/>
                  </a:lnTo>
                  <a:cubicBezTo>
                    <a:pt x="1639396" y="1374041"/>
                    <a:pt x="1647345" y="1374803"/>
                    <a:pt x="1632428" y="1386456"/>
                  </a:cubicBezTo>
                  <a:cubicBezTo>
                    <a:pt x="1605207" y="1375566"/>
                    <a:pt x="1597258" y="1364458"/>
                    <a:pt x="1558278" y="1352696"/>
                  </a:cubicBezTo>
                  <a:cubicBezTo>
                    <a:pt x="1531166" y="1344529"/>
                    <a:pt x="1498065" y="1334618"/>
                    <a:pt x="1470518" y="1327431"/>
                  </a:cubicBezTo>
                  <a:cubicBezTo>
                    <a:pt x="1384499" y="1304888"/>
                    <a:pt x="1268647" y="1311749"/>
                    <a:pt x="1193952" y="1358904"/>
                  </a:cubicBezTo>
                  <a:lnTo>
                    <a:pt x="1121762" y="1399742"/>
                  </a:lnTo>
                  <a:cubicBezTo>
                    <a:pt x="1075269" y="1431106"/>
                    <a:pt x="1085286" y="1430561"/>
                    <a:pt x="1013749" y="1454411"/>
                  </a:cubicBezTo>
                  <a:cubicBezTo>
                    <a:pt x="1001881" y="1458440"/>
                    <a:pt x="996219" y="1461816"/>
                    <a:pt x="983371" y="1452777"/>
                  </a:cubicBezTo>
                  <a:lnTo>
                    <a:pt x="979233" y="1449292"/>
                  </a:lnTo>
                  <a:close/>
                  <a:moveTo>
                    <a:pt x="1741965" y="1294760"/>
                  </a:moveTo>
                  <a:cubicBezTo>
                    <a:pt x="1737719" y="1292691"/>
                    <a:pt x="1739679" y="1294216"/>
                    <a:pt x="1735214" y="1287682"/>
                  </a:cubicBezTo>
                  <a:cubicBezTo>
                    <a:pt x="1716160" y="1260238"/>
                    <a:pt x="1718555" y="1264377"/>
                    <a:pt x="1718555" y="1235082"/>
                  </a:cubicBezTo>
                  <a:cubicBezTo>
                    <a:pt x="1725741" y="1232904"/>
                    <a:pt x="1720079" y="1235518"/>
                    <a:pt x="1729661" y="1232577"/>
                  </a:cubicBezTo>
                  <a:lnTo>
                    <a:pt x="1739461" y="1228657"/>
                  </a:lnTo>
                  <a:cubicBezTo>
                    <a:pt x="1739787" y="1197293"/>
                    <a:pt x="1732274" y="1186838"/>
                    <a:pt x="1729661" y="1160048"/>
                  </a:cubicBezTo>
                  <a:cubicBezTo>
                    <a:pt x="1709735" y="953679"/>
                    <a:pt x="1695581" y="887466"/>
                    <a:pt x="1654314" y="687087"/>
                  </a:cubicBezTo>
                  <a:cubicBezTo>
                    <a:pt x="1639723" y="616082"/>
                    <a:pt x="1619906" y="481153"/>
                    <a:pt x="1602920" y="424415"/>
                  </a:cubicBezTo>
                  <a:cubicBezTo>
                    <a:pt x="1590725" y="383685"/>
                    <a:pt x="1559258" y="287743"/>
                    <a:pt x="1539877" y="252132"/>
                  </a:cubicBezTo>
                  <a:cubicBezTo>
                    <a:pt x="1522346" y="219570"/>
                    <a:pt x="1527355" y="221530"/>
                    <a:pt x="1520495" y="187988"/>
                  </a:cubicBezTo>
                  <a:cubicBezTo>
                    <a:pt x="1510805" y="140398"/>
                    <a:pt x="1484237" y="120469"/>
                    <a:pt x="1473784" y="77126"/>
                  </a:cubicBezTo>
                  <a:cubicBezTo>
                    <a:pt x="1463440" y="34872"/>
                    <a:pt x="1428706" y="12874"/>
                    <a:pt x="1386895" y="9389"/>
                  </a:cubicBezTo>
                  <a:cubicBezTo>
                    <a:pt x="1329731" y="4488"/>
                    <a:pt x="1311220" y="-6293"/>
                    <a:pt x="1246979" y="4924"/>
                  </a:cubicBezTo>
                  <a:cubicBezTo>
                    <a:pt x="1160525" y="20061"/>
                    <a:pt x="1139184" y="24200"/>
                    <a:pt x="1069389" y="67434"/>
                  </a:cubicBezTo>
                  <a:cubicBezTo>
                    <a:pt x="966494" y="131359"/>
                    <a:pt x="934046" y="154338"/>
                    <a:pt x="862292" y="252241"/>
                  </a:cubicBezTo>
                  <a:cubicBezTo>
                    <a:pt x="851077" y="267596"/>
                    <a:pt x="841604" y="281644"/>
                    <a:pt x="830171" y="298633"/>
                  </a:cubicBezTo>
                  <a:cubicBezTo>
                    <a:pt x="823638" y="308543"/>
                    <a:pt x="821352" y="310503"/>
                    <a:pt x="814383" y="321720"/>
                  </a:cubicBezTo>
                  <a:cubicBezTo>
                    <a:pt x="804257" y="337729"/>
                    <a:pt x="805999" y="335551"/>
                    <a:pt x="794131" y="345243"/>
                  </a:cubicBezTo>
                  <a:cubicBezTo>
                    <a:pt x="769741" y="333917"/>
                    <a:pt x="739253" y="317909"/>
                    <a:pt x="714428" y="303642"/>
                  </a:cubicBezTo>
                  <a:cubicBezTo>
                    <a:pt x="584965" y="229044"/>
                    <a:pt x="455502" y="207917"/>
                    <a:pt x="303826" y="238410"/>
                  </a:cubicBezTo>
                  <a:cubicBezTo>
                    <a:pt x="272359" y="244726"/>
                    <a:pt x="141154" y="291445"/>
                    <a:pt x="117417" y="306692"/>
                  </a:cubicBezTo>
                  <a:lnTo>
                    <a:pt x="56986" y="354064"/>
                  </a:lnTo>
                  <a:cubicBezTo>
                    <a:pt x="49800" y="373340"/>
                    <a:pt x="57313" y="361578"/>
                    <a:pt x="59382" y="364736"/>
                  </a:cubicBezTo>
                  <a:lnTo>
                    <a:pt x="53720" y="370944"/>
                  </a:lnTo>
                  <a:cubicBezTo>
                    <a:pt x="53611" y="371053"/>
                    <a:pt x="39021" y="360054"/>
                    <a:pt x="33903" y="375300"/>
                  </a:cubicBezTo>
                  <a:lnTo>
                    <a:pt x="23232" y="402525"/>
                  </a:lnTo>
                  <a:cubicBezTo>
                    <a:pt x="-21628" y="496944"/>
                    <a:pt x="9622" y="482024"/>
                    <a:pt x="24757" y="610855"/>
                  </a:cubicBezTo>
                  <a:cubicBezTo>
                    <a:pt x="41089" y="748616"/>
                    <a:pt x="47296" y="790108"/>
                    <a:pt x="48929" y="939304"/>
                  </a:cubicBezTo>
                  <a:cubicBezTo>
                    <a:pt x="49256" y="968707"/>
                    <a:pt x="48276" y="998220"/>
                    <a:pt x="48493" y="1027623"/>
                  </a:cubicBezTo>
                  <a:cubicBezTo>
                    <a:pt x="48820" y="1093618"/>
                    <a:pt x="76368" y="1191412"/>
                    <a:pt x="94878" y="1246734"/>
                  </a:cubicBezTo>
                  <a:cubicBezTo>
                    <a:pt x="112517" y="1299007"/>
                    <a:pt x="116219" y="1337777"/>
                    <a:pt x="128959" y="1389396"/>
                  </a:cubicBezTo>
                  <a:cubicBezTo>
                    <a:pt x="137452" y="1424136"/>
                    <a:pt x="153566" y="1526395"/>
                    <a:pt x="191676" y="1508317"/>
                  </a:cubicBezTo>
                  <a:cubicBezTo>
                    <a:pt x="227499" y="1491437"/>
                    <a:pt x="174254" y="1511040"/>
                    <a:pt x="201693" y="1503308"/>
                  </a:cubicBezTo>
                  <a:cubicBezTo>
                    <a:pt x="209751" y="1501021"/>
                    <a:pt x="222054" y="1502001"/>
                    <a:pt x="230112" y="1501565"/>
                  </a:cubicBezTo>
                  <a:cubicBezTo>
                    <a:pt x="248295" y="1500476"/>
                    <a:pt x="260273" y="1493616"/>
                    <a:pt x="279110" y="1492200"/>
                  </a:cubicBezTo>
                  <a:cubicBezTo>
                    <a:pt x="367306" y="1485557"/>
                    <a:pt x="401277" y="1476627"/>
                    <a:pt x="483485" y="1451688"/>
                  </a:cubicBezTo>
                  <a:cubicBezTo>
                    <a:pt x="519961" y="1440689"/>
                    <a:pt x="547617" y="1439709"/>
                    <a:pt x="587796" y="1432739"/>
                  </a:cubicBezTo>
                  <a:cubicBezTo>
                    <a:pt x="660203" y="1420107"/>
                    <a:pt x="717803" y="1396475"/>
                    <a:pt x="795873" y="1417275"/>
                  </a:cubicBezTo>
                  <a:cubicBezTo>
                    <a:pt x="835180" y="1427730"/>
                    <a:pt x="909003" y="1438729"/>
                    <a:pt x="939599" y="1455391"/>
                  </a:cubicBezTo>
                  <a:cubicBezTo>
                    <a:pt x="956477" y="1464648"/>
                    <a:pt x="962901" y="1474013"/>
                    <a:pt x="977600" y="1481418"/>
                  </a:cubicBezTo>
                  <a:cubicBezTo>
                    <a:pt x="1000030" y="1492635"/>
                    <a:pt x="1048266" y="1476518"/>
                    <a:pt x="1068954" y="1469113"/>
                  </a:cubicBezTo>
                  <a:cubicBezTo>
                    <a:pt x="1083980" y="1463776"/>
                    <a:pt x="1100748" y="1459965"/>
                    <a:pt x="1113705" y="1455173"/>
                  </a:cubicBezTo>
                  <a:cubicBezTo>
                    <a:pt x="1134611" y="1447441"/>
                    <a:pt x="1135264" y="1441016"/>
                    <a:pt x="1153012" y="1430343"/>
                  </a:cubicBezTo>
                  <a:cubicBezTo>
                    <a:pt x="1304143" y="1339628"/>
                    <a:pt x="1360654" y="1326778"/>
                    <a:pt x="1531819" y="1367398"/>
                  </a:cubicBezTo>
                  <a:cubicBezTo>
                    <a:pt x="1653443" y="1396257"/>
                    <a:pt x="1623608" y="1419562"/>
                    <a:pt x="1657471" y="1425007"/>
                  </a:cubicBezTo>
                  <a:cubicBezTo>
                    <a:pt x="1665964" y="1426314"/>
                    <a:pt x="1697649" y="1419235"/>
                    <a:pt x="1713764" y="1417711"/>
                  </a:cubicBezTo>
                  <a:cubicBezTo>
                    <a:pt x="1730423" y="1381120"/>
                    <a:pt x="1720297" y="1368051"/>
                    <a:pt x="1709844" y="1311967"/>
                  </a:cubicBezTo>
                  <a:cubicBezTo>
                    <a:pt x="1719426" y="1306631"/>
                    <a:pt x="1717902" y="1306195"/>
                    <a:pt x="1729552" y="1310442"/>
                  </a:cubicBezTo>
                  <a:cubicBezTo>
                    <a:pt x="1722475" y="1280059"/>
                    <a:pt x="1724435" y="1307502"/>
                    <a:pt x="1741965" y="1294760"/>
                  </a:cubicBezTo>
                  <a:close/>
                  <a:moveTo>
                    <a:pt x="580174" y="1270802"/>
                  </a:moveTo>
                  <a:cubicBezTo>
                    <a:pt x="667063" y="1254793"/>
                    <a:pt x="788795" y="1230072"/>
                    <a:pt x="887226" y="1282454"/>
                  </a:cubicBezTo>
                  <a:cubicBezTo>
                    <a:pt x="909656" y="1294434"/>
                    <a:pt x="945915" y="1318828"/>
                    <a:pt x="954952" y="1335925"/>
                  </a:cubicBezTo>
                  <a:cubicBezTo>
                    <a:pt x="930453" y="1335272"/>
                    <a:pt x="940035" y="1328738"/>
                    <a:pt x="917823" y="1320788"/>
                  </a:cubicBezTo>
                  <a:cubicBezTo>
                    <a:pt x="847701" y="1295632"/>
                    <a:pt x="727603" y="1296938"/>
                    <a:pt x="678931" y="1289860"/>
                  </a:cubicBezTo>
                  <a:cubicBezTo>
                    <a:pt x="646375" y="1285177"/>
                    <a:pt x="595744" y="1284959"/>
                    <a:pt x="580174" y="1270802"/>
                  </a:cubicBezTo>
                  <a:close/>
                  <a:moveTo>
                    <a:pt x="1114249" y="1279405"/>
                  </a:moveTo>
                  <a:cubicBezTo>
                    <a:pt x="1148112" y="1259803"/>
                    <a:pt x="1191121" y="1236389"/>
                    <a:pt x="1236635" y="1224192"/>
                  </a:cubicBezTo>
                  <a:cubicBezTo>
                    <a:pt x="1351072" y="1193699"/>
                    <a:pt x="1295759" y="1209708"/>
                    <a:pt x="1392012" y="1206550"/>
                  </a:cubicBezTo>
                  <a:cubicBezTo>
                    <a:pt x="1463658" y="1204154"/>
                    <a:pt x="1582232" y="1233122"/>
                    <a:pt x="1648760" y="1265901"/>
                  </a:cubicBezTo>
                  <a:cubicBezTo>
                    <a:pt x="1667380" y="1275049"/>
                    <a:pt x="1668686" y="1272326"/>
                    <a:pt x="1671517" y="1291820"/>
                  </a:cubicBezTo>
                  <a:cubicBezTo>
                    <a:pt x="1606187" y="1262634"/>
                    <a:pt x="1466707" y="1244556"/>
                    <a:pt x="1396259" y="1240745"/>
                  </a:cubicBezTo>
                  <a:cubicBezTo>
                    <a:pt x="1221718" y="1231161"/>
                    <a:pt x="1134393" y="1285613"/>
                    <a:pt x="1134284" y="1285613"/>
                  </a:cubicBezTo>
                  <a:cubicBezTo>
                    <a:pt x="1095412" y="1293236"/>
                    <a:pt x="1127860" y="1291820"/>
                    <a:pt x="1114249" y="1279405"/>
                  </a:cubicBezTo>
                  <a:close/>
                  <a:moveTo>
                    <a:pt x="98145" y="930265"/>
                  </a:moveTo>
                  <a:cubicBezTo>
                    <a:pt x="109686" y="948669"/>
                    <a:pt x="141480" y="1152099"/>
                    <a:pt x="152151" y="1194353"/>
                  </a:cubicBezTo>
                  <a:cubicBezTo>
                    <a:pt x="157051" y="1213519"/>
                    <a:pt x="163366" y="1235300"/>
                    <a:pt x="172839" y="1251962"/>
                  </a:cubicBezTo>
                  <a:cubicBezTo>
                    <a:pt x="187103" y="1277009"/>
                    <a:pt x="184054" y="1283979"/>
                    <a:pt x="192874" y="1310551"/>
                  </a:cubicBezTo>
                  <a:cubicBezTo>
                    <a:pt x="198536" y="1327649"/>
                    <a:pt x="209097" y="1353676"/>
                    <a:pt x="210622" y="1372190"/>
                  </a:cubicBezTo>
                  <a:cubicBezTo>
                    <a:pt x="212037" y="1389614"/>
                    <a:pt x="196684" y="1416513"/>
                    <a:pt x="186123" y="1429145"/>
                  </a:cubicBezTo>
                  <a:cubicBezTo>
                    <a:pt x="171968" y="1413464"/>
                    <a:pt x="175670" y="1389287"/>
                    <a:pt x="171859" y="1369140"/>
                  </a:cubicBezTo>
                  <a:cubicBezTo>
                    <a:pt x="163366" y="1324273"/>
                    <a:pt x="136798" y="1244012"/>
                    <a:pt x="132879" y="1189125"/>
                  </a:cubicBezTo>
                  <a:cubicBezTo>
                    <a:pt x="129721" y="1145020"/>
                    <a:pt x="117744" y="1109082"/>
                    <a:pt x="111537" y="1061710"/>
                  </a:cubicBezTo>
                  <a:cubicBezTo>
                    <a:pt x="106420" y="1022614"/>
                    <a:pt x="96185" y="970341"/>
                    <a:pt x="98145" y="930265"/>
                  </a:cubicBezTo>
                  <a:close/>
                  <a:moveTo>
                    <a:pt x="77130" y="489756"/>
                  </a:moveTo>
                  <a:cubicBezTo>
                    <a:pt x="78110" y="490845"/>
                    <a:pt x="79525" y="491172"/>
                    <a:pt x="79961" y="493459"/>
                  </a:cubicBezTo>
                  <a:cubicBezTo>
                    <a:pt x="80723" y="497161"/>
                    <a:pt x="86821" y="495419"/>
                    <a:pt x="94442" y="531901"/>
                  </a:cubicBezTo>
                  <a:cubicBezTo>
                    <a:pt x="97818" y="548563"/>
                    <a:pt x="101193" y="562067"/>
                    <a:pt x="105984" y="578729"/>
                  </a:cubicBezTo>
                  <a:cubicBezTo>
                    <a:pt x="115675" y="611617"/>
                    <a:pt x="123079" y="636338"/>
                    <a:pt x="129830" y="672603"/>
                  </a:cubicBezTo>
                  <a:cubicBezTo>
                    <a:pt x="141154" y="733043"/>
                    <a:pt x="154329" y="809928"/>
                    <a:pt x="159882" y="873854"/>
                  </a:cubicBezTo>
                  <a:cubicBezTo>
                    <a:pt x="173492" y="1031108"/>
                    <a:pt x="175779" y="1085015"/>
                    <a:pt x="204851" y="1236280"/>
                  </a:cubicBezTo>
                  <a:cubicBezTo>
                    <a:pt x="208117" y="1253160"/>
                    <a:pt x="215195" y="1269059"/>
                    <a:pt x="204742" y="1285721"/>
                  </a:cubicBezTo>
                  <a:lnTo>
                    <a:pt x="176541" y="1197946"/>
                  </a:lnTo>
                  <a:cubicBezTo>
                    <a:pt x="160426" y="1144149"/>
                    <a:pt x="163910" y="1168216"/>
                    <a:pt x="154220" y="1101895"/>
                  </a:cubicBezTo>
                  <a:cubicBezTo>
                    <a:pt x="149211" y="1067482"/>
                    <a:pt x="140392" y="1045157"/>
                    <a:pt x="133967" y="1010744"/>
                  </a:cubicBezTo>
                  <a:cubicBezTo>
                    <a:pt x="127108" y="974261"/>
                    <a:pt x="124821" y="945838"/>
                    <a:pt x="117744" y="908485"/>
                  </a:cubicBezTo>
                  <a:cubicBezTo>
                    <a:pt x="104133" y="838025"/>
                    <a:pt x="110884" y="764189"/>
                    <a:pt x="101302" y="694383"/>
                  </a:cubicBezTo>
                  <a:cubicBezTo>
                    <a:pt x="93245" y="635358"/>
                    <a:pt x="70379" y="541593"/>
                    <a:pt x="77130" y="489756"/>
                  </a:cubicBezTo>
                  <a:close/>
                  <a:moveTo>
                    <a:pt x="50236" y="548999"/>
                  </a:moveTo>
                  <a:cubicBezTo>
                    <a:pt x="43920" y="541593"/>
                    <a:pt x="47622" y="548890"/>
                    <a:pt x="40763" y="534188"/>
                  </a:cubicBezTo>
                  <a:cubicBezTo>
                    <a:pt x="15175" y="478975"/>
                    <a:pt x="16482" y="478866"/>
                    <a:pt x="40980" y="462748"/>
                  </a:cubicBezTo>
                  <a:lnTo>
                    <a:pt x="50236" y="548999"/>
                  </a:lnTo>
                  <a:close/>
                  <a:moveTo>
                    <a:pt x="53502" y="444997"/>
                  </a:moveTo>
                  <a:cubicBezTo>
                    <a:pt x="43920" y="432691"/>
                    <a:pt x="44029" y="430513"/>
                    <a:pt x="48820" y="414614"/>
                  </a:cubicBezTo>
                  <a:cubicBezTo>
                    <a:pt x="54264" y="418534"/>
                    <a:pt x="60580" y="418098"/>
                    <a:pt x="61668" y="430404"/>
                  </a:cubicBezTo>
                  <a:cubicBezTo>
                    <a:pt x="62757" y="443908"/>
                    <a:pt x="53829" y="444671"/>
                    <a:pt x="53502" y="444997"/>
                  </a:cubicBezTo>
                  <a:close/>
                  <a:moveTo>
                    <a:pt x="942539" y="1273960"/>
                  </a:moveTo>
                  <a:cubicBezTo>
                    <a:pt x="896373" y="1255120"/>
                    <a:pt x="869914" y="1229201"/>
                    <a:pt x="786835" y="1216678"/>
                  </a:cubicBezTo>
                  <a:cubicBezTo>
                    <a:pt x="654541" y="1196640"/>
                    <a:pt x="543698" y="1213084"/>
                    <a:pt x="423816" y="1270584"/>
                  </a:cubicBezTo>
                  <a:lnTo>
                    <a:pt x="316457" y="1325035"/>
                  </a:lnTo>
                  <a:cubicBezTo>
                    <a:pt x="313081" y="1327104"/>
                    <a:pt x="303717" y="1332985"/>
                    <a:pt x="300124" y="1334183"/>
                  </a:cubicBezTo>
                  <a:cubicBezTo>
                    <a:pt x="264628" y="1345944"/>
                    <a:pt x="288147" y="1349211"/>
                    <a:pt x="261362" y="1217331"/>
                  </a:cubicBezTo>
                  <a:cubicBezTo>
                    <a:pt x="252106" y="1171592"/>
                    <a:pt x="256244" y="1128140"/>
                    <a:pt x="253195" y="1081639"/>
                  </a:cubicBezTo>
                  <a:cubicBezTo>
                    <a:pt x="248840" y="1014555"/>
                    <a:pt x="212799" y="779000"/>
                    <a:pt x="198644" y="705818"/>
                  </a:cubicBezTo>
                  <a:cubicBezTo>
                    <a:pt x="183074" y="624795"/>
                    <a:pt x="133858" y="449898"/>
                    <a:pt x="82356" y="396209"/>
                  </a:cubicBezTo>
                  <a:cubicBezTo>
                    <a:pt x="83336" y="395120"/>
                    <a:pt x="85405" y="392724"/>
                    <a:pt x="86167" y="393922"/>
                  </a:cubicBezTo>
                  <a:lnTo>
                    <a:pt x="123079" y="376062"/>
                  </a:lnTo>
                  <a:cubicBezTo>
                    <a:pt x="142787" y="366370"/>
                    <a:pt x="144094" y="373340"/>
                    <a:pt x="190478" y="349817"/>
                  </a:cubicBezTo>
                  <a:cubicBezTo>
                    <a:pt x="199842" y="345025"/>
                    <a:pt x="200931" y="345243"/>
                    <a:pt x="211384" y="340996"/>
                  </a:cubicBezTo>
                  <a:cubicBezTo>
                    <a:pt x="230765" y="333264"/>
                    <a:pt x="235992" y="330214"/>
                    <a:pt x="259402" y="325532"/>
                  </a:cubicBezTo>
                  <a:cubicBezTo>
                    <a:pt x="294680" y="318453"/>
                    <a:pt x="326583" y="308216"/>
                    <a:pt x="354784" y="298197"/>
                  </a:cubicBezTo>
                  <a:cubicBezTo>
                    <a:pt x="374383" y="291119"/>
                    <a:pt x="437427" y="282624"/>
                    <a:pt x="460510" y="282951"/>
                  </a:cubicBezTo>
                  <a:cubicBezTo>
                    <a:pt x="533462" y="284040"/>
                    <a:pt x="587360" y="276635"/>
                    <a:pt x="672072" y="315622"/>
                  </a:cubicBezTo>
                  <a:cubicBezTo>
                    <a:pt x="687098" y="322482"/>
                    <a:pt x="699619" y="330432"/>
                    <a:pt x="710726" y="336095"/>
                  </a:cubicBezTo>
                  <a:cubicBezTo>
                    <a:pt x="773443" y="367459"/>
                    <a:pt x="797615" y="366697"/>
                    <a:pt x="805890" y="427900"/>
                  </a:cubicBezTo>
                  <a:cubicBezTo>
                    <a:pt x="825380" y="570126"/>
                    <a:pt x="843673" y="716490"/>
                    <a:pt x="865776" y="858499"/>
                  </a:cubicBezTo>
                  <a:lnTo>
                    <a:pt x="919565" y="1172572"/>
                  </a:lnTo>
                  <a:cubicBezTo>
                    <a:pt x="925989" y="1201649"/>
                    <a:pt x="940688" y="1249021"/>
                    <a:pt x="942539" y="1273960"/>
                  </a:cubicBezTo>
                  <a:close/>
                  <a:moveTo>
                    <a:pt x="1677941" y="1239438"/>
                  </a:moveTo>
                  <a:cubicBezTo>
                    <a:pt x="1647127" y="1237042"/>
                    <a:pt x="1596823" y="1202085"/>
                    <a:pt x="1507320" y="1182700"/>
                  </a:cubicBezTo>
                  <a:cubicBezTo>
                    <a:pt x="1358585" y="1150683"/>
                    <a:pt x="1263203" y="1156346"/>
                    <a:pt x="1132433" y="1204589"/>
                  </a:cubicBezTo>
                  <a:cubicBezTo>
                    <a:pt x="1060787" y="1231053"/>
                    <a:pt x="1027578" y="1282345"/>
                    <a:pt x="995130" y="1298354"/>
                  </a:cubicBezTo>
                  <a:lnTo>
                    <a:pt x="894195" y="710283"/>
                  </a:lnTo>
                  <a:cubicBezTo>
                    <a:pt x="887226" y="622943"/>
                    <a:pt x="866865" y="499231"/>
                    <a:pt x="840733" y="415920"/>
                  </a:cubicBezTo>
                  <a:cubicBezTo>
                    <a:pt x="838446" y="408842"/>
                    <a:pt x="837249" y="390873"/>
                    <a:pt x="837031" y="389675"/>
                  </a:cubicBezTo>
                  <a:cubicBezTo>
                    <a:pt x="834853" y="375082"/>
                    <a:pt x="832893" y="388368"/>
                    <a:pt x="827340" y="365608"/>
                  </a:cubicBezTo>
                  <a:cubicBezTo>
                    <a:pt x="853363" y="344481"/>
                    <a:pt x="861203" y="366370"/>
                    <a:pt x="907261" y="297871"/>
                  </a:cubicBezTo>
                  <a:cubicBezTo>
                    <a:pt x="922396" y="275328"/>
                    <a:pt x="970631" y="244182"/>
                    <a:pt x="980758" y="228827"/>
                  </a:cubicBezTo>
                  <a:cubicBezTo>
                    <a:pt x="1006454" y="190166"/>
                    <a:pt x="1001881" y="217065"/>
                    <a:pt x="1058065" y="163812"/>
                  </a:cubicBezTo>
                  <a:cubicBezTo>
                    <a:pt x="1075596" y="147041"/>
                    <a:pt x="1082237" y="147041"/>
                    <a:pt x="1106845" y="137567"/>
                  </a:cubicBezTo>
                  <a:cubicBezTo>
                    <a:pt x="1147786" y="121667"/>
                    <a:pt x="1274200" y="25180"/>
                    <a:pt x="1426855" y="60464"/>
                  </a:cubicBezTo>
                  <a:cubicBezTo>
                    <a:pt x="1440901" y="63731"/>
                    <a:pt x="1452987" y="66236"/>
                    <a:pt x="1458867" y="103698"/>
                  </a:cubicBezTo>
                  <a:cubicBezTo>
                    <a:pt x="1463005" y="130379"/>
                    <a:pt x="1455056" y="110450"/>
                    <a:pt x="1456036" y="128419"/>
                  </a:cubicBezTo>
                  <a:lnTo>
                    <a:pt x="1531819" y="349055"/>
                  </a:lnTo>
                  <a:cubicBezTo>
                    <a:pt x="1543905" y="388150"/>
                    <a:pt x="1547063" y="433018"/>
                    <a:pt x="1555665" y="472767"/>
                  </a:cubicBezTo>
                  <a:lnTo>
                    <a:pt x="1604771" y="722044"/>
                  </a:lnTo>
                  <a:cubicBezTo>
                    <a:pt x="1651700" y="891387"/>
                    <a:pt x="1641792" y="967292"/>
                    <a:pt x="1667489" y="1106795"/>
                  </a:cubicBezTo>
                  <a:cubicBezTo>
                    <a:pt x="1674022" y="1142080"/>
                    <a:pt x="1681535" y="1199907"/>
                    <a:pt x="1677941" y="1239438"/>
                  </a:cubicBezTo>
                  <a:close/>
                </a:path>
              </a:pathLst>
            </a:custGeom>
            <a:grpFill/>
            <a:ln w="1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4" name="任意多边形: 形状 83">
              <a:extLst>
                <a:ext uri="{FF2B5EF4-FFF2-40B4-BE49-F238E27FC236}">
                  <a16:creationId xmlns:a16="http://schemas.microsoft.com/office/drawing/2014/main" id="{F188C3A0-D983-41A7-B074-564DCDFBCB4C}"/>
                </a:ext>
              </a:extLst>
            </p:cNvPr>
            <p:cNvSpPr/>
            <p:nvPr/>
          </p:nvSpPr>
          <p:spPr>
            <a:xfrm>
              <a:off x="7920839" y="4264607"/>
              <a:ext cx="492977" cy="133235"/>
            </a:xfrm>
            <a:custGeom>
              <a:avLst/>
              <a:gdLst>
                <a:gd name="connsiteX0" fmla="*/ 0 w 492977"/>
                <a:gd name="connsiteY0" fmla="*/ 133185 h 133235"/>
                <a:gd name="connsiteX1" fmla="*/ 49978 w 492977"/>
                <a:gd name="connsiteY1" fmla="*/ 100514 h 133235"/>
                <a:gd name="connsiteX2" fmla="*/ 393615 w 492977"/>
                <a:gd name="connsiteY2" fmla="*/ 34193 h 133235"/>
                <a:gd name="connsiteX3" fmla="*/ 474843 w 492977"/>
                <a:gd name="connsiteY3" fmla="*/ 86248 h 133235"/>
                <a:gd name="connsiteX4" fmla="*/ 215917 w 492977"/>
                <a:gd name="connsiteY4" fmla="*/ 2720 h 133235"/>
                <a:gd name="connsiteX5" fmla="*/ 37347 w 492977"/>
                <a:gd name="connsiteY5" fmla="*/ 83199 h 133235"/>
                <a:gd name="connsiteX6" fmla="*/ 0 w 492977"/>
                <a:gd name="connsiteY6" fmla="*/ 133185 h 133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92977" h="133235">
                  <a:moveTo>
                    <a:pt x="0" y="133185"/>
                  </a:moveTo>
                  <a:cubicBezTo>
                    <a:pt x="31250" y="134165"/>
                    <a:pt x="28092" y="120770"/>
                    <a:pt x="49978" y="100514"/>
                  </a:cubicBezTo>
                  <a:cubicBezTo>
                    <a:pt x="139807" y="18076"/>
                    <a:pt x="277327" y="-111"/>
                    <a:pt x="393615" y="34193"/>
                  </a:cubicBezTo>
                  <a:cubicBezTo>
                    <a:pt x="461232" y="54013"/>
                    <a:pt x="460797" y="79932"/>
                    <a:pt x="474843" y="86248"/>
                  </a:cubicBezTo>
                  <a:cubicBezTo>
                    <a:pt x="524821" y="108138"/>
                    <a:pt x="481702" y="-20040"/>
                    <a:pt x="215917" y="2720"/>
                  </a:cubicBezTo>
                  <a:cubicBezTo>
                    <a:pt x="153853" y="8057"/>
                    <a:pt x="75457" y="43994"/>
                    <a:pt x="37347" y="83199"/>
                  </a:cubicBezTo>
                  <a:cubicBezTo>
                    <a:pt x="23083" y="97792"/>
                    <a:pt x="1633" y="107375"/>
                    <a:pt x="0" y="133185"/>
                  </a:cubicBezTo>
                  <a:close/>
                </a:path>
              </a:pathLst>
            </a:custGeom>
            <a:grpFill/>
            <a:ln w="1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5" name="任意多边形: 形状 84">
              <a:extLst>
                <a:ext uri="{FF2B5EF4-FFF2-40B4-BE49-F238E27FC236}">
                  <a16:creationId xmlns:a16="http://schemas.microsoft.com/office/drawing/2014/main" id="{A6416223-3B98-4574-872A-B64A94EB5D2B}"/>
                </a:ext>
              </a:extLst>
            </p:cNvPr>
            <p:cNvSpPr/>
            <p:nvPr/>
          </p:nvSpPr>
          <p:spPr>
            <a:xfrm>
              <a:off x="8714929" y="4881174"/>
              <a:ext cx="439564" cy="150210"/>
            </a:xfrm>
            <a:custGeom>
              <a:avLst/>
              <a:gdLst>
                <a:gd name="connsiteX0" fmla="*/ 0 w 439564"/>
                <a:gd name="connsiteY0" fmla="*/ 150210 h 150210"/>
                <a:gd name="connsiteX1" fmla="*/ 186083 w 439564"/>
                <a:gd name="connsiteY1" fmla="*/ 41417 h 150210"/>
                <a:gd name="connsiteX2" fmla="*/ 372274 w 439564"/>
                <a:gd name="connsiteY2" fmla="*/ 37170 h 150210"/>
                <a:gd name="connsiteX3" fmla="*/ 418985 w 439564"/>
                <a:gd name="connsiteY3" fmla="*/ 68969 h 150210"/>
                <a:gd name="connsiteX4" fmla="*/ 439564 w 439564"/>
                <a:gd name="connsiteY4" fmla="*/ 52743 h 150210"/>
                <a:gd name="connsiteX5" fmla="*/ 83514 w 439564"/>
                <a:gd name="connsiteY5" fmla="*/ 66900 h 150210"/>
                <a:gd name="connsiteX6" fmla="*/ 14699 w 439564"/>
                <a:gd name="connsiteY6" fmla="*/ 120371 h 150210"/>
                <a:gd name="connsiteX7" fmla="*/ 0 w 439564"/>
                <a:gd name="connsiteY7" fmla="*/ 150210 h 150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9564" h="150210">
                  <a:moveTo>
                    <a:pt x="0" y="150210"/>
                  </a:moveTo>
                  <a:cubicBezTo>
                    <a:pt x="38327" y="142696"/>
                    <a:pt x="45187" y="85958"/>
                    <a:pt x="186083" y="41417"/>
                  </a:cubicBezTo>
                  <a:cubicBezTo>
                    <a:pt x="244880" y="22795"/>
                    <a:pt x="304875" y="12994"/>
                    <a:pt x="372274" y="37170"/>
                  </a:cubicBezTo>
                  <a:cubicBezTo>
                    <a:pt x="402871" y="48169"/>
                    <a:pt x="401019" y="53288"/>
                    <a:pt x="418985" y="68969"/>
                  </a:cubicBezTo>
                  <a:cubicBezTo>
                    <a:pt x="427369" y="67009"/>
                    <a:pt x="434774" y="63307"/>
                    <a:pt x="439564" y="52743"/>
                  </a:cubicBezTo>
                  <a:cubicBezTo>
                    <a:pt x="350933" y="-39497"/>
                    <a:pt x="178679" y="4935"/>
                    <a:pt x="83514" y="66900"/>
                  </a:cubicBezTo>
                  <a:lnTo>
                    <a:pt x="14699" y="120371"/>
                  </a:lnTo>
                  <a:cubicBezTo>
                    <a:pt x="3702" y="130172"/>
                    <a:pt x="762" y="133766"/>
                    <a:pt x="0" y="150210"/>
                  </a:cubicBezTo>
                  <a:close/>
                </a:path>
              </a:pathLst>
            </a:custGeom>
            <a:grpFill/>
            <a:ln w="1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6" name="任意多边形: 形状 85">
              <a:extLst>
                <a:ext uri="{FF2B5EF4-FFF2-40B4-BE49-F238E27FC236}">
                  <a16:creationId xmlns:a16="http://schemas.microsoft.com/office/drawing/2014/main" id="{0966FF5B-7EF0-4F9D-A2F7-A80A2CACBCA0}"/>
                </a:ext>
              </a:extLst>
            </p:cNvPr>
            <p:cNvSpPr/>
            <p:nvPr/>
          </p:nvSpPr>
          <p:spPr>
            <a:xfrm>
              <a:off x="8623903" y="4047538"/>
              <a:ext cx="451323" cy="246381"/>
            </a:xfrm>
            <a:custGeom>
              <a:avLst/>
              <a:gdLst>
                <a:gd name="connsiteX0" fmla="*/ 0 w 451323"/>
                <a:gd name="connsiteY0" fmla="*/ 246362 h 246381"/>
                <a:gd name="connsiteX1" fmla="*/ 85474 w 451323"/>
                <a:gd name="connsiteY1" fmla="*/ 159131 h 246381"/>
                <a:gd name="connsiteX2" fmla="*/ 313041 w 451323"/>
                <a:gd name="connsiteY2" fmla="*/ 32914 h 246381"/>
                <a:gd name="connsiteX3" fmla="*/ 451324 w 451323"/>
                <a:gd name="connsiteY3" fmla="*/ 10044 h 246381"/>
                <a:gd name="connsiteX4" fmla="*/ 305746 w 451323"/>
                <a:gd name="connsiteY4" fmla="*/ 16578 h 246381"/>
                <a:gd name="connsiteX5" fmla="*/ 32447 w 451323"/>
                <a:gd name="connsiteY5" fmla="*/ 189079 h 246381"/>
                <a:gd name="connsiteX6" fmla="*/ 0 w 451323"/>
                <a:gd name="connsiteY6" fmla="*/ 246362 h 246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1323" h="246381">
                  <a:moveTo>
                    <a:pt x="0" y="246362"/>
                  </a:moveTo>
                  <a:cubicBezTo>
                    <a:pt x="31032" y="247233"/>
                    <a:pt x="27221" y="219899"/>
                    <a:pt x="85474" y="159131"/>
                  </a:cubicBezTo>
                  <a:cubicBezTo>
                    <a:pt x="148191" y="93572"/>
                    <a:pt x="223648" y="59486"/>
                    <a:pt x="313041" y="32914"/>
                  </a:cubicBezTo>
                  <a:cubicBezTo>
                    <a:pt x="418550" y="1550"/>
                    <a:pt x="429438" y="46962"/>
                    <a:pt x="451324" y="10044"/>
                  </a:cubicBezTo>
                  <a:cubicBezTo>
                    <a:pt x="422796" y="-10647"/>
                    <a:pt x="337540" y="5252"/>
                    <a:pt x="305746" y="16578"/>
                  </a:cubicBezTo>
                  <a:cubicBezTo>
                    <a:pt x="185865" y="59595"/>
                    <a:pt x="110735" y="87365"/>
                    <a:pt x="32447" y="189079"/>
                  </a:cubicBezTo>
                  <a:cubicBezTo>
                    <a:pt x="18292" y="207375"/>
                    <a:pt x="544" y="220443"/>
                    <a:pt x="0" y="246362"/>
                  </a:cubicBezTo>
                  <a:close/>
                </a:path>
              </a:pathLst>
            </a:custGeom>
            <a:grpFill/>
            <a:ln w="1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7" name="任意多边形: 形状 86">
              <a:extLst>
                <a:ext uri="{FF2B5EF4-FFF2-40B4-BE49-F238E27FC236}">
                  <a16:creationId xmlns:a16="http://schemas.microsoft.com/office/drawing/2014/main" id="{5D20C77F-21A4-42BE-ABBD-3DAA79C58C5B}"/>
                </a:ext>
              </a:extLst>
            </p:cNvPr>
            <p:cNvSpPr/>
            <p:nvPr/>
          </p:nvSpPr>
          <p:spPr>
            <a:xfrm>
              <a:off x="7974919" y="4426001"/>
              <a:ext cx="430203" cy="111842"/>
            </a:xfrm>
            <a:custGeom>
              <a:avLst/>
              <a:gdLst>
                <a:gd name="connsiteX0" fmla="*/ 218565 w 430203"/>
                <a:gd name="connsiteY0" fmla="*/ 3373 h 111842"/>
                <a:gd name="connsiteX1" fmla="*/ 9399 w 430203"/>
                <a:gd name="connsiteY1" fmla="*/ 90821 h 111842"/>
                <a:gd name="connsiteX2" fmla="*/ 26821 w 430203"/>
                <a:gd name="connsiteY2" fmla="*/ 103345 h 111842"/>
                <a:gd name="connsiteX3" fmla="*/ 178714 w 430203"/>
                <a:gd name="connsiteY3" fmla="*/ 33212 h 111842"/>
                <a:gd name="connsiteX4" fmla="*/ 308721 w 430203"/>
                <a:gd name="connsiteY4" fmla="*/ 26460 h 111842"/>
                <a:gd name="connsiteX5" fmla="*/ 370023 w 430203"/>
                <a:gd name="connsiteY5" fmla="*/ 38222 h 111842"/>
                <a:gd name="connsiteX6" fmla="*/ 420980 w 430203"/>
                <a:gd name="connsiteY6" fmla="*/ 57606 h 111842"/>
                <a:gd name="connsiteX7" fmla="*/ 402797 w 430203"/>
                <a:gd name="connsiteY7" fmla="*/ 26025 h 111842"/>
                <a:gd name="connsiteX8" fmla="*/ 218565 w 430203"/>
                <a:gd name="connsiteY8" fmla="*/ 3373 h 111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0203" h="111842">
                  <a:moveTo>
                    <a:pt x="218565" y="3373"/>
                  </a:moveTo>
                  <a:cubicBezTo>
                    <a:pt x="175883" y="17421"/>
                    <a:pt x="72334" y="19055"/>
                    <a:pt x="9399" y="90821"/>
                  </a:cubicBezTo>
                  <a:cubicBezTo>
                    <a:pt x="-11724" y="114889"/>
                    <a:pt x="6568" y="117176"/>
                    <a:pt x="26821" y="103345"/>
                  </a:cubicBezTo>
                  <a:cubicBezTo>
                    <a:pt x="97813" y="54884"/>
                    <a:pt x="77234" y="54993"/>
                    <a:pt x="178714" y="33212"/>
                  </a:cubicBezTo>
                  <a:cubicBezTo>
                    <a:pt x="265385" y="14481"/>
                    <a:pt x="205281" y="16659"/>
                    <a:pt x="308721" y="26460"/>
                  </a:cubicBezTo>
                  <a:cubicBezTo>
                    <a:pt x="335942" y="28965"/>
                    <a:pt x="347266" y="30163"/>
                    <a:pt x="370023" y="38222"/>
                  </a:cubicBezTo>
                  <a:cubicBezTo>
                    <a:pt x="384069" y="43122"/>
                    <a:pt x="414665" y="59240"/>
                    <a:pt x="420980" y="57606"/>
                  </a:cubicBezTo>
                  <a:cubicBezTo>
                    <a:pt x="446459" y="51181"/>
                    <a:pt x="412052" y="30272"/>
                    <a:pt x="402797" y="26025"/>
                  </a:cubicBezTo>
                  <a:cubicBezTo>
                    <a:pt x="367410" y="9689"/>
                    <a:pt x="251339" y="-7408"/>
                    <a:pt x="218565" y="3373"/>
                  </a:cubicBezTo>
                  <a:close/>
                </a:path>
              </a:pathLst>
            </a:custGeom>
            <a:grpFill/>
            <a:ln w="1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8" name="任意多边形: 形状 87">
              <a:extLst>
                <a:ext uri="{FF2B5EF4-FFF2-40B4-BE49-F238E27FC236}">
                  <a16:creationId xmlns:a16="http://schemas.microsoft.com/office/drawing/2014/main" id="{2A04CA22-617B-4791-8356-D5FB9FAB4D7D}"/>
                </a:ext>
              </a:extLst>
            </p:cNvPr>
            <p:cNvSpPr/>
            <p:nvPr/>
          </p:nvSpPr>
          <p:spPr>
            <a:xfrm>
              <a:off x="8661794" y="4144864"/>
              <a:ext cx="441088" cy="258375"/>
            </a:xfrm>
            <a:custGeom>
              <a:avLst/>
              <a:gdLst>
                <a:gd name="connsiteX0" fmla="*/ 0 w 441088"/>
                <a:gd name="connsiteY0" fmla="*/ 258374 h 258375"/>
                <a:gd name="connsiteX1" fmla="*/ 64459 w 441088"/>
                <a:gd name="connsiteY1" fmla="*/ 196300 h 258375"/>
                <a:gd name="connsiteX2" fmla="*/ 182925 w 441088"/>
                <a:gd name="connsiteY2" fmla="*/ 94150 h 258375"/>
                <a:gd name="connsiteX3" fmla="*/ 301391 w 441088"/>
                <a:gd name="connsiteY3" fmla="*/ 40897 h 258375"/>
                <a:gd name="connsiteX4" fmla="*/ 414739 w 441088"/>
                <a:gd name="connsiteY4" fmla="*/ 21185 h 258375"/>
                <a:gd name="connsiteX5" fmla="*/ 441089 w 441088"/>
                <a:gd name="connsiteY5" fmla="*/ 2672 h 258375"/>
                <a:gd name="connsiteX6" fmla="*/ 172581 w 441088"/>
                <a:gd name="connsiteY6" fmla="*/ 79339 h 258375"/>
                <a:gd name="connsiteX7" fmla="*/ 0 w 441088"/>
                <a:gd name="connsiteY7" fmla="*/ 258374 h 258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1088" h="258375">
                  <a:moveTo>
                    <a:pt x="0" y="258374"/>
                  </a:moveTo>
                  <a:cubicBezTo>
                    <a:pt x="28201" y="258483"/>
                    <a:pt x="18401" y="252820"/>
                    <a:pt x="64459" y="196300"/>
                  </a:cubicBezTo>
                  <a:cubicBezTo>
                    <a:pt x="103004" y="149036"/>
                    <a:pt x="128483" y="132374"/>
                    <a:pt x="182925" y="94150"/>
                  </a:cubicBezTo>
                  <a:lnTo>
                    <a:pt x="301391" y="40897"/>
                  </a:lnTo>
                  <a:cubicBezTo>
                    <a:pt x="330789" y="30660"/>
                    <a:pt x="381529" y="24017"/>
                    <a:pt x="414739" y="21185"/>
                  </a:cubicBezTo>
                  <a:cubicBezTo>
                    <a:pt x="441198" y="19007"/>
                    <a:pt x="437496" y="23908"/>
                    <a:pt x="441089" y="2672"/>
                  </a:cubicBezTo>
                  <a:cubicBezTo>
                    <a:pt x="394051" y="-14644"/>
                    <a:pt x="209384" y="57014"/>
                    <a:pt x="172581" y="79339"/>
                  </a:cubicBezTo>
                  <a:cubicBezTo>
                    <a:pt x="127285" y="106782"/>
                    <a:pt x="5771" y="205230"/>
                    <a:pt x="0" y="258374"/>
                  </a:cubicBezTo>
                  <a:close/>
                </a:path>
              </a:pathLst>
            </a:custGeom>
            <a:grpFill/>
            <a:ln w="1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13" name="任意多边形: 形状 112">
              <a:extLst>
                <a:ext uri="{FF2B5EF4-FFF2-40B4-BE49-F238E27FC236}">
                  <a16:creationId xmlns:a16="http://schemas.microsoft.com/office/drawing/2014/main" id="{8E573033-4868-4359-930B-0C48C3B6CB75}"/>
                </a:ext>
              </a:extLst>
            </p:cNvPr>
            <p:cNvSpPr/>
            <p:nvPr/>
          </p:nvSpPr>
          <p:spPr>
            <a:xfrm>
              <a:off x="8732771" y="4533676"/>
              <a:ext cx="431305" cy="185794"/>
            </a:xfrm>
            <a:custGeom>
              <a:avLst/>
              <a:gdLst>
                <a:gd name="connsiteX0" fmla="*/ 431305 w 431305"/>
                <a:gd name="connsiteY0" fmla="*/ 25401 h 185794"/>
                <a:gd name="connsiteX1" fmla="*/ 377734 w 431305"/>
                <a:gd name="connsiteY1" fmla="*/ 4818 h 185794"/>
                <a:gd name="connsiteX2" fmla="*/ 307286 w 431305"/>
                <a:gd name="connsiteY2" fmla="*/ 1333 h 185794"/>
                <a:gd name="connsiteX3" fmla="*/ 40630 w 431305"/>
                <a:gd name="connsiteY3" fmla="*/ 129075 h 185794"/>
                <a:gd name="connsiteX4" fmla="*/ 1214 w 431305"/>
                <a:gd name="connsiteY4" fmla="*/ 173072 h 185794"/>
                <a:gd name="connsiteX5" fmla="*/ 70682 w 431305"/>
                <a:gd name="connsiteY5" fmla="*/ 124828 h 185794"/>
                <a:gd name="connsiteX6" fmla="*/ 286381 w 431305"/>
                <a:gd name="connsiteY6" fmla="*/ 22351 h 185794"/>
                <a:gd name="connsiteX7" fmla="*/ 431305 w 431305"/>
                <a:gd name="connsiteY7" fmla="*/ 25401 h 185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1305" h="185794">
                  <a:moveTo>
                    <a:pt x="431305" y="25401"/>
                  </a:moveTo>
                  <a:cubicBezTo>
                    <a:pt x="424881" y="-736"/>
                    <a:pt x="404411" y="8630"/>
                    <a:pt x="377734" y="4818"/>
                  </a:cubicBezTo>
                  <a:cubicBezTo>
                    <a:pt x="350840" y="898"/>
                    <a:pt x="338645" y="-1716"/>
                    <a:pt x="307286" y="1333"/>
                  </a:cubicBezTo>
                  <a:cubicBezTo>
                    <a:pt x="210271" y="10590"/>
                    <a:pt x="108464" y="61774"/>
                    <a:pt x="40630" y="129075"/>
                  </a:cubicBezTo>
                  <a:cubicBezTo>
                    <a:pt x="32463" y="137243"/>
                    <a:pt x="4153" y="161528"/>
                    <a:pt x="1214" y="173072"/>
                  </a:cubicBezTo>
                  <a:cubicBezTo>
                    <a:pt x="-9130" y="214237"/>
                    <a:pt x="49449" y="143995"/>
                    <a:pt x="70682" y="124828"/>
                  </a:cubicBezTo>
                  <a:cubicBezTo>
                    <a:pt x="121095" y="79307"/>
                    <a:pt x="214735" y="29103"/>
                    <a:pt x="286381" y="22351"/>
                  </a:cubicBezTo>
                  <a:cubicBezTo>
                    <a:pt x="326450" y="18649"/>
                    <a:pt x="417586" y="30628"/>
                    <a:pt x="431305" y="25401"/>
                  </a:cubicBezTo>
                  <a:close/>
                </a:path>
              </a:pathLst>
            </a:custGeom>
            <a:grpFill/>
            <a:ln w="1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14" name="任意多边形: 形状 113">
              <a:extLst>
                <a:ext uri="{FF2B5EF4-FFF2-40B4-BE49-F238E27FC236}">
                  <a16:creationId xmlns:a16="http://schemas.microsoft.com/office/drawing/2014/main" id="{C3250C30-232F-4388-AEE9-6AB694A8F1DB}"/>
                </a:ext>
              </a:extLst>
            </p:cNvPr>
            <p:cNvSpPr/>
            <p:nvPr/>
          </p:nvSpPr>
          <p:spPr>
            <a:xfrm>
              <a:off x="8695312" y="4351529"/>
              <a:ext cx="426625" cy="191945"/>
            </a:xfrm>
            <a:custGeom>
              <a:avLst/>
              <a:gdLst>
                <a:gd name="connsiteX0" fmla="*/ 345 w 426625"/>
                <a:gd name="connsiteY0" fmla="*/ 188816 h 191945"/>
                <a:gd name="connsiteX1" fmla="*/ 20597 w 426625"/>
                <a:gd name="connsiteY1" fmla="*/ 185440 h 191945"/>
                <a:gd name="connsiteX2" fmla="*/ 42701 w 426625"/>
                <a:gd name="connsiteY2" fmla="*/ 168125 h 191945"/>
                <a:gd name="connsiteX3" fmla="*/ 180874 w 426625"/>
                <a:gd name="connsiteY3" fmla="*/ 70548 h 191945"/>
                <a:gd name="connsiteX4" fmla="*/ 402562 w 426625"/>
                <a:gd name="connsiteY4" fmla="*/ 18275 h 191945"/>
                <a:gd name="connsiteX5" fmla="*/ 426625 w 426625"/>
                <a:gd name="connsiteY5" fmla="*/ 1831 h 191945"/>
                <a:gd name="connsiteX6" fmla="*/ 228783 w 426625"/>
                <a:gd name="connsiteY6" fmla="*/ 30908 h 191945"/>
                <a:gd name="connsiteX7" fmla="*/ 33337 w 426625"/>
                <a:gd name="connsiteY7" fmla="*/ 149067 h 191945"/>
                <a:gd name="connsiteX8" fmla="*/ 345 w 426625"/>
                <a:gd name="connsiteY8" fmla="*/ 188816 h 191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625" h="191945">
                  <a:moveTo>
                    <a:pt x="345" y="188816"/>
                  </a:moveTo>
                  <a:cubicBezTo>
                    <a:pt x="10144" y="193390"/>
                    <a:pt x="6333" y="193499"/>
                    <a:pt x="20597" y="185440"/>
                  </a:cubicBezTo>
                  <a:cubicBezTo>
                    <a:pt x="28872" y="180757"/>
                    <a:pt x="36168" y="174441"/>
                    <a:pt x="42701" y="168125"/>
                  </a:cubicBezTo>
                  <a:cubicBezTo>
                    <a:pt x="98123" y="113891"/>
                    <a:pt x="91263" y="111931"/>
                    <a:pt x="180874" y="70548"/>
                  </a:cubicBezTo>
                  <a:cubicBezTo>
                    <a:pt x="278761" y="25245"/>
                    <a:pt x="305002" y="30799"/>
                    <a:pt x="402562" y="18275"/>
                  </a:cubicBezTo>
                  <a:cubicBezTo>
                    <a:pt x="423359" y="15553"/>
                    <a:pt x="421399" y="16315"/>
                    <a:pt x="426625" y="1831"/>
                  </a:cubicBezTo>
                  <a:cubicBezTo>
                    <a:pt x="408986" y="-6772"/>
                    <a:pt x="259489" y="16969"/>
                    <a:pt x="228783" y="30908"/>
                  </a:cubicBezTo>
                  <a:cubicBezTo>
                    <a:pt x="133183" y="74251"/>
                    <a:pt x="117831" y="65757"/>
                    <a:pt x="33337" y="149067"/>
                  </a:cubicBezTo>
                  <a:cubicBezTo>
                    <a:pt x="23755" y="158541"/>
                    <a:pt x="-3357" y="177817"/>
                    <a:pt x="345" y="188816"/>
                  </a:cubicBezTo>
                  <a:close/>
                </a:path>
              </a:pathLst>
            </a:custGeom>
            <a:grpFill/>
            <a:ln w="1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15" name="任意多边形: 形状 114">
              <a:extLst>
                <a:ext uri="{FF2B5EF4-FFF2-40B4-BE49-F238E27FC236}">
                  <a16:creationId xmlns:a16="http://schemas.microsoft.com/office/drawing/2014/main" id="{43AB4C9F-6F35-4F22-82CA-EC7376DCF4D1}"/>
                </a:ext>
              </a:extLst>
            </p:cNvPr>
            <p:cNvSpPr/>
            <p:nvPr/>
          </p:nvSpPr>
          <p:spPr>
            <a:xfrm>
              <a:off x="8045838" y="4952662"/>
              <a:ext cx="423558" cy="88981"/>
            </a:xfrm>
            <a:custGeom>
              <a:avLst/>
              <a:gdLst>
                <a:gd name="connsiteX0" fmla="*/ 0 w 423558"/>
                <a:gd name="connsiteY0" fmla="*/ 86564 h 88981"/>
                <a:gd name="connsiteX1" fmla="*/ 81663 w 423558"/>
                <a:gd name="connsiteY1" fmla="*/ 44963 h 88981"/>
                <a:gd name="connsiteX2" fmla="*/ 325454 w 423558"/>
                <a:gd name="connsiteY2" fmla="*/ 24707 h 88981"/>
                <a:gd name="connsiteX3" fmla="*/ 423558 w 423558"/>
                <a:gd name="connsiteY3" fmla="*/ 49210 h 88981"/>
                <a:gd name="connsiteX4" fmla="*/ 194576 w 423558"/>
                <a:gd name="connsiteY4" fmla="*/ 1511 h 88981"/>
                <a:gd name="connsiteX5" fmla="*/ 0 w 423558"/>
                <a:gd name="connsiteY5" fmla="*/ 86564 h 88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3558" h="88981">
                  <a:moveTo>
                    <a:pt x="0" y="86564"/>
                  </a:moveTo>
                  <a:cubicBezTo>
                    <a:pt x="21777" y="97889"/>
                    <a:pt x="27330" y="66961"/>
                    <a:pt x="81663" y="44963"/>
                  </a:cubicBezTo>
                  <a:cubicBezTo>
                    <a:pt x="152982" y="16322"/>
                    <a:pt x="245098" y="16104"/>
                    <a:pt x="325454" y="24707"/>
                  </a:cubicBezTo>
                  <a:cubicBezTo>
                    <a:pt x="378154" y="30370"/>
                    <a:pt x="399277" y="75238"/>
                    <a:pt x="423558" y="49210"/>
                  </a:cubicBezTo>
                  <a:cubicBezTo>
                    <a:pt x="409077" y="5976"/>
                    <a:pt x="240633" y="-4370"/>
                    <a:pt x="194576" y="1511"/>
                  </a:cubicBezTo>
                  <a:cubicBezTo>
                    <a:pt x="140787" y="8372"/>
                    <a:pt x="25152" y="24054"/>
                    <a:pt x="0" y="86564"/>
                  </a:cubicBezTo>
                  <a:close/>
                </a:path>
              </a:pathLst>
            </a:custGeom>
            <a:grpFill/>
            <a:ln w="1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16" name="任意多边形: 形状 115">
              <a:extLst>
                <a:ext uri="{FF2B5EF4-FFF2-40B4-BE49-F238E27FC236}">
                  <a16:creationId xmlns:a16="http://schemas.microsoft.com/office/drawing/2014/main" id="{6B6B7636-252B-435D-960A-59ED88CEB4C7}"/>
                </a:ext>
              </a:extLst>
            </p:cNvPr>
            <p:cNvSpPr/>
            <p:nvPr/>
          </p:nvSpPr>
          <p:spPr>
            <a:xfrm>
              <a:off x="8151647" y="4594837"/>
              <a:ext cx="259605" cy="58601"/>
            </a:xfrm>
            <a:custGeom>
              <a:avLst/>
              <a:gdLst>
                <a:gd name="connsiteX0" fmla="*/ 135 w 259605"/>
                <a:gd name="connsiteY0" fmla="*/ 8998 h 58601"/>
                <a:gd name="connsiteX1" fmla="*/ 188722 w 259605"/>
                <a:gd name="connsiteY1" fmla="*/ 45698 h 58601"/>
                <a:gd name="connsiteX2" fmla="*/ 259605 w 259605"/>
                <a:gd name="connsiteY2" fmla="*/ 55282 h 58601"/>
                <a:gd name="connsiteX3" fmla="*/ 207777 w 259605"/>
                <a:gd name="connsiteY3" fmla="*/ 28165 h 58601"/>
                <a:gd name="connsiteX4" fmla="*/ 135 w 259605"/>
                <a:gd name="connsiteY4" fmla="*/ 8998 h 58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9605" h="58601">
                  <a:moveTo>
                    <a:pt x="135" y="8998"/>
                  </a:moveTo>
                  <a:cubicBezTo>
                    <a:pt x="-3676" y="49945"/>
                    <a:pt x="73523" y="-7664"/>
                    <a:pt x="188722" y="45698"/>
                  </a:cubicBezTo>
                  <a:cubicBezTo>
                    <a:pt x="209628" y="55391"/>
                    <a:pt x="239026" y="63340"/>
                    <a:pt x="259605" y="55282"/>
                  </a:cubicBezTo>
                  <a:cubicBezTo>
                    <a:pt x="258408" y="22720"/>
                    <a:pt x="264287" y="42540"/>
                    <a:pt x="207777" y="28165"/>
                  </a:cubicBezTo>
                  <a:cubicBezTo>
                    <a:pt x="147782" y="13028"/>
                    <a:pt x="76463" y="-14198"/>
                    <a:pt x="135" y="8998"/>
                  </a:cubicBezTo>
                  <a:close/>
                </a:path>
              </a:pathLst>
            </a:custGeom>
            <a:grpFill/>
            <a:ln w="1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17" name="任意多边形: 形状 116">
              <a:extLst>
                <a:ext uri="{FF2B5EF4-FFF2-40B4-BE49-F238E27FC236}">
                  <a16:creationId xmlns:a16="http://schemas.microsoft.com/office/drawing/2014/main" id="{BDBD6B2C-A019-4098-9FBF-F72AA9C95418}"/>
                </a:ext>
              </a:extLst>
            </p:cNvPr>
            <p:cNvSpPr/>
            <p:nvPr/>
          </p:nvSpPr>
          <p:spPr>
            <a:xfrm>
              <a:off x="7979377" y="4785514"/>
              <a:ext cx="191677" cy="92230"/>
            </a:xfrm>
            <a:custGeom>
              <a:avLst/>
              <a:gdLst>
                <a:gd name="connsiteX0" fmla="*/ 41 w 191677"/>
                <a:gd name="connsiteY0" fmla="*/ 88181 h 92230"/>
                <a:gd name="connsiteX1" fmla="*/ 22907 w 191677"/>
                <a:gd name="connsiteY1" fmla="*/ 87527 h 92230"/>
                <a:gd name="connsiteX2" fmla="*/ 91722 w 191677"/>
                <a:gd name="connsiteY2" fmla="*/ 47234 h 92230"/>
                <a:gd name="connsiteX3" fmla="*/ 146926 w 191677"/>
                <a:gd name="connsiteY3" fmla="*/ 28611 h 92230"/>
                <a:gd name="connsiteX4" fmla="*/ 191677 w 191677"/>
                <a:gd name="connsiteY4" fmla="*/ 79 h 92230"/>
                <a:gd name="connsiteX5" fmla="*/ 54810 w 191677"/>
                <a:gd name="connsiteY5" fmla="*/ 40591 h 92230"/>
                <a:gd name="connsiteX6" fmla="*/ 41 w 191677"/>
                <a:gd name="connsiteY6" fmla="*/ 88181 h 92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1677" h="92230">
                  <a:moveTo>
                    <a:pt x="41" y="88181"/>
                  </a:moveTo>
                  <a:cubicBezTo>
                    <a:pt x="41" y="88290"/>
                    <a:pt x="5703" y="97655"/>
                    <a:pt x="22907" y="87527"/>
                  </a:cubicBezTo>
                  <a:cubicBezTo>
                    <a:pt x="47297" y="73370"/>
                    <a:pt x="18661" y="81211"/>
                    <a:pt x="91722" y="47234"/>
                  </a:cubicBezTo>
                  <a:cubicBezTo>
                    <a:pt x="109796" y="38848"/>
                    <a:pt x="125585" y="32641"/>
                    <a:pt x="146926" y="28611"/>
                  </a:cubicBezTo>
                  <a:cubicBezTo>
                    <a:pt x="179809" y="22295"/>
                    <a:pt x="189064" y="33403"/>
                    <a:pt x="191677" y="79"/>
                  </a:cubicBezTo>
                  <a:cubicBezTo>
                    <a:pt x="132227" y="-1772"/>
                    <a:pt x="83555" y="29374"/>
                    <a:pt x="54810" y="40591"/>
                  </a:cubicBezTo>
                  <a:cubicBezTo>
                    <a:pt x="28569" y="50827"/>
                    <a:pt x="-1265" y="80340"/>
                    <a:pt x="41" y="88181"/>
                  </a:cubicBezTo>
                  <a:close/>
                </a:path>
              </a:pathLst>
            </a:custGeom>
            <a:grpFill/>
            <a:ln w="1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18" name="任意多边形: 形状 117">
              <a:extLst>
                <a:ext uri="{FF2B5EF4-FFF2-40B4-BE49-F238E27FC236}">
                  <a16:creationId xmlns:a16="http://schemas.microsoft.com/office/drawing/2014/main" id="{7EE91FE3-ECE5-4585-8FD5-B73B184514EC}"/>
                </a:ext>
              </a:extLst>
            </p:cNvPr>
            <p:cNvSpPr/>
            <p:nvPr/>
          </p:nvSpPr>
          <p:spPr>
            <a:xfrm>
              <a:off x="8767165" y="4764312"/>
              <a:ext cx="110327" cy="88690"/>
            </a:xfrm>
            <a:custGeom>
              <a:avLst/>
              <a:gdLst>
                <a:gd name="connsiteX0" fmla="*/ 1879 w 110327"/>
                <a:gd name="connsiteY0" fmla="*/ 88691 h 88690"/>
                <a:gd name="connsiteX1" fmla="*/ 87462 w 110327"/>
                <a:gd name="connsiteY1" fmla="*/ 28141 h 88690"/>
                <a:gd name="connsiteX2" fmla="*/ 110328 w 110327"/>
                <a:gd name="connsiteY2" fmla="*/ 2005 h 88690"/>
                <a:gd name="connsiteX3" fmla="*/ 41622 w 110327"/>
                <a:gd name="connsiteY3" fmla="*/ 32388 h 88690"/>
                <a:gd name="connsiteX4" fmla="*/ 1879 w 110327"/>
                <a:gd name="connsiteY4" fmla="*/ 88691 h 88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327" h="88690">
                  <a:moveTo>
                    <a:pt x="1879" y="88691"/>
                  </a:moveTo>
                  <a:cubicBezTo>
                    <a:pt x="23438" y="78998"/>
                    <a:pt x="22023" y="53951"/>
                    <a:pt x="87462" y="28141"/>
                  </a:cubicBezTo>
                  <a:cubicBezTo>
                    <a:pt x="105210" y="21171"/>
                    <a:pt x="108694" y="24439"/>
                    <a:pt x="110328" y="2005"/>
                  </a:cubicBezTo>
                  <a:cubicBezTo>
                    <a:pt x="90184" y="-4638"/>
                    <a:pt x="84522" y="5163"/>
                    <a:pt x="41622" y="32388"/>
                  </a:cubicBezTo>
                  <a:cubicBezTo>
                    <a:pt x="25072" y="42843"/>
                    <a:pt x="-8247" y="65277"/>
                    <a:pt x="1879" y="88691"/>
                  </a:cubicBezTo>
                  <a:close/>
                </a:path>
              </a:pathLst>
            </a:custGeom>
            <a:grpFill/>
            <a:ln w="1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19" name="任意多边形: 形状 118">
              <a:extLst>
                <a:ext uri="{FF2B5EF4-FFF2-40B4-BE49-F238E27FC236}">
                  <a16:creationId xmlns:a16="http://schemas.microsoft.com/office/drawing/2014/main" id="{1D1B1776-A2B7-4769-91EF-995B94CA2400}"/>
                </a:ext>
              </a:extLst>
            </p:cNvPr>
            <p:cNvSpPr/>
            <p:nvPr/>
          </p:nvSpPr>
          <p:spPr>
            <a:xfrm>
              <a:off x="9072377" y="4745967"/>
              <a:ext cx="77843" cy="41845"/>
            </a:xfrm>
            <a:custGeom>
              <a:avLst/>
              <a:gdLst>
                <a:gd name="connsiteX0" fmla="*/ 7858 w 77843"/>
                <a:gd name="connsiteY0" fmla="*/ 2273 h 41845"/>
                <a:gd name="connsiteX1" fmla="*/ 34317 w 77843"/>
                <a:gd name="connsiteY1" fmla="*/ 25687 h 41845"/>
                <a:gd name="connsiteX2" fmla="*/ 75148 w 77843"/>
                <a:gd name="connsiteY2" fmla="*/ 40279 h 41845"/>
                <a:gd name="connsiteX3" fmla="*/ 7858 w 77843"/>
                <a:gd name="connsiteY3" fmla="*/ 2273 h 41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843" h="41845">
                  <a:moveTo>
                    <a:pt x="7858" y="2273"/>
                  </a:moveTo>
                  <a:cubicBezTo>
                    <a:pt x="-1506" y="11420"/>
                    <a:pt x="-11197" y="5649"/>
                    <a:pt x="34317" y="25687"/>
                  </a:cubicBezTo>
                  <a:cubicBezTo>
                    <a:pt x="46947" y="31132"/>
                    <a:pt x="68398" y="46814"/>
                    <a:pt x="75148" y="40279"/>
                  </a:cubicBezTo>
                  <a:cubicBezTo>
                    <a:pt x="92679" y="23508"/>
                    <a:pt x="19400" y="-8835"/>
                    <a:pt x="7858" y="2273"/>
                  </a:cubicBezTo>
                  <a:close/>
                </a:path>
              </a:pathLst>
            </a:custGeom>
            <a:grpFill/>
            <a:ln w="1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20" name="任意多边形: 形状 119">
              <a:extLst>
                <a:ext uri="{FF2B5EF4-FFF2-40B4-BE49-F238E27FC236}">
                  <a16:creationId xmlns:a16="http://schemas.microsoft.com/office/drawing/2014/main" id="{A0F9D333-2F93-4C5F-80AC-A6A11124B053}"/>
                </a:ext>
              </a:extLst>
            </p:cNvPr>
            <p:cNvSpPr/>
            <p:nvPr/>
          </p:nvSpPr>
          <p:spPr>
            <a:xfrm>
              <a:off x="8056586" y="4628556"/>
              <a:ext cx="56153" cy="37462"/>
            </a:xfrm>
            <a:custGeom>
              <a:avLst/>
              <a:gdLst>
                <a:gd name="connsiteX0" fmla="*/ 576 w 56153"/>
                <a:gd name="connsiteY0" fmla="*/ 35175 h 37462"/>
                <a:gd name="connsiteX1" fmla="*/ 6565 w 56153"/>
                <a:gd name="connsiteY1" fmla="*/ 37462 h 37462"/>
                <a:gd name="connsiteX2" fmla="*/ 55780 w 56153"/>
                <a:gd name="connsiteY2" fmla="*/ 1089 h 37462"/>
                <a:gd name="connsiteX3" fmla="*/ 40101 w 56153"/>
                <a:gd name="connsiteY3" fmla="*/ 0 h 37462"/>
                <a:gd name="connsiteX4" fmla="*/ 576 w 56153"/>
                <a:gd name="connsiteY4" fmla="*/ 35175 h 37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153" h="37462">
                  <a:moveTo>
                    <a:pt x="576" y="35175"/>
                  </a:moveTo>
                  <a:lnTo>
                    <a:pt x="6565" y="37462"/>
                  </a:lnTo>
                  <a:cubicBezTo>
                    <a:pt x="9722" y="37136"/>
                    <a:pt x="61007" y="18949"/>
                    <a:pt x="55780" y="1089"/>
                  </a:cubicBezTo>
                  <a:lnTo>
                    <a:pt x="40101" y="0"/>
                  </a:lnTo>
                  <a:cubicBezTo>
                    <a:pt x="25728" y="4574"/>
                    <a:pt x="-4541" y="18187"/>
                    <a:pt x="576" y="35175"/>
                  </a:cubicBezTo>
                  <a:close/>
                </a:path>
              </a:pathLst>
            </a:custGeom>
            <a:grpFill/>
            <a:ln w="1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21" name="任意多边形: 形状 120">
              <a:extLst>
                <a:ext uri="{FF2B5EF4-FFF2-40B4-BE49-F238E27FC236}">
                  <a16:creationId xmlns:a16="http://schemas.microsoft.com/office/drawing/2014/main" id="{27326B68-8FFB-415A-B7A5-8406B0338B1B}"/>
                </a:ext>
              </a:extLst>
            </p:cNvPr>
            <p:cNvSpPr/>
            <p:nvPr/>
          </p:nvSpPr>
          <p:spPr>
            <a:xfrm>
              <a:off x="8245414" y="4795750"/>
              <a:ext cx="59279" cy="23322"/>
            </a:xfrm>
            <a:custGeom>
              <a:avLst/>
              <a:gdLst>
                <a:gd name="connsiteX0" fmla="*/ 4255 w 59279"/>
                <a:gd name="connsiteY0" fmla="*/ 4871 h 23322"/>
                <a:gd name="connsiteX1" fmla="*/ 28427 w 59279"/>
                <a:gd name="connsiteY1" fmla="*/ 23275 h 23322"/>
                <a:gd name="connsiteX2" fmla="*/ 4255 w 59279"/>
                <a:gd name="connsiteY2" fmla="*/ 4871 h 23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9279" h="23322">
                  <a:moveTo>
                    <a:pt x="4255" y="4871"/>
                  </a:moveTo>
                  <a:cubicBezTo>
                    <a:pt x="117" y="12821"/>
                    <a:pt x="-9682" y="24147"/>
                    <a:pt x="28427" y="23275"/>
                  </a:cubicBezTo>
                  <a:cubicBezTo>
                    <a:pt x="87551" y="21860"/>
                    <a:pt x="51728" y="-12444"/>
                    <a:pt x="4255" y="4871"/>
                  </a:cubicBezTo>
                  <a:close/>
                </a:path>
              </a:pathLst>
            </a:custGeom>
            <a:grpFill/>
            <a:ln w="1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25" name="任意多边形: 形状 124">
              <a:extLst>
                <a:ext uri="{FF2B5EF4-FFF2-40B4-BE49-F238E27FC236}">
                  <a16:creationId xmlns:a16="http://schemas.microsoft.com/office/drawing/2014/main" id="{97163960-8F3E-4486-B92F-6A1D0D86D431}"/>
                </a:ext>
              </a:extLst>
            </p:cNvPr>
            <p:cNvSpPr/>
            <p:nvPr/>
          </p:nvSpPr>
          <p:spPr>
            <a:xfrm>
              <a:off x="8379894" y="4818315"/>
              <a:ext cx="55095" cy="32183"/>
            </a:xfrm>
            <a:custGeom>
              <a:avLst/>
              <a:gdLst>
                <a:gd name="connsiteX0" fmla="*/ 0 w 55095"/>
                <a:gd name="connsiteY0" fmla="*/ 7027 h 32183"/>
                <a:gd name="connsiteX1" fmla="*/ 21123 w 55095"/>
                <a:gd name="connsiteY1" fmla="*/ 21402 h 32183"/>
                <a:gd name="connsiteX2" fmla="*/ 55095 w 55095"/>
                <a:gd name="connsiteY2" fmla="*/ 32183 h 32183"/>
                <a:gd name="connsiteX3" fmla="*/ 0 w 55095"/>
                <a:gd name="connsiteY3" fmla="*/ 7027 h 32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095" h="32183">
                  <a:moveTo>
                    <a:pt x="0" y="7027"/>
                  </a:moveTo>
                  <a:cubicBezTo>
                    <a:pt x="7840" y="24669"/>
                    <a:pt x="1960" y="15630"/>
                    <a:pt x="21123" y="21402"/>
                  </a:cubicBezTo>
                  <a:cubicBezTo>
                    <a:pt x="38872" y="26847"/>
                    <a:pt x="32883" y="30659"/>
                    <a:pt x="55095" y="32183"/>
                  </a:cubicBezTo>
                  <a:cubicBezTo>
                    <a:pt x="51829" y="-3646"/>
                    <a:pt x="7077" y="-5497"/>
                    <a:pt x="0" y="7027"/>
                  </a:cubicBezTo>
                  <a:close/>
                </a:path>
              </a:pathLst>
            </a:custGeom>
            <a:grpFill/>
            <a:ln w="1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26" name="任意多边形: 形状 125">
              <a:extLst>
                <a:ext uri="{FF2B5EF4-FFF2-40B4-BE49-F238E27FC236}">
                  <a16:creationId xmlns:a16="http://schemas.microsoft.com/office/drawing/2014/main" id="{4B1F5FE1-C805-4116-B2A7-DFE5466E66F7}"/>
                </a:ext>
              </a:extLst>
            </p:cNvPr>
            <p:cNvSpPr/>
            <p:nvPr/>
          </p:nvSpPr>
          <p:spPr>
            <a:xfrm>
              <a:off x="7974083" y="4670301"/>
              <a:ext cx="42251" cy="42218"/>
            </a:xfrm>
            <a:custGeom>
              <a:avLst/>
              <a:gdLst>
                <a:gd name="connsiteX0" fmla="*/ 0 w 42251"/>
                <a:gd name="connsiteY0" fmla="*/ 42219 h 42218"/>
                <a:gd name="connsiteX1" fmla="*/ 27439 w 42251"/>
                <a:gd name="connsiteY1" fmla="*/ 24794 h 42218"/>
                <a:gd name="connsiteX2" fmla="*/ 40505 w 42251"/>
                <a:gd name="connsiteY2" fmla="*/ 2034 h 42218"/>
                <a:gd name="connsiteX3" fmla="*/ 0 w 42251"/>
                <a:gd name="connsiteY3" fmla="*/ 42219 h 42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251" h="42218">
                  <a:moveTo>
                    <a:pt x="0" y="42219"/>
                  </a:moveTo>
                  <a:cubicBezTo>
                    <a:pt x="16441" y="36774"/>
                    <a:pt x="18184" y="34051"/>
                    <a:pt x="27439" y="24794"/>
                  </a:cubicBezTo>
                  <a:cubicBezTo>
                    <a:pt x="32121" y="20112"/>
                    <a:pt x="47365" y="8568"/>
                    <a:pt x="40505" y="2034"/>
                  </a:cubicBezTo>
                  <a:cubicBezTo>
                    <a:pt x="29834" y="-8094"/>
                    <a:pt x="2287" y="21854"/>
                    <a:pt x="0" y="42219"/>
                  </a:cubicBezTo>
                  <a:close/>
                </a:path>
              </a:pathLst>
            </a:custGeom>
            <a:grpFill/>
            <a:ln w="1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27" name="任意多边形: 形状 126">
              <a:extLst>
                <a:ext uri="{FF2B5EF4-FFF2-40B4-BE49-F238E27FC236}">
                  <a16:creationId xmlns:a16="http://schemas.microsoft.com/office/drawing/2014/main" id="{940BF36F-ABE9-4102-844F-5E7D0B0D2340}"/>
                </a:ext>
              </a:extLst>
            </p:cNvPr>
            <p:cNvSpPr/>
            <p:nvPr/>
          </p:nvSpPr>
          <p:spPr>
            <a:xfrm>
              <a:off x="8958067" y="4743634"/>
              <a:ext cx="29507" cy="20970"/>
            </a:xfrm>
            <a:custGeom>
              <a:avLst/>
              <a:gdLst>
                <a:gd name="connsiteX0" fmla="*/ 0 w 29507"/>
                <a:gd name="connsiteY0" fmla="*/ 13099 h 20970"/>
                <a:gd name="connsiteX1" fmla="*/ 17857 w 29507"/>
                <a:gd name="connsiteY1" fmla="*/ 18327 h 20970"/>
                <a:gd name="connsiteX2" fmla="*/ 29508 w 29507"/>
                <a:gd name="connsiteY2" fmla="*/ 31 h 20970"/>
                <a:gd name="connsiteX3" fmla="*/ 0 w 29507"/>
                <a:gd name="connsiteY3" fmla="*/ 13099 h 20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507" h="20970">
                  <a:moveTo>
                    <a:pt x="0" y="13099"/>
                  </a:moveTo>
                  <a:cubicBezTo>
                    <a:pt x="5118" y="19307"/>
                    <a:pt x="4355" y="24207"/>
                    <a:pt x="17857" y="18327"/>
                  </a:cubicBezTo>
                  <a:cubicBezTo>
                    <a:pt x="26568" y="14515"/>
                    <a:pt x="28963" y="11575"/>
                    <a:pt x="29508" y="31"/>
                  </a:cubicBezTo>
                  <a:cubicBezTo>
                    <a:pt x="13828" y="-405"/>
                    <a:pt x="6533" y="3734"/>
                    <a:pt x="0" y="13099"/>
                  </a:cubicBezTo>
                  <a:close/>
                </a:path>
              </a:pathLst>
            </a:custGeom>
            <a:grpFill/>
            <a:ln w="1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grpSp>
        <p:nvGrpSpPr>
          <p:cNvPr id="128" name="图形 2">
            <a:extLst>
              <a:ext uri="{FF2B5EF4-FFF2-40B4-BE49-F238E27FC236}">
                <a16:creationId xmlns:a16="http://schemas.microsoft.com/office/drawing/2014/main" id="{BB24022B-FC68-400B-9424-1ACDDD70A5A0}"/>
              </a:ext>
            </a:extLst>
          </p:cNvPr>
          <p:cNvGrpSpPr/>
          <p:nvPr/>
        </p:nvGrpSpPr>
        <p:grpSpPr>
          <a:xfrm>
            <a:off x="9130377" y="3378543"/>
            <a:ext cx="593324" cy="620270"/>
            <a:chOff x="3072077" y="0"/>
            <a:chExt cx="1711914" cy="1692411"/>
          </a:xfrm>
          <a:solidFill>
            <a:schemeClr val="bg1"/>
          </a:solidFill>
        </p:grpSpPr>
        <p:sp>
          <p:nvSpPr>
            <p:cNvPr id="129" name="任意多边形: 形状 128">
              <a:extLst>
                <a:ext uri="{FF2B5EF4-FFF2-40B4-BE49-F238E27FC236}">
                  <a16:creationId xmlns:a16="http://schemas.microsoft.com/office/drawing/2014/main" id="{FBFECA51-6035-4ECE-A351-945BE0D42572}"/>
                </a:ext>
              </a:extLst>
            </p:cNvPr>
            <p:cNvSpPr/>
            <p:nvPr/>
          </p:nvSpPr>
          <p:spPr>
            <a:xfrm>
              <a:off x="3072077" y="0"/>
              <a:ext cx="1580502" cy="1692411"/>
            </a:xfrm>
            <a:custGeom>
              <a:avLst/>
              <a:gdLst>
                <a:gd name="connsiteX0" fmla="*/ 138226 w 1580502"/>
                <a:gd name="connsiteY0" fmla="*/ 1561874 h 1692411"/>
                <a:gd name="connsiteX1" fmla="*/ 215098 w 1580502"/>
                <a:gd name="connsiteY1" fmla="*/ 1560458 h 1692411"/>
                <a:gd name="connsiteX2" fmla="*/ 301552 w 1580502"/>
                <a:gd name="connsiteY2" fmla="*/ 1557736 h 1692411"/>
                <a:gd name="connsiteX3" fmla="*/ 389204 w 1580502"/>
                <a:gd name="connsiteY3" fmla="*/ 1558389 h 1692411"/>
                <a:gd name="connsiteX4" fmla="*/ 580948 w 1580502"/>
                <a:gd name="connsiteY4" fmla="*/ 1561983 h 1692411"/>
                <a:gd name="connsiteX5" fmla="*/ 849347 w 1580502"/>
                <a:gd name="connsiteY5" fmla="*/ 1566230 h 1692411"/>
                <a:gd name="connsiteX6" fmla="*/ 822344 w 1580502"/>
                <a:gd name="connsiteY6" fmla="*/ 1620572 h 1692411"/>
                <a:gd name="connsiteX7" fmla="*/ 811129 w 1580502"/>
                <a:gd name="connsiteY7" fmla="*/ 1623839 h 1692411"/>
                <a:gd name="connsiteX8" fmla="*/ 483062 w 1580502"/>
                <a:gd name="connsiteY8" fmla="*/ 1658252 h 1692411"/>
                <a:gd name="connsiteX9" fmla="*/ 267036 w 1580502"/>
                <a:gd name="connsiteY9" fmla="*/ 1648124 h 1692411"/>
                <a:gd name="connsiteX10" fmla="*/ 170347 w 1580502"/>
                <a:gd name="connsiteY10" fmla="*/ 1631789 h 1692411"/>
                <a:gd name="connsiteX11" fmla="*/ 138226 w 1580502"/>
                <a:gd name="connsiteY11" fmla="*/ 1561874 h 1692411"/>
                <a:gd name="connsiteX12" fmla="*/ 149550 w 1580502"/>
                <a:gd name="connsiteY12" fmla="*/ 1537589 h 1692411"/>
                <a:gd name="connsiteX13" fmla="*/ 206170 w 1580502"/>
                <a:gd name="connsiteY13" fmla="*/ 1449596 h 1692411"/>
                <a:gd name="connsiteX14" fmla="*/ 248199 w 1580502"/>
                <a:gd name="connsiteY14" fmla="*/ 1412460 h 1692411"/>
                <a:gd name="connsiteX15" fmla="*/ 337702 w 1580502"/>
                <a:gd name="connsiteY15" fmla="*/ 1349950 h 1692411"/>
                <a:gd name="connsiteX16" fmla="*/ 390401 w 1580502"/>
                <a:gd name="connsiteY16" fmla="*/ 1329368 h 1692411"/>
                <a:gd name="connsiteX17" fmla="*/ 444408 w 1580502"/>
                <a:gd name="connsiteY17" fmla="*/ 1305845 h 1692411"/>
                <a:gd name="connsiteX18" fmla="*/ 740463 w 1580502"/>
                <a:gd name="connsiteY18" fmla="*/ 1345812 h 1692411"/>
                <a:gd name="connsiteX19" fmla="*/ 807862 w 1580502"/>
                <a:gd name="connsiteY19" fmla="*/ 1430756 h 1692411"/>
                <a:gd name="connsiteX20" fmla="*/ 851416 w 1580502"/>
                <a:gd name="connsiteY20" fmla="*/ 1541182 h 1692411"/>
                <a:gd name="connsiteX21" fmla="*/ 684170 w 1580502"/>
                <a:gd name="connsiteY21" fmla="*/ 1531163 h 1692411"/>
                <a:gd name="connsiteX22" fmla="*/ 502552 w 1580502"/>
                <a:gd name="connsiteY22" fmla="*/ 1536173 h 1692411"/>
                <a:gd name="connsiteX23" fmla="*/ 227838 w 1580502"/>
                <a:gd name="connsiteY23" fmla="*/ 1529965 h 1692411"/>
                <a:gd name="connsiteX24" fmla="*/ 149550 w 1580502"/>
                <a:gd name="connsiteY24" fmla="*/ 1537589 h 1692411"/>
                <a:gd name="connsiteX25" fmla="*/ 223156 w 1580502"/>
                <a:gd name="connsiteY25" fmla="*/ 769938 h 1692411"/>
                <a:gd name="connsiteX26" fmla="*/ 267145 w 1580502"/>
                <a:gd name="connsiteY26" fmla="*/ 848783 h 1692411"/>
                <a:gd name="connsiteX27" fmla="*/ 473153 w 1580502"/>
                <a:gd name="connsiteY27" fmla="*/ 1240177 h 1692411"/>
                <a:gd name="connsiteX28" fmla="*/ 419256 w 1580502"/>
                <a:gd name="connsiteY28" fmla="*/ 1250741 h 1692411"/>
                <a:gd name="connsiteX29" fmla="*/ 342601 w 1580502"/>
                <a:gd name="connsiteY29" fmla="*/ 1091199 h 1692411"/>
                <a:gd name="connsiteX30" fmla="*/ 181671 w 1580502"/>
                <a:gd name="connsiteY30" fmla="*/ 786164 h 1692411"/>
                <a:gd name="connsiteX31" fmla="*/ 98048 w 1580502"/>
                <a:gd name="connsiteY31" fmla="*/ 637404 h 1692411"/>
                <a:gd name="connsiteX32" fmla="*/ 139097 w 1580502"/>
                <a:gd name="connsiteY32" fmla="*/ 613228 h 1692411"/>
                <a:gd name="connsiteX33" fmla="*/ 223156 w 1580502"/>
                <a:gd name="connsiteY33" fmla="*/ 769938 h 1692411"/>
                <a:gd name="connsiteX34" fmla="*/ 76816 w 1580502"/>
                <a:gd name="connsiteY34" fmla="*/ 484505 h 1692411"/>
                <a:gd name="connsiteX35" fmla="*/ 102730 w 1580502"/>
                <a:gd name="connsiteY35" fmla="*/ 502801 h 1692411"/>
                <a:gd name="connsiteX36" fmla="*/ 45566 w 1580502"/>
                <a:gd name="connsiteY36" fmla="*/ 589378 h 1692411"/>
                <a:gd name="connsiteX37" fmla="*/ 34460 w 1580502"/>
                <a:gd name="connsiteY37" fmla="*/ 522077 h 1692411"/>
                <a:gd name="connsiteX38" fmla="*/ 76816 w 1580502"/>
                <a:gd name="connsiteY38" fmla="*/ 484505 h 1692411"/>
                <a:gd name="connsiteX39" fmla="*/ 1144749 w 1580502"/>
                <a:gd name="connsiteY39" fmla="*/ 485377 h 1692411"/>
                <a:gd name="connsiteX40" fmla="*/ 1200498 w 1580502"/>
                <a:gd name="connsiteY40" fmla="*/ 458696 h 1692411"/>
                <a:gd name="connsiteX41" fmla="*/ 1233707 w 1580502"/>
                <a:gd name="connsiteY41" fmla="*/ 511404 h 1692411"/>
                <a:gd name="connsiteX42" fmla="*/ 1260057 w 1580502"/>
                <a:gd name="connsiteY42" fmla="*/ 519681 h 1692411"/>
                <a:gd name="connsiteX43" fmla="*/ 1172732 w 1580502"/>
                <a:gd name="connsiteY43" fmla="*/ 560955 h 1692411"/>
                <a:gd name="connsiteX44" fmla="*/ 1144749 w 1580502"/>
                <a:gd name="connsiteY44" fmla="*/ 485377 h 1692411"/>
                <a:gd name="connsiteX45" fmla="*/ 1323319 w 1580502"/>
                <a:gd name="connsiteY45" fmla="*/ 395968 h 1692411"/>
                <a:gd name="connsiteX46" fmla="*/ 1325605 w 1580502"/>
                <a:gd name="connsiteY46" fmla="*/ 533402 h 1692411"/>
                <a:gd name="connsiteX47" fmla="*/ 1243942 w 1580502"/>
                <a:gd name="connsiteY47" fmla="*/ 609416 h 1692411"/>
                <a:gd name="connsiteX48" fmla="*/ 1118835 w 1580502"/>
                <a:gd name="connsiteY48" fmla="*/ 619980 h 1692411"/>
                <a:gd name="connsiteX49" fmla="*/ 1058078 w 1580502"/>
                <a:gd name="connsiteY49" fmla="*/ 562588 h 1692411"/>
                <a:gd name="connsiteX50" fmla="*/ 1044685 w 1580502"/>
                <a:gd name="connsiteY50" fmla="*/ 531660 h 1692411"/>
                <a:gd name="connsiteX51" fmla="*/ 1082468 w 1580502"/>
                <a:gd name="connsiteY51" fmla="*/ 510533 h 1692411"/>
                <a:gd name="connsiteX52" fmla="*/ 1159775 w 1580502"/>
                <a:gd name="connsiteY52" fmla="*/ 582735 h 1692411"/>
                <a:gd name="connsiteX53" fmla="*/ 1243398 w 1580502"/>
                <a:gd name="connsiteY53" fmla="*/ 573914 h 1692411"/>
                <a:gd name="connsiteX54" fmla="*/ 1237409 w 1580502"/>
                <a:gd name="connsiteY54" fmla="*/ 487881 h 1692411"/>
                <a:gd name="connsiteX55" fmla="*/ 1219335 w 1580502"/>
                <a:gd name="connsiteY55" fmla="*/ 446499 h 1692411"/>
                <a:gd name="connsiteX56" fmla="*/ 1323319 w 1580502"/>
                <a:gd name="connsiteY56" fmla="*/ 395968 h 1692411"/>
                <a:gd name="connsiteX57" fmla="*/ 814286 w 1580502"/>
                <a:gd name="connsiteY57" fmla="*/ 420035 h 1692411"/>
                <a:gd name="connsiteX58" fmla="*/ 846625 w 1580502"/>
                <a:gd name="connsiteY58" fmla="*/ 388127 h 1692411"/>
                <a:gd name="connsiteX59" fmla="*/ 925892 w 1580502"/>
                <a:gd name="connsiteY59" fmla="*/ 339883 h 1692411"/>
                <a:gd name="connsiteX60" fmla="*/ 975761 w 1580502"/>
                <a:gd name="connsiteY60" fmla="*/ 325726 h 1692411"/>
                <a:gd name="connsiteX61" fmla="*/ 1063631 w 1580502"/>
                <a:gd name="connsiteY61" fmla="*/ 286195 h 1692411"/>
                <a:gd name="connsiteX62" fmla="*/ 1105333 w 1580502"/>
                <a:gd name="connsiteY62" fmla="*/ 263870 h 1692411"/>
                <a:gd name="connsiteX63" fmla="*/ 1149322 w 1580502"/>
                <a:gd name="connsiteY63" fmla="*/ 244594 h 1692411"/>
                <a:gd name="connsiteX64" fmla="*/ 1169248 w 1580502"/>
                <a:gd name="connsiteY64" fmla="*/ 230546 h 1692411"/>
                <a:gd name="connsiteX65" fmla="*/ 1324081 w 1580502"/>
                <a:gd name="connsiteY65" fmla="*/ 163789 h 1692411"/>
                <a:gd name="connsiteX66" fmla="*/ 1419463 w 1580502"/>
                <a:gd name="connsiteY66" fmla="*/ 180995 h 1692411"/>
                <a:gd name="connsiteX67" fmla="*/ 1496662 w 1580502"/>
                <a:gd name="connsiteY67" fmla="*/ 224992 h 1692411"/>
                <a:gd name="connsiteX68" fmla="*/ 1421314 w 1580502"/>
                <a:gd name="connsiteY68" fmla="*/ 281730 h 1692411"/>
                <a:gd name="connsiteX69" fmla="*/ 1337909 w 1580502"/>
                <a:gd name="connsiteY69" fmla="*/ 330736 h 1692411"/>
                <a:gd name="connsiteX70" fmla="*/ 1083774 w 1580502"/>
                <a:gd name="connsiteY70" fmla="*/ 473942 h 1692411"/>
                <a:gd name="connsiteX71" fmla="*/ 997756 w 1580502"/>
                <a:gd name="connsiteY71" fmla="*/ 520007 h 1692411"/>
                <a:gd name="connsiteX72" fmla="*/ 949085 w 1580502"/>
                <a:gd name="connsiteY72" fmla="*/ 540045 h 1692411"/>
                <a:gd name="connsiteX73" fmla="*/ 908144 w 1580502"/>
                <a:gd name="connsiteY73" fmla="*/ 563024 h 1692411"/>
                <a:gd name="connsiteX74" fmla="*/ 820166 w 1580502"/>
                <a:gd name="connsiteY74" fmla="*/ 609198 h 1692411"/>
                <a:gd name="connsiteX75" fmla="*/ 814286 w 1580502"/>
                <a:gd name="connsiteY75" fmla="*/ 420035 h 1692411"/>
                <a:gd name="connsiteX76" fmla="*/ 120696 w 1580502"/>
                <a:gd name="connsiteY76" fmla="*/ 485159 h 1692411"/>
                <a:gd name="connsiteX77" fmla="*/ 219345 w 1580502"/>
                <a:gd name="connsiteY77" fmla="*/ 442142 h 1692411"/>
                <a:gd name="connsiteX78" fmla="*/ 406952 w 1580502"/>
                <a:gd name="connsiteY78" fmla="*/ 345111 h 1692411"/>
                <a:gd name="connsiteX79" fmla="*/ 591401 w 1580502"/>
                <a:gd name="connsiteY79" fmla="*/ 245248 h 1692411"/>
                <a:gd name="connsiteX80" fmla="*/ 690485 w 1580502"/>
                <a:gd name="connsiteY80" fmla="*/ 202013 h 1692411"/>
                <a:gd name="connsiteX81" fmla="*/ 874608 w 1580502"/>
                <a:gd name="connsiteY81" fmla="*/ 108575 h 1692411"/>
                <a:gd name="connsiteX82" fmla="*/ 879835 w 1580502"/>
                <a:gd name="connsiteY82" fmla="*/ 200815 h 1692411"/>
                <a:gd name="connsiteX83" fmla="*/ 698761 w 1580502"/>
                <a:gd name="connsiteY83" fmla="*/ 279987 h 1692411"/>
                <a:gd name="connsiteX84" fmla="*/ 517904 w 1580502"/>
                <a:gd name="connsiteY84" fmla="*/ 359268 h 1692411"/>
                <a:gd name="connsiteX85" fmla="*/ 421216 w 1580502"/>
                <a:gd name="connsiteY85" fmla="*/ 395206 h 1692411"/>
                <a:gd name="connsiteX86" fmla="*/ 235024 w 1580502"/>
                <a:gd name="connsiteY86" fmla="*/ 468279 h 1692411"/>
                <a:gd name="connsiteX87" fmla="*/ 149550 w 1580502"/>
                <a:gd name="connsiteY87" fmla="*/ 512058 h 1692411"/>
                <a:gd name="connsiteX88" fmla="*/ 120696 w 1580502"/>
                <a:gd name="connsiteY88" fmla="*/ 485159 h 1692411"/>
                <a:gd name="connsiteX89" fmla="*/ 1028679 w 1580502"/>
                <a:gd name="connsiteY89" fmla="*/ 251019 h 1692411"/>
                <a:gd name="connsiteX90" fmla="*/ 1110451 w 1580502"/>
                <a:gd name="connsiteY90" fmla="*/ 126326 h 1692411"/>
                <a:gd name="connsiteX91" fmla="*/ 1121557 w 1580502"/>
                <a:gd name="connsiteY91" fmla="*/ 136019 h 1692411"/>
                <a:gd name="connsiteX92" fmla="*/ 1136910 w 1580502"/>
                <a:gd name="connsiteY92" fmla="*/ 189054 h 1692411"/>
                <a:gd name="connsiteX93" fmla="*/ 1085081 w 1580502"/>
                <a:gd name="connsiteY93" fmla="*/ 222051 h 1692411"/>
                <a:gd name="connsiteX94" fmla="*/ 1105442 w 1580502"/>
                <a:gd name="connsiteY94" fmla="*/ 186114 h 1692411"/>
                <a:gd name="connsiteX95" fmla="*/ 1100651 w 1580502"/>
                <a:gd name="connsiteY95" fmla="*/ 155948 h 1692411"/>
                <a:gd name="connsiteX96" fmla="*/ 1093683 w 1580502"/>
                <a:gd name="connsiteY96" fmla="*/ 169016 h 1692411"/>
                <a:gd name="connsiteX97" fmla="*/ 1092485 w 1580502"/>
                <a:gd name="connsiteY97" fmla="*/ 172719 h 1692411"/>
                <a:gd name="connsiteX98" fmla="*/ 1087367 w 1580502"/>
                <a:gd name="connsiteY98" fmla="*/ 187312 h 1692411"/>
                <a:gd name="connsiteX99" fmla="*/ 1028679 w 1580502"/>
                <a:gd name="connsiteY99" fmla="*/ 251019 h 1692411"/>
                <a:gd name="connsiteX100" fmla="*/ 941790 w 1580502"/>
                <a:gd name="connsiteY100" fmla="*/ 291531 h 1692411"/>
                <a:gd name="connsiteX101" fmla="*/ 991876 w 1580502"/>
                <a:gd name="connsiteY101" fmla="*/ 205280 h 1692411"/>
                <a:gd name="connsiteX102" fmla="*/ 1013109 w 1580502"/>
                <a:gd name="connsiteY102" fmla="*/ 181975 h 1692411"/>
                <a:gd name="connsiteX103" fmla="*/ 1088238 w 1580502"/>
                <a:gd name="connsiteY103" fmla="*/ 80043 h 1692411"/>
                <a:gd name="connsiteX104" fmla="*/ 1091396 w 1580502"/>
                <a:gd name="connsiteY104" fmla="*/ 117070 h 1692411"/>
                <a:gd name="connsiteX105" fmla="*/ 1037281 w 1580502"/>
                <a:gd name="connsiteY105" fmla="*/ 201251 h 1692411"/>
                <a:gd name="connsiteX106" fmla="*/ 941790 w 1580502"/>
                <a:gd name="connsiteY106" fmla="*/ 291531 h 1692411"/>
                <a:gd name="connsiteX107" fmla="*/ 922190 w 1580502"/>
                <a:gd name="connsiteY107" fmla="*/ 267681 h 1692411"/>
                <a:gd name="connsiteX108" fmla="*/ 918379 w 1580502"/>
                <a:gd name="connsiteY108" fmla="*/ 230001 h 1692411"/>
                <a:gd name="connsiteX109" fmla="*/ 1010169 w 1580502"/>
                <a:gd name="connsiteY109" fmla="*/ 91151 h 1692411"/>
                <a:gd name="connsiteX110" fmla="*/ 1059058 w 1580502"/>
                <a:gd name="connsiteY110" fmla="*/ 52055 h 1692411"/>
                <a:gd name="connsiteX111" fmla="*/ 963566 w 1580502"/>
                <a:gd name="connsiteY111" fmla="*/ 215626 h 1692411"/>
                <a:gd name="connsiteX112" fmla="*/ 947125 w 1580502"/>
                <a:gd name="connsiteY112" fmla="*/ 243178 h 1692411"/>
                <a:gd name="connsiteX113" fmla="*/ 922190 w 1580502"/>
                <a:gd name="connsiteY113" fmla="*/ 267681 h 1692411"/>
                <a:gd name="connsiteX114" fmla="*/ 919251 w 1580502"/>
                <a:gd name="connsiteY114" fmla="*/ 197766 h 1692411"/>
                <a:gd name="connsiteX115" fmla="*/ 917835 w 1580502"/>
                <a:gd name="connsiteY115" fmla="*/ 194281 h 1692411"/>
                <a:gd name="connsiteX116" fmla="*/ 952787 w 1580502"/>
                <a:gd name="connsiteY116" fmla="*/ 102368 h 1692411"/>
                <a:gd name="connsiteX117" fmla="*/ 990678 w 1580502"/>
                <a:gd name="connsiteY117" fmla="*/ 37027 h 1692411"/>
                <a:gd name="connsiteX118" fmla="*/ 1019750 w 1580502"/>
                <a:gd name="connsiteY118" fmla="*/ 28641 h 1692411"/>
                <a:gd name="connsiteX119" fmla="*/ 919251 w 1580502"/>
                <a:gd name="connsiteY119" fmla="*/ 197766 h 1692411"/>
                <a:gd name="connsiteX120" fmla="*/ 907818 w 1580502"/>
                <a:gd name="connsiteY120" fmla="*/ 134167 h 1692411"/>
                <a:gd name="connsiteX121" fmla="*/ 968248 w 1580502"/>
                <a:gd name="connsiteY121" fmla="*/ 30275 h 1692411"/>
                <a:gd name="connsiteX122" fmla="*/ 907818 w 1580502"/>
                <a:gd name="connsiteY122" fmla="*/ 134167 h 1692411"/>
                <a:gd name="connsiteX123" fmla="*/ 13881 w 1580502"/>
                <a:gd name="connsiteY123" fmla="*/ 487337 h 1692411"/>
                <a:gd name="connsiteX124" fmla="*/ 59176 w 1580502"/>
                <a:gd name="connsiteY124" fmla="*/ 629018 h 1692411"/>
                <a:gd name="connsiteX125" fmla="*/ 90753 w 1580502"/>
                <a:gd name="connsiteY125" fmla="*/ 671926 h 1692411"/>
                <a:gd name="connsiteX126" fmla="*/ 114381 w 1580502"/>
                <a:gd name="connsiteY126" fmla="*/ 721912 h 1692411"/>
                <a:gd name="connsiteX127" fmla="*/ 191144 w 1580502"/>
                <a:gd name="connsiteY127" fmla="*/ 865772 h 1692411"/>
                <a:gd name="connsiteX128" fmla="*/ 342601 w 1580502"/>
                <a:gd name="connsiteY128" fmla="*/ 1155451 h 1692411"/>
                <a:gd name="connsiteX129" fmla="*/ 391272 w 1580502"/>
                <a:gd name="connsiteY129" fmla="*/ 1261522 h 1692411"/>
                <a:gd name="connsiteX130" fmla="*/ 358172 w 1580502"/>
                <a:gd name="connsiteY130" fmla="*/ 1272957 h 1692411"/>
                <a:gd name="connsiteX131" fmla="*/ 177751 w 1580502"/>
                <a:gd name="connsiteY131" fmla="*/ 1435330 h 1692411"/>
                <a:gd name="connsiteX132" fmla="*/ 115252 w 1580502"/>
                <a:gd name="connsiteY132" fmla="*/ 1536064 h 1692411"/>
                <a:gd name="connsiteX133" fmla="*/ 110243 w 1580502"/>
                <a:gd name="connsiteY133" fmla="*/ 1553162 h 1692411"/>
                <a:gd name="connsiteX134" fmla="*/ 124833 w 1580502"/>
                <a:gd name="connsiteY134" fmla="*/ 1628086 h 1692411"/>
                <a:gd name="connsiteX135" fmla="*/ 154559 w 1580502"/>
                <a:gd name="connsiteY135" fmla="*/ 1647144 h 1692411"/>
                <a:gd name="connsiteX136" fmla="*/ 188531 w 1580502"/>
                <a:gd name="connsiteY136" fmla="*/ 1661846 h 1692411"/>
                <a:gd name="connsiteX137" fmla="*/ 550134 w 1580502"/>
                <a:gd name="connsiteY137" fmla="*/ 1689725 h 1692411"/>
                <a:gd name="connsiteX138" fmla="*/ 588788 w 1580502"/>
                <a:gd name="connsiteY138" fmla="*/ 1689180 h 1692411"/>
                <a:gd name="connsiteX139" fmla="*/ 630382 w 1580502"/>
                <a:gd name="connsiteY139" fmla="*/ 1681666 h 1692411"/>
                <a:gd name="connsiteX140" fmla="*/ 806556 w 1580502"/>
                <a:gd name="connsiteY140" fmla="*/ 1660975 h 1692411"/>
                <a:gd name="connsiteX141" fmla="*/ 867204 w 1580502"/>
                <a:gd name="connsiteY141" fmla="*/ 1648995 h 1692411"/>
                <a:gd name="connsiteX142" fmla="*/ 882992 w 1580502"/>
                <a:gd name="connsiteY142" fmla="*/ 1641808 h 1692411"/>
                <a:gd name="connsiteX143" fmla="*/ 889852 w 1580502"/>
                <a:gd name="connsiteY143" fmla="*/ 1598683 h 1692411"/>
                <a:gd name="connsiteX144" fmla="*/ 886694 w 1580502"/>
                <a:gd name="connsiteY144" fmla="*/ 1541727 h 1692411"/>
                <a:gd name="connsiteX145" fmla="*/ 824848 w 1580502"/>
                <a:gd name="connsiteY145" fmla="*/ 1384037 h 1692411"/>
                <a:gd name="connsiteX146" fmla="*/ 748194 w 1580502"/>
                <a:gd name="connsiteY146" fmla="*/ 1308676 h 1692411"/>
                <a:gd name="connsiteX147" fmla="*/ 682646 w 1580502"/>
                <a:gd name="connsiteY147" fmla="*/ 1271541 h 1692411"/>
                <a:gd name="connsiteX148" fmla="*/ 512460 w 1580502"/>
                <a:gd name="connsiteY148" fmla="*/ 1234950 h 1692411"/>
                <a:gd name="connsiteX149" fmla="*/ 467600 w 1580502"/>
                <a:gd name="connsiteY149" fmla="*/ 1147610 h 1692411"/>
                <a:gd name="connsiteX150" fmla="*/ 420018 w 1580502"/>
                <a:gd name="connsiteY150" fmla="*/ 1062667 h 1692411"/>
                <a:gd name="connsiteX151" fmla="*/ 352401 w 1580502"/>
                <a:gd name="connsiteY151" fmla="*/ 929370 h 1692411"/>
                <a:gd name="connsiteX152" fmla="*/ 326160 w 1580502"/>
                <a:gd name="connsiteY152" fmla="*/ 887008 h 1692411"/>
                <a:gd name="connsiteX153" fmla="*/ 280320 w 1580502"/>
                <a:gd name="connsiteY153" fmla="*/ 800430 h 1692411"/>
                <a:gd name="connsiteX154" fmla="*/ 156301 w 1580502"/>
                <a:gd name="connsiteY154" fmla="*/ 587418 h 1692411"/>
                <a:gd name="connsiteX155" fmla="*/ 164249 w 1580502"/>
                <a:gd name="connsiteY155" fmla="*/ 536996 h 1692411"/>
                <a:gd name="connsiteX156" fmla="*/ 206714 w 1580502"/>
                <a:gd name="connsiteY156" fmla="*/ 518156 h 1692411"/>
                <a:gd name="connsiteX157" fmla="*/ 246348 w 1580502"/>
                <a:gd name="connsiteY157" fmla="*/ 493544 h 1692411"/>
                <a:gd name="connsiteX158" fmla="*/ 335742 w 1580502"/>
                <a:gd name="connsiteY158" fmla="*/ 455320 h 1692411"/>
                <a:gd name="connsiteX159" fmla="*/ 422195 w 1580502"/>
                <a:gd name="connsiteY159" fmla="*/ 414481 h 1692411"/>
                <a:gd name="connsiteX160" fmla="*/ 475331 w 1580502"/>
                <a:gd name="connsiteY160" fmla="*/ 403264 h 1692411"/>
                <a:gd name="connsiteX161" fmla="*/ 611980 w 1580502"/>
                <a:gd name="connsiteY161" fmla="*/ 344240 h 1692411"/>
                <a:gd name="connsiteX162" fmla="*/ 701483 w 1580502"/>
                <a:gd name="connsiteY162" fmla="*/ 301332 h 1692411"/>
                <a:gd name="connsiteX163" fmla="*/ 886150 w 1580502"/>
                <a:gd name="connsiteY163" fmla="*/ 222705 h 1692411"/>
                <a:gd name="connsiteX164" fmla="*/ 909451 w 1580502"/>
                <a:gd name="connsiteY164" fmla="*/ 303837 h 1692411"/>
                <a:gd name="connsiteX165" fmla="*/ 784126 w 1580502"/>
                <a:gd name="connsiteY165" fmla="*/ 408274 h 1692411"/>
                <a:gd name="connsiteX166" fmla="*/ 775306 w 1580502"/>
                <a:gd name="connsiteY166" fmla="*/ 616930 h 1692411"/>
                <a:gd name="connsiteX167" fmla="*/ 803507 w 1580502"/>
                <a:gd name="connsiteY167" fmla="*/ 624662 h 1692411"/>
                <a:gd name="connsiteX168" fmla="*/ 959211 w 1580502"/>
                <a:gd name="connsiteY168" fmla="*/ 579250 h 1692411"/>
                <a:gd name="connsiteX169" fmla="*/ 1025195 w 1580502"/>
                <a:gd name="connsiteY169" fmla="*/ 550391 h 1692411"/>
                <a:gd name="connsiteX170" fmla="*/ 1162824 w 1580502"/>
                <a:gd name="connsiteY170" fmla="*/ 657551 h 1692411"/>
                <a:gd name="connsiteX171" fmla="*/ 1248516 w 1580502"/>
                <a:gd name="connsiteY171" fmla="*/ 652215 h 1692411"/>
                <a:gd name="connsiteX172" fmla="*/ 1279765 w 1580502"/>
                <a:gd name="connsiteY172" fmla="*/ 629890 h 1692411"/>
                <a:gd name="connsiteX173" fmla="*/ 1313955 w 1580502"/>
                <a:gd name="connsiteY173" fmla="*/ 615515 h 1692411"/>
                <a:gd name="connsiteX174" fmla="*/ 1338998 w 1580502"/>
                <a:gd name="connsiteY174" fmla="*/ 591338 h 1692411"/>
                <a:gd name="connsiteX175" fmla="*/ 1386363 w 1580502"/>
                <a:gd name="connsiteY175" fmla="*/ 443776 h 1692411"/>
                <a:gd name="connsiteX176" fmla="*/ 1372534 w 1580502"/>
                <a:gd name="connsiteY176" fmla="*/ 409363 h 1692411"/>
                <a:gd name="connsiteX177" fmla="*/ 1364259 w 1580502"/>
                <a:gd name="connsiteY177" fmla="*/ 392810 h 1692411"/>
                <a:gd name="connsiteX178" fmla="*/ 1355113 w 1580502"/>
                <a:gd name="connsiteY178" fmla="*/ 372227 h 1692411"/>
                <a:gd name="connsiteX179" fmla="*/ 1386145 w 1580502"/>
                <a:gd name="connsiteY179" fmla="*/ 363406 h 1692411"/>
                <a:gd name="connsiteX180" fmla="*/ 1411079 w 1580502"/>
                <a:gd name="connsiteY180" fmla="*/ 344457 h 1692411"/>
                <a:gd name="connsiteX181" fmla="*/ 1515281 w 1580502"/>
                <a:gd name="connsiteY181" fmla="*/ 272255 h 1692411"/>
                <a:gd name="connsiteX182" fmla="*/ 1580503 w 1580502"/>
                <a:gd name="connsiteY182" fmla="*/ 259840 h 1692411"/>
                <a:gd name="connsiteX183" fmla="*/ 1505808 w 1580502"/>
                <a:gd name="connsiteY183" fmla="*/ 193083 h 1692411"/>
                <a:gd name="connsiteX184" fmla="*/ 1353480 w 1580502"/>
                <a:gd name="connsiteY184" fmla="*/ 129593 h 1692411"/>
                <a:gd name="connsiteX185" fmla="*/ 1193856 w 1580502"/>
                <a:gd name="connsiteY185" fmla="*/ 177946 h 1692411"/>
                <a:gd name="connsiteX186" fmla="*/ 1154767 w 1580502"/>
                <a:gd name="connsiteY186" fmla="*/ 142226 h 1692411"/>
                <a:gd name="connsiteX187" fmla="*/ 1090743 w 1580502"/>
                <a:gd name="connsiteY187" fmla="*/ 54015 h 1692411"/>
                <a:gd name="connsiteX188" fmla="*/ 1050347 w 1580502"/>
                <a:gd name="connsiteY188" fmla="*/ 16771 h 1692411"/>
                <a:gd name="connsiteX189" fmla="*/ 1002656 w 1580502"/>
                <a:gd name="connsiteY189" fmla="*/ 0 h 1692411"/>
                <a:gd name="connsiteX190" fmla="*/ 922844 w 1580502"/>
                <a:gd name="connsiteY190" fmla="*/ 13613 h 1692411"/>
                <a:gd name="connsiteX191" fmla="*/ 884081 w 1580502"/>
                <a:gd name="connsiteY191" fmla="*/ 66757 h 1692411"/>
                <a:gd name="connsiteX192" fmla="*/ 864700 w 1580502"/>
                <a:gd name="connsiteY192" fmla="*/ 93874 h 1692411"/>
                <a:gd name="connsiteX193" fmla="*/ 829857 w 1580502"/>
                <a:gd name="connsiteY193" fmla="*/ 107813 h 1692411"/>
                <a:gd name="connsiteX194" fmla="*/ 513767 w 1580502"/>
                <a:gd name="connsiteY194" fmla="*/ 257009 h 1692411"/>
                <a:gd name="connsiteX195" fmla="*/ 270302 w 1580502"/>
                <a:gd name="connsiteY195" fmla="*/ 386167 h 1692411"/>
                <a:gd name="connsiteX196" fmla="*/ 209001 w 1580502"/>
                <a:gd name="connsiteY196" fmla="*/ 417748 h 1692411"/>
                <a:gd name="connsiteX197" fmla="*/ 120043 w 1580502"/>
                <a:gd name="connsiteY197" fmla="*/ 466210 h 1692411"/>
                <a:gd name="connsiteX198" fmla="*/ 80844 w 1580502"/>
                <a:gd name="connsiteY198" fmla="*/ 465230 h 1692411"/>
                <a:gd name="connsiteX199" fmla="*/ 44042 w 1580502"/>
                <a:gd name="connsiteY199" fmla="*/ 469477 h 1692411"/>
                <a:gd name="connsiteX200" fmla="*/ 22483 w 1580502"/>
                <a:gd name="connsiteY200" fmla="*/ 481129 h 1692411"/>
                <a:gd name="connsiteX201" fmla="*/ 13881 w 1580502"/>
                <a:gd name="connsiteY201" fmla="*/ 487337 h 1692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</a:cxnLst>
              <a:rect l="l" t="t" r="r" b="b"/>
              <a:pathLst>
                <a:path w="1580502" h="1692411">
                  <a:moveTo>
                    <a:pt x="138226" y="1561874"/>
                  </a:moveTo>
                  <a:cubicBezTo>
                    <a:pt x="161854" y="1558062"/>
                    <a:pt x="171109" y="1571239"/>
                    <a:pt x="215098" y="1560458"/>
                  </a:cubicBezTo>
                  <a:cubicBezTo>
                    <a:pt x="258325" y="1549786"/>
                    <a:pt x="262027" y="1558062"/>
                    <a:pt x="301552" y="1557736"/>
                  </a:cubicBezTo>
                  <a:cubicBezTo>
                    <a:pt x="339335" y="1557300"/>
                    <a:pt x="347501" y="1550984"/>
                    <a:pt x="389204" y="1558389"/>
                  </a:cubicBezTo>
                  <a:cubicBezTo>
                    <a:pt x="455187" y="1570259"/>
                    <a:pt x="526506" y="1559914"/>
                    <a:pt x="580948" y="1561983"/>
                  </a:cubicBezTo>
                  <a:cubicBezTo>
                    <a:pt x="694623" y="1566339"/>
                    <a:pt x="726199" y="1542380"/>
                    <a:pt x="849347" y="1566230"/>
                  </a:cubicBezTo>
                  <a:cubicBezTo>
                    <a:pt x="846298" y="1587357"/>
                    <a:pt x="841072" y="1611751"/>
                    <a:pt x="822344" y="1620572"/>
                  </a:cubicBezTo>
                  <a:cubicBezTo>
                    <a:pt x="821037" y="1621225"/>
                    <a:pt x="812653" y="1623403"/>
                    <a:pt x="811129" y="1623839"/>
                  </a:cubicBezTo>
                  <a:lnTo>
                    <a:pt x="483062" y="1658252"/>
                  </a:lnTo>
                  <a:cubicBezTo>
                    <a:pt x="405536" y="1659886"/>
                    <a:pt x="342057" y="1648560"/>
                    <a:pt x="267036" y="1648124"/>
                  </a:cubicBezTo>
                  <a:cubicBezTo>
                    <a:pt x="241775" y="1647906"/>
                    <a:pt x="190273" y="1639303"/>
                    <a:pt x="170347" y="1631789"/>
                  </a:cubicBezTo>
                  <a:cubicBezTo>
                    <a:pt x="139533" y="1620245"/>
                    <a:pt x="127229" y="1602712"/>
                    <a:pt x="138226" y="1561874"/>
                  </a:cubicBezTo>
                  <a:close/>
                  <a:moveTo>
                    <a:pt x="149550" y="1537589"/>
                  </a:moveTo>
                  <a:cubicBezTo>
                    <a:pt x="139859" y="1516353"/>
                    <a:pt x="186680" y="1478346"/>
                    <a:pt x="206170" y="1449596"/>
                  </a:cubicBezTo>
                  <a:cubicBezTo>
                    <a:pt x="230124" y="1414094"/>
                    <a:pt x="213792" y="1431518"/>
                    <a:pt x="248199" y="1412460"/>
                  </a:cubicBezTo>
                  <a:cubicBezTo>
                    <a:pt x="263443" y="1404075"/>
                    <a:pt x="279449" y="1382730"/>
                    <a:pt x="337702" y="1349950"/>
                  </a:cubicBezTo>
                  <a:cubicBezTo>
                    <a:pt x="383433" y="1324141"/>
                    <a:pt x="364596" y="1339605"/>
                    <a:pt x="390401" y="1329368"/>
                  </a:cubicBezTo>
                  <a:cubicBezTo>
                    <a:pt x="409129" y="1321962"/>
                    <a:pt x="422304" y="1310201"/>
                    <a:pt x="444408" y="1305845"/>
                  </a:cubicBezTo>
                  <a:cubicBezTo>
                    <a:pt x="545343" y="1286243"/>
                    <a:pt x="662829" y="1276441"/>
                    <a:pt x="740463" y="1345812"/>
                  </a:cubicBezTo>
                  <a:cubicBezTo>
                    <a:pt x="773673" y="1375325"/>
                    <a:pt x="782057" y="1391987"/>
                    <a:pt x="807862" y="1430756"/>
                  </a:cubicBezTo>
                  <a:cubicBezTo>
                    <a:pt x="829530" y="1463208"/>
                    <a:pt x="844556" y="1497295"/>
                    <a:pt x="851416" y="1541182"/>
                  </a:cubicBezTo>
                  <a:cubicBezTo>
                    <a:pt x="778573" y="1528768"/>
                    <a:pt x="762458" y="1526045"/>
                    <a:pt x="684170" y="1531163"/>
                  </a:cubicBezTo>
                  <a:cubicBezTo>
                    <a:pt x="624720" y="1535084"/>
                    <a:pt x="563962" y="1533450"/>
                    <a:pt x="502552" y="1536173"/>
                  </a:cubicBezTo>
                  <a:cubicBezTo>
                    <a:pt x="432539" y="1539331"/>
                    <a:pt x="316796" y="1524303"/>
                    <a:pt x="227838" y="1529965"/>
                  </a:cubicBezTo>
                  <a:cubicBezTo>
                    <a:pt x="200617" y="1531708"/>
                    <a:pt x="175900" y="1547390"/>
                    <a:pt x="149550" y="1537589"/>
                  </a:cubicBezTo>
                  <a:close/>
                  <a:moveTo>
                    <a:pt x="223156" y="769938"/>
                  </a:moveTo>
                  <a:cubicBezTo>
                    <a:pt x="241448" y="798035"/>
                    <a:pt x="250594" y="813608"/>
                    <a:pt x="267145" y="848783"/>
                  </a:cubicBezTo>
                  <a:cubicBezTo>
                    <a:pt x="295781" y="909986"/>
                    <a:pt x="462700" y="1202170"/>
                    <a:pt x="473153" y="1240177"/>
                  </a:cubicBezTo>
                  <a:lnTo>
                    <a:pt x="419256" y="1250741"/>
                  </a:lnTo>
                  <a:lnTo>
                    <a:pt x="342601" y="1091199"/>
                  </a:lnTo>
                  <a:cubicBezTo>
                    <a:pt x="317231" y="1033916"/>
                    <a:pt x="224680" y="872088"/>
                    <a:pt x="181671" y="786164"/>
                  </a:cubicBezTo>
                  <a:cubicBezTo>
                    <a:pt x="158152" y="739010"/>
                    <a:pt x="110679" y="681183"/>
                    <a:pt x="98048" y="637404"/>
                  </a:cubicBezTo>
                  <a:cubicBezTo>
                    <a:pt x="106977" y="629890"/>
                    <a:pt x="116014" y="631523"/>
                    <a:pt x="139097" y="613228"/>
                  </a:cubicBezTo>
                  <a:cubicBezTo>
                    <a:pt x="167625" y="663976"/>
                    <a:pt x="192559" y="723001"/>
                    <a:pt x="223156" y="769938"/>
                  </a:cubicBezTo>
                  <a:close/>
                  <a:moveTo>
                    <a:pt x="76816" y="484505"/>
                  </a:moveTo>
                  <a:cubicBezTo>
                    <a:pt x="86833" y="483416"/>
                    <a:pt x="95544" y="492891"/>
                    <a:pt x="102730" y="502801"/>
                  </a:cubicBezTo>
                  <a:cubicBezTo>
                    <a:pt x="155321" y="575221"/>
                    <a:pt x="79102" y="638493"/>
                    <a:pt x="45566" y="589378"/>
                  </a:cubicBezTo>
                  <a:cubicBezTo>
                    <a:pt x="34024" y="572498"/>
                    <a:pt x="31302" y="537867"/>
                    <a:pt x="34460" y="522077"/>
                  </a:cubicBezTo>
                  <a:cubicBezTo>
                    <a:pt x="43933" y="474269"/>
                    <a:pt x="56563" y="486792"/>
                    <a:pt x="76816" y="484505"/>
                  </a:cubicBezTo>
                  <a:close/>
                  <a:moveTo>
                    <a:pt x="1144749" y="485377"/>
                  </a:moveTo>
                  <a:cubicBezTo>
                    <a:pt x="1157489" y="473506"/>
                    <a:pt x="1177959" y="463596"/>
                    <a:pt x="1200498" y="458696"/>
                  </a:cubicBezTo>
                  <a:cubicBezTo>
                    <a:pt x="1201695" y="495287"/>
                    <a:pt x="1206051" y="505524"/>
                    <a:pt x="1233707" y="511404"/>
                  </a:cubicBezTo>
                  <a:lnTo>
                    <a:pt x="1260057" y="519681"/>
                  </a:lnTo>
                  <a:cubicBezTo>
                    <a:pt x="1247427" y="552134"/>
                    <a:pt x="1212257" y="579686"/>
                    <a:pt x="1172732" y="560955"/>
                  </a:cubicBezTo>
                  <a:cubicBezTo>
                    <a:pt x="1160646" y="516849"/>
                    <a:pt x="1182205" y="519027"/>
                    <a:pt x="1144749" y="485377"/>
                  </a:cubicBezTo>
                  <a:close/>
                  <a:moveTo>
                    <a:pt x="1323319" y="395968"/>
                  </a:moveTo>
                  <a:cubicBezTo>
                    <a:pt x="1336820" y="436044"/>
                    <a:pt x="1346729" y="487990"/>
                    <a:pt x="1325605" y="533402"/>
                  </a:cubicBezTo>
                  <a:cubicBezTo>
                    <a:pt x="1306115" y="575439"/>
                    <a:pt x="1286407" y="589705"/>
                    <a:pt x="1243942" y="609416"/>
                  </a:cubicBezTo>
                  <a:cubicBezTo>
                    <a:pt x="1195489" y="631959"/>
                    <a:pt x="1179592" y="646007"/>
                    <a:pt x="1118835" y="619980"/>
                  </a:cubicBezTo>
                  <a:cubicBezTo>
                    <a:pt x="1082032" y="604189"/>
                    <a:pt x="1073104" y="582191"/>
                    <a:pt x="1058078" y="562588"/>
                  </a:cubicBezTo>
                  <a:cubicBezTo>
                    <a:pt x="1049476" y="551371"/>
                    <a:pt x="1048060" y="551589"/>
                    <a:pt x="1044685" y="531660"/>
                  </a:cubicBezTo>
                  <a:cubicBezTo>
                    <a:pt x="1057098" y="524690"/>
                    <a:pt x="1068204" y="518592"/>
                    <a:pt x="1082468" y="510533"/>
                  </a:cubicBezTo>
                  <a:cubicBezTo>
                    <a:pt x="1157815" y="467952"/>
                    <a:pt x="1136910" y="566073"/>
                    <a:pt x="1159775" y="582735"/>
                  </a:cubicBezTo>
                  <a:cubicBezTo>
                    <a:pt x="1186234" y="601793"/>
                    <a:pt x="1222492" y="592101"/>
                    <a:pt x="1243398" y="573914"/>
                  </a:cubicBezTo>
                  <a:cubicBezTo>
                    <a:pt x="1333118" y="495505"/>
                    <a:pt x="1242091" y="489515"/>
                    <a:pt x="1237409" y="487881"/>
                  </a:cubicBezTo>
                  <a:cubicBezTo>
                    <a:pt x="1223799" y="483090"/>
                    <a:pt x="1224343" y="498336"/>
                    <a:pt x="1219335" y="446499"/>
                  </a:cubicBezTo>
                  <a:cubicBezTo>
                    <a:pt x="1236103" y="436262"/>
                    <a:pt x="1305135" y="401304"/>
                    <a:pt x="1323319" y="395968"/>
                  </a:cubicBezTo>
                  <a:close/>
                  <a:moveTo>
                    <a:pt x="814286" y="420035"/>
                  </a:moveTo>
                  <a:cubicBezTo>
                    <a:pt x="827897" y="408601"/>
                    <a:pt x="830728" y="400324"/>
                    <a:pt x="846625" y="388127"/>
                  </a:cubicBezTo>
                  <a:lnTo>
                    <a:pt x="925892" y="339883"/>
                  </a:lnTo>
                  <a:cubicBezTo>
                    <a:pt x="947452" y="328013"/>
                    <a:pt x="953222" y="335527"/>
                    <a:pt x="975761" y="325726"/>
                  </a:cubicBezTo>
                  <a:cubicBezTo>
                    <a:pt x="1003309" y="313747"/>
                    <a:pt x="1037390" y="296976"/>
                    <a:pt x="1063631" y="286195"/>
                  </a:cubicBezTo>
                  <a:cubicBezTo>
                    <a:pt x="1095643" y="273018"/>
                    <a:pt x="1085081" y="273018"/>
                    <a:pt x="1105333" y="263870"/>
                  </a:cubicBezTo>
                  <a:cubicBezTo>
                    <a:pt x="1124279" y="255375"/>
                    <a:pt x="1132336" y="256029"/>
                    <a:pt x="1149322" y="244594"/>
                  </a:cubicBezTo>
                  <a:cubicBezTo>
                    <a:pt x="1156835" y="239585"/>
                    <a:pt x="1161953" y="235446"/>
                    <a:pt x="1169248" y="230546"/>
                  </a:cubicBezTo>
                  <a:lnTo>
                    <a:pt x="1324081" y="163789"/>
                  </a:lnTo>
                  <a:cubicBezTo>
                    <a:pt x="1358924" y="149305"/>
                    <a:pt x="1388540" y="165313"/>
                    <a:pt x="1419463" y="180995"/>
                  </a:cubicBezTo>
                  <a:cubicBezTo>
                    <a:pt x="1452891" y="197984"/>
                    <a:pt x="1476627" y="196350"/>
                    <a:pt x="1496662" y="224992"/>
                  </a:cubicBezTo>
                  <a:cubicBezTo>
                    <a:pt x="1486645" y="233704"/>
                    <a:pt x="1433400" y="276067"/>
                    <a:pt x="1421314" y="281730"/>
                  </a:cubicBezTo>
                  <a:cubicBezTo>
                    <a:pt x="1370792" y="305035"/>
                    <a:pt x="1410099" y="274542"/>
                    <a:pt x="1337909" y="330736"/>
                  </a:cubicBezTo>
                  <a:cubicBezTo>
                    <a:pt x="1264848" y="387474"/>
                    <a:pt x="1170881" y="435064"/>
                    <a:pt x="1083774" y="473942"/>
                  </a:cubicBezTo>
                  <a:cubicBezTo>
                    <a:pt x="994054" y="513909"/>
                    <a:pt x="1035647" y="500296"/>
                    <a:pt x="997756" y="520007"/>
                  </a:cubicBezTo>
                  <a:cubicBezTo>
                    <a:pt x="979899" y="529373"/>
                    <a:pt x="966724" y="529591"/>
                    <a:pt x="949085" y="540045"/>
                  </a:cubicBezTo>
                  <a:cubicBezTo>
                    <a:pt x="934603" y="548540"/>
                    <a:pt x="926655" y="553767"/>
                    <a:pt x="908144" y="563024"/>
                  </a:cubicBezTo>
                  <a:cubicBezTo>
                    <a:pt x="878092" y="578052"/>
                    <a:pt x="857622" y="602773"/>
                    <a:pt x="820166" y="609198"/>
                  </a:cubicBezTo>
                  <a:cubicBezTo>
                    <a:pt x="818097" y="542877"/>
                    <a:pt x="824304" y="477536"/>
                    <a:pt x="814286" y="420035"/>
                  </a:cubicBezTo>
                  <a:close/>
                  <a:moveTo>
                    <a:pt x="120696" y="485159"/>
                  </a:moveTo>
                  <a:cubicBezTo>
                    <a:pt x="142255" y="469695"/>
                    <a:pt x="188313" y="459131"/>
                    <a:pt x="219345" y="442142"/>
                  </a:cubicBezTo>
                  <a:cubicBezTo>
                    <a:pt x="268778" y="415026"/>
                    <a:pt x="367971" y="370376"/>
                    <a:pt x="406952" y="345111"/>
                  </a:cubicBezTo>
                  <a:cubicBezTo>
                    <a:pt x="475657" y="300679"/>
                    <a:pt x="515727" y="284343"/>
                    <a:pt x="591401" y="245248"/>
                  </a:cubicBezTo>
                  <a:cubicBezTo>
                    <a:pt x="623957" y="228368"/>
                    <a:pt x="654336" y="218458"/>
                    <a:pt x="690485" y="202013"/>
                  </a:cubicBezTo>
                  <a:lnTo>
                    <a:pt x="874608" y="108575"/>
                  </a:lnTo>
                  <a:cubicBezTo>
                    <a:pt x="881686" y="143206"/>
                    <a:pt x="880923" y="167383"/>
                    <a:pt x="879835" y="200815"/>
                  </a:cubicBezTo>
                  <a:lnTo>
                    <a:pt x="698761" y="279987"/>
                  </a:lnTo>
                  <a:cubicBezTo>
                    <a:pt x="641488" y="311133"/>
                    <a:pt x="580622" y="334765"/>
                    <a:pt x="517904" y="359268"/>
                  </a:cubicBezTo>
                  <a:cubicBezTo>
                    <a:pt x="465422" y="379850"/>
                    <a:pt x="510065" y="372990"/>
                    <a:pt x="421216" y="395206"/>
                  </a:cubicBezTo>
                  <a:cubicBezTo>
                    <a:pt x="353272" y="412086"/>
                    <a:pt x="314727" y="436371"/>
                    <a:pt x="235024" y="468279"/>
                  </a:cubicBezTo>
                  <a:cubicBezTo>
                    <a:pt x="207259" y="479387"/>
                    <a:pt x="169258" y="506504"/>
                    <a:pt x="149550" y="512058"/>
                  </a:cubicBezTo>
                  <a:cubicBezTo>
                    <a:pt x="132782" y="498336"/>
                    <a:pt x="141602" y="497029"/>
                    <a:pt x="120696" y="485159"/>
                  </a:cubicBezTo>
                  <a:close/>
                  <a:moveTo>
                    <a:pt x="1028679" y="251019"/>
                  </a:moveTo>
                  <a:cubicBezTo>
                    <a:pt x="1039458" y="222705"/>
                    <a:pt x="1090089" y="146147"/>
                    <a:pt x="1110451" y="126326"/>
                  </a:cubicBezTo>
                  <a:lnTo>
                    <a:pt x="1121557" y="136019"/>
                  </a:lnTo>
                  <a:cubicBezTo>
                    <a:pt x="1141809" y="157908"/>
                    <a:pt x="1138107" y="168254"/>
                    <a:pt x="1136910" y="189054"/>
                  </a:cubicBezTo>
                  <a:cubicBezTo>
                    <a:pt x="1124932" y="199509"/>
                    <a:pt x="1103809" y="217586"/>
                    <a:pt x="1085081" y="222051"/>
                  </a:cubicBezTo>
                  <a:cubicBezTo>
                    <a:pt x="1090852" y="205498"/>
                    <a:pt x="1097167" y="201578"/>
                    <a:pt x="1105442" y="186114"/>
                  </a:cubicBezTo>
                  <a:cubicBezTo>
                    <a:pt x="1123517" y="152136"/>
                    <a:pt x="1102720" y="156819"/>
                    <a:pt x="1100651" y="155948"/>
                  </a:cubicBezTo>
                  <a:lnTo>
                    <a:pt x="1093683" y="169016"/>
                  </a:lnTo>
                  <a:cubicBezTo>
                    <a:pt x="1093247" y="170105"/>
                    <a:pt x="1092920" y="171521"/>
                    <a:pt x="1092485" y="172719"/>
                  </a:cubicBezTo>
                  <a:cubicBezTo>
                    <a:pt x="1089545" y="180777"/>
                    <a:pt x="1090852" y="179580"/>
                    <a:pt x="1087367" y="187312"/>
                  </a:cubicBezTo>
                  <a:cubicBezTo>
                    <a:pt x="1065264" y="237407"/>
                    <a:pt x="1057860" y="241109"/>
                    <a:pt x="1028679" y="251019"/>
                  </a:cubicBezTo>
                  <a:close/>
                  <a:moveTo>
                    <a:pt x="941790" y="291531"/>
                  </a:moveTo>
                  <a:cubicBezTo>
                    <a:pt x="945600" y="275849"/>
                    <a:pt x="983819" y="216171"/>
                    <a:pt x="991876" y="205280"/>
                  </a:cubicBezTo>
                  <a:cubicBezTo>
                    <a:pt x="999280" y="195370"/>
                    <a:pt x="1005813" y="191668"/>
                    <a:pt x="1013109" y="181975"/>
                  </a:cubicBezTo>
                  <a:cubicBezTo>
                    <a:pt x="1046209" y="138523"/>
                    <a:pt x="1057860" y="91478"/>
                    <a:pt x="1088238" y="80043"/>
                  </a:cubicBezTo>
                  <a:cubicBezTo>
                    <a:pt x="1099018" y="107704"/>
                    <a:pt x="1098691" y="102695"/>
                    <a:pt x="1091396" y="117070"/>
                  </a:cubicBezTo>
                  <a:lnTo>
                    <a:pt x="1037281" y="201251"/>
                  </a:lnTo>
                  <a:cubicBezTo>
                    <a:pt x="998736" y="260603"/>
                    <a:pt x="997103" y="283690"/>
                    <a:pt x="941790" y="291531"/>
                  </a:cubicBezTo>
                  <a:close/>
                  <a:moveTo>
                    <a:pt x="922190" y="267681"/>
                  </a:moveTo>
                  <a:cubicBezTo>
                    <a:pt x="916964" y="250475"/>
                    <a:pt x="911084" y="244921"/>
                    <a:pt x="918379" y="230001"/>
                  </a:cubicBezTo>
                  <a:lnTo>
                    <a:pt x="1010169" y="91151"/>
                  </a:lnTo>
                  <a:cubicBezTo>
                    <a:pt x="1041309" y="38987"/>
                    <a:pt x="1035865" y="44432"/>
                    <a:pt x="1059058" y="52055"/>
                  </a:cubicBezTo>
                  <a:cubicBezTo>
                    <a:pt x="1069946" y="88646"/>
                    <a:pt x="976959" y="191341"/>
                    <a:pt x="963566" y="215626"/>
                  </a:cubicBezTo>
                  <a:cubicBezTo>
                    <a:pt x="957360" y="226952"/>
                    <a:pt x="952678" y="234575"/>
                    <a:pt x="947125" y="243178"/>
                  </a:cubicBezTo>
                  <a:cubicBezTo>
                    <a:pt x="936019" y="260276"/>
                    <a:pt x="934277" y="262999"/>
                    <a:pt x="922190" y="267681"/>
                  </a:cubicBezTo>
                  <a:close/>
                  <a:moveTo>
                    <a:pt x="919251" y="197766"/>
                  </a:moveTo>
                  <a:cubicBezTo>
                    <a:pt x="918706" y="196677"/>
                    <a:pt x="918053" y="195044"/>
                    <a:pt x="917835" y="194281"/>
                  </a:cubicBezTo>
                  <a:cubicBezTo>
                    <a:pt x="905858" y="149958"/>
                    <a:pt x="937761" y="129702"/>
                    <a:pt x="952787" y="102368"/>
                  </a:cubicBezTo>
                  <a:lnTo>
                    <a:pt x="990678" y="37027"/>
                  </a:lnTo>
                  <a:cubicBezTo>
                    <a:pt x="1002982" y="22107"/>
                    <a:pt x="989807" y="25701"/>
                    <a:pt x="1019750" y="28641"/>
                  </a:cubicBezTo>
                  <a:cubicBezTo>
                    <a:pt x="1016484" y="50748"/>
                    <a:pt x="926981" y="189272"/>
                    <a:pt x="919251" y="197766"/>
                  </a:cubicBezTo>
                  <a:close/>
                  <a:moveTo>
                    <a:pt x="907818" y="134167"/>
                  </a:moveTo>
                  <a:cubicBezTo>
                    <a:pt x="893989" y="77538"/>
                    <a:pt x="926328" y="48135"/>
                    <a:pt x="968248" y="30275"/>
                  </a:cubicBezTo>
                  <a:lnTo>
                    <a:pt x="907818" y="134167"/>
                  </a:lnTo>
                  <a:close/>
                  <a:moveTo>
                    <a:pt x="13881" y="487337"/>
                  </a:moveTo>
                  <a:cubicBezTo>
                    <a:pt x="-13667" y="514998"/>
                    <a:pt x="-1036" y="599397"/>
                    <a:pt x="59176" y="629018"/>
                  </a:cubicBezTo>
                  <a:cubicBezTo>
                    <a:pt x="81498" y="640018"/>
                    <a:pt x="78122" y="647967"/>
                    <a:pt x="90753" y="671926"/>
                  </a:cubicBezTo>
                  <a:cubicBezTo>
                    <a:pt x="99899" y="689350"/>
                    <a:pt x="105017" y="706121"/>
                    <a:pt x="114381" y="721912"/>
                  </a:cubicBezTo>
                  <a:lnTo>
                    <a:pt x="191144" y="865772"/>
                  </a:lnTo>
                  <a:cubicBezTo>
                    <a:pt x="243844" y="961605"/>
                    <a:pt x="300463" y="1054390"/>
                    <a:pt x="342601" y="1155451"/>
                  </a:cubicBezTo>
                  <a:cubicBezTo>
                    <a:pt x="355885" y="1187251"/>
                    <a:pt x="383868" y="1233752"/>
                    <a:pt x="391272" y="1261522"/>
                  </a:cubicBezTo>
                  <a:cubicBezTo>
                    <a:pt x="381691" y="1264789"/>
                    <a:pt x="368080" y="1267076"/>
                    <a:pt x="358172" y="1272957"/>
                  </a:cubicBezTo>
                  <a:cubicBezTo>
                    <a:pt x="276727" y="1321527"/>
                    <a:pt x="235895" y="1356049"/>
                    <a:pt x="177751" y="1435330"/>
                  </a:cubicBezTo>
                  <a:cubicBezTo>
                    <a:pt x="157499" y="1462991"/>
                    <a:pt x="118627" y="1501542"/>
                    <a:pt x="115252" y="1536064"/>
                  </a:cubicBezTo>
                  <a:cubicBezTo>
                    <a:pt x="113292" y="1556755"/>
                    <a:pt x="115905" y="1536826"/>
                    <a:pt x="110243" y="1553162"/>
                  </a:cubicBezTo>
                  <a:cubicBezTo>
                    <a:pt x="101968" y="1577665"/>
                    <a:pt x="111332" y="1611860"/>
                    <a:pt x="124833" y="1628086"/>
                  </a:cubicBezTo>
                  <a:cubicBezTo>
                    <a:pt x="134742" y="1640065"/>
                    <a:pt x="139642" y="1637779"/>
                    <a:pt x="154559" y="1647144"/>
                  </a:cubicBezTo>
                  <a:cubicBezTo>
                    <a:pt x="165447" y="1654005"/>
                    <a:pt x="174702" y="1658143"/>
                    <a:pt x="188531" y="1661846"/>
                  </a:cubicBezTo>
                  <a:cubicBezTo>
                    <a:pt x="273024" y="1684715"/>
                    <a:pt x="481102" y="1698546"/>
                    <a:pt x="550134" y="1689725"/>
                  </a:cubicBezTo>
                  <a:cubicBezTo>
                    <a:pt x="572564" y="1686784"/>
                    <a:pt x="565813" y="1692338"/>
                    <a:pt x="588788" y="1689180"/>
                  </a:cubicBezTo>
                  <a:cubicBezTo>
                    <a:pt x="600656" y="1687547"/>
                    <a:pt x="618404" y="1682973"/>
                    <a:pt x="630382" y="1681666"/>
                  </a:cubicBezTo>
                  <a:cubicBezTo>
                    <a:pt x="710411" y="1672954"/>
                    <a:pt x="699741" y="1686676"/>
                    <a:pt x="806556" y="1660975"/>
                  </a:cubicBezTo>
                  <a:cubicBezTo>
                    <a:pt x="828659" y="1655638"/>
                    <a:pt x="847823" y="1659995"/>
                    <a:pt x="867204" y="1648995"/>
                  </a:cubicBezTo>
                  <a:cubicBezTo>
                    <a:pt x="873955" y="1645075"/>
                    <a:pt x="873084" y="1644857"/>
                    <a:pt x="882992" y="1641808"/>
                  </a:cubicBezTo>
                  <a:cubicBezTo>
                    <a:pt x="885061" y="1625364"/>
                    <a:pt x="887348" y="1615889"/>
                    <a:pt x="889852" y="1598683"/>
                  </a:cubicBezTo>
                  <a:cubicBezTo>
                    <a:pt x="893663" y="1572655"/>
                    <a:pt x="881359" y="1565903"/>
                    <a:pt x="886694" y="1541727"/>
                  </a:cubicBezTo>
                  <a:cubicBezTo>
                    <a:pt x="901285" y="1474861"/>
                    <a:pt x="859582" y="1435983"/>
                    <a:pt x="824848" y="1384037"/>
                  </a:cubicBezTo>
                  <a:cubicBezTo>
                    <a:pt x="804051" y="1353000"/>
                    <a:pt x="779988" y="1331328"/>
                    <a:pt x="748194" y="1308676"/>
                  </a:cubicBezTo>
                  <a:cubicBezTo>
                    <a:pt x="723913" y="1291361"/>
                    <a:pt x="718795" y="1286896"/>
                    <a:pt x="682646" y="1271541"/>
                  </a:cubicBezTo>
                  <a:cubicBezTo>
                    <a:pt x="634410" y="1250849"/>
                    <a:pt x="568753" y="1243553"/>
                    <a:pt x="512460" y="1234950"/>
                  </a:cubicBezTo>
                  <a:lnTo>
                    <a:pt x="467600" y="1147610"/>
                  </a:lnTo>
                  <a:cubicBezTo>
                    <a:pt x="450505" y="1117662"/>
                    <a:pt x="434282" y="1095555"/>
                    <a:pt x="420018" y="1062667"/>
                  </a:cubicBezTo>
                  <a:cubicBezTo>
                    <a:pt x="398459" y="1013116"/>
                    <a:pt x="373089" y="976307"/>
                    <a:pt x="352401" y="929370"/>
                  </a:cubicBezTo>
                  <a:cubicBezTo>
                    <a:pt x="344561" y="911728"/>
                    <a:pt x="335959" y="902798"/>
                    <a:pt x="326160" y="887008"/>
                  </a:cubicBezTo>
                  <a:cubicBezTo>
                    <a:pt x="309827" y="860762"/>
                    <a:pt x="296543" y="822537"/>
                    <a:pt x="280320" y="800430"/>
                  </a:cubicBezTo>
                  <a:cubicBezTo>
                    <a:pt x="261809" y="775056"/>
                    <a:pt x="159894" y="613445"/>
                    <a:pt x="156301" y="587418"/>
                  </a:cubicBezTo>
                  <a:lnTo>
                    <a:pt x="164249" y="536996"/>
                  </a:lnTo>
                  <a:cubicBezTo>
                    <a:pt x="174376" y="525779"/>
                    <a:pt x="194193" y="524908"/>
                    <a:pt x="206714" y="518156"/>
                  </a:cubicBezTo>
                  <a:cubicBezTo>
                    <a:pt x="224136" y="508573"/>
                    <a:pt x="230233" y="503237"/>
                    <a:pt x="246348" y="493544"/>
                  </a:cubicBezTo>
                  <a:cubicBezTo>
                    <a:pt x="274549" y="476664"/>
                    <a:pt x="306234" y="472199"/>
                    <a:pt x="335742" y="455320"/>
                  </a:cubicBezTo>
                  <a:cubicBezTo>
                    <a:pt x="367209" y="437351"/>
                    <a:pt x="379840" y="424065"/>
                    <a:pt x="422195" y="414481"/>
                  </a:cubicBezTo>
                  <a:cubicBezTo>
                    <a:pt x="440488" y="410343"/>
                    <a:pt x="457256" y="408056"/>
                    <a:pt x="475331" y="403264"/>
                  </a:cubicBezTo>
                  <a:lnTo>
                    <a:pt x="611980" y="344240"/>
                  </a:lnTo>
                  <a:cubicBezTo>
                    <a:pt x="641270" y="329211"/>
                    <a:pt x="671649" y="317450"/>
                    <a:pt x="701483" y="301332"/>
                  </a:cubicBezTo>
                  <a:cubicBezTo>
                    <a:pt x="730773" y="285541"/>
                    <a:pt x="866986" y="225210"/>
                    <a:pt x="886150" y="222705"/>
                  </a:cubicBezTo>
                  <a:lnTo>
                    <a:pt x="909451" y="303837"/>
                  </a:lnTo>
                  <a:cubicBezTo>
                    <a:pt x="892030" y="316578"/>
                    <a:pt x="794687" y="368416"/>
                    <a:pt x="784126" y="408274"/>
                  </a:cubicBezTo>
                  <a:cubicBezTo>
                    <a:pt x="781077" y="419709"/>
                    <a:pt x="768773" y="593190"/>
                    <a:pt x="775306" y="616930"/>
                  </a:cubicBezTo>
                  <a:cubicBezTo>
                    <a:pt x="780968" y="637295"/>
                    <a:pt x="788154" y="628474"/>
                    <a:pt x="803507" y="624662"/>
                  </a:cubicBezTo>
                  <a:cubicBezTo>
                    <a:pt x="846625" y="613990"/>
                    <a:pt x="817553" y="644374"/>
                    <a:pt x="959211" y="579250"/>
                  </a:cubicBezTo>
                  <a:cubicBezTo>
                    <a:pt x="986867" y="566509"/>
                    <a:pt x="980334" y="555183"/>
                    <a:pt x="1025195" y="550391"/>
                  </a:cubicBezTo>
                  <a:cubicBezTo>
                    <a:pt x="1051871" y="608545"/>
                    <a:pt x="1099453" y="642849"/>
                    <a:pt x="1162824" y="657551"/>
                  </a:cubicBezTo>
                  <a:cubicBezTo>
                    <a:pt x="1188521" y="663540"/>
                    <a:pt x="1224670" y="660818"/>
                    <a:pt x="1248516" y="652215"/>
                  </a:cubicBezTo>
                  <a:cubicBezTo>
                    <a:pt x="1267352" y="645463"/>
                    <a:pt x="1262779" y="641107"/>
                    <a:pt x="1279765" y="629890"/>
                  </a:cubicBezTo>
                  <a:cubicBezTo>
                    <a:pt x="1294791" y="619871"/>
                    <a:pt x="1302304" y="621831"/>
                    <a:pt x="1313955" y="615515"/>
                  </a:cubicBezTo>
                  <a:cubicBezTo>
                    <a:pt x="1325823" y="609089"/>
                    <a:pt x="1328654" y="599833"/>
                    <a:pt x="1338998" y="591338"/>
                  </a:cubicBezTo>
                  <a:cubicBezTo>
                    <a:pt x="1379285" y="558450"/>
                    <a:pt x="1401062" y="496811"/>
                    <a:pt x="1386363" y="443776"/>
                  </a:cubicBezTo>
                  <a:cubicBezTo>
                    <a:pt x="1384947" y="438875"/>
                    <a:pt x="1375474" y="416006"/>
                    <a:pt x="1372534" y="409363"/>
                  </a:cubicBezTo>
                  <a:cubicBezTo>
                    <a:pt x="1369812" y="403047"/>
                    <a:pt x="1367961" y="399997"/>
                    <a:pt x="1364259" y="392810"/>
                  </a:cubicBezTo>
                  <a:cubicBezTo>
                    <a:pt x="1355875" y="376366"/>
                    <a:pt x="1359904" y="389543"/>
                    <a:pt x="1355113" y="372227"/>
                  </a:cubicBezTo>
                  <a:cubicBezTo>
                    <a:pt x="1365130" y="368742"/>
                    <a:pt x="1377979" y="367545"/>
                    <a:pt x="1386145" y="363406"/>
                  </a:cubicBezTo>
                  <a:cubicBezTo>
                    <a:pt x="1389520" y="361664"/>
                    <a:pt x="1404437" y="349140"/>
                    <a:pt x="1411079" y="344457"/>
                  </a:cubicBezTo>
                  <a:cubicBezTo>
                    <a:pt x="1456157" y="312658"/>
                    <a:pt x="1468026" y="309282"/>
                    <a:pt x="1515281" y="272255"/>
                  </a:cubicBezTo>
                  <a:cubicBezTo>
                    <a:pt x="1533900" y="257662"/>
                    <a:pt x="1557419" y="255484"/>
                    <a:pt x="1580503" y="259840"/>
                  </a:cubicBezTo>
                  <a:cubicBezTo>
                    <a:pt x="1579740" y="216715"/>
                    <a:pt x="1537820" y="210726"/>
                    <a:pt x="1505808" y="193083"/>
                  </a:cubicBezTo>
                  <a:cubicBezTo>
                    <a:pt x="1458662" y="167274"/>
                    <a:pt x="1406724" y="141899"/>
                    <a:pt x="1353480" y="129593"/>
                  </a:cubicBezTo>
                  <a:cubicBezTo>
                    <a:pt x="1302631" y="117832"/>
                    <a:pt x="1243071" y="160739"/>
                    <a:pt x="1193856" y="177946"/>
                  </a:cubicBezTo>
                  <a:cubicBezTo>
                    <a:pt x="1172406" y="152027"/>
                    <a:pt x="1196578" y="165096"/>
                    <a:pt x="1154767" y="142226"/>
                  </a:cubicBezTo>
                  <a:cubicBezTo>
                    <a:pt x="1139523" y="133950"/>
                    <a:pt x="1119597" y="84399"/>
                    <a:pt x="1090743" y="54015"/>
                  </a:cubicBezTo>
                  <a:cubicBezTo>
                    <a:pt x="1075063" y="37462"/>
                    <a:pt x="1061671" y="39640"/>
                    <a:pt x="1050347" y="16771"/>
                  </a:cubicBezTo>
                  <a:cubicBezTo>
                    <a:pt x="1026501" y="16226"/>
                    <a:pt x="1015939" y="8494"/>
                    <a:pt x="1002656" y="0"/>
                  </a:cubicBezTo>
                  <a:cubicBezTo>
                    <a:pt x="969990" y="2940"/>
                    <a:pt x="946907" y="-2178"/>
                    <a:pt x="922844" y="13613"/>
                  </a:cubicBezTo>
                  <a:cubicBezTo>
                    <a:pt x="907164" y="23850"/>
                    <a:pt x="892030" y="43670"/>
                    <a:pt x="884081" y="66757"/>
                  </a:cubicBezTo>
                  <a:cubicBezTo>
                    <a:pt x="878419" y="82983"/>
                    <a:pt x="879399" y="87339"/>
                    <a:pt x="864700" y="93874"/>
                  </a:cubicBezTo>
                  <a:cubicBezTo>
                    <a:pt x="854356" y="98447"/>
                    <a:pt x="843467" y="101715"/>
                    <a:pt x="829857" y="107813"/>
                  </a:cubicBezTo>
                  <a:lnTo>
                    <a:pt x="513767" y="257009"/>
                  </a:lnTo>
                  <a:cubicBezTo>
                    <a:pt x="426769" y="300788"/>
                    <a:pt x="357736" y="346418"/>
                    <a:pt x="270302" y="386167"/>
                  </a:cubicBezTo>
                  <a:cubicBezTo>
                    <a:pt x="249179" y="395859"/>
                    <a:pt x="230995" y="406858"/>
                    <a:pt x="209001" y="417748"/>
                  </a:cubicBezTo>
                  <a:cubicBezTo>
                    <a:pt x="174158" y="435064"/>
                    <a:pt x="153688" y="451508"/>
                    <a:pt x="120043" y="466210"/>
                  </a:cubicBezTo>
                  <a:cubicBezTo>
                    <a:pt x="97721" y="475902"/>
                    <a:pt x="104908" y="466645"/>
                    <a:pt x="80844" y="465230"/>
                  </a:cubicBezTo>
                  <a:cubicBezTo>
                    <a:pt x="72351" y="464794"/>
                    <a:pt x="47744" y="468061"/>
                    <a:pt x="44042" y="469477"/>
                  </a:cubicBezTo>
                  <a:lnTo>
                    <a:pt x="22483" y="481129"/>
                  </a:lnTo>
                  <a:cubicBezTo>
                    <a:pt x="12247" y="487228"/>
                    <a:pt x="21176" y="480367"/>
                    <a:pt x="13881" y="487337"/>
                  </a:cubicBezTo>
                  <a:close/>
                </a:path>
              </a:pathLst>
            </a:custGeom>
            <a:grpFill/>
            <a:ln w="1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30" name="任意多边形: 形状 129">
              <a:extLst>
                <a:ext uri="{FF2B5EF4-FFF2-40B4-BE49-F238E27FC236}">
                  <a16:creationId xmlns:a16="http://schemas.microsoft.com/office/drawing/2014/main" id="{F8F28BFF-A860-4DEC-8745-5327A5B79C88}"/>
                </a:ext>
              </a:extLst>
            </p:cNvPr>
            <p:cNvSpPr/>
            <p:nvPr/>
          </p:nvSpPr>
          <p:spPr>
            <a:xfrm>
              <a:off x="4545546" y="450419"/>
              <a:ext cx="238445" cy="71289"/>
            </a:xfrm>
            <a:custGeom>
              <a:avLst/>
              <a:gdLst>
                <a:gd name="connsiteX0" fmla="*/ 0 w 238445"/>
                <a:gd name="connsiteY0" fmla="*/ 23632 h 71289"/>
                <a:gd name="connsiteX1" fmla="*/ 41485 w 238445"/>
                <a:gd name="connsiteY1" fmla="*/ 46283 h 71289"/>
                <a:gd name="connsiteX2" fmla="*/ 173017 w 238445"/>
                <a:gd name="connsiteY2" fmla="*/ 67084 h 71289"/>
                <a:gd name="connsiteX3" fmla="*/ 204157 w 238445"/>
                <a:gd name="connsiteY3" fmla="*/ 32126 h 71289"/>
                <a:gd name="connsiteX4" fmla="*/ 68488 w 238445"/>
                <a:gd name="connsiteY4" fmla="*/ 12742 h 71289"/>
                <a:gd name="connsiteX5" fmla="*/ 0 w 238445"/>
                <a:gd name="connsiteY5" fmla="*/ 0 h 71289"/>
                <a:gd name="connsiteX6" fmla="*/ 0 w 238445"/>
                <a:gd name="connsiteY6" fmla="*/ 23632 h 71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8445" h="71289">
                  <a:moveTo>
                    <a:pt x="0" y="23632"/>
                  </a:moveTo>
                  <a:cubicBezTo>
                    <a:pt x="10780" y="27879"/>
                    <a:pt x="18075" y="42036"/>
                    <a:pt x="41485" y="46283"/>
                  </a:cubicBezTo>
                  <a:lnTo>
                    <a:pt x="173017" y="67084"/>
                  </a:lnTo>
                  <a:cubicBezTo>
                    <a:pt x="269597" y="82874"/>
                    <a:pt x="240525" y="50422"/>
                    <a:pt x="204157" y="32126"/>
                  </a:cubicBezTo>
                  <a:cubicBezTo>
                    <a:pt x="185974" y="22869"/>
                    <a:pt x="94293" y="13722"/>
                    <a:pt x="68488" y="12742"/>
                  </a:cubicBezTo>
                  <a:cubicBezTo>
                    <a:pt x="13393" y="10672"/>
                    <a:pt x="47147" y="4574"/>
                    <a:pt x="0" y="0"/>
                  </a:cubicBezTo>
                  <a:lnTo>
                    <a:pt x="0" y="23632"/>
                  </a:lnTo>
                  <a:close/>
                </a:path>
              </a:pathLst>
            </a:custGeom>
            <a:grpFill/>
            <a:ln w="1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31" name="任意多边形: 形状 130">
              <a:extLst>
                <a:ext uri="{FF2B5EF4-FFF2-40B4-BE49-F238E27FC236}">
                  <a16:creationId xmlns:a16="http://schemas.microsoft.com/office/drawing/2014/main" id="{7947FB7E-FE81-44A5-B0C6-4895FDC4ABB9}"/>
                </a:ext>
              </a:extLst>
            </p:cNvPr>
            <p:cNvSpPr/>
            <p:nvPr/>
          </p:nvSpPr>
          <p:spPr>
            <a:xfrm>
              <a:off x="4111453" y="716606"/>
              <a:ext cx="64658" cy="217337"/>
            </a:xfrm>
            <a:custGeom>
              <a:avLst/>
              <a:gdLst>
                <a:gd name="connsiteX0" fmla="*/ 34598 w 64658"/>
                <a:gd name="connsiteY0" fmla="*/ 217338 h 217337"/>
                <a:gd name="connsiteX1" fmla="*/ 64541 w 64658"/>
                <a:gd name="connsiteY1" fmla="*/ 10315 h 217337"/>
                <a:gd name="connsiteX2" fmla="*/ 41675 w 64658"/>
                <a:gd name="connsiteY2" fmla="*/ 187 h 217337"/>
                <a:gd name="connsiteX3" fmla="*/ 11297 w 64658"/>
                <a:gd name="connsiteY3" fmla="*/ 119979 h 217337"/>
                <a:gd name="connsiteX4" fmla="*/ 34598 w 64658"/>
                <a:gd name="connsiteY4" fmla="*/ 217338 h 217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658" h="217337">
                  <a:moveTo>
                    <a:pt x="34598" y="217338"/>
                  </a:moveTo>
                  <a:cubicBezTo>
                    <a:pt x="48317" y="182053"/>
                    <a:pt x="66283" y="52569"/>
                    <a:pt x="64541" y="10315"/>
                  </a:cubicBezTo>
                  <a:cubicBezTo>
                    <a:pt x="42655" y="-3625"/>
                    <a:pt x="70094" y="840"/>
                    <a:pt x="41675" y="187"/>
                  </a:cubicBezTo>
                  <a:cubicBezTo>
                    <a:pt x="27956" y="18700"/>
                    <a:pt x="19028" y="90793"/>
                    <a:pt x="11297" y="119979"/>
                  </a:cubicBezTo>
                  <a:cubicBezTo>
                    <a:pt x="1497" y="157333"/>
                    <a:pt x="-16686" y="216140"/>
                    <a:pt x="34598" y="217338"/>
                  </a:cubicBezTo>
                  <a:close/>
                </a:path>
              </a:pathLst>
            </a:custGeom>
            <a:grpFill/>
            <a:ln w="1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32" name="任意多边形: 形状 131">
              <a:extLst>
                <a:ext uri="{FF2B5EF4-FFF2-40B4-BE49-F238E27FC236}">
                  <a16:creationId xmlns:a16="http://schemas.microsoft.com/office/drawing/2014/main" id="{31FE4893-046C-4402-AFB7-25DF76451512}"/>
                </a:ext>
              </a:extLst>
            </p:cNvPr>
            <p:cNvSpPr/>
            <p:nvPr/>
          </p:nvSpPr>
          <p:spPr>
            <a:xfrm>
              <a:off x="4288938" y="724634"/>
              <a:ext cx="78239" cy="187035"/>
            </a:xfrm>
            <a:custGeom>
              <a:avLst/>
              <a:gdLst>
                <a:gd name="connsiteX0" fmla="*/ 77930 w 78239"/>
                <a:gd name="connsiteY0" fmla="*/ 186114 h 187035"/>
                <a:gd name="connsiteX1" fmla="*/ 55064 w 78239"/>
                <a:gd name="connsiteY1" fmla="*/ 84072 h 187035"/>
                <a:gd name="connsiteX2" fmla="*/ 40801 w 78239"/>
                <a:gd name="connsiteY2" fmla="*/ 35502 h 187035"/>
                <a:gd name="connsiteX3" fmla="*/ 29695 w 78239"/>
                <a:gd name="connsiteY3" fmla="*/ 16880 h 187035"/>
                <a:gd name="connsiteX4" fmla="*/ 11293 w 78239"/>
                <a:gd name="connsiteY4" fmla="*/ 0 h 187035"/>
                <a:gd name="connsiteX5" fmla="*/ 22399 w 78239"/>
                <a:gd name="connsiteY5" fmla="*/ 108793 h 187035"/>
                <a:gd name="connsiteX6" fmla="*/ 77930 w 78239"/>
                <a:gd name="connsiteY6" fmla="*/ 186114 h 187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8239" h="187035">
                  <a:moveTo>
                    <a:pt x="77930" y="186114"/>
                  </a:moveTo>
                  <a:cubicBezTo>
                    <a:pt x="80870" y="160086"/>
                    <a:pt x="62033" y="104110"/>
                    <a:pt x="55064" y="84072"/>
                  </a:cubicBezTo>
                  <a:cubicBezTo>
                    <a:pt x="48314" y="65015"/>
                    <a:pt x="46572" y="55213"/>
                    <a:pt x="40801" y="35502"/>
                  </a:cubicBezTo>
                  <a:cubicBezTo>
                    <a:pt x="36663" y="21345"/>
                    <a:pt x="36336" y="26137"/>
                    <a:pt x="29695" y="16880"/>
                  </a:cubicBezTo>
                  <a:cubicBezTo>
                    <a:pt x="17826" y="218"/>
                    <a:pt x="31328" y="6425"/>
                    <a:pt x="11293" y="0"/>
                  </a:cubicBezTo>
                  <a:cubicBezTo>
                    <a:pt x="-14403" y="14484"/>
                    <a:pt x="10095" y="48026"/>
                    <a:pt x="22399" y="108793"/>
                  </a:cubicBezTo>
                  <a:cubicBezTo>
                    <a:pt x="31001" y="150394"/>
                    <a:pt x="40583" y="193955"/>
                    <a:pt x="77930" y="186114"/>
                  </a:cubicBezTo>
                  <a:close/>
                </a:path>
              </a:pathLst>
            </a:custGeom>
            <a:grpFill/>
            <a:ln w="1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33" name="任意多边形: 形状 132">
              <a:extLst>
                <a:ext uri="{FF2B5EF4-FFF2-40B4-BE49-F238E27FC236}">
                  <a16:creationId xmlns:a16="http://schemas.microsoft.com/office/drawing/2014/main" id="{ED980D69-A62E-401B-90E9-13D66210EF62}"/>
                </a:ext>
              </a:extLst>
            </p:cNvPr>
            <p:cNvSpPr/>
            <p:nvPr/>
          </p:nvSpPr>
          <p:spPr>
            <a:xfrm>
              <a:off x="4492439" y="614534"/>
              <a:ext cx="193676" cy="111190"/>
            </a:xfrm>
            <a:custGeom>
              <a:avLst/>
              <a:gdLst>
                <a:gd name="connsiteX0" fmla="*/ 193676 w 193676"/>
                <a:gd name="connsiteY0" fmla="*/ 106288 h 111190"/>
                <a:gd name="connsiteX1" fmla="*/ 176908 w 193676"/>
                <a:gd name="connsiteY1" fmla="*/ 84508 h 111190"/>
                <a:gd name="connsiteX2" fmla="*/ 165693 w 193676"/>
                <a:gd name="connsiteY2" fmla="*/ 60441 h 111190"/>
                <a:gd name="connsiteX3" fmla="*/ 150994 w 193676"/>
                <a:gd name="connsiteY3" fmla="*/ 74925 h 111190"/>
                <a:gd name="connsiteX4" fmla="*/ 76626 w 193676"/>
                <a:gd name="connsiteY4" fmla="*/ 34086 h 111190"/>
                <a:gd name="connsiteX5" fmla="*/ 952 w 193676"/>
                <a:gd name="connsiteY5" fmla="*/ 0 h 111190"/>
                <a:gd name="connsiteX6" fmla="*/ 10969 w 193676"/>
                <a:gd name="connsiteY6" fmla="*/ 25156 h 111190"/>
                <a:gd name="connsiteX7" fmla="*/ 86099 w 193676"/>
                <a:gd name="connsiteY7" fmla="*/ 72747 h 111190"/>
                <a:gd name="connsiteX8" fmla="*/ 193676 w 193676"/>
                <a:gd name="connsiteY8" fmla="*/ 106288 h 111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3676" h="111190">
                  <a:moveTo>
                    <a:pt x="193676" y="106288"/>
                  </a:moveTo>
                  <a:cubicBezTo>
                    <a:pt x="186381" y="87448"/>
                    <a:pt x="187361" y="102041"/>
                    <a:pt x="176908" y="84508"/>
                  </a:cubicBezTo>
                  <a:cubicBezTo>
                    <a:pt x="170049" y="72855"/>
                    <a:pt x="175057" y="72747"/>
                    <a:pt x="165693" y="60441"/>
                  </a:cubicBezTo>
                  <a:lnTo>
                    <a:pt x="150994" y="74925"/>
                  </a:lnTo>
                  <a:cubicBezTo>
                    <a:pt x="122140" y="62510"/>
                    <a:pt x="101343" y="47481"/>
                    <a:pt x="76626" y="34086"/>
                  </a:cubicBezTo>
                  <a:cubicBezTo>
                    <a:pt x="52998" y="21345"/>
                    <a:pt x="36557" y="871"/>
                    <a:pt x="952" y="0"/>
                  </a:cubicBezTo>
                  <a:cubicBezTo>
                    <a:pt x="-1770" y="16444"/>
                    <a:pt x="1279" y="16771"/>
                    <a:pt x="10969" y="25156"/>
                  </a:cubicBezTo>
                  <a:cubicBezTo>
                    <a:pt x="34379" y="45412"/>
                    <a:pt x="57463" y="60876"/>
                    <a:pt x="86099" y="72747"/>
                  </a:cubicBezTo>
                  <a:cubicBezTo>
                    <a:pt x="119962" y="86795"/>
                    <a:pt x="153825" y="124584"/>
                    <a:pt x="193676" y="106288"/>
                  </a:cubicBezTo>
                  <a:close/>
                </a:path>
              </a:pathLst>
            </a:custGeom>
            <a:grpFill/>
            <a:ln w="1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34" name="任意多边形: 形状 133">
              <a:extLst>
                <a:ext uri="{FF2B5EF4-FFF2-40B4-BE49-F238E27FC236}">
                  <a16:creationId xmlns:a16="http://schemas.microsoft.com/office/drawing/2014/main" id="{DA459A48-8BBA-4D01-A1E2-D32D54F8F544}"/>
                </a:ext>
              </a:extLst>
            </p:cNvPr>
            <p:cNvSpPr/>
            <p:nvPr/>
          </p:nvSpPr>
          <p:spPr>
            <a:xfrm>
              <a:off x="4404634" y="694235"/>
              <a:ext cx="129436" cy="151995"/>
            </a:xfrm>
            <a:custGeom>
              <a:avLst/>
              <a:gdLst>
                <a:gd name="connsiteX0" fmla="*/ 3609 w 129436"/>
                <a:gd name="connsiteY0" fmla="*/ 1431 h 151995"/>
                <a:gd name="connsiteX1" fmla="*/ 18853 w 129436"/>
                <a:gd name="connsiteY1" fmla="*/ 45754 h 151995"/>
                <a:gd name="connsiteX2" fmla="*/ 79828 w 129436"/>
                <a:gd name="connsiteY2" fmla="*/ 131460 h 151995"/>
                <a:gd name="connsiteX3" fmla="*/ 128608 w 129436"/>
                <a:gd name="connsiteY3" fmla="*/ 151607 h 151995"/>
                <a:gd name="connsiteX4" fmla="*/ 72860 w 129436"/>
                <a:gd name="connsiteY4" fmla="*/ 69822 h 151995"/>
                <a:gd name="connsiteX5" fmla="*/ 3609 w 129436"/>
                <a:gd name="connsiteY5" fmla="*/ 1431 h 151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9436" h="151995">
                  <a:moveTo>
                    <a:pt x="3609" y="1431"/>
                  </a:moveTo>
                  <a:cubicBezTo>
                    <a:pt x="-4666" y="16351"/>
                    <a:pt x="1649" y="17658"/>
                    <a:pt x="18853" y="45754"/>
                  </a:cubicBezTo>
                  <a:cubicBezTo>
                    <a:pt x="30286" y="64486"/>
                    <a:pt x="61971" y="113927"/>
                    <a:pt x="79828" y="131460"/>
                  </a:cubicBezTo>
                  <a:cubicBezTo>
                    <a:pt x="91914" y="143222"/>
                    <a:pt x="104000" y="154221"/>
                    <a:pt x="128608" y="151607"/>
                  </a:cubicBezTo>
                  <a:cubicBezTo>
                    <a:pt x="133835" y="122857"/>
                    <a:pt x="114235" y="136034"/>
                    <a:pt x="72860" y="69822"/>
                  </a:cubicBezTo>
                  <a:cubicBezTo>
                    <a:pt x="59140" y="47932"/>
                    <a:pt x="33879" y="-9786"/>
                    <a:pt x="3609" y="1431"/>
                  </a:cubicBezTo>
                  <a:close/>
                </a:path>
              </a:pathLst>
            </a:custGeom>
            <a:grpFill/>
            <a:ln w="1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35" name="任意多边形: 形状 134">
              <a:extLst>
                <a:ext uri="{FF2B5EF4-FFF2-40B4-BE49-F238E27FC236}">
                  <a16:creationId xmlns:a16="http://schemas.microsoft.com/office/drawing/2014/main" id="{041CE322-1EC8-4C41-B009-DFA51AAFF081}"/>
                </a:ext>
              </a:extLst>
            </p:cNvPr>
            <p:cNvSpPr/>
            <p:nvPr/>
          </p:nvSpPr>
          <p:spPr>
            <a:xfrm>
              <a:off x="3353431" y="1353435"/>
              <a:ext cx="123981" cy="143180"/>
            </a:xfrm>
            <a:custGeom>
              <a:avLst/>
              <a:gdLst>
                <a:gd name="connsiteX0" fmla="*/ 122985 w 123981"/>
                <a:gd name="connsiteY0" fmla="*/ 0 h 143180"/>
                <a:gd name="connsiteX1" fmla="*/ 1579 w 123981"/>
                <a:gd name="connsiteY1" fmla="*/ 137652 h 143180"/>
                <a:gd name="connsiteX2" fmla="*/ 56674 w 123981"/>
                <a:gd name="connsiteY2" fmla="*/ 70786 h 143180"/>
                <a:gd name="connsiteX3" fmla="*/ 102950 w 123981"/>
                <a:gd name="connsiteY3" fmla="*/ 33324 h 143180"/>
                <a:gd name="connsiteX4" fmla="*/ 122440 w 123981"/>
                <a:gd name="connsiteY4" fmla="*/ 18622 h 143180"/>
                <a:gd name="connsiteX5" fmla="*/ 122985 w 123981"/>
                <a:gd name="connsiteY5" fmla="*/ 0 h 143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3981" h="143180">
                  <a:moveTo>
                    <a:pt x="122985" y="0"/>
                  </a:moveTo>
                  <a:cubicBezTo>
                    <a:pt x="67781" y="6099"/>
                    <a:pt x="-12249" y="123604"/>
                    <a:pt x="1579" y="137652"/>
                  </a:cubicBezTo>
                  <a:cubicBezTo>
                    <a:pt x="22811" y="159324"/>
                    <a:pt x="23574" y="113149"/>
                    <a:pt x="56674" y="70786"/>
                  </a:cubicBezTo>
                  <a:lnTo>
                    <a:pt x="102950" y="33324"/>
                  </a:lnTo>
                  <a:cubicBezTo>
                    <a:pt x="125707" y="21018"/>
                    <a:pt x="118194" y="30493"/>
                    <a:pt x="122440" y="18622"/>
                  </a:cubicBezTo>
                  <a:cubicBezTo>
                    <a:pt x="125271" y="10564"/>
                    <a:pt x="123420" y="8059"/>
                    <a:pt x="122985" y="0"/>
                  </a:cubicBezTo>
                  <a:close/>
                </a:path>
              </a:pathLst>
            </a:custGeom>
            <a:grpFill/>
            <a:ln w="1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36" name="任意多边形: 形状 135">
              <a:extLst>
                <a:ext uri="{FF2B5EF4-FFF2-40B4-BE49-F238E27FC236}">
                  <a16:creationId xmlns:a16="http://schemas.microsoft.com/office/drawing/2014/main" id="{0BEA859A-0555-4E60-82A4-964CBA75A39D}"/>
                </a:ext>
              </a:extLst>
            </p:cNvPr>
            <p:cNvSpPr/>
            <p:nvPr/>
          </p:nvSpPr>
          <p:spPr>
            <a:xfrm>
              <a:off x="3427268" y="1404245"/>
              <a:ext cx="71910" cy="86514"/>
            </a:xfrm>
            <a:custGeom>
              <a:avLst/>
              <a:gdLst>
                <a:gd name="connsiteX0" fmla="*/ 14957 w 71910"/>
                <a:gd name="connsiteY0" fmla="*/ 86515 h 86514"/>
                <a:gd name="connsiteX1" fmla="*/ 59818 w 71910"/>
                <a:gd name="connsiteY1" fmla="*/ 22916 h 86514"/>
                <a:gd name="connsiteX2" fmla="*/ 71904 w 71910"/>
                <a:gd name="connsiteY2" fmla="*/ 156 h 86514"/>
                <a:gd name="connsiteX3" fmla="*/ 22797 w 71910"/>
                <a:gd name="connsiteY3" fmla="*/ 34895 h 86514"/>
                <a:gd name="connsiteX4" fmla="*/ 5702 w 71910"/>
                <a:gd name="connsiteY4" fmla="*/ 62556 h 86514"/>
                <a:gd name="connsiteX5" fmla="*/ 14957 w 71910"/>
                <a:gd name="connsiteY5" fmla="*/ 86515 h 86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910" h="86514">
                  <a:moveTo>
                    <a:pt x="14957" y="86515"/>
                  </a:moveTo>
                  <a:cubicBezTo>
                    <a:pt x="30310" y="74427"/>
                    <a:pt x="21817" y="53626"/>
                    <a:pt x="59818" y="22916"/>
                  </a:cubicBezTo>
                  <a:cubicBezTo>
                    <a:pt x="71033" y="13877"/>
                    <a:pt x="72013" y="17580"/>
                    <a:pt x="71904" y="156"/>
                  </a:cubicBezTo>
                  <a:cubicBezTo>
                    <a:pt x="42941" y="-1914"/>
                    <a:pt x="35428" y="17035"/>
                    <a:pt x="22797" y="34895"/>
                  </a:cubicBezTo>
                  <a:cubicBezTo>
                    <a:pt x="18768" y="40449"/>
                    <a:pt x="8751" y="56240"/>
                    <a:pt x="5702" y="62556"/>
                  </a:cubicBezTo>
                  <a:cubicBezTo>
                    <a:pt x="-2900" y="80090"/>
                    <a:pt x="-3226" y="81070"/>
                    <a:pt x="14957" y="86515"/>
                  </a:cubicBezTo>
                  <a:close/>
                </a:path>
              </a:pathLst>
            </a:custGeom>
            <a:grpFill/>
            <a:ln w="1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37" name="任意多边形: 形状 136">
              <a:extLst>
                <a:ext uri="{FF2B5EF4-FFF2-40B4-BE49-F238E27FC236}">
                  <a16:creationId xmlns:a16="http://schemas.microsoft.com/office/drawing/2014/main" id="{06088159-7067-429D-8157-2761CE70902D}"/>
                </a:ext>
              </a:extLst>
            </p:cNvPr>
            <p:cNvSpPr/>
            <p:nvPr/>
          </p:nvSpPr>
          <p:spPr>
            <a:xfrm>
              <a:off x="3494272" y="1480197"/>
              <a:ext cx="19052" cy="26681"/>
            </a:xfrm>
            <a:custGeom>
              <a:avLst/>
              <a:gdLst>
                <a:gd name="connsiteX0" fmla="*/ 0 w 19052"/>
                <a:gd name="connsiteY0" fmla="*/ 8059 h 26681"/>
                <a:gd name="connsiteX1" fmla="*/ 4791 w 19052"/>
                <a:gd name="connsiteY1" fmla="*/ 26681 h 26681"/>
                <a:gd name="connsiteX2" fmla="*/ 18184 w 19052"/>
                <a:gd name="connsiteY2" fmla="*/ 17860 h 26681"/>
                <a:gd name="connsiteX3" fmla="*/ 17313 w 19052"/>
                <a:gd name="connsiteY3" fmla="*/ 0 h 26681"/>
                <a:gd name="connsiteX4" fmla="*/ 0 w 19052"/>
                <a:gd name="connsiteY4" fmla="*/ 8059 h 26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2" h="26681">
                  <a:moveTo>
                    <a:pt x="0" y="8059"/>
                  </a:moveTo>
                  <a:lnTo>
                    <a:pt x="4791" y="26681"/>
                  </a:lnTo>
                  <a:cubicBezTo>
                    <a:pt x="20144" y="20365"/>
                    <a:pt x="10780" y="35175"/>
                    <a:pt x="18184" y="17860"/>
                  </a:cubicBezTo>
                  <a:cubicBezTo>
                    <a:pt x="20252" y="13068"/>
                    <a:pt x="18075" y="6534"/>
                    <a:pt x="17313" y="0"/>
                  </a:cubicBezTo>
                  <a:cubicBezTo>
                    <a:pt x="8275" y="2505"/>
                    <a:pt x="3267" y="2287"/>
                    <a:pt x="0" y="8059"/>
                  </a:cubicBezTo>
                  <a:close/>
                </a:path>
              </a:pathLst>
            </a:custGeom>
            <a:grpFill/>
            <a:ln w="1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38" name="任意多边形: 形状 137">
              <a:extLst>
                <a:ext uri="{FF2B5EF4-FFF2-40B4-BE49-F238E27FC236}">
                  <a16:creationId xmlns:a16="http://schemas.microsoft.com/office/drawing/2014/main" id="{079FE4DD-33AE-44E7-B660-954BF67E4064}"/>
                </a:ext>
              </a:extLst>
            </p:cNvPr>
            <p:cNvSpPr/>
            <p:nvPr/>
          </p:nvSpPr>
          <p:spPr>
            <a:xfrm>
              <a:off x="3149210" y="535689"/>
              <a:ext cx="18084" cy="19384"/>
            </a:xfrm>
            <a:custGeom>
              <a:avLst/>
              <a:gdLst>
                <a:gd name="connsiteX0" fmla="*/ 18084 w 18084"/>
                <a:gd name="connsiteY0" fmla="*/ 19385 h 19384"/>
                <a:gd name="connsiteX1" fmla="*/ 4365 w 18084"/>
                <a:gd name="connsiteY1" fmla="*/ 0 h 19384"/>
                <a:gd name="connsiteX2" fmla="*/ 18084 w 18084"/>
                <a:gd name="connsiteY2" fmla="*/ 19385 h 19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084" h="19384">
                  <a:moveTo>
                    <a:pt x="18084" y="19385"/>
                  </a:moveTo>
                  <a:cubicBezTo>
                    <a:pt x="13184" y="3485"/>
                    <a:pt x="17431" y="6316"/>
                    <a:pt x="4365" y="0"/>
                  </a:cubicBezTo>
                  <a:cubicBezTo>
                    <a:pt x="-3693" y="14484"/>
                    <a:pt x="-1406" y="16989"/>
                    <a:pt x="18084" y="19385"/>
                  </a:cubicBezTo>
                  <a:close/>
                </a:path>
              </a:pathLst>
            </a:custGeom>
            <a:grpFill/>
            <a:ln w="1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grpSp>
        <p:nvGrpSpPr>
          <p:cNvPr id="139" name="图形 4">
            <a:extLst>
              <a:ext uri="{FF2B5EF4-FFF2-40B4-BE49-F238E27FC236}">
                <a16:creationId xmlns:a16="http://schemas.microsoft.com/office/drawing/2014/main" id="{B82EA47E-8A6B-4FE9-8008-D2B214F16FEC}"/>
              </a:ext>
            </a:extLst>
          </p:cNvPr>
          <p:cNvGrpSpPr/>
          <p:nvPr/>
        </p:nvGrpSpPr>
        <p:grpSpPr>
          <a:xfrm>
            <a:off x="9273164" y="5208893"/>
            <a:ext cx="319057" cy="553578"/>
            <a:chOff x="5728311" y="3844101"/>
            <a:chExt cx="744033" cy="1220782"/>
          </a:xfrm>
          <a:solidFill>
            <a:schemeClr val="bg1"/>
          </a:solidFill>
        </p:grpSpPr>
        <p:sp>
          <p:nvSpPr>
            <p:cNvPr id="140" name="任意多边形: 形状 139">
              <a:extLst>
                <a:ext uri="{FF2B5EF4-FFF2-40B4-BE49-F238E27FC236}">
                  <a16:creationId xmlns:a16="http://schemas.microsoft.com/office/drawing/2014/main" id="{5B38871C-377B-4D5E-91A7-403BFDA74D58}"/>
                </a:ext>
              </a:extLst>
            </p:cNvPr>
            <p:cNvSpPr/>
            <p:nvPr/>
          </p:nvSpPr>
          <p:spPr>
            <a:xfrm>
              <a:off x="5728311" y="3844101"/>
              <a:ext cx="744033" cy="1220782"/>
            </a:xfrm>
            <a:custGeom>
              <a:avLst/>
              <a:gdLst>
                <a:gd name="connsiteX0" fmla="*/ 212586 w 744033"/>
                <a:gd name="connsiteY0" fmla="*/ 49400 h 1220782"/>
                <a:gd name="connsiteX1" fmla="*/ 318348 w 744033"/>
                <a:gd name="connsiteY1" fmla="*/ 26505 h 1220782"/>
                <a:gd name="connsiteX2" fmla="*/ 437095 w 744033"/>
                <a:gd name="connsiteY2" fmla="*/ 23201 h 1220782"/>
                <a:gd name="connsiteX3" fmla="*/ 616042 w 744033"/>
                <a:gd name="connsiteY3" fmla="*/ 95189 h 1220782"/>
                <a:gd name="connsiteX4" fmla="*/ 711181 w 744033"/>
                <a:gd name="connsiteY4" fmla="*/ 250967 h 1220782"/>
                <a:gd name="connsiteX5" fmla="*/ 705752 w 744033"/>
                <a:gd name="connsiteY5" fmla="*/ 470000 h 1220782"/>
                <a:gd name="connsiteX6" fmla="*/ 607543 w 744033"/>
                <a:gd name="connsiteY6" fmla="*/ 622001 h 1220782"/>
                <a:gd name="connsiteX7" fmla="*/ 508863 w 744033"/>
                <a:gd name="connsiteY7" fmla="*/ 772586 h 1220782"/>
                <a:gd name="connsiteX8" fmla="*/ 469438 w 744033"/>
                <a:gd name="connsiteY8" fmla="*/ 920103 h 1220782"/>
                <a:gd name="connsiteX9" fmla="*/ 465425 w 744033"/>
                <a:gd name="connsiteY9" fmla="*/ 969433 h 1220782"/>
                <a:gd name="connsiteX10" fmla="*/ 411835 w 744033"/>
                <a:gd name="connsiteY10" fmla="*/ 978638 h 1220782"/>
                <a:gd name="connsiteX11" fmla="*/ 274202 w 744033"/>
                <a:gd name="connsiteY11" fmla="*/ 999408 h 1220782"/>
                <a:gd name="connsiteX12" fmla="*/ 311030 w 744033"/>
                <a:gd name="connsiteY12" fmla="*/ 979818 h 1220782"/>
                <a:gd name="connsiteX13" fmla="*/ 297338 w 744033"/>
                <a:gd name="connsiteY13" fmla="*/ 975806 h 1220782"/>
                <a:gd name="connsiteX14" fmla="*/ 271133 w 744033"/>
                <a:gd name="connsiteY14" fmla="*/ 956924 h 1220782"/>
                <a:gd name="connsiteX15" fmla="*/ 242804 w 744033"/>
                <a:gd name="connsiteY15" fmla="*/ 904289 h 1220782"/>
                <a:gd name="connsiteX16" fmla="*/ 242095 w 744033"/>
                <a:gd name="connsiteY16" fmla="*/ 866289 h 1220782"/>
                <a:gd name="connsiteX17" fmla="*/ 228639 w 744033"/>
                <a:gd name="connsiteY17" fmla="*/ 928600 h 1220782"/>
                <a:gd name="connsiteX18" fmla="*/ 252011 w 744033"/>
                <a:gd name="connsiteY18" fmla="*/ 971085 h 1220782"/>
                <a:gd name="connsiteX19" fmla="*/ 254844 w 744033"/>
                <a:gd name="connsiteY19" fmla="*/ 974862 h 1220782"/>
                <a:gd name="connsiteX20" fmla="*/ 261218 w 744033"/>
                <a:gd name="connsiteY20" fmla="*/ 983123 h 1220782"/>
                <a:gd name="connsiteX21" fmla="*/ 210461 w 744033"/>
                <a:gd name="connsiteY21" fmla="*/ 942290 h 1220782"/>
                <a:gd name="connsiteX22" fmla="*/ 215891 w 744033"/>
                <a:gd name="connsiteY22" fmla="*/ 866525 h 1220782"/>
                <a:gd name="connsiteX23" fmla="*/ 120752 w 744033"/>
                <a:gd name="connsiteY23" fmla="*/ 617281 h 1220782"/>
                <a:gd name="connsiteX24" fmla="*/ 34819 w 744033"/>
                <a:gd name="connsiteY24" fmla="*/ 229960 h 1220782"/>
                <a:gd name="connsiteX25" fmla="*/ 103282 w 744033"/>
                <a:gd name="connsiteY25" fmla="*/ 123512 h 1220782"/>
                <a:gd name="connsiteX26" fmla="*/ 150970 w 744033"/>
                <a:gd name="connsiteY26" fmla="*/ 84096 h 1220782"/>
                <a:gd name="connsiteX27" fmla="*/ 177174 w 744033"/>
                <a:gd name="connsiteY27" fmla="*/ 66866 h 1220782"/>
                <a:gd name="connsiteX28" fmla="*/ 192991 w 744033"/>
                <a:gd name="connsiteY28" fmla="*/ 59785 h 1220782"/>
                <a:gd name="connsiteX29" fmla="*/ 197949 w 744033"/>
                <a:gd name="connsiteY29" fmla="*/ 57897 h 1220782"/>
                <a:gd name="connsiteX30" fmla="*/ 168675 w 744033"/>
                <a:gd name="connsiteY30" fmla="*/ 91177 h 1220782"/>
                <a:gd name="connsiteX31" fmla="*/ 134916 w 744033"/>
                <a:gd name="connsiteY31" fmla="*/ 127761 h 1220782"/>
                <a:gd name="connsiteX32" fmla="*/ 68106 w 744033"/>
                <a:gd name="connsiteY32" fmla="*/ 202109 h 1220782"/>
                <a:gd name="connsiteX33" fmla="*/ 57483 w 744033"/>
                <a:gd name="connsiteY33" fmla="*/ 413589 h 1220782"/>
                <a:gd name="connsiteX34" fmla="*/ 49456 w 744033"/>
                <a:gd name="connsiteY34" fmla="*/ 288023 h 1220782"/>
                <a:gd name="connsiteX35" fmla="*/ 90534 w 744033"/>
                <a:gd name="connsiteY35" fmla="*/ 187003 h 1220782"/>
                <a:gd name="connsiteX36" fmla="*/ 202198 w 744033"/>
                <a:gd name="connsiteY36" fmla="*/ 85748 h 1220782"/>
                <a:gd name="connsiteX37" fmla="*/ 242331 w 744033"/>
                <a:gd name="connsiteY37" fmla="*/ 66630 h 1220782"/>
                <a:gd name="connsiteX38" fmla="*/ 229819 w 744033"/>
                <a:gd name="connsiteY38" fmla="*/ 58133 h 1220782"/>
                <a:gd name="connsiteX39" fmla="*/ 212586 w 744033"/>
                <a:gd name="connsiteY39" fmla="*/ 49400 h 1220782"/>
                <a:gd name="connsiteX40" fmla="*/ 513112 w 744033"/>
                <a:gd name="connsiteY40" fmla="*/ 1152826 h 1220782"/>
                <a:gd name="connsiteX41" fmla="*/ 476756 w 744033"/>
                <a:gd name="connsiteY41" fmla="*/ 1176901 h 1220782"/>
                <a:gd name="connsiteX42" fmla="*/ 410419 w 744033"/>
                <a:gd name="connsiteY42" fmla="*/ 1203336 h 1220782"/>
                <a:gd name="connsiteX43" fmla="*/ 339123 w 744033"/>
                <a:gd name="connsiteY43" fmla="*/ 1202864 h 1220782"/>
                <a:gd name="connsiteX44" fmla="*/ 356357 w 744033"/>
                <a:gd name="connsiteY44" fmla="*/ 1181149 h 1220782"/>
                <a:gd name="connsiteX45" fmla="*/ 222973 w 744033"/>
                <a:gd name="connsiteY45" fmla="*/ 1174068 h 1220782"/>
                <a:gd name="connsiteX46" fmla="*/ 200782 w 744033"/>
                <a:gd name="connsiteY46" fmla="*/ 1042365 h 1220782"/>
                <a:gd name="connsiteX47" fmla="*/ 228167 w 744033"/>
                <a:gd name="connsiteY47" fmla="*/ 1017110 h 1220782"/>
                <a:gd name="connsiteX48" fmla="*/ 202434 w 744033"/>
                <a:gd name="connsiteY48" fmla="*/ 1132528 h 1220782"/>
                <a:gd name="connsiteX49" fmla="*/ 229347 w 744033"/>
                <a:gd name="connsiteY49" fmla="*/ 1059831 h 1220782"/>
                <a:gd name="connsiteX50" fmla="*/ 232416 w 744033"/>
                <a:gd name="connsiteY50" fmla="*/ 1099720 h 1220782"/>
                <a:gd name="connsiteX51" fmla="*/ 247053 w 744033"/>
                <a:gd name="connsiteY51" fmla="*/ 1125919 h 1220782"/>
                <a:gd name="connsiteX52" fmla="*/ 274674 w 744033"/>
                <a:gd name="connsiteY52" fmla="*/ 1039769 h 1220782"/>
                <a:gd name="connsiteX53" fmla="*/ 256496 w 744033"/>
                <a:gd name="connsiteY53" fmla="*/ 1016402 h 1220782"/>
                <a:gd name="connsiteX54" fmla="*/ 404753 w 744033"/>
                <a:gd name="connsiteY54" fmla="*/ 1007433 h 1220782"/>
                <a:gd name="connsiteX55" fmla="*/ 412307 w 744033"/>
                <a:gd name="connsiteY55" fmla="*/ 1014278 h 1220782"/>
                <a:gd name="connsiteX56" fmla="*/ 470382 w 744033"/>
                <a:gd name="connsiteY56" fmla="*/ 984303 h 1220782"/>
                <a:gd name="connsiteX57" fmla="*/ 489977 w 744033"/>
                <a:gd name="connsiteY57" fmla="*/ 997992 h 1220782"/>
                <a:gd name="connsiteX58" fmla="*/ 518070 w 744033"/>
                <a:gd name="connsiteY58" fmla="*/ 1119074 h 1220782"/>
                <a:gd name="connsiteX59" fmla="*/ 486200 w 744033"/>
                <a:gd name="connsiteY59" fmla="*/ 1152118 h 1220782"/>
                <a:gd name="connsiteX60" fmla="*/ 502017 w 744033"/>
                <a:gd name="connsiteY60" fmla="*/ 1153770 h 1220782"/>
                <a:gd name="connsiteX61" fmla="*/ 513112 w 744033"/>
                <a:gd name="connsiteY61" fmla="*/ 1152826 h 1220782"/>
                <a:gd name="connsiteX62" fmla="*/ 488088 w 744033"/>
                <a:gd name="connsiteY62" fmla="*/ 1165099 h 1220782"/>
                <a:gd name="connsiteX63" fmla="*/ 481242 w 744033"/>
                <a:gd name="connsiteY63" fmla="*/ 1162031 h 1220782"/>
                <a:gd name="connsiteX64" fmla="*/ 488088 w 744033"/>
                <a:gd name="connsiteY64" fmla="*/ 1165099 h 1220782"/>
                <a:gd name="connsiteX65" fmla="*/ 362495 w 744033"/>
                <a:gd name="connsiteY65" fmla="*/ 1183037 h 1220782"/>
                <a:gd name="connsiteX66" fmla="*/ 360370 w 744033"/>
                <a:gd name="connsiteY66" fmla="*/ 1180205 h 1220782"/>
                <a:gd name="connsiteX67" fmla="*/ 362495 w 744033"/>
                <a:gd name="connsiteY67" fmla="*/ 1183037 h 1220782"/>
                <a:gd name="connsiteX68" fmla="*/ 152150 w 744033"/>
                <a:gd name="connsiteY68" fmla="*/ 1121198 h 1220782"/>
                <a:gd name="connsiteX69" fmla="*/ 187798 w 744033"/>
                <a:gd name="connsiteY69" fmla="*/ 1180205 h 1220782"/>
                <a:gd name="connsiteX70" fmla="*/ 213294 w 744033"/>
                <a:gd name="connsiteY70" fmla="*/ 1187286 h 1220782"/>
                <a:gd name="connsiteX71" fmla="*/ 310794 w 744033"/>
                <a:gd name="connsiteY71" fmla="*/ 1209708 h 1220782"/>
                <a:gd name="connsiteX72" fmla="*/ 521139 w 744033"/>
                <a:gd name="connsiteY72" fmla="*/ 999408 h 1220782"/>
                <a:gd name="connsiteX73" fmla="*/ 510752 w 744033"/>
                <a:gd name="connsiteY73" fmla="*/ 977222 h 1220782"/>
                <a:gd name="connsiteX74" fmla="*/ 603766 w 744033"/>
                <a:gd name="connsiteY74" fmla="*/ 656933 h 1220782"/>
                <a:gd name="connsiteX75" fmla="*/ 656411 w 744033"/>
                <a:gd name="connsiteY75" fmla="*/ 579280 h 1220782"/>
                <a:gd name="connsiteX76" fmla="*/ 741399 w 744033"/>
                <a:gd name="connsiteY76" fmla="*/ 403912 h 1220782"/>
                <a:gd name="connsiteX77" fmla="*/ 707640 w 744033"/>
                <a:gd name="connsiteY77" fmla="*/ 177562 h 1220782"/>
                <a:gd name="connsiteX78" fmla="*/ 580867 w 744033"/>
                <a:gd name="connsiteY78" fmla="*/ 38070 h 1220782"/>
                <a:gd name="connsiteX79" fmla="*/ 252247 w 744033"/>
                <a:gd name="connsiteY79" fmla="*/ 17536 h 1220782"/>
                <a:gd name="connsiteX80" fmla="*/ 125945 w 744033"/>
                <a:gd name="connsiteY80" fmla="*/ 86220 h 1220782"/>
                <a:gd name="connsiteX81" fmla="*/ 3657 w 744033"/>
                <a:gd name="connsiteY81" fmla="*/ 414533 h 1220782"/>
                <a:gd name="connsiteX82" fmla="*/ 135152 w 744033"/>
                <a:gd name="connsiteY82" fmla="*/ 674163 h 1220782"/>
                <a:gd name="connsiteX83" fmla="*/ 173633 w 744033"/>
                <a:gd name="connsiteY83" fmla="*/ 766214 h 1220782"/>
                <a:gd name="connsiteX84" fmla="*/ 198421 w 744033"/>
                <a:gd name="connsiteY84" fmla="*/ 978874 h 1220782"/>
                <a:gd name="connsiteX85" fmla="*/ 152150 w 744033"/>
                <a:gd name="connsiteY85" fmla="*/ 1121198 h 1220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744033" h="1220782">
                  <a:moveTo>
                    <a:pt x="212586" y="49400"/>
                  </a:moveTo>
                  <a:cubicBezTo>
                    <a:pt x="255552" y="37126"/>
                    <a:pt x="264759" y="28393"/>
                    <a:pt x="318348" y="26505"/>
                  </a:cubicBezTo>
                  <a:cubicBezTo>
                    <a:pt x="359898" y="24853"/>
                    <a:pt x="392713" y="18480"/>
                    <a:pt x="437095" y="23201"/>
                  </a:cubicBezTo>
                  <a:cubicBezTo>
                    <a:pt x="504377" y="30282"/>
                    <a:pt x="579450" y="53648"/>
                    <a:pt x="616042" y="95189"/>
                  </a:cubicBezTo>
                  <a:cubicBezTo>
                    <a:pt x="649565" y="133189"/>
                    <a:pt x="696072" y="190072"/>
                    <a:pt x="711181" y="250967"/>
                  </a:cubicBezTo>
                  <a:cubicBezTo>
                    <a:pt x="726762" y="315402"/>
                    <a:pt x="731956" y="411465"/>
                    <a:pt x="705752" y="470000"/>
                  </a:cubicBezTo>
                  <a:lnTo>
                    <a:pt x="607543" y="622001"/>
                  </a:lnTo>
                  <a:cubicBezTo>
                    <a:pt x="574493" y="664958"/>
                    <a:pt x="531054" y="717592"/>
                    <a:pt x="508863" y="772586"/>
                  </a:cubicBezTo>
                  <a:cubicBezTo>
                    <a:pt x="499420" y="795953"/>
                    <a:pt x="469910" y="891544"/>
                    <a:pt x="469438" y="920103"/>
                  </a:cubicBezTo>
                  <a:cubicBezTo>
                    <a:pt x="469202" y="934265"/>
                    <a:pt x="480770" y="948191"/>
                    <a:pt x="465425" y="969433"/>
                  </a:cubicBezTo>
                  <a:cubicBezTo>
                    <a:pt x="455037" y="984067"/>
                    <a:pt x="433790" y="984067"/>
                    <a:pt x="411835" y="978638"/>
                  </a:cubicBezTo>
                  <a:cubicBezTo>
                    <a:pt x="361315" y="966129"/>
                    <a:pt x="325431" y="1004365"/>
                    <a:pt x="274202" y="999408"/>
                  </a:cubicBezTo>
                  <a:lnTo>
                    <a:pt x="311030" y="979818"/>
                  </a:lnTo>
                  <a:cubicBezTo>
                    <a:pt x="288839" y="964476"/>
                    <a:pt x="313391" y="985011"/>
                    <a:pt x="297338" y="975806"/>
                  </a:cubicBezTo>
                  <a:lnTo>
                    <a:pt x="271133" y="956924"/>
                  </a:lnTo>
                  <a:cubicBezTo>
                    <a:pt x="251775" y="947010"/>
                    <a:pt x="241623" y="934265"/>
                    <a:pt x="242804" y="904289"/>
                  </a:cubicBezTo>
                  <a:cubicBezTo>
                    <a:pt x="243276" y="894848"/>
                    <a:pt x="248942" y="877854"/>
                    <a:pt x="242095" y="866289"/>
                  </a:cubicBezTo>
                  <a:cubicBezTo>
                    <a:pt x="228875" y="877618"/>
                    <a:pt x="225334" y="907122"/>
                    <a:pt x="228639" y="928600"/>
                  </a:cubicBezTo>
                  <a:cubicBezTo>
                    <a:pt x="232652" y="953619"/>
                    <a:pt x="241151" y="958340"/>
                    <a:pt x="252011" y="971085"/>
                  </a:cubicBezTo>
                  <a:cubicBezTo>
                    <a:pt x="252719" y="972029"/>
                    <a:pt x="254135" y="973917"/>
                    <a:pt x="254844" y="974862"/>
                  </a:cubicBezTo>
                  <a:lnTo>
                    <a:pt x="261218" y="983123"/>
                  </a:lnTo>
                  <a:cubicBezTo>
                    <a:pt x="228167" y="980526"/>
                    <a:pt x="210225" y="976514"/>
                    <a:pt x="210461" y="942290"/>
                  </a:cubicBezTo>
                  <a:cubicBezTo>
                    <a:pt x="210697" y="923644"/>
                    <a:pt x="216127" y="886351"/>
                    <a:pt x="215891" y="866525"/>
                  </a:cubicBezTo>
                  <a:cubicBezTo>
                    <a:pt x="214710" y="783444"/>
                    <a:pt x="159704" y="681952"/>
                    <a:pt x="120752" y="617281"/>
                  </a:cubicBezTo>
                  <a:cubicBezTo>
                    <a:pt x="24904" y="458435"/>
                    <a:pt x="-10980" y="417130"/>
                    <a:pt x="34819" y="229960"/>
                  </a:cubicBezTo>
                  <a:cubicBezTo>
                    <a:pt x="46859" y="180631"/>
                    <a:pt x="71411" y="153724"/>
                    <a:pt x="103282" y="123512"/>
                  </a:cubicBezTo>
                  <a:cubicBezTo>
                    <a:pt x="118627" y="108879"/>
                    <a:pt x="132319" y="97549"/>
                    <a:pt x="150970" y="84096"/>
                  </a:cubicBezTo>
                  <a:cubicBezTo>
                    <a:pt x="159468" y="77959"/>
                    <a:pt x="165606" y="73002"/>
                    <a:pt x="177174" y="66866"/>
                  </a:cubicBezTo>
                  <a:lnTo>
                    <a:pt x="192991" y="59785"/>
                  </a:lnTo>
                  <a:cubicBezTo>
                    <a:pt x="194644" y="59077"/>
                    <a:pt x="196532" y="58369"/>
                    <a:pt x="197949" y="57897"/>
                  </a:cubicBezTo>
                  <a:lnTo>
                    <a:pt x="168675" y="91177"/>
                  </a:lnTo>
                  <a:cubicBezTo>
                    <a:pt x="155219" y="103922"/>
                    <a:pt x="148137" y="114307"/>
                    <a:pt x="134916" y="127761"/>
                  </a:cubicBezTo>
                  <a:cubicBezTo>
                    <a:pt x="109656" y="152780"/>
                    <a:pt x="86756" y="172134"/>
                    <a:pt x="68106" y="202109"/>
                  </a:cubicBezTo>
                  <a:cubicBezTo>
                    <a:pt x="34111" y="255687"/>
                    <a:pt x="7670" y="363080"/>
                    <a:pt x="57483" y="413589"/>
                  </a:cubicBezTo>
                  <a:cubicBezTo>
                    <a:pt x="46387" y="353402"/>
                    <a:pt x="38124" y="356943"/>
                    <a:pt x="49456" y="288023"/>
                  </a:cubicBezTo>
                  <a:cubicBezTo>
                    <a:pt x="56539" y="245302"/>
                    <a:pt x="67162" y="214147"/>
                    <a:pt x="90534" y="187003"/>
                  </a:cubicBezTo>
                  <a:cubicBezTo>
                    <a:pt x="103754" y="171898"/>
                    <a:pt x="187089" y="90232"/>
                    <a:pt x="202198" y="85748"/>
                  </a:cubicBezTo>
                  <a:cubicBezTo>
                    <a:pt x="229583" y="77723"/>
                    <a:pt x="230764" y="99673"/>
                    <a:pt x="242331" y="66630"/>
                  </a:cubicBezTo>
                  <a:cubicBezTo>
                    <a:pt x="234069" y="54592"/>
                    <a:pt x="242331" y="65214"/>
                    <a:pt x="229819" y="58133"/>
                  </a:cubicBezTo>
                  <a:lnTo>
                    <a:pt x="212586" y="49400"/>
                  </a:lnTo>
                  <a:close/>
                  <a:moveTo>
                    <a:pt x="513112" y="1152826"/>
                  </a:moveTo>
                  <a:cubicBezTo>
                    <a:pt x="501545" y="1161795"/>
                    <a:pt x="494698" y="1169112"/>
                    <a:pt x="476756" y="1176901"/>
                  </a:cubicBezTo>
                  <a:lnTo>
                    <a:pt x="410419" y="1203336"/>
                  </a:lnTo>
                  <a:cubicBezTo>
                    <a:pt x="389880" y="1209236"/>
                    <a:pt x="360134" y="1205460"/>
                    <a:pt x="339123" y="1202864"/>
                  </a:cubicBezTo>
                  <a:lnTo>
                    <a:pt x="356357" y="1181149"/>
                  </a:lnTo>
                  <a:cubicBezTo>
                    <a:pt x="271841" y="1203572"/>
                    <a:pt x="311266" y="1192951"/>
                    <a:pt x="222973" y="1174068"/>
                  </a:cubicBezTo>
                  <a:cubicBezTo>
                    <a:pt x="127362" y="1153298"/>
                    <a:pt x="185673" y="1080366"/>
                    <a:pt x="200782" y="1042365"/>
                  </a:cubicBezTo>
                  <a:cubicBezTo>
                    <a:pt x="211169" y="1016638"/>
                    <a:pt x="203851" y="1023955"/>
                    <a:pt x="228167" y="1017110"/>
                  </a:cubicBezTo>
                  <a:cubicBezTo>
                    <a:pt x="220612" y="1055347"/>
                    <a:pt x="194408" y="1086502"/>
                    <a:pt x="202434" y="1132528"/>
                  </a:cubicBezTo>
                  <a:cubicBezTo>
                    <a:pt x="214710" y="1121670"/>
                    <a:pt x="218488" y="1088391"/>
                    <a:pt x="229347" y="1059831"/>
                  </a:cubicBezTo>
                  <a:cubicBezTo>
                    <a:pt x="242095" y="1075173"/>
                    <a:pt x="232652" y="1072577"/>
                    <a:pt x="232416" y="1099720"/>
                  </a:cubicBezTo>
                  <a:cubicBezTo>
                    <a:pt x="232180" y="1120490"/>
                    <a:pt x="230764" y="1119310"/>
                    <a:pt x="247053" y="1125919"/>
                  </a:cubicBezTo>
                  <a:cubicBezTo>
                    <a:pt x="259801" y="1077061"/>
                    <a:pt x="234777" y="1111285"/>
                    <a:pt x="274674" y="1039769"/>
                  </a:cubicBezTo>
                  <a:cubicBezTo>
                    <a:pt x="264995" y="1026079"/>
                    <a:pt x="262870" y="1034576"/>
                    <a:pt x="256496" y="1016402"/>
                  </a:cubicBezTo>
                  <a:cubicBezTo>
                    <a:pt x="302295" y="1014750"/>
                    <a:pt x="373591" y="989259"/>
                    <a:pt x="404753" y="1007433"/>
                  </a:cubicBezTo>
                  <a:cubicBezTo>
                    <a:pt x="415612" y="1014042"/>
                    <a:pt x="400267" y="1008613"/>
                    <a:pt x="412307" y="1014278"/>
                  </a:cubicBezTo>
                  <a:cubicBezTo>
                    <a:pt x="438512" y="1001297"/>
                    <a:pt x="446539" y="1000352"/>
                    <a:pt x="470382" y="984303"/>
                  </a:cubicBezTo>
                  <a:cubicBezTo>
                    <a:pt x="471327" y="985011"/>
                    <a:pt x="487380" y="995868"/>
                    <a:pt x="489977" y="997992"/>
                  </a:cubicBezTo>
                  <a:cubicBezTo>
                    <a:pt x="515001" y="1021359"/>
                    <a:pt x="528693" y="1092875"/>
                    <a:pt x="518070" y="1119074"/>
                  </a:cubicBezTo>
                  <a:cubicBezTo>
                    <a:pt x="511932" y="1133944"/>
                    <a:pt x="497767" y="1142913"/>
                    <a:pt x="486200" y="1152118"/>
                  </a:cubicBezTo>
                  <a:cubicBezTo>
                    <a:pt x="499892" y="1161795"/>
                    <a:pt x="479589" y="1155186"/>
                    <a:pt x="502017" y="1153770"/>
                  </a:cubicBezTo>
                  <a:cubicBezTo>
                    <a:pt x="514057" y="1153062"/>
                    <a:pt x="493282" y="1145037"/>
                    <a:pt x="513112" y="1152826"/>
                  </a:cubicBezTo>
                  <a:close/>
                  <a:moveTo>
                    <a:pt x="488088" y="1165099"/>
                  </a:moveTo>
                  <a:cubicBezTo>
                    <a:pt x="496351" y="1156602"/>
                    <a:pt x="481478" y="1162031"/>
                    <a:pt x="481242" y="1162031"/>
                  </a:cubicBezTo>
                  <a:cubicBezTo>
                    <a:pt x="467313" y="1156602"/>
                    <a:pt x="482658" y="1170528"/>
                    <a:pt x="488088" y="1165099"/>
                  </a:cubicBezTo>
                  <a:close/>
                  <a:moveTo>
                    <a:pt x="362495" y="1183037"/>
                  </a:moveTo>
                  <a:cubicBezTo>
                    <a:pt x="363203" y="1182093"/>
                    <a:pt x="360606" y="1180441"/>
                    <a:pt x="360370" y="1180205"/>
                  </a:cubicBezTo>
                  <a:lnTo>
                    <a:pt x="362495" y="1183037"/>
                  </a:lnTo>
                  <a:close/>
                  <a:moveTo>
                    <a:pt x="152150" y="1121198"/>
                  </a:moveTo>
                  <a:cubicBezTo>
                    <a:pt x="155927" y="1150230"/>
                    <a:pt x="162537" y="1171708"/>
                    <a:pt x="187798" y="1180205"/>
                  </a:cubicBezTo>
                  <a:cubicBezTo>
                    <a:pt x="194644" y="1182565"/>
                    <a:pt x="204087" y="1184454"/>
                    <a:pt x="213294" y="1187286"/>
                  </a:cubicBezTo>
                  <a:cubicBezTo>
                    <a:pt x="270661" y="1205224"/>
                    <a:pt x="280104" y="1195075"/>
                    <a:pt x="310794" y="1209708"/>
                  </a:cubicBezTo>
                  <a:cubicBezTo>
                    <a:pt x="387283" y="1245821"/>
                    <a:pt x="615570" y="1198143"/>
                    <a:pt x="521139" y="999408"/>
                  </a:cubicBezTo>
                  <a:cubicBezTo>
                    <a:pt x="516181" y="988787"/>
                    <a:pt x="515473" y="990675"/>
                    <a:pt x="510752" y="977222"/>
                  </a:cubicBezTo>
                  <a:cubicBezTo>
                    <a:pt x="467077" y="852600"/>
                    <a:pt x="535540" y="748040"/>
                    <a:pt x="603766" y="656933"/>
                  </a:cubicBezTo>
                  <a:cubicBezTo>
                    <a:pt x="623361" y="630498"/>
                    <a:pt x="637525" y="606659"/>
                    <a:pt x="656411" y="579280"/>
                  </a:cubicBezTo>
                  <a:cubicBezTo>
                    <a:pt x="690643" y="529951"/>
                    <a:pt x="734317" y="480385"/>
                    <a:pt x="741399" y="403912"/>
                  </a:cubicBezTo>
                  <a:cubicBezTo>
                    <a:pt x="748482" y="328620"/>
                    <a:pt x="742580" y="226892"/>
                    <a:pt x="707640" y="177562"/>
                  </a:cubicBezTo>
                  <a:cubicBezTo>
                    <a:pt x="659953" y="110531"/>
                    <a:pt x="653106" y="82916"/>
                    <a:pt x="580867" y="38070"/>
                  </a:cubicBezTo>
                  <a:cubicBezTo>
                    <a:pt x="506974" y="-7719"/>
                    <a:pt x="337707" y="-9135"/>
                    <a:pt x="252247" y="17536"/>
                  </a:cubicBezTo>
                  <a:cubicBezTo>
                    <a:pt x="161121" y="45859"/>
                    <a:pt x="172925" y="50816"/>
                    <a:pt x="125945" y="86220"/>
                  </a:cubicBezTo>
                  <a:cubicBezTo>
                    <a:pt x="18530" y="167177"/>
                    <a:pt x="-11452" y="264420"/>
                    <a:pt x="3657" y="414533"/>
                  </a:cubicBezTo>
                  <a:cubicBezTo>
                    <a:pt x="10976" y="488646"/>
                    <a:pt x="116738" y="634039"/>
                    <a:pt x="135152" y="674163"/>
                  </a:cubicBezTo>
                  <a:lnTo>
                    <a:pt x="173633" y="766214"/>
                  </a:lnTo>
                  <a:cubicBezTo>
                    <a:pt x="223681" y="869830"/>
                    <a:pt x="144595" y="917271"/>
                    <a:pt x="198421" y="978874"/>
                  </a:cubicBezTo>
                  <a:cubicBezTo>
                    <a:pt x="172925" y="1052987"/>
                    <a:pt x="144832" y="1066204"/>
                    <a:pt x="152150" y="1121198"/>
                  </a:cubicBezTo>
                  <a:close/>
                </a:path>
              </a:pathLst>
            </a:custGeom>
            <a:grpFill/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41" name="任意多边形: 形状 140">
              <a:extLst>
                <a:ext uri="{FF2B5EF4-FFF2-40B4-BE49-F238E27FC236}">
                  <a16:creationId xmlns:a16="http://schemas.microsoft.com/office/drawing/2014/main" id="{85B87E0C-ADE5-4FC0-9CD8-0456914910C2}"/>
                </a:ext>
              </a:extLst>
            </p:cNvPr>
            <p:cNvSpPr/>
            <p:nvPr/>
          </p:nvSpPr>
          <p:spPr>
            <a:xfrm>
              <a:off x="5992506" y="3970295"/>
              <a:ext cx="186785" cy="509777"/>
            </a:xfrm>
            <a:custGeom>
              <a:avLst/>
              <a:gdLst>
                <a:gd name="connsiteX0" fmla="*/ 125921 w 186785"/>
                <a:gd name="connsiteY0" fmla="*/ 38387 h 509777"/>
                <a:gd name="connsiteX1" fmla="*/ 50376 w 186785"/>
                <a:gd name="connsiteY1" fmla="*/ 454738 h 509777"/>
                <a:gd name="connsiteX2" fmla="*/ 34323 w 186785"/>
                <a:gd name="connsiteY2" fmla="*/ 399744 h 509777"/>
                <a:gd name="connsiteX3" fmla="*/ 32434 w 186785"/>
                <a:gd name="connsiteY3" fmla="*/ 120288 h 509777"/>
                <a:gd name="connsiteX4" fmla="*/ 57459 w 186785"/>
                <a:gd name="connsiteY4" fmla="*/ 46884 h 509777"/>
                <a:gd name="connsiteX5" fmla="*/ 62652 w 186785"/>
                <a:gd name="connsiteY5" fmla="*/ 41219 h 509777"/>
                <a:gd name="connsiteX6" fmla="*/ 82247 w 186785"/>
                <a:gd name="connsiteY6" fmla="*/ 21629 h 509777"/>
                <a:gd name="connsiteX7" fmla="*/ 51557 w 186785"/>
                <a:gd name="connsiteY7" fmla="*/ 105182 h 509777"/>
                <a:gd name="connsiteX8" fmla="*/ 67846 w 186785"/>
                <a:gd name="connsiteY8" fmla="*/ 199593 h 509777"/>
                <a:gd name="connsiteX9" fmla="*/ 125921 w 186785"/>
                <a:gd name="connsiteY9" fmla="*/ 38387 h 509777"/>
                <a:gd name="connsiteX10" fmla="*/ 100661 w 186785"/>
                <a:gd name="connsiteY10" fmla="*/ 503596 h 509777"/>
                <a:gd name="connsiteX11" fmla="*/ 166290 w 186785"/>
                <a:gd name="connsiteY11" fmla="*/ 395732 h 509777"/>
                <a:gd name="connsiteX12" fmla="*/ 72568 w 186785"/>
                <a:gd name="connsiteY12" fmla="*/ 3219 h 509777"/>
                <a:gd name="connsiteX13" fmla="*/ 1508 w 186785"/>
                <a:gd name="connsiteY13" fmla="*/ 190860 h 509777"/>
                <a:gd name="connsiteX14" fmla="*/ 92 w 186785"/>
                <a:gd name="connsiteY14" fmla="*/ 271817 h 509777"/>
                <a:gd name="connsiteX15" fmla="*/ 42114 w 186785"/>
                <a:gd name="connsiteY15" fmla="*/ 484950 h 509777"/>
                <a:gd name="connsiteX16" fmla="*/ 66666 w 186785"/>
                <a:gd name="connsiteY16" fmla="*/ 504304 h 509777"/>
                <a:gd name="connsiteX17" fmla="*/ 82247 w 186785"/>
                <a:gd name="connsiteY17" fmla="*/ 509497 h 509777"/>
                <a:gd name="connsiteX18" fmla="*/ 100661 w 186785"/>
                <a:gd name="connsiteY18" fmla="*/ 503596 h 509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86785" h="509777">
                  <a:moveTo>
                    <a:pt x="125921" y="38387"/>
                  </a:moveTo>
                  <a:cubicBezTo>
                    <a:pt x="225310" y="153804"/>
                    <a:pt x="138905" y="603671"/>
                    <a:pt x="50376" y="454738"/>
                  </a:cubicBezTo>
                  <a:cubicBezTo>
                    <a:pt x="36684" y="431608"/>
                    <a:pt x="38336" y="431372"/>
                    <a:pt x="34323" y="399744"/>
                  </a:cubicBezTo>
                  <a:cubicBezTo>
                    <a:pt x="21811" y="301793"/>
                    <a:pt x="19450" y="219183"/>
                    <a:pt x="32434" y="120288"/>
                  </a:cubicBezTo>
                  <a:cubicBezTo>
                    <a:pt x="38572" y="73791"/>
                    <a:pt x="38336" y="68126"/>
                    <a:pt x="57459" y="46884"/>
                  </a:cubicBezTo>
                  <a:lnTo>
                    <a:pt x="62652" y="41219"/>
                  </a:lnTo>
                  <a:cubicBezTo>
                    <a:pt x="76581" y="24697"/>
                    <a:pt x="57459" y="33194"/>
                    <a:pt x="82247" y="21629"/>
                  </a:cubicBezTo>
                  <a:cubicBezTo>
                    <a:pt x="76581" y="50188"/>
                    <a:pt x="57459" y="68126"/>
                    <a:pt x="51557" y="105182"/>
                  </a:cubicBezTo>
                  <a:lnTo>
                    <a:pt x="67846" y="199593"/>
                  </a:lnTo>
                  <a:cubicBezTo>
                    <a:pt x="69971" y="181891"/>
                    <a:pt x="44947" y="32014"/>
                    <a:pt x="125921" y="38387"/>
                  </a:cubicBezTo>
                  <a:close/>
                  <a:moveTo>
                    <a:pt x="100661" y="503596"/>
                  </a:moveTo>
                  <a:cubicBezTo>
                    <a:pt x="139614" y="475745"/>
                    <a:pt x="149057" y="464651"/>
                    <a:pt x="166290" y="395732"/>
                  </a:cubicBezTo>
                  <a:cubicBezTo>
                    <a:pt x="192023" y="293532"/>
                    <a:pt x="219644" y="-35962"/>
                    <a:pt x="72568" y="3219"/>
                  </a:cubicBezTo>
                  <a:cubicBezTo>
                    <a:pt x="19922" y="17144"/>
                    <a:pt x="1980" y="147431"/>
                    <a:pt x="1508" y="190860"/>
                  </a:cubicBezTo>
                  <a:lnTo>
                    <a:pt x="92" y="271817"/>
                  </a:lnTo>
                  <a:cubicBezTo>
                    <a:pt x="-380" y="327284"/>
                    <a:pt x="-616" y="443645"/>
                    <a:pt x="42114" y="484950"/>
                  </a:cubicBezTo>
                  <a:cubicBezTo>
                    <a:pt x="47071" y="489434"/>
                    <a:pt x="62416" y="501944"/>
                    <a:pt x="66666" y="504304"/>
                  </a:cubicBezTo>
                  <a:cubicBezTo>
                    <a:pt x="70679" y="506428"/>
                    <a:pt x="77053" y="509260"/>
                    <a:pt x="82247" y="509497"/>
                  </a:cubicBezTo>
                  <a:cubicBezTo>
                    <a:pt x="109632" y="510913"/>
                    <a:pt x="96175" y="506664"/>
                    <a:pt x="100661" y="503596"/>
                  </a:cubicBezTo>
                  <a:close/>
                </a:path>
              </a:pathLst>
            </a:custGeom>
            <a:grpFill/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42" name="任意多边形: 形状 141">
              <a:extLst>
                <a:ext uri="{FF2B5EF4-FFF2-40B4-BE49-F238E27FC236}">
                  <a16:creationId xmlns:a16="http://schemas.microsoft.com/office/drawing/2014/main" id="{F70D6BCF-BC44-4793-A773-5D4AD13EAC2B}"/>
                </a:ext>
              </a:extLst>
            </p:cNvPr>
            <p:cNvSpPr/>
            <p:nvPr/>
          </p:nvSpPr>
          <p:spPr>
            <a:xfrm>
              <a:off x="6016824" y="4562233"/>
              <a:ext cx="137257" cy="153869"/>
            </a:xfrm>
            <a:custGeom>
              <a:avLst/>
              <a:gdLst>
                <a:gd name="connsiteX0" fmla="*/ 110337 w 137257"/>
                <a:gd name="connsiteY0" fmla="*/ 50678 h 153869"/>
                <a:gd name="connsiteX1" fmla="*/ 77995 w 137257"/>
                <a:gd name="connsiteY1" fmla="*/ 126207 h 153869"/>
                <a:gd name="connsiteX2" fmla="*/ 26058 w 137257"/>
                <a:gd name="connsiteY2" fmla="*/ 63424 h 153869"/>
                <a:gd name="connsiteX3" fmla="*/ 53207 w 137257"/>
                <a:gd name="connsiteY3" fmla="*/ 58703 h 153869"/>
                <a:gd name="connsiteX4" fmla="*/ 47305 w 137257"/>
                <a:gd name="connsiteY4" fmla="*/ 88679 h 153869"/>
                <a:gd name="connsiteX5" fmla="*/ 48721 w 137257"/>
                <a:gd name="connsiteY5" fmla="*/ 101424 h 153869"/>
                <a:gd name="connsiteX6" fmla="*/ 51554 w 137257"/>
                <a:gd name="connsiteY6" fmla="*/ 108269 h 153869"/>
                <a:gd name="connsiteX7" fmla="*/ 73273 w 137257"/>
                <a:gd name="connsiteY7" fmla="*/ 65784 h 153869"/>
                <a:gd name="connsiteX8" fmla="*/ 89090 w 137257"/>
                <a:gd name="connsiteY8" fmla="*/ 50678 h 153869"/>
                <a:gd name="connsiteX9" fmla="*/ 89562 w 137257"/>
                <a:gd name="connsiteY9" fmla="*/ 38877 h 153869"/>
                <a:gd name="connsiteX10" fmla="*/ 110337 w 137257"/>
                <a:gd name="connsiteY10" fmla="*/ 50678 h 153869"/>
                <a:gd name="connsiteX11" fmla="*/ 94048 w 137257"/>
                <a:gd name="connsiteY11" fmla="*/ 146741 h 153869"/>
                <a:gd name="connsiteX12" fmla="*/ 131112 w 137257"/>
                <a:gd name="connsiteY12" fmla="*/ 113225 h 153869"/>
                <a:gd name="connsiteX13" fmla="*/ 133237 w 137257"/>
                <a:gd name="connsiteY13" fmla="*/ 48318 h 153869"/>
                <a:gd name="connsiteX14" fmla="*/ 64066 w 137257"/>
                <a:gd name="connsiteY14" fmla="*/ 9846 h 153869"/>
                <a:gd name="connsiteX15" fmla="*/ 6935 w 137257"/>
                <a:gd name="connsiteY15" fmla="*/ 43125 h 153869"/>
                <a:gd name="connsiteX16" fmla="*/ 31251 w 137257"/>
                <a:gd name="connsiteY16" fmla="*/ 145561 h 153869"/>
                <a:gd name="connsiteX17" fmla="*/ 77995 w 137257"/>
                <a:gd name="connsiteY17" fmla="*/ 153114 h 153869"/>
                <a:gd name="connsiteX18" fmla="*/ 94048 w 137257"/>
                <a:gd name="connsiteY18" fmla="*/ 146741 h 153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37257" h="153869">
                  <a:moveTo>
                    <a:pt x="110337" y="50678"/>
                  </a:moveTo>
                  <a:cubicBezTo>
                    <a:pt x="119072" y="91275"/>
                    <a:pt x="116947" y="121958"/>
                    <a:pt x="77995" y="126207"/>
                  </a:cubicBezTo>
                  <a:cubicBezTo>
                    <a:pt x="26766" y="131872"/>
                    <a:pt x="27238" y="107797"/>
                    <a:pt x="26058" y="63424"/>
                  </a:cubicBezTo>
                  <a:cubicBezTo>
                    <a:pt x="43763" y="64132"/>
                    <a:pt x="40694" y="64840"/>
                    <a:pt x="53207" y="58703"/>
                  </a:cubicBezTo>
                  <a:cubicBezTo>
                    <a:pt x="50374" y="73573"/>
                    <a:pt x="47777" y="74989"/>
                    <a:pt x="47305" y="88679"/>
                  </a:cubicBezTo>
                  <a:cubicBezTo>
                    <a:pt x="47069" y="93399"/>
                    <a:pt x="48013" y="97412"/>
                    <a:pt x="48721" y="101424"/>
                  </a:cubicBezTo>
                  <a:lnTo>
                    <a:pt x="51554" y="108269"/>
                  </a:lnTo>
                  <a:cubicBezTo>
                    <a:pt x="66427" y="93871"/>
                    <a:pt x="56276" y="84902"/>
                    <a:pt x="73273" y="65784"/>
                  </a:cubicBezTo>
                  <a:cubicBezTo>
                    <a:pt x="81772" y="56343"/>
                    <a:pt x="84369" y="58703"/>
                    <a:pt x="89090" y="50678"/>
                  </a:cubicBezTo>
                  <a:cubicBezTo>
                    <a:pt x="92868" y="44306"/>
                    <a:pt x="88146" y="41709"/>
                    <a:pt x="89562" y="38877"/>
                  </a:cubicBezTo>
                  <a:cubicBezTo>
                    <a:pt x="100894" y="43125"/>
                    <a:pt x="102311" y="45250"/>
                    <a:pt x="110337" y="50678"/>
                  </a:cubicBezTo>
                  <a:close/>
                  <a:moveTo>
                    <a:pt x="94048" y="146741"/>
                  </a:moveTo>
                  <a:cubicBezTo>
                    <a:pt x="116947" y="136828"/>
                    <a:pt x="120489" y="141785"/>
                    <a:pt x="131112" y="113225"/>
                  </a:cubicBezTo>
                  <a:cubicBezTo>
                    <a:pt x="137722" y="95287"/>
                    <a:pt x="139847" y="69796"/>
                    <a:pt x="133237" y="48318"/>
                  </a:cubicBezTo>
                  <a:cubicBezTo>
                    <a:pt x="123322" y="15274"/>
                    <a:pt x="93104" y="26604"/>
                    <a:pt x="64066" y="9846"/>
                  </a:cubicBezTo>
                  <a:cubicBezTo>
                    <a:pt x="64066" y="9846"/>
                    <a:pt x="35265" y="-27447"/>
                    <a:pt x="6935" y="43125"/>
                  </a:cubicBezTo>
                  <a:cubicBezTo>
                    <a:pt x="-3688" y="69560"/>
                    <a:pt x="-6521" y="126915"/>
                    <a:pt x="31251" y="145561"/>
                  </a:cubicBezTo>
                  <a:cubicBezTo>
                    <a:pt x="42819" y="151226"/>
                    <a:pt x="62650" y="155710"/>
                    <a:pt x="77995" y="153114"/>
                  </a:cubicBezTo>
                  <a:cubicBezTo>
                    <a:pt x="97117" y="149810"/>
                    <a:pt x="89326" y="148866"/>
                    <a:pt x="94048" y="146741"/>
                  </a:cubicBezTo>
                  <a:close/>
                </a:path>
              </a:pathLst>
            </a:custGeom>
            <a:grpFill/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43" name="任意多边形: 形状 142">
              <a:extLst>
                <a:ext uri="{FF2B5EF4-FFF2-40B4-BE49-F238E27FC236}">
                  <a16:creationId xmlns:a16="http://schemas.microsoft.com/office/drawing/2014/main" id="{138226B9-2789-42F9-99B4-AC38FEE33EAB}"/>
                </a:ext>
              </a:extLst>
            </p:cNvPr>
            <p:cNvSpPr/>
            <p:nvPr/>
          </p:nvSpPr>
          <p:spPr>
            <a:xfrm>
              <a:off x="6368981" y="4024492"/>
              <a:ext cx="59315" cy="218092"/>
            </a:xfrm>
            <a:custGeom>
              <a:avLst/>
              <a:gdLst>
                <a:gd name="connsiteX0" fmla="*/ 50444 w 59315"/>
                <a:gd name="connsiteY0" fmla="*/ 210539 h 218092"/>
                <a:gd name="connsiteX1" fmla="*/ 58471 w 59315"/>
                <a:gd name="connsiteY1" fmla="*/ 92526 h 218092"/>
                <a:gd name="connsiteX2" fmla="*/ 14560 w 59315"/>
                <a:gd name="connsiteY2" fmla="*/ 3 h 218092"/>
                <a:gd name="connsiteX3" fmla="*/ 43126 w 59315"/>
                <a:gd name="connsiteY3" fmla="*/ 81905 h 218092"/>
                <a:gd name="connsiteX4" fmla="*/ 47375 w 59315"/>
                <a:gd name="connsiteY4" fmla="*/ 218092 h 218092"/>
                <a:gd name="connsiteX5" fmla="*/ 50444 w 59315"/>
                <a:gd name="connsiteY5" fmla="*/ 210539 h 218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315" h="218092">
                  <a:moveTo>
                    <a:pt x="50444" y="210539"/>
                  </a:moveTo>
                  <a:cubicBezTo>
                    <a:pt x="50916" y="209123"/>
                    <a:pt x="62484" y="140675"/>
                    <a:pt x="58471" y="92526"/>
                  </a:cubicBezTo>
                  <a:cubicBezTo>
                    <a:pt x="56110" y="65147"/>
                    <a:pt x="34155" y="239"/>
                    <a:pt x="14560" y="3"/>
                  </a:cubicBezTo>
                  <a:cubicBezTo>
                    <a:pt x="-27934" y="-469"/>
                    <a:pt x="35335" y="48389"/>
                    <a:pt x="43126" y="81905"/>
                  </a:cubicBezTo>
                  <a:cubicBezTo>
                    <a:pt x="51861" y="118017"/>
                    <a:pt x="52333" y="177024"/>
                    <a:pt x="47375" y="218092"/>
                  </a:cubicBezTo>
                  <a:lnTo>
                    <a:pt x="50444" y="210539"/>
                  </a:lnTo>
                  <a:close/>
                </a:path>
              </a:pathLst>
            </a:custGeom>
            <a:grpFill/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44" name="任意多边形: 形状 143">
              <a:extLst>
                <a:ext uri="{FF2B5EF4-FFF2-40B4-BE49-F238E27FC236}">
                  <a16:creationId xmlns:a16="http://schemas.microsoft.com/office/drawing/2014/main" id="{E2C2907F-5B74-468B-A344-7C0220C8A9AD}"/>
                </a:ext>
              </a:extLst>
            </p:cNvPr>
            <p:cNvSpPr/>
            <p:nvPr/>
          </p:nvSpPr>
          <p:spPr>
            <a:xfrm>
              <a:off x="6083310" y="4015054"/>
              <a:ext cx="28201" cy="153889"/>
            </a:xfrm>
            <a:custGeom>
              <a:avLst/>
              <a:gdLst>
                <a:gd name="connsiteX0" fmla="*/ 28035 w 28201"/>
                <a:gd name="connsiteY0" fmla="*/ 0 h 153889"/>
                <a:gd name="connsiteX1" fmla="*/ 7496 w 28201"/>
                <a:gd name="connsiteY1" fmla="*/ 26199 h 153889"/>
                <a:gd name="connsiteX2" fmla="*/ 6788 w 28201"/>
                <a:gd name="connsiteY2" fmla="*/ 153890 h 153889"/>
                <a:gd name="connsiteX3" fmla="*/ 13870 w 28201"/>
                <a:gd name="connsiteY3" fmla="*/ 72224 h 153889"/>
                <a:gd name="connsiteX4" fmla="*/ 28035 w 28201"/>
                <a:gd name="connsiteY4" fmla="*/ 0 h 153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201" h="153889">
                  <a:moveTo>
                    <a:pt x="28035" y="0"/>
                  </a:moveTo>
                  <a:cubicBezTo>
                    <a:pt x="9385" y="3776"/>
                    <a:pt x="12218" y="2124"/>
                    <a:pt x="7496" y="26199"/>
                  </a:cubicBezTo>
                  <a:cubicBezTo>
                    <a:pt x="1830" y="55230"/>
                    <a:pt x="-5724" y="131939"/>
                    <a:pt x="6788" y="153890"/>
                  </a:cubicBezTo>
                  <a:cubicBezTo>
                    <a:pt x="19300" y="132883"/>
                    <a:pt x="9385" y="96771"/>
                    <a:pt x="13870" y="72224"/>
                  </a:cubicBezTo>
                  <a:cubicBezTo>
                    <a:pt x="18592" y="46969"/>
                    <a:pt x="29687" y="25963"/>
                    <a:pt x="28035" y="0"/>
                  </a:cubicBezTo>
                  <a:close/>
                </a:path>
              </a:pathLst>
            </a:custGeom>
            <a:grpFill/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45" name="任意多边形: 形状 144">
              <a:extLst>
                <a:ext uri="{FF2B5EF4-FFF2-40B4-BE49-F238E27FC236}">
                  <a16:creationId xmlns:a16="http://schemas.microsoft.com/office/drawing/2014/main" id="{D0E71B37-2C1B-4E98-854C-DCBEBC5BE128}"/>
                </a:ext>
              </a:extLst>
            </p:cNvPr>
            <p:cNvSpPr/>
            <p:nvPr/>
          </p:nvSpPr>
          <p:spPr>
            <a:xfrm>
              <a:off x="5853066" y="3979650"/>
              <a:ext cx="65219" cy="137367"/>
            </a:xfrm>
            <a:custGeom>
              <a:avLst/>
              <a:gdLst>
                <a:gd name="connsiteX0" fmla="*/ 65167 w 65219"/>
                <a:gd name="connsiteY0" fmla="*/ 0 h 137367"/>
                <a:gd name="connsiteX1" fmla="*/ 20548 w 65219"/>
                <a:gd name="connsiteY1" fmla="*/ 56883 h 137367"/>
                <a:gd name="connsiteX2" fmla="*/ 3315 w 65219"/>
                <a:gd name="connsiteY2" fmla="*/ 137368 h 137367"/>
                <a:gd name="connsiteX3" fmla="*/ 51475 w 65219"/>
                <a:gd name="connsiteY3" fmla="*/ 28087 h 137367"/>
                <a:gd name="connsiteX4" fmla="*/ 65167 w 65219"/>
                <a:gd name="connsiteY4" fmla="*/ 0 h 137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219" h="137367">
                  <a:moveTo>
                    <a:pt x="65167" y="0"/>
                  </a:moveTo>
                  <a:cubicBezTo>
                    <a:pt x="43212" y="9677"/>
                    <a:pt x="31880" y="31156"/>
                    <a:pt x="20548" y="56883"/>
                  </a:cubicBezTo>
                  <a:cubicBezTo>
                    <a:pt x="11814" y="76945"/>
                    <a:pt x="-7781" y="114709"/>
                    <a:pt x="3315" y="137368"/>
                  </a:cubicBezTo>
                  <a:cubicBezTo>
                    <a:pt x="13466" y="117069"/>
                    <a:pt x="22437" y="64907"/>
                    <a:pt x="51475" y="28087"/>
                  </a:cubicBezTo>
                  <a:cubicBezTo>
                    <a:pt x="59265" y="18410"/>
                    <a:pt x="65875" y="14162"/>
                    <a:pt x="65167" y="0"/>
                  </a:cubicBezTo>
                  <a:close/>
                </a:path>
              </a:pathLst>
            </a:custGeom>
            <a:grpFill/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46" name="任意多边形: 形状 145">
              <a:extLst>
                <a:ext uri="{FF2B5EF4-FFF2-40B4-BE49-F238E27FC236}">
                  <a16:creationId xmlns:a16="http://schemas.microsoft.com/office/drawing/2014/main" id="{B5ADA304-EBB8-42BF-88CE-83D2F1FC87E0}"/>
                </a:ext>
              </a:extLst>
            </p:cNvPr>
            <p:cNvSpPr/>
            <p:nvPr/>
          </p:nvSpPr>
          <p:spPr>
            <a:xfrm>
              <a:off x="6207580" y="4020719"/>
              <a:ext cx="29485" cy="53578"/>
            </a:xfrm>
            <a:custGeom>
              <a:avLst/>
              <a:gdLst>
                <a:gd name="connsiteX0" fmla="*/ 3389 w 29485"/>
                <a:gd name="connsiteY0" fmla="*/ 0 h 53578"/>
                <a:gd name="connsiteX1" fmla="*/ 18498 w 29485"/>
                <a:gd name="connsiteY1" fmla="*/ 53578 h 53578"/>
                <a:gd name="connsiteX2" fmla="*/ 3389 w 29485"/>
                <a:gd name="connsiteY2" fmla="*/ 0 h 53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485" h="53578">
                  <a:moveTo>
                    <a:pt x="3389" y="0"/>
                  </a:moveTo>
                  <a:cubicBezTo>
                    <a:pt x="-5582" y="21714"/>
                    <a:pt x="4570" y="37528"/>
                    <a:pt x="18498" y="53578"/>
                  </a:cubicBezTo>
                  <a:cubicBezTo>
                    <a:pt x="30302" y="39889"/>
                    <a:pt x="40926" y="2360"/>
                    <a:pt x="3389" y="0"/>
                  </a:cubicBezTo>
                  <a:close/>
                </a:path>
              </a:pathLst>
            </a:custGeom>
            <a:grpFill/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47" name="任意多边形: 形状 146">
              <a:extLst>
                <a:ext uri="{FF2B5EF4-FFF2-40B4-BE49-F238E27FC236}">
                  <a16:creationId xmlns:a16="http://schemas.microsoft.com/office/drawing/2014/main" id="{7853A4CA-299B-4FB0-8A56-85189C3657E8}"/>
                </a:ext>
              </a:extLst>
            </p:cNvPr>
            <p:cNvSpPr/>
            <p:nvPr/>
          </p:nvSpPr>
          <p:spPr>
            <a:xfrm>
              <a:off x="6024232" y="4873249"/>
              <a:ext cx="20467" cy="71280"/>
            </a:xfrm>
            <a:custGeom>
              <a:avLst/>
              <a:gdLst>
                <a:gd name="connsiteX0" fmla="*/ 0 w 20467"/>
                <a:gd name="connsiteY0" fmla="*/ 71280 h 71280"/>
                <a:gd name="connsiteX1" fmla="*/ 17470 w 20467"/>
                <a:gd name="connsiteY1" fmla="*/ 34224 h 71280"/>
                <a:gd name="connsiteX2" fmla="*/ 11568 w 20467"/>
                <a:gd name="connsiteY2" fmla="*/ 0 h 71280"/>
                <a:gd name="connsiteX3" fmla="*/ 0 w 20467"/>
                <a:gd name="connsiteY3" fmla="*/ 71280 h 7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467" h="71280">
                  <a:moveTo>
                    <a:pt x="0" y="71280"/>
                  </a:moveTo>
                  <a:cubicBezTo>
                    <a:pt x="12276" y="62547"/>
                    <a:pt x="12276" y="57119"/>
                    <a:pt x="17470" y="34224"/>
                  </a:cubicBezTo>
                  <a:cubicBezTo>
                    <a:pt x="26441" y="-5429"/>
                    <a:pt x="12512" y="944"/>
                    <a:pt x="11568" y="0"/>
                  </a:cubicBezTo>
                  <a:cubicBezTo>
                    <a:pt x="-2361" y="12273"/>
                    <a:pt x="708" y="45081"/>
                    <a:pt x="0" y="71280"/>
                  </a:cubicBezTo>
                  <a:close/>
                </a:path>
              </a:pathLst>
            </a:custGeom>
            <a:grpFill/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48" name="任意多边形: 形状 147">
              <a:extLst>
                <a:ext uri="{FF2B5EF4-FFF2-40B4-BE49-F238E27FC236}">
                  <a16:creationId xmlns:a16="http://schemas.microsoft.com/office/drawing/2014/main" id="{806C91C6-6A7D-43F4-8009-4F55DC90C08C}"/>
                </a:ext>
              </a:extLst>
            </p:cNvPr>
            <p:cNvSpPr/>
            <p:nvPr/>
          </p:nvSpPr>
          <p:spPr>
            <a:xfrm>
              <a:off x="5983391" y="4738632"/>
              <a:ext cx="35647" cy="29820"/>
            </a:xfrm>
            <a:custGeom>
              <a:avLst/>
              <a:gdLst>
                <a:gd name="connsiteX0" fmla="*/ 0 w 35647"/>
                <a:gd name="connsiteY0" fmla="*/ 81 h 29820"/>
                <a:gd name="connsiteX1" fmla="*/ 35648 w 35647"/>
                <a:gd name="connsiteY1" fmla="*/ 29821 h 29820"/>
                <a:gd name="connsiteX2" fmla="*/ 25496 w 35647"/>
                <a:gd name="connsiteY2" fmla="*/ 8814 h 29820"/>
                <a:gd name="connsiteX3" fmla="*/ 0 w 35647"/>
                <a:gd name="connsiteY3" fmla="*/ 81 h 29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647" h="29820">
                  <a:moveTo>
                    <a:pt x="0" y="81"/>
                  </a:moveTo>
                  <a:cubicBezTo>
                    <a:pt x="1180" y="24864"/>
                    <a:pt x="16053" y="24628"/>
                    <a:pt x="35648" y="29821"/>
                  </a:cubicBezTo>
                  <a:cubicBezTo>
                    <a:pt x="34939" y="12827"/>
                    <a:pt x="36592" y="18727"/>
                    <a:pt x="25496" y="8814"/>
                  </a:cubicBezTo>
                  <a:cubicBezTo>
                    <a:pt x="16525" y="1025"/>
                    <a:pt x="14401" y="-391"/>
                    <a:pt x="0" y="81"/>
                  </a:cubicBezTo>
                  <a:close/>
                </a:path>
              </a:pathLst>
            </a:custGeom>
            <a:grpFill/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49" name="任意多边形: 形状 148">
              <a:extLst>
                <a:ext uri="{FF2B5EF4-FFF2-40B4-BE49-F238E27FC236}">
                  <a16:creationId xmlns:a16="http://schemas.microsoft.com/office/drawing/2014/main" id="{67C0476E-04D6-40BF-B4D5-3B0B64B94436}"/>
                </a:ext>
              </a:extLst>
            </p:cNvPr>
            <p:cNvSpPr/>
            <p:nvPr/>
          </p:nvSpPr>
          <p:spPr>
            <a:xfrm>
              <a:off x="6233274" y="4125279"/>
              <a:ext cx="12870" cy="59478"/>
            </a:xfrm>
            <a:custGeom>
              <a:avLst/>
              <a:gdLst>
                <a:gd name="connsiteX0" fmla="*/ 11926 w 12870"/>
                <a:gd name="connsiteY0" fmla="*/ 0 h 59478"/>
                <a:gd name="connsiteX1" fmla="*/ 122 w 12870"/>
                <a:gd name="connsiteY1" fmla="*/ 30211 h 59478"/>
                <a:gd name="connsiteX2" fmla="*/ 12871 w 12870"/>
                <a:gd name="connsiteY2" fmla="*/ 59479 h 59478"/>
                <a:gd name="connsiteX3" fmla="*/ 11926 w 12870"/>
                <a:gd name="connsiteY3" fmla="*/ 0 h 59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870" h="59478">
                  <a:moveTo>
                    <a:pt x="11926" y="0"/>
                  </a:moveTo>
                  <a:cubicBezTo>
                    <a:pt x="6969" y="17230"/>
                    <a:pt x="1303" y="8497"/>
                    <a:pt x="122" y="30211"/>
                  </a:cubicBezTo>
                  <a:cubicBezTo>
                    <a:pt x="-586" y="44609"/>
                    <a:pt x="1539" y="55466"/>
                    <a:pt x="12871" y="59479"/>
                  </a:cubicBezTo>
                  <a:lnTo>
                    <a:pt x="11926" y="0"/>
                  </a:lnTo>
                  <a:close/>
                </a:path>
              </a:pathLst>
            </a:custGeom>
            <a:grpFill/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sp>
        <p:nvSpPr>
          <p:cNvPr id="189" name="任意多边形: 形状 188">
            <a:extLst>
              <a:ext uri="{FF2B5EF4-FFF2-40B4-BE49-F238E27FC236}">
                <a16:creationId xmlns:a16="http://schemas.microsoft.com/office/drawing/2014/main" id="{D7D21435-290A-4396-AD39-08CD3BB6A411}"/>
              </a:ext>
            </a:extLst>
          </p:cNvPr>
          <p:cNvSpPr/>
          <p:nvPr/>
        </p:nvSpPr>
        <p:spPr>
          <a:xfrm>
            <a:off x="10300652" y="2485026"/>
            <a:ext cx="575128" cy="423075"/>
          </a:xfrm>
          <a:custGeom>
            <a:avLst/>
            <a:gdLst>
              <a:gd name="connsiteX0" fmla="*/ 173 w 1481211"/>
              <a:gd name="connsiteY0" fmla="*/ 872946 h 885395"/>
              <a:gd name="connsiteX1" fmla="*/ 8495 w 1481211"/>
              <a:gd name="connsiteY1" fmla="*/ 884574 h 885395"/>
              <a:gd name="connsiteX2" fmla="*/ 16348 w 1481211"/>
              <a:gd name="connsiteY2" fmla="*/ 884790 h 885395"/>
              <a:gd name="connsiteX3" fmla="*/ 29138 w 1481211"/>
              <a:gd name="connsiteY3" fmla="*/ 884073 h 885395"/>
              <a:gd name="connsiteX4" fmla="*/ 391995 w 1481211"/>
              <a:gd name="connsiteY4" fmla="*/ 863701 h 885395"/>
              <a:gd name="connsiteX5" fmla="*/ 924313 w 1481211"/>
              <a:gd name="connsiteY5" fmla="*/ 833818 h 885395"/>
              <a:gd name="connsiteX6" fmla="*/ 1197079 w 1481211"/>
              <a:gd name="connsiteY6" fmla="*/ 818507 h 885395"/>
              <a:gd name="connsiteX7" fmla="*/ 1209499 w 1481211"/>
              <a:gd name="connsiteY7" fmla="*/ 807085 h 885395"/>
              <a:gd name="connsiteX8" fmla="*/ 1232806 w 1481211"/>
              <a:gd name="connsiteY8" fmla="*/ 672641 h 885395"/>
              <a:gd name="connsiteX9" fmla="*/ 1241684 w 1481211"/>
              <a:gd name="connsiteY9" fmla="*/ 671094 h 885395"/>
              <a:gd name="connsiteX10" fmla="*/ 1468917 w 1481211"/>
              <a:gd name="connsiteY10" fmla="*/ 631503 h 885395"/>
              <a:gd name="connsiteX11" fmla="*/ 1476718 w 1481211"/>
              <a:gd name="connsiteY11" fmla="*/ 607216 h 885395"/>
              <a:gd name="connsiteX12" fmla="*/ 1367230 w 1481211"/>
              <a:gd name="connsiteY12" fmla="*/ 489776 h 885395"/>
              <a:gd name="connsiteX13" fmla="*/ 1289261 w 1481211"/>
              <a:gd name="connsiteY13" fmla="*/ 405175 h 885395"/>
              <a:gd name="connsiteX14" fmla="*/ 1252616 w 1481211"/>
              <a:gd name="connsiteY14" fmla="*/ 364058 h 885395"/>
              <a:gd name="connsiteX15" fmla="*/ 1247681 w 1481211"/>
              <a:gd name="connsiteY15" fmla="*/ 300378 h 885395"/>
              <a:gd name="connsiteX16" fmla="*/ 1247441 w 1481211"/>
              <a:gd name="connsiteY16" fmla="*/ 298606 h 885395"/>
              <a:gd name="connsiteX17" fmla="*/ 1208374 w 1481211"/>
              <a:gd name="connsiteY17" fmla="*/ 12870 h 885395"/>
              <a:gd name="connsiteX18" fmla="*/ 1203468 w 1481211"/>
              <a:gd name="connsiteY18" fmla="*/ 3907 h 885395"/>
              <a:gd name="connsiteX19" fmla="*/ 1187025 w 1481211"/>
              <a:gd name="connsiteY19" fmla="*/ 2501 h 885395"/>
              <a:gd name="connsiteX20" fmla="*/ 1184197 w 1481211"/>
              <a:gd name="connsiteY20" fmla="*/ 4534 h 885395"/>
              <a:gd name="connsiteX21" fmla="*/ 1013405 w 1481211"/>
              <a:gd name="connsiteY21" fmla="*/ 128451 h 885395"/>
              <a:gd name="connsiteX22" fmla="*/ 606245 w 1481211"/>
              <a:gd name="connsiteY22" fmla="*/ 423867 h 885395"/>
              <a:gd name="connsiteX23" fmla="*/ 193942 w 1481211"/>
              <a:gd name="connsiteY23" fmla="*/ 723023 h 885395"/>
              <a:gd name="connsiteX24" fmla="*/ 7319 w 1481211"/>
              <a:gd name="connsiteY24" fmla="*/ 858431 h 885395"/>
              <a:gd name="connsiteX25" fmla="*/ 197 w 1481211"/>
              <a:gd name="connsiteY25" fmla="*/ 872946 h 885395"/>
              <a:gd name="connsiteX26" fmla="*/ 1224532 w 1481211"/>
              <a:gd name="connsiteY26" fmla="*/ 360139 h 885395"/>
              <a:gd name="connsiteX27" fmla="*/ 1146001 w 1481211"/>
              <a:gd name="connsiteY27" fmla="*/ 392303 h 885395"/>
              <a:gd name="connsiteX28" fmla="*/ 726120 w 1481211"/>
              <a:gd name="connsiteY28" fmla="*/ 564264 h 885395"/>
              <a:gd name="connsiteX29" fmla="*/ 541557 w 1481211"/>
              <a:gd name="connsiteY29" fmla="*/ 639849 h 885395"/>
              <a:gd name="connsiteX30" fmla="*/ 1013936 w 1481211"/>
              <a:gd name="connsiteY30" fmla="*/ 419430 h 885395"/>
              <a:gd name="connsiteX31" fmla="*/ 1221634 w 1481211"/>
              <a:gd name="connsiteY31" fmla="*/ 322509 h 885395"/>
              <a:gd name="connsiteX32" fmla="*/ 1224549 w 1481211"/>
              <a:gd name="connsiteY32" fmla="*/ 360139 h 885395"/>
              <a:gd name="connsiteX33" fmla="*/ 391250 w 1481211"/>
              <a:gd name="connsiteY33" fmla="*/ 731259 h 885395"/>
              <a:gd name="connsiteX34" fmla="*/ 411554 w 1481211"/>
              <a:gd name="connsiteY34" fmla="*/ 787697 h 885395"/>
              <a:gd name="connsiteX35" fmla="*/ 239397 w 1481211"/>
              <a:gd name="connsiteY35" fmla="*/ 817694 h 885395"/>
              <a:gd name="connsiteX36" fmla="*/ 136373 w 1481211"/>
              <a:gd name="connsiteY36" fmla="*/ 835642 h 885395"/>
              <a:gd name="connsiteX37" fmla="*/ 391250 w 1481211"/>
              <a:gd name="connsiteY37" fmla="*/ 731259 h 885395"/>
              <a:gd name="connsiteX38" fmla="*/ 194563 w 1481211"/>
              <a:gd name="connsiteY38" fmla="*/ 756713 h 885395"/>
              <a:gd name="connsiteX39" fmla="*/ 357804 w 1481211"/>
              <a:gd name="connsiteY39" fmla="*/ 638272 h 885395"/>
              <a:gd name="connsiteX40" fmla="*/ 375319 w 1481211"/>
              <a:gd name="connsiteY40" fmla="*/ 686977 h 885395"/>
              <a:gd name="connsiteX41" fmla="*/ 233345 w 1481211"/>
              <a:gd name="connsiteY41" fmla="*/ 753226 h 885395"/>
              <a:gd name="connsiteX42" fmla="*/ 138132 w 1481211"/>
              <a:gd name="connsiteY42" fmla="*/ 797652 h 885395"/>
              <a:gd name="connsiteX43" fmla="*/ 194563 w 1481211"/>
              <a:gd name="connsiteY43" fmla="*/ 756713 h 885395"/>
              <a:gd name="connsiteX44" fmla="*/ 1014025 w 1481211"/>
              <a:gd name="connsiteY44" fmla="*/ 162124 h 885395"/>
              <a:gd name="connsiteX45" fmla="*/ 1183981 w 1481211"/>
              <a:gd name="connsiteY45" fmla="*/ 38814 h 885395"/>
              <a:gd name="connsiteX46" fmla="*/ 1218785 w 1481211"/>
              <a:gd name="connsiteY46" fmla="*/ 293380 h 885395"/>
              <a:gd name="connsiteX47" fmla="*/ 1126846 w 1481211"/>
              <a:gd name="connsiteY47" fmla="*/ 336280 h 885395"/>
              <a:gd name="connsiteX48" fmla="*/ 706451 w 1481211"/>
              <a:gd name="connsiteY48" fmla="*/ 532446 h 885395"/>
              <a:gd name="connsiteX49" fmla="*/ 400505 w 1481211"/>
              <a:gd name="connsiteY49" fmla="*/ 675212 h 885395"/>
              <a:gd name="connsiteX50" fmla="*/ 381125 w 1481211"/>
              <a:gd name="connsiteY50" fmla="*/ 621336 h 885395"/>
              <a:gd name="connsiteX51" fmla="*/ 601716 w 1481211"/>
              <a:gd name="connsiteY51" fmla="*/ 461280 h 885395"/>
              <a:gd name="connsiteX52" fmla="*/ 1014019 w 1481211"/>
              <a:gd name="connsiteY52" fmla="*/ 162124 h 885395"/>
              <a:gd name="connsiteX53" fmla="*/ 1239208 w 1481211"/>
              <a:gd name="connsiteY53" fmla="*/ 643487 h 885395"/>
              <a:gd name="connsiteX54" fmla="*/ 739294 w 1481211"/>
              <a:gd name="connsiteY54" fmla="*/ 730588 h 885395"/>
              <a:gd name="connsiteX55" fmla="*/ 439212 w 1481211"/>
              <a:gd name="connsiteY55" fmla="*/ 782873 h 885395"/>
              <a:gd name="connsiteX56" fmla="*/ 416869 w 1481211"/>
              <a:gd name="connsiteY56" fmla="*/ 720753 h 885395"/>
              <a:gd name="connsiteX57" fmla="*/ 526367 w 1481211"/>
              <a:gd name="connsiteY57" fmla="*/ 675915 h 885395"/>
              <a:gd name="connsiteX58" fmla="*/ 1011433 w 1481211"/>
              <a:gd name="connsiteY58" fmla="*/ 477260 h 885395"/>
              <a:gd name="connsiteX59" fmla="*/ 1234558 w 1481211"/>
              <a:gd name="connsiteY59" fmla="*/ 385887 h 885395"/>
              <a:gd name="connsiteX60" fmla="*/ 1271180 w 1481211"/>
              <a:gd name="connsiteY60" fmla="*/ 426144 h 885395"/>
              <a:gd name="connsiteX61" fmla="*/ 1349149 w 1481211"/>
              <a:gd name="connsiteY61" fmla="*/ 510744 h 885395"/>
              <a:gd name="connsiteX62" fmla="*/ 1440209 w 1481211"/>
              <a:gd name="connsiteY62" fmla="*/ 608467 h 885395"/>
              <a:gd name="connsiteX63" fmla="*/ 1239208 w 1481211"/>
              <a:gd name="connsiteY63" fmla="*/ 643487 h 885395"/>
              <a:gd name="connsiteX64" fmla="*/ 284917 w 1481211"/>
              <a:gd name="connsiteY64" fmla="*/ 841965 h 885395"/>
              <a:gd name="connsiteX65" fmla="*/ 249263 w 1481211"/>
              <a:gd name="connsiteY65" fmla="*/ 843967 h 885395"/>
              <a:gd name="connsiteX66" fmla="*/ 741736 w 1481211"/>
              <a:gd name="connsiteY66" fmla="*/ 758164 h 885395"/>
              <a:gd name="connsiteX67" fmla="*/ 1203793 w 1481211"/>
              <a:gd name="connsiteY67" fmla="*/ 677657 h 885395"/>
              <a:gd name="connsiteX68" fmla="*/ 1184066 w 1481211"/>
              <a:gd name="connsiteY68" fmla="*/ 791490 h 885395"/>
              <a:gd name="connsiteX69" fmla="*/ 1180085 w 1481211"/>
              <a:gd name="connsiteY69" fmla="*/ 791709 h 885395"/>
              <a:gd name="connsiteX70" fmla="*/ 817228 w 1481211"/>
              <a:gd name="connsiteY70" fmla="*/ 812077 h 885395"/>
              <a:gd name="connsiteX71" fmla="*/ 284910 w 1481211"/>
              <a:gd name="connsiteY71" fmla="*/ 841965 h 885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1481211" h="885395">
                <a:moveTo>
                  <a:pt x="173" y="872946"/>
                </a:moveTo>
                <a:cubicBezTo>
                  <a:pt x="595" y="878161"/>
                  <a:pt x="3475" y="883003"/>
                  <a:pt x="8495" y="884574"/>
                </a:cubicBezTo>
                <a:cubicBezTo>
                  <a:pt x="10796" y="885530"/>
                  <a:pt x="13467" y="885715"/>
                  <a:pt x="16348" y="884790"/>
                </a:cubicBezTo>
                <a:cubicBezTo>
                  <a:pt x="20613" y="884553"/>
                  <a:pt x="24879" y="884306"/>
                  <a:pt x="29138" y="884073"/>
                </a:cubicBezTo>
                <a:cubicBezTo>
                  <a:pt x="150089" y="877283"/>
                  <a:pt x="271043" y="870490"/>
                  <a:pt x="391995" y="863701"/>
                </a:cubicBezTo>
                <a:cubicBezTo>
                  <a:pt x="858133" y="837531"/>
                  <a:pt x="1157519" y="820726"/>
                  <a:pt x="924313" y="833818"/>
                </a:cubicBezTo>
                <a:cubicBezTo>
                  <a:pt x="839301" y="838594"/>
                  <a:pt x="1100124" y="823952"/>
                  <a:pt x="1197079" y="818507"/>
                </a:cubicBezTo>
                <a:cubicBezTo>
                  <a:pt x="1203241" y="818161"/>
                  <a:pt x="1208467" y="813045"/>
                  <a:pt x="1209499" y="807085"/>
                </a:cubicBezTo>
                <a:cubicBezTo>
                  <a:pt x="1217269" y="762275"/>
                  <a:pt x="1225036" y="717451"/>
                  <a:pt x="1232806" y="672641"/>
                </a:cubicBezTo>
                <a:cubicBezTo>
                  <a:pt x="1235762" y="672126"/>
                  <a:pt x="1238728" y="671608"/>
                  <a:pt x="1241684" y="671094"/>
                </a:cubicBezTo>
                <a:cubicBezTo>
                  <a:pt x="1317427" y="657900"/>
                  <a:pt x="1393174" y="644705"/>
                  <a:pt x="1468917" y="631503"/>
                </a:cubicBezTo>
                <a:cubicBezTo>
                  <a:pt x="1481333" y="629339"/>
                  <a:pt x="1485102" y="616158"/>
                  <a:pt x="1476718" y="607216"/>
                </a:cubicBezTo>
                <a:cubicBezTo>
                  <a:pt x="1440127" y="568155"/>
                  <a:pt x="1403632" y="529007"/>
                  <a:pt x="1367230" y="489776"/>
                </a:cubicBezTo>
                <a:cubicBezTo>
                  <a:pt x="1341149" y="461658"/>
                  <a:pt x="1315092" y="433523"/>
                  <a:pt x="1289261" y="405175"/>
                </a:cubicBezTo>
                <a:cubicBezTo>
                  <a:pt x="1277009" y="391734"/>
                  <a:pt x="1263574" y="378679"/>
                  <a:pt x="1252616" y="364058"/>
                </a:cubicBezTo>
                <a:cubicBezTo>
                  <a:pt x="1250973" y="342833"/>
                  <a:pt x="1249327" y="321607"/>
                  <a:pt x="1247681" y="300378"/>
                </a:cubicBezTo>
                <a:cubicBezTo>
                  <a:pt x="1247633" y="299757"/>
                  <a:pt x="1247547" y="299174"/>
                  <a:pt x="1247441" y="298606"/>
                </a:cubicBezTo>
                <a:cubicBezTo>
                  <a:pt x="1234421" y="203362"/>
                  <a:pt x="1221394" y="108114"/>
                  <a:pt x="1208374" y="12870"/>
                </a:cubicBezTo>
                <a:cubicBezTo>
                  <a:pt x="1207826" y="8865"/>
                  <a:pt x="1205971" y="5906"/>
                  <a:pt x="1203468" y="3907"/>
                </a:cubicBezTo>
                <a:cubicBezTo>
                  <a:pt x="1199360" y="-136"/>
                  <a:pt x="1193109" y="-1734"/>
                  <a:pt x="1187025" y="2501"/>
                </a:cubicBezTo>
                <a:cubicBezTo>
                  <a:pt x="1185990" y="3046"/>
                  <a:pt x="1185040" y="3729"/>
                  <a:pt x="1184197" y="4534"/>
                </a:cubicBezTo>
                <a:cubicBezTo>
                  <a:pt x="1127268" y="45844"/>
                  <a:pt x="1070337" y="87146"/>
                  <a:pt x="1013405" y="128451"/>
                </a:cubicBezTo>
                <a:cubicBezTo>
                  <a:pt x="877688" y="226929"/>
                  <a:pt x="741969" y="325396"/>
                  <a:pt x="606245" y="423867"/>
                </a:cubicBezTo>
                <a:cubicBezTo>
                  <a:pt x="468808" y="523582"/>
                  <a:pt x="331370" y="623308"/>
                  <a:pt x="193942" y="723023"/>
                </a:cubicBezTo>
                <a:cubicBezTo>
                  <a:pt x="131737" y="768159"/>
                  <a:pt x="69528" y="813295"/>
                  <a:pt x="7319" y="858431"/>
                </a:cubicBezTo>
                <a:cubicBezTo>
                  <a:pt x="1538" y="860934"/>
                  <a:pt x="-718" y="867151"/>
                  <a:pt x="197" y="872946"/>
                </a:cubicBezTo>
                <a:close/>
                <a:moveTo>
                  <a:pt x="1224532" y="360139"/>
                </a:moveTo>
                <a:cubicBezTo>
                  <a:pt x="1198351" y="370861"/>
                  <a:pt x="1172178" y="381580"/>
                  <a:pt x="1146001" y="392303"/>
                </a:cubicBezTo>
                <a:cubicBezTo>
                  <a:pt x="1006039" y="449626"/>
                  <a:pt x="866074" y="506944"/>
                  <a:pt x="726120" y="564264"/>
                </a:cubicBezTo>
                <a:cubicBezTo>
                  <a:pt x="664600" y="589460"/>
                  <a:pt x="603074" y="614656"/>
                  <a:pt x="541557" y="639849"/>
                </a:cubicBezTo>
                <a:cubicBezTo>
                  <a:pt x="823486" y="508292"/>
                  <a:pt x="940419" y="453723"/>
                  <a:pt x="1013936" y="419430"/>
                </a:cubicBezTo>
                <a:cubicBezTo>
                  <a:pt x="1083171" y="387122"/>
                  <a:pt x="1152403" y="354817"/>
                  <a:pt x="1221634" y="322509"/>
                </a:cubicBezTo>
                <a:cubicBezTo>
                  <a:pt x="1222608" y="335052"/>
                  <a:pt x="1223575" y="347599"/>
                  <a:pt x="1224549" y="360139"/>
                </a:cubicBezTo>
                <a:close/>
                <a:moveTo>
                  <a:pt x="391250" y="731259"/>
                </a:moveTo>
                <a:cubicBezTo>
                  <a:pt x="398019" y="750071"/>
                  <a:pt x="404785" y="768886"/>
                  <a:pt x="411554" y="787697"/>
                </a:cubicBezTo>
                <a:cubicBezTo>
                  <a:pt x="354166" y="797700"/>
                  <a:pt x="296778" y="807695"/>
                  <a:pt x="239397" y="817694"/>
                </a:cubicBezTo>
                <a:cubicBezTo>
                  <a:pt x="205056" y="823674"/>
                  <a:pt x="170715" y="829661"/>
                  <a:pt x="136373" y="835642"/>
                </a:cubicBezTo>
                <a:cubicBezTo>
                  <a:pt x="221333" y="800851"/>
                  <a:pt x="306290" y="766057"/>
                  <a:pt x="391250" y="731259"/>
                </a:cubicBezTo>
                <a:close/>
                <a:moveTo>
                  <a:pt x="194563" y="756713"/>
                </a:moveTo>
                <a:cubicBezTo>
                  <a:pt x="248978" y="717232"/>
                  <a:pt x="303389" y="677753"/>
                  <a:pt x="357804" y="638272"/>
                </a:cubicBezTo>
                <a:cubicBezTo>
                  <a:pt x="363640" y="654508"/>
                  <a:pt x="369480" y="670745"/>
                  <a:pt x="375319" y="686977"/>
                </a:cubicBezTo>
                <a:cubicBezTo>
                  <a:pt x="327992" y="709060"/>
                  <a:pt x="280669" y="731143"/>
                  <a:pt x="233345" y="753226"/>
                </a:cubicBezTo>
                <a:cubicBezTo>
                  <a:pt x="201606" y="768032"/>
                  <a:pt x="169871" y="782845"/>
                  <a:pt x="138132" y="797652"/>
                </a:cubicBezTo>
                <a:cubicBezTo>
                  <a:pt x="156947" y="784005"/>
                  <a:pt x="175752" y="770364"/>
                  <a:pt x="194563" y="756713"/>
                </a:cubicBezTo>
                <a:close/>
                <a:moveTo>
                  <a:pt x="1014025" y="162124"/>
                </a:moveTo>
                <a:cubicBezTo>
                  <a:pt x="1070676" y="121021"/>
                  <a:pt x="1127330" y="79918"/>
                  <a:pt x="1183981" y="38814"/>
                </a:cubicBezTo>
                <a:cubicBezTo>
                  <a:pt x="1195584" y="123668"/>
                  <a:pt x="1207185" y="208526"/>
                  <a:pt x="1218785" y="293380"/>
                </a:cubicBezTo>
                <a:cubicBezTo>
                  <a:pt x="1188136" y="307679"/>
                  <a:pt x="1157495" y="321981"/>
                  <a:pt x="1126846" y="336280"/>
                </a:cubicBezTo>
                <a:cubicBezTo>
                  <a:pt x="986714" y="401667"/>
                  <a:pt x="846584" y="467062"/>
                  <a:pt x="706451" y="532446"/>
                </a:cubicBezTo>
                <a:cubicBezTo>
                  <a:pt x="604463" y="580034"/>
                  <a:pt x="502484" y="627621"/>
                  <a:pt x="400505" y="675212"/>
                </a:cubicBezTo>
                <a:cubicBezTo>
                  <a:pt x="394042" y="657255"/>
                  <a:pt x="387585" y="639290"/>
                  <a:pt x="381125" y="621336"/>
                </a:cubicBezTo>
                <a:cubicBezTo>
                  <a:pt x="454653" y="567984"/>
                  <a:pt x="528188" y="514633"/>
                  <a:pt x="601716" y="461280"/>
                </a:cubicBezTo>
                <a:cubicBezTo>
                  <a:pt x="739160" y="361562"/>
                  <a:pt x="876595" y="261843"/>
                  <a:pt x="1014019" y="162124"/>
                </a:cubicBezTo>
                <a:close/>
                <a:moveTo>
                  <a:pt x="1239208" y="643487"/>
                </a:moveTo>
                <a:cubicBezTo>
                  <a:pt x="1072569" y="672524"/>
                  <a:pt x="905937" y="701557"/>
                  <a:pt x="739294" y="730588"/>
                </a:cubicBezTo>
                <a:cubicBezTo>
                  <a:pt x="549194" y="763711"/>
                  <a:pt x="714962" y="734829"/>
                  <a:pt x="439212" y="782873"/>
                </a:cubicBezTo>
                <a:cubicBezTo>
                  <a:pt x="431771" y="762165"/>
                  <a:pt x="424320" y="741461"/>
                  <a:pt x="416869" y="720753"/>
                </a:cubicBezTo>
                <a:cubicBezTo>
                  <a:pt x="453370" y="705813"/>
                  <a:pt x="489869" y="690862"/>
                  <a:pt x="526367" y="675915"/>
                </a:cubicBezTo>
                <a:cubicBezTo>
                  <a:pt x="688054" y="609698"/>
                  <a:pt x="849739" y="543481"/>
                  <a:pt x="1011433" y="477260"/>
                </a:cubicBezTo>
                <a:cubicBezTo>
                  <a:pt x="1085805" y="446803"/>
                  <a:pt x="1160180" y="416340"/>
                  <a:pt x="1234558" y="385887"/>
                </a:cubicBezTo>
                <a:cubicBezTo>
                  <a:pt x="1245919" y="399946"/>
                  <a:pt x="1259130" y="412935"/>
                  <a:pt x="1271180" y="426144"/>
                </a:cubicBezTo>
                <a:cubicBezTo>
                  <a:pt x="1297021" y="454481"/>
                  <a:pt x="1323061" y="482633"/>
                  <a:pt x="1349149" y="510744"/>
                </a:cubicBezTo>
                <a:cubicBezTo>
                  <a:pt x="1379434" y="543378"/>
                  <a:pt x="1409797" y="575946"/>
                  <a:pt x="1440209" y="608467"/>
                </a:cubicBezTo>
                <a:cubicBezTo>
                  <a:pt x="1373210" y="620139"/>
                  <a:pt x="1306207" y="631812"/>
                  <a:pt x="1239208" y="643487"/>
                </a:cubicBezTo>
                <a:close/>
                <a:moveTo>
                  <a:pt x="284917" y="841965"/>
                </a:moveTo>
                <a:cubicBezTo>
                  <a:pt x="273032" y="842633"/>
                  <a:pt x="261147" y="843302"/>
                  <a:pt x="249263" y="843967"/>
                </a:cubicBezTo>
                <a:cubicBezTo>
                  <a:pt x="413419" y="815366"/>
                  <a:pt x="577572" y="786765"/>
                  <a:pt x="741736" y="758164"/>
                </a:cubicBezTo>
                <a:cubicBezTo>
                  <a:pt x="895756" y="731328"/>
                  <a:pt x="1049776" y="704492"/>
                  <a:pt x="1203793" y="677657"/>
                </a:cubicBezTo>
                <a:cubicBezTo>
                  <a:pt x="1197217" y="715602"/>
                  <a:pt x="1190639" y="753548"/>
                  <a:pt x="1184066" y="791490"/>
                </a:cubicBezTo>
                <a:cubicBezTo>
                  <a:pt x="1182736" y="791562"/>
                  <a:pt x="1181412" y="791637"/>
                  <a:pt x="1180085" y="791709"/>
                </a:cubicBezTo>
                <a:cubicBezTo>
                  <a:pt x="1063979" y="798224"/>
                  <a:pt x="943055" y="805017"/>
                  <a:pt x="817228" y="812077"/>
                </a:cubicBezTo>
                <a:cubicBezTo>
                  <a:pt x="639795" y="822042"/>
                  <a:pt x="462361" y="832003"/>
                  <a:pt x="284910" y="841965"/>
                </a:cubicBezTo>
                <a:close/>
              </a:path>
            </a:pathLst>
          </a:custGeom>
          <a:solidFill>
            <a:schemeClr val="bg1"/>
          </a:solidFill>
          <a:ln w="342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214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文本框 70">
            <a:extLst>
              <a:ext uri="{FF2B5EF4-FFF2-40B4-BE49-F238E27FC236}">
                <a16:creationId xmlns:a16="http://schemas.microsoft.com/office/drawing/2014/main" id="{6E587CEB-9E38-497D-A8C2-219FFFE48709}"/>
              </a:ext>
            </a:extLst>
          </p:cNvPr>
          <p:cNvSpPr txBox="1"/>
          <p:nvPr/>
        </p:nvSpPr>
        <p:spPr>
          <a:xfrm>
            <a:off x="1128566" y="185236"/>
            <a:ext cx="48487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851tegakizatsu" panose="02010600030101010101" charset="-128"/>
              </a:rPr>
              <a:t>BIY</a:t>
            </a:r>
            <a:r>
              <a:rPr lang="zh-CN" altLang="en-US" sz="240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851tegakizatsu" panose="02010600030101010101" charset="-128"/>
              </a:rPr>
              <a:t>的课程和团队</a:t>
            </a:r>
            <a:r>
              <a:rPr lang="en-US" altLang="zh-CN" sz="240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851tegakizatsu" panose="02010600030101010101" charset="-128"/>
              </a:rPr>
              <a:t>——</a:t>
            </a:r>
            <a:r>
              <a:rPr lang="zh-CN" altLang="en-US" sz="240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851tegakizatsu" panose="02010600030101010101" charset="-128"/>
              </a:rPr>
              <a:t>教师团队</a:t>
            </a:r>
          </a:p>
        </p:txBody>
      </p:sp>
      <p:sp>
        <p:nvSpPr>
          <p:cNvPr id="93" name="TextBox 296">
            <a:extLst>
              <a:ext uri="{FF2B5EF4-FFF2-40B4-BE49-F238E27FC236}">
                <a16:creationId xmlns:a16="http://schemas.microsoft.com/office/drawing/2014/main" id="{348762CD-A2DC-424E-BD90-F023C17D2756}"/>
              </a:ext>
            </a:extLst>
          </p:cNvPr>
          <p:cNvSpPr txBox="1"/>
          <p:nvPr/>
        </p:nvSpPr>
        <p:spPr>
          <a:xfrm>
            <a:off x="750183" y="5924625"/>
            <a:ext cx="19145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accent1">
                    <a:lumMod val="75000"/>
                  </a:schemeClr>
                </a:solidFill>
                <a:cs typeface="+mn-ea"/>
                <a:sym typeface="+mn-lt"/>
              </a:rPr>
              <a:t>Mary Moore</a:t>
            </a:r>
          </a:p>
          <a:p>
            <a:pPr algn="ctr"/>
            <a:r>
              <a:rPr lang="en-US" sz="1200" dirty="0">
                <a:solidFill>
                  <a:schemeClr val="accent1">
                    <a:lumMod val="75000"/>
                  </a:schemeClr>
                </a:solidFill>
                <a:cs typeface="+mn-ea"/>
                <a:sym typeface="+mn-lt"/>
              </a:rPr>
              <a:t>Harvard, PhD &amp; Rutgers</a:t>
            </a:r>
            <a:endParaRPr lang="id-ID" sz="1200" dirty="0">
              <a:solidFill>
                <a:schemeClr val="accent1">
                  <a:lumMod val="7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1EC163ED-483A-4C30-94DD-C595DB51FE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64" y="1213234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6E2323B-958D-41BC-A684-C8075E34E6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376" y="2702198"/>
            <a:ext cx="1272727" cy="1260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6457B19E-8F14-4A13-887B-8DE06F19A38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8448" y="2755722"/>
            <a:ext cx="1260000" cy="1260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6CCD1C18-40E8-457C-974F-ED29EB9AAEA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1454" y="2702198"/>
            <a:ext cx="1272727" cy="1260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83F6DB9-FADF-4B78-84B0-DB9BDBB58EC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4710" y="895734"/>
            <a:ext cx="1260000" cy="126000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A33C9DEA-E455-412C-A0AF-8D113F0EB9D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0275" y="4582076"/>
            <a:ext cx="1260000" cy="12600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74E65972-1878-4099-B2AE-583CC7C9BCC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796" y="2775114"/>
            <a:ext cx="1260000" cy="126000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267FF53A-DB45-4BAF-988C-C381CE2AC1F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3695" y="4745855"/>
            <a:ext cx="1260000" cy="126000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F3093F2E-FE1B-4068-A0A2-D4718C697EA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651" y="2969495"/>
            <a:ext cx="1260000" cy="1260000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C697EA4A-41F5-4FA0-9B74-4B9101A31A2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378" y="843377"/>
            <a:ext cx="990000" cy="1260000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E2F4E081-6C27-4B68-9A08-7B7B982C4BE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7918" y="4470326"/>
            <a:ext cx="1260000" cy="1260000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0502A2E8-5ABA-4E0C-BBFF-2B092FCF3BE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4868" y="2610781"/>
            <a:ext cx="1260000" cy="1260000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6ACDBE80-BD0F-4BBA-BE3E-B0595FF2F1C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7222" y="4745855"/>
            <a:ext cx="1260000" cy="1260000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F2EE0D42-6C31-4507-B831-B81557B49FD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389" y="4604289"/>
            <a:ext cx="1260000" cy="1260000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ADAE15E5-C0E5-4A0F-B030-DF0270486CF0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236" y="4652107"/>
            <a:ext cx="1278000" cy="1260000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E672BF9B-B902-4CDD-B217-FEBB515AA0C2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4818" y="2641481"/>
            <a:ext cx="1260000" cy="1260000"/>
          </a:xfrm>
          <a:prstGeom prst="rect">
            <a:avLst/>
          </a:prstGeom>
        </p:spPr>
      </p:pic>
      <p:pic>
        <p:nvPicPr>
          <p:cNvPr id="230" name="图片 229">
            <a:extLst>
              <a:ext uri="{FF2B5EF4-FFF2-40B4-BE49-F238E27FC236}">
                <a16:creationId xmlns:a16="http://schemas.microsoft.com/office/drawing/2014/main" id="{A496D885-A0F5-46ED-BBCB-5DEFD437A169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4529" y="2976599"/>
            <a:ext cx="1285503" cy="1285503"/>
          </a:xfrm>
          <a:prstGeom prst="rect">
            <a:avLst/>
          </a:prstGeom>
        </p:spPr>
      </p:pic>
      <p:pic>
        <p:nvPicPr>
          <p:cNvPr id="232" name="图片 231">
            <a:extLst>
              <a:ext uri="{FF2B5EF4-FFF2-40B4-BE49-F238E27FC236}">
                <a16:creationId xmlns:a16="http://schemas.microsoft.com/office/drawing/2014/main" id="{102CA4A1-4F9D-4E9E-BB8B-593581736F8C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8697" y="1029942"/>
            <a:ext cx="1260000" cy="1260000"/>
          </a:xfrm>
          <a:prstGeom prst="rect">
            <a:avLst/>
          </a:prstGeom>
        </p:spPr>
      </p:pic>
      <p:pic>
        <p:nvPicPr>
          <p:cNvPr id="234" name="图片 233">
            <a:extLst>
              <a:ext uri="{FF2B5EF4-FFF2-40B4-BE49-F238E27FC236}">
                <a16:creationId xmlns:a16="http://schemas.microsoft.com/office/drawing/2014/main" id="{5AF6EC04-50B9-423A-9FBD-C95DC521A2B2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502" y="861169"/>
            <a:ext cx="1260000" cy="1260000"/>
          </a:xfrm>
          <a:prstGeom prst="rect">
            <a:avLst/>
          </a:prstGeom>
        </p:spPr>
      </p:pic>
      <p:pic>
        <p:nvPicPr>
          <p:cNvPr id="236" name="图片 235">
            <a:extLst>
              <a:ext uri="{FF2B5EF4-FFF2-40B4-BE49-F238E27FC236}">
                <a16:creationId xmlns:a16="http://schemas.microsoft.com/office/drawing/2014/main" id="{36D66E28-78EC-422D-81F4-4B11680F4A65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4305" y="4582076"/>
            <a:ext cx="1260000" cy="1260000"/>
          </a:xfrm>
          <a:prstGeom prst="rect">
            <a:avLst/>
          </a:prstGeom>
        </p:spPr>
      </p:pic>
      <p:pic>
        <p:nvPicPr>
          <p:cNvPr id="238" name="图片 237">
            <a:extLst>
              <a:ext uri="{FF2B5EF4-FFF2-40B4-BE49-F238E27FC236}">
                <a16:creationId xmlns:a16="http://schemas.microsoft.com/office/drawing/2014/main" id="{A5DF4361-2F4B-4EAB-8EDB-EBD96C56C083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8689" y="1074368"/>
            <a:ext cx="1285715" cy="1260000"/>
          </a:xfrm>
          <a:prstGeom prst="rect">
            <a:avLst/>
          </a:prstGeom>
        </p:spPr>
      </p:pic>
      <p:pic>
        <p:nvPicPr>
          <p:cNvPr id="240" name="图片 239">
            <a:extLst>
              <a:ext uri="{FF2B5EF4-FFF2-40B4-BE49-F238E27FC236}">
                <a16:creationId xmlns:a16="http://schemas.microsoft.com/office/drawing/2014/main" id="{697B6E23-573B-49D4-83B9-A65184289012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717" y="816825"/>
            <a:ext cx="1270000" cy="1270000"/>
          </a:xfrm>
          <a:prstGeom prst="rect">
            <a:avLst/>
          </a:prstGeom>
        </p:spPr>
      </p:pic>
      <p:sp>
        <p:nvSpPr>
          <p:cNvPr id="139" name="TextBox 296">
            <a:extLst>
              <a:ext uri="{FF2B5EF4-FFF2-40B4-BE49-F238E27FC236}">
                <a16:creationId xmlns:a16="http://schemas.microsoft.com/office/drawing/2014/main" id="{B3C9230B-D1DD-4C38-8E5C-5C45BC408C65}"/>
              </a:ext>
            </a:extLst>
          </p:cNvPr>
          <p:cNvSpPr txBox="1"/>
          <p:nvPr/>
        </p:nvSpPr>
        <p:spPr>
          <a:xfrm>
            <a:off x="10060032" y="4006286"/>
            <a:ext cx="15293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>
                <a:solidFill>
                  <a:schemeClr val="accent1">
                    <a:lumMod val="75000"/>
                  </a:schemeClr>
                </a:solidFill>
                <a:cs typeface="+mn-ea"/>
                <a:sym typeface="+mn-lt"/>
              </a:rPr>
              <a:t>Aleksya</a:t>
            </a:r>
            <a:r>
              <a:rPr lang="en-US" sz="1200" dirty="0">
                <a:solidFill>
                  <a:schemeClr val="accent1">
                    <a:lumMod val="75000"/>
                  </a:schemeClr>
                </a:solidFill>
                <a:cs typeface="+mn-ea"/>
                <a:sym typeface="+mn-lt"/>
              </a:rPr>
              <a:t> Aguirre</a:t>
            </a:r>
          </a:p>
          <a:p>
            <a:pPr algn="ctr"/>
            <a:r>
              <a:rPr lang="en-US" sz="1200" dirty="0">
                <a:solidFill>
                  <a:schemeClr val="accent1">
                    <a:lumMod val="75000"/>
                  </a:schemeClr>
                </a:solidFill>
                <a:cs typeface="+mn-ea"/>
                <a:sym typeface="+mn-lt"/>
              </a:rPr>
              <a:t>MIT &amp; USC</a:t>
            </a:r>
            <a:endParaRPr lang="id-ID" sz="1200" dirty="0">
              <a:solidFill>
                <a:schemeClr val="accent1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2" name="TextBox 296">
            <a:extLst>
              <a:ext uri="{FF2B5EF4-FFF2-40B4-BE49-F238E27FC236}">
                <a16:creationId xmlns:a16="http://schemas.microsoft.com/office/drawing/2014/main" id="{AE7E06CD-36AB-4EF3-903D-288A7DF88472}"/>
              </a:ext>
            </a:extLst>
          </p:cNvPr>
          <p:cNvSpPr txBox="1"/>
          <p:nvPr/>
        </p:nvSpPr>
        <p:spPr>
          <a:xfrm>
            <a:off x="439248" y="2221058"/>
            <a:ext cx="19145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accent1">
                    <a:lumMod val="75000"/>
                  </a:schemeClr>
                </a:solidFill>
                <a:cs typeface="+mn-ea"/>
                <a:sym typeface="+mn-lt"/>
              </a:rPr>
              <a:t>Brent </a:t>
            </a:r>
            <a:r>
              <a:rPr lang="en-US" sz="1200" dirty="0" err="1">
                <a:solidFill>
                  <a:schemeClr val="accent1">
                    <a:lumMod val="75000"/>
                  </a:schemeClr>
                </a:solidFill>
                <a:cs typeface="+mn-ea"/>
                <a:sym typeface="+mn-lt"/>
              </a:rPr>
              <a:t>Scione</a:t>
            </a:r>
            <a:br>
              <a:rPr lang="en-US" sz="1200" dirty="0">
                <a:solidFill>
                  <a:schemeClr val="accent1">
                    <a:lumMod val="75000"/>
                  </a:schemeClr>
                </a:solidFill>
                <a:cs typeface="+mn-ea"/>
                <a:sym typeface="+mn-lt"/>
              </a:rPr>
            </a:br>
            <a:r>
              <a:rPr lang="en-US" sz="1200" dirty="0">
                <a:solidFill>
                  <a:schemeClr val="accent1">
                    <a:lumMod val="75000"/>
                  </a:schemeClr>
                </a:solidFill>
                <a:cs typeface="+mn-ea"/>
                <a:sym typeface="+mn-lt"/>
              </a:rPr>
              <a:t>YouTube &amp; Google!</a:t>
            </a:r>
          </a:p>
        </p:txBody>
      </p:sp>
      <p:sp>
        <p:nvSpPr>
          <p:cNvPr id="143" name="TextBox 296">
            <a:extLst>
              <a:ext uri="{FF2B5EF4-FFF2-40B4-BE49-F238E27FC236}">
                <a16:creationId xmlns:a16="http://schemas.microsoft.com/office/drawing/2014/main" id="{15E6D9E4-F959-49D6-A37D-613BD8F040A8}"/>
              </a:ext>
            </a:extLst>
          </p:cNvPr>
          <p:cNvSpPr txBox="1"/>
          <p:nvPr/>
        </p:nvSpPr>
        <p:spPr>
          <a:xfrm>
            <a:off x="8774529" y="4251520"/>
            <a:ext cx="1398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accent1">
                    <a:lumMod val="75000"/>
                  </a:schemeClr>
                </a:solidFill>
                <a:cs typeface="+mn-ea"/>
                <a:sym typeface="+mn-lt"/>
              </a:rPr>
              <a:t>Selene Hewes</a:t>
            </a:r>
          </a:p>
          <a:p>
            <a:pPr algn="ctr"/>
            <a:r>
              <a:rPr lang="en-US" sz="1200" dirty="0">
                <a:solidFill>
                  <a:schemeClr val="accent1">
                    <a:lumMod val="75000"/>
                  </a:schemeClr>
                </a:solidFill>
                <a:cs typeface="+mn-ea"/>
                <a:sym typeface="+mn-lt"/>
              </a:rPr>
              <a:t>McGill</a:t>
            </a:r>
          </a:p>
        </p:txBody>
      </p:sp>
      <p:sp>
        <p:nvSpPr>
          <p:cNvPr id="146" name="TextBox 296">
            <a:extLst>
              <a:ext uri="{FF2B5EF4-FFF2-40B4-BE49-F238E27FC236}">
                <a16:creationId xmlns:a16="http://schemas.microsoft.com/office/drawing/2014/main" id="{482320DA-7A9E-4EDB-866A-9A8B0F206A6B}"/>
              </a:ext>
            </a:extLst>
          </p:cNvPr>
          <p:cNvSpPr txBox="1"/>
          <p:nvPr/>
        </p:nvSpPr>
        <p:spPr>
          <a:xfrm>
            <a:off x="4377208" y="5912107"/>
            <a:ext cx="1398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accent1">
                    <a:lumMod val="75000"/>
                  </a:schemeClr>
                </a:solidFill>
                <a:cs typeface="+mn-ea"/>
                <a:sym typeface="+mn-lt"/>
              </a:rPr>
              <a:t>Michael Lu</a:t>
            </a:r>
            <a:br>
              <a:rPr lang="en-US" sz="1200" dirty="0">
                <a:solidFill>
                  <a:schemeClr val="accent1">
                    <a:lumMod val="75000"/>
                  </a:schemeClr>
                </a:solidFill>
                <a:cs typeface="+mn-ea"/>
                <a:sym typeface="+mn-lt"/>
              </a:rPr>
            </a:br>
            <a:r>
              <a:rPr lang="en-US" sz="1200" dirty="0">
                <a:solidFill>
                  <a:schemeClr val="accent1">
                    <a:lumMod val="75000"/>
                  </a:schemeClr>
                </a:solidFill>
                <a:cs typeface="+mn-ea"/>
                <a:sym typeface="+mn-lt"/>
              </a:rPr>
              <a:t>MIT</a:t>
            </a:r>
          </a:p>
        </p:txBody>
      </p:sp>
      <p:sp>
        <p:nvSpPr>
          <p:cNvPr id="147" name="TextBox 296">
            <a:extLst>
              <a:ext uri="{FF2B5EF4-FFF2-40B4-BE49-F238E27FC236}">
                <a16:creationId xmlns:a16="http://schemas.microsoft.com/office/drawing/2014/main" id="{C25345EF-CEAC-43C5-AA34-FE62A1F8BE4E}"/>
              </a:ext>
            </a:extLst>
          </p:cNvPr>
          <p:cNvSpPr txBox="1"/>
          <p:nvPr/>
        </p:nvSpPr>
        <p:spPr>
          <a:xfrm>
            <a:off x="3772385" y="2364752"/>
            <a:ext cx="1398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accent1">
                    <a:lumMod val="75000"/>
                  </a:schemeClr>
                </a:solidFill>
                <a:cs typeface="+mn-ea"/>
                <a:sym typeface="+mn-lt"/>
              </a:rPr>
              <a:t>Wen Yu</a:t>
            </a:r>
          </a:p>
          <a:p>
            <a:pPr algn="ctr"/>
            <a:r>
              <a:rPr lang="en-US" sz="1200" dirty="0">
                <a:solidFill>
                  <a:schemeClr val="accent1">
                    <a:lumMod val="75000"/>
                  </a:schemeClr>
                </a:solidFill>
                <a:cs typeface="+mn-ea"/>
                <a:sym typeface="+mn-lt"/>
              </a:rPr>
              <a:t>Boston University</a:t>
            </a:r>
          </a:p>
        </p:txBody>
      </p:sp>
      <p:sp>
        <p:nvSpPr>
          <p:cNvPr id="150" name="TextBox 296">
            <a:extLst>
              <a:ext uri="{FF2B5EF4-FFF2-40B4-BE49-F238E27FC236}">
                <a16:creationId xmlns:a16="http://schemas.microsoft.com/office/drawing/2014/main" id="{E36FB234-FD87-45AF-9EEA-DE24D2877D80}"/>
              </a:ext>
            </a:extLst>
          </p:cNvPr>
          <p:cNvSpPr txBox="1"/>
          <p:nvPr/>
        </p:nvSpPr>
        <p:spPr>
          <a:xfrm>
            <a:off x="8257626" y="5961275"/>
            <a:ext cx="18024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accent1">
                    <a:lumMod val="75000"/>
                  </a:schemeClr>
                </a:solidFill>
                <a:cs typeface="+mn-ea"/>
                <a:sym typeface="+mn-lt"/>
              </a:rPr>
              <a:t>Lucian Covarrubias</a:t>
            </a:r>
          </a:p>
          <a:p>
            <a:pPr algn="ctr"/>
            <a:r>
              <a:rPr lang="en-US" sz="1200" dirty="0">
                <a:solidFill>
                  <a:schemeClr val="accent1">
                    <a:lumMod val="75000"/>
                  </a:schemeClr>
                </a:solidFill>
                <a:cs typeface="+mn-ea"/>
                <a:sym typeface="+mn-lt"/>
              </a:rPr>
              <a:t>MIT</a:t>
            </a:r>
          </a:p>
        </p:txBody>
      </p:sp>
      <p:sp>
        <p:nvSpPr>
          <p:cNvPr id="151" name="TextBox 296">
            <a:extLst>
              <a:ext uri="{FF2B5EF4-FFF2-40B4-BE49-F238E27FC236}">
                <a16:creationId xmlns:a16="http://schemas.microsoft.com/office/drawing/2014/main" id="{5E79836E-C28F-4CFE-A401-C7CEBDC935B1}"/>
              </a:ext>
            </a:extLst>
          </p:cNvPr>
          <p:cNvSpPr txBox="1"/>
          <p:nvPr/>
        </p:nvSpPr>
        <p:spPr>
          <a:xfrm>
            <a:off x="5094856" y="2140729"/>
            <a:ext cx="18024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accent1">
                    <a:lumMod val="75000"/>
                  </a:schemeClr>
                </a:solidFill>
                <a:cs typeface="+mn-ea"/>
                <a:sym typeface="+mn-lt"/>
              </a:rPr>
              <a:t>Berman Bai</a:t>
            </a:r>
          </a:p>
          <a:p>
            <a:pPr algn="ctr"/>
            <a:r>
              <a:rPr lang="en-US" sz="1200" dirty="0">
                <a:solidFill>
                  <a:schemeClr val="accent1">
                    <a:lumMod val="75000"/>
                  </a:schemeClr>
                </a:solidFill>
                <a:cs typeface="+mn-ea"/>
                <a:sym typeface="+mn-lt"/>
              </a:rPr>
              <a:t>University of Arizona</a:t>
            </a:r>
          </a:p>
        </p:txBody>
      </p:sp>
      <p:sp>
        <p:nvSpPr>
          <p:cNvPr id="152" name="TextBox 296">
            <a:extLst>
              <a:ext uri="{FF2B5EF4-FFF2-40B4-BE49-F238E27FC236}">
                <a16:creationId xmlns:a16="http://schemas.microsoft.com/office/drawing/2014/main" id="{602DAEF1-DC57-44E5-8D47-1068677F09D5}"/>
              </a:ext>
            </a:extLst>
          </p:cNvPr>
          <p:cNvSpPr txBox="1"/>
          <p:nvPr/>
        </p:nvSpPr>
        <p:spPr>
          <a:xfrm>
            <a:off x="8482684" y="2292486"/>
            <a:ext cx="18024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>
                <a:solidFill>
                  <a:schemeClr val="accent1">
                    <a:lumMod val="75000"/>
                  </a:schemeClr>
                </a:solidFill>
                <a:cs typeface="+mn-ea"/>
                <a:sym typeface="+mn-lt"/>
              </a:rPr>
              <a:t>Sixia</a:t>
            </a:r>
            <a:r>
              <a:rPr lang="en-US" sz="1200" dirty="0">
                <a:solidFill>
                  <a:schemeClr val="accent1">
                    <a:lumMod val="75000"/>
                  </a:schemeClr>
                </a:solidFill>
                <a:cs typeface="+mn-ea"/>
                <a:sym typeface="+mn-lt"/>
              </a:rPr>
              <a:t> Chen</a:t>
            </a:r>
          </a:p>
          <a:p>
            <a:pPr algn="ctr"/>
            <a:r>
              <a:rPr lang="en-US" sz="1200" dirty="0">
                <a:solidFill>
                  <a:schemeClr val="accent1">
                    <a:lumMod val="75000"/>
                  </a:schemeClr>
                </a:solidFill>
                <a:cs typeface="+mn-ea"/>
                <a:sym typeface="+mn-lt"/>
              </a:rPr>
              <a:t>Cornell University</a:t>
            </a:r>
          </a:p>
        </p:txBody>
      </p:sp>
      <p:sp>
        <p:nvSpPr>
          <p:cNvPr id="153" name="TextBox 296">
            <a:extLst>
              <a:ext uri="{FF2B5EF4-FFF2-40B4-BE49-F238E27FC236}">
                <a16:creationId xmlns:a16="http://schemas.microsoft.com/office/drawing/2014/main" id="{1AAAA516-0848-4687-8222-0A975EE6C9F4}"/>
              </a:ext>
            </a:extLst>
          </p:cNvPr>
          <p:cNvSpPr txBox="1"/>
          <p:nvPr/>
        </p:nvSpPr>
        <p:spPr>
          <a:xfrm>
            <a:off x="5793704" y="5803186"/>
            <a:ext cx="15830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accent1">
                    <a:lumMod val="75000"/>
                  </a:schemeClr>
                </a:solidFill>
                <a:cs typeface="+mn-ea"/>
                <a:sym typeface="+mn-lt"/>
              </a:rPr>
              <a:t>Steve Yao</a:t>
            </a:r>
          </a:p>
          <a:p>
            <a:pPr algn="ctr"/>
            <a:r>
              <a:rPr lang="en-US" sz="1200" dirty="0">
                <a:solidFill>
                  <a:schemeClr val="accent1">
                    <a:lumMod val="75000"/>
                  </a:schemeClr>
                </a:solidFill>
                <a:cs typeface="+mn-ea"/>
                <a:sym typeface="+mn-lt"/>
              </a:rPr>
              <a:t>University of Northeastern</a:t>
            </a:r>
          </a:p>
        </p:txBody>
      </p:sp>
      <p:sp>
        <p:nvSpPr>
          <p:cNvPr id="154" name="TextBox 296">
            <a:extLst>
              <a:ext uri="{FF2B5EF4-FFF2-40B4-BE49-F238E27FC236}">
                <a16:creationId xmlns:a16="http://schemas.microsoft.com/office/drawing/2014/main" id="{790D0B56-18A1-4869-A28A-F3165B287D88}"/>
              </a:ext>
            </a:extLst>
          </p:cNvPr>
          <p:cNvSpPr txBox="1"/>
          <p:nvPr/>
        </p:nvSpPr>
        <p:spPr>
          <a:xfrm>
            <a:off x="2113521" y="3929653"/>
            <a:ext cx="1398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accent1">
                    <a:lumMod val="75000"/>
                  </a:schemeClr>
                </a:solidFill>
                <a:cs typeface="+mn-ea"/>
                <a:sym typeface="+mn-lt"/>
              </a:rPr>
              <a:t>Sandra </a:t>
            </a:r>
            <a:r>
              <a:rPr lang="en-US" sz="1200" dirty="0" err="1">
                <a:solidFill>
                  <a:schemeClr val="accent1">
                    <a:lumMod val="75000"/>
                  </a:schemeClr>
                </a:solidFill>
                <a:cs typeface="+mn-ea"/>
                <a:sym typeface="+mn-lt"/>
              </a:rPr>
              <a:t>Abago</a:t>
            </a:r>
            <a:br>
              <a:rPr lang="en-US" sz="1200" dirty="0">
                <a:solidFill>
                  <a:schemeClr val="accent1">
                    <a:lumMod val="75000"/>
                  </a:schemeClr>
                </a:solidFill>
                <a:cs typeface="+mn-ea"/>
                <a:sym typeface="+mn-lt"/>
              </a:rPr>
            </a:br>
            <a:r>
              <a:rPr lang="en-US" sz="1200" dirty="0">
                <a:solidFill>
                  <a:schemeClr val="accent1">
                    <a:lumMod val="75000"/>
                  </a:schemeClr>
                </a:solidFill>
                <a:cs typeface="+mn-ea"/>
                <a:sym typeface="+mn-lt"/>
              </a:rPr>
              <a:t>MIT</a:t>
            </a:r>
          </a:p>
        </p:txBody>
      </p:sp>
      <p:sp>
        <p:nvSpPr>
          <p:cNvPr id="155" name="TextBox 296">
            <a:extLst>
              <a:ext uri="{FF2B5EF4-FFF2-40B4-BE49-F238E27FC236}">
                <a16:creationId xmlns:a16="http://schemas.microsoft.com/office/drawing/2014/main" id="{21CE16FE-0638-47E2-BB4C-8BF28DE58855}"/>
              </a:ext>
            </a:extLst>
          </p:cNvPr>
          <p:cNvSpPr txBox="1"/>
          <p:nvPr/>
        </p:nvSpPr>
        <p:spPr>
          <a:xfrm>
            <a:off x="7152236" y="5756371"/>
            <a:ext cx="11933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accent1">
                    <a:lumMod val="75000"/>
                  </a:schemeClr>
                </a:solidFill>
                <a:cs typeface="+mn-ea"/>
                <a:sym typeface="+mn-lt"/>
              </a:rPr>
              <a:t>Julian Hernandez</a:t>
            </a:r>
            <a:br>
              <a:rPr lang="en-US" sz="1200" dirty="0">
                <a:solidFill>
                  <a:schemeClr val="accent1">
                    <a:lumMod val="75000"/>
                  </a:schemeClr>
                </a:solidFill>
                <a:cs typeface="+mn-ea"/>
                <a:sym typeface="+mn-lt"/>
              </a:rPr>
            </a:br>
            <a:r>
              <a:rPr lang="en-US" sz="1200" dirty="0">
                <a:solidFill>
                  <a:schemeClr val="accent1">
                    <a:lumMod val="75000"/>
                  </a:schemeClr>
                </a:solidFill>
                <a:cs typeface="+mn-ea"/>
                <a:sym typeface="+mn-lt"/>
              </a:rPr>
              <a:t>MIT</a:t>
            </a:r>
          </a:p>
        </p:txBody>
      </p:sp>
      <p:sp>
        <p:nvSpPr>
          <p:cNvPr id="156" name="TextBox 296">
            <a:extLst>
              <a:ext uri="{FF2B5EF4-FFF2-40B4-BE49-F238E27FC236}">
                <a16:creationId xmlns:a16="http://schemas.microsoft.com/office/drawing/2014/main" id="{BD50E19C-B474-441E-8A3D-DCDB47DFED47}"/>
              </a:ext>
            </a:extLst>
          </p:cNvPr>
          <p:cNvSpPr txBox="1"/>
          <p:nvPr/>
        </p:nvSpPr>
        <p:spPr>
          <a:xfrm>
            <a:off x="9759072" y="5863754"/>
            <a:ext cx="18024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>
                <a:solidFill>
                  <a:schemeClr val="accent1">
                    <a:lumMod val="75000"/>
                  </a:schemeClr>
                </a:solidFill>
                <a:cs typeface="+mn-ea"/>
                <a:sym typeface="+mn-lt"/>
              </a:rPr>
              <a:t>Duoer</a:t>
            </a:r>
            <a:r>
              <a:rPr lang="en-US" sz="1200" dirty="0">
                <a:solidFill>
                  <a:schemeClr val="accent1">
                    <a:lumMod val="75000"/>
                  </a:schemeClr>
                </a:solidFill>
                <a:cs typeface="+mn-ea"/>
                <a:sym typeface="+mn-lt"/>
              </a:rPr>
              <a:t> Jia</a:t>
            </a:r>
          </a:p>
          <a:p>
            <a:pPr algn="ctr"/>
            <a:r>
              <a:rPr lang="en-US" sz="1200" dirty="0">
                <a:solidFill>
                  <a:schemeClr val="accent1">
                    <a:lumMod val="75000"/>
                  </a:schemeClr>
                </a:solidFill>
                <a:cs typeface="+mn-ea"/>
                <a:sym typeface="+mn-lt"/>
              </a:rPr>
              <a:t>Cornell University</a:t>
            </a:r>
          </a:p>
        </p:txBody>
      </p:sp>
      <p:sp>
        <p:nvSpPr>
          <p:cNvPr id="157" name="TextBox 296">
            <a:extLst>
              <a:ext uri="{FF2B5EF4-FFF2-40B4-BE49-F238E27FC236}">
                <a16:creationId xmlns:a16="http://schemas.microsoft.com/office/drawing/2014/main" id="{4BE9D30D-D4BA-4313-B65D-E37591C9EB5B}"/>
              </a:ext>
            </a:extLst>
          </p:cNvPr>
          <p:cNvSpPr txBox="1"/>
          <p:nvPr/>
        </p:nvSpPr>
        <p:spPr>
          <a:xfrm>
            <a:off x="2052853" y="2067976"/>
            <a:ext cx="18024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accent1">
                    <a:lumMod val="75000"/>
                  </a:schemeClr>
                </a:solidFill>
                <a:cs typeface="+mn-ea"/>
                <a:sym typeface="+mn-lt"/>
              </a:rPr>
              <a:t>Will Chou</a:t>
            </a:r>
          </a:p>
          <a:p>
            <a:pPr algn="ctr"/>
            <a:r>
              <a:rPr lang="en-US" sz="1200" dirty="0">
                <a:solidFill>
                  <a:schemeClr val="accent1">
                    <a:lumMod val="75000"/>
                  </a:schemeClr>
                </a:solidFill>
                <a:cs typeface="+mn-ea"/>
                <a:sym typeface="+mn-lt"/>
              </a:rPr>
              <a:t>Cornell University</a:t>
            </a:r>
          </a:p>
        </p:txBody>
      </p:sp>
      <p:sp>
        <p:nvSpPr>
          <p:cNvPr id="158" name="TextBox 296">
            <a:extLst>
              <a:ext uri="{FF2B5EF4-FFF2-40B4-BE49-F238E27FC236}">
                <a16:creationId xmlns:a16="http://schemas.microsoft.com/office/drawing/2014/main" id="{9C10DCAF-A7C8-4279-89E1-7B919D2E3D69}"/>
              </a:ext>
            </a:extLst>
          </p:cNvPr>
          <p:cNvSpPr txBox="1"/>
          <p:nvPr/>
        </p:nvSpPr>
        <p:spPr>
          <a:xfrm>
            <a:off x="4521802" y="3952076"/>
            <a:ext cx="18024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accent1">
                    <a:lumMod val="75000"/>
                  </a:schemeClr>
                </a:solidFill>
                <a:cs typeface="+mn-ea"/>
                <a:sym typeface="+mn-lt"/>
              </a:rPr>
              <a:t>Adia Wallace</a:t>
            </a:r>
          </a:p>
          <a:p>
            <a:pPr algn="ctr"/>
            <a:r>
              <a:rPr lang="en-US" sz="1200" dirty="0">
                <a:solidFill>
                  <a:schemeClr val="accent1">
                    <a:lumMod val="75000"/>
                  </a:schemeClr>
                </a:solidFill>
                <a:cs typeface="+mn-ea"/>
                <a:sym typeface="+mn-lt"/>
              </a:rPr>
              <a:t>Harvard University</a:t>
            </a:r>
          </a:p>
        </p:txBody>
      </p:sp>
      <p:sp>
        <p:nvSpPr>
          <p:cNvPr id="159" name="TextBox 296">
            <a:extLst>
              <a:ext uri="{FF2B5EF4-FFF2-40B4-BE49-F238E27FC236}">
                <a16:creationId xmlns:a16="http://schemas.microsoft.com/office/drawing/2014/main" id="{7D90DA4B-745A-43F1-99E9-72AA70ECE37E}"/>
              </a:ext>
            </a:extLst>
          </p:cNvPr>
          <p:cNvSpPr txBox="1"/>
          <p:nvPr/>
        </p:nvSpPr>
        <p:spPr>
          <a:xfrm>
            <a:off x="5812460" y="3995596"/>
            <a:ext cx="18024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accent1">
                    <a:lumMod val="75000"/>
                  </a:schemeClr>
                </a:solidFill>
                <a:cs typeface="+mn-ea"/>
                <a:sym typeface="+mn-lt"/>
              </a:rPr>
              <a:t>Aditi </a:t>
            </a:r>
            <a:r>
              <a:rPr lang="en-US" sz="1200" dirty="0" err="1">
                <a:solidFill>
                  <a:schemeClr val="accent1">
                    <a:lumMod val="75000"/>
                  </a:schemeClr>
                </a:solidFill>
                <a:cs typeface="+mn-ea"/>
                <a:sym typeface="+mn-lt"/>
              </a:rPr>
              <a:t>Dugar</a:t>
            </a:r>
            <a:endParaRPr lang="en-US" sz="1200" dirty="0">
              <a:solidFill>
                <a:schemeClr val="accent1">
                  <a:lumMod val="75000"/>
                </a:schemeClr>
              </a:solidFill>
              <a:cs typeface="+mn-ea"/>
              <a:sym typeface="+mn-lt"/>
            </a:endParaRPr>
          </a:p>
          <a:p>
            <a:pPr algn="ctr"/>
            <a:r>
              <a:rPr lang="en-US" sz="1200" dirty="0">
                <a:solidFill>
                  <a:schemeClr val="accent1">
                    <a:lumMod val="75000"/>
                  </a:schemeClr>
                </a:solidFill>
                <a:cs typeface="+mn-ea"/>
                <a:sym typeface="+mn-lt"/>
              </a:rPr>
              <a:t>Cornell University</a:t>
            </a:r>
          </a:p>
        </p:txBody>
      </p:sp>
      <p:sp>
        <p:nvSpPr>
          <p:cNvPr id="244" name="TextBox 296">
            <a:extLst>
              <a:ext uri="{FF2B5EF4-FFF2-40B4-BE49-F238E27FC236}">
                <a16:creationId xmlns:a16="http://schemas.microsoft.com/office/drawing/2014/main" id="{6AB712C2-280C-4ED9-9FEF-418350BC1561}"/>
              </a:ext>
            </a:extLst>
          </p:cNvPr>
          <p:cNvSpPr txBox="1"/>
          <p:nvPr/>
        </p:nvSpPr>
        <p:spPr>
          <a:xfrm>
            <a:off x="6680278" y="2096725"/>
            <a:ext cx="18024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accent1">
                    <a:lumMod val="75000"/>
                  </a:schemeClr>
                </a:solidFill>
                <a:cs typeface="+mn-ea"/>
                <a:sym typeface="+mn-lt"/>
              </a:rPr>
              <a:t>Stephen Wong</a:t>
            </a:r>
          </a:p>
          <a:p>
            <a:pPr algn="ctr"/>
            <a:r>
              <a:rPr lang="en-US" sz="1200" dirty="0">
                <a:solidFill>
                  <a:schemeClr val="accent1">
                    <a:lumMod val="75000"/>
                  </a:schemeClr>
                </a:solidFill>
                <a:cs typeface="+mn-ea"/>
                <a:sym typeface="+mn-lt"/>
              </a:rPr>
              <a:t>Cornell University</a:t>
            </a:r>
          </a:p>
        </p:txBody>
      </p:sp>
      <p:sp>
        <p:nvSpPr>
          <p:cNvPr id="245" name="TextBox 296">
            <a:extLst>
              <a:ext uri="{FF2B5EF4-FFF2-40B4-BE49-F238E27FC236}">
                <a16:creationId xmlns:a16="http://schemas.microsoft.com/office/drawing/2014/main" id="{3109AE4D-ABAD-45EE-9D7A-D3BF9AEF5BF7}"/>
              </a:ext>
            </a:extLst>
          </p:cNvPr>
          <p:cNvSpPr txBox="1"/>
          <p:nvPr/>
        </p:nvSpPr>
        <p:spPr>
          <a:xfrm>
            <a:off x="9923506" y="2160822"/>
            <a:ext cx="18024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accent1">
                    <a:lumMod val="75000"/>
                  </a:schemeClr>
                </a:solidFill>
                <a:cs typeface="+mn-ea"/>
                <a:sym typeface="+mn-lt"/>
              </a:rPr>
              <a:t>Anna </a:t>
            </a:r>
            <a:r>
              <a:rPr lang="en-US" sz="1200" dirty="0" err="1">
                <a:solidFill>
                  <a:schemeClr val="accent1">
                    <a:lumMod val="75000"/>
                  </a:schemeClr>
                </a:solidFill>
                <a:cs typeface="+mn-ea"/>
                <a:sym typeface="+mn-lt"/>
              </a:rPr>
              <a:t>Polonyi</a:t>
            </a:r>
            <a:endParaRPr lang="en-US" sz="1200" dirty="0">
              <a:solidFill>
                <a:schemeClr val="accent1">
                  <a:lumMod val="75000"/>
                </a:schemeClr>
              </a:solidFill>
              <a:cs typeface="+mn-ea"/>
              <a:sym typeface="+mn-lt"/>
            </a:endParaRPr>
          </a:p>
          <a:p>
            <a:pPr algn="ctr"/>
            <a:r>
              <a:rPr lang="en-US" sz="1200" dirty="0">
                <a:solidFill>
                  <a:schemeClr val="accent1">
                    <a:lumMod val="75000"/>
                  </a:schemeClr>
                </a:solidFill>
                <a:cs typeface="+mn-ea"/>
                <a:sym typeface="+mn-lt"/>
              </a:rPr>
              <a:t>Harvard University</a:t>
            </a:r>
          </a:p>
        </p:txBody>
      </p:sp>
      <p:sp>
        <p:nvSpPr>
          <p:cNvPr id="246" name="TextBox 296">
            <a:extLst>
              <a:ext uri="{FF2B5EF4-FFF2-40B4-BE49-F238E27FC236}">
                <a16:creationId xmlns:a16="http://schemas.microsoft.com/office/drawing/2014/main" id="{4A78A02F-AF97-46F4-A64B-9883A94CD4A0}"/>
              </a:ext>
            </a:extLst>
          </p:cNvPr>
          <p:cNvSpPr txBox="1"/>
          <p:nvPr/>
        </p:nvSpPr>
        <p:spPr>
          <a:xfrm>
            <a:off x="708052" y="4026047"/>
            <a:ext cx="1398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accent1">
                    <a:lumMod val="75000"/>
                  </a:schemeClr>
                </a:solidFill>
                <a:cs typeface="+mn-ea"/>
                <a:sym typeface="+mn-lt"/>
              </a:rPr>
              <a:t>Wenyu Zhang</a:t>
            </a:r>
          </a:p>
          <a:p>
            <a:pPr algn="ctr"/>
            <a:r>
              <a:rPr lang="en-US" sz="1200" dirty="0">
                <a:solidFill>
                  <a:schemeClr val="accent1">
                    <a:lumMod val="75000"/>
                  </a:schemeClr>
                </a:solidFill>
                <a:cs typeface="+mn-ea"/>
                <a:sym typeface="+mn-lt"/>
              </a:rPr>
              <a:t>Purdue University</a:t>
            </a:r>
          </a:p>
        </p:txBody>
      </p:sp>
      <p:sp>
        <p:nvSpPr>
          <p:cNvPr id="247" name="TextBox 296">
            <a:extLst>
              <a:ext uri="{FF2B5EF4-FFF2-40B4-BE49-F238E27FC236}">
                <a16:creationId xmlns:a16="http://schemas.microsoft.com/office/drawing/2014/main" id="{B24E3F9C-4A4E-4A08-A07B-D600905F8849}"/>
              </a:ext>
            </a:extLst>
          </p:cNvPr>
          <p:cNvSpPr txBox="1"/>
          <p:nvPr/>
        </p:nvSpPr>
        <p:spPr>
          <a:xfrm>
            <a:off x="3362425" y="4226429"/>
            <a:ext cx="1398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accent1">
                    <a:lumMod val="75000"/>
                  </a:schemeClr>
                </a:solidFill>
                <a:cs typeface="+mn-ea"/>
                <a:sym typeface="+mn-lt"/>
              </a:rPr>
              <a:t>Jamie </a:t>
            </a:r>
            <a:r>
              <a:rPr lang="en-US" sz="1200" dirty="0" err="1">
                <a:solidFill>
                  <a:schemeClr val="accent1">
                    <a:lumMod val="75000"/>
                  </a:schemeClr>
                </a:solidFill>
                <a:cs typeface="+mn-ea"/>
                <a:sym typeface="+mn-lt"/>
              </a:rPr>
              <a:t>Mckiernan</a:t>
            </a:r>
            <a:br>
              <a:rPr lang="en-US" sz="1200" dirty="0">
                <a:solidFill>
                  <a:schemeClr val="accent1">
                    <a:lumMod val="75000"/>
                  </a:schemeClr>
                </a:solidFill>
                <a:cs typeface="+mn-ea"/>
                <a:sym typeface="+mn-lt"/>
              </a:rPr>
            </a:br>
            <a:r>
              <a:rPr lang="en-US" sz="1200" dirty="0">
                <a:solidFill>
                  <a:schemeClr val="accent1">
                    <a:lumMod val="75000"/>
                  </a:schemeClr>
                </a:solidFill>
                <a:cs typeface="+mn-ea"/>
                <a:sym typeface="+mn-lt"/>
              </a:rPr>
              <a:t>Mass Art</a:t>
            </a:r>
          </a:p>
        </p:txBody>
      </p:sp>
      <p:sp>
        <p:nvSpPr>
          <p:cNvPr id="248" name="TextBox 296">
            <a:extLst>
              <a:ext uri="{FF2B5EF4-FFF2-40B4-BE49-F238E27FC236}">
                <a16:creationId xmlns:a16="http://schemas.microsoft.com/office/drawing/2014/main" id="{8BEA287E-A528-4773-9C57-8832C8E472E5}"/>
              </a:ext>
            </a:extLst>
          </p:cNvPr>
          <p:cNvSpPr txBox="1"/>
          <p:nvPr/>
        </p:nvSpPr>
        <p:spPr>
          <a:xfrm>
            <a:off x="2286439" y="6004439"/>
            <a:ext cx="19145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accent1">
                    <a:lumMod val="75000"/>
                  </a:schemeClr>
                </a:solidFill>
                <a:cs typeface="+mn-ea"/>
                <a:sym typeface="+mn-lt"/>
              </a:rPr>
              <a:t>Jacob </a:t>
            </a:r>
            <a:r>
              <a:rPr lang="en-US" sz="1200" dirty="0" err="1">
                <a:solidFill>
                  <a:schemeClr val="accent1">
                    <a:lumMod val="75000"/>
                  </a:schemeClr>
                </a:solidFill>
                <a:cs typeface="+mn-ea"/>
                <a:sym typeface="+mn-lt"/>
              </a:rPr>
              <a:t>Bredthauer</a:t>
            </a:r>
            <a:endParaRPr lang="en-US" sz="1200" dirty="0">
              <a:solidFill>
                <a:schemeClr val="accent1">
                  <a:lumMod val="75000"/>
                </a:schemeClr>
              </a:solidFill>
              <a:cs typeface="+mn-ea"/>
              <a:sym typeface="+mn-lt"/>
            </a:endParaRPr>
          </a:p>
          <a:p>
            <a:pPr algn="ctr"/>
            <a:r>
              <a:rPr lang="en-US" sz="1200" dirty="0">
                <a:solidFill>
                  <a:schemeClr val="accent1">
                    <a:lumMod val="75000"/>
                  </a:schemeClr>
                </a:solidFill>
                <a:cs typeface="+mn-ea"/>
                <a:sym typeface="+mn-lt"/>
              </a:rPr>
              <a:t>MIT</a:t>
            </a:r>
            <a:endParaRPr lang="id-ID" sz="1200" dirty="0">
              <a:solidFill>
                <a:schemeClr val="accent1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49" name="TextBox 296">
            <a:extLst>
              <a:ext uri="{FF2B5EF4-FFF2-40B4-BE49-F238E27FC236}">
                <a16:creationId xmlns:a16="http://schemas.microsoft.com/office/drawing/2014/main" id="{F3284A3B-4E9C-478C-9F69-EBA30204A08C}"/>
              </a:ext>
            </a:extLst>
          </p:cNvPr>
          <p:cNvSpPr txBox="1"/>
          <p:nvPr/>
        </p:nvSpPr>
        <p:spPr>
          <a:xfrm>
            <a:off x="7109519" y="3887670"/>
            <a:ext cx="19145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accent1">
                    <a:lumMod val="75000"/>
                  </a:schemeClr>
                </a:solidFill>
                <a:cs typeface="+mn-ea"/>
                <a:sym typeface="+mn-lt"/>
              </a:rPr>
              <a:t>Lindley Graham</a:t>
            </a:r>
          </a:p>
          <a:p>
            <a:pPr algn="ctr"/>
            <a:r>
              <a:rPr lang="en-US" sz="1200" dirty="0">
                <a:solidFill>
                  <a:schemeClr val="accent1">
                    <a:lumMod val="75000"/>
                  </a:schemeClr>
                </a:solidFill>
                <a:cs typeface="+mn-ea"/>
                <a:sym typeface="+mn-lt"/>
              </a:rPr>
              <a:t>MIT</a:t>
            </a:r>
            <a:endParaRPr lang="id-ID" sz="1200" dirty="0">
              <a:solidFill>
                <a:schemeClr val="accent1">
                  <a:lumMod val="7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77571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文本框 70">
            <a:extLst>
              <a:ext uri="{FF2B5EF4-FFF2-40B4-BE49-F238E27FC236}">
                <a16:creationId xmlns:a16="http://schemas.microsoft.com/office/drawing/2014/main" id="{6E587CEB-9E38-497D-A8C2-219FFFE48709}"/>
              </a:ext>
            </a:extLst>
          </p:cNvPr>
          <p:cNvSpPr txBox="1"/>
          <p:nvPr/>
        </p:nvSpPr>
        <p:spPr>
          <a:xfrm>
            <a:off x="1128566" y="185236"/>
            <a:ext cx="48487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851tegakizatsu" panose="02010600030101010101" charset="-128"/>
              </a:rPr>
              <a:t>BIY</a:t>
            </a:r>
            <a:r>
              <a:rPr lang="zh-CN" altLang="en-US" sz="240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851tegakizatsu" panose="02010600030101010101" charset="-128"/>
              </a:rPr>
              <a:t>的课程和团队</a:t>
            </a:r>
            <a:r>
              <a:rPr lang="en-US" altLang="zh-CN" sz="240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851tegakizatsu" panose="02010600030101010101" charset="-128"/>
              </a:rPr>
              <a:t>——</a:t>
            </a:r>
            <a:r>
              <a:rPr lang="zh-CN" altLang="en-US" sz="240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851tegakizatsu" panose="02010600030101010101" charset="-128"/>
              </a:rPr>
              <a:t>标杆学员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68E97B93-C4F1-4866-9160-DCA5ED50E5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2450" y="2434267"/>
            <a:ext cx="1521003" cy="1521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9" name="TextBox 296">
            <a:extLst>
              <a:ext uri="{FF2B5EF4-FFF2-40B4-BE49-F238E27FC236}">
                <a16:creationId xmlns:a16="http://schemas.microsoft.com/office/drawing/2014/main" id="{7FD7276C-7949-4838-BAF9-693575D3F6E1}"/>
              </a:ext>
            </a:extLst>
          </p:cNvPr>
          <p:cNvSpPr txBox="1"/>
          <p:nvPr/>
        </p:nvSpPr>
        <p:spPr>
          <a:xfrm>
            <a:off x="1089665" y="4208118"/>
            <a:ext cx="20865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cs typeface="+mn-ea"/>
                <a:sym typeface="+mn-lt"/>
              </a:rPr>
              <a:t>Liu Huan, MIT</a:t>
            </a:r>
          </a:p>
        </p:txBody>
      </p:sp>
      <p:sp>
        <p:nvSpPr>
          <p:cNvPr id="90" name="TextBox 296">
            <a:extLst>
              <a:ext uri="{FF2B5EF4-FFF2-40B4-BE49-F238E27FC236}">
                <a16:creationId xmlns:a16="http://schemas.microsoft.com/office/drawing/2014/main" id="{E4CF7189-524D-49CF-A4CA-9433C2786C00}"/>
              </a:ext>
            </a:extLst>
          </p:cNvPr>
          <p:cNvSpPr txBox="1"/>
          <p:nvPr/>
        </p:nvSpPr>
        <p:spPr>
          <a:xfrm>
            <a:off x="1136225" y="4802516"/>
            <a:ext cx="201663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altLang="zh-CN" sz="1200" dirty="0">
                <a:cs typeface="+mn-ea"/>
                <a:sym typeface="+mn-lt"/>
              </a:rPr>
              <a:t>2005</a:t>
            </a:r>
            <a:r>
              <a:rPr lang="zh-CN" altLang="en-US" sz="1200" dirty="0">
                <a:cs typeface="+mn-ea"/>
                <a:sym typeface="+mn-lt"/>
              </a:rPr>
              <a:t>年开始在</a:t>
            </a:r>
            <a:r>
              <a:rPr lang="en-US" altLang="zh-CN" sz="1200" dirty="0">
                <a:cs typeface="+mn-ea"/>
                <a:sym typeface="+mn-lt"/>
              </a:rPr>
              <a:t>BIY</a:t>
            </a:r>
            <a:r>
              <a:rPr lang="zh-CN" altLang="en-US" sz="1200" dirty="0">
                <a:cs typeface="+mn-ea"/>
                <a:sym typeface="+mn-lt"/>
              </a:rPr>
              <a:t>上课</a:t>
            </a:r>
            <a:endParaRPr lang="en-US" altLang="zh-CN" sz="1200" dirty="0">
              <a:cs typeface="+mn-ea"/>
              <a:sym typeface="+mn-lt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altLang="zh-CN" sz="1200" dirty="0">
                <a:cs typeface="+mn-ea"/>
                <a:sym typeface="+mn-lt"/>
              </a:rPr>
              <a:t>2011</a:t>
            </a:r>
            <a:r>
              <a:rPr lang="zh-CN" altLang="en-US" sz="1200" dirty="0">
                <a:cs typeface="+mn-ea"/>
                <a:sym typeface="+mn-lt"/>
              </a:rPr>
              <a:t>年毕业于</a:t>
            </a:r>
            <a:r>
              <a:rPr lang="en-US" altLang="zh-CN" sz="1200" dirty="0">
                <a:cs typeface="+mn-ea"/>
                <a:sym typeface="+mn-lt"/>
              </a:rPr>
              <a:t>MIT</a:t>
            </a:r>
            <a:r>
              <a:rPr lang="zh-CN" altLang="en-US" sz="1200" dirty="0">
                <a:cs typeface="+mn-ea"/>
                <a:sym typeface="+mn-lt"/>
              </a:rPr>
              <a:t>麻省理工大学</a:t>
            </a:r>
            <a:endParaRPr lang="en-US" altLang="zh-CN" sz="1200" dirty="0">
              <a:cs typeface="+mn-ea"/>
              <a:sym typeface="+mn-lt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zh-CN" altLang="en-US" sz="1200" dirty="0">
                <a:cs typeface="+mn-ea"/>
                <a:sym typeface="+mn-lt"/>
              </a:rPr>
              <a:t>获得</a:t>
            </a:r>
            <a:r>
              <a:rPr lang="en-US" altLang="zh-CN" sz="1200" dirty="0">
                <a:cs typeface="+mn-ea"/>
                <a:sym typeface="+mn-lt"/>
              </a:rPr>
              <a:t>MIT</a:t>
            </a:r>
            <a:r>
              <a:rPr lang="zh-CN" altLang="en-US" sz="1200" dirty="0">
                <a:cs typeface="+mn-ea"/>
                <a:sym typeface="+mn-lt"/>
              </a:rPr>
              <a:t>计算机学士学位及硕士学位</a:t>
            </a:r>
            <a:endParaRPr lang="en-US" altLang="zh-CN" sz="1200" dirty="0">
              <a:cs typeface="+mn-ea"/>
              <a:sym typeface="+mn-lt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zh-CN" altLang="en-US" sz="1200" dirty="0"/>
              <a:t>目前为</a:t>
            </a:r>
            <a:r>
              <a:rPr lang="en-US" altLang="zh-CN" sz="1200" dirty="0" err="1"/>
              <a:t>Mujin</a:t>
            </a:r>
            <a:r>
              <a:rPr lang="en-US" altLang="zh-CN" sz="1200" dirty="0"/>
              <a:t> China industrial</a:t>
            </a:r>
            <a:r>
              <a:rPr lang="zh-CN" altLang="en-US" sz="1200" dirty="0"/>
              <a:t>总监</a:t>
            </a:r>
            <a:endParaRPr lang="en-US" sz="1200" dirty="0">
              <a:cs typeface="+mn-ea"/>
              <a:sym typeface="+mn-lt"/>
            </a:endParaRPr>
          </a:p>
        </p:txBody>
      </p:sp>
      <p:sp>
        <p:nvSpPr>
          <p:cNvPr id="94" name="文本框 93">
            <a:extLst>
              <a:ext uri="{FF2B5EF4-FFF2-40B4-BE49-F238E27FC236}">
                <a16:creationId xmlns:a16="http://schemas.microsoft.com/office/drawing/2014/main" id="{C5E613CB-A8E4-499E-99EA-7B77A17A3B16}"/>
              </a:ext>
            </a:extLst>
          </p:cNvPr>
          <p:cNvSpPr txBox="1"/>
          <p:nvPr/>
        </p:nvSpPr>
        <p:spPr>
          <a:xfrm>
            <a:off x="2087001" y="1129434"/>
            <a:ext cx="881206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经过</a:t>
            </a:r>
            <a:r>
              <a:rPr lang="en-US" altLang="zh-CN" dirty="0"/>
              <a:t>15</a:t>
            </a:r>
            <a:r>
              <a:rPr lang="zh-CN" altLang="en-US" dirty="0"/>
              <a:t>年多的教学经验积累，</a:t>
            </a:r>
            <a:r>
              <a:rPr lang="en-US" altLang="zh-CN" dirty="0"/>
              <a:t>BIY</a:t>
            </a:r>
            <a:r>
              <a:rPr lang="zh-CN" altLang="en-US" dirty="0"/>
              <a:t>培养了一代又一代优秀学员，超过</a:t>
            </a:r>
            <a:r>
              <a:rPr lang="en-US" altLang="zh-CN" dirty="0"/>
              <a:t>5,000+</a:t>
            </a:r>
            <a:r>
              <a:rPr lang="zh-CN" altLang="en-US" dirty="0"/>
              <a:t>学员，前往众多常春藤大学及全球优秀高等院校，包括麻省理工大学、哈佛大学、耶鲁大学、麦吉尔大学、波士顿大学、东北大学（波士顿）、康奈尔大学、普渡大学等全球优质大学深造。</a:t>
            </a:r>
          </a:p>
        </p:txBody>
      </p:sp>
      <p:grpSp>
        <p:nvGrpSpPr>
          <p:cNvPr id="95" name="组合 94">
            <a:extLst>
              <a:ext uri="{FF2B5EF4-FFF2-40B4-BE49-F238E27FC236}">
                <a16:creationId xmlns:a16="http://schemas.microsoft.com/office/drawing/2014/main" id="{E9EC0495-2E92-4AF3-93E0-C384B3930C38}"/>
              </a:ext>
            </a:extLst>
          </p:cNvPr>
          <p:cNvGrpSpPr/>
          <p:nvPr/>
        </p:nvGrpSpPr>
        <p:grpSpPr>
          <a:xfrm>
            <a:off x="940413" y="1049075"/>
            <a:ext cx="982164" cy="1059596"/>
            <a:chOff x="898525" y="1927225"/>
            <a:chExt cx="765176" cy="825501"/>
          </a:xfrm>
          <a:solidFill>
            <a:schemeClr val="accent1"/>
          </a:solidFill>
        </p:grpSpPr>
        <p:sp>
          <p:nvSpPr>
            <p:cNvPr id="96" name="Freeform 5">
              <a:extLst>
                <a:ext uri="{FF2B5EF4-FFF2-40B4-BE49-F238E27FC236}">
                  <a16:creationId xmlns:a16="http://schemas.microsoft.com/office/drawing/2014/main" id="{CD8C8325-AE34-4933-96A9-0B47F634EBE5}"/>
                </a:ext>
              </a:extLst>
            </p:cNvPr>
            <p:cNvSpPr/>
            <p:nvPr/>
          </p:nvSpPr>
          <p:spPr bwMode="auto">
            <a:xfrm>
              <a:off x="1063625" y="2300288"/>
              <a:ext cx="177800" cy="201613"/>
            </a:xfrm>
            <a:custGeom>
              <a:avLst/>
              <a:gdLst>
                <a:gd name="T0" fmla="*/ 42 w 47"/>
                <a:gd name="T1" fmla="*/ 19 h 53"/>
                <a:gd name="T2" fmla="*/ 33 w 47"/>
                <a:gd name="T3" fmla="*/ 49 h 53"/>
                <a:gd name="T4" fmla="*/ 5 w 47"/>
                <a:gd name="T5" fmla="*/ 34 h 53"/>
                <a:gd name="T6" fmla="*/ 14 w 47"/>
                <a:gd name="T7" fmla="*/ 4 h 53"/>
                <a:gd name="T8" fmla="*/ 42 w 47"/>
                <a:gd name="T9" fmla="*/ 1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53">
                  <a:moveTo>
                    <a:pt x="42" y="19"/>
                  </a:moveTo>
                  <a:cubicBezTo>
                    <a:pt x="47" y="32"/>
                    <a:pt x="43" y="45"/>
                    <a:pt x="33" y="49"/>
                  </a:cubicBezTo>
                  <a:cubicBezTo>
                    <a:pt x="23" y="53"/>
                    <a:pt x="11" y="47"/>
                    <a:pt x="5" y="34"/>
                  </a:cubicBezTo>
                  <a:cubicBezTo>
                    <a:pt x="0" y="22"/>
                    <a:pt x="4" y="8"/>
                    <a:pt x="14" y="4"/>
                  </a:cubicBezTo>
                  <a:cubicBezTo>
                    <a:pt x="24" y="0"/>
                    <a:pt x="37" y="7"/>
                    <a:pt x="42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7" name="Freeform 6">
              <a:extLst>
                <a:ext uri="{FF2B5EF4-FFF2-40B4-BE49-F238E27FC236}">
                  <a16:creationId xmlns:a16="http://schemas.microsoft.com/office/drawing/2014/main" id="{3CC7B53B-A936-4635-AA71-9A3741962DD5}"/>
                </a:ext>
              </a:extLst>
            </p:cNvPr>
            <p:cNvSpPr/>
            <p:nvPr/>
          </p:nvSpPr>
          <p:spPr bwMode="auto">
            <a:xfrm>
              <a:off x="898525" y="2398713"/>
              <a:ext cx="442913" cy="354013"/>
            </a:xfrm>
            <a:custGeom>
              <a:avLst/>
              <a:gdLst>
                <a:gd name="T0" fmla="*/ 110 w 116"/>
                <a:gd name="T1" fmla="*/ 79 h 93"/>
                <a:gd name="T2" fmla="*/ 101 w 116"/>
                <a:gd name="T3" fmla="*/ 38 h 93"/>
                <a:gd name="T4" fmla="*/ 89 w 116"/>
                <a:gd name="T5" fmla="*/ 29 h 93"/>
                <a:gd name="T6" fmla="*/ 84 w 116"/>
                <a:gd name="T7" fmla="*/ 28 h 93"/>
                <a:gd name="T8" fmla="*/ 89 w 116"/>
                <a:gd name="T9" fmla="*/ 35 h 93"/>
                <a:gd name="T10" fmla="*/ 83 w 116"/>
                <a:gd name="T11" fmla="*/ 40 h 93"/>
                <a:gd name="T12" fmla="*/ 87 w 116"/>
                <a:gd name="T13" fmla="*/ 48 h 93"/>
                <a:gd name="T14" fmla="*/ 79 w 116"/>
                <a:gd name="T15" fmla="*/ 93 h 93"/>
                <a:gd name="T16" fmla="*/ 79 w 116"/>
                <a:gd name="T17" fmla="*/ 93 h 93"/>
                <a:gd name="T18" fmla="*/ 79 w 116"/>
                <a:gd name="T19" fmla="*/ 93 h 93"/>
                <a:gd name="T20" fmla="*/ 79 w 116"/>
                <a:gd name="T21" fmla="*/ 93 h 93"/>
                <a:gd name="T22" fmla="*/ 79 w 116"/>
                <a:gd name="T23" fmla="*/ 93 h 93"/>
                <a:gd name="T24" fmla="*/ 64 w 116"/>
                <a:gd name="T25" fmla="*/ 50 h 93"/>
                <a:gd name="T26" fmla="*/ 66 w 116"/>
                <a:gd name="T27" fmla="*/ 42 h 93"/>
                <a:gd name="T28" fmla="*/ 60 w 116"/>
                <a:gd name="T29" fmla="*/ 37 h 93"/>
                <a:gd name="T30" fmla="*/ 63 w 116"/>
                <a:gd name="T31" fmla="*/ 29 h 93"/>
                <a:gd name="T32" fmla="*/ 34 w 116"/>
                <a:gd name="T33" fmla="*/ 34 h 93"/>
                <a:gd name="T34" fmla="*/ 44 w 116"/>
                <a:gd name="T35" fmla="*/ 9 h 93"/>
                <a:gd name="T36" fmla="*/ 17 w 116"/>
                <a:gd name="T37" fmla="*/ 0 h 93"/>
                <a:gd name="T38" fmla="*/ 5 w 116"/>
                <a:gd name="T39" fmla="*/ 43 h 93"/>
                <a:gd name="T40" fmla="*/ 4 w 116"/>
                <a:gd name="T41" fmla="*/ 46 h 93"/>
                <a:gd name="T42" fmla="*/ 3 w 116"/>
                <a:gd name="T43" fmla="*/ 47 h 93"/>
                <a:gd name="T44" fmla="*/ 3 w 116"/>
                <a:gd name="T45" fmla="*/ 48 h 93"/>
                <a:gd name="T46" fmla="*/ 3 w 116"/>
                <a:gd name="T47" fmla="*/ 48 h 93"/>
                <a:gd name="T48" fmla="*/ 3 w 116"/>
                <a:gd name="T49" fmla="*/ 48 h 93"/>
                <a:gd name="T50" fmla="*/ 3 w 116"/>
                <a:gd name="T51" fmla="*/ 48 h 93"/>
                <a:gd name="T52" fmla="*/ 18 w 116"/>
                <a:gd name="T53" fmla="*/ 64 h 93"/>
                <a:gd name="T54" fmla="*/ 18 w 116"/>
                <a:gd name="T55" fmla="*/ 64 h 93"/>
                <a:gd name="T56" fmla="*/ 18 w 116"/>
                <a:gd name="T57" fmla="*/ 64 h 93"/>
                <a:gd name="T58" fmla="*/ 23 w 116"/>
                <a:gd name="T59" fmla="*/ 62 h 93"/>
                <a:gd name="T60" fmla="*/ 34 w 116"/>
                <a:gd name="T61" fmla="*/ 59 h 93"/>
                <a:gd name="T62" fmla="*/ 41 w 116"/>
                <a:gd name="T63" fmla="*/ 57 h 93"/>
                <a:gd name="T64" fmla="*/ 43 w 116"/>
                <a:gd name="T65" fmla="*/ 93 h 93"/>
                <a:gd name="T66" fmla="*/ 89 w 116"/>
                <a:gd name="T67" fmla="*/ 93 h 93"/>
                <a:gd name="T68" fmla="*/ 99 w 116"/>
                <a:gd name="T69" fmla="*/ 93 h 93"/>
                <a:gd name="T70" fmla="*/ 116 w 116"/>
                <a:gd name="T71" fmla="*/ 93 h 93"/>
                <a:gd name="T72" fmla="*/ 110 w 116"/>
                <a:gd name="T73" fmla="*/ 79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6" h="93">
                  <a:moveTo>
                    <a:pt x="110" y="79"/>
                  </a:moveTo>
                  <a:cubicBezTo>
                    <a:pt x="106" y="69"/>
                    <a:pt x="104" y="51"/>
                    <a:pt x="101" y="38"/>
                  </a:cubicBezTo>
                  <a:cubicBezTo>
                    <a:pt x="100" y="32"/>
                    <a:pt x="96" y="29"/>
                    <a:pt x="89" y="29"/>
                  </a:cubicBezTo>
                  <a:cubicBezTo>
                    <a:pt x="88" y="29"/>
                    <a:pt x="85" y="28"/>
                    <a:pt x="84" y="28"/>
                  </a:cubicBezTo>
                  <a:cubicBezTo>
                    <a:pt x="89" y="35"/>
                    <a:pt x="89" y="35"/>
                    <a:pt x="89" y="35"/>
                  </a:cubicBezTo>
                  <a:cubicBezTo>
                    <a:pt x="83" y="40"/>
                    <a:pt x="83" y="40"/>
                    <a:pt x="83" y="40"/>
                  </a:cubicBezTo>
                  <a:cubicBezTo>
                    <a:pt x="87" y="48"/>
                    <a:pt x="87" y="48"/>
                    <a:pt x="87" y="48"/>
                  </a:cubicBezTo>
                  <a:cubicBezTo>
                    <a:pt x="79" y="93"/>
                    <a:pt x="79" y="93"/>
                    <a:pt x="79" y="93"/>
                  </a:cubicBezTo>
                  <a:cubicBezTo>
                    <a:pt x="79" y="93"/>
                    <a:pt x="79" y="93"/>
                    <a:pt x="79" y="93"/>
                  </a:cubicBezTo>
                  <a:cubicBezTo>
                    <a:pt x="79" y="93"/>
                    <a:pt x="79" y="93"/>
                    <a:pt x="79" y="93"/>
                  </a:cubicBezTo>
                  <a:cubicBezTo>
                    <a:pt x="79" y="93"/>
                    <a:pt x="79" y="93"/>
                    <a:pt x="79" y="93"/>
                  </a:cubicBezTo>
                  <a:cubicBezTo>
                    <a:pt x="79" y="93"/>
                    <a:pt x="79" y="93"/>
                    <a:pt x="79" y="93"/>
                  </a:cubicBezTo>
                  <a:cubicBezTo>
                    <a:pt x="64" y="50"/>
                    <a:pt x="64" y="50"/>
                    <a:pt x="64" y="50"/>
                  </a:cubicBezTo>
                  <a:cubicBezTo>
                    <a:pt x="66" y="42"/>
                    <a:pt x="66" y="42"/>
                    <a:pt x="66" y="42"/>
                  </a:cubicBezTo>
                  <a:cubicBezTo>
                    <a:pt x="60" y="37"/>
                    <a:pt x="60" y="37"/>
                    <a:pt x="60" y="37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56" y="29"/>
                    <a:pt x="34" y="34"/>
                    <a:pt x="34" y="34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35" y="5"/>
                    <a:pt x="26" y="2"/>
                    <a:pt x="17" y="0"/>
                  </a:cubicBezTo>
                  <a:cubicBezTo>
                    <a:pt x="5" y="43"/>
                    <a:pt x="5" y="43"/>
                    <a:pt x="5" y="43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0" y="45"/>
                    <a:pt x="31" y="78"/>
                    <a:pt x="18" y="64"/>
                  </a:cubicBezTo>
                  <a:cubicBezTo>
                    <a:pt x="18" y="64"/>
                    <a:pt x="18" y="64"/>
                    <a:pt x="18" y="64"/>
                  </a:cubicBezTo>
                  <a:cubicBezTo>
                    <a:pt x="18" y="64"/>
                    <a:pt x="18" y="64"/>
                    <a:pt x="18" y="64"/>
                  </a:cubicBezTo>
                  <a:cubicBezTo>
                    <a:pt x="23" y="62"/>
                    <a:pt x="23" y="62"/>
                    <a:pt x="23" y="62"/>
                  </a:cubicBezTo>
                  <a:cubicBezTo>
                    <a:pt x="34" y="59"/>
                    <a:pt x="34" y="59"/>
                    <a:pt x="34" y="59"/>
                  </a:cubicBezTo>
                  <a:cubicBezTo>
                    <a:pt x="41" y="57"/>
                    <a:pt x="41" y="57"/>
                    <a:pt x="41" y="57"/>
                  </a:cubicBezTo>
                  <a:cubicBezTo>
                    <a:pt x="41" y="69"/>
                    <a:pt x="42" y="81"/>
                    <a:pt x="43" y="93"/>
                  </a:cubicBezTo>
                  <a:cubicBezTo>
                    <a:pt x="89" y="93"/>
                    <a:pt x="89" y="93"/>
                    <a:pt x="89" y="93"/>
                  </a:cubicBezTo>
                  <a:cubicBezTo>
                    <a:pt x="99" y="93"/>
                    <a:pt x="99" y="93"/>
                    <a:pt x="99" y="93"/>
                  </a:cubicBezTo>
                  <a:cubicBezTo>
                    <a:pt x="116" y="93"/>
                    <a:pt x="116" y="93"/>
                    <a:pt x="116" y="93"/>
                  </a:cubicBezTo>
                  <a:lnTo>
                    <a:pt x="110" y="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8" name="Freeform 7">
              <a:extLst>
                <a:ext uri="{FF2B5EF4-FFF2-40B4-BE49-F238E27FC236}">
                  <a16:creationId xmlns:a16="http://schemas.microsoft.com/office/drawing/2014/main" id="{0568840C-4FF1-42D1-A644-EE4F5065A69E}"/>
                </a:ext>
              </a:extLst>
            </p:cNvPr>
            <p:cNvSpPr/>
            <p:nvPr/>
          </p:nvSpPr>
          <p:spPr bwMode="auto">
            <a:xfrm>
              <a:off x="1200150" y="2747963"/>
              <a:ext cx="0" cy="4763"/>
            </a:xfrm>
            <a:custGeom>
              <a:avLst/>
              <a:gdLst>
                <a:gd name="T0" fmla="*/ 3 h 3"/>
                <a:gd name="T1" fmla="*/ 0 h 3"/>
                <a:gd name="T2" fmla="*/ 3 h 3"/>
                <a:gd name="T3" fmla="*/ 0 h 3"/>
                <a:gd name="T4" fmla="*/ 3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3">
                  <a:moveTo>
                    <a:pt x="0" y="3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9" name="Freeform 8">
              <a:extLst>
                <a:ext uri="{FF2B5EF4-FFF2-40B4-BE49-F238E27FC236}">
                  <a16:creationId xmlns:a16="http://schemas.microsoft.com/office/drawing/2014/main" id="{423B252B-BC56-4FA2-BAF3-BE4AA957D3AB}"/>
                </a:ext>
              </a:extLst>
            </p:cNvPr>
            <p:cNvSpPr/>
            <p:nvPr/>
          </p:nvSpPr>
          <p:spPr bwMode="auto">
            <a:xfrm>
              <a:off x="1169988" y="2505075"/>
              <a:ext cx="25400" cy="57150"/>
            </a:xfrm>
            <a:custGeom>
              <a:avLst/>
              <a:gdLst>
                <a:gd name="T0" fmla="*/ 12 w 16"/>
                <a:gd name="T1" fmla="*/ 0 h 36"/>
                <a:gd name="T2" fmla="*/ 16 w 16"/>
                <a:gd name="T3" fmla="*/ 21 h 36"/>
                <a:gd name="T4" fmla="*/ 9 w 16"/>
                <a:gd name="T5" fmla="*/ 36 h 36"/>
                <a:gd name="T6" fmla="*/ 0 w 16"/>
                <a:gd name="T7" fmla="*/ 21 h 36"/>
                <a:gd name="T8" fmla="*/ 2 w 16"/>
                <a:gd name="T9" fmla="*/ 0 h 36"/>
                <a:gd name="T10" fmla="*/ 12 w 16"/>
                <a:gd name="T11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36">
                  <a:moveTo>
                    <a:pt x="12" y="0"/>
                  </a:moveTo>
                  <a:lnTo>
                    <a:pt x="16" y="21"/>
                  </a:lnTo>
                  <a:lnTo>
                    <a:pt x="9" y="36"/>
                  </a:lnTo>
                  <a:lnTo>
                    <a:pt x="0" y="21"/>
                  </a:lnTo>
                  <a:lnTo>
                    <a:pt x="2" y="0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0" name="Freeform 9">
              <a:extLst>
                <a:ext uri="{FF2B5EF4-FFF2-40B4-BE49-F238E27FC236}">
                  <a16:creationId xmlns:a16="http://schemas.microsoft.com/office/drawing/2014/main" id="{F1F3DBDB-4441-4A71-A1A1-8B1B1E01FE92}"/>
                </a:ext>
              </a:extLst>
            </p:cNvPr>
            <p:cNvSpPr/>
            <p:nvPr/>
          </p:nvSpPr>
          <p:spPr bwMode="auto">
            <a:xfrm>
              <a:off x="1173163" y="2543175"/>
              <a:ext cx="41275" cy="209550"/>
            </a:xfrm>
            <a:custGeom>
              <a:avLst/>
              <a:gdLst>
                <a:gd name="T0" fmla="*/ 12 w 26"/>
                <a:gd name="T1" fmla="*/ 0 h 132"/>
                <a:gd name="T2" fmla="*/ 26 w 26"/>
                <a:gd name="T3" fmla="*/ 129 h 132"/>
                <a:gd name="T4" fmla="*/ 17 w 26"/>
                <a:gd name="T5" fmla="*/ 132 h 132"/>
                <a:gd name="T6" fmla="*/ 7 w 26"/>
                <a:gd name="T7" fmla="*/ 132 h 132"/>
                <a:gd name="T8" fmla="*/ 0 w 26"/>
                <a:gd name="T9" fmla="*/ 0 h 132"/>
                <a:gd name="T10" fmla="*/ 12 w 26"/>
                <a:gd name="T11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132">
                  <a:moveTo>
                    <a:pt x="12" y="0"/>
                  </a:moveTo>
                  <a:lnTo>
                    <a:pt x="26" y="129"/>
                  </a:lnTo>
                  <a:lnTo>
                    <a:pt x="17" y="132"/>
                  </a:lnTo>
                  <a:lnTo>
                    <a:pt x="7" y="132"/>
                  </a:lnTo>
                  <a:lnTo>
                    <a:pt x="0" y="0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1" name="Freeform 10">
              <a:extLst>
                <a:ext uri="{FF2B5EF4-FFF2-40B4-BE49-F238E27FC236}">
                  <a16:creationId xmlns:a16="http://schemas.microsoft.com/office/drawing/2014/main" id="{7A11AB0A-C23F-4778-8011-F11AA5F8998A}"/>
                </a:ext>
              </a:extLst>
            </p:cNvPr>
            <p:cNvSpPr/>
            <p:nvPr/>
          </p:nvSpPr>
          <p:spPr bwMode="auto">
            <a:xfrm>
              <a:off x="1309688" y="2139950"/>
              <a:ext cx="133350" cy="266700"/>
            </a:xfrm>
            <a:custGeom>
              <a:avLst/>
              <a:gdLst>
                <a:gd name="T0" fmla="*/ 10 w 35"/>
                <a:gd name="T1" fmla="*/ 45 h 70"/>
                <a:gd name="T2" fmla="*/ 18 w 35"/>
                <a:gd name="T3" fmla="*/ 53 h 70"/>
                <a:gd name="T4" fmla="*/ 25 w 35"/>
                <a:gd name="T5" fmla="*/ 46 h 70"/>
                <a:gd name="T6" fmla="*/ 17 w 35"/>
                <a:gd name="T7" fmla="*/ 38 h 70"/>
                <a:gd name="T8" fmla="*/ 6 w 35"/>
                <a:gd name="T9" fmla="*/ 34 h 70"/>
                <a:gd name="T10" fmla="*/ 0 w 35"/>
                <a:gd name="T11" fmla="*/ 22 h 70"/>
                <a:gd name="T12" fmla="*/ 13 w 35"/>
                <a:gd name="T13" fmla="*/ 7 h 70"/>
                <a:gd name="T14" fmla="*/ 13 w 35"/>
                <a:gd name="T15" fmla="*/ 0 h 70"/>
                <a:gd name="T16" fmla="*/ 21 w 35"/>
                <a:gd name="T17" fmla="*/ 0 h 70"/>
                <a:gd name="T18" fmla="*/ 21 w 35"/>
                <a:gd name="T19" fmla="*/ 8 h 70"/>
                <a:gd name="T20" fmla="*/ 26 w 35"/>
                <a:gd name="T21" fmla="*/ 11 h 70"/>
                <a:gd name="T22" fmla="*/ 26 w 35"/>
                <a:gd name="T23" fmla="*/ 8 h 70"/>
                <a:gd name="T24" fmla="*/ 32 w 35"/>
                <a:gd name="T25" fmla="*/ 8 h 70"/>
                <a:gd name="T26" fmla="*/ 32 w 35"/>
                <a:gd name="T27" fmla="*/ 22 h 70"/>
                <a:gd name="T28" fmla="*/ 24 w 35"/>
                <a:gd name="T29" fmla="*/ 22 h 70"/>
                <a:gd name="T30" fmla="*/ 17 w 35"/>
                <a:gd name="T31" fmla="*/ 16 h 70"/>
                <a:gd name="T32" fmla="*/ 10 w 35"/>
                <a:gd name="T33" fmla="*/ 22 h 70"/>
                <a:gd name="T34" fmla="*/ 18 w 35"/>
                <a:gd name="T35" fmla="*/ 29 h 70"/>
                <a:gd name="T36" fmla="*/ 29 w 35"/>
                <a:gd name="T37" fmla="*/ 33 h 70"/>
                <a:gd name="T38" fmla="*/ 35 w 35"/>
                <a:gd name="T39" fmla="*/ 46 h 70"/>
                <a:gd name="T40" fmla="*/ 21 w 35"/>
                <a:gd name="T41" fmla="*/ 62 h 70"/>
                <a:gd name="T42" fmla="*/ 21 w 35"/>
                <a:gd name="T43" fmla="*/ 70 h 70"/>
                <a:gd name="T44" fmla="*/ 13 w 35"/>
                <a:gd name="T45" fmla="*/ 70 h 70"/>
                <a:gd name="T46" fmla="*/ 13 w 35"/>
                <a:gd name="T47" fmla="*/ 61 h 70"/>
                <a:gd name="T48" fmla="*/ 13 w 35"/>
                <a:gd name="T49" fmla="*/ 61 h 70"/>
                <a:gd name="T50" fmla="*/ 8 w 35"/>
                <a:gd name="T51" fmla="*/ 58 h 70"/>
                <a:gd name="T52" fmla="*/ 8 w 35"/>
                <a:gd name="T53" fmla="*/ 61 h 70"/>
                <a:gd name="T54" fmla="*/ 1 w 35"/>
                <a:gd name="T55" fmla="*/ 61 h 70"/>
                <a:gd name="T56" fmla="*/ 1 w 35"/>
                <a:gd name="T57" fmla="*/ 45 h 70"/>
                <a:gd name="T58" fmla="*/ 10 w 35"/>
                <a:gd name="T59" fmla="*/ 4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5" h="70">
                  <a:moveTo>
                    <a:pt x="10" y="45"/>
                  </a:moveTo>
                  <a:cubicBezTo>
                    <a:pt x="10" y="50"/>
                    <a:pt x="13" y="53"/>
                    <a:pt x="18" y="53"/>
                  </a:cubicBezTo>
                  <a:cubicBezTo>
                    <a:pt x="22" y="53"/>
                    <a:pt x="25" y="51"/>
                    <a:pt x="25" y="46"/>
                  </a:cubicBezTo>
                  <a:cubicBezTo>
                    <a:pt x="25" y="41"/>
                    <a:pt x="21" y="40"/>
                    <a:pt x="17" y="38"/>
                  </a:cubicBezTo>
                  <a:cubicBezTo>
                    <a:pt x="14" y="37"/>
                    <a:pt x="9" y="36"/>
                    <a:pt x="6" y="34"/>
                  </a:cubicBezTo>
                  <a:cubicBezTo>
                    <a:pt x="2" y="31"/>
                    <a:pt x="0" y="27"/>
                    <a:pt x="0" y="22"/>
                  </a:cubicBezTo>
                  <a:cubicBezTo>
                    <a:pt x="0" y="15"/>
                    <a:pt x="6" y="8"/>
                    <a:pt x="13" y="7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3" y="8"/>
                    <a:pt x="24" y="9"/>
                    <a:pt x="26" y="11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2" y="22"/>
                    <a:pt x="32" y="22"/>
                    <a:pt x="32" y="22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24" y="18"/>
                    <a:pt x="21" y="16"/>
                    <a:pt x="17" y="16"/>
                  </a:cubicBezTo>
                  <a:cubicBezTo>
                    <a:pt x="13" y="16"/>
                    <a:pt x="10" y="18"/>
                    <a:pt x="10" y="22"/>
                  </a:cubicBezTo>
                  <a:cubicBezTo>
                    <a:pt x="10" y="26"/>
                    <a:pt x="14" y="28"/>
                    <a:pt x="18" y="29"/>
                  </a:cubicBezTo>
                  <a:cubicBezTo>
                    <a:pt x="21" y="30"/>
                    <a:pt x="26" y="31"/>
                    <a:pt x="29" y="33"/>
                  </a:cubicBezTo>
                  <a:cubicBezTo>
                    <a:pt x="33" y="36"/>
                    <a:pt x="35" y="41"/>
                    <a:pt x="35" y="46"/>
                  </a:cubicBezTo>
                  <a:cubicBezTo>
                    <a:pt x="35" y="54"/>
                    <a:pt x="29" y="61"/>
                    <a:pt x="21" y="62"/>
                  </a:cubicBezTo>
                  <a:cubicBezTo>
                    <a:pt x="21" y="70"/>
                    <a:pt x="21" y="70"/>
                    <a:pt x="21" y="70"/>
                  </a:cubicBezTo>
                  <a:cubicBezTo>
                    <a:pt x="13" y="70"/>
                    <a:pt x="13" y="70"/>
                    <a:pt x="13" y="70"/>
                  </a:cubicBezTo>
                  <a:cubicBezTo>
                    <a:pt x="13" y="61"/>
                    <a:pt x="13" y="61"/>
                    <a:pt x="13" y="61"/>
                  </a:cubicBezTo>
                  <a:cubicBezTo>
                    <a:pt x="13" y="61"/>
                    <a:pt x="13" y="61"/>
                    <a:pt x="13" y="61"/>
                  </a:cubicBezTo>
                  <a:cubicBezTo>
                    <a:pt x="11" y="60"/>
                    <a:pt x="10" y="59"/>
                    <a:pt x="8" y="58"/>
                  </a:cubicBezTo>
                  <a:cubicBezTo>
                    <a:pt x="8" y="61"/>
                    <a:pt x="8" y="61"/>
                    <a:pt x="8" y="61"/>
                  </a:cubicBezTo>
                  <a:cubicBezTo>
                    <a:pt x="1" y="61"/>
                    <a:pt x="1" y="61"/>
                    <a:pt x="1" y="61"/>
                  </a:cubicBezTo>
                  <a:cubicBezTo>
                    <a:pt x="1" y="45"/>
                    <a:pt x="1" y="45"/>
                    <a:pt x="1" y="45"/>
                  </a:cubicBezTo>
                  <a:lnTo>
                    <a:pt x="10" y="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2" name="Rectangle 11">
              <a:extLst>
                <a:ext uri="{FF2B5EF4-FFF2-40B4-BE49-F238E27FC236}">
                  <a16:creationId xmlns:a16="http://schemas.microsoft.com/office/drawing/2014/main" id="{38CF6291-B659-4BDB-A958-E291F1B325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5400" y="2466975"/>
              <a:ext cx="152400" cy="49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3" name="Freeform 12">
              <a:extLst>
                <a:ext uri="{FF2B5EF4-FFF2-40B4-BE49-F238E27FC236}">
                  <a16:creationId xmlns:a16="http://schemas.microsoft.com/office/drawing/2014/main" id="{F29663BE-EF38-418F-B221-22E493EA71B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14438" y="2068513"/>
              <a:ext cx="317500" cy="379413"/>
            </a:xfrm>
            <a:custGeom>
              <a:avLst/>
              <a:gdLst>
                <a:gd name="T0" fmla="*/ 83 w 83"/>
                <a:gd name="T1" fmla="*/ 41 h 100"/>
                <a:gd name="T2" fmla="*/ 41 w 83"/>
                <a:gd name="T3" fmla="*/ 0 h 100"/>
                <a:gd name="T4" fmla="*/ 0 w 83"/>
                <a:gd name="T5" fmla="*/ 41 h 100"/>
                <a:gd name="T6" fmla="*/ 0 w 83"/>
                <a:gd name="T7" fmla="*/ 45 h 100"/>
                <a:gd name="T8" fmla="*/ 16 w 83"/>
                <a:gd name="T9" fmla="*/ 82 h 100"/>
                <a:gd name="T10" fmla="*/ 19 w 83"/>
                <a:gd name="T11" fmla="*/ 100 h 100"/>
                <a:gd name="T12" fmla="*/ 38 w 83"/>
                <a:gd name="T13" fmla="*/ 100 h 100"/>
                <a:gd name="T14" fmla="*/ 44 w 83"/>
                <a:gd name="T15" fmla="*/ 100 h 100"/>
                <a:gd name="T16" fmla="*/ 63 w 83"/>
                <a:gd name="T17" fmla="*/ 100 h 100"/>
                <a:gd name="T18" fmla="*/ 66 w 83"/>
                <a:gd name="T19" fmla="*/ 82 h 100"/>
                <a:gd name="T20" fmla="*/ 82 w 83"/>
                <a:gd name="T21" fmla="*/ 45 h 100"/>
                <a:gd name="T22" fmla="*/ 83 w 83"/>
                <a:gd name="T23" fmla="*/ 41 h 100"/>
                <a:gd name="T24" fmla="*/ 75 w 83"/>
                <a:gd name="T25" fmla="*/ 43 h 100"/>
                <a:gd name="T26" fmla="*/ 75 w 83"/>
                <a:gd name="T27" fmla="*/ 48 h 100"/>
                <a:gd name="T28" fmla="*/ 75 w 83"/>
                <a:gd name="T29" fmla="*/ 48 h 100"/>
                <a:gd name="T30" fmla="*/ 60 w 83"/>
                <a:gd name="T31" fmla="*/ 77 h 100"/>
                <a:gd name="T32" fmla="*/ 56 w 83"/>
                <a:gd name="T33" fmla="*/ 93 h 100"/>
                <a:gd name="T34" fmla="*/ 27 w 83"/>
                <a:gd name="T35" fmla="*/ 93 h 100"/>
                <a:gd name="T36" fmla="*/ 22 w 83"/>
                <a:gd name="T37" fmla="*/ 78 h 100"/>
                <a:gd name="T38" fmla="*/ 7 w 83"/>
                <a:gd name="T39" fmla="*/ 48 h 100"/>
                <a:gd name="T40" fmla="*/ 8 w 83"/>
                <a:gd name="T41" fmla="*/ 48 h 100"/>
                <a:gd name="T42" fmla="*/ 7 w 83"/>
                <a:gd name="T43" fmla="*/ 43 h 100"/>
                <a:gd name="T44" fmla="*/ 7 w 83"/>
                <a:gd name="T45" fmla="*/ 41 h 100"/>
                <a:gd name="T46" fmla="*/ 41 w 83"/>
                <a:gd name="T47" fmla="*/ 7 h 100"/>
                <a:gd name="T48" fmla="*/ 75 w 83"/>
                <a:gd name="T49" fmla="*/ 41 h 100"/>
                <a:gd name="T50" fmla="*/ 75 w 83"/>
                <a:gd name="T51" fmla="*/ 43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3" h="100">
                  <a:moveTo>
                    <a:pt x="83" y="41"/>
                  </a:moveTo>
                  <a:cubicBezTo>
                    <a:pt x="83" y="18"/>
                    <a:pt x="64" y="0"/>
                    <a:pt x="41" y="0"/>
                  </a:cubicBezTo>
                  <a:cubicBezTo>
                    <a:pt x="18" y="0"/>
                    <a:pt x="0" y="18"/>
                    <a:pt x="0" y="41"/>
                  </a:cubicBezTo>
                  <a:cubicBezTo>
                    <a:pt x="0" y="43"/>
                    <a:pt x="0" y="44"/>
                    <a:pt x="0" y="45"/>
                  </a:cubicBezTo>
                  <a:cubicBezTo>
                    <a:pt x="0" y="46"/>
                    <a:pt x="1" y="62"/>
                    <a:pt x="16" y="82"/>
                  </a:cubicBezTo>
                  <a:cubicBezTo>
                    <a:pt x="21" y="88"/>
                    <a:pt x="19" y="100"/>
                    <a:pt x="19" y="100"/>
                  </a:cubicBezTo>
                  <a:cubicBezTo>
                    <a:pt x="25" y="100"/>
                    <a:pt x="32" y="100"/>
                    <a:pt x="38" y="100"/>
                  </a:cubicBezTo>
                  <a:cubicBezTo>
                    <a:pt x="40" y="100"/>
                    <a:pt x="42" y="100"/>
                    <a:pt x="44" y="100"/>
                  </a:cubicBezTo>
                  <a:cubicBezTo>
                    <a:pt x="51" y="100"/>
                    <a:pt x="57" y="100"/>
                    <a:pt x="63" y="100"/>
                  </a:cubicBezTo>
                  <a:cubicBezTo>
                    <a:pt x="63" y="100"/>
                    <a:pt x="61" y="88"/>
                    <a:pt x="66" y="82"/>
                  </a:cubicBezTo>
                  <a:cubicBezTo>
                    <a:pt x="82" y="62"/>
                    <a:pt x="83" y="46"/>
                    <a:pt x="82" y="45"/>
                  </a:cubicBezTo>
                  <a:cubicBezTo>
                    <a:pt x="82" y="44"/>
                    <a:pt x="83" y="43"/>
                    <a:pt x="83" y="41"/>
                  </a:cubicBezTo>
                  <a:close/>
                  <a:moveTo>
                    <a:pt x="75" y="43"/>
                  </a:moveTo>
                  <a:cubicBezTo>
                    <a:pt x="75" y="48"/>
                    <a:pt x="75" y="48"/>
                    <a:pt x="75" y="48"/>
                  </a:cubicBezTo>
                  <a:cubicBezTo>
                    <a:pt x="75" y="48"/>
                    <a:pt x="75" y="48"/>
                    <a:pt x="75" y="48"/>
                  </a:cubicBezTo>
                  <a:cubicBezTo>
                    <a:pt x="74" y="52"/>
                    <a:pt x="71" y="63"/>
                    <a:pt x="60" y="77"/>
                  </a:cubicBezTo>
                  <a:cubicBezTo>
                    <a:pt x="57" y="82"/>
                    <a:pt x="56" y="88"/>
                    <a:pt x="56" y="93"/>
                  </a:cubicBezTo>
                  <a:cubicBezTo>
                    <a:pt x="27" y="93"/>
                    <a:pt x="27" y="93"/>
                    <a:pt x="27" y="93"/>
                  </a:cubicBezTo>
                  <a:cubicBezTo>
                    <a:pt x="26" y="88"/>
                    <a:pt x="25" y="82"/>
                    <a:pt x="22" y="78"/>
                  </a:cubicBezTo>
                  <a:cubicBezTo>
                    <a:pt x="11" y="63"/>
                    <a:pt x="8" y="52"/>
                    <a:pt x="7" y="48"/>
                  </a:cubicBezTo>
                  <a:cubicBezTo>
                    <a:pt x="8" y="48"/>
                    <a:pt x="8" y="48"/>
                    <a:pt x="8" y="48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7" y="42"/>
                    <a:pt x="7" y="42"/>
                    <a:pt x="7" y="41"/>
                  </a:cubicBezTo>
                  <a:cubicBezTo>
                    <a:pt x="7" y="22"/>
                    <a:pt x="22" y="7"/>
                    <a:pt x="41" y="7"/>
                  </a:cubicBezTo>
                  <a:cubicBezTo>
                    <a:pt x="60" y="7"/>
                    <a:pt x="75" y="22"/>
                    <a:pt x="75" y="41"/>
                  </a:cubicBezTo>
                  <a:cubicBezTo>
                    <a:pt x="75" y="42"/>
                    <a:pt x="75" y="42"/>
                    <a:pt x="75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4" name="Freeform 13">
              <a:extLst>
                <a:ext uri="{FF2B5EF4-FFF2-40B4-BE49-F238E27FC236}">
                  <a16:creationId xmlns:a16="http://schemas.microsoft.com/office/drawing/2014/main" id="{C61CCA07-3797-4096-BFAE-F21C01918C6E}"/>
                </a:ext>
              </a:extLst>
            </p:cNvPr>
            <p:cNvSpPr/>
            <p:nvPr/>
          </p:nvSpPr>
          <p:spPr bwMode="auto">
            <a:xfrm>
              <a:off x="1322388" y="2524125"/>
              <a:ext cx="98425" cy="30163"/>
            </a:xfrm>
            <a:custGeom>
              <a:avLst/>
              <a:gdLst>
                <a:gd name="T0" fmla="*/ 0 w 26"/>
                <a:gd name="T1" fmla="*/ 0 h 8"/>
                <a:gd name="T2" fmla="*/ 0 w 26"/>
                <a:gd name="T3" fmla="*/ 2 h 8"/>
                <a:gd name="T4" fmla="*/ 6 w 26"/>
                <a:gd name="T5" fmla="*/ 8 h 8"/>
                <a:gd name="T6" fmla="*/ 20 w 26"/>
                <a:gd name="T7" fmla="*/ 8 h 8"/>
                <a:gd name="T8" fmla="*/ 26 w 26"/>
                <a:gd name="T9" fmla="*/ 2 h 8"/>
                <a:gd name="T10" fmla="*/ 26 w 26"/>
                <a:gd name="T11" fmla="*/ 0 h 8"/>
                <a:gd name="T12" fmla="*/ 0 w 26"/>
                <a:gd name="T1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8">
                  <a:moveTo>
                    <a:pt x="0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6"/>
                    <a:pt x="3" y="8"/>
                    <a:pt x="6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3" y="8"/>
                    <a:pt x="26" y="6"/>
                    <a:pt x="26" y="2"/>
                  </a:cubicBezTo>
                  <a:cubicBezTo>
                    <a:pt x="26" y="0"/>
                    <a:pt x="26" y="0"/>
                    <a:pt x="26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5" name="Rectangle 14">
              <a:extLst>
                <a:ext uri="{FF2B5EF4-FFF2-40B4-BE49-F238E27FC236}">
                  <a16:creationId xmlns:a16="http://schemas.microsoft.com/office/drawing/2014/main" id="{A5FDBF53-6790-442F-9A8A-A5AFA2500A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7463" y="2463800"/>
              <a:ext cx="168275" cy="111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6" name="Rectangle 15">
              <a:extLst>
                <a:ext uri="{FF2B5EF4-FFF2-40B4-BE49-F238E27FC236}">
                  <a16:creationId xmlns:a16="http://schemas.microsoft.com/office/drawing/2014/main" id="{B32794BF-B77C-42C1-B435-DBBB704B47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7463" y="2486025"/>
              <a:ext cx="168275" cy="158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7" name="Freeform 16">
              <a:extLst>
                <a:ext uri="{FF2B5EF4-FFF2-40B4-BE49-F238E27FC236}">
                  <a16:creationId xmlns:a16="http://schemas.microsoft.com/office/drawing/2014/main" id="{3C0048F7-4D6B-478F-A3DD-1501B4C917BC}"/>
                </a:ext>
              </a:extLst>
            </p:cNvPr>
            <p:cNvSpPr/>
            <p:nvPr/>
          </p:nvSpPr>
          <p:spPr bwMode="auto">
            <a:xfrm>
              <a:off x="1287463" y="2513013"/>
              <a:ext cx="168275" cy="30163"/>
            </a:xfrm>
            <a:custGeom>
              <a:avLst/>
              <a:gdLst>
                <a:gd name="T0" fmla="*/ 0 w 44"/>
                <a:gd name="T1" fmla="*/ 0 h 8"/>
                <a:gd name="T2" fmla="*/ 11 w 44"/>
                <a:gd name="T3" fmla="*/ 8 h 8"/>
                <a:gd name="T4" fmla="*/ 34 w 44"/>
                <a:gd name="T5" fmla="*/ 8 h 8"/>
                <a:gd name="T6" fmla="*/ 44 w 44"/>
                <a:gd name="T7" fmla="*/ 0 h 8"/>
                <a:gd name="T8" fmla="*/ 0 w 44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8">
                  <a:moveTo>
                    <a:pt x="0" y="0"/>
                  </a:moveTo>
                  <a:cubicBezTo>
                    <a:pt x="1" y="4"/>
                    <a:pt x="5" y="8"/>
                    <a:pt x="11" y="8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9" y="8"/>
                    <a:pt x="44" y="4"/>
                    <a:pt x="44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8" name="Freeform 17">
              <a:extLst>
                <a:ext uri="{FF2B5EF4-FFF2-40B4-BE49-F238E27FC236}">
                  <a16:creationId xmlns:a16="http://schemas.microsoft.com/office/drawing/2014/main" id="{07A73F89-717F-401A-A5F2-703595303D23}"/>
                </a:ext>
              </a:extLst>
            </p:cNvPr>
            <p:cNvSpPr/>
            <p:nvPr/>
          </p:nvSpPr>
          <p:spPr bwMode="auto">
            <a:xfrm>
              <a:off x="1363663" y="1927225"/>
              <a:ext cx="34925" cy="87313"/>
            </a:xfrm>
            <a:custGeom>
              <a:avLst/>
              <a:gdLst>
                <a:gd name="T0" fmla="*/ 4 w 9"/>
                <a:gd name="T1" fmla="*/ 23 h 23"/>
                <a:gd name="T2" fmla="*/ 0 w 9"/>
                <a:gd name="T3" fmla="*/ 19 h 23"/>
                <a:gd name="T4" fmla="*/ 0 w 9"/>
                <a:gd name="T5" fmla="*/ 5 h 23"/>
                <a:gd name="T6" fmla="*/ 4 w 9"/>
                <a:gd name="T7" fmla="*/ 0 h 23"/>
                <a:gd name="T8" fmla="*/ 9 w 9"/>
                <a:gd name="T9" fmla="*/ 5 h 23"/>
                <a:gd name="T10" fmla="*/ 9 w 9"/>
                <a:gd name="T11" fmla="*/ 19 h 23"/>
                <a:gd name="T12" fmla="*/ 4 w 9"/>
                <a:gd name="T13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23">
                  <a:moveTo>
                    <a:pt x="4" y="23"/>
                  </a:moveTo>
                  <a:cubicBezTo>
                    <a:pt x="2" y="23"/>
                    <a:pt x="0" y="21"/>
                    <a:pt x="0" y="19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" y="0"/>
                    <a:pt x="9" y="2"/>
                    <a:pt x="9" y="5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21"/>
                    <a:pt x="7" y="23"/>
                    <a:pt x="4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9" name="Freeform 18">
              <a:extLst>
                <a:ext uri="{FF2B5EF4-FFF2-40B4-BE49-F238E27FC236}">
                  <a16:creationId xmlns:a16="http://schemas.microsoft.com/office/drawing/2014/main" id="{77468BFF-3113-42AC-BD42-DA3E36273C1D}"/>
                </a:ext>
              </a:extLst>
            </p:cNvPr>
            <p:cNvSpPr/>
            <p:nvPr/>
          </p:nvSpPr>
          <p:spPr bwMode="auto">
            <a:xfrm>
              <a:off x="1222375" y="1957388"/>
              <a:ext cx="65088" cy="84138"/>
            </a:xfrm>
            <a:custGeom>
              <a:avLst/>
              <a:gdLst>
                <a:gd name="T0" fmla="*/ 12 w 17"/>
                <a:gd name="T1" fmla="*/ 22 h 22"/>
                <a:gd name="T2" fmla="*/ 8 w 17"/>
                <a:gd name="T3" fmla="*/ 20 h 22"/>
                <a:gd name="T4" fmla="*/ 1 w 17"/>
                <a:gd name="T5" fmla="*/ 7 h 22"/>
                <a:gd name="T6" fmla="*/ 3 w 17"/>
                <a:gd name="T7" fmla="*/ 1 h 22"/>
                <a:gd name="T8" fmla="*/ 9 w 17"/>
                <a:gd name="T9" fmla="*/ 3 h 22"/>
                <a:gd name="T10" fmla="*/ 16 w 17"/>
                <a:gd name="T11" fmla="*/ 15 h 22"/>
                <a:gd name="T12" fmla="*/ 14 w 17"/>
                <a:gd name="T13" fmla="*/ 21 h 22"/>
                <a:gd name="T14" fmla="*/ 12 w 17"/>
                <a:gd name="T1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22">
                  <a:moveTo>
                    <a:pt x="12" y="22"/>
                  </a:moveTo>
                  <a:cubicBezTo>
                    <a:pt x="11" y="22"/>
                    <a:pt x="9" y="21"/>
                    <a:pt x="8" y="20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1" y="3"/>
                    <a:pt x="3" y="1"/>
                  </a:cubicBezTo>
                  <a:cubicBezTo>
                    <a:pt x="5" y="0"/>
                    <a:pt x="8" y="1"/>
                    <a:pt x="9" y="3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7" y="17"/>
                    <a:pt x="16" y="20"/>
                    <a:pt x="14" y="21"/>
                  </a:cubicBezTo>
                  <a:cubicBezTo>
                    <a:pt x="14" y="22"/>
                    <a:pt x="13" y="22"/>
                    <a:pt x="12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0" name="Freeform 19">
              <a:extLst>
                <a:ext uri="{FF2B5EF4-FFF2-40B4-BE49-F238E27FC236}">
                  <a16:creationId xmlns:a16="http://schemas.microsoft.com/office/drawing/2014/main" id="{692989A8-ADAE-4F94-BB25-0AB7A529ED71}"/>
                </a:ext>
              </a:extLst>
            </p:cNvPr>
            <p:cNvSpPr/>
            <p:nvPr/>
          </p:nvSpPr>
          <p:spPr bwMode="auto">
            <a:xfrm>
              <a:off x="1120775" y="2057400"/>
              <a:ext cx="82550" cy="60325"/>
            </a:xfrm>
            <a:custGeom>
              <a:avLst/>
              <a:gdLst>
                <a:gd name="T0" fmla="*/ 17 w 22"/>
                <a:gd name="T1" fmla="*/ 16 h 16"/>
                <a:gd name="T2" fmla="*/ 15 w 22"/>
                <a:gd name="T3" fmla="*/ 16 h 16"/>
                <a:gd name="T4" fmla="*/ 3 w 22"/>
                <a:gd name="T5" fmla="*/ 9 h 16"/>
                <a:gd name="T6" fmla="*/ 1 w 22"/>
                <a:gd name="T7" fmla="*/ 3 h 16"/>
                <a:gd name="T8" fmla="*/ 7 w 22"/>
                <a:gd name="T9" fmla="*/ 1 h 16"/>
                <a:gd name="T10" fmla="*/ 19 w 22"/>
                <a:gd name="T11" fmla="*/ 8 h 16"/>
                <a:gd name="T12" fmla="*/ 21 w 22"/>
                <a:gd name="T13" fmla="*/ 14 h 16"/>
                <a:gd name="T14" fmla="*/ 17 w 22"/>
                <a:gd name="T15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16">
                  <a:moveTo>
                    <a:pt x="17" y="16"/>
                  </a:moveTo>
                  <a:cubicBezTo>
                    <a:pt x="16" y="16"/>
                    <a:pt x="15" y="16"/>
                    <a:pt x="15" y="16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0" y="7"/>
                    <a:pt x="0" y="5"/>
                    <a:pt x="1" y="3"/>
                  </a:cubicBezTo>
                  <a:cubicBezTo>
                    <a:pt x="2" y="0"/>
                    <a:pt x="5" y="0"/>
                    <a:pt x="7" y="1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21" y="9"/>
                    <a:pt x="22" y="12"/>
                    <a:pt x="21" y="14"/>
                  </a:cubicBezTo>
                  <a:cubicBezTo>
                    <a:pt x="20" y="15"/>
                    <a:pt x="19" y="16"/>
                    <a:pt x="17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1" name="Freeform 20">
              <a:extLst>
                <a:ext uri="{FF2B5EF4-FFF2-40B4-BE49-F238E27FC236}">
                  <a16:creationId xmlns:a16="http://schemas.microsoft.com/office/drawing/2014/main" id="{41807738-70E2-4CDA-B941-08B981F6D57E}"/>
                </a:ext>
              </a:extLst>
            </p:cNvPr>
            <p:cNvSpPr/>
            <p:nvPr/>
          </p:nvSpPr>
          <p:spPr bwMode="auto">
            <a:xfrm>
              <a:off x="1082675" y="2193925"/>
              <a:ext cx="82550" cy="33338"/>
            </a:xfrm>
            <a:custGeom>
              <a:avLst/>
              <a:gdLst>
                <a:gd name="T0" fmla="*/ 18 w 22"/>
                <a:gd name="T1" fmla="*/ 9 h 9"/>
                <a:gd name="T2" fmla="*/ 4 w 22"/>
                <a:gd name="T3" fmla="*/ 9 h 9"/>
                <a:gd name="T4" fmla="*/ 0 w 22"/>
                <a:gd name="T5" fmla="*/ 5 h 9"/>
                <a:gd name="T6" fmla="*/ 4 w 22"/>
                <a:gd name="T7" fmla="*/ 0 h 9"/>
                <a:gd name="T8" fmla="*/ 18 w 22"/>
                <a:gd name="T9" fmla="*/ 0 h 9"/>
                <a:gd name="T10" fmla="*/ 22 w 22"/>
                <a:gd name="T11" fmla="*/ 5 h 9"/>
                <a:gd name="T12" fmla="*/ 18 w 22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9">
                  <a:moveTo>
                    <a:pt x="18" y="9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1" y="0"/>
                    <a:pt x="22" y="2"/>
                    <a:pt x="22" y="5"/>
                  </a:cubicBezTo>
                  <a:cubicBezTo>
                    <a:pt x="22" y="7"/>
                    <a:pt x="21" y="9"/>
                    <a:pt x="18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2" name="Freeform 21">
              <a:extLst>
                <a:ext uri="{FF2B5EF4-FFF2-40B4-BE49-F238E27FC236}">
                  <a16:creationId xmlns:a16="http://schemas.microsoft.com/office/drawing/2014/main" id="{31AE34CE-712A-4337-B2BC-C8EEFF8C18FF}"/>
                </a:ext>
              </a:extLst>
            </p:cNvPr>
            <p:cNvSpPr/>
            <p:nvPr/>
          </p:nvSpPr>
          <p:spPr bwMode="auto">
            <a:xfrm>
              <a:off x="1538288" y="2319338"/>
              <a:ext cx="88900" cy="60325"/>
            </a:xfrm>
            <a:custGeom>
              <a:avLst/>
              <a:gdLst>
                <a:gd name="T0" fmla="*/ 18 w 23"/>
                <a:gd name="T1" fmla="*/ 16 h 16"/>
                <a:gd name="T2" fmla="*/ 15 w 23"/>
                <a:gd name="T3" fmla="*/ 16 h 16"/>
                <a:gd name="T4" fmla="*/ 3 w 23"/>
                <a:gd name="T5" fmla="*/ 9 h 16"/>
                <a:gd name="T6" fmla="*/ 2 w 23"/>
                <a:gd name="T7" fmla="*/ 3 h 16"/>
                <a:gd name="T8" fmla="*/ 8 w 23"/>
                <a:gd name="T9" fmla="*/ 1 h 16"/>
                <a:gd name="T10" fmla="*/ 20 w 23"/>
                <a:gd name="T11" fmla="*/ 8 h 16"/>
                <a:gd name="T12" fmla="*/ 21 w 23"/>
                <a:gd name="T13" fmla="*/ 14 h 16"/>
                <a:gd name="T14" fmla="*/ 18 w 23"/>
                <a:gd name="T15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16">
                  <a:moveTo>
                    <a:pt x="18" y="16"/>
                  </a:moveTo>
                  <a:cubicBezTo>
                    <a:pt x="17" y="16"/>
                    <a:pt x="16" y="16"/>
                    <a:pt x="15" y="16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1" y="7"/>
                    <a:pt x="0" y="5"/>
                    <a:pt x="2" y="3"/>
                  </a:cubicBezTo>
                  <a:cubicBezTo>
                    <a:pt x="3" y="1"/>
                    <a:pt x="5" y="0"/>
                    <a:pt x="8" y="1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2" y="9"/>
                    <a:pt x="23" y="12"/>
                    <a:pt x="21" y="14"/>
                  </a:cubicBezTo>
                  <a:cubicBezTo>
                    <a:pt x="21" y="15"/>
                    <a:pt x="19" y="16"/>
                    <a:pt x="18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3" name="Freeform 22">
              <a:extLst>
                <a:ext uri="{FF2B5EF4-FFF2-40B4-BE49-F238E27FC236}">
                  <a16:creationId xmlns:a16="http://schemas.microsoft.com/office/drawing/2014/main" id="{2E8B4444-6068-4E5E-AD9A-1FFA3CDBE4E7}"/>
                </a:ext>
              </a:extLst>
            </p:cNvPr>
            <p:cNvSpPr/>
            <p:nvPr/>
          </p:nvSpPr>
          <p:spPr bwMode="auto">
            <a:xfrm>
              <a:off x="1576388" y="2212975"/>
              <a:ext cx="87313" cy="30163"/>
            </a:xfrm>
            <a:custGeom>
              <a:avLst/>
              <a:gdLst>
                <a:gd name="T0" fmla="*/ 18 w 23"/>
                <a:gd name="T1" fmla="*/ 8 h 8"/>
                <a:gd name="T2" fmla="*/ 4 w 23"/>
                <a:gd name="T3" fmla="*/ 8 h 8"/>
                <a:gd name="T4" fmla="*/ 0 w 23"/>
                <a:gd name="T5" fmla="*/ 4 h 8"/>
                <a:gd name="T6" fmla="*/ 4 w 23"/>
                <a:gd name="T7" fmla="*/ 0 h 8"/>
                <a:gd name="T8" fmla="*/ 18 w 23"/>
                <a:gd name="T9" fmla="*/ 0 h 8"/>
                <a:gd name="T10" fmla="*/ 23 w 23"/>
                <a:gd name="T11" fmla="*/ 4 h 8"/>
                <a:gd name="T12" fmla="*/ 18 w 23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8">
                  <a:moveTo>
                    <a:pt x="18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7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1" y="0"/>
                    <a:pt x="23" y="2"/>
                    <a:pt x="23" y="4"/>
                  </a:cubicBezTo>
                  <a:cubicBezTo>
                    <a:pt x="23" y="7"/>
                    <a:pt x="21" y="8"/>
                    <a:pt x="18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4" name="Freeform 23">
              <a:extLst>
                <a:ext uri="{FF2B5EF4-FFF2-40B4-BE49-F238E27FC236}">
                  <a16:creationId xmlns:a16="http://schemas.microsoft.com/office/drawing/2014/main" id="{7B60BBF0-39F6-42CC-A097-E510412F2351}"/>
                </a:ext>
              </a:extLst>
            </p:cNvPr>
            <p:cNvSpPr/>
            <p:nvPr/>
          </p:nvSpPr>
          <p:spPr bwMode="auto">
            <a:xfrm>
              <a:off x="1550988" y="2071688"/>
              <a:ext cx="82550" cy="60325"/>
            </a:xfrm>
            <a:custGeom>
              <a:avLst/>
              <a:gdLst>
                <a:gd name="T0" fmla="*/ 5 w 22"/>
                <a:gd name="T1" fmla="*/ 16 h 16"/>
                <a:gd name="T2" fmla="*/ 1 w 22"/>
                <a:gd name="T3" fmla="*/ 14 h 16"/>
                <a:gd name="T4" fmla="*/ 2 w 22"/>
                <a:gd name="T5" fmla="*/ 8 h 16"/>
                <a:gd name="T6" fmla="*/ 15 w 22"/>
                <a:gd name="T7" fmla="*/ 1 h 16"/>
                <a:gd name="T8" fmla="*/ 21 w 22"/>
                <a:gd name="T9" fmla="*/ 2 h 16"/>
                <a:gd name="T10" fmla="*/ 19 w 22"/>
                <a:gd name="T11" fmla="*/ 8 h 16"/>
                <a:gd name="T12" fmla="*/ 7 w 22"/>
                <a:gd name="T13" fmla="*/ 16 h 16"/>
                <a:gd name="T14" fmla="*/ 5 w 22"/>
                <a:gd name="T15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16">
                  <a:moveTo>
                    <a:pt x="5" y="16"/>
                  </a:moveTo>
                  <a:cubicBezTo>
                    <a:pt x="3" y="16"/>
                    <a:pt x="2" y="15"/>
                    <a:pt x="1" y="14"/>
                  </a:cubicBezTo>
                  <a:cubicBezTo>
                    <a:pt x="0" y="12"/>
                    <a:pt x="0" y="9"/>
                    <a:pt x="2" y="8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7" y="0"/>
                    <a:pt x="19" y="0"/>
                    <a:pt x="21" y="2"/>
                  </a:cubicBezTo>
                  <a:cubicBezTo>
                    <a:pt x="22" y="5"/>
                    <a:pt x="21" y="7"/>
                    <a:pt x="19" y="8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6" y="16"/>
                    <a:pt x="5" y="16"/>
                    <a:pt x="5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5" name="Freeform 24">
              <a:extLst>
                <a:ext uri="{FF2B5EF4-FFF2-40B4-BE49-F238E27FC236}">
                  <a16:creationId xmlns:a16="http://schemas.microsoft.com/office/drawing/2014/main" id="{71546FC3-73EC-45A6-A7AF-CEB9385B4607}"/>
                </a:ext>
              </a:extLst>
            </p:cNvPr>
            <p:cNvSpPr/>
            <p:nvPr/>
          </p:nvSpPr>
          <p:spPr bwMode="auto">
            <a:xfrm>
              <a:off x="1470025" y="1965325"/>
              <a:ext cx="65088" cy="84138"/>
            </a:xfrm>
            <a:custGeom>
              <a:avLst/>
              <a:gdLst>
                <a:gd name="T0" fmla="*/ 5 w 17"/>
                <a:gd name="T1" fmla="*/ 22 h 22"/>
                <a:gd name="T2" fmla="*/ 3 w 17"/>
                <a:gd name="T3" fmla="*/ 21 h 22"/>
                <a:gd name="T4" fmla="*/ 1 w 17"/>
                <a:gd name="T5" fmla="*/ 15 h 22"/>
                <a:gd name="T6" fmla="*/ 8 w 17"/>
                <a:gd name="T7" fmla="*/ 3 h 22"/>
                <a:gd name="T8" fmla="*/ 14 w 17"/>
                <a:gd name="T9" fmla="*/ 2 h 22"/>
                <a:gd name="T10" fmla="*/ 16 w 17"/>
                <a:gd name="T11" fmla="*/ 8 h 22"/>
                <a:gd name="T12" fmla="*/ 9 w 17"/>
                <a:gd name="T13" fmla="*/ 20 h 22"/>
                <a:gd name="T14" fmla="*/ 5 w 17"/>
                <a:gd name="T1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22">
                  <a:moveTo>
                    <a:pt x="5" y="22"/>
                  </a:moveTo>
                  <a:cubicBezTo>
                    <a:pt x="4" y="22"/>
                    <a:pt x="4" y="22"/>
                    <a:pt x="3" y="21"/>
                  </a:cubicBezTo>
                  <a:cubicBezTo>
                    <a:pt x="1" y="20"/>
                    <a:pt x="0" y="18"/>
                    <a:pt x="1" y="15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10" y="1"/>
                    <a:pt x="12" y="0"/>
                    <a:pt x="14" y="2"/>
                  </a:cubicBezTo>
                  <a:cubicBezTo>
                    <a:pt x="17" y="3"/>
                    <a:pt x="17" y="5"/>
                    <a:pt x="16" y="8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8" y="21"/>
                    <a:pt x="7" y="22"/>
                    <a:pt x="5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30" name="TextBox 296">
            <a:extLst>
              <a:ext uri="{FF2B5EF4-FFF2-40B4-BE49-F238E27FC236}">
                <a16:creationId xmlns:a16="http://schemas.microsoft.com/office/drawing/2014/main" id="{87E323CE-EA14-FA8F-3A99-147B48229F15}"/>
              </a:ext>
            </a:extLst>
          </p:cNvPr>
          <p:cNvSpPr txBox="1"/>
          <p:nvPr/>
        </p:nvSpPr>
        <p:spPr>
          <a:xfrm>
            <a:off x="3164829" y="4085008"/>
            <a:ext cx="2310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cs typeface="+mn-ea"/>
                <a:sym typeface="+mn-lt"/>
              </a:rPr>
              <a:t>Jonathan Heckerman</a:t>
            </a:r>
          </a:p>
          <a:p>
            <a:pPr algn="ctr"/>
            <a:r>
              <a:rPr lang="en-US" sz="1600" b="1" dirty="0">
                <a:cs typeface="+mn-ea"/>
                <a:sym typeface="+mn-lt"/>
              </a:rPr>
              <a:t>, </a:t>
            </a:r>
            <a:r>
              <a:rPr lang="en-US" altLang="zh-CN" sz="1600" b="1" dirty="0">
                <a:cs typeface="+mn-ea"/>
                <a:sym typeface="+mn-lt"/>
              </a:rPr>
              <a:t>Stanford</a:t>
            </a:r>
            <a:r>
              <a:rPr lang="zh-CN" altLang="en-US" sz="1600" b="1" dirty="0">
                <a:cs typeface="+mn-ea"/>
                <a:sym typeface="+mn-lt"/>
              </a:rPr>
              <a:t> </a:t>
            </a:r>
            <a:r>
              <a:rPr lang="en-US" altLang="zh-CN" sz="1600" b="1" dirty="0">
                <a:cs typeface="+mn-ea"/>
                <a:sym typeface="+mn-lt"/>
              </a:rPr>
              <a:t>University</a:t>
            </a:r>
            <a:endParaRPr lang="en-US" sz="1600" b="1" dirty="0">
              <a:cs typeface="+mn-ea"/>
              <a:sym typeface="+mn-lt"/>
            </a:endParaRPr>
          </a:p>
        </p:txBody>
      </p:sp>
      <p:sp>
        <p:nvSpPr>
          <p:cNvPr id="31" name="TextBox 296">
            <a:extLst>
              <a:ext uri="{FF2B5EF4-FFF2-40B4-BE49-F238E27FC236}">
                <a16:creationId xmlns:a16="http://schemas.microsoft.com/office/drawing/2014/main" id="{74CA1E4D-FC60-4FAF-EF9E-0C7A1E17C03D}"/>
              </a:ext>
            </a:extLst>
          </p:cNvPr>
          <p:cNvSpPr txBox="1"/>
          <p:nvPr/>
        </p:nvSpPr>
        <p:spPr>
          <a:xfrm>
            <a:off x="3311574" y="4802516"/>
            <a:ext cx="20166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altLang="zh-CN" sz="1200" dirty="0">
                <a:cs typeface="+mn-ea"/>
                <a:sym typeface="+mn-lt"/>
              </a:rPr>
              <a:t>2006</a:t>
            </a:r>
            <a:r>
              <a:rPr lang="zh-CN" altLang="en-US" sz="1200" dirty="0">
                <a:cs typeface="+mn-ea"/>
                <a:sym typeface="+mn-lt"/>
              </a:rPr>
              <a:t>年开始在</a:t>
            </a:r>
            <a:r>
              <a:rPr lang="en-US" altLang="zh-CN" sz="1200" dirty="0">
                <a:cs typeface="+mn-ea"/>
                <a:sym typeface="+mn-lt"/>
              </a:rPr>
              <a:t>BIY</a:t>
            </a:r>
            <a:r>
              <a:rPr lang="zh-CN" altLang="en-US" sz="1200" dirty="0">
                <a:cs typeface="+mn-ea"/>
                <a:sym typeface="+mn-lt"/>
              </a:rPr>
              <a:t>上课</a:t>
            </a:r>
            <a:endParaRPr lang="en-US" altLang="zh-CN" sz="1200" dirty="0">
              <a:cs typeface="+mn-ea"/>
              <a:sym typeface="+mn-lt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zh-CN" altLang="en-US" sz="1200" dirty="0">
                <a:cs typeface="+mn-ea"/>
                <a:sym typeface="+mn-lt"/>
              </a:rPr>
              <a:t>毕业于斯坦福大学</a:t>
            </a:r>
            <a:endParaRPr lang="en-US" altLang="zh-CN" sz="1200" dirty="0">
              <a:cs typeface="+mn-ea"/>
              <a:sym typeface="+mn-lt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zh-CN" altLang="en-US" sz="1200" dirty="0">
                <a:cs typeface="+mn-ea"/>
                <a:sym typeface="+mn-lt"/>
              </a:rPr>
              <a:t>获得斯坦福大学数学学士学位</a:t>
            </a:r>
            <a:endParaRPr lang="en-US" altLang="zh-CN" sz="1200" dirty="0">
              <a:cs typeface="+mn-ea"/>
              <a:sym typeface="+mn-lt"/>
            </a:endParaRPr>
          </a:p>
        </p:txBody>
      </p:sp>
      <p:sp>
        <p:nvSpPr>
          <p:cNvPr id="33" name="TextBox 296">
            <a:extLst>
              <a:ext uri="{FF2B5EF4-FFF2-40B4-BE49-F238E27FC236}">
                <a16:creationId xmlns:a16="http://schemas.microsoft.com/office/drawing/2014/main" id="{98CD7634-35BD-CD92-28F0-B05EE3EA99A6}"/>
              </a:ext>
            </a:extLst>
          </p:cNvPr>
          <p:cNvSpPr txBox="1"/>
          <p:nvPr/>
        </p:nvSpPr>
        <p:spPr>
          <a:xfrm>
            <a:off x="5801028" y="2454171"/>
            <a:ext cx="2310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cs typeface="+mn-ea"/>
                <a:sym typeface="+mn-lt"/>
              </a:rPr>
              <a:t>Seth </a:t>
            </a:r>
            <a:r>
              <a:rPr lang="en-US" sz="1600" b="1" dirty="0" err="1">
                <a:cs typeface="+mn-ea"/>
                <a:sym typeface="+mn-lt"/>
              </a:rPr>
              <a:t>Mastin</a:t>
            </a:r>
            <a:r>
              <a:rPr lang="en-US" altLang="zh-CN" sz="1600" b="1" dirty="0">
                <a:cs typeface="+mn-ea"/>
                <a:sym typeface="+mn-lt"/>
              </a:rPr>
              <a:t>,</a:t>
            </a:r>
          </a:p>
          <a:p>
            <a:pPr algn="ctr"/>
            <a:r>
              <a:rPr lang="en-US" altLang="zh-CN" sz="1600" b="1" dirty="0">
                <a:cs typeface="+mn-ea"/>
                <a:sym typeface="+mn-lt"/>
              </a:rPr>
              <a:t>MIT</a:t>
            </a:r>
            <a:endParaRPr lang="en-US" sz="1600" b="1" dirty="0">
              <a:cs typeface="+mn-ea"/>
              <a:sym typeface="+mn-lt"/>
            </a:endParaRPr>
          </a:p>
        </p:txBody>
      </p:sp>
      <p:sp>
        <p:nvSpPr>
          <p:cNvPr id="34" name="TextBox 296">
            <a:extLst>
              <a:ext uri="{FF2B5EF4-FFF2-40B4-BE49-F238E27FC236}">
                <a16:creationId xmlns:a16="http://schemas.microsoft.com/office/drawing/2014/main" id="{2321A620-2EA2-9208-8742-0A92D40BBDF3}"/>
              </a:ext>
            </a:extLst>
          </p:cNvPr>
          <p:cNvSpPr txBox="1"/>
          <p:nvPr/>
        </p:nvSpPr>
        <p:spPr>
          <a:xfrm>
            <a:off x="5947773" y="2961120"/>
            <a:ext cx="20166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altLang="zh-CN" sz="1200" dirty="0">
                <a:highlight>
                  <a:srgbClr val="FFFF00"/>
                </a:highlight>
                <a:cs typeface="+mn-ea"/>
                <a:sym typeface="+mn-lt"/>
              </a:rPr>
              <a:t>XXXX</a:t>
            </a:r>
            <a:r>
              <a:rPr lang="zh-CN" altLang="en-US" sz="1200" dirty="0">
                <a:cs typeface="+mn-ea"/>
                <a:sym typeface="+mn-lt"/>
              </a:rPr>
              <a:t>年开始在</a:t>
            </a:r>
            <a:r>
              <a:rPr lang="en-US" altLang="zh-CN" sz="1200" dirty="0">
                <a:cs typeface="+mn-ea"/>
                <a:sym typeface="+mn-lt"/>
              </a:rPr>
              <a:t>BIY</a:t>
            </a:r>
            <a:r>
              <a:rPr lang="zh-CN" altLang="en-US" sz="1200" dirty="0">
                <a:cs typeface="+mn-ea"/>
                <a:sym typeface="+mn-lt"/>
              </a:rPr>
              <a:t>上课</a:t>
            </a:r>
            <a:endParaRPr lang="en-US" altLang="zh-CN" sz="1200" dirty="0">
              <a:cs typeface="+mn-ea"/>
              <a:sym typeface="+mn-lt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zh-CN" altLang="en-US" sz="1200" dirty="0">
                <a:cs typeface="+mn-ea"/>
                <a:sym typeface="+mn-lt"/>
              </a:rPr>
              <a:t>毕业于</a:t>
            </a:r>
            <a:r>
              <a:rPr lang="en-US" altLang="zh-CN" sz="1200" dirty="0">
                <a:cs typeface="+mn-ea"/>
                <a:sym typeface="+mn-lt"/>
              </a:rPr>
              <a:t>MIT</a:t>
            </a:r>
            <a:r>
              <a:rPr lang="zh-CN" altLang="en-US" sz="1200" dirty="0">
                <a:cs typeface="+mn-ea"/>
                <a:sym typeface="+mn-lt"/>
              </a:rPr>
              <a:t>麻省理工大学</a:t>
            </a:r>
            <a:endParaRPr lang="en-US" altLang="zh-CN" sz="1200" dirty="0">
              <a:cs typeface="+mn-ea"/>
              <a:sym typeface="+mn-lt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zh-CN" altLang="en-US" sz="1200" dirty="0">
                <a:cs typeface="+mn-ea"/>
                <a:sym typeface="+mn-lt"/>
              </a:rPr>
              <a:t>获得麻省理工大学数学学士学位</a:t>
            </a:r>
            <a:endParaRPr lang="en-US" altLang="zh-CN" sz="1200" dirty="0">
              <a:cs typeface="+mn-ea"/>
              <a:sym typeface="+mn-lt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zh-CN" altLang="en-US" sz="1200" dirty="0">
                <a:cs typeface="+mn-ea"/>
                <a:sym typeface="+mn-lt"/>
              </a:rPr>
              <a:t>目前就职于彭博社（</a:t>
            </a:r>
            <a:r>
              <a:rPr lang="en-US" altLang="zh-CN" sz="1200" dirty="0">
                <a:cs typeface="+mn-ea"/>
                <a:sym typeface="+mn-lt"/>
              </a:rPr>
              <a:t>Bloomberg</a:t>
            </a:r>
            <a:r>
              <a:rPr lang="zh-CN" altLang="en-US" sz="1200" dirty="0">
                <a:cs typeface="+mn-ea"/>
                <a:sym typeface="+mn-lt"/>
              </a:rPr>
              <a:t>）</a:t>
            </a:r>
            <a:endParaRPr lang="en-US" altLang="zh-CN" sz="1200" dirty="0">
              <a:cs typeface="+mn-ea"/>
              <a:sym typeface="+mn-lt"/>
            </a:endParaRPr>
          </a:p>
        </p:txBody>
      </p:sp>
      <p:sp>
        <p:nvSpPr>
          <p:cNvPr id="35" name="TextBox 296">
            <a:extLst>
              <a:ext uri="{FF2B5EF4-FFF2-40B4-BE49-F238E27FC236}">
                <a16:creationId xmlns:a16="http://schemas.microsoft.com/office/drawing/2014/main" id="{ABA99A08-E855-C5F0-E188-83C8A16DC39A}"/>
              </a:ext>
            </a:extLst>
          </p:cNvPr>
          <p:cNvSpPr txBox="1"/>
          <p:nvPr/>
        </p:nvSpPr>
        <p:spPr>
          <a:xfrm>
            <a:off x="5801028" y="4375543"/>
            <a:ext cx="2310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cs typeface="+mn-ea"/>
                <a:sym typeface="+mn-lt"/>
              </a:rPr>
              <a:t>Hearson Zhou, </a:t>
            </a:r>
            <a:r>
              <a:rPr lang="en-US" altLang="zh-CN" sz="1600" b="1" dirty="0">
                <a:cs typeface="+mn-ea"/>
                <a:sym typeface="+mn-lt"/>
              </a:rPr>
              <a:t>Purdue</a:t>
            </a:r>
            <a:r>
              <a:rPr lang="zh-CN" altLang="en-US" sz="1600" b="1" dirty="0">
                <a:cs typeface="+mn-ea"/>
                <a:sym typeface="+mn-lt"/>
              </a:rPr>
              <a:t> </a:t>
            </a:r>
            <a:r>
              <a:rPr lang="en-US" altLang="zh-CN" sz="1600" b="1" dirty="0">
                <a:cs typeface="+mn-ea"/>
                <a:sym typeface="+mn-lt"/>
              </a:rPr>
              <a:t>University</a:t>
            </a:r>
            <a:endParaRPr lang="en-US" sz="1600" b="1" dirty="0">
              <a:cs typeface="+mn-ea"/>
              <a:sym typeface="+mn-lt"/>
            </a:endParaRPr>
          </a:p>
        </p:txBody>
      </p:sp>
      <p:sp>
        <p:nvSpPr>
          <p:cNvPr id="36" name="TextBox 296">
            <a:extLst>
              <a:ext uri="{FF2B5EF4-FFF2-40B4-BE49-F238E27FC236}">
                <a16:creationId xmlns:a16="http://schemas.microsoft.com/office/drawing/2014/main" id="{E4417879-EC9B-B451-122D-ADA1F102923E}"/>
              </a:ext>
            </a:extLst>
          </p:cNvPr>
          <p:cNvSpPr txBox="1"/>
          <p:nvPr/>
        </p:nvSpPr>
        <p:spPr>
          <a:xfrm>
            <a:off x="5904379" y="4933923"/>
            <a:ext cx="21034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altLang="zh-CN" sz="1200" dirty="0" err="1">
                <a:highlight>
                  <a:srgbClr val="FFFF00"/>
                </a:highlight>
                <a:cs typeface="+mn-ea"/>
                <a:sym typeface="+mn-lt"/>
              </a:rPr>
              <a:t>xxxx</a:t>
            </a:r>
            <a:r>
              <a:rPr lang="zh-CN" altLang="en-US" sz="1200" dirty="0">
                <a:cs typeface="+mn-ea"/>
                <a:sym typeface="+mn-lt"/>
              </a:rPr>
              <a:t>年开始在</a:t>
            </a:r>
            <a:r>
              <a:rPr lang="en-US" altLang="zh-CN" sz="1200" dirty="0">
                <a:cs typeface="+mn-ea"/>
                <a:sym typeface="+mn-lt"/>
              </a:rPr>
              <a:t>BIY</a:t>
            </a:r>
            <a:r>
              <a:rPr lang="zh-CN" altLang="en-US" sz="1200" dirty="0">
                <a:cs typeface="+mn-ea"/>
                <a:sym typeface="+mn-lt"/>
              </a:rPr>
              <a:t>上课</a:t>
            </a:r>
            <a:endParaRPr lang="en-US" altLang="zh-CN" sz="1200" dirty="0">
              <a:cs typeface="+mn-ea"/>
              <a:sym typeface="+mn-lt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zh-CN" altLang="en-US" sz="1200" dirty="0">
                <a:cs typeface="+mn-ea"/>
                <a:sym typeface="+mn-lt"/>
              </a:rPr>
              <a:t>毕业于普渡大学</a:t>
            </a:r>
            <a:endParaRPr lang="en-US" altLang="zh-CN" sz="1200" dirty="0">
              <a:cs typeface="+mn-ea"/>
              <a:sym typeface="+mn-lt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zh-CN" altLang="en-US" sz="1200" dirty="0">
                <a:cs typeface="+mn-ea"/>
                <a:sym typeface="+mn-lt"/>
              </a:rPr>
              <a:t>获得普渡大学计算机学士学位</a:t>
            </a:r>
            <a:endParaRPr lang="en-US" altLang="zh-CN" sz="1200" dirty="0">
              <a:cs typeface="+mn-ea"/>
              <a:sym typeface="+mn-lt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zh-CN" altLang="en-US" sz="1200" dirty="0">
                <a:cs typeface="+mn-ea"/>
                <a:sym typeface="+mn-lt"/>
              </a:rPr>
              <a:t>曾就职于谷歌（</a:t>
            </a:r>
            <a:r>
              <a:rPr lang="en-US" altLang="zh-CN" sz="1200" dirty="0">
                <a:cs typeface="+mn-ea"/>
                <a:sym typeface="+mn-lt"/>
              </a:rPr>
              <a:t>Google</a:t>
            </a:r>
            <a:r>
              <a:rPr lang="zh-CN" altLang="en-US" sz="1200" dirty="0">
                <a:cs typeface="+mn-ea"/>
                <a:sym typeface="+mn-lt"/>
              </a:rPr>
              <a:t>）、苹果公司（</a:t>
            </a:r>
            <a:r>
              <a:rPr lang="en-US" altLang="zh-CN" sz="1200" dirty="0">
                <a:cs typeface="+mn-ea"/>
                <a:sym typeface="+mn-lt"/>
              </a:rPr>
              <a:t>Apple</a:t>
            </a:r>
            <a:r>
              <a:rPr lang="zh-CN" altLang="en-US" sz="1200" dirty="0">
                <a:cs typeface="+mn-ea"/>
                <a:sym typeface="+mn-lt"/>
              </a:rPr>
              <a:t>）</a:t>
            </a:r>
            <a:endParaRPr lang="en-US" altLang="zh-CN" sz="1200" dirty="0">
              <a:cs typeface="+mn-ea"/>
              <a:sym typeface="+mn-lt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1584DABC-E225-0D91-D881-CF772A23DAC6}"/>
              </a:ext>
            </a:extLst>
          </p:cNvPr>
          <p:cNvSpPr/>
          <p:nvPr/>
        </p:nvSpPr>
        <p:spPr>
          <a:xfrm>
            <a:off x="5735085" y="2391318"/>
            <a:ext cx="2442006" cy="1802953"/>
          </a:xfrm>
          <a:prstGeom prst="rect">
            <a:avLst/>
          </a:prstGeom>
          <a:noFill/>
          <a:ln>
            <a:solidFill>
              <a:srgbClr val="7030A0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465AC4AB-C421-A214-8888-1546D771AA88}"/>
              </a:ext>
            </a:extLst>
          </p:cNvPr>
          <p:cNvSpPr/>
          <p:nvPr/>
        </p:nvSpPr>
        <p:spPr>
          <a:xfrm>
            <a:off x="5735085" y="4375543"/>
            <a:ext cx="2442006" cy="1802953"/>
          </a:xfrm>
          <a:prstGeom prst="rect">
            <a:avLst/>
          </a:prstGeom>
          <a:noFill/>
          <a:ln>
            <a:solidFill>
              <a:srgbClr val="7030A0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39" name="TextBox 296">
            <a:extLst>
              <a:ext uri="{FF2B5EF4-FFF2-40B4-BE49-F238E27FC236}">
                <a16:creationId xmlns:a16="http://schemas.microsoft.com/office/drawing/2014/main" id="{1481780D-882E-2A60-CEF6-DF972D9806C3}"/>
              </a:ext>
            </a:extLst>
          </p:cNvPr>
          <p:cNvSpPr txBox="1"/>
          <p:nvPr/>
        </p:nvSpPr>
        <p:spPr>
          <a:xfrm>
            <a:off x="8573641" y="2435987"/>
            <a:ext cx="2310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>
                <a:cs typeface="+mn-ea"/>
                <a:sym typeface="+mn-lt"/>
              </a:rPr>
              <a:t>Tomisin</a:t>
            </a:r>
            <a:r>
              <a:rPr lang="en-US" sz="1600" b="1" dirty="0">
                <a:cs typeface="+mn-ea"/>
                <a:sym typeface="+mn-lt"/>
              </a:rPr>
              <a:t> </a:t>
            </a:r>
            <a:r>
              <a:rPr lang="en-US" sz="1600" b="1" dirty="0" err="1">
                <a:cs typeface="+mn-ea"/>
                <a:sym typeface="+mn-lt"/>
              </a:rPr>
              <a:t>Ogunfumi</a:t>
            </a:r>
            <a:r>
              <a:rPr lang="en-US" altLang="zh-CN" sz="1600" b="1" dirty="0">
                <a:cs typeface="+mn-ea"/>
                <a:sym typeface="+mn-lt"/>
              </a:rPr>
              <a:t>,</a:t>
            </a:r>
            <a:r>
              <a:rPr lang="zh-CN" altLang="en-US" sz="1600" b="1" dirty="0">
                <a:cs typeface="+mn-ea"/>
                <a:sym typeface="+mn-lt"/>
              </a:rPr>
              <a:t> </a:t>
            </a:r>
            <a:r>
              <a:rPr lang="en-US" altLang="zh-CN" sz="1600" b="1" dirty="0">
                <a:cs typeface="+mn-ea"/>
                <a:sym typeface="+mn-lt"/>
              </a:rPr>
              <a:t>MIT</a:t>
            </a:r>
            <a:endParaRPr lang="en-US" sz="1600" b="1" dirty="0">
              <a:cs typeface="+mn-ea"/>
              <a:sym typeface="+mn-lt"/>
            </a:endParaRPr>
          </a:p>
        </p:txBody>
      </p:sp>
      <p:sp>
        <p:nvSpPr>
          <p:cNvPr id="40" name="TextBox 296">
            <a:extLst>
              <a:ext uri="{FF2B5EF4-FFF2-40B4-BE49-F238E27FC236}">
                <a16:creationId xmlns:a16="http://schemas.microsoft.com/office/drawing/2014/main" id="{8423E7F0-71F4-280C-92A5-7ECCA87E986A}"/>
              </a:ext>
            </a:extLst>
          </p:cNvPr>
          <p:cNvSpPr txBox="1"/>
          <p:nvPr/>
        </p:nvSpPr>
        <p:spPr>
          <a:xfrm>
            <a:off x="8640028" y="2983558"/>
            <a:ext cx="21773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altLang="zh-CN" sz="1200" dirty="0">
                <a:highlight>
                  <a:srgbClr val="FFFF00"/>
                </a:highlight>
                <a:cs typeface="+mn-ea"/>
                <a:sym typeface="+mn-lt"/>
              </a:rPr>
              <a:t>XXXX</a:t>
            </a:r>
            <a:r>
              <a:rPr lang="zh-CN" altLang="en-US" sz="1200" dirty="0">
                <a:highlight>
                  <a:srgbClr val="FFFF00"/>
                </a:highlight>
                <a:cs typeface="+mn-ea"/>
                <a:sym typeface="+mn-lt"/>
              </a:rPr>
              <a:t>年</a:t>
            </a:r>
            <a:r>
              <a:rPr lang="zh-CN" altLang="en-US" sz="1200" dirty="0">
                <a:cs typeface="+mn-ea"/>
                <a:sym typeface="+mn-lt"/>
              </a:rPr>
              <a:t>开始在</a:t>
            </a:r>
            <a:r>
              <a:rPr lang="en-US" altLang="zh-CN" sz="1200" dirty="0">
                <a:cs typeface="+mn-ea"/>
                <a:sym typeface="+mn-lt"/>
              </a:rPr>
              <a:t>BIY</a:t>
            </a:r>
            <a:r>
              <a:rPr lang="zh-CN" altLang="en-US" sz="1200" dirty="0">
                <a:cs typeface="+mn-ea"/>
                <a:sym typeface="+mn-lt"/>
              </a:rPr>
              <a:t>上课</a:t>
            </a:r>
            <a:endParaRPr lang="en-US" altLang="zh-CN" sz="1200" dirty="0">
              <a:cs typeface="+mn-ea"/>
              <a:sym typeface="+mn-lt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zh-CN" altLang="en-US" sz="1200" dirty="0">
                <a:cs typeface="+mn-ea"/>
                <a:sym typeface="+mn-lt"/>
              </a:rPr>
              <a:t>获得麻省理工大学计算机学士学位</a:t>
            </a:r>
            <a:endParaRPr lang="en-US" altLang="zh-CN" sz="1200" dirty="0">
              <a:cs typeface="+mn-ea"/>
              <a:sym typeface="+mn-lt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zh-CN" altLang="en-US" sz="1200" dirty="0">
                <a:cs typeface="+mn-ea"/>
                <a:sym typeface="+mn-lt"/>
              </a:rPr>
              <a:t>目前就职于脸书（</a:t>
            </a:r>
            <a:r>
              <a:rPr lang="en-US" altLang="zh-CN" sz="1200" dirty="0">
                <a:cs typeface="+mn-ea"/>
                <a:sym typeface="+mn-lt"/>
              </a:rPr>
              <a:t>Facebook/Meta</a:t>
            </a:r>
            <a:r>
              <a:rPr lang="zh-CN" altLang="en-US" sz="1200" dirty="0">
                <a:cs typeface="+mn-ea"/>
                <a:sym typeface="+mn-lt"/>
              </a:rPr>
              <a:t>）</a:t>
            </a:r>
            <a:endParaRPr lang="en-US" altLang="zh-CN" sz="1200" dirty="0">
              <a:cs typeface="+mn-ea"/>
              <a:sym typeface="+mn-lt"/>
            </a:endParaRPr>
          </a:p>
        </p:txBody>
      </p:sp>
      <p:sp>
        <p:nvSpPr>
          <p:cNvPr id="41" name="矩形 40">
            <a:extLst>
              <a:ext uri="{FF2B5EF4-FFF2-40B4-BE49-F238E27FC236}">
                <a16:creationId xmlns:a16="http://schemas.microsoft.com/office/drawing/2014/main" id="{49CDB9A3-F858-CBBC-B455-49E0E1C40C4D}"/>
              </a:ext>
            </a:extLst>
          </p:cNvPr>
          <p:cNvSpPr/>
          <p:nvPr/>
        </p:nvSpPr>
        <p:spPr>
          <a:xfrm>
            <a:off x="8507698" y="2373134"/>
            <a:ext cx="2442006" cy="1802953"/>
          </a:xfrm>
          <a:prstGeom prst="rect">
            <a:avLst/>
          </a:prstGeom>
          <a:noFill/>
          <a:ln>
            <a:solidFill>
              <a:srgbClr val="7030A0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42" name="TextBox 296">
            <a:extLst>
              <a:ext uri="{FF2B5EF4-FFF2-40B4-BE49-F238E27FC236}">
                <a16:creationId xmlns:a16="http://schemas.microsoft.com/office/drawing/2014/main" id="{D5172E19-1F3C-A4CA-E062-AA254A69E757}"/>
              </a:ext>
            </a:extLst>
          </p:cNvPr>
          <p:cNvSpPr txBox="1"/>
          <p:nvPr/>
        </p:nvSpPr>
        <p:spPr>
          <a:xfrm>
            <a:off x="8573641" y="4368608"/>
            <a:ext cx="2310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>
                <a:cs typeface="+mn-ea"/>
                <a:sym typeface="+mn-lt"/>
              </a:rPr>
              <a:t>Will</a:t>
            </a:r>
            <a:r>
              <a:rPr lang="zh-CN" altLang="en-US" sz="1600" b="1" dirty="0">
                <a:cs typeface="+mn-ea"/>
                <a:sym typeface="+mn-lt"/>
              </a:rPr>
              <a:t> </a:t>
            </a:r>
            <a:r>
              <a:rPr lang="en-US" altLang="zh-CN" sz="1600" b="1" dirty="0">
                <a:cs typeface="+mn-ea"/>
                <a:sym typeface="+mn-lt"/>
              </a:rPr>
              <a:t>C</a:t>
            </a:r>
            <a:r>
              <a:rPr lang="en-US" sz="1600" b="1" dirty="0">
                <a:cs typeface="+mn-ea"/>
                <a:sym typeface="+mn-lt"/>
              </a:rPr>
              <a:t>hou,</a:t>
            </a:r>
          </a:p>
          <a:p>
            <a:pPr algn="ctr"/>
            <a:r>
              <a:rPr lang="en-US" altLang="zh-CN" sz="1600" b="1" dirty="0">
                <a:cs typeface="+mn-ea"/>
                <a:sym typeface="+mn-lt"/>
              </a:rPr>
              <a:t>Cornell</a:t>
            </a:r>
            <a:r>
              <a:rPr lang="zh-CN" altLang="en-US" sz="1600" b="1" dirty="0">
                <a:cs typeface="+mn-ea"/>
                <a:sym typeface="+mn-lt"/>
              </a:rPr>
              <a:t> </a:t>
            </a:r>
            <a:r>
              <a:rPr lang="en-US" altLang="zh-CN" sz="1600" b="1" dirty="0">
                <a:cs typeface="+mn-ea"/>
                <a:sym typeface="+mn-lt"/>
              </a:rPr>
              <a:t>University</a:t>
            </a:r>
            <a:endParaRPr lang="en-US" sz="1600" b="1" dirty="0">
              <a:cs typeface="+mn-ea"/>
              <a:sym typeface="+mn-lt"/>
            </a:endParaRPr>
          </a:p>
        </p:txBody>
      </p:sp>
      <p:sp>
        <p:nvSpPr>
          <p:cNvPr id="43" name="TextBox 296">
            <a:extLst>
              <a:ext uri="{FF2B5EF4-FFF2-40B4-BE49-F238E27FC236}">
                <a16:creationId xmlns:a16="http://schemas.microsoft.com/office/drawing/2014/main" id="{A37FEEF4-F268-6032-4CAA-A07518455F5B}"/>
              </a:ext>
            </a:extLst>
          </p:cNvPr>
          <p:cNvSpPr txBox="1"/>
          <p:nvPr/>
        </p:nvSpPr>
        <p:spPr>
          <a:xfrm>
            <a:off x="8633597" y="4953383"/>
            <a:ext cx="21902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altLang="zh-CN" sz="1200" dirty="0" err="1">
                <a:highlight>
                  <a:srgbClr val="FFFF00"/>
                </a:highlight>
                <a:cs typeface="+mn-ea"/>
                <a:sym typeface="+mn-lt"/>
              </a:rPr>
              <a:t>xxxx</a:t>
            </a:r>
            <a:r>
              <a:rPr lang="zh-CN" altLang="en-US" sz="1200" dirty="0">
                <a:cs typeface="+mn-ea"/>
                <a:sym typeface="+mn-lt"/>
              </a:rPr>
              <a:t>年开始在</a:t>
            </a:r>
            <a:r>
              <a:rPr lang="en-US" altLang="zh-CN" sz="1200" dirty="0">
                <a:cs typeface="+mn-ea"/>
                <a:sym typeface="+mn-lt"/>
              </a:rPr>
              <a:t>BIY</a:t>
            </a:r>
            <a:r>
              <a:rPr lang="zh-CN" altLang="en-US" sz="1200" dirty="0">
                <a:cs typeface="+mn-ea"/>
                <a:sym typeface="+mn-lt"/>
              </a:rPr>
              <a:t>上课</a:t>
            </a:r>
            <a:endParaRPr lang="en-US" altLang="zh-CN" sz="1200" dirty="0">
              <a:cs typeface="+mn-ea"/>
              <a:sym typeface="+mn-lt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zh-CN" altLang="en-US" sz="1200" dirty="0">
                <a:cs typeface="+mn-ea"/>
                <a:sym typeface="+mn-lt"/>
              </a:rPr>
              <a:t>毕业于康奈尔大学</a:t>
            </a:r>
            <a:endParaRPr lang="en-US" altLang="zh-CN" sz="1200" dirty="0">
              <a:cs typeface="+mn-ea"/>
              <a:sym typeface="+mn-lt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zh-CN" altLang="en-US" sz="1200" dirty="0">
                <a:cs typeface="+mn-ea"/>
                <a:sym typeface="+mn-lt"/>
              </a:rPr>
              <a:t>获得康奈尔大学计算机硕士学位</a:t>
            </a:r>
            <a:endParaRPr lang="en-US" altLang="zh-CN" sz="1200" dirty="0">
              <a:cs typeface="+mn-ea"/>
              <a:sym typeface="+mn-lt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zh-CN" altLang="en-US" sz="1200" dirty="0">
                <a:cs typeface="+mn-ea"/>
                <a:sym typeface="+mn-lt"/>
              </a:rPr>
              <a:t>就职于谷歌（</a:t>
            </a:r>
            <a:r>
              <a:rPr lang="en-US" altLang="zh-CN" sz="1200" dirty="0">
                <a:cs typeface="+mn-ea"/>
                <a:sym typeface="+mn-lt"/>
              </a:rPr>
              <a:t>Google</a:t>
            </a:r>
            <a:r>
              <a:rPr lang="zh-CN" altLang="en-US" sz="1200" dirty="0">
                <a:cs typeface="+mn-ea"/>
                <a:sym typeface="+mn-lt"/>
              </a:rPr>
              <a:t>）</a:t>
            </a:r>
            <a:endParaRPr lang="en-US" altLang="zh-CN" sz="1200" dirty="0">
              <a:cs typeface="+mn-ea"/>
              <a:sym typeface="+mn-lt"/>
            </a:endParaRPr>
          </a:p>
        </p:txBody>
      </p:sp>
      <p:sp>
        <p:nvSpPr>
          <p:cNvPr id="44" name="矩形 43">
            <a:extLst>
              <a:ext uri="{FF2B5EF4-FFF2-40B4-BE49-F238E27FC236}">
                <a16:creationId xmlns:a16="http://schemas.microsoft.com/office/drawing/2014/main" id="{56A68039-34D2-1ECC-824E-4D3DEA501D78}"/>
              </a:ext>
            </a:extLst>
          </p:cNvPr>
          <p:cNvSpPr/>
          <p:nvPr/>
        </p:nvSpPr>
        <p:spPr>
          <a:xfrm>
            <a:off x="8507698" y="4368608"/>
            <a:ext cx="2442006" cy="1802953"/>
          </a:xfrm>
          <a:prstGeom prst="rect">
            <a:avLst/>
          </a:prstGeom>
          <a:noFill/>
          <a:ln>
            <a:solidFill>
              <a:srgbClr val="7030A0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D16264F9-6F20-2DF2-65F1-5003970FBC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822" y="2462497"/>
            <a:ext cx="1530286" cy="1530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102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16095731"/>
  <p:tag name="MH_LIBRARY" val="CONTENTS"/>
  <p:tag name="MH_TYPE" val="OTHERS"/>
  <p:tag name="ID" val="54714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16095731"/>
  <p:tag name="MH_LIBRARY" val="CONTENTS"/>
  <p:tag name="MH_TYPE" val="OTHERS"/>
  <p:tag name="ID" val="54714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16095731"/>
  <p:tag name="MH_LIBRARY" val="CONTENTS"/>
  <p:tag name="MH_TYPE" val="TITLE"/>
  <p:tag name="ID" val="54714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16095731"/>
  <p:tag name="MH_LIBRARY" val="CONTENTS"/>
  <p:tag name="MH_TYPE" val="NUMBER"/>
  <p:tag name="ID" val="547146"/>
  <p:tag name="MH_ORDER" val="NUMBER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16095731"/>
  <p:tag name="MH_LIBRARY" val="CONTENTS"/>
  <p:tag name="MH_TYPE" val="TITLE"/>
  <p:tag name="ID" val="54714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16095731"/>
  <p:tag name="MH_LIBRARY" val="CONTENTS"/>
  <p:tag name="MH_TYPE" val="NUMBER"/>
  <p:tag name="ID" val="547146"/>
  <p:tag name="MH_ORDER" val="NUMBER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16095731"/>
  <p:tag name="MH_LIBRARY" val="CONTENTS"/>
  <p:tag name="MH_TYPE" val="TITLE"/>
  <p:tag name="ID" val="54714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16095731"/>
  <p:tag name="MH_LIBRARY" val="CONTENTS"/>
  <p:tag name="MH_TYPE" val="NUMBER"/>
  <p:tag name="ID" val="547146"/>
  <p:tag name="MH_ORDER" val="NUMBER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16095731"/>
  <p:tag name="MH_LIBRARY" val="CONTENTS"/>
  <p:tag name="MH_TYPE" val="TITLE"/>
  <p:tag name="ID" val="54714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16095731"/>
  <p:tag name="MH_LIBRARY" val="CONTENTS"/>
  <p:tag name="MH_TYPE" val="NUMBER"/>
  <p:tag name="ID" val="547146"/>
  <p:tag name="MH_ORDER" val="NUMBER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16095731"/>
  <p:tag name="MH_LIBRARY" val="CONTENTS"/>
  <p:tag name="MH_TYPE" val="ENTRY"/>
  <p:tag name="ID" val="547146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16095731"/>
  <p:tag name="MH_LIBRARY" val="CONTENTS"/>
  <p:tag name="MH_TYPE" val="NUMBER"/>
  <p:tag name="ID" val="547146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16095731"/>
  <p:tag name="MH_LIBRARY" val="CONTENTS"/>
  <p:tag name="MH_TYPE" val="ENTRY"/>
  <p:tag name="ID" val="547146"/>
  <p:tag name="MH_ORDER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16095731"/>
  <p:tag name="MH_LIBRARY" val="CONTENTS"/>
  <p:tag name="MH_TYPE" val="NUMBER"/>
  <p:tag name="ID" val="547146"/>
  <p:tag name="MH_ORDER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16095731"/>
  <p:tag name="MH_LIBRARY" val="CONTENTS"/>
  <p:tag name="MH_TYPE" val="ENTRY"/>
  <p:tag name="ID" val="547146"/>
  <p:tag name="MH_ORDER" val="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16095731"/>
  <p:tag name="MH_LIBRARY" val="CONTENTS"/>
  <p:tag name="MH_TYPE" val="NUMBER"/>
  <p:tag name="ID" val="547146"/>
  <p:tag name="MH_ORDER" val="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16095731"/>
  <p:tag name="MH_LIBRARY" val="CONTENTS"/>
  <p:tag name="MH_TYPE" val="ENTRY"/>
  <p:tag name="ID" val="547146"/>
  <p:tag name="MH_ORDER" val="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16095731"/>
  <p:tag name="MH_LIBRARY" val="CONTENTS"/>
  <p:tag name="MH_TYPE" val="NUMBER"/>
  <p:tag name="ID" val="547146"/>
  <p:tag name="MH_ORDER" val="4"/>
</p:tagLst>
</file>

<file path=ppt/theme/theme1.xml><?xml version="1.0" encoding="utf-8"?>
<a:theme xmlns:a="http://schemas.openxmlformats.org/drawingml/2006/main" name="51PPT模板网 www.51pptmoban.com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39C694"/>
      </a:accent1>
      <a:accent2>
        <a:srgbClr val="88D9C1"/>
      </a:accent2>
      <a:accent3>
        <a:srgbClr val="EAE0C7"/>
      </a:accent3>
      <a:accent4>
        <a:srgbClr val="A0B6E8"/>
      </a:accent4>
      <a:accent5>
        <a:srgbClr val="7AA7E1"/>
      </a:accent5>
      <a:accent6>
        <a:srgbClr val="5B83D8"/>
      </a:accent6>
      <a:hlink>
        <a:srgbClr val="EBF5BF"/>
      </a:hlink>
      <a:folHlink>
        <a:srgbClr val="BFBFBF"/>
      </a:folHlink>
    </a:clrScheme>
    <a:fontScheme name="hkyipgbb">
      <a:majorFont>
        <a:latin typeface="Arial"/>
        <a:ea typeface="阿里巴巴普惠体 2.0 55 Regular"/>
        <a:cs typeface=""/>
      </a:majorFont>
      <a:minorFont>
        <a:latin typeface="Arial"/>
        <a:ea typeface="阿里巴巴普惠体 2.0 55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6F6F6"/>
        </a:solidFill>
        <a:ln>
          <a:noFill/>
        </a:ln>
        <a:effectLst>
          <a:outerShdw blurRad="50800" dist="38100" algn="l" rotWithShape="0">
            <a:prstClr val="black">
              <a:alpha val="40000"/>
            </a:prstClr>
          </a:outerShdw>
        </a:effectLst>
      </a:spPr>
      <a:bodyPr rtlCol="0" anchor="ctr"/>
      <a:lstStyle>
        <a:defPPr algn="ctr">
          <a:defRPr>
            <a:cs typeface="+mn-ea"/>
            <a:sym typeface="+mn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39C694"/>
    </a:accent1>
    <a:accent2>
      <a:srgbClr val="88D9C1"/>
    </a:accent2>
    <a:accent3>
      <a:srgbClr val="EAE0C7"/>
    </a:accent3>
    <a:accent4>
      <a:srgbClr val="A0B6E8"/>
    </a:accent4>
    <a:accent5>
      <a:srgbClr val="7AA7E1"/>
    </a:accent5>
    <a:accent6>
      <a:srgbClr val="5B83D8"/>
    </a:accent6>
    <a:hlink>
      <a:srgbClr val="EBF5BF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39C694"/>
    </a:accent1>
    <a:accent2>
      <a:srgbClr val="88D9C1"/>
    </a:accent2>
    <a:accent3>
      <a:srgbClr val="EAE0C7"/>
    </a:accent3>
    <a:accent4>
      <a:srgbClr val="A0B6E8"/>
    </a:accent4>
    <a:accent5>
      <a:srgbClr val="7AA7E1"/>
    </a:accent5>
    <a:accent6>
      <a:srgbClr val="5B83D8"/>
    </a:accent6>
    <a:hlink>
      <a:srgbClr val="EBF5BF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39C694"/>
    </a:accent1>
    <a:accent2>
      <a:srgbClr val="88D9C1"/>
    </a:accent2>
    <a:accent3>
      <a:srgbClr val="EAE0C7"/>
    </a:accent3>
    <a:accent4>
      <a:srgbClr val="A0B6E8"/>
    </a:accent4>
    <a:accent5>
      <a:srgbClr val="7AA7E1"/>
    </a:accent5>
    <a:accent6>
      <a:srgbClr val="5B83D8"/>
    </a:accent6>
    <a:hlink>
      <a:srgbClr val="EBF5BF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2587</TotalTime>
  <Words>2717</Words>
  <Application>Microsoft Office PowerPoint</Application>
  <PresentationFormat>Widescreen</PresentationFormat>
  <Paragraphs>264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1" baseType="lpstr">
      <vt:lpstr>阿里巴巴普惠体 2.0 55 Regular</vt:lpstr>
      <vt:lpstr>Roboto Medium</vt:lpstr>
      <vt:lpstr>Segoe Script</vt:lpstr>
      <vt:lpstr>Arial</vt:lpstr>
      <vt:lpstr>Bradley Hand ITC</vt:lpstr>
      <vt:lpstr>Gill Sans</vt:lpstr>
      <vt:lpstr>等线</vt:lpstr>
      <vt:lpstr>851tegakizatsu</vt:lpstr>
      <vt:lpstr>Microsoft YaHei UI</vt:lpstr>
      <vt:lpstr>Wingdings</vt:lpstr>
      <vt:lpstr>幼圆</vt:lpstr>
      <vt:lpstr>51PPT模板网 www.51pptmoban.com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www.51pptmoban.com</Manager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简约清新卡通风儿童英语培训课件ppt模板</dc:title>
  <dc:creator>sunny</dc:creator>
  <cp:keywords>51PPT模板网</cp:keywords>
  <dc:description>www.51pptmoban.com</dc:description>
  <cp:lastModifiedBy>John Galinato</cp:lastModifiedBy>
  <cp:revision>186</cp:revision>
  <dcterms:created xsi:type="dcterms:W3CDTF">2017-11-13T05:20:00Z</dcterms:created>
  <dcterms:modified xsi:type="dcterms:W3CDTF">2022-06-07T22:50:53Z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2052-10.1.0.6929</vt:lpwstr>
  </property>
</Properties>
</file>