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60" r:id="rId4"/>
    <p:sldId id="261" r:id="rId5"/>
    <p:sldId id="264" r:id="rId6"/>
    <p:sldId id="262" r:id="rId7"/>
    <p:sldId id="263" r:id="rId8"/>
    <p:sldId id="278" r:id="rId9"/>
    <p:sldId id="265" r:id="rId10"/>
    <p:sldId id="259" r:id="rId11"/>
    <p:sldId id="277" r:id="rId12"/>
    <p:sldId id="266" r:id="rId13"/>
    <p:sldId id="269" r:id="rId14"/>
    <p:sldId id="268" r:id="rId15"/>
    <p:sldId id="267" r:id="rId16"/>
    <p:sldId id="270" r:id="rId17"/>
    <p:sldId id="271" r:id="rId18"/>
    <p:sldId id="272" r:id="rId19"/>
    <p:sldId id="273" r:id="rId20"/>
    <p:sldId id="274" r:id="rId21"/>
    <p:sldId id="275" r:id="rId22"/>
    <p:sldId id="276" r:id="rId23"/>
    <p:sldId id="279" r:id="rId24"/>
  </p:sldIdLst>
  <p:sldSz cx="12192000" cy="6858000"/>
  <p:notesSz cx="9144000" cy="6858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66"/>
    <a:srgbClr val="00CC00"/>
    <a:srgbClr val="660033"/>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815" autoAdjust="0"/>
    <p:restoredTop sz="94660"/>
  </p:normalViewPr>
  <p:slideViewPr>
    <p:cSldViewPr snapToGrid="0" showGuides="1">
      <p:cViewPr varScale="1">
        <p:scale>
          <a:sx n="112" d="100"/>
          <a:sy n="112" d="100"/>
        </p:scale>
        <p:origin x="100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90213D-0BC4-41D3-AC87-6D9DD154A742}" type="doc">
      <dgm:prSet loTypeId="urn:microsoft.com/office/officeart/2005/8/layout/venn1" loCatId="relationship" qsTypeId="urn:microsoft.com/office/officeart/2005/8/quickstyle/simple1" qsCatId="simple" csTypeId="urn:microsoft.com/office/officeart/2005/8/colors/colorful5" csCatId="colorful" phldr="1"/>
      <dgm:spPr/>
    </dgm:pt>
    <dgm:pt modelId="{7C1A1244-922F-4CEC-900D-2169DA63155F}">
      <dgm:prSet phldrT="[Texto]" custT="1"/>
      <dgm:spPr/>
      <dgm:t>
        <a:bodyPr/>
        <a:lstStyle/>
        <a:p>
          <a:pPr algn="ctr"/>
          <a:r>
            <a:rPr lang="es-MX" sz="2800" b="0" dirty="0" err="1">
              <a:latin typeface="Cartoon Box" pitchFamily="50" charset="0"/>
            </a:rPr>
            <a:t>When</a:t>
          </a:r>
          <a:r>
            <a:rPr lang="es-MX" sz="2800" b="0" dirty="0">
              <a:latin typeface="Cartoon Box" pitchFamily="50" charset="0"/>
            </a:rPr>
            <a:t>?</a:t>
          </a:r>
          <a:endParaRPr lang="es-ES" sz="2800" b="0" dirty="0">
            <a:latin typeface="Cartoon Box" pitchFamily="50" charset="0"/>
          </a:endParaRPr>
        </a:p>
      </dgm:t>
    </dgm:pt>
    <dgm:pt modelId="{A3673F3F-31DF-4E9D-BD0C-EF140C64C95E}" type="parTrans" cxnId="{AEF64CAF-B4DA-4B09-AACF-525F1843AF75}">
      <dgm:prSet/>
      <dgm:spPr/>
      <dgm:t>
        <a:bodyPr/>
        <a:lstStyle/>
        <a:p>
          <a:endParaRPr lang="es-ES"/>
        </a:p>
      </dgm:t>
    </dgm:pt>
    <dgm:pt modelId="{E631CA49-86DC-4003-A1BA-3A584BFBED1F}" type="sibTrans" cxnId="{AEF64CAF-B4DA-4B09-AACF-525F1843AF75}">
      <dgm:prSet/>
      <dgm:spPr/>
      <dgm:t>
        <a:bodyPr/>
        <a:lstStyle/>
        <a:p>
          <a:endParaRPr lang="es-ES"/>
        </a:p>
      </dgm:t>
    </dgm:pt>
    <dgm:pt modelId="{26E1D8CB-B3AD-4E54-BE39-50A08D2B1631}">
      <dgm:prSet phldrT="[Texto]" custT="1"/>
      <dgm:spPr/>
      <dgm:t>
        <a:bodyPr/>
        <a:lstStyle/>
        <a:p>
          <a:r>
            <a:rPr lang="es-MX" sz="2800" dirty="0" err="1">
              <a:latin typeface="Cartoon Box" pitchFamily="50" charset="0"/>
            </a:rPr>
            <a:t>Who</a:t>
          </a:r>
          <a:r>
            <a:rPr lang="es-MX" sz="2800" dirty="0">
              <a:latin typeface="Cartoon Box" pitchFamily="50" charset="0"/>
            </a:rPr>
            <a:t>?</a:t>
          </a:r>
          <a:endParaRPr lang="es-ES" sz="2800" dirty="0">
            <a:latin typeface="Cartoon Box" pitchFamily="50" charset="0"/>
          </a:endParaRPr>
        </a:p>
      </dgm:t>
    </dgm:pt>
    <dgm:pt modelId="{D6E0B837-4BB8-45F2-A069-2A3DF01AE43E}" type="parTrans" cxnId="{20D5112F-240C-42FE-84AB-7A0CB257E9E3}">
      <dgm:prSet/>
      <dgm:spPr/>
      <dgm:t>
        <a:bodyPr/>
        <a:lstStyle/>
        <a:p>
          <a:endParaRPr lang="es-ES"/>
        </a:p>
      </dgm:t>
    </dgm:pt>
    <dgm:pt modelId="{CC04F4A0-769B-4DAC-AB76-16D8933E3145}" type="sibTrans" cxnId="{20D5112F-240C-42FE-84AB-7A0CB257E9E3}">
      <dgm:prSet/>
      <dgm:spPr/>
      <dgm:t>
        <a:bodyPr/>
        <a:lstStyle/>
        <a:p>
          <a:endParaRPr lang="es-ES"/>
        </a:p>
      </dgm:t>
    </dgm:pt>
    <dgm:pt modelId="{D880ACEF-C28D-499E-95C6-B9BB59979967}">
      <dgm:prSet phldrT="[Texto]" custT="1"/>
      <dgm:spPr/>
      <dgm:t>
        <a:bodyPr/>
        <a:lstStyle/>
        <a:p>
          <a:pPr algn="ctr"/>
          <a:r>
            <a:rPr lang="es-MX" sz="2400" b="0" dirty="0">
              <a:latin typeface="Cartoon Box" pitchFamily="50" charset="0"/>
            </a:rPr>
            <a:t>WHERE</a:t>
          </a:r>
          <a:r>
            <a:rPr lang="es-MX" sz="2400" dirty="0">
              <a:latin typeface="Cartoon Box" pitchFamily="50" charset="0"/>
            </a:rPr>
            <a:t>?</a:t>
          </a:r>
          <a:endParaRPr lang="es-ES" sz="2400" dirty="0">
            <a:latin typeface="Cartoon Box" pitchFamily="50" charset="0"/>
          </a:endParaRPr>
        </a:p>
      </dgm:t>
    </dgm:pt>
    <dgm:pt modelId="{E8E5636D-DA45-41DA-A8F7-C3EDFCE6148A}" type="parTrans" cxnId="{DD2053D3-F1D7-4892-AE1F-976E0535E3A9}">
      <dgm:prSet/>
      <dgm:spPr/>
      <dgm:t>
        <a:bodyPr/>
        <a:lstStyle/>
        <a:p>
          <a:endParaRPr lang="es-ES"/>
        </a:p>
      </dgm:t>
    </dgm:pt>
    <dgm:pt modelId="{837E33D8-D398-4E63-8620-CDB1797CD477}" type="sibTrans" cxnId="{DD2053D3-F1D7-4892-AE1F-976E0535E3A9}">
      <dgm:prSet/>
      <dgm:spPr/>
      <dgm:t>
        <a:bodyPr/>
        <a:lstStyle/>
        <a:p>
          <a:endParaRPr lang="es-ES"/>
        </a:p>
      </dgm:t>
    </dgm:pt>
    <dgm:pt modelId="{907F2760-5385-4598-9B09-C796AD79FAE4}">
      <dgm:prSet phldrT="[Texto]" custT="1"/>
      <dgm:spPr/>
      <dgm:t>
        <a:bodyPr/>
        <a:lstStyle/>
        <a:p>
          <a:r>
            <a:rPr lang="es-MX" sz="2800" dirty="0" err="1">
              <a:latin typeface="Cartoon Box" pitchFamily="50" charset="0"/>
            </a:rPr>
            <a:t>What</a:t>
          </a:r>
          <a:r>
            <a:rPr lang="es-MX" sz="2800" dirty="0">
              <a:latin typeface="Cartoon Box" pitchFamily="50" charset="0"/>
            </a:rPr>
            <a:t>?</a:t>
          </a:r>
          <a:endParaRPr lang="es-ES" sz="2800" dirty="0">
            <a:latin typeface="Cartoon Box" pitchFamily="50" charset="0"/>
          </a:endParaRPr>
        </a:p>
      </dgm:t>
    </dgm:pt>
    <dgm:pt modelId="{F883F381-0B7C-4241-B5D9-5BDFF024D100}" type="parTrans" cxnId="{AB9B847E-8E2C-46EE-B961-B63FA44D6796}">
      <dgm:prSet/>
      <dgm:spPr/>
      <dgm:t>
        <a:bodyPr/>
        <a:lstStyle/>
        <a:p>
          <a:endParaRPr lang="es-ES"/>
        </a:p>
      </dgm:t>
    </dgm:pt>
    <dgm:pt modelId="{9669BD75-8C1B-407A-B806-98FA3EF9877F}" type="sibTrans" cxnId="{AB9B847E-8E2C-46EE-B961-B63FA44D6796}">
      <dgm:prSet/>
      <dgm:spPr/>
      <dgm:t>
        <a:bodyPr/>
        <a:lstStyle/>
        <a:p>
          <a:endParaRPr lang="es-ES"/>
        </a:p>
      </dgm:t>
    </dgm:pt>
    <dgm:pt modelId="{FB75E07F-D347-4A41-8404-D444BAC9BA46}" type="pres">
      <dgm:prSet presAssocID="{9B90213D-0BC4-41D3-AC87-6D9DD154A742}" presName="compositeShape" presStyleCnt="0">
        <dgm:presLayoutVars>
          <dgm:chMax val="7"/>
          <dgm:dir/>
          <dgm:resizeHandles val="exact"/>
        </dgm:presLayoutVars>
      </dgm:prSet>
      <dgm:spPr/>
    </dgm:pt>
    <dgm:pt modelId="{CF404FF9-C75B-4CE7-A39B-37BACEC58C21}" type="pres">
      <dgm:prSet presAssocID="{7C1A1244-922F-4CEC-900D-2169DA63155F}" presName="circ1" presStyleLbl="vennNode1" presStyleIdx="0" presStyleCnt="4"/>
      <dgm:spPr/>
    </dgm:pt>
    <dgm:pt modelId="{52732329-EFB6-4430-83C5-C39547BB9A32}" type="pres">
      <dgm:prSet presAssocID="{7C1A1244-922F-4CEC-900D-2169DA63155F}" presName="circ1Tx" presStyleLbl="revTx" presStyleIdx="0" presStyleCnt="0">
        <dgm:presLayoutVars>
          <dgm:chMax val="0"/>
          <dgm:chPref val="0"/>
          <dgm:bulletEnabled val="1"/>
        </dgm:presLayoutVars>
      </dgm:prSet>
      <dgm:spPr/>
    </dgm:pt>
    <dgm:pt modelId="{4FE36F4F-E05D-48E3-A52F-AF6B68D169B1}" type="pres">
      <dgm:prSet presAssocID="{26E1D8CB-B3AD-4E54-BE39-50A08D2B1631}" presName="circ2" presStyleLbl="vennNode1" presStyleIdx="1" presStyleCnt="4"/>
      <dgm:spPr/>
    </dgm:pt>
    <dgm:pt modelId="{FCFD2E2D-8CB0-4DF4-8018-01F5A0A0952B}" type="pres">
      <dgm:prSet presAssocID="{26E1D8CB-B3AD-4E54-BE39-50A08D2B1631}" presName="circ2Tx" presStyleLbl="revTx" presStyleIdx="0" presStyleCnt="0">
        <dgm:presLayoutVars>
          <dgm:chMax val="0"/>
          <dgm:chPref val="0"/>
          <dgm:bulletEnabled val="1"/>
        </dgm:presLayoutVars>
      </dgm:prSet>
      <dgm:spPr/>
    </dgm:pt>
    <dgm:pt modelId="{5164D42D-A3C7-4ED5-8B3F-ACB78E2AF67A}" type="pres">
      <dgm:prSet presAssocID="{907F2760-5385-4598-9B09-C796AD79FAE4}" presName="circ3" presStyleLbl="vennNode1" presStyleIdx="2" presStyleCnt="4"/>
      <dgm:spPr/>
    </dgm:pt>
    <dgm:pt modelId="{E565F21F-4B81-4508-9D53-FD720BBD260E}" type="pres">
      <dgm:prSet presAssocID="{907F2760-5385-4598-9B09-C796AD79FAE4}" presName="circ3Tx" presStyleLbl="revTx" presStyleIdx="0" presStyleCnt="0">
        <dgm:presLayoutVars>
          <dgm:chMax val="0"/>
          <dgm:chPref val="0"/>
          <dgm:bulletEnabled val="1"/>
        </dgm:presLayoutVars>
      </dgm:prSet>
      <dgm:spPr/>
    </dgm:pt>
    <dgm:pt modelId="{3E4E44A3-1A61-41B1-9151-E4822E62ABBE}" type="pres">
      <dgm:prSet presAssocID="{D880ACEF-C28D-499E-95C6-B9BB59979967}" presName="circ4" presStyleLbl="vennNode1" presStyleIdx="3" presStyleCnt="4"/>
      <dgm:spPr/>
    </dgm:pt>
    <dgm:pt modelId="{879A25C2-B5D8-44C2-AA34-E3A8CBD7A965}" type="pres">
      <dgm:prSet presAssocID="{D880ACEF-C28D-499E-95C6-B9BB59979967}" presName="circ4Tx" presStyleLbl="revTx" presStyleIdx="0" presStyleCnt="0">
        <dgm:presLayoutVars>
          <dgm:chMax val="0"/>
          <dgm:chPref val="0"/>
          <dgm:bulletEnabled val="1"/>
        </dgm:presLayoutVars>
      </dgm:prSet>
      <dgm:spPr/>
    </dgm:pt>
  </dgm:ptLst>
  <dgm:cxnLst>
    <dgm:cxn modelId="{13C02E07-3D22-4455-9344-C56B0D03F901}" type="presOf" srcId="{7C1A1244-922F-4CEC-900D-2169DA63155F}" destId="{CF404FF9-C75B-4CE7-A39B-37BACEC58C21}" srcOrd="0" destOrd="0" presId="urn:microsoft.com/office/officeart/2005/8/layout/venn1"/>
    <dgm:cxn modelId="{6867032B-612F-48FA-BB18-16A96040A1C7}" type="presOf" srcId="{26E1D8CB-B3AD-4E54-BE39-50A08D2B1631}" destId="{FCFD2E2D-8CB0-4DF4-8018-01F5A0A0952B}" srcOrd="1" destOrd="0" presId="urn:microsoft.com/office/officeart/2005/8/layout/venn1"/>
    <dgm:cxn modelId="{20D5112F-240C-42FE-84AB-7A0CB257E9E3}" srcId="{9B90213D-0BC4-41D3-AC87-6D9DD154A742}" destId="{26E1D8CB-B3AD-4E54-BE39-50A08D2B1631}" srcOrd="1" destOrd="0" parTransId="{D6E0B837-4BB8-45F2-A069-2A3DF01AE43E}" sibTransId="{CC04F4A0-769B-4DAC-AB76-16D8933E3145}"/>
    <dgm:cxn modelId="{44019136-808A-4987-BE42-16B4C13B7CB3}" type="presOf" srcId="{D880ACEF-C28D-499E-95C6-B9BB59979967}" destId="{879A25C2-B5D8-44C2-AA34-E3A8CBD7A965}" srcOrd="1" destOrd="0" presId="urn:microsoft.com/office/officeart/2005/8/layout/venn1"/>
    <dgm:cxn modelId="{22312C49-8A3C-4F08-9307-7746A0357AFD}" type="presOf" srcId="{7C1A1244-922F-4CEC-900D-2169DA63155F}" destId="{52732329-EFB6-4430-83C5-C39547BB9A32}" srcOrd="1" destOrd="0" presId="urn:microsoft.com/office/officeart/2005/8/layout/venn1"/>
    <dgm:cxn modelId="{AB9B847E-8E2C-46EE-B961-B63FA44D6796}" srcId="{9B90213D-0BC4-41D3-AC87-6D9DD154A742}" destId="{907F2760-5385-4598-9B09-C796AD79FAE4}" srcOrd="2" destOrd="0" parTransId="{F883F381-0B7C-4241-B5D9-5BDFF024D100}" sibTransId="{9669BD75-8C1B-407A-B806-98FA3EF9877F}"/>
    <dgm:cxn modelId="{434EFF85-2DE7-41C2-9BDF-FE0AA0223FB4}" type="presOf" srcId="{9B90213D-0BC4-41D3-AC87-6D9DD154A742}" destId="{FB75E07F-D347-4A41-8404-D444BAC9BA46}" srcOrd="0" destOrd="0" presId="urn:microsoft.com/office/officeart/2005/8/layout/venn1"/>
    <dgm:cxn modelId="{C2BB168D-2A83-4209-9645-9E99D426DFF6}" type="presOf" srcId="{907F2760-5385-4598-9B09-C796AD79FAE4}" destId="{E565F21F-4B81-4508-9D53-FD720BBD260E}" srcOrd="1" destOrd="0" presId="urn:microsoft.com/office/officeart/2005/8/layout/venn1"/>
    <dgm:cxn modelId="{B18C9F93-5C6D-49A1-972C-AEB09ECFC556}" type="presOf" srcId="{907F2760-5385-4598-9B09-C796AD79FAE4}" destId="{5164D42D-A3C7-4ED5-8B3F-ACB78E2AF67A}" srcOrd="0" destOrd="0" presId="urn:microsoft.com/office/officeart/2005/8/layout/venn1"/>
    <dgm:cxn modelId="{AEF64CAF-B4DA-4B09-AACF-525F1843AF75}" srcId="{9B90213D-0BC4-41D3-AC87-6D9DD154A742}" destId="{7C1A1244-922F-4CEC-900D-2169DA63155F}" srcOrd="0" destOrd="0" parTransId="{A3673F3F-31DF-4E9D-BD0C-EF140C64C95E}" sibTransId="{E631CA49-86DC-4003-A1BA-3A584BFBED1F}"/>
    <dgm:cxn modelId="{DD2053D3-F1D7-4892-AE1F-976E0535E3A9}" srcId="{9B90213D-0BC4-41D3-AC87-6D9DD154A742}" destId="{D880ACEF-C28D-499E-95C6-B9BB59979967}" srcOrd="3" destOrd="0" parTransId="{E8E5636D-DA45-41DA-A8F7-C3EDFCE6148A}" sibTransId="{837E33D8-D398-4E63-8620-CDB1797CD477}"/>
    <dgm:cxn modelId="{665F64DC-5E76-4E46-8D81-95201DDEFA40}" type="presOf" srcId="{26E1D8CB-B3AD-4E54-BE39-50A08D2B1631}" destId="{4FE36F4F-E05D-48E3-A52F-AF6B68D169B1}" srcOrd="0" destOrd="0" presId="urn:microsoft.com/office/officeart/2005/8/layout/venn1"/>
    <dgm:cxn modelId="{B012EEEB-B01C-4D05-B7E8-329601042A86}" type="presOf" srcId="{D880ACEF-C28D-499E-95C6-B9BB59979967}" destId="{3E4E44A3-1A61-41B1-9151-E4822E62ABBE}" srcOrd="0" destOrd="0" presId="urn:microsoft.com/office/officeart/2005/8/layout/venn1"/>
    <dgm:cxn modelId="{58D0B17E-1C01-44F4-93CB-5ADE061C1BBA}" type="presParOf" srcId="{FB75E07F-D347-4A41-8404-D444BAC9BA46}" destId="{CF404FF9-C75B-4CE7-A39B-37BACEC58C21}" srcOrd="0" destOrd="0" presId="urn:microsoft.com/office/officeart/2005/8/layout/venn1"/>
    <dgm:cxn modelId="{4137E1F0-DCAD-4D9F-B978-6554131DB925}" type="presParOf" srcId="{FB75E07F-D347-4A41-8404-D444BAC9BA46}" destId="{52732329-EFB6-4430-83C5-C39547BB9A32}" srcOrd="1" destOrd="0" presId="urn:microsoft.com/office/officeart/2005/8/layout/venn1"/>
    <dgm:cxn modelId="{2AD90F6C-ECE4-4BDD-BC27-00623D4EFA68}" type="presParOf" srcId="{FB75E07F-D347-4A41-8404-D444BAC9BA46}" destId="{4FE36F4F-E05D-48E3-A52F-AF6B68D169B1}" srcOrd="2" destOrd="0" presId="urn:microsoft.com/office/officeart/2005/8/layout/venn1"/>
    <dgm:cxn modelId="{6418A7F5-894A-485B-96ED-DDF80FCC02C6}" type="presParOf" srcId="{FB75E07F-D347-4A41-8404-D444BAC9BA46}" destId="{FCFD2E2D-8CB0-4DF4-8018-01F5A0A0952B}" srcOrd="3" destOrd="0" presId="urn:microsoft.com/office/officeart/2005/8/layout/venn1"/>
    <dgm:cxn modelId="{A391FAEE-CFCA-4029-A27A-BB0FCEC25F3B}" type="presParOf" srcId="{FB75E07F-D347-4A41-8404-D444BAC9BA46}" destId="{5164D42D-A3C7-4ED5-8B3F-ACB78E2AF67A}" srcOrd="4" destOrd="0" presId="urn:microsoft.com/office/officeart/2005/8/layout/venn1"/>
    <dgm:cxn modelId="{3E0FBCF2-0F84-48B0-9CE7-2C97AFD06CD1}" type="presParOf" srcId="{FB75E07F-D347-4A41-8404-D444BAC9BA46}" destId="{E565F21F-4B81-4508-9D53-FD720BBD260E}" srcOrd="5" destOrd="0" presId="urn:microsoft.com/office/officeart/2005/8/layout/venn1"/>
    <dgm:cxn modelId="{571D902A-34F0-4E1C-B069-625B6949A4BA}" type="presParOf" srcId="{FB75E07F-D347-4A41-8404-D444BAC9BA46}" destId="{3E4E44A3-1A61-41B1-9151-E4822E62ABBE}" srcOrd="6" destOrd="0" presId="urn:microsoft.com/office/officeart/2005/8/layout/venn1"/>
    <dgm:cxn modelId="{A2313668-04F0-416F-BC53-EED1E1493055}" type="presParOf" srcId="{FB75E07F-D347-4A41-8404-D444BAC9BA46}" destId="{879A25C2-B5D8-44C2-AA34-E3A8CBD7A965}" srcOrd="7"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04FF9-C75B-4CE7-A39B-37BACEC58C21}">
      <dsp:nvSpPr>
        <dsp:cNvPr id="0" name=""/>
        <dsp:cNvSpPr/>
      </dsp:nvSpPr>
      <dsp:spPr>
        <a:xfrm>
          <a:off x="2965585" y="56151"/>
          <a:ext cx="2919865" cy="2919865"/>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s-MX" sz="2800" b="0" kern="1200" dirty="0" err="1">
              <a:latin typeface="Cartoon Box" pitchFamily="50" charset="0"/>
            </a:rPr>
            <a:t>When</a:t>
          </a:r>
          <a:r>
            <a:rPr lang="es-MX" sz="2800" b="0" kern="1200" dirty="0">
              <a:latin typeface="Cartoon Box" pitchFamily="50" charset="0"/>
            </a:rPr>
            <a:t>?</a:t>
          </a:r>
          <a:endParaRPr lang="es-ES" sz="2800" b="0" kern="1200" dirty="0">
            <a:latin typeface="Cartoon Box" pitchFamily="50" charset="0"/>
          </a:endParaRPr>
        </a:p>
      </dsp:txBody>
      <dsp:txXfrm>
        <a:off x="3302493" y="449210"/>
        <a:ext cx="2246050" cy="926495"/>
      </dsp:txXfrm>
    </dsp:sp>
    <dsp:sp modelId="{4FE36F4F-E05D-48E3-A52F-AF6B68D169B1}">
      <dsp:nvSpPr>
        <dsp:cNvPr id="0" name=""/>
        <dsp:cNvSpPr/>
      </dsp:nvSpPr>
      <dsp:spPr>
        <a:xfrm>
          <a:off x="4257064" y="1347630"/>
          <a:ext cx="2919865" cy="2919865"/>
        </a:xfrm>
        <a:prstGeom prst="ellipse">
          <a:avLst/>
        </a:prstGeom>
        <a:solidFill>
          <a:schemeClr val="accent5">
            <a:alpha val="50000"/>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s-MX" sz="2800" kern="1200" dirty="0" err="1">
              <a:latin typeface="Cartoon Box" pitchFamily="50" charset="0"/>
            </a:rPr>
            <a:t>Who</a:t>
          </a:r>
          <a:r>
            <a:rPr lang="es-MX" sz="2800" kern="1200" dirty="0">
              <a:latin typeface="Cartoon Box" pitchFamily="50" charset="0"/>
            </a:rPr>
            <a:t>?</a:t>
          </a:r>
          <a:endParaRPr lang="es-ES" sz="2800" kern="1200" dirty="0">
            <a:latin typeface="Cartoon Box" pitchFamily="50" charset="0"/>
          </a:endParaRPr>
        </a:p>
      </dsp:txBody>
      <dsp:txXfrm>
        <a:off x="5829300" y="1684537"/>
        <a:ext cx="1123025" cy="2246050"/>
      </dsp:txXfrm>
    </dsp:sp>
    <dsp:sp modelId="{5164D42D-A3C7-4ED5-8B3F-ACB78E2AF67A}">
      <dsp:nvSpPr>
        <dsp:cNvPr id="0" name=""/>
        <dsp:cNvSpPr/>
      </dsp:nvSpPr>
      <dsp:spPr>
        <a:xfrm>
          <a:off x="2965585" y="2639109"/>
          <a:ext cx="2919865" cy="2919865"/>
        </a:xfrm>
        <a:prstGeom prst="ellipse">
          <a:avLst/>
        </a:prstGeom>
        <a:solidFill>
          <a:schemeClr val="accent5">
            <a:alpha val="50000"/>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s-MX" sz="2800" kern="1200" dirty="0" err="1">
              <a:latin typeface="Cartoon Box" pitchFamily="50" charset="0"/>
            </a:rPr>
            <a:t>What</a:t>
          </a:r>
          <a:r>
            <a:rPr lang="es-MX" sz="2800" kern="1200" dirty="0">
              <a:latin typeface="Cartoon Box" pitchFamily="50" charset="0"/>
            </a:rPr>
            <a:t>?</a:t>
          </a:r>
          <a:endParaRPr lang="es-ES" sz="2800" kern="1200" dirty="0">
            <a:latin typeface="Cartoon Box" pitchFamily="50" charset="0"/>
          </a:endParaRPr>
        </a:p>
      </dsp:txBody>
      <dsp:txXfrm>
        <a:off x="3302493" y="4239420"/>
        <a:ext cx="2246050" cy="926495"/>
      </dsp:txXfrm>
    </dsp:sp>
    <dsp:sp modelId="{3E4E44A3-1A61-41B1-9151-E4822E62ABBE}">
      <dsp:nvSpPr>
        <dsp:cNvPr id="0" name=""/>
        <dsp:cNvSpPr/>
      </dsp:nvSpPr>
      <dsp:spPr>
        <a:xfrm>
          <a:off x="1674106" y="1347630"/>
          <a:ext cx="2919865" cy="2919865"/>
        </a:xfrm>
        <a:prstGeom prst="ellipse">
          <a:avLst/>
        </a:prstGeom>
        <a:solidFill>
          <a:schemeClr val="accent5">
            <a:alpha val="50000"/>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s-MX" sz="2400" b="0" kern="1200" dirty="0">
              <a:latin typeface="Cartoon Box" pitchFamily="50" charset="0"/>
            </a:rPr>
            <a:t>WHERE</a:t>
          </a:r>
          <a:r>
            <a:rPr lang="es-MX" sz="2400" kern="1200" dirty="0">
              <a:latin typeface="Cartoon Box" pitchFamily="50" charset="0"/>
            </a:rPr>
            <a:t>?</a:t>
          </a:r>
          <a:endParaRPr lang="es-ES" sz="2400" kern="1200" dirty="0">
            <a:latin typeface="Cartoon Box" pitchFamily="50" charset="0"/>
          </a:endParaRPr>
        </a:p>
      </dsp:txBody>
      <dsp:txXfrm>
        <a:off x="1898711" y="1684537"/>
        <a:ext cx="1123025" cy="224605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35070830-8B21-4DE2-B446-2D7A609D76BB}" type="datetimeFigureOut">
              <a:rPr lang="es-ES" smtClean="0"/>
              <a:t>04/04/2025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37DD3F1-9A45-468A-9335-257125A5CFA0}" type="slidenum">
              <a:rPr lang="es-ES" smtClean="0"/>
              <a:t>‹#›</a:t>
            </a:fld>
            <a:endParaRPr lang="es-ES"/>
          </a:p>
        </p:txBody>
      </p:sp>
    </p:spTree>
    <p:extLst>
      <p:ext uri="{BB962C8B-B14F-4D97-AF65-F5344CB8AC3E}">
        <p14:creationId xmlns:p14="http://schemas.microsoft.com/office/powerpoint/2010/main" val="793139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5070830-8B21-4DE2-B446-2D7A609D76BB}" type="datetimeFigureOut">
              <a:rPr lang="es-ES" smtClean="0"/>
              <a:t>04/04/2025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37DD3F1-9A45-468A-9335-257125A5CFA0}" type="slidenum">
              <a:rPr lang="es-ES" smtClean="0"/>
              <a:t>‹#›</a:t>
            </a:fld>
            <a:endParaRPr lang="es-ES"/>
          </a:p>
        </p:txBody>
      </p:sp>
    </p:spTree>
    <p:extLst>
      <p:ext uri="{BB962C8B-B14F-4D97-AF65-F5344CB8AC3E}">
        <p14:creationId xmlns:p14="http://schemas.microsoft.com/office/powerpoint/2010/main" val="4132532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5070830-8B21-4DE2-B446-2D7A609D76BB}" type="datetimeFigureOut">
              <a:rPr lang="es-ES" smtClean="0"/>
              <a:t>04/04/2025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37DD3F1-9A45-468A-9335-257125A5CFA0}" type="slidenum">
              <a:rPr lang="es-ES" smtClean="0"/>
              <a:t>‹#›</a:t>
            </a:fld>
            <a:endParaRPr lang="es-ES"/>
          </a:p>
        </p:txBody>
      </p:sp>
    </p:spTree>
    <p:extLst>
      <p:ext uri="{BB962C8B-B14F-4D97-AF65-F5344CB8AC3E}">
        <p14:creationId xmlns:p14="http://schemas.microsoft.com/office/powerpoint/2010/main" val="2102793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5070830-8B21-4DE2-B446-2D7A609D76BB}" type="datetimeFigureOut">
              <a:rPr lang="es-ES" smtClean="0"/>
              <a:t>04/04/2025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37DD3F1-9A45-468A-9335-257125A5CFA0}" type="slidenum">
              <a:rPr lang="es-ES" smtClean="0"/>
              <a:t>‹#›</a:t>
            </a:fld>
            <a:endParaRPr lang="es-ES"/>
          </a:p>
        </p:txBody>
      </p:sp>
    </p:spTree>
    <p:extLst>
      <p:ext uri="{BB962C8B-B14F-4D97-AF65-F5344CB8AC3E}">
        <p14:creationId xmlns:p14="http://schemas.microsoft.com/office/powerpoint/2010/main" val="2892341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35070830-8B21-4DE2-B446-2D7A609D76BB}" type="datetimeFigureOut">
              <a:rPr lang="es-ES" smtClean="0"/>
              <a:t>04/04/2025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37DD3F1-9A45-468A-9335-257125A5CFA0}" type="slidenum">
              <a:rPr lang="es-ES" smtClean="0"/>
              <a:t>‹#›</a:t>
            </a:fld>
            <a:endParaRPr lang="es-ES"/>
          </a:p>
        </p:txBody>
      </p:sp>
    </p:spTree>
    <p:extLst>
      <p:ext uri="{BB962C8B-B14F-4D97-AF65-F5344CB8AC3E}">
        <p14:creationId xmlns:p14="http://schemas.microsoft.com/office/powerpoint/2010/main" val="1790807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35070830-8B21-4DE2-B446-2D7A609D76BB}" type="datetimeFigureOut">
              <a:rPr lang="es-ES" smtClean="0"/>
              <a:t>04/04/2025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937DD3F1-9A45-468A-9335-257125A5CFA0}" type="slidenum">
              <a:rPr lang="es-ES" smtClean="0"/>
              <a:t>‹#›</a:t>
            </a:fld>
            <a:endParaRPr lang="es-ES"/>
          </a:p>
        </p:txBody>
      </p:sp>
    </p:spTree>
    <p:extLst>
      <p:ext uri="{BB962C8B-B14F-4D97-AF65-F5344CB8AC3E}">
        <p14:creationId xmlns:p14="http://schemas.microsoft.com/office/powerpoint/2010/main" val="1422662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35070830-8B21-4DE2-B446-2D7A609D76BB}" type="datetimeFigureOut">
              <a:rPr lang="es-ES" smtClean="0"/>
              <a:t>04/04/2025</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937DD3F1-9A45-468A-9335-257125A5CFA0}" type="slidenum">
              <a:rPr lang="es-ES" smtClean="0"/>
              <a:t>‹#›</a:t>
            </a:fld>
            <a:endParaRPr lang="es-ES"/>
          </a:p>
        </p:txBody>
      </p:sp>
    </p:spTree>
    <p:extLst>
      <p:ext uri="{BB962C8B-B14F-4D97-AF65-F5344CB8AC3E}">
        <p14:creationId xmlns:p14="http://schemas.microsoft.com/office/powerpoint/2010/main" val="3792790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35070830-8B21-4DE2-B446-2D7A609D76BB}" type="datetimeFigureOut">
              <a:rPr lang="es-ES" smtClean="0"/>
              <a:t>04/04/2025</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937DD3F1-9A45-468A-9335-257125A5CFA0}" type="slidenum">
              <a:rPr lang="es-ES" smtClean="0"/>
              <a:t>‹#›</a:t>
            </a:fld>
            <a:endParaRPr lang="es-ES"/>
          </a:p>
        </p:txBody>
      </p:sp>
    </p:spTree>
    <p:extLst>
      <p:ext uri="{BB962C8B-B14F-4D97-AF65-F5344CB8AC3E}">
        <p14:creationId xmlns:p14="http://schemas.microsoft.com/office/powerpoint/2010/main" val="1604202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070830-8B21-4DE2-B446-2D7A609D76BB}" type="datetimeFigureOut">
              <a:rPr lang="es-ES" smtClean="0"/>
              <a:t>04/04/2025</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937DD3F1-9A45-468A-9335-257125A5CFA0}" type="slidenum">
              <a:rPr lang="es-ES" smtClean="0"/>
              <a:t>‹#›</a:t>
            </a:fld>
            <a:endParaRPr lang="es-ES"/>
          </a:p>
        </p:txBody>
      </p:sp>
    </p:spTree>
    <p:extLst>
      <p:ext uri="{BB962C8B-B14F-4D97-AF65-F5344CB8AC3E}">
        <p14:creationId xmlns:p14="http://schemas.microsoft.com/office/powerpoint/2010/main" val="2328395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35070830-8B21-4DE2-B446-2D7A609D76BB}" type="datetimeFigureOut">
              <a:rPr lang="es-ES" smtClean="0"/>
              <a:t>04/04/2025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937DD3F1-9A45-468A-9335-257125A5CFA0}" type="slidenum">
              <a:rPr lang="es-ES" smtClean="0"/>
              <a:t>‹#›</a:t>
            </a:fld>
            <a:endParaRPr lang="es-ES"/>
          </a:p>
        </p:txBody>
      </p:sp>
    </p:spTree>
    <p:extLst>
      <p:ext uri="{BB962C8B-B14F-4D97-AF65-F5344CB8AC3E}">
        <p14:creationId xmlns:p14="http://schemas.microsoft.com/office/powerpoint/2010/main" val="3872099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35070830-8B21-4DE2-B446-2D7A609D76BB}" type="datetimeFigureOut">
              <a:rPr lang="es-ES" smtClean="0"/>
              <a:t>04/04/2025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937DD3F1-9A45-468A-9335-257125A5CFA0}" type="slidenum">
              <a:rPr lang="es-ES" smtClean="0"/>
              <a:t>‹#›</a:t>
            </a:fld>
            <a:endParaRPr lang="es-ES"/>
          </a:p>
        </p:txBody>
      </p:sp>
    </p:spTree>
    <p:extLst>
      <p:ext uri="{BB962C8B-B14F-4D97-AF65-F5344CB8AC3E}">
        <p14:creationId xmlns:p14="http://schemas.microsoft.com/office/powerpoint/2010/main" val="4211428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070830-8B21-4DE2-B446-2D7A609D76BB}" type="datetimeFigureOut">
              <a:rPr lang="es-ES" smtClean="0"/>
              <a:t>04/04/2025</a:t>
            </a:fld>
            <a:endParaRPr lang="es-E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7DD3F1-9A45-468A-9335-257125A5CFA0}" type="slidenum">
              <a:rPr lang="es-ES" smtClean="0"/>
              <a:t>‹#›</a:t>
            </a:fld>
            <a:endParaRPr lang="es-ES"/>
          </a:p>
        </p:txBody>
      </p:sp>
    </p:spTree>
    <p:extLst>
      <p:ext uri="{BB962C8B-B14F-4D97-AF65-F5344CB8AC3E}">
        <p14:creationId xmlns:p14="http://schemas.microsoft.com/office/powerpoint/2010/main" val="17287881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573742" y="430306"/>
            <a:ext cx="10883152" cy="1716921"/>
          </a:xfrm>
        </p:spPr>
        <p:txBody>
          <a:bodyPr>
            <a:noAutofit/>
          </a:bodyPr>
          <a:lstStyle/>
          <a:p>
            <a:r>
              <a:rPr lang="es-MX" sz="5400" b="1" dirty="0" err="1">
                <a:ln w="12700">
                  <a:solidFill>
                    <a:schemeClr val="accent1"/>
                  </a:solidFill>
                  <a:prstDash val="solid"/>
                </a:ln>
                <a:solidFill>
                  <a:srgbClr val="660033"/>
                </a:solidFill>
                <a:effectLst>
                  <a:glow rad="228600">
                    <a:srgbClr val="660066"/>
                  </a:glow>
                  <a:outerShdw dist="38100" dir="2640000" algn="bl" rotWithShape="0">
                    <a:schemeClr val="accent1"/>
                  </a:outerShdw>
                </a:effectLst>
                <a:latin typeface="Cartoon Madness" panose="02000500000000000000" pitchFamily="2" charset="0"/>
              </a:rPr>
              <a:t>Cartoon</a:t>
            </a:r>
            <a:r>
              <a:rPr lang="es-MX" sz="5400" b="1" dirty="0">
                <a:ln w="12700">
                  <a:solidFill>
                    <a:schemeClr val="accent1"/>
                  </a:solidFill>
                  <a:prstDash val="solid"/>
                </a:ln>
                <a:solidFill>
                  <a:srgbClr val="660033"/>
                </a:solidFill>
                <a:effectLst>
                  <a:glow rad="228600">
                    <a:srgbClr val="660066"/>
                  </a:glow>
                  <a:outerShdw dist="38100" dir="2640000" algn="bl" rotWithShape="0">
                    <a:schemeClr val="accent1"/>
                  </a:outerShdw>
                </a:effectLst>
                <a:latin typeface="Cartoon Madness" panose="02000500000000000000" pitchFamily="2" charset="0"/>
              </a:rPr>
              <a:t> </a:t>
            </a:r>
            <a:r>
              <a:rPr lang="es-MX" sz="5400" b="1" dirty="0" err="1">
                <a:ln w="12700">
                  <a:solidFill>
                    <a:schemeClr val="accent1"/>
                  </a:solidFill>
                  <a:prstDash val="solid"/>
                </a:ln>
                <a:solidFill>
                  <a:srgbClr val="660033"/>
                </a:solidFill>
                <a:effectLst>
                  <a:glow rad="228600">
                    <a:srgbClr val="660066"/>
                  </a:glow>
                  <a:outerShdw dist="38100" dir="2640000" algn="bl" rotWithShape="0">
                    <a:schemeClr val="accent1"/>
                  </a:outerShdw>
                </a:effectLst>
                <a:latin typeface="Cartoon Madness" panose="02000500000000000000" pitchFamily="2" charset="0"/>
              </a:rPr>
              <a:t>Story</a:t>
            </a:r>
            <a:r>
              <a:rPr lang="es-MX" sz="5400" b="1" dirty="0">
                <a:ln w="12700">
                  <a:solidFill>
                    <a:schemeClr val="accent1"/>
                  </a:solidFill>
                  <a:prstDash val="solid"/>
                </a:ln>
                <a:solidFill>
                  <a:srgbClr val="660033"/>
                </a:solidFill>
                <a:effectLst>
                  <a:glow rad="228600">
                    <a:srgbClr val="660066"/>
                  </a:glow>
                  <a:outerShdw dist="38100" dir="2640000" algn="bl" rotWithShape="0">
                    <a:schemeClr val="accent1"/>
                  </a:outerShdw>
                </a:effectLst>
                <a:latin typeface="Cartoon Madness" panose="02000500000000000000" pitchFamily="2" charset="0"/>
              </a:rPr>
              <a:t> </a:t>
            </a:r>
            <a:r>
              <a:rPr lang="es-MX" sz="5400" b="1" dirty="0" err="1">
                <a:ln w="12700">
                  <a:solidFill>
                    <a:schemeClr val="accent1"/>
                  </a:solidFill>
                  <a:prstDash val="solid"/>
                </a:ln>
                <a:solidFill>
                  <a:srgbClr val="660033"/>
                </a:solidFill>
                <a:effectLst>
                  <a:glow rad="228600">
                    <a:srgbClr val="660066"/>
                  </a:glow>
                  <a:outerShdw dist="38100" dir="2640000" algn="bl" rotWithShape="0">
                    <a:schemeClr val="accent1"/>
                  </a:outerShdw>
                </a:effectLst>
                <a:latin typeface="Cartoon Madness" panose="02000500000000000000" pitchFamily="2" charset="0"/>
              </a:rPr>
              <a:t>Lab</a:t>
            </a:r>
            <a:r>
              <a:rPr lang="es-MX" sz="5400" b="1" dirty="0">
                <a:ln w="12700">
                  <a:solidFill>
                    <a:schemeClr val="accent1"/>
                  </a:solidFill>
                  <a:prstDash val="solid"/>
                </a:ln>
                <a:solidFill>
                  <a:srgbClr val="660033"/>
                </a:solidFill>
                <a:effectLst>
                  <a:glow rad="228600">
                    <a:srgbClr val="660066"/>
                  </a:glow>
                  <a:outerShdw dist="38100" dir="2640000" algn="bl" rotWithShape="0">
                    <a:schemeClr val="accent1"/>
                  </a:outerShdw>
                </a:effectLst>
                <a:latin typeface="Cartoon Madness" panose="02000500000000000000" pitchFamily="2" charset="0"/>
              </a:rPr>
              <a:t> Book</a:t>
            </a:r>
            <a:endParaRPr lang="es-ES" sz="5400" b="1" dirty="0">
              <a:ln w="12700">
                <a:solidFill>
                  <a:schemeClr val="accent1"/>
                </a:solidFill>
                <a:prstDash val="solid"/>
              </a:ln>
              <a:solidFill>
                <a:srgbClr val="660033"/>
              </a:solidFill>
              <a:effectLst>
                <a:glow rad="228600">
                  <a:srgbClr val="660066"/>
                </a:glow>
                <a:outerShdw dist="38100" dir="2640000" algn="bl" rotWithShape="0">
                  <a:schemeClr val="accent1"/>
                </a:outerShdw>
              </a:effectLst>
              <a:latin typeface="Cartoon Madness" panose="02000500000000000000" pitchFamily="2" charset="0"/>
            </a:endParaRPr>
          </a:p>
        </p:txBody>
      </p:sp>
      <p:sp>
        <p:nvSpPr>
          <p:cNvPr id="5" name="Título 1"/>
          <p:cNvSpPr txBox="1">
            <a:spLocks/>
          </p:cNvSpPr>
          <p:nvPr/>
        </p:nvSpPr>
        <p:spPr>
          <a:xfrm>
            <a:off x="7046260" y="5696569"/>
            <a:ext cx="4903695" cy="6223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4400" b="1" dirty="0" err="1">
                <a:ln w="12700">
                  <a:solidFill>
                    <a:schemeClr val="accent1"/>
                  </a:solidFill>
                  <a:prstDash val="solid"/>
                </a:ln>
                <a:solidFill>
                  <a:srgbClr val="660033"/>
                </a:solidFill>
                <a:effectLst>
                  <a:glow rad="228600">
                    <a:srgbClr val="660066"/>
                  </a:glow>
                  <a:outerShdw dist="38100" dir="2640000" algn="bl" rotWithShape="0">
                    <a:schemeClr val="accent1"/>
                  </a:outerShdw>
                </a:effectLst>
                <a:latin typeface="Cartoon Madness" panose="02000500000000000000" pitchFamily="2" charset="0"/>
              </a:rPr>
              <a:t>By</a:t>
            </a:r>
            <a:r>
              <a:rPr lang="es-MX" sz="4400" b="1" dirty="0">
                <a:ln w="12700">
                  <a:solidFill>
                    <a:schemeClr val="accent1"/>
                  </a:solidFill>
                  <a:prstDash val="solid"/>
                </a:ln>
                <a:solidFill>
                  <a:srgbClr val="660033"/>
                </a:solidFill>
                <a:effectLst>
                  <a:glow rad="228600">
                    <a:srgbClr val="660066"/>
                  </a:glow>
                  <a:outerShdw dist="38100" dir="2640000" algn="bl" rotWithShape="0">
                    <a:schemeClr val="accent1"/>
                  </a:outerShdw>
                </a:effectLst>
                <a:latin typeface="Cartoon Madness" panose="02000500000000000000" pitchFamily="2" charset="0"/>
              </a:rPr>
              <a:t> </a:t>
            </a:r>
            <a:r>
              <a:rPr lang="es-MX" sz="4400" b="1" dirty="0" err="1">
                <a:ln w="12700">
                  <a:solidFill>
                    <a:schemeClr val="accent1"/>
                  </a:solidFill>
                  <a:prstDash val="solid"/>
                </a:ln>
                <a:solidFill>
                  <a:srgbClr val="660033"/>
                </a:solidFill>
                <a:effectLst>
                  <a:glow rad="228600">
                    <a:srgbClr val="660066"/>
                  </a:glow>
                  <a:outerShdw dist="38100" dir="2640000" algn="bl" rotWithShape="0">
                    <a:schemeClr val="accent1"/>
                  </a:outerShdw>
                </a:effectLst>
                <a:latin typeface="Cartoon Madness" panose="02000500000000000000" pitchFamily="2" charset="0"/>
              </a:rPr>
              <a:t>ÍIan</a:t>
            </a:r>
            <a:endParaRPr lang="es-ES" sz="4400" b="1" dirty="0">
              <a:ln w="12700">
                <a:solidFill>
                  <a:schemeClr val="accent1"/>
                </a:solidFill>
                <a:prstDash val="solid"/>
              </a:ln>
              <a:solidFill>
                <a:srgbClr val="660033"/>
              </a:solidFill>
              <a:effectLst>
                <a:glow rad="228600">
                  <a:srgbClr val="660066"/>
                </a:glow>
                <a:outerShdw dist="38100" dir="2640000" algn="bl" rotWithShape="0">
                  <a:schemeClr val="accent1"/>
                </a:outerShdw>
              </a:effectLst>
              <a:latin typeface="Cartoon Madness" panose="02000500000000000000" pitchFamily="2" charset="0"/>
            </a:endParaRPr>
          </a:p>
        </p:txBody>
      </p:sp>
    </p:spTree>
    <p:extLst>
      <p:ext uri="{BB962C8B-B14F-4D97-AF65-F5344CB8AC3E}">
        <p14:creationId xmlns:p14="http://schemas.microsoft.com/office/powerpoint/2010/main" val="785911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588" y="301004"/>
            <a:ext cx="5638800" cy="5819110"/>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179" y="301004"/>
            <a:ext cx="5686783" cy="5686783"/>
          </a:xfrm>
          <a:prstGeom prst="rect">
            <a:avLst/>
          </a:prstGeom>
        </p:spPr>
      </p:pic>
      <p:sp>
        <p:nvSpPr>
          <p:cNvPr id="3" name="CuadroTexto 2"/>
          <p:cNvSpPr txBox="1"/>
          <p:nvPr/>
        </p:nvSpPr>
        <p:spPr>
          <a:xfrm>
            <a:off x="8130989" y="6305781"/>
            <a:ext cx="2877670" cy="307777"/>
          </a:xfrm>
          <a:prstGeom prst="rect">
            <a:avLst/>
          </a:prstGeom>
          <a:noFill/>
        </p:spPr>
        <p:txBody>
          <a:bodyPr wrap="square" rtlCol="0">
            <a:spAutoFit/>
          </a:bodyPr>
          <a:lstStyle/>
          <a:p>
            <a:pPr algn="ctr"/>
            <a:r>
              <a:rPr lang="es-MX" sz="1400" dirty="0" err="1">
                <a:latin typeface="Century Gothic" panose="020B0502020202020204" pitchFamily="34" charset="0"/>
              </a:rPr>
              <a:t>Made</a:t>
            </a:r>
            <a:r>
              <a:rPr lang="es-MX" sz="1400" dirty="0">
                <a:latin typeface="Century Gothic" panose="020B0502020202020204" pitchFamily="34" charset="0"/>
              </a:rPr>
              <a:t> </a:t>
            </a:r>
            <a:r>
              <a:rPr lang="es-MX" sz="1400" dirty="0" err="1">
                <a:latin typeface="Century Gothic" panose="020B0502020202020204" pitchFamily="34" charset="0"/>
              </a:rPr>
              <a:t>by</a:t>
            </a:r>
            <a:r>
              <a:rPr lang="es-MX" sz="1400" dirty="0">
                <a:latin typeface="Century Gothic" panose="020B0502020202020204" pitchFamily="34" charset="0"/>
              </a:rPr>
              <a:t> AI</a:t>
            </a:r>
            <a:endParaRPr lang="es-ES" sz="1400" dirty="0">
              <a:latin typeface="Century Gothic" panose="020B0502020202020204" pitchFamily="34" charset="0"/>
            </a:endParaRPr>
          </a:p>
        </p:txBody>
      </p:sp>
      <p:sp>
        <p:nvSpPr>
          <p:cNvPr id="5" name="CuadroTexto 4"/>
          <p:cNvSpPr txBox="1"/>
          <p:nvPr/>
        </p:nvSpPr>
        <p:spPr>
          <a:xfrm>
            <a:off x="1515035" y="6305782"/>
            <a:ext cx="2877670" cy="307777"/>
          </a:xfrm>
          <a:prstGeom prst="rect">
            <a:avLst/>
          </a:prstGeom>
          <a:noFill/>
        </p:spPr>
        <p:txBody>
          <a:bodyPr wrap="square" rtlCol="0">
            <a:spAutoFit/>
          </a:bodyPr>
          <a:lstStyle/>
          <a:p>
            <a:pPr algn="ctr"/>
            <a:r>
              <a:rPr lang="es-MX" sz="1400" dirty="0" err="1">
                <a:latin typeface="Century Gothic" panose="020B0502020202020204" pitchFamily="34" charset="0"/>
              </a:rPr>
              <a:t>Made</a:t>
            </a:r>
            <a:r>
              <a:rPr lang="es-MX" sz="1400" dirty="0">
                <a:latin typeface="Century Gothic" panose="020B0502020202020204" pitchFamily="34" charset="0"/>
              </a:rPr>
              <a:t> </a:t>
            </a:r>
            <a:r>
              <a:rPr lang="es-MX" sz="1400" dirty="0" err="1">
                <a:latin typeface="Century Gothic" panose="020B0502020202020204" pitchFamily="34" charset="0"/>
              </a:rPr>
              <a:t>by</a:t>
            </a:r>
            <a:r>
              <a:rPr lang="es-MX" sz="1400" dirty="0">
                <a:latin typeface="Century Gothic" panose="020B0502020202020204" pitchFamily="34" charset="0"/>
              </a:rPr>
              <a:t> </a:t>
            </a:r>
            <a:r>
              <a:rPr lang="es-MX" sz="1400" dirty="0" err="1">
                <a:latin typeface="Century Gothic" panose="020B0502020202020204" pitchFamily="34" charset="0"/>
              </a:rPr>
              <a:t>Ían</a:t>
            </a:r>
            <a:r>
              <a:rPr lang="es-MX" sz="1400" dirty="0">
                <a:latin typeface="Century Gothic" panose="020B0502020202020204" pitchFamily="34" charset="0"/>
              </a:rPr>
              <a:t> Pale</a:t>
            </a:r>
            <a:endParaRPr lang="es-ES" sz="1400" dirty="0">
              <a:latin typeface="Century Gothic" panose="020B0502020202020204" pitchFamily="34" charset="0"/>
            </a:endParaRPr>
          </a:p>
        </p:txBody>
      </p:sp>
    </p:spTree>
    <p:extLst>
      <p:ext uri="{BB962C8B-B14F-4D97-AF65-F5344CB8AC3E}">
        <p14:creationId xmlns:p14="http://schemas.microsoft.com/office/powerpoint/2010/main" val="448219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72671" y="376517"/>
            <a:ext cx="10515600" cy="1325563"/>
          </a:xfrm>
        </p:spPr>
        <p:txBody>
          <a:bodyPr/>
          <a:lstStyle/>
          <a:p>
            <a:pPr algn="ctr"/>
            <a:r>
              <a:rPr lang="en-US" dirty="0">
                <a:solidFill>
                  <a:schemeClr val="accent2"/>
                </a:solidFill>
                <a:latin typeface="Cartoon Madness" panose="02000500000000000000" pitchFamily="2" charset="0"/>
              </a:rPr>
              <a:t>Titan Drill Man The </a:t>
            </a:r>
            <a:r>
              <a:rPr lang="en-US" dirty="0">
                <a:solidFill>
                  <a:srgbClr val="FFC000"/>
                </a:solidFill>
                <a:latin typeface="Cartoon Madness" panose="02000500000000000000" pitchFamily="2" charset="0"/>
              </a:rPr>
              <a:t>– </a:t>
            </a:r>
            <a:r>
              <a:rPr lang="en-US" dirty="0">
                <a:solidFill>
                  <a:schemeClr val="accent2"/>
                </a:solidFill>
                <a:latin typeface="Cartoon Madness" panose="02000500000000000000" pitchFamily="2" charset="0"/>
              </a:rPr>
              <a:t>Ultimate Drilling Machine</a:t>
            </a:r>
            <a:endParaRPr lang="es-ES" dirty="0">
              <a:solidFill>
                <a:schemeClr val="accent2"/>
              </a:solidFill>
              <a:latin typeface="Cartoon Madness" panose="02000500000000000000" pitchFamily="2" charset="0"/>
            </a:endParaRPr>
          </a:p>
        </p:txBody>
      </p:sp>
      <p:sp>
        <p:nvSpPr>
          <p:cNvPr id="3" name="Marcador de contenido 2"/>
          <p:cNvSpPr>
            <a:spLocks noGrp="1"/>
          </p:cNvSpPr>
          <p:nvPr>
            <p:ph idx="1"/>
          </p:nvPr>
        </p:nvSpPr>
        <p:spPr>
          <a:xfrm>
            <a:off x="838200" y="2004920"/>
            <a:ext cx="10515600" cy="4351338"/>
          </a:xfrm>
        </p:spPr>
        <p:txBody>
          <a:bodyPr>
            <a:normAutofit fontScale="70000" lnSpcReduction="20000"/>
          </a:bodyPr>
          <a:lstStyle/>
          <a:p>
            <a:pPr>
              <a:lnSpc>
                <a:spcPct val="120000"/>
              </a:lnSpc>
            </a:pPr>
            <a:r>
              <a:rPr lang="en-US" dirty="0">
                <a:latin typeface="Century Gothic" panose="020B0502020202020204" pitchFamily="34" charset="0"/>
              </a:rPr>
              <a:t>In a top-secret robot lab (probably in an underground volcano), the greatest invention of all time was created—</a:t>
            </a:r>
            <a:r>
              <a:rPr lang="en-US" b="1" dirty="0">
                <a:latin typeface="Century Gothic" panose="020B0502020202020204" pitchFamily="34" charset="0"/>
              </a:rPr>
              <a:t>Titan Drill Man!</a:t>
            </a:r>
            <a:r>
              <a:rPr lang="en-US" dirty="0">
                <a:latin typeface="Century Gothic" panose="020B0502020202020204" pitchFamily="34" charset="0"/>
              </a:rPr>
              <a:t> Built from the toughest titanium and powered by glowing blue energy, this unstoppable hero has one job: </a:t>
            </a:r>
            <a:r>
              <a:rPr lang="en-US" b="1" dirty="0">
                <a:latin typeface="Century Gothic" panose="020B0502020202020204" pitchFamily="34" charset="0"/>
              </a:rPr>
              <a:t>to drill through anything that stands in his way!</a:t>
            </a:r>
            <a:endParaRPr lang="en-US" dirty="0">
              <a:latin typeface="Century Gothic" panose="020B0502020202020204" pitchFamily="34" charset="0"/>
            </a:endParaRPr>
          </a:p>
          <a:p>
            <a:pPr>
              <a:lnSpc>
                <a:spcPct val="120000"/>
              </a:lnSpc>
            </a:pPr>
            <a:r>
              <a:rPr lang="en-US" dirty="0">
                <a:latin typeface="Century Gothic" panose="020B0502020202020204" pitchFamily="34" charset="0"/>
              </a:rPr>
              <a:t>With his </a:t>
            </a:r>
            <a:r>
              <a:rPr lang="en-US" b="1" dirty="0">
                <a:latin typeface="Century Gothic" panose="020B0502020202020204" pitchFamily="34" charset="0"/>
              </a:rPr>
              <a:t>mega drill arm</a:t>
            </a:r>
            <a:r>
              <a:rPr lang="en-US" dirty="0">
                <a:latin typeface="Century Gothic" panose="020B0502020202020204" pitchFamily="34" charset="0"/>
              </a:rPr>
              <a:t> spinning at super speed, he can smash through walls, break through enemy defenses, and even dig the ultimate secret base! His </a:t>
            </a:r>
            <a:r>
              <a:rPr lang="en-US" b="1" dirty="0">
                <a:latin typeface="Century Gothic" panose="020B0502020202020204" pitchFamily="34" charset="0"/>
              </a:rPr>
              <a:t>red glowing eyes</a:t>
            </a:r>
            <a:r>
              <a:rPr lang="en-US" dirty="0">
                <a:latin typeface="Century Gothic" panose="020B0502020202020204" pitchFamily="34" charset="0"/>
              </a:rPr>
              <a:t> scan for action, and his battle-worn armor proves he’s faced some of the toughest challenges in the world.</a:t>
            </a:r>
          </a:p>
          <a:p>
            <a:pPr>
              <a:lnSpc>
                <a:spcPct val="120000"/>
              </a:lnSpc>
            </a:pPr>
            <a:r>
              <a:rPr lang="en-US" dirty="0">
                <a:latin typeface="Century Gothic" panose="020B0502020202020204" pitchFamily="34" charset="0"/>
              </a:rPr>
              <a:t>When Titan Drill Man stomps onto the scene, the ground shakes, sparks fly, and villains know they’re in BIG trouble. He’s fast, strong, and (probably) really good at making giant tunnels. If there’s an obstacle in his path, he’s not stopping—</a:t>
            </a:r>
            <a:r>
              <a:rPr lang="en-US" b="1" dirty="0">
                <a:latin typeface="Century Gothic" panose="020B0502020202020204" pitchFamily="34" charset="0"/>
              </a:rPr>
              <a:t>he’s drilling right through it!</a:t>
            </a:r>
            <a:endParaRPr lang="en-US" dirty="0">
              <a:latin typeface="Century Gothic" panose="020B0502020202020204" pitchFamily="34" charset="0"/>
            </a:endParaRPr>
          </a:p>
          <a:p>
            <a:pPr>
              <a:lnSpc>
                <a:spcPct val="120000"/>
              </a:lnSpc>
            </a:pPr>
            <a:endParaRPr lang="es-ES" dirty="0"/>
          </a:p>
        </p:txBody>
      </p:sp>
    </p:spTree>
    <p:extLst>
      <p:ext uri="{BB962C8B-B14F-4D97-AF65-F5344CB8AC3E}">
        <p14:creationId xmlns:p14="http://schemas.microsoft.com/office/powerpoint/2010/main" val="2575846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5153"/>
            <a:ext cx="5199529" cy="6046150"/>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2147" y="430033"/>
            <a:ext cx="5616389" cy="5616389"/>
          </a:xfrm>
          <a:prstGeom prst="rect">
            <a:avLst/>
          </a:prstGeom>
        </p:spPr>
      </p:pic>
      <p:sp>
        <p:nvSpPr>
          <p:cNvPr id="6" name="CuadroTexto 5"/>
          <p:cNvSpPr txBox="1"/>
          <p:nvPr/>
        </p:nvSpPr>
        <p:spPr>
          <a:xfrm>
            <a:off x="1586752" y="6350951"/>
            <a:ext cx="2877670" cy="307777"/>
          </a:xfrm>
          <a:prstGeom prst="rect">
            <a:avLst/>
          </a:prstGeom>
          <a:noFill/>
        </p:spPr>
        <p:txBody>
          <a:bodyPr wrap="square" rtlCol="0">
            <a:spAutoFit/>
          </a:bodyPr>
          <a:lstStyle/>
          <a:p>
            <a:pPr algn="ctr"/>
            <a:r>
              <a:rPr lang="es-MX" sz="1400" dirty="0" err="1">
                <a:latin typeface="Century Gothic" panose="020B0502020202020204" pitchFamily="34" charset="0"/>
              </a:rPr>
              <a:t>Made</a:t>
            </a:r>
            <a:r>
              <a:rPr lang="es-MX" sz="1400" dirty="0">
                <a:latin typeface="Century Gothic" panose="020B0502020202020204" pitchFamily="34" charset="0"/>
              </a:rPr>
              <a:t> </a:t>
            </a:r>
            <a:r>
              <a:rPr lang="es-MX" sz="1400" dirty="0" err="1">
                <a:latin typeface="Century Gothic" panose="020B0502020202020204" pitchFamily="34" charset="0"/>
              </a:rPr>
              <a:t>by</a:t>
            </a:r>
            <a:r>
              <a:rPr lang="es-MX" sz="1400" dirty="0">
                <a:latin typeface="Century Gothic" panose="020B0502020202020204" pitchFamily="34" charset="0"/>
              </a:rPr>
              <a:t> </a:t>
            </a:r>
            <a:r>
              <a:rPr lang="es-MX" sz="1400" dirty="0" err="1">
                <a:latin typeface="Century Gothic" panose="020B0502020202020204" pitchFamily="34" charset="0"/>
              </a:rPr>
              <a:t>Ían</a:t>
            </a:r>
            <a:r>
              <a:rPr lang="es-MX" sz="1400" dirty="0">
                <a:latin typeface="Century Gothic" panose="020B0502020202020204" pitchFamily="34" charset="0"/>
              </a:rPr>
              <a:t> Pale</a:t>
            </a:r>
            <a:endParaRPr lang="es-ES" sz="1400" dirty="0">
              <a:latin typeface="Century Gothic" panose="020B0502020202020204" pitchFamily="34" charset="0"/>
            </a:endParaRPr>
          </a:p>
        </p:txBody>
      </p:sp>
      <p:sp>
        <p:nvSpPr>
          <p:cNvPr id="7" name="CuadroTexto 6"/>
          <p:cNvSpPr txBox="1"/>
          <p:nvPr/>
        </p:nvSpPr>
        <p:spPr>
          <a:xfrm>
            <a:off x="8068236" y="6350950"/>
            <a:ext cx="2877670" cy="307777"/>
          </a:xfrm>
          <a:prstGeom prst="rect">
            <a:avLst/>
          </a:prstGeom>
          <a:noFill/>
        </p:spPr>
        <p:txBody>
          <a:bodyPr wrap="square" rtlCol="0">
            <a:spAutoFit/>
          </a:bodyPr>
          <a:lstStyle/>
          <a:p>
            <a:pPr algn="ctr"/>
            <a:r>
              <a:rPr lang="es-MX" sz="1400" dirty="0" err="1">
                <a:latin typeface="Century Gothic" panose="020B0502020202020204" pitchFamily="34" charset="0"/>
              </a:rPr>
              <a:t>Made</a:t>
            </a:r>
            <a:r>
              <a:rPr lang="es-MX" sz="1400" dirty="0">
                <a:latin typeface="Century Gothic" panose="020B0502020202020204" pitchFamily="34" charset="0"/>
              </a:rPr>
              <a:t> </a:t>
            </a:r>
            <a:r>
              <a:rPr lang="es-MX" sz="1400" dirty="0" err="1">
                <a:latin typeface="Century Gothic" panose="020B0502020202020204" pitchFamily="34" charset="0"/>
              </a:rPr>
              <a:t>by</a:t>
            </a:r>
            <a:r>
              <a:rPr lang="es-MX" sz="1400" dirty="0">
                <a:latin typeface="Century Gothic" panose="020B0502020202020204" pitchFamily="34" charset="0"/>
              </a:rPr>
              <a:t> AI</a:t>
            </a:r>
            <a:endParaRPr lang="es-ES" sz="1400" dirty="0">
              <a:latin typeface="Century Gothic" panose="020B0502020202020204" pitchFamily="34" charset="0"/>
            </a:endParaRPr>
          </a:p>
        </p:txBody>
      </p:sp>
    </p:spTree>
    <p:extLst>
      <p:ext uri="{BB962C8B-B14F-4D97-AF65-F5344CB8AC3E}">
        <p14:creationId xmlns:p14="http://schemas.microsoft.com/office/powerpoint/2010/main" val="1808669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412377"/>
            <a:ext cx="10515600" cy="1325563"/>
          </a:xfrm>
        </p:spPr>
        <p:txBody>
          <a:bodyPr>
            <a:normAutofit/>
          </a:bodyPr>
          <a:lstStyle/>
          <a:p>
            <a:pPr algn="ctr"/>
            <a:r>
              <a:rPr lang="en-US" dirty="0">
                <a:solidFill>
                  <a:srgbClr val="660066"/>
                </a:solidFill>
                <a:latin typeface="Cartoon Madness" panose="02000500000000000000" pitchFamily="2" charset="0"/>
              </a:rPr>
              <a:t>Titan TV Man – The Ultimate Broadcast Warrior</a:t>
            </a:r>
            <a:r>
              <a:rPr lang="en-US" dirty="0"/>
              <a:t>! 📺⚡</a:t>
            </a:r>
            <a:endParaRPr lang="es-ES" dirty="0"/>
          </a:p>
        </p:txBody>
      </p:sp>
      <p:sp>
        <p:nvSpPr>
          <p:cNvPr id="3" name="Marcador de contenido 2"/>
          <p:cNvSpPr>
            <a:spLocks noGrp="1"/>
          </p:cNvSpPr>
          <p:nvPr>
            <p:ph idx="1"/>
          </p:nvPr>
        </p:nvSpPr>
        <p:spPr>
          <a:xfrm>
            <a:off x="838200" y="2067672"/>
            <a:ext cx="10515600" cy="4351338"/>
          </a:xfrm>
        </p:spPr>
        <p:txBody>
          <a:bodyPr>
            <a:normAutofit fontScale="70000" lnSpcReduction="20000"/>
          </a:bodyPr>
          <a:lstStyle/>
          <a:p>
            <a:pPr>
              <a:lnSpc>
                <a:spcPct val="120000"/>
              </a:lnSpc>
            </a:pPr>
            <a:r>
              <a:rPr lang="en-US" dirty="0">
                <a:latin typeface="Century Gothic" panose="020B0502020202020204" pitchFamily="34" charset="0"/>
              </a:rPr>
              <a:t>Get ready for </a:t>
            </a:r>
            <a:r>
              <a:rPr lang="en-US" b="1" dirty="0">
                <a:latin typeface="Century Gothic" panose="020B0502020202020204" pitchFamily="34" charset="0"/>
              </a:rPr>
              <a:t>Titan TV Man</a:t>
            </a:r>
            <a:r>
              <a:rPr lang="en-US" dirty="0">
                <a:latin typeface="Century Gothic" panose="020B0502020202020204" pitchFamily="34" charset="0"/>
              </a:rPr>
              <a:t>, the </a:t>
            </a:r>
            <a:r>
              <a:rPr lang="en-US" b="1" dirty="0">
                <a:latin typeface="Century Gothic" panose="020B0502020202020204" pitchFamily="34" charset="0"/>
              </a:rPr>
              <a:t>gigantic robot hero</a:t>
            </a:r>
            <a:r>
              <a:rPr lang="en-US" dirty="0">
                <a:latin typeface="Century Gothic" panose="020B0502020202020204" pitchFamily="34" charset="0"/>
              </a:rPr>
              <a:t> who brings the action to the battlefield! 🚀💥 With a </a:t>
            </a:r>
            <a:r>
              <a:rPr lang="en-US" b="1" dirty="0">
                <a:latin typeface="Century Gothic" panose="020B0502020202020204" pitchFamily="34" charset="0"/>
              </a:rPr>
              <a:t>massive TV screen</a:t>
            </a:r>
            <a:r>
              <a:rPr lang="en-US" dirty="0">
                <a:latin typeface="Century Gothic" panose="020B0502020202020204" pitchFamily="34" charset="0"/>
              </a:rPr>
              <a:t> for a head, he can </a:t>
            </a:r>
            <a:r>
              <a:rPr lang="en-US" b="1" dirty="0">
                <a:latin typeface="Century Gothic" panose="020B0502020202020204" pitchFamily="34" charset="0"/>
              </a:rPr>
              <a:t>broadcast messages, control technology, and even hypnotize enemies!</a:t>
            </a:r>
            <a:r>
              <a:rPr lang="en-US" dirty="0">
                <a:latin typeface="Century Gothic" panose="020B0502020202020204" pitchFamily="34" charset="0"/>
              </a:rPr>
              <a:t> 📡😱</a:t>
            </a:r>
          </a:p>
          <a:p>
            <a:pPr>
              <a:lnSpc>
                <a:spcPct val="120000"/>
              </a:lnSpc>
            </a:pPr>
            <a:r>
              <a:rPr lang="en-US" dirty="0">
                <a:latin typeface="Century Gothic" panose="020B0502020202020204" pitchFamily="34" charset="0"/>
              </a:rPr>
              <a:t>His </a:t>
            </a:r>
            <a:r>
              <a:rPr lang="en-US" b="1" dirty="0">
                <a:latin typeface="Century Gothic" panose="020B0502020202020204" pitchFamily="34" charset="0"/>
              </a:rPr>
              <a:t>Channel Blast</a:t>
            </a:r>
            <a:r>
              <a:rPr lang="en-US" dirty="0">
                <a:latin typeface="Century Gothic" panose="020B0502020202020204" pitchFamily="34" charset="0"/>
              </a:rPr>
              <a:t> sends out powerful energy waves that knock enemies off their feet! ⚡📺 His </a:t>
            </a:r>
            <a:r>
              <a:rPr lang="en-US" b="1" dirty="0">
                <a:latin typeface="Century Gothic" panose="020B0502020202020204" pitchFamily="34" charset="0"/>
              </a:rPr>
              <a:t>Static Shield</a:t>
            </a:r>
            <a:r>
              <a:rPr lang="en-US" dirty="0">
                <a:latin typeface="Century Gothic" panose="020B0502020202020204" pitchFamily="34" charset="0"/>
              </a:rPr>
              <a:t> surrounds him with electric TV signals that block attacks! 🛡️🔌 And when he uses his </a:t>
            </a:r>
            <a:r>
              <a:rPr lang="en-US" b="1" dirty="0">
                <a:latin typeface="Century Gothic" panose="020B0502020202020204" pitchFamily="34" charset="0"/>
              </a:rPr>
              <a:t>ULTIMATE ATTACK: THE SIGNAL STORM</a:t>
            </a:r>
            <a:r>
              <a:rPr lang="en-US" dirty="0">
                <a:latin typeface="Century Gothic" panose="020B0502020202020204" pitchFamily="34" charset="0"/>
              </a:rPr>
              <a:t>, he </a:t>
            </a:r>
            <a:r>
              <a:rPr lang="en-US" b="1" dirty="0">
                <a:latin typeface="Century Gothic" panose="020B0502020202020204" pitchFamily="34" charset="0"/>
              </a:rPr>
              <a:t>hacks every enemy</a:t>
            </a:r>
            <a:r>
              <a:rPr lang="en-US" dirty="0">
                <a:latin typeface="Century Gothic" panose="020B0502020202020204" pitchFamily="34" charset="0"/>
              </a:rPr>
              <a:t>, making them glitch and freeze in place! 🎮❄️</a:t>
            </a:r>
          </a:p>
          <a:p>
            <a:pPr>
              <a:lnSpc>
                <a:spcPct val="120000"/>
              </a:lnSpc>
            </a:pPr>
            <a:r>
              <a:rPr lang="en-US" dirty="0">
                <a:latin typeface="Century Gothic" panose="020B0502020202020204" pitchFamily="34" charset="0"/>
              </a:rPr>
              <a:t>Titan TV Man is </a:t>
            </a:r>
            <a:r>
              <a:rPr lang="en-US" b="1" dirty="0">
                <a:latin typeface="Century Gothic" panose="020B0502020202020204" pitchFamily="34" charset="0"/>
              </a:rPr>
              <a:t>always in control of the action</a:t>
            </a:r>
            <a:r>
              <a:rPr lang="en-US" dirty="0">
                <a:latin typeface="Century Gothic" panose="020B0502020202020204" pitchFamily="34" charset="0"/>
              </a:rPr>
              <a:t>! Whether he’s leading the Titans, </a:t>
            </a:r>
            <a:r>
              <a:rPr lang="en-US" b="1" dirty="0">
                <a:latin typeface="Century Gothic" panose="020B0502020202020204" pitchFamily="34" charset="0"/>
              </a:rPr>
              <a:t>shutting down </a:t>
            </a:r>
            <a:r>
              <a:rPr lang="en-US" b="1" dirty="0" err="1">
                <a:latin typeface="Century Gothic" panose="020B0502020202020204" pitchFamily="34" charset="0"/>
              </a:rPr>
              <a:t>Skibidi</a:t>
            </a:r>
            <a:r>
              <a:rPr lang="en-US" b="1" dirty="0">
                <a:latin typeface="Century Gothic" panose="020B0502020202020204" pitchFamily="34" charset="0"/>
              </a:rPr>
              <a:t> Toilets</a:t>
            </a:r>
            <a:r>
              <a:rPr lang="en-US" dirty="0">
                <a:latin typeface="Century Gothic" panose="020B0502020202020204" pitchFamily="34" charset="0"/>
              </a:rPr>
              <a:t>, or showing the greatest battle highlights, one thing is certain… </a:t>
            </a:r>
            <a:r>
              <a:rPr lang="en-US" b="1" dirty="0">
                <a:latin typeface="Century Gothic" panose="020B0502020202020204" pitchFamily="34" charset="0"/>
              </a:rPr>
              <a:t>he’s always on air and ready to win!</a:t>
            </a:r>
            <a:r>
              <a:rPr lang="en-US" dirty="0">
                <a:latin typeface="Century Gothic" panose="020B0502020202020204" pitchFamily="34" charset="0"/>
              </a:rPr>
              <a:t> 📺🔥🚀</a:t>
            </a:r>
          </a:p>
          <a:p>
            <a:pPr>
              <a:lnSpc>
                <a:spcPct val="120000"/>
              </a:lnSpc>
            </a:pPr>
            <a:endParaRPr lang="es-ES" dirty="0"/>
          </a:p>
        </p:txBody>
      </p:sp>
    </p:spTree>
    <p:extLst>
      <p:ext uri="{BB962C8B-B14F-4D97-AF65-F5344CB8AC3E}">
        <p14:creationId xmlns:p14="http://schemas.microsoft.com/office/powerpoint/2010/main" val="1931913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745" y="446758"/>
            <a:ext cx="4827607" cy="5964484"/>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5416" y="446758"/>
            <a:ext cx="5568696" cy="5568696"/>
          </a:xfrm>
          <a:prstGeom prst="rect">
            <a:avLst/>
          </a:prstGeom>
        </p:spPr>
      </p:pic>
      <p:sp>
        <p:nvSpPr>
          <p:cNvPr id="6" name="CuadroTexto 5"/>
          <p:cNvSpPr txBox="1"/>
          <p:nvPr/>
        </p:nvSpPr>
        <p:spPr>
          <a:xfrm>
            <a:off x="1757082" y="6332676"/>
            <a:ext cx="2877670" cy="307777"/>
          </a:xfrm>
          <a:prstGeom prst="rect">
            <a:avLst/>
          </a:prstGeom>
          <a:noFill/>
        </p:spPr>
        <p:txBody>
          <a:bodyPr wrap="square" rtlCol="0">
            <a:spAutoFit/>
          </a:bodyPr>
          <a:lstStyle/>
          <a:p>
            <a:pPr algn="ctr"/>
            <a:r>
              <a:rPr lang="es-MX" sz="1400" dirty="0" err="1">
                <a:latin typeface="Century Gothic" panose="020B0502020202020204" pitchFamily="34" charset="0"/>
              </a:rPr>
              <a:t>Made</a:t>
            </a:r>
            <a:r>
              <a:rPr lang="es-MX" sz="1400" dirty="0">
                <a:latin typeface="Century Gothic" panose="020B0502020202020204" pitchFamily="34" charset="0"/>
              </a:rPr>
              <a:t> </a:t>
            </a:r>
            <a:r>
              <a:rPr lang="es-MX" sz="1400" dirty="0" err="1">
                <a:latin typeface="Century Gothic" panose="020B0502020202020204" pitchFamily="34" charset="0"/>
              </a:rPr>
              <a:t>by</a:t>
            </a:r>
            <a:r>
              <a:rPr lang="es-MX" sz="1400" dirty="0">
                <a:latin typeface="Century Gothic" panose="020B0502020202020204" pitchFamily="34" charset="0"/>
              </a:rPr>
              <a:t> </a:t>
            </a:r>
            <a:r>
              <a:rPr lang="es-MX" sz="1400" dirty="0" err="1">
                <a:latin typeface="Century Gothic" panose="020B0502020202020204" pitchFamily="34" charset="0"/>
              </a:rPr>
              <a:t>Ían</a:t>
            </a:r>
            <a:r>
              <a:rPr lang="es-MX" sz="1400" dirty="0">
                <a:latin typeface="Century Gothic" panose="020B0502020202020204" pitchFamily="34" charset="0"/>
              </a:rPr>
              <a:t> Pale</a:t>
            </a:r>
            <a:endParaRPr lang="es-ES" sz="1400" dirty="0">
              <a:latin typeface="Century Gothic" panose="020B0502020202020204" pitchFamily="34" charset="0"/>
            </a:endParaRPr>
          </a:p>
        </p:txBody>
      </p:sp>
      <p:sp>
        <p:nvSpPr>
          <p:cNvPr id="7" name="CuadroTexto 6"/>
          <p:cNvSpPr txBox="1"/>
          <p:nvPr/>
        </p:nvSpPr>
        <p:spPr>
          <a:xfrm>
            <a:off x="7835153" y="6332675"/>
            <a:ext cx="2877670" cy="307777"/>
          </a:xfrm>
          <a:prstGeom prst="rect">
            <a:avLst/>
          </a:prstGeom>
          <a:noFill/>
        </p:spPr>
        <p:txBody>
          <a:bodyPr wrap="square" rtlCol="0">
            <a:spAutoFit/>
          </a:bodyPr>
          <a:lstStyle/>
          <a:p>
            <a:pPr algn="ctr"/>
            <a:r>
              <a:rPr lang="es-MX" sz="1400" dirty="0" err="1">
                <a:latin typeface="Century Gothic" panose="020B0502020202020204" pitchFamily="34" charset="0"/>
              </a:rPr>
              <a:t>Made</a:t>
            </a:r>
            <a:r>
              <a:rPr lang="es-MX" sz="1400" dirty="0">
                <a:latin typeface="Century Gothic" panose="020B0502020202020204" pitchFamily="34" charset="0"/>
              </a:rPr>
              <a:t> </a:t>
            </a:r>
            <a:r>
              <a:rPr lang="es-MX" sz="1400" dirty="0" err="1">
                <a:latin typeface="Century Gothic" panose="020B0502020202020204" pitchFamily="34" charset="0"/>
              </a:rPr>
              <a:t>by</a:t>
            </a:r>
            <a:r>
              <a:rPr lang="es-MX" sz="1400" dirty="0">
                <a:latin typeface="Century Gothic" panose="020B0502020202020204" pitchFamily="34" charset="0"/>
              </a:rPr>
              <a:t> AI</a:t>
            </a:r>
            <a:endParaRPr lang="es-ES" sz="1400" dirty="0">
              <a:latin typeface="Century Gothic" panose="020B0502020202020204" pitchFamily="34" charset="0"/>
            </a:endParaRPr>
          </a:p>
        </p:txBody>
      </p:sp>
    </p:spTree>
    <p:extLst>
      <p:ext uri="{BB962C8B-B14F-4D97-AF65-F5344CB8AC3E}">
        <p14:creationId xmlns:p14="http://schemas.microsoft.com/office/powerpoint/2010/main" val="229114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490630"/>
            <a:ext cx="10515600" cy="1325563"/>
          </a:xfrm>
        </p:spPr>
        <p:txBody>
          <a:bodyPr/>
          <a:lstStyle/>
          <a:p>
            <a:pPr algn="ctr"/>
            <a:r>
              <a:rPr lang="en-US" dirty="0">
                <a:solidFill>
                  <a:srgbClr val="00B0F0"/>
                </a:solidFill>
                <a:latin typeface="Cartoon Madness" panose="02000500000000000000" pitchFamily="2" charset="0"/>
              </a:rPr>
              <a:t>Titan Camera Man – The Ultimate Watcher</a:t>
            </a:r>
            <a:r>
              <a:rPr lang="en-US" dirty="0"/>
              <a:t>! 📸⚡</a:t>
            </a:r>
            <a:endParaRPr lang="es-ES" dirty="0"/>
          </a:p>
        </p:txBody>
      </p:sp>
      <p:sp>
        <p:nvSpPr>
          <p:cNvPr id="3" name="Marcador de contenido 2"/>
          <p:cNvSpPr>
            <a:spLocks noGrp="1"/>
          </p:cNvSpPr>
          <p:nvPr>
            <p:ph idx="1"/>
          </p:nvPr>
        </p:nvSpPr>
        <p:spPr>
          <a:xfrm>
            <a:off x="838200" y="2022849"/>
            <a:ext cx="10515600" cy="4351338"/>
          </a:xfrm>
        </p:spPr>
        <p:txBody>
          <a:bodyPr>
            <a:normAutofit fontScale="70000" lnSpcReduction="20000"/>
          </a:bodyPr>
          <a:lstStyle/>
          <a:p>
            <a:pPr>
              <a:lnSpc>
                <a:spcPct val="120000"/>
              </a:lnSpc>
            </a:pPr>
            <a:r>
              <a:rPr lang="en-US" dirty="0">
                <a:latin typeface="Century Gothic" panose="020B0502020202020204" pitchFamily="34" charset="0"/>
              </a:rPr>
              <a:t>Introducing </a:t>
            </a:r>
            <a:r>
              <a:rPr lang="en-US" b="1" dirty="0">
                <a:latin typeface="Century Gothic" panose="020B0502020202020204" pitchFamily="34" charset="0"/>
              </a:rPr>
              <a:t>Titan Camera Man</a:t>
            </a:r>
            <a:r>
              <a:rPr lang="en-US" dirty="0">
                <a:latin typeface="Century Gothic" panose="020B0502020202020204" pitchFamily="34" charset="0"/>
              </a:rPr>
              <a:t>, the </a:t>
            </a:r>
            <a:r>
              <a:rPr lang="en-US" b="1" dirty="0">
                <a:latin typeface="Century Gothic" panose="020B0502020202020204" pitchFamily="34" charset="0"/>
              </a:rPr>
              <a:t>super-sized robot hero</a:t>
            </a:r>
            <a:r>
              <a:rPr lang="en-US" dirty="0">
                <a:latin typeface="Century Gothic" panose="020B0502020202020204" pitchFamily="34" charset="0"/>
              </a:rPr>
              <a:t> with the most powerful camera in the universe! 🎥🚀 With a giant camera for a head and glowing lenses on his body, nothing escapes his sight! </a:t>
            </a:r>
            <a:r>
              <a:rPr lang="en-US" b="1" dirty="0">
                <a:latin typeface="Century Gothic" panose="020B0502020202020204" pitchFamily="34" charset="0"/>
              </a:rPr>
              <a:t>He sees EVERYTHING</a:t>
            </a:r>
            <a:r>
              <a:rPr lang="en-US" dirty="0">
                <a:latin typeface="Century Gothic" panose="020B0502020202020204" pitchFamily="34" charset="0"/>
              </a:rPr>
              <a:t>, even in total darkness! 👀🔦</a:t>
            </a:r>
          </a:p>
          <a:p>
            <a:pPr>
              <a:lnSpc>
                <a:spcPct val="120000"/>
              </a:lnSpc>
            </a:pPr>
            <a:r>
              <a:rPr lang="en-US" dirty="0">
                <a:latin typeface="Century Gothic" panose="020B0502020202020204" pitchFamily="34" charset="0"/>
              </a:rPr>
              <a:t>His </a:t>
            </a:r>
            <a:r>
              <a:rPr lang="en-US" b="1" dirty="0">
                <a:latin typeface="Century Gothic" panose="020B0502020202020204" pitchFamily="34" charset="0"/>
              </a:rPr>
              <a:t>Flash Blast</a:t>
            </a:r>
            <a:r>
              <a:rPr lang="en-US" dirty="0">
                <a:latin typeface="Century Gothic" panose="020B0502020202020204" pitchFamily="34" charset="0"/>
              </a:rPr>
              <a:t> blinds enemies with a burst of super bright light! ⚡💥 His </a:t>
            </a:r>
            <a:r>
              <a:rPr lang="en-US" b="1" dirty="0">
                <a:latin typeface="Century Gothic" panose="020B0502020202020204" pitchFamily="34" charset="0"/>
              </a:rPr>
              <a:t>Zoom Strike</a:t>
            </a:r>
            <a:r>
              <a:rPr lang="en-US" dirty="0">
                <a:latin typeface="Century Gothic" panose="020B0502020202020204" pitchFamily="34" charset="0"/>
              </a:rPr>
              <a:t> lets him lock onto bad guys and blast them with pinpoint accuracy! 🎯 And when he activates his </a:t>
            </a:r>
            <a:r>
              <a:rPr lang="en-US" b="1" dirty="0">
                <a:latin typeface="Century Gothic" panose="020B0502020202020204" pitchFamily="34" charset="0"/>
              </a:rPr>
              <a:t>ULTIMATE ATTACK: THE SNAPSHOT FREEZE</a:t>
            </a:r>
            <a:r>
              <a:rPr lang="en-US" dirty="0">
                <a:latin typeface="Century Gothic" panose="020B0502020202020204" pitchFamily="34" charset="0"/>
              </a:rPr>
              <a:t>, he takes a </a:t>
            </a:r>
            <a:r>
              <a:rPr lang="en-US" b="1" dirty="0">
                <a:latin typeface="Century Gothic" panose="020B0502020202020204" pitchFamily="34" charset="0"/>
              </a:rPr>
              <a:t>photo so powerful</a:t>
            </a:r>
            <a:r>
              <a:rPr lang="en-US" dirty="0">
                <a:latin typeface="Century Gothic" panose="020B0502020202020204" pitchFamily="34" charset="0"/>
              </a:rPr>
              <a:t> that it </a:t>
            </a:r>
            <a:r>
              <a:rPr lang="en-US" b="1" dirty="0">
                <a:latin typeface="Century Gothic" panose="020B0502020202020204" pitchFamily="34" charset="0"/>
              </a:rPr>
              <a:t>freezes enemies in place</a:t>
            </a:r>
            <a:r>
              <a:rPr lang="en-US" dirty="0">
                <a:latin typeface="Century Gothic" panose="020B0502020202020204" pitchFamily="34" charset="0"/>
              </a:rPr>
              <a:t>! 📷❄️</a:t>
            </a:r>
          </a:p>
          <a:p>
            <a:pPr>
              <a:lnSpc>
                <a:spcPct val="120000"/>
              </a:lnSpc>
            </a:pPr>
            <a:r>
              <a:rPr lang="en-US" dirty="0">
                <a:latin typeface="Century Gothic" panose="020B0502020202020204" pitchFamily="34" charset="0"/>
              </a:rPr>
              <a:t>Titan Camera Man is the </a:t>
            </a:r>
            <a:r>
              <a:rPr lang="en-US" b="1" dirty="0">
                <a:latin typeface="Century Gothic" panose="020B0502020202020204" pitchFamily="34" charset="0"/>
              </a:rPr>
              <a:t>protector of the battlefield</a:t>
            </a:r>
            <a:r>
              <a:rPr lang="en-US" dirty="0">
                <a:latin typeface="Century Gothic" panose="020B0502020202020204" pitchFamily="34" charset="0"/>
              </a:rPr>
              <a:t>, always watching, always ready! Whether he’s capturing victory or </a:t>
            </a:r>
            <a:r>
              <a:rPr lang="en-US" b="1" dirty="0">
                <a:latin typeface="Century Gothic" panose="020B0502020202020204" pitchFamily="34" charset="0"/>
              </a:rPr>
              <a:t>defeating </a:t>
            </a:r>
            <a:r>
              <a:rPr lang="en-US" b="1" dirty="0" err="1">
                <a:latin typeface="Century Gothic" panose="020B0502020202020204" pitchFamily="34" charset="0"/>
              </a:rPr>
              <a:t>Skibidi</a:t>
            </a:r>
            <a:r>
              <a:rPr lang="en-US" b="1" dirty="0">
                <a:latin typeface="Century Gothic" panose="020B0502020202020204" pitchFamily="34" charset="0"/>
              </a:rPr>
              <a:t> Toilets in high definition</a:t>
            </a:r>
            <a:r>
              <a:rPr lang="en-US" dirty="0">
                <a:latin typeface="Century Gothic" panose="020B0502020202020204" pitchFamily="34" charset="0"/>
              </a:rPr>
              <a:t>, one thing is for sure… </a:t>
            </a:r>
            <a:r>
              <a:rPr lang="en-US" b="1" dirty="0">
                <a:latin typeface="Century Gothic" panose="020B0502020202020204" pitchFamily="34" charset="0"/>
              </a:rPr>
              <a:t>he’s always in focus!</a:t>
            </a:r>
            <a:r>
              <a:rPr lang="en-US" dirty="0">
                <a:latin typeface="Century Gothic" panose="020B0502020202020204" pitchFamily="34" charset="0"/>
              </a:rPr>
              <a:t> 📸🔥🚀</a:t>
            </a:r>
          </a:p>
          <a:p>
            <a:pPr>
              <a:lnSpc>
                <a:spcPct val="120000"/>
              </a:lnSpc>
            </a:pPr>
            <a:endParaRPr lang="es-ES" dirty="0"/>
          </a:p>
        </p:txBody>
      </p:sp>
    </p:spTree>
    <p:extLst>
      <p:ext uri="{BB962C8B-B14F-4D97-AF65-F5344CB8AC3E}">
        <p14:creationId xmlns:p14="http://schemas.microsoft.com/office/powerpoint/2010/main" val="2655208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9876" y="569363"/>
            <a:ext cx="5454920" cy="5454920"/>
          </a:xfrm>
          <a:prstGeom prst="rect">
            <a:avLst/>
          </a:prstGeom>
        </p:spPr>
      </p:pic>
      <p:sp>
        <p:nvSpPr>
          <p:cNvPr id="4" name="CuadroTexto 3"/>
          <p:cNvSpPr txBox="1"/>
          <p:nvPr/>
        </p:nvSpPr>
        <p:spPr>
          <a:xfrm>
            <a:off x="1730188" y="6332676"/>
            <a:ext cx="2877670" cy="307777"/>
          </a:xfrm>
          <a:prstGeom prst="rect">
            <a:avLst/>
          </a:prstGeom>
          <a:noFill/>
        </p:spPr>
        <p:txBody>
          <a:bodyPr wrap="square" rtlCol="0">
            <a:spAutoFit/>
          </a:bodyPr>
          <a:lstStyle/>
          <a:p>
            <a:pPr algn="ctr"/>
            <a:r>
              <a:rPr lang="es-MX" sz="1400" dirty="0" err="1">
                <a:latin typeface="Century Gothic" panose="020B0502020202020204" pitchFamily="34" charset="0"/>
              </a:rPr>
              <a:t>Made</a:t>
            </a:r>
            <a:r>
              <a:rPr lang="es-MX" sz="1400" dirty="0">
                <a:latin typeface="Century Gothic" panose="020B0502020202020204" pitchFamily="34" charset="0"/>
              </a:rPr>
              <a:t> </a:t>
            </a:r>
            <a:r>
              <a:rPr lang="es-MX" sz="1400" dirty="0" err="1">
                <a:latin typeface="Century Gothic" panose="020B0502020202020204" pitchFamily="34" charset="0"/>
              </a:rPr>
              <a:t>by</a:t>
            </a:r>
            <a:r>
              <a:rPr lang="es-MX" sz="1400" dirty="0">
                <a:latin typeface="Century Gothic" panose="020B0502020202020204" pitchFamily="34" charset="0"/>
              </a:rPr>
              <a:t> </a:t>
            </a:r>
            <a:r>
              <a:rPr lang="es-MX" sz="1400" dirty="0" err="1">
                <a:latin typeface="Century Gothic" panose="020B0502020202020204" pitchFamily="34" charset="0"/>
              </a:rPr>
              <a:t>Ían</a:t>
            </a:r>
            <a:r>
              <a:rPr lang="es-MX" sz="1400" dirty="0">
                <a:latin typeface="Century Gothic" panose="020B0502020202020204" pitchFamily="34" charset="0"/>
              </a:rPr>
              <a:t> Pale</a:t>
            </a:r>
            <a:endParaRPr lang="es-ES" sz="1400" dirty="0">
              <a:latin typeface="Century Gothic" panose="020B0502020202020204" pitchFamily="34" charset="0"/>
            </a:endParaRPr>
          </a:p>
        </p:txBody>
      </p:sp>
      <p:sp>
        <p:nvSpPr>
          <p:cNvPr id="5" name="CuadroTexto 4"/>
          <p:cNvSpPr txBox="1"/>
          <p:nvPr/>
        </p:nvSpPr>
        <p:spPr>
          <a:xfrm>
            <a:off x="7790330" y="6332675"/>
            <a:ext cx="2877670" cy="307777"/>
          </a:xfrm>
          <a:prstGeom prst="rect">
            <a:avLst/>
          </a:prstGeom>
          <a:noFill/>
        </p:spPr>
        <p:txBody>
          <a:bodyPr wrap="square" rtlCol="0">
            <a:spAutoFit/>
          </a:bodyPr>
          <a:lstStyle/>
          <a:p>
            <a:pPr algn="ctr"/>
            <a:r>
              <a:rPr lang="es-MX" sz="1400" dirty="0" err="1">
                <a:latin typeface="Century Gothic" panose="020B0502020202020204" pitchFamily="34" charset="0"/>
              </a:rPr>
              <a:t>Made</a:t>
            </a:r>
            <a:r>
              <a:rPr lang="es-MX" sz="1400" dirty="0">
                <a:latin typeface="Century Gothic" panose="020B0502020202020204" pitchFamily="34" charset="0"/>
              </a:rPr>
              <a:t> </a:t>
            </a:r>
            <a:r>
              <a:rPr lang="es-MX" sz="1400" dirty="0" err="1">
                <a:latin typeface="Century Gothic" panose="020B0502020202020204" pitchFamily="34" charset="0"/>
              </a:rPr>
              <a:t>by</a:t>
            </a:r>
            <a:r>
              <a:rPr lang="es-MX" sz="1400" dirty="0">
                <a:latin typeface="Century Gothic" panose="020B0502020202020204" pitchFamily="34" charset="0"/>
              </a:rPr>
              <a:t> AI</a:t>
            </a:r>
            <a:endParaRPr lang="es-ES" sz="1400" dirty="0">
              <a:latin typeface="Century Gothic" panose="020B0502020202020204" pitchFamily="34" charset="0"/>
            </a:endParaRP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903" y="290659"/>
            <a:ext cx="5724451" cy="5733624"/>
          </a:xfrm>
          <a:prstGeom prst="rect">
            <a:avLst/>
          </a:prstGeom>
        </p:spPr>
      </p:pic>
    </p:spTree>
    <p:extLst>
      <p:ext uri="{BB962C8B-B14F-4D97-AF65-F5344CB8AC3E}">
        <p14:creationId xmlns:p14="http://schemas.microsoft.com/office/powerpoint/2010/main" val="2166588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199" y="661426"/>
            <a:ext cx="11057965" cy="1325563"/>
          </a:xfrm>
        </p:spPr>
        <p:txBody>
          <a:bodyPr>
            <a:normAutofit/>
          </a:bodyPr>
          <a:lstStyle/>
          <a:p>
            <a:pPr algn="ctr"/>
            <a:r>
              <a:rPr lang="en-US" dirty="0">
                <a:solidFill>
                  <a:srgbClr val="FF0000"/>
                </a:solidFill>
                <a:latin typeface="Cartoon Madness" panose="02000500000000000000" pitchFamily="2" charset="0"/>
              </a:rPr>
              <a:t>Titan Speaker Man – </a:t>
            </a:r>
            <a:br>
              <a:rPr lang="en-US" dirty="0">
                <a:solidFill>
                  <a:srgbClr val="FF0000"/>
                </a:solidFill>
                <a:latin typeface="Cartoon Madness" panose="02000500000000000000" pitchFamily="2" charset="0"/>
              </a:rPr>
            </a:br>
            <a:r>
              <a:rPr lang="en-US" dirty="0">
                <a:solidFill>
                  <a:srgbClr val="FF0000"/>
                </a:solidFill>
                <a:latin typeface="Cartoon Madness" panose="02000500000000000000" pitchFamily="2" charset="0"/>
              </a:rPr>
              <a:t>The Ultimate Sound Warrior</a:t>
            </a:r>
            <a:r>
              <a:rPr lang="en-US" dirty="0"/>
              <a:t>! 🎵🔊</a:t>
            </a:r>
            <a:endParaRPr lang="es-ES" dirty="0"/>
          </a:p>
        </p:txBody>
      </p:sp>
      <p:sp>
        <p:nvSpPr>
          <p:cNvPr id="3" name="Marcador de contenido 2"/>
          <p:cNvSpPr>
            <a:spLocks noGrp="1"/>
          </p:cNvSpPr>
          <p:nvPr>
            <p:ph idx="1"/>
          </p:nvPr>
        </p:nvSpPr>
        <p:spPr>
          <a:xfrm>
            <a:off x="838199" y="2103530"/>
            <a:ext cx="10515600" cy="4351338"/>
          </a:xfrm>
        </p:spPr>
        <p:txBody>
          <a:bodyPr>
            <a:normAutofit fontScale="77500" lnSpcReduction="20000"/>
          </a:bodyPr>
          <a:lstStyle/>
          <a:p>
            <a:pPr>
              <a:lnSpc>
                <a:spcPct val="120000"/>
              </a:lnSpc>
            </a:pPr>
            <a:r>
              <a:rPr lang="en-US" dirty="0">
                <a:latin typeface="Century Gothic" panose="020B0502020202020204" pitchFamily="34" charset="0"/>
              </a:rPr>
              <a:t>Get ready to meet </a:t>
            </a:r>
            <a:r>
              <a:rPr lang="en-US" b="1" dirty="0">
                <a:latin typeface="Century Gothic" panose="020B0502020202020204" pitchFamily="34" charset="0"/>
              </a:rPr>
              <a:t>Titan Speaker Man</a:t>
            </a:r>
            <a:r>
              <a:rPr lang="en-US" dirty="0">
                <a:latin typeface="Century Gothic" panose="020B0502020202020204" pitchFamily="34" charset="0"/>
              </a:rPr>
              <a:t>, the biggest, loudest, and coolest robot EVER! 🚀💥 This giant metal warrior has </a:t>
            </a:r>
            <a:r>
              <a:rPr lang="en-US" b="1" dirty="0">
                <a:latin typeface="Century Gothic" panose="020B0502020202020204" pitchFamily="34" charset="0"/>
              </a:rPr>
              <a:t>huge speakers</a:t>
            </a:r>
            <a:r>
              <a:rPr lang="en-US" dirty="0">
                <a:latin typeface="Century Gothic" panose="020B0502020202020204" pitchFamily="34" charset="0"/>
              </a:rPr>
              <a:t> all over his body, blasting sound so powerful it can knock enemies off their feet! 🎶⚡</a:t>
            </a:r>
          </a:p>
          <a:p>
            <a:pPr>
              <a:lnSpc>
                <a:spcPct val="120000"/>
              </a:lnSpc>
            </a:pPr>
            <a:r>
              <a:rPr lang="en-US" dirty="0">
                <a:latin typeface="Century Gothic" panose="020B0502020202020204" pitchFamily="34" charset="0"/>
              </a:rPr>
              <a:t>With </a:t>
            </a:r>
            <a:r>
              <a:rPr lang="en-US" b="1" dirty="0">
                <a:latin typeface="Century Gothic" panose="020B0502020202020204" pitchFamily="34" charset="0"/>
              </a:rPr>
              <a:t>super bass cannons</a:t>
            </a:r>
            <a:r>
              <a:rPr lang="en-US" dirty="0">
                <a:latin typeface="Century Gothic" panose="020B0502020202020204" pitchFamily="34" charset="0"/>
              </a:rPr>
              <a:t>, he can shoot </a:t>
            </a:r>
            <a:r>
              <a:rPr lang="en-US" b="1" dirty="0">
                <a:latin typeface="Century Gothic" panose="020B0502020202020204" pitchFamily="34" charset="0"/>
              </a:rPr>
              <a:t>shockwaves</a:t>
            </a:r>
            <a:r>
              <a:rPr lang="en-US" dirty="0">
                <a:latin typeface="Century Gothic" panose="020B0502020202020204" pitchFamily="34" charset="0"/>
              </a:rPr>
              <a:t> that send bad guys flying! His </a:t>
            </a:r>
            <a:r>
              <a:rPr lang="en-US" b="1" dirty="0">
                <a:latin typeface="Century Gothic" panose="020B0502020202020204" pitchFamily="34" charset="0"/>
              </a:rPr>
              <a:t>mega stomp</a:t>
            </a:r>
            <a:r>
              <a:rPr lang="en-US" dirty="0">
                <a:latin typeface="Century Gothic" panose="020B0502020202020204" pitchFamily="34" charset="0"/>
              </a:rPr>
              <a:t> makes the ground shake like an earthquake! 🌍💥 And when he uses his </a:t>
            </a:r>
            <a:r>
              <a:rPr lang="en-US" b="1" dirty="0">
                <a:latin typeface="Century Gothic" panose="020B0502020202020204" pitchFamily="34" charset="0"/>
              </a:rPr>
              <a:t>ULTIMATE ATTACK: THE MEGA DROP</a:t>
            </a:r>
            <a:r>
              <a:rPr lang="en-US" dirty="0">
                <a:latin typeface="Century Gothic" panose="020B0502020202020204" pitchFamily="34" charset="0"/>
              </a:rPr>
              <a:t>, the whole battlefield explodes with sound! 🎧🔥</a:t>
            </a:r>
          </a:p>
          <a:p>
            <a:pPr>
              <a:lnSpc>
                <a:spcPct val="120000"/>
              </a:lnSpc>
            </a:pPr>
            <a:r>
              <a:rPr lang="en-US" dirty="0">
                <a:latin typeface="Century Gothic" panose="020B0502020202020204" pitchFamily="34" charset="0"/>
              </a:rPr>
              <a:t>Titan Speaker Man isn’t just a fighter—he’s a </a:t>
            </a:r>
            <a:r>
              <a:rPr lang="en-US" b="1" dirty="0">
                <a:latin typeface="Century Gothic" panose="020B0502020202020204" pitchFamily="34" charset="0"/>
              </a:rPr>
              <a:t>walking concert of destruction!</a:t>
            </a:r>
            <a:r>
              <a:rPr lang="en-US" dirty="0">
                <a:latin typeface="Century Gothic" panose="020B0502020202020204" pitchFamily="34" charset="0"/>
              </a:rPr>
              <a:t> Whether he’s leading the Titans into battle or blasting beats that shake the sky, one thing is for sure… </a:t>
            </a:r>
            <a:r>
              <a:rPr lang="en-US" b="1" dirty="0">
                <a:latin typeface="Century Gothic" panose="020B0502020202020204" pitchFamily="34" charset="0"/>
              </a:rPr>
              <a:t>he’s here to turn up the volume and WIN!</a:t>
            </a:r>
            <a:r>
              <a:rPr lang="en-US" dirty="0">
                <a:latin typeface="Century Gothic" panose="020B0502020202020204" pitchFamily="34" charset="0"/>
              </a:rPr>
              <a:t> </a:t>
            </a:r>
          </a:p>
          <a:p>
            <a:pPr>
              <a:lnSpc>
                <a:spcPct val="120000"/>
              </a:lnSpc>
            </a:pPr>
            <a:endParaRPr lang="es-ES" dirty="0"/>
          </a:p>
        </p:txBody>
      </p:sp>
    </p:spTree>
    <p:extLst>
      <p:ext uri="{BB962C8B-B14F-4D97-AF65-F5344CB8AC3E}">
        <p14:creationId xmlns:p14="http://schemas.microsoft.com/office/powerpoint/2010/main" val="3883317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8059" y="251011"/>
            <a:ext cx="5880847" cy="5880847"/>
          </a:xfrm>
          <a:prstGeom prst="rect">
            <a:avLst/>
          </a:prstGeom>
        </p:spPr>
      </p:pic>
      <p:sp>
        <p:nvSpPr>
          <p:cNvPr id="3" name="CuadroTexto 2"/>
          <p:cNvSpPr txBox="1"/>
          <p:nvPr/>
        </p:nvSpPr>
        <p:spPr>
          <a:xfrm>
            <a:off x="8077201" y="6314746"/>
            <a:ext cx="2877670" cy="307777"/>
          </a:xfrm>
          <a:prstGeom prst="rect">
            <a:avLst/>
          </a:prstGeom>
          <a:noFill/>
        </p:spPr>
        <p:txBody>
          <a:bodyPr wrap="square" rtlCol="0">
            <a:spAutoFit/>
          </a:bodyPr>
          <a:lstStyle/>
          <a:p>
            <a:pPr algn="ctr"/>
            <a:r>
              <a:rPr lang="es-MX" sz="1400" dirty="0" err="1">
                <a:latin typeface="Century Gothic" panose="020B0502020202020204" pitchFamily="34" charset="0"/>
              </a:rPr>
              <a:t>Made</a:t>
            </a:r>
            <a:r>
              <a:rPr lang="es-MX" sz="1400" dirty="0">
                <a:latin typeface="Century Gothic" panose="020B0502020202020204" pitchFamily="34" charset="0"/>
              </a:rPr>
              <a:t> </a:t>
            </a:r>
            <a:r>
              <a:rPr lang="es-MX" sz="1400" dirty="0" err="1">
                <a:latin typeface="Century Gothic" panose="020B0502020202020204" pitchFamily="34" charset="0"/>
              </a:rPr>
              <a:t>by</a:t>
            </a:r>
            <a:r>
              <a:rPr lang="es-MX" sz="1400" dirty="0">
                <a:latin typeface="Century Gothic" panose="020B0502020202020204" pitchFamily="34" charset="0"/>
              </a:rPr>
              <a:t> AI</a:t>
            </a:r>
            <a:endParaRPr lang="es-ES" sz="1400" dirty="0">
              <a:latin typeface="Century Gothic" panose="020B0502020202020204" pitchFamily="34" charset="0"/>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12" y="71718"/>
            <a:ext cx="5474194" cy="6060140"/>
          </a:xfrm>
          <a:prstGeom prst="rect">
            <a:avLst/>
          </a:prstGeom>
        </p:spPr>
      </p:pic>
      <p:sp>
        <p:nvSpPr>
          <p:cNvPr id="5" name="CuadroTexto 4"/>
          <p:cNvSpPr txBox="1"/>
          <p:nvPr/>
        </p:nvSpPr>
        <p:spPr>
          <a:xfrm>
            <a:off x="1766047" y="6314746"/>
            <a:ext cx="2877670" cy="307777"/>
          </a:xfrm>
          <a:prstGeom prst="rect">
            <a:avLst/>
          </a:prstGeom>
          <a:noFill/>
        </p:spPr>
        <p:txBody>
          <a:bodyPr wrap="square" rtlCol="0">
            <a:spAutoFit/>
          </a:bodyPr>
          <a:lstStyle/>
          <a:p>
            <a:pPr algn="ctr"/>
            <a:r>
              <a:rPr lang="es-MX" sz="1400" dirty="0" err="1">
                <a:latin typeface="Century Gothic" panose="020B0502020202020204" pitchFamily="34" charset="0"/>
              </a:rPr>
              <a:t>Made</a:t>
            </a:r>
            <a:r>
              <a:rPr lang="es-MX" sz="1400" dirty="0">
                <a:latin typeface="Century Gothic" panose="020B0502020202020204" pitchFamily="34" charset="0"/>
              </a:rPr>
              <a:t> </a:t>
            </a:r>
            <a:r>
              <a:rPr lang="es-MX" sz="1400" dirty="0" err="1">
                <a:latin typeface="Century Gothic" panose="020B0502020202020204" pitchFamily="34" charset="0"/>
              </a:rPr>
              <a:t>by</a:t>
            </a:r>
            <a:r>
              <a:rPr lang="es-MX" sz="1400" dirty="0">
                <a:latin typeface="Century Gothic" panose="020B0502020202020204" pitchFamily="34" charset="0"/>
              </a:rPr>
              <a:t> </a:t>
            </a:r>
            <a:r>
              <a:rPr lang="es-MX" sz="1400" dirty="0" err="1">
                <a:latin typeface="Century Gothic" panose="020B0502020202020204" pitchFamily="34" charset="0"/>
              </a:rPr>
              <a:t>Ían</a:t>
            </a:r>
            <a:r>
              <a:rPr lang="es-MX" sz="1400" dirty="0">
                <a:latin typeface="Century Gothic" panose="020B0502020202020204" pitchFamily="34" charset="0"/>
              </a:rPr>
              <a:t> Pale</a:t>
            </a:r>
            <a:endParaRPr lang="es-ES" sz="1400" dirty="0">
              <a:latin typeface="Century Gothic" panose="020B0502020202020204" pitchFamily="34" charset="0"/>
            </a:endParaRPr>
          </a:p>
        </p:txBody>
      </p:sp>
    </p:spTree>
    <p:extLst>
      <p:ext uri="{BB962C8B-B14F-4D97-AF65-F5344CB8AC3E}">
        <p14:creationId xmlns:p14="http://schemas.microsoft.com/office/powerpoint/2010/main" val="827269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45776" y="385482"/>
            <a:ext cx="10515600" cy="1325563"/>
          </a:xfrm>
        </p:spPr>
        <p:txBody>
          <a:bodyPr>
            <a:normAutofit/>
          </a:bodyPr>
          <a:lstStyle/>
          <a:p>
            <a:pPr algn="ctr"/>
            <a:r>
              <a:rPr lang="en-US" dirty="0">
                <a:solidFill>
                  <a:srgbClr val="00CC00"/>
                </a:solidFill>
                <a:latin typeface="Cartoon Madness" panose="02000500000000000000" pitchFamily="2" charset="0"/>
              </a:rPr>
              <a:t>Titan Pencil Woman – The Ultimate Creator Warrior</a:t>
            </a:r>
            <a:r>
              <a:rPr lang="en-US" dirty="0">
                <a:solidFill>
                  <a:srgbClr val="00CC00"/>
                </a:solidFill>
              </a:rPr>
              <a:t>! ✏️⚡</a:t>
            </a:r>
            <a:endParaRPr lang="es-ES" dirty="0">
              <a:solidFill>
                <a:srgbClr val="00CC00"/>
              </a:solidFill>
            </a:endParaRPr>
          </a:p>
        </p:txBody>
      </p:sp>
      <p:sp>
        <p:nvSpPr>
          <p:cNvPr id="3" name="Marcador de contenido 2"/>
          <p:cNvSpPr>
            <a:spLocks noGrp="1"/>
          </p:cNvSpPr>
          <p:nvPr>
            <p:ph idx="1"/>
          </p:nvPr>
        </p:nvSpPr>
        <p:spPr>
          <a:xfrm>
            <a:off x="838200" y="1942166"/>
            <a:ext cx="10515600" cy="4351338"/>
          </a:xfrm>
        </p:spPr>
        <p:txBody>
          <a:bodyPr>
            <a:normAutofit fontScale="85000" lnSpcReduction="10000"/>
          </a:bodyPr>
          <a:lstStyle/>
          <a:p>
            <a:pPr>
              <a:lnSpc>
                <a:spcPct val="110000"/>
              </a:lnSpc>
            </a:pPr>
            <a:r>
              <a:rPr lang="en-US" dirty="0"/>
              <a:t>Meet </a:t>
            </a:r>
            <a:r>
              <a:rPr lang="en-US" b="1" dirty="0"/>
              <a:t>Titan Pencil Woman</a:t>
            </a:r>
            <a:r>
              <a:rPr lang="en-US" dirty="0"/>
              <a:t>, the </a:t>
            </a:r>
            <a:r>
              <a:rPr lang="en-US" b="1" dirty="0"/>
              <a:t>most creative and powerful</a:t>
            </a:r>
            <a:r>
              <a:rPr lang="en-US" dirty="0"/>
              <a:t> Titan of them all! 🚀💥 With a </a:t>
            </a:r>
            <a:r>
              <a:rPr lang="en-US" b="1" dirty="0"/>
              <a:t>gigantic pencil for an arm</a:t>
            </a:r>
            <a:r>
              <a:rPr lang="en-US" dirty="0"/>
              <a:t>, she can </a:t>
            </a:r>
            <a:r>
              <a:rPr lang="en-US" b="1" dirty="0"/>
              <a:t>draw anything into existence</a:t>
            </a:r>
            <a:r>
              <a:rPr lang="en-US" dirty="0"/>
              <a:t>—weapons, shields, even new Titan allies! 🎨✨</a:t>
            </a:r>
          </a:p>
          <a:p>
            <a:pPr>
              <a:lnSpc>
                <a:spcPct val="110000"/>
              </a:lnSpc>
            </a:pPr>
            <a:r>
              <a:rPr lang="en-US" dirty="0"/>
              <a:t>Her </a:t>
            </a:r>
            <a:r>
              <a:rPr lang="en-US" b="1" dirty="0"/>
              <a:t>Sketch Slash</a:t>
            </a:r>
            <a:r>
              <a:rPr lang="en-US" dirty="0"/>
              <a:t> turns her pencil into a </a:t>
            </a:r>
            <a:r>
              <a:rPr lang="en-US" b="1" dirty="0"/>
              <a:t>super-sharp sword</a:t>
            </a:r>
            <a:r>
              <a:rPr lang="en-US" dirty="0"/>
              <a:t> that cuts through anything! ⚡✏️ Her </a:t>
            </a:r>
            <a:r>
              <a:rPr lang="en-US" b="1" dirty="0"/>
              <a:t>Doodle Defense</a:t>
            </a:r>
            <a:r>
              <a:rPr lang="en-US" dirty="0"/>
              <a:t> lets her </a:t>
            </a:r>
            <a:r>
              <a:rPr lang="en-US" b="1" dirty="0"/>
              <a:t>draw shields in midair</a:t>
            </a:r>
            <a:r>
              <a:rPr lang="en-US" dirty="0"/>
              <a:t> to block attacks! 🛡️ And when she uses her </a:t>
            </a:r>
            <a:r>
              <a:rPr lang="en-US" b="1" dirty="0"/>
              <a:t>ULTIMATE ATTACK: THE INK STORM</a:t>
            </a:r>
            <a:r>
              <a:rPr lang="en-US" dirty="0"/>
              <a:t>, she </a:t>
            </a:r>
            <a:r>
              <a:rPr lang="en-US" b="1" dirty="0"/>
              <a:t>draws a giant tornado</a:t>
            </a:r>
            <a:r>
              <a:rPr lang="en-US" dirty="0"/>
              <a:t> that sweeps up all her enemies! 🌪️🔥</a:t>
            </a:r>
          </a:p>
          <a:p>
            <a:pPr>
              <a:lnSpc>
                <a:spcPct val="110000"/>
              </a:lnSpc>
            </a:pPr>
            <a:r>
              <a:rPr lang="en-US" dirty="0"/>
              <a:t>Titan Pencil Woman is </a:t>
            </a:r>
            <a:r>
              <a:rPr lang="en-US" b="1" dirty="0"/>
              <a:t>more than just a fighter—she’s an artist of battle!</a:t>
            </a:r>
            <a:r>
              <a:rPr lang="en-US" dirty="0"/>
              <a:t> Whether she’s sketching victory or </a:t>
            </a:r>
            <a:r>
              <a:rPr lang="en-US" b="1" dirty="0"/>
              <a:t>erasing </a:t>
            </a:r>
            <a:r>
              <a:rPr lang="en-US" b="1" dirty="0" err="1"/>
              <a:t>Skibidi</a:t>
            </a:r>
            <a:r>
              <a:rPr lang="en-US" b="1" dirty="0"/>
              <a:t> Toilets from the battlefield</a:t>
            </a:r>
            <a:r>
              <a:rPr lang="en-US" dirty="0"/>
              <a:t>, one thing is for sure… </a:t>
            </a:r>
            <a:r>
              <a:rPr lang="en-US" b="1" dirty="0"/>
              <a:t>her creativity knows no limits!</a:t>
            </a:r>
            <a:r>
              <a:rPr lang="en-US" dirty="0"/>
              <a:t> 🎨🚀⚡</a:t>
            </a:r>
          </a:p>
          <a:p>
            <a:pPr marL="0" indent="0">
              <a:lnSpc>
                <a:spcPct val="110000"/>
              </a:lnSpc>
              <a:buNone/>
            </a:pPr>
            <a:endParaRPr lang="es-ES" dirty="0"/>
          </a:p>
        </p:txBody>
      </p:sp>
    </p:spTree>
    <p:extLst>
      <p:ext uri="{BB962C8B-B14F-4D97-AF65-F5344CB8AC3E}">
        <p14:creationId xmlns:p14="http://schemas.microsoft.com/office/powerpoint/2010/main" val="2134921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38427" y="735413"/>
            <a:ext cx="8673483" cy="4351338"/>
          </a:xfrm>
        </p:spPr>
        <p:txBody>
          <a:bodyPr/>
          <a:lstStyle/>
          <a:p>
            <a:pPr marL="0" indent="0">
              <a:buNone/>
            </a:pPr>
            <a:r>
              <a:rPr lang="es-MX" sz="3600" dirty="0" err="1">
                <a:solidFill>
                  <a:srgbClr val="660033"/>
                </a:solidFill>
                <a:latin typeface="Cartoon Madness" panose="02000500000000000000" pitchFamily="2" charset="0"/>
              </a:rPr>
              <a:t>Problem</a:t>
            </a:r>
            <a:r>
              <a:rPr lang="es-MX" sz="3600" dirty="0">
                <a:solidFill>
                  <a:srgbClr val="660033"/>
                </a:solidFill>
                <a:latin typeface="Cartoon Madness" panose="02000500000000000000" pitchFamily="2" charset="0"/>
              </a:rPr>
              <a:t> </a:t>
            </a:r>
          </a:p>
          <a:p>
            <a:pPr marL="0" indent="0">
              <a:buNone/>
            </a:pPr>
            <a:r>
              <a:rPr lang="es-MX" sz="2000" dirty="0">
                <a:latin typeface="Century Gothic" panose="020B0502020202020204" pitchFamily="34" charset="0"/>
              </a:rPr>
              <a:t>Drill </a:t>
            </a:r>
            <a:r>
              <a:rPr lang="es-MX" sz="2000" dirty="0" err="1">
                <a:latin typeface="Century Gothic" panose="020B0502020202020204" pitchFamily="34" charset="0"/>
              </a:rPr>
              <a:t>Man</a:t>
            </a:r>
            <a:r>
              <a:rPr lang="es-MX" sz="2000" dirty="0">
                <a:latin typeface="Century Gothic" panose="020B0502020202020204" pitchFamily="34" charset="0"/>
              </a:rPr>
              <a:t> </a:t>
            </a:r>
            <a:r>
              <a:rPr lang="es-MX" sz="2000" dirty="0" err="1">
                <a:latin typeface="Century Gothic" panose="020B0502020202020204" pitchFamily="34" charset="0"/>
              </a:rPr>
              <a:t>Titan</a:t>
            </a:r>
            <a:r>
              <a:rPr lang="es-MX" sz="2000" dirty="0">
                <a:latin typeface="Century Gothic" panose="020B0502020202020204" pitchFamily="34" charset="0"/>
              </a:rPr>
              <a:t> </a:t>
            </a:r>
            <a:r>
              <a:rPr lang="es-MX" sz="2000" dirty="0" err="1">
                <a:latin typeface="Century Gothic" panose="020B0502020202020204" pitchFamily="34" charset="0"/>
              </a:rPr>
              <a:t>can’t</a:t>
            </a:r>
            <a:r>
              <a:rPr lang="es-MX" sz="2000" dirty="0">
                <a:latin typeface="Century Gothic" panose="020B0502020202020204" pitchFamily="34" charset="0"/>
              </a:rPr>
              <a:t> </a:t>
            </a:r>
            <a:r>
              <a:rPr lang="es-MX" sz="2000" dirty="0" err="1">
                <a:latin typeface="Century Gothic" panose="020B0502020202020204" pitchFamily="34" charset="0"/>
              </a:rPr>
              <a:t>find</a:t>
            </a:r>
            <a:r>
              <a:rPr lang="es-MX" sz="2000" dirty="0">
                <a:latin typeface="Century Gothic" panose="020B0502020202020204" pitchFamily="34" charset="0"/>
              </a:rPr>
              <a:t> </a:t>
            </a:r>
            <a:r>
              <a:rPr lang="es-MX" sz="2000" dirty="0" err="1">
                <a:latin typeface="Century Gothic" panose="020B0502020202020204" pitchFamily="34" charset="0"/>
              </a:rPr>
              <a:t>his</a:t>
            </a:r>
            <a:r>
              <a:rPr lang="es-MX" sz="2000" dirty="0">
                <a:latin typeface="Century Gothic" panose="020B0502020202020204" pitchFamily="34" charset="0"/>
              </a:rPr>
              <a:t> </a:t>
            </a:r>
            <a:r>
              <a:rPr lang="es-MX" sz="2000" dirty="0" err="1">
                <a:latin typeface="Century Gothic" panose="020B0502020202020204" pitchFamily="34" charset="0"/>
              </a:rPr>
              <a:t>allies</a:t>
            </a:r>
            <a:r>
              <a:rPr lang="es-MX" sz="2000" dirty="0">
                <a:latin typeface="Century Gothic" panose="020B0502020202020204" pitchFamily="34" charset="0"/>
              </a:rPr>
              <a:t> </a:t>
            </a:r>
            <a:r>
              <a:rPr lang="es-MX" sz="2000" dirty="0" err="1">
                <a:latin typeface="Century Gothic" panose="020B0502020202020204" pitchFamily="34" charset="0"/>
              </a:rPr>
              <a:t>because</a:t>
            </a:r>
            <a:r>
              <a:rPr lang="es-MX" sz="2000" dirty="0">
                <a:latin typeface="Century Gothic" panose="020B0502020202020204" pitchFamily="34" charset="0"/>
              </a:rPr>
              <a:t> </a:t>
            </a:r>
            <a:r>
              <a:rPr lang="es-MX" sz="2000" dirty="0" err="1">
                <a:latin typeface="Century Gothic" panose="020B0502020202020204" pitchFamily="34" charset="0"/>
              </a:rPr>
              <a:t>they</a:t>
            </a:r>
            <a:r>
              <a:rPr lang="es-MX" sz="2000" dirty="0">
                <a:latin typeface="Century Gothic" panose="020B0502020202020204" pitchFamily="34" charset="0"/>
              </a:rPr>
              <a:t> </a:t>
            </a:r>
            <a:r>
              <a:rPr lang="es-MX" sz="2000" dirty="0" err="1">
                <a:latin typeface="Century Gothic" panose="020B0502020202020204" pitchFamily="34" charset="0"/>
              </a:rPr>
              <a:t>were</a:t>
            </a:r>
            <a:r>
              <a:rPr lang="es-MX" sz="2000" dirty="0">
                <a:latin typeface="Century Gothic" panose="020B0502020202020204" pitchFamily="34" charset="0"/>
              </a:rPr>
              <a:t> </a:t>
            </a:r>
            <a:r>
              <a:rPr lang="es-MX" sz="2000" dirty="0" err="1">
                <a:latin typeface="Century Gothic" panose="020B0502020202020204" pitchFamily="34" charset="0"/>
              </a:rPr>
              <a:t>kidnapped</a:t>
            </a:r>
            <a:r>
              <a:rPr lang="es-MX" sz="2000" dirty="0">
                <a:latin typeface="Century Gothic" panose="020B0502020202020204" pitchFamily="34" charset="0"/>
              </a:rPr>
              <a:t> </a:t>
            </a:r>
            <a:r>
              <a:rPr lang="es-MX" sz="2000" dirty="0" err="1">
                <a:latin typeface="Century Gothic" panose="020B0502020202020204" pitchFamily="34" charset="0"/>
              </a:rPr>
              <a:t>by</a:t>
            </a:r>
            <a:r>
              <a:rPr lang="es-MX" sz="2000" dirty="0">
                <a:latin typeface="Century Gothic" panose="020B0502020202020204" pitchFamily="34" charset="0"/>
              </a:rPr>
              <a:t> </a:t>
            </a:r>
            <a:r>
              <a:rPr lang="es-MX" sz="2000" dirty="0" err="1">
                <a:latin typeface="Century Gothic" panose="020B0502020202020204" pitchFamily="34" charset="0"/>
              </a:rPr>
              <a:t>the</a:t>
            </a:r>
            <a:r>
              <a:rPr lang="es-MX" sz="2000" dirty="0">
                <a:latin typeface="Century Gothic" panose="020B0502020202020204" pitchFamily="34" charset="0"/>
              </a:rPr>
              <a:t> </a:t>
            </a:r>
            <a:r>
              <a:rPr lang="es-MX" sz="2000" dirty="0" err="1">
                <a:latin typeface="Century Gothic" panose="020B0502020202020204" pitchFamily="34" charset="0"/>
              </a:rPr>
              <a:t>Skibidi</a:t>
            </a:r>
            <a:r>
              <a:rPr lang="es-MX" sz="2000" dirty="0">
                <a:latin typeface="Century Gothic" panose="020B0502020202020204" pitchFamily="34" charset="0"/>
              </a:rPr>
              <a:t> </a:t>
            </a:r>
            <a:r>
              <a:rPr lang="es-MX" sz="2000" dirty="0" err="1">
                <a:latin typeface="Century Gothic" panose="020B0502020202020204" pitchFamily="34" charset="0"/>
              </a:rPr>
              <a:t>toilets</a:t>
            </a:r>
            <a:r>
              <a:rPr lang="es-MX" sz="2000" dirty="0">
                <a:latin typeface="Century Gothic" panose="020B0502020202020204" pitchFamily="34" charset="0"/>
              </a:rPr>
              <a:t> </a:t>
            </a:r>
            <a:r>
              <a:rPr lang="es-MX" sz="2000" dirty="0" err="1">
                <a:latin typeface="Century Gothic" panose="020B0502020202020204" pitchFamily="34" charset="0"/>
              </a:rPr>
              <a:t>out</a:t>
            </a:r>
            <a:r>
              <a:rPr lang="es-MX" sz="2000" dirty="0">
                <a:latin typeface="Century Gothic" panose="020B0502020202020204" pitchFamily="34" charset="0"/>
              </a:rPr>
              <a:t> of </a:t>
            </a:r>
            <a:r>
              <a:rPr lang="es-MX" sz="2000" dirty="0" err="1">
                <a:latin typeface="Century Gothic" panose="020B0502020202020204" pitchFamily="34" charset="0"/>
              </a:rPr>
              <a:t>the</a:t>
            </a:r>
            <a:r>
              <a:rPr lang="es-MX" sz="2000" dirty="0">
                <a:latin typeface="Century Gothic" panose="020B0502020202020204" pitchFamily="34" charset="0"/>
              </a:rPr>
              <a:t> </a:t>
            </a:r>
            <a:r>
              <a:rPr lang="es-MX" sz="2000" dirty="0" err="1">
                <a:latin typeface="Century Gothic" panose="020B0502020202020204" pitchFamily="34" charset="0"/>
              </a:rPr>
              <a:t>planet</a:t>
            </a:r>
            <a:r>
              <a:rPr lang="es-MX" sz="2000" dirty="0">
                <a:latin typeface="Century Gothic" panose="020B0502020202020204" pitchFamily="34" charset="0"/>
              </a:rPr>
              <a:t> </a:t>
            </a:r>
            <a:r>
              <a:rPr lang="es-MX" sz="2000" dirty="0" err="1">
                <a:latin typeface="Century Gothic" panose="020B0502020202020204" pitchFamily="34" charset="0"/>
              </a:rPr>
              <a:t>Earth</a:t>
            </a:r>
            <a:r>
              <a:rPr lang="es-MX" sz="2000" dirty="0">
                <a:latin typeface="Century Gothic" panose="020B0502020202020204" pitchFamily="34" charset="0"/>
              </a:rPr>
              <a:t> and </a:t>
            </a:r>
            <a:r>
              <a:rPr lang="es-MX" sz="2000" dirty="0" err="1">
                <a:latin typeface="Century Gothic" panose="020B0502020202020204" pitchFamily="34" charset="0"/>
              </a:rPr>
              <a:t>they</a:t>
            </a:r>
            <a:r>
              <a:rPr lang="es-MX" sz="2000" dirty="0">
                <a:latin typeface="Century Gothic" panose="020B0502020202020204" pitchFamily="34" charset="0"/>
              </a:rPr>
              <a:t> </a:t>
            </a:r>
            <a:r>
              <a:rPr lang="es-MX" sz="2000" dirty="0" err="1">
                <a:latin typeface="Century Gothic" panose="020B0502020202020204" pitchFamily="34" charset="0"/>
              </a:rPr>
              <a:t>were</a:t>
            </a:r>
            <a:r>
              <a:rPr lang="es-MX" sz="2000" dirty="0">
                <a:latin typeface="Century Gothic" panose="020B0502020202020204" pitchFamily="34" charset="0"/>
              </a:rPr>
              <a:t> </a:t>
            </a:r>
            <a:r>
              <a:rPr lang="es-MX" sz="2000" dirty="0" err="1">
                <a:latin typeface="Century Gothic" panose="020B0502020202020204" pitchFamily="34" charset="0"/>
              </a:rPr>
              <a:t>taken</a:t>
            </a:r>
            <a:r>
              <a:rPr lang="es-MX" sz="2000" dirty="0">
                <a:latin typeface="Century Gothic" panose="020B0502020202020204" pitchFamily="34" charset="0"/>
              </a:rPr>
              <a:t> to </a:t>
            </a:r>
            <a:r>
              <a:rPr lang="es-MX" sz="2000" dirty="0" err="1">
                <a:latin typeface="Century Gothic" panose="020B0502020202020204" pitchFamily="34" charset="0"/>
              </a:rPr>
              <a:t>planet</a:t>
            </a:r>
            <a:r>
              <a:rPr lang="es-MX" sz="2000" dirty="0">
                <a:latin typeface="Century Gothic" panose="020B0502020202020204" pitchFamily="34" charset="0"/>
              </a:rPr>
              <a:t> X. </a:t>
            </a:r>
          </a:p>
          <a:p>
            <a:pPr marL="0" indent="0">
              <a:buNone/>
            </a:pPr>
            <a:endParaRPr lang="es-MX" dirty="0"/>
          </a:p>
          <a:p>
            <a:pPr marL="0" indent="0">
              <a:buNone/>
            </a:pPr>
            <a:r>
              <a:rPr lang="es-MX" sz="3600" dirty="0" err="1">
                <a:solidFill>
                  <a:srgbClr val="660033"/>
                </a:solidFill>
                <a:latin typeface="Cartoon Madness" panose="02000500000000000000" pitchFamily="2" charset="0"/>
              </a:rPr>
              <a:t>Mission</a:t>
            </a:r>
            <a:r>
              <a:rPr lang="es-MX" sz="3600" dirty="0">
                <a:solidFill>
                  <a:srgbClr val="660033"/>
                </a:solidFill>
                <a:latin typeface="Cartoon Madness" panose="02000500000000000000" pitchFamily="2" charset="0"/>
              </a:rPr>
              <a:t> </a:t>
            </a:r>
          </a:p>
          <a:p>
            <a:pPr marL="0" indent="0">
              <a:buNone/>
            </a:pPr>
            <a:r>
              <a:rPr lang="es-MX" sz="2000" dirty="0" err="1">
                <a:latin typeface="Century Gothic" panose="020B0502020202020204" pitchFamily="34" charset="0"/>
              </a:rPr>
              <a:t>The</a:t>
            </a:r>
            <a:r>
              <a:rPr lang="es-MX" sz="2000" dirty="0">
                <a:latin typeface="Century Gothic" panose="020B0502020202020204" pitchFamily="34" charset="0"/>
              </a:rPr>
              <a:t> Drill </a:t>
            </a:r>
            <a:r>
              <a:rPr lang="es-MX" sz="2000" dirty="0" err="1">
                <a:latin typeface="Century Gothic" panose="020B0502020202020204" pitchFamily="34" charset="0"/>
              </a:rPr>
              <a:t>Man</a:t>
            </a:r>
            <a:r>
              <a:rPr lang="es-MX" sz="2000" dirty="0">
                <a:latin typeface="Century Gothic" panose="020B0502020202020204" pitchFamily="34" charset="0"/>
              </a:rPr>
              <a:t> </a:t>
            </a:r>
            <a:r>
              <a:rPr lang="es-MX" sz="2000" dirty="0" err="1">
                <a:latin typeface="Century Gothic" panose="020B0502020202020204" pitchFamily="34" charset="0"/>
              </a:rPr>
              <a:t>Titan</a:t>
            </a:r>
            <a:r>
              <a:rPr lang="es-MX" sz="2000" dirty="0">
                <a:latin typeface="Century Gothic" panose="020B0502020202020204" pitchFamily="34" charset="0"/>
              </a:rPr>
              <a:t> has to </a:t>
            </a:r>
            <a:r>
              <a:rPr lang="es-MX" sz="2000" dirty="0" err="1">
                <a:latin typeface="Century Gothic" panose="020B0502020202020204" pitchFamily="34" charset="0"/>
              </a:rPr>
              <a:t>travel</a:t>
            </a:r>
            <a:r>
              <a:rPr lang="es-MX" sz="2000" dirty="0">
                <a:latin typeface="Century Gothic" panose="020B0502020202020204" pitchFamily="34" charset="0"/>
              </a:rPr>
              <a:t> </a:t>
            </a:r>
            <a:r>
              <a:rPr lang="es-MX" sz="2000" dirty="0" err="1">
                <a:latin typeface="Century Gothic" panose="020B0502020202020204" pitchFamily="34" charset="0"/>
              </a:rPr>
              <a:t>across</a:t>
            </a:r>
            <a:r>
              <a:rPr lang="es-MX" sz="2000" dirty="0">
                <a:latin typeface="Century Gothic" panose="020B0502020202020204" pitchFamily="34" charset="0"/>
              </a:rPr>
              <a:t> </a:t>
            </a:r>
            <a:r>
              <a:rPr lang="es-MX" sz="2000" dirty="0" err="1">
                <a:latin typeface="Century Gothic" panose="020B0502020202020204" pitchFamily="34" charset="0"/>
              </a:rPr>
              <a:t>the</a:t>
            </a:r>
            <a:r>
              <a:rPr lang="es-MX" sz="2000" dirty="0">
                <a:latin typeface="Century Gothic" panose="020B0502020202020204" pitchFamily="34" charset="0"/>
              </a:rPr>
              <a:t> </a:t>
            </a:r>
            <a:r>
              <a:rPr lang="es-MX" sz="2000" dirty="0" err="1">
                <a:latin typeface="Century Gothic" panose="020B0502020202020204" pitchFamily="34" charset="0"/>
              </a:rPr>
              <a:t>Milky</a:t>
            </a:r>
            <a:r>
              <a:rPr lang="es-MX" sz="2000" dirty="0">
                <a:latin typeface="Century Gothic" panose="020B0502020202020204" pitchFamily="34" charset="0"/>
              </a:rPr>
              <a:t> </a:t>
            </a:r>
            <a:r>
              <a:rPr lang="es-MX" sz="2000" dirty="0" err="1">
                <a:latin typeface="Century Gothic" panose="020B0502020202020204" pitchFamily="34" charset="0"/>
              </a:rPr>
              <a:t>Way</a:t>
            </a:r>
            <a:r>
              <a:rPr lang="es-MX" sz="2000" dirty="0">
                <a:latin typeface="Century Gothic" panose="020B0502020202020204" pitchFamily="34" charset="0"/>
              </a:rPr>
              <a:t> Galaxy in </a:t>
            </a:r>
            <a:r>
              <a:rPr lang="es-MX" sz="2000" dirty="0" err="1">
                <a:latin typeface="Century Gothic" panose="020B0502020202020204" pitchFamily="34" charset="0"/>
              </a:rPr>
              <a:t>order</a:t>
            </a:r>
            <a:r>
              <a:rPr lang="es-MX" sz="2000" dirty="0">
                <a:latin typeface="Century Gothic" panose="020B0502020202020204" pitchFamily="34" charset="0"/>
              </a:rPr>
              <a:t> to </a:t>
            </a:r>
            <a:r>
              <a:rPr lang="es-MX" sz="2000" dirty="0" err="1">
                <a:latin typeface="Century Gothic" panose="020B0502020202020204" pitchFamily="34" charset="0"/>
              </a:rPr>
              <a:t>find</a:t>
            </a:r>
            <a:r>
              <a:rPr lang="es-MX" sz="2000" dirty="0">
                <a:latin typeface="Century Gothic" panose="020B0502020202020204" pitchFamily="34" charset="0"/>
              </a:rPr>
              <a:t> </a:t>
            </a:r>
            <a:r>
              <a:rPr lang="es-MX" sz="2000" dirty="0" err="1">
                <a:latin typeface="Century Gothic" panose="020B0502020202020204" pitchFamily="34" charset="0"/>
              </a:rPr>
              <a:t>them</a:t>
            </a:r>
            <a:r>
              <a:rPr lang="es-MX" sz="2000" dirty="0">
                <a:latin typeface="Century Gothic" panose="020B0502020202020204" pitchFamily="34" charset="0"/>
              </a:rPr>
              <a:t> and </a:t>
            </a:r>
            <a:r>
              <a:rPr lang="es-MX" sz="2000" dirty="0" err="1">
                <a:latin typeface="Century Gothic" panose="020B0502020202020204" pitchFamily="34" charset="0"/>
              </a:rPr>
              <a:t>defeat</a:t>
            </a:r>
            <a:r>
              <a:rPr lang="es-MX" sz="2000" dirty="0">
                <a:latin typeface="Century Gothic" panose="020B0502020202020204" pitchFamily="34" charset="0"/>
              </a:rPr>
              <a:t> </a:t>
            </a:r>
            <a:r>
              <a:rPr lang="es-MX" sz="2000" dirty="0" err="1">
                <a:latin typeface="Century Gothic" panose="020B0502020202020204" pitchFamily="34" charset="0"/>
              </a:rPr>
              <a:t>the</a:t>
            </a:r>
            <a:r>
              <a:rPr lang="es-MX" sz="2000" dirty="0">
                <a:latin typeface="Century Gothic" panose="020B0502020202020204" pitchFamily="34" charset="0"/>
              </a:rPr>
              <a:t> </a:t>
            </a:r>
            <a:r>
              <a:rPr lang="es-MX" sz="2000" dirty="0" err="1">
                <a:latin typeface="Century Gothic" panose="020B0502020202020204" pitchFamily="34" charset="0"/>
              </a:rPr>
              <a:t>skibidi</a:t>
            </a:r>
            <a:r>
              <a:rPr lang="es-MX" sz="2000" dirty="0">
                <a:latin typeface="Century Gothic" panose="020B0502020202020204" pitchFamily="34" charset="0"/>
              </a:rPr>
              <a:t> </a:t>
            </a:r>
            <a:r>
              <a:rPr lang="es-MX" sz="2000" dirty="0" err="1">
                <a:latin typeface="Century Gothic" panose="020B0502020202020204" pitchFamily="34" charset="0"/>
              </a:rPr>
              <a:t>toilets</a:t>
            </a:r>
            <a:r>
              <a:rPr lang="es-MX" sz="2000" dirty="0">
                <a:latin typeface="Century Gothic" panose="020B0502020202020204" pitchFamily="34" charset="0"/>
              </a:rPr>
              <a:t>.</a:t>
            </a:r>
          </a:p>
        </p:txBody>
      </p:sp>
    </p:spTree>
    <p:extLst>
      <p:ext uri="{BB962C8B-B14F-4D97-AF65-F5344CB8AC3E}">
        <p14:creationId xmlns:p14="http://schemas.microsoft.com/office/powerpoint/2010/main" val="18370709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510" y="0"/>
            <a:ext cx="5391583" cy="5945626"/>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1494" y="322729"/>
            <a:ext cx="5486400" cy="5486400"/>
          </a:xfrm>
          <a:prstGeom prst="rect">
            <a:avLst/>
          </a:prstGeom>
        </p:spPr>
      </p:pic>
      <p:sp>
        <p:nvSpPr>
          <p:cNvPr id="6" name="CuadroTexto 5"/>
          <p:cNvSpPr txBox="1"/>
          <p:nvPr/>
        </p:nvSpPr>
        <p:spPr>
          <a:xfrm>
            <a:off x="1766047" y="6332676"/>
            <a:ext cx="2877670" cy="307777"/>
          </a:xfrm>
          <a:prstGeom prst="rect">
            <a:avLst/>
          </a:prstGeom>
          <a:noFill/>
        </p:spPr>
        <p:txBody>
          <a:bodyPr wrap="square" rtlCol="0">
            <a:spAutoFit/>
          </a:bodyPr>
          <a:lstStyle/>
          <a:p>
            <a:pPr algn="ctr"/>
            <a:r>
              <a:rPr lang="es-MX" sz="1400" dirty="0" err="1">
                <a:latin typeface="Century Gothic" panose="020B0502020202020204" pitchFamily="34" charset="0"/>
              </a:rPr>
              <a:t>Made</a:t>
            </a:r>
            <a:r>
              <a:rPr lang="es-MX" sz="1400" dirty="0">
                <a:latin typeface="Century Gothic" panose="020B0502020202020204" pitchFamily="34" charset="0"/>
              </a:rPr>
              <a:t> </a:t>
            </a:r>
            <a:r>
              <a:rPr lang="es-MX" sz="1400" dirty="0" err="1">
                <a:latin typeface="Century Gothic" panose="020B0502020202020204" pitchFamily="34" charset="0"/>
              </a:rPr>
              <a:t>by</a:t>
            </a:r>
            <a:r>
              <a:rPr lang="es-MX" sz="1400" dirty="0">
                <a:latin typeface="Century Gothic" panose="020B0502020202020204" pitchFamily="34" charset="0"/>
              </a:rPr>
              <a:t> </a:t>
            </a:r>
            <a:r>
              <a:rPr lang="es-MX" sz="1400" dirty="0" err="1">
                <a:latin typeface="Century Gothic" panose="020B0502020202020204" pitchFamily="34" charset="0"/>
              </a:rPr>
              <a:t>Ían</a:t>
            </a:r>
            <a:r>
              <a:rPr lang="es-MX" sz="1400" dirty="0">
                <a:latin typeface="Century Gothic" panose="020B0502020202020204" pitchFamily="34" charset="0"/>
              </a:rPr>
              <a:t> Pale</a:t>
            </a:r>
            <a:endParaRPr lang="es-ES" sz="1400" dirty="0">
              <a:latin typeface="Century Gothic" panose="020B0502020202020204" pitchFamily="34" charset="0"/>
            </a:endParaRPr>
          </a:p>
        </p:txBody>
      </p:sp>
      <p:sp>
        <p:nvSpPr>
          <p:cNvPr id="7" name="CuadroTexto 6"/>
          <p:cNvSpPr txBox="1"/>
          <p:nvPr/>
        </p:nvSpPr>
        <p:spPr>
          <a:xfrm>
            <a:off x="8023413" y="6332675"/>
            <a:ext cx="2877670" cy="307777"/>
          </a:xfrm>
          <a:prstGeom prst="rect">
            <a:avLst/>
          </a:prstGeom>
          <a:noFill/>
        </p:spPr>
        <p:txBody>
          <a:bodyPr wrap="square" rtlCol="0">
            <a:spAutoFit/>
          </a:bodyPr>
          <a:lstStyle/>
          <a:p>
            <a:pPr algn="ctr"/>
            <a:r>
              <a:rPr lang="es-MX" sz="1400" dirty="0" err="1">
                <a:latin typeface="Century Gothic" panose="020B0502020202020204" pitchFamily="34" charset="0"/>
              </a:rPr>
              <a:t>Made</a:t>
            </a:r>
            <a:r>
              <a:rPr lang="es-MX" sz="1400" dirty="0">
                <a:latin typeface="Century Gothic" panose="020B0502020202020204" pitchFamily="34" charset="0"/>
              </a:rPr>
              <a:t> </a:t>
            </a:r>
            <a:r>
              <a:rPr lang="es-MX" sz="1400" dirty="0" err="1">
                <a:latin typeface="Century Gothic" panose="020B0502020202020204" pitchFamily="34" charset="0"/>
              </a:rPr>
              <a:t>by</a:t>
            </a:r>
            <a:r>
              <a:rPr lang="es-MX" sz="1400" dirty="0">
                <a:latin typeface="Century Gothic" panose="020B0502020202020204" pitchFamily="34" charset="0"/>
              </a:rPr>
              <a:t> AI</a:t>
            </a:r>
            <a:endParaRPr lang="es-ES" sz="1400" dirty="0">
              <a:latin typeface="Century Gothic" panose="020B0502020202020204" pitchFamily="34" charset="0"/>
            </a:endParaRPr>
          </a:p>
        </p:txBody>
      </p:sp>
    </p:spTree>
    <p:extLst>
      <p:ext uri="{BB962C8B-B14F-4D97-AF65-F5344CB8AC3E}">
        <p14:creationId xmlns:p14="http://schemas.microsoft.com/office/powerpoint/2010/main" val="2548310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445807"/>
            <a:ext cx="10515600" cy="1325563"/>
          </a:xfrm>
        </p:spPr>
        <p:txBody>
          <a:bodyPr/>
          <a:lstStyle/>
          <a:p>
            <a:pPr algn="ctr"/>
            <a:r>
              <a:rPr lang="es-ES" dirty="0" err="1">
                <a:solidFill>
                  <a:srgbClr val="006666"/>
                </a:solidFill>
                <a:latin typeface="Cartoon Madness" panose="02000500000000000000" pitchFamily="2" charset="0"/>
              </a:rPr>
              <a:t>Skibidi</a:t>
            </a:r>
            <a:r>
              <a:rPr lang="es-ES" dirty="0">
                <a:solidFill>
                  <a:srgbClr val="006666"/>
                </a:solidFill>
                <a:latin typeface="Cartoon Madness" panose="02000500000000000000" pitchFamily="2" charset="0"/>
              </a:rPr>
              <a:t> </a:t>
            </a:r>
            <a:r>
              <a:rPr lang="es-ES" dirty="0" err="1">
                <a:solidFill>
                  <a:srgbClr val="006666"/>
                </a:solidFill>
                <a:latin typeface="Cartoon Madness" panose="02000500000000000000" pitchFamily="2" charset="0"/>
              </a:rPr>
              <a:t>Toilet</a:t>
            </a:r>
            <a:r>
              <a:rPr lang="es-ES" dirty="0">
                <a:solidFill>
                  <a:srgbClr val="006666"/>
                </a:solidFill>
                <a:latin typeface="Cartoon Madness" panose="02000500000000000000" pitchFamily="2" charset="0"/>
              </a:rPr>
              <a:t> – </a:t>
            </a:r>
            <a:r>
              <a:rPr lang="es-ES" dirty="0" err="1">
                <a:solidFill>
                  <a:srgbClr val="006666"/>
                </a:solidFill>
                <a:latin typeface="Cartoon Madness" panose="02000500000000000000" pitchFamily="2" charset="0"/>
              </a:rPr>
              <a:t>The</a:t>
            </a:r>
            <a:r>
              <a:rPr lang="es-ES" dirty="0">
                <a:solidFill>
                  <a:srgbClr val="006666"/>
                </a:solidFill>
                <a:latin typeface="Cartoon Madness" panose="02000500000000000000" pitchFamily="2" charset="0"/>
              </a:rPr>
              <a:t> </a:t>
            </a:r>
            <a:r>
              <a:rPr lang="es-ES" dirty="0" err="1">
                <a:solidFill>
                  <a:srgbClr val="006666"/>
                </a:solidFill>
                <a:latin typeface="Cartoon Madness" panose="02000500000000000000" pitchFamily="2" charset="0"/>
              </a:rPr>
              <a:t>Weirdest</a:t>
            </a:r>
            <a:r>
              <a:rPr lang="es-ES" dirty="0">
                <a:solidFill>
                  <a:srgbClr val="006666"/>
                </a:solidFill>
                <a:latin typeface="Cartoon Madness" panose="02000500000000000000" pitchFamily="2" charset="0"/>
              </a:rPr>
              <a:t> </a:t>
            </a:r>
            <a:r>
              <a:rPr lang="es-ES" dirty="0" err="1">
                <a:solidFill>
                  <a:srgbClr val="006666"/>
                </a:solidFill>
                <a:latin typeface="Cartoon Madness" panose="02000500000000000000" pitchFamily="2" charset="0"/>
              </a:rPr>
              <a:t>Enemy</a:t>
            </a:r>
            <a:r>
              <a:rPr lang="es-ES" dirty="0">
                <a:solidFill>
                  <a:srgbClr val="006666"/>
                </a:solidFill>
                <a:latin typeface="Cartoon Madness" panose="02000500000000000000" pitchFamily="2" charset="0"/>
              </a:rPr>
              <a:t> </a:t>
            </a:r>
            <a:r>
              <a:rPr lang="es-ES" dirty="0" err="1">
                <a:solidFill>
                  <a:srgbClr val="006666"/>
                </a:solidFill>
                <a:latin typeface="Cartoon Madness" panose="02000500000000000000" pitchFamily="2" charset="0"/>
              </a:rPr>
              <a:t>Ever</a:t>
            </a:r>
            <a:r>
              <a:rPr lang="es-ES" dirty="0">
                <a:solidFill>
                  <a:srgbClr val="006666"/>
                </a:solidFill>
              </a:rPr>
              <a:t>! 🚽👀💥</a:t>
            </a:r>
          </a:p>
        </p:txBody>
      </p:sp>
      <p:sp>
        <p:nvSpPr>
          <p:cNvPr id="3" name="Marcador de contenido 2"/>
          <p:cNvSpPr>
            <a:spLocks noGrp="1"/>
          </p:cNvSpPr>
          <p:nvPr>
            <p:ph idx="1"/>
          </p:nvPr>
        </p:nvSpPr>
        <p:spPr>
          <a:xfrm>
            <a:off x="838200" y="1842126"/>
            <a:ext cx="10515600" cy="4351338"/>
          </a:xfrm>
        </p:spPr>
        <p:txBody>
          <a:bodyPr>
            <a:noAutofit/>
          </a:bodyPr>
          <a:lstStyle/>
          <a:p>
            <a:pPr>
              <a:lnSpc>
                <a:spcPct val="110000"/>
              </a:lnSpc>
            </a:pPr>
            <a:r>
              <a:rPr lang="en-US" sz="2400" dirty="0"/>
              <a:t>Beware of the </a:t>
            </a:r>
            <a:r>
              <a:rPr lang="en-US" sz="2400" b="1" dirty="0" err="1"/>
              <a:t>Skibidi</a:t>
            </a:r>
            <a:r>
              <a:rPr lang="en-US" sz="2400" b="1" dirty="0"/>
              <a:t> Toilet</a:t>
            </a:r>
            <a:r>
              <a:rPr lang="en-US" sz="2400" dirty="0"/>
              <a:t>, the </a:t>
            </a:r>
            <a:r>
              <a:rPr lang="en-US" sz="2400" b="1" dirty="0"/>
              <a:t>craziest and strangest villain</a:t>
            </a:r>
            <a:r>
              <a:rPr lang="en-US" sz="2400" dirty="0"/>
              <a:t> in the world! 😱🚽 With a </a:t>
            </a:r>
            <a:r>
              <a:rPr lang="en-US" sz="2400" b="1" dirty="0"/>
              <a:t>floating human head inside a toilet</a:t>
            </a:r>
            <a:r>
              <a:rPr lang="en-US" sz="2400" dirty="0"/>
              <a:t>, these creepy creatures are always up to no good! They </a:t>
            </a:r>
            <a:r>
              <a:rPr lang="en-US" sz="2400" b="1" dirty="0"/>
              <a:t>laugh in a super creepy way</a:t>
            </a:r>
            <a:r>
              <a:rPr lang="en-US" sz="2400" dirty="0"/>
              <a:t> and attack with their </a:t>
            </a:r>
            <a:r>
              <a:rPr lang="en-US" sz="2400" b="1" dirty="0"/>
              <a:t>flushing powers</a:t>
            </a:r>
            <a:r>
              <a:rPr lang="en-US" sz="2400" dirty="0"/>
              <a:t>! 💀💦</a:t>
            </a:r>
          </a:p>
          <a:p>
            <a:pPr>
              <a:lnSpc>
                <a:spcPct val="110000"/>
              </a:lnSpc>
            </a:pPr>
            <a:r>
              <a:rPr lang="en-US" sz="2400" dirty="0"/>
              <a:t>Their </a:t>
            </a:r>
            <a:r>
              <a:rPr lang="en-US" sz="2400" b="1" dirty="0"/>
              <a:t>Toilet Tackle</a:t>
            </a:r>
            <a:r>
              <a:rPr lang="en-US" sz="2400" dirty="0"/>
              <a:t> lets them </a:t>
            </a:r>
            <a:r>
              <a:rPr lang="en-US" sz="2400" b="1" dirty="0"/>
              <a:t>slam into enemies at super speed!</a:t>
            </a:r>
            <a:r>
              <a:rPr lang="en-US" sz="2400" dirty="0"/>
              <a:t> 🚀💢 Their </a:t>
            </a:r>
            <a:r>
              <a:rPr lang="en-US" sz="2400" b="1" dirty="0"/>
              <a:t>Flush Wave</a:t>
            </a:r>
            <a:r>
              <a:rPr lang="en-US" sz="2400" dirty="0"/>
              <a:t> sprays out a giant water blast to knock down Titans! 🌊😵 And when they use their </a:t>
            </a:r>
            <a:r>
              <a:rPr lang="en-US" sz="2400" b="1" dirty="0"/>
              <a:t>ULTIMATE ATTACK: THE SUPER FLUSH</a:t>
            </a:r>
            <a:r>
              <a:rPr lang="en-US" sz="2400" dirty="0"/>
              <a:t>, they create a </a:t>
            </a:r>
            <a:r>
              <a:rPr lang="en-US" sz="2400" b="1" dirty="0"/>
              <a:t>whirlpool that sucks everything in!</a:t>
            </a:r>
            <a:r>
              <a:rPr lang="en-US" sz="2400" dirty="0"/>
              <a:t> 🌀🚽💀</a:t>
            </a:r>
          </a:p>
          <a:p>
            <a:pPr>
              <a:lnSpc>
                <a:spcPct val="110000"/>
              </a:lnSpc>
            </a:pPr>
            <a:r>
              <a:rPr lang="en-US" sz="2400" dirty="0" err="1"/>
              <a:t>Skibidi</a:t>
            </a:r>
            <a:r>
              <a:rPr lang="en-US" sz="2400" dirty="0"/>
              <a:t> Toilets may look funny, but they’re </a:t>
            </a:r>
            <a:r>
              <a:rPr lang="en-US" sz="2400" b="1" dirty="0"/>
              <a:t>dangerous and everywhere!</a:t>
            </a:r>
            <a:r>
              <a:rPr lang="en-US" sz="2400" dirty="0"/>
              <a:t> Whether they’re </a:t>
            </a:r>
            <a:r>
              <a:rPr lang="en-US" sz="2400" b="1" dirty="0"/>
              <a:t>jumping out of nowhere</a:t>
            </a:r>
            <a:r>
              <a:rPr lang="en-US" sz="2400" dirty="0"/>
              <a:t> or teaming up in giant armies, one thing is clear… </a:t>
            </a:r>
            <a:r>
              <a:rPr lang="en-US" sz="2400" b="1" dirty="0"/>
              <a:t>you NEVER want to get caught by one!</a:t>
            </a:r>
            <a:r>
              <a:rPr lang="en-US" sz="2400" dirty="0"/>
              <a:t> 😨🚽🔥</a:t>
            </a:r>
          </a:p>
          <a:p>
            <a:pPr marL="0" indent="0">
              <a:lnSpc>
                <a:spcPct val="110000"/>
              </a:lnSpc>
              <a:buNone/>
            </a:pPr>
            <a:endParaRPr lang="es-ES" sz="2400" dirty="0"/>
          </a:p>
        </p:txBody>
      </p:sp>
    </p:spTree>
    <p:extLst>
      <p:ext uri="{BB962C8B-B14F-4D97-AF65-F5344CB8AC3E}">
        <p14:creationId xmlns:p14="http://schemas.microsoft.com/office/powerpoint/2010/main" val="549559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428" y="415310"/>
            <a:ext cx="4822479" cy="5124878"/>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9741" y="509439"/>
            <a:ext cx="5138325" cy="5138325"/>
          </a:xfrm>
          <a:prstGeom prst="rect">
            <a:avLst/>
          </a:prstGeom>
        </p:spPr>
      </p:pic>
      <p:sp>
        <p:nvSpPr>
          <p:cNvPr id="5" name="CuadroTexto 4"/>
          <p:cNvSpPr txBox="1"/>
          <p:nvPr/>
        </p:nvSpPr>
        <p:spPr>
          <a:xfrm>
            <a:off x="1739152" y="6332676"/>
            <a:ext cx="2877670" cy="307777"/>
          </a:xfrm>
          <a:prstGeom prst="rect">
            <a:avLst/>
          </a:prstGeom>
          <a:noFill/>
        </p:spPr>
        <p:txBody>
          <a:bodyPr wrap="square" rtlCol="0">
            <a:spAutoFit/>
          </a:bodyPr>
          <a:lstStyle/>
          <a:p>
            <a:pPr algn="ctr"/>
            <a:r>
              <a:rPr lang="es-MX" sz="1400" dirty="0" err="1">
                <a:latin typeface="Century Gothic" panose="020B0502020202020204" pitchFamily="34" charset="0"/>
              </a:rPr>
              <a:t>Made</a:t>
            </a:r>
            <a:r>
              <a:rPr lang="es-MX" sz="1400" dirty="0">
                <a:latin typeface="Century Gothic" panose="020B0502020202020204" pitchFamily="34" charset="0"/>
              </a:rPr>
              <a:t> </a:t>
            </a:r>
            <a:r>
              <a:rPr lang="es-MX" sz="1400" dirty="0" err="1">
                <a:latin typeface="Century Gothic" panose="020B0502020202020204" pitchFamily="34" charset="0"/>
              </a:rPr>
              <a:t>by</a:t>
            </a:r>
            <a:r>
              <a:rPr lang="es-MX" sz="1400" dirty="0">
                <a:latin typeface="Century Gothic" panose="020B0502020202020204" pitchFamily="34" charset="0"/>
              </a:rPr>
              <a:t> </a:t>
            </a:r>
            <a:r>
              <a:rPr lang="es-MX" sz="1400" dirty="0" err="1">
                <a:latin typeface="Century Gothic" panose="020B0502020202020204" pitchFamily="34" charset="0"/>
              </a:rPr>
              <a:t>Ían</a:t>
            </a:r>
            <a:r>
              <a:rPr lang="es-MX" sz="1400" dirty="0">
                <a:latin typeface="Century Gothic" panose="020B0502020202020204" pitchFamily="34" charset="0"/>
              </a:rPr>
              <a:t> Pale</a:t>
            </a:r>
            <a:endParaRPr lang="es-ES" sz="1400" dirty="0">
              <a:latin typeface="Century Gothic" panose="020B0502020202020204" pitchFamily="34" charset="0"/>
            </a:endParaRPr>
          </a:p>
        </p:txBody>
      </p:sp>
      <p:sp>
        <p:nvSpPr>
          <p:cNvPr id="7" name="CuadroTexto 6"/>
          <p:cNvSpPr txBox="1"/>
          <p:nvPr/>
        </p:nvSpPr>
        <p:spPr>
          <a:xfrm>
            <a:off x="8014448" y="6332675"/>
            <a:ext cx="2877670" cy="307777"/>
          </a:xfrm>
          <a:prstGeom prst="rect">
            <a:avLst/>
          </a:prstGeom>
          <a:noFill/>
        </p:spPr>
        <p:txBody>
          <a:bodyPr wrap="square" rtlCol="0">
            <a:spAutoFit/>
          </a:bodyPr>
          <a:lstStyle/>
          <a:p>
            <a:pPr algn="ctr"/>
            <a:r>
              <a:rPr lang="es-MX" sz="1400" dirty="0" err="1">
                <a:latin typeface="Century Gothic" panose="020B0502020202020204" pitchFamily="34" charset="0"/>
              </a:rPr>
              <a:t>Made</a:t>
            </a:r>
            <a:r>
              <a:rPr lang="es-MX" sz="1400" dirty="0">
                <a:latin typeface="Century Gothic" panose="020B0502020202020204" pitchFamily="34" charset="0"/>
              </a:rPr>
              <a:t> </a:t>
            </a:r>
            <a:r>
              <a:rPr lang="es-MX" sz="1400" dirty="0" err="1">
                <a:latin typeface="Century Gothic" panose="020B0502020202020204" pitchFamily="34" charset="0"/>
              </a:rPr>
              <a:t>by</a:t>
            </a:r>
            <a:r>
              <a:rPr lang="es-MX" sz="1400" dirty="0">
                <a:latin typeface="Century Gothic" panose="020B0502020202020204" pitchFamily="34" charset="0"/>
              </a:rPr>
              <a:t> AI</a:t>
            </a:r>
            <a:endParaRPr lang="es-ES" sz="1400" dirty="0">
              <a:latin typeface="Century Gothic" panose="020B0502020202020204" pitchFamily="34" charset="0"/>
            </a:endParaRPr>
          </a:p>
        </p:txBody>
      </p:sp>
    </p:spTree>
    <p:extLst>
      <p:ext uri="{BB962C8B-B14F-4D97-AF65-F5344CB8AC3E}">
        <p14:creationId xmlns:p14="http://schemas.microsoft.com/office/powerpoint/2010/main" val="1044358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095" y="192024"/>
            <a:ext cx="2851029" cy="3236976"/>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6480" y="123966"/>
            <a:ext cx="3263637" cy="3081963"/>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8384" y="0"/>
            <a:ext cx="2841512" cy="3329897"/>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8457" y="-118206"/>
            <a:ext cx="3557451" cy="3448103"/>
          </a:xfrm>
          <a:prstGeom prst="rect">
            <a:avLst/>
          </a:prstGeom>
        </p:spPr>
      </p:pic>
      <p:pic>
        <p:nvPicPr>
          <p:cNvPr id="8" name="Imagen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060" y="2819875"/>
            <a:ext cx="3658482" cy="3817876"/>
          </a:xfrm>
          <a:prstGeom prst="rect">
            <a:avLst/>
          </a:prstGeom>
        </p:spPr>
      </p:pic>
      <p:pic>
        <p:nvPicPr>
          <p:cNvPr id="9" name="Imagen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05863" y="2658548"/>
            <a:ext cx="3722435" cy="4199452"/>
          </a:xfrm>
          <a:prstGeom prst="rect">
            <a:avLst/>
          </a:prstGeom>
        </p:spPr>
      </p:pic>
      <p:pic>
        <p:nvPicPr>
          <p:cNvPr id="10" name="Imagen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12589" y="2658548"/>
            <a:ext cx="3771293" cy="4030517"/>
          </a:xfrm>
          <a:prstGeom prst="rect">
            <a:avLst/>
          </a:prstGeom>
        </p:spPr>
      </p:pic>
    </p:spTree>
    <p:extLst>
      <p:ext uri="{BB962C8B-B14F-4D97-AF65-F5344CB8AC3E}">
        <p14:creationId xmlns:p14="http://schemas.microsoft.com/office/powerpoint/2010/main" val="469495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27652" y="73318"/>
            <a:ext cx="7886700" cy="1178434"/>
          </a:xfrm>
        </p:spPr>
        <p:txBody>
          <a:bodyPr/>
          <a:lstStyle/>
          <a:p>
            <a:pPr algn="ctr"/>
            <a:r>
              <a:rPr lang="es-MX" sz="4000" dirty="0" err="1">
                <a:solidFill>
                  <a:srgbClr val="660033"/>
                </a:solidFill>
                <a:latin typeface="Cartoon PERSONAL USE ONLY" panose="02000600000000000000" pitchFamily="50" charset="0"/>
              </a:rPr>
              <a:t>Story</a:t>
            </a:r>
            <a:r>
              <a:rPr lang="es-MX" sz="4000" dirty="0">
                <a:solidFill>
                  <a:srgbClr val="660033"/>
                </a:solidFill>
                <a:latin typeface="Cartoon PERSONAL USE ONLY" panose="02000600000000000000" pitchFamily="50" charset="0"/>
              </a:rPr>
              <a:t> </a:t>
            </a:r>
            <a:r>
              <a:rPr lang="es-MX" sz="4000" dirty="0" err="1">
                <a:solidFill>
                  <a:srgbClr val="660033"/>
                </a:solidFill>
                <a:latin typeface="Cartoon PERSONAL USE ONLY" panose="02000600000000000000" pitchFamily="50" charset="0"/>
              </a:rPr>
              <a:t>Parts</a:t>
            </a:r>
            <a:endParaRPr lang="es-ES" sz="4000" dirty="0">
              <a:solidFill>
                <a:srgbClr val="660033"/>
              </a:solidFill>
              <a:latin typeface="Cartoon PERSONAL USE ONLY" panose="02000600000000000000" pitchFamily="50" charset="0"/>
            </a:endParaRPr>
          </a:p>
        </p:txBody>
      </p:sp>
      <p:graphicFrame>
        <p:nvGraphicFramePr>
          <p:cNvPr id="7" name="Diagrama 6"/>
          <p:cNvGraphicFramePr/>
          <p:nvPr>
            <p:extLst>
              <p:ext uri="{D42A27DB-BD31-4B8C-83A1-F6EECF244321}">
                <p14:modId xmlns:p14="http://schemas.microsoft.com/office/powerpoint/2010/main" val="1287643458"/>
              </p:ext>
            </p:extLst>
          </p:nvPr>
        </p:nvGraphicFramePr>
        <p:xfrm>
          <a:off x="1524001" y="1003177"/>
          <a:ext cx="8851037" cy="56151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13811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2710"/>
            <a:ext cx="10515600" cy="1325563"/>
          </a:xfrm>
        </p:spPr>
        <p:txBody>
          <a:bodyPr/>
          <a:lstStyle/>
          <a:p>
            <a:r>
              <a:rPr lang="es-MX" dirty="0" err="1">
                <a:solidFill>
                  <a:srgbClr val="660033"/>
                </a:solidFill>
                <a:latin typeface="Cartoon PERSONAL USE ONLY" panose="02000600000000000000" pitchFamily="50" charset="0"/>
              </a:rPr>
              <a:t>When</a:t>
            </a:r>
            <a:r>
              <a:rPr lang="es-MX" dirty="0">
                <a:solidFill>
                  <a:srgbClr val="660033"/>
                </a:solidFill>
                <a:latin typeface="Cartoon PERSONAL USE ONLY" panose="02000600000000000000" pitchFamily="50" charset="0"/>
              </a:rPr>
              <a:t>?</a:t>
            </a:r>
            <a:endParaRPr lang="es-ES" dirty="0">
              <a:solidFill>
                <a:srgbClr val="660033"/>
              </a:solidFill>
              <a:latin typeface="Cartoon PERSONAL USE ONLY" panose="02000600000000000000" pitchFamily="50" charset="0"/>
            </a:endParaRPr>
          </a:p>
        </p:txBody>
      </p:sp>
      <p:sp>
        <p:nvSpPr>
          <p:cNvPr id="3" name="Marcador de contenido 2"/>
          <p:cNvSpPr>
            <a:spLocks noGrp="1"/>
          </p:cNvSpPr>
          <p:nvPr>
            <p:ph idx="1"/>
          </p:nvPr>
        </p:nvSpPr>
        <p:spPr>
          <a:xfrm>
            <a:off x="1772574" y="1326908"/>
            <a:ext cx="8646851" cy="4351338"/>
          </a:xfrm>
        </p:spPr>
        <p:txBody>
          <a:bodyPr/>
          <a:lstStyle/>
          <a:p>
            <a:pPr algn="just"/>
            <a:r>
              <a:rPr lang="es-MX" sz="2000" dirty="0">
                <a:latin typeface="Century Gothic" panose="020B0502020202020204" pitchFamily="34" charset="0"/>
              </a:rPr>
              <a:t>3000 </a:t>
            </a:r>
            <a:r>
              <a:rPr lang="es-MX" sz="2000" dirty="0" err="1">
                <a:latin typeface="Century Gothic" panose="020B0502020202020204" pitchFamily="34" charset="0"/>
              </a:rPr>
              <a:t>years</a:t>
            </a:r>
            <a:r>
              <a:rPr lang="es-MX" sz="2000" dirty="0">
                <a:latin typeface="Century Gothic" panose="020B0502020202020204" pitchFamily="34" charset="0"/>
              </a:rPr>
              <a:t> in </a:t>
            </a:r>
            <a:r>
              <a:rPr lang="es-MX" sz="2000" dirty="0" err="1">
                <a:latin typeface="Century Gothic" panose="020B0502020202020204" pitchFamily="34" charset="0"/>
              </a:rPr>
              <a:t>the</a:t>
            </a:r>
            <a:r>
              <a:rPr lang="es-MX" sz="2000" dirty="0">
                <a:latin typeface="Century Gothic" panose="020B0502020202020204" pitchFamily="34" charset="0"/>
              </a:rPr>
              <a:t> </a:t>
            </a:r>
            <a:r>
              <a:rPr lang="es-MX" sz="2000" dirty="0" err="1">
                <a:latin typeface="Century Gothic" panose="020B0502020202020204" pitchFamily="34" charset="0"/>
              </a:rPr>
              <a:t>future</a:t>
            </a:r>
            <a:r>
              <a:rPr lang="es-MX" sz="2000" dirty="0">
                <a:latin typeface="Century Gothic" panose="020B0502020202020204" pitchFamily="34" charset="0"/>
              </a:rPr>
              <a:t>, </a:t>
            </a:r>
            <a:r>
              <a:rPr lang="es-MX" sz="2000" dirty="0" err="1">
                <a:latin typeface="Century Gothic" panose="020B0502020202020204" pitchFamily="34" charset="0"/>
              </a:rPr>
              <a:t>after</a:t>
            </a:r>
            <a:r>
              <a:rPr lang="es-MX" sz="2000" dirty="0">
                <a:latin typeface="Century Gothic" panose="020B0502020202020204" pitchFamily="34" charset="0"/>
              </a:rPr>
              <a:t> </a:t>
            </a:r>
            <a:r>
              <a:rPr lang="es-MX" sz="2000" dirty="0" err="1">
                <a:latin typeface="Century Gothic" panose="020B0502020202020204" pitchFamily="34" charset="0"/>
              </a:rPr>
              <a:t>the</a:t>
            </a:r>
            <a:r>
              <a:rPr lang="es-MX" sz="2000" dirty="0">
                <a:latin typeface="Century Gothic" panose="020B0502020202020204" pitchFamily="34" charset="0"/>
              </a:rPr>
              <a:t> </a:t>
            </a:r>
            <a:r>
              <a:rPr lang="es-MX" sz="2000" dirty="0" err="1">
                <a:latin typeface="Century Gothic" panose="020B0502020202020204" pitchFamily="34" charset="0"/>
              </a:rPr>
              <a:t>first</a:t>
            </a:r>
            <a:r>
              <a:rPr lang="es-MX" sz="2000" dirty="0">
                <a:latin typeface="Century Gothic" panose="020B0502020202020204" pitchFamily="34" charset="0"/>
              </a:rPr>
              <a:t> </a:t>
            </a:r>
            <a:r>
              <a:rPr lang="es-MX" sz="2000" dirty="0" err="1">
                <a:latin typeface="Century Gothic" panose="020B0502020202020204" pitchFamily="34" charset="0"/>
              </a:rPr>
              <a:t>mankind</a:t>
            </a:r>
            <a:r>
              <a:rPr lang="es-MX" sz="2000" dirty="0">
                <a:latin typeface="Century Gothic" panose="020B0502020202020204" pitchFamily="34" charset="0"/>
              </a:rPr>
              <a:t> </a:t>
            </a:r>
            <a:r>
              <a:rPr lang="es-MX" sz="2000" dirty="0" err="1">
                <a:latin typeface="Century Gothic" panose="020B0502020202020204" pitchFamily="34" charset="0"/>
              </a:rPr>
              <a:t>extinction</a:t>
            </a:r>
            <a:r>
              <a:rPr lang="es-MX" sz="2000" dirty="0">
                <a:latin typeface="Century Gothic" panose="020B0502020202020204" pitchFamily="34" charset="0"/>
              </a:rPr>
              <a:t> </a:t>
            </a:r>
            <a:endParaRPr lang="es-ES" sz="2000" dirty="0">
              <a:latin typeface="Century Gothic" panose="020B0502020202020204" pitchFamily="34" charset="0"/>
            </a:endParaRPr>
          </a:p>
        </p:txBody>
      </p:sp>
      <p:pic>
        <p:nvPicPr>
          <p:cNvPr id="1028" name="Picture 4" descr="Earth's Darkest Hour: The Devastating Consequences of Climate Chan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15946" y="1904649"/>
            <a:ext cx="4585798" cy="4585798"/>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255" y="1893618"/>
            <a:ext cx="4607859" cy="4607859"/>
          </a:xfrm>
          <a:prstGeom prst="rect">
            <a:avLst/>
          </a:prstGeom>
        </p:spPr>
      </p:pic>
    </p:spTree>
    <p:extLst>
      <p:ext uri="{BB962C8B-B14F-4D97-AF65-F5344CB8AC3E}">
        <p14:creationId xmlns:p14="http://schemas.microsoft.com/office/powerpoint/2010/main" val="2207711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44955"/>
            <a:ext cx="10515600" cy="1325563"/>
          </a:xfrm>
        </p:spPr>
        <p:txBody>
          <a:bodyPr/>
          <a:lstStyle/>
          <a:p>
            <a:r>
              <a:rPr lang="es-MX" dirty="0" err="1">
                <a:solidFill>
                  <a:srgbClr val="660033"/>
                </a:solidFill>
                <a:latin typeface="Cartoon PERSONAL USE ONLY" panose="02000600000000000000" pitchFamily="50" charset="0"/>
              </a:rPr>
              <a:t>Where</a:t>
            </a:r>
            <a:r>
              <a:rPr lang="es-MX" dirty="0">
                <a:solidFill>
                  <a:srgbClr val="660033"/>
                </a:solidFill>
                <a:latin typeface="Cartoon PERSONAL USE ONLY" panose="02000600000000000000" pitchFamily="50" charset="0"/>
              </a:rPr>
              <a:t>?</a:t>
            </a:r>
            <a:endParaRPr lang="es-ES" dirty="0">
              <a:solidFill>
                <a:srgbClr val="660033"/>
              </a:solidFill>
              <a:latin typeface="Cartoon PERSONAL USE ONLY" panose="02000600000000000000" pitchFamily="50" charset="0"/>
            </a:endParaRPr>
          </a:p>
        </p:txBody>
      </p:sp>
      <p:sp>
        <p:nvSpPr>
          <p:cNvPr id="3" name="Marcador de contenido 2"/>
          <p:cNvSpPr>
            <a:spLocks noGrp="1"/>
          </p:cNvSpPr>
          <p:nvPr>
            <p:ph idx="1"/>
          </p:nvPr>
        </p:nvSpPr>
        <p:spPr>
          <a:xfrm>
            <a:off x="1805667" y="1253331"/>
            <a:ext cx="8105535" cy="4351338"/>
          </a:xfrm>
        </p:spPr>
        <p:txBody>
          <a:bodyPr/>
          <a:lstStyle/>
          <a:p>
            <a:pPr algn="just"/>
            <a:r>
              <a:rPr lang="es-MX" dirty="0"/>
              <a:t> </a:t>
            </a:r>
            <a:r>
              <a:rPr lang="es-MX" sz="2000" dirty="0" err="1">
                <a:latin typeface="Century Gothic" panose="020B0502020202020204" pitchFamily="34" charset="0"/>
              </a:rPr>
              <a:t>On</a:t>
            </a:r>
            <a:r>
              <a:rPr lang="es-MX" sz="2000" dirty="0">
                <a:latin typeface="Century Gothic" panose="020B0502020202020204" pitchFamily="34" charset="0"/>
              </a:rPr>
              <a:t> </a:t>
            </a:r>
            <a:r>
              <a:rPr lang="es-MX" sz="2000" dirty="0" err="1">
                <a:latin typeface="Century Gothic" panose="020B0502020202020204" pitchFamily="34" charset="0"/>
              </a:rPr>
              <a:t>Planet</a:t>
            </a:r>
            <a:r>
              <a:rPr lang="es-MX" sz="2000" dirty="0">
                <a:latin typeface="Century Gothic" panose="020B0502020202020204" pitchFamily="34" charset="0"/>
              </a:rPr>
              <a:t> </a:t>
            </a:r>
            <a:r>
              <a:rPr lang="es-MX" sz="2000" dirty="0" err="1">
                <a:latin typeface="Century Gothic" panose="020B0502020202020204" pitchFamily="34" charset="0"/>
              </a:rPr>
              <a:t>Earth</a:t>
            </a:r>
            <a:r>
              <a:rPr lang="es-MX" sz="2000" dirty="0">
                <a:latin typeface="Century Gothic" panose="020B0502020202020204" pitchFamily="34" charset="0"/>
              </a:rPr>
              <a:t> and </a:t>
            </a:r>
            <a:r>
              <a:rPr lang="es-MX" sz="2000" dirty="0" err="1">
                <a:latin typeface="Century Gothic" panose="020B0502020202020204" pitchFamily="34" charset="0"/>
              </a:rPr>
              <a:t>Planet</a:t>
            </a:r>
            <a:r>
              <a:rPr lang="es-MX" sz="2000" dirty="0">
                <a:latin typeface="Century Gothic" panose="020B0502020202020204" pitchFamily="34" charset="0"/>
              </a:rPr>
              <a:t> X.</a:t>
            </a:r>
            <a:endParaRPr lang="es-ES" sz="2000" dirty="0">
              <a:latin typeface="Century Gothic" panose="020B0502020202020204" pitchFamily="34" charset="0"/>
            </a:endParaRP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247" y="1777559"/>
            <a:ext cx="4778188" cy="4778188"/>
          </a:xfrm>
          <a:prstGeom prst="rect">
            <a:avLst/>
          </a:prstGeom>
        </p:spPr>
      </p:pic>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714806"/>
            <a:ext cx="4903694" cy="4903694"/>
          </a:xfrm>
          <a:prstGeom prst="rect">
            <a:avLst/>
          </a:prstGeom>
        </p:spPr>
      </p:pic>
    </p:spTree>
    <p:extLst>
      <p:ext uri="{BB962C8B-B14F-4D97-AF65-F5344CB8AC3E}">
        <p14:creationId xmlns:p14="http://schemas.microsoft.com/office/powerpoint/2010/main" val="3176412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3761" y="139607"/>
            <a:ext cx="10515600" cy="1325563"/>
          </a:xfrm>
        </p:spPr>
        <p:txBody>
          <a:bodyPr/>
          <a:lstStyle/>
          <a:p>
            <a:r>
              <a:rPr lang="es-MX" dirty="0" err="1">
                <a:solidFill>
                  <a:srgbClr val="660033"/>
                </a:solidFill>
                <a:latin typeface="Cartoon PERSONAL USE ONLY" panose="02000600000000000000" pitchFamily="50" charset="0"/>
              </a:rPr>
              <a:t>Who</a:t>
            </a:r>
            <a:r>
              <a:rPr lang="es-MX" dirty="0">
                <a:solidFill>
                  <a:srgbClr val="660033"/>
                </a:solidFill>
                <a:latin typeface="Cartoon PERSONAL USE ONLY" panose="02000600000000000000" pitchFamily="50" charset="0"/>
              </a:rPr>
              <a:t>?</a:t>
            </a:r>
            <a:endParaRPr lang="es-ES" dirty="0">
              <a:solidFill>
                <a:srgbClr val="660033"/>
              </a:solidFill>
              <a:latin typeface="Cartoon PERSONAL USE ONLY" panose="02000600000000000000" pitchFamily="50" charset="0"/>
            </a:endParaRPr>
          </a:p>
        </p:txBody>
      </p:sp>
      <p:sp>
        <p:nvSpPr>
          <p:cNvPr id="3" name="Marcador de contenido 2"/>
          <p:cNvSpPr>
            <a:spLocks noGrp="1"/>
          </p:cNvSpPr>
          <p:nvPr>
            <p:ph idx="1"/>
          </p:nvPr>
        </p:nvSpPr>
        <p:spPr>
          <a:xfrm>
            <a:off x="1297707" y="1253331"/>
            <a:ext cx="8691239" cy="4351338"/>
          </a:xfrm>
        </p:spPr>
        <p:txBody>
          <a:bodyPr>
            <a:normAutofit/>
          </a:bodyPr>
          <a:lstStyle/>
          <a:p>
            <a:pPr algn="just"/>
            <a:r>
              <a:rPr lang="es-MX" sz="2000" dirty="0" err="1">
                <a:latin typeface="Century Gothic" panose="020B0502020202020204" pitchFamily="34" charset="0"/>
              </a:rPr>
              <a:t>The</a:t>
            </a:r>
            <a:r>
              <a:rPr lang="es-MX" sz="2000" dirty="0">
                <a:latin typeface="Century Gothic" panose="020B0502020202020204" pitchFamily="34" charset="0"/>
              </a:rPr>
              <a:t> </a:t>
            </a:r>
            <a:r>
              <a:rPr lang="es-MX" sz="2000" dirty="0" err="1">
                <a:latin typeface="Century Gothic" panose="020B0502020202020204" pitchFamily="34" charset="0"/>
              </a:rPr>
              <a:t>Titan’s</a:t>
            </a:r>
            <a:r>
              <a:rPr lang="es-MX" sz="2000" dirty="0">
                <a:latin typeface="Century Gothic" panose="020B0502020202020204" pitchFamily="34" charset="0"/>
              </a:rPr>
              <a:t> machines: Speaker </a:t>
            </a:r>
            <a:r>
              <a:rPr lang="es-MX" sz="2000" dirty="0" err="1">
                <a:latin typeface="Century Gothic" panose="020B0502020202020204" pitchFamily="34" charset="0"/>
              </a:rPr>
              <a:t>man</a:t>
            </a:r>
            <a:r>
              <a:rPr lang="es-MX" sz="2000" dirty="0">
                <a:latin typeface="Century Gothic" panose="020B0502020202020204" pitchFamily="34" charset="0"/>
              </a:rPr>
              <a:t> </a:t>
            </a:r>
            <a:r>
              <a:rPr lang="es-MX" sz="2000" dirty="0" err="1">
                <a:latin typeface="Century Gothic" panose="020B0502020202020204" pitchFamily="34" charset="0"/>
              </a:rPr>
              <a:t>Titan</a:t>
            </a:r>
            <a:r>
              <a:rPr lang="es-MX" sz="2000" dirty="0">
                <a:latin typeface="Century Gothic" panose="020B0502020202020204" pitchFamily="34" charset="0"/>
              </a:rPr>
              <a:t>, Camera </a:t>
            </a:r>
            <a:r>
              <a:rPr lang="es-MX" sz="2000" dirty="0" err="1">
                <a:latin typeface="Century Gothic" panose="020B0502020202020204" pitchFamily="34" charset="0"/>
              </a:rPr>
              <a:t>man</a:t>
            </a:r>
            <a:r>
              <a:rPr lang="es-MX" sz="2000" dirty="0">
                <a:latin typeface="Century Gothic" panose="020B0502020202020204" pitchFamily="34" charset="0"/>
              </a:rPr>
              <a:t> </a:t>
            </a:r>
            <a:r>
              <a:rPr lang="es-MX" sz="2000" dirty="0" err="1">
                <a:latin typeface="Century Gothic" panose="020B0502020202020204" pitchFamily="34" charset="0"/>
              </a:rPr>
              <a:t>Titan</a:t>
            </a:r>
            <a:r>
              <a:rPr lang="es-MX" sz="2000" dirty="0">
                <a:latin typeface="Century Gothic" panose="020B0502020202020204" pitchFamily="34" charset="0"/>
              </a:rPr>
              <a:t>, TV </a:t>
            </a:r>
            <a:r>
              <a:rPr lang="es-MX" sz="2000" dirty="0" err="1">
                <a:latin typeface="Century Gothic" panose="020B0502020202020204" pitchFamily="34" charset="0"/>
              </a:rPr>
              <a:t>man</a:t>
            </a:r>
            <a:r>
              <a:rPr lang="es-MX" sz="2000" dirty="0">
                <a:latin typeface="Century Gothic" panose="020B0502020202020204" pitchFamily="34" charset="0"/>
              </a:rPr>
              <a:t> </a:t>
            </a:r>
            <a:r>
              <a:rPr lang="es-MX" sz="2000" dirty="0" err="1">
                <a:latin typeface="Century Gothic" panose="020B0502020202020204" pitchFamily="34" charset="0"/>
              </a:rPr>
              <a:t>Titan</a:t>
            </a:r>
            <a:r>
              <a:rPr lang="es-MX" sz="2000" dirty="0">
                <a:latin typeface="Century Gothic" panose="020B0502020202020204" pitchFamily="34" charset="0"/>
              </a:rPr>
              <a:t>, </a:t>
            </a:r>
            <a:r>
              <a:rPr lang="es-MX" sz="2000" dirty="0" err="1">
                <a:latin typeface="Century Gothic" panose="020B0502020202020204" pitchFamily="34" charset="0"/>
              </a:rPr>
              <a:t>Pencil</a:t>
            </a:r>
            <a:r>
              <a:rPr lang="es-MX" sz="2000" dirty="0">
                <a:latin typeface="Century Gothic" panose="020B0502020202020204" pitchFamily="34" charset="0"/>
              </a:rPr>
              <a:t> </a:t>
            </a:r>
            <a:r>
              <a:rPr lang="es-MX" sz="2000" dirty="0" err="1">
                <a:latin typeface="Century Gothic" panose="020B0502020202020204" pitchFamily="34" charset="0"/>
              </a:rPr>
              <a:t>woman</a:t>
            </a:r>
            <a:r>
              <a:rPr lang="es-MX" sz="2000" dirty="0">
                <a:latin typeface="Century Gothic" panose="020B0502020202020204" pitchFamily="34" charset="0"/>
              </a:rPr>
              <a:t> </a:t>
            </a:r>
            <a:r>
              <a:rPr lang="es-MX" sz="2000" dirty="0" err="1">
                <a:latin typeface="Century Gothic" panose="020B0502020202020204" pitchFamily="34" charset="0"/>
              </a:rPr>
              <a:t>Titan</a:t>
            </a:r>
            <a:r>
              <a:rPr lang="es-MX" sz="2000" dirty="0">
                <a:latin typeface="Century Gothic" panose="020B0502020202020204" pitchFamily="34" charset="0"/>
              </a:rPr>
              <a:t> and </a:t>
            </a:r>
            <a:r>
              <a:rPr lang="es-MX" sz="2000" dirty="0" err="1">
                <a:latin typeface="Century Gothic" panose="020B0502020202020204" pitchFamily="34" charset="0"/>
              </a:rPr>
              <a:t>Clock</a:t>
            </a:r>
            <a:r>
              <a:rPr lang="es-MX" sz="2000" dirty="0">
                <a:latin typeface="Century Gothic" panose="020B0502020202020204" pitchFamily="34" charset="0"/>
              </a:rPr>
              <a:t> </a:t>
            </a:r>
            <a:r>
              <a:rPr lang="es-MX" sz="2000" dirty="0" err="1">
                <a:latin typeface="Century Gothic" panose="020B0502020202020204" pitchFamily="34" charset="0"/>
              </a:rPr>
              <a:t>man</a:t>
            </a:r>
            <a:r>
              <a:rPr lang="es-MX" sz="2000" dirty="0">
                <a:latin typeface="Century Gothic" panose="020B0502020202020204" pitchFamily="34" charset="0"/>
              </a:rPr>
              <a:t> </a:t>
            </a:r>
            <a:r>
              <a:rPr lang="es-MX" sz="2000" dirty="0" err="1">
                <a:latin typeface="Century Gothic" panose="020B0502020202020204" pitchFamily="34" charset="0"/>
              </a:rPr>
              <a:t>Titan</a:t>
            </a:r>
            <a:r>
              <a:rPr lang="es-MX" sz="2000" dirty="0">
                <a:latin typeface="Century Gothic" panose="020B0502020202020204" pitchFamily="34" charset="0"/>
              </a:rPr>
              <a:t> and a </a:t>
            </a:r>
            <a:r>
              <a:rPr lang="es-MX" sz="2000" dirty="0" err="1">
                <a:latin typeface="Century Gothic" panose="020B0502020202020204" pitchFamily="34" charset="0"/>
              </a:rPr>
              <a:t>skibidi</a:t>
            </a:r>
            <a:r>
              <a:rPr lang="es-MX" sz="2000" dirty="0">
                <a:latin typeface="Century Gothic" panose="020B0502020202020204" pitchFamily="34" charset="0"/>
              </a:rPr>
              <a:t> </a:t>
            </a:r>
            <a:r>
              <a:rPr lang="es-MX" sz="2000" dirty="0" err="1">
                <a:latin typeface="Century Gothic" panose="020B0502020202020204" pitchFamily="34" charset="0"/>
              </a:rPr>
              <a:t>toilet</a:t>
            </a:r>
            <a:r>
              <a:rPr lang="es-MX" sz="2000" dirty="0">
                <a:latin typeface="Century Gothic" panose="020B0502020202020204" pitchFamily="34" charset="0"/>
              </a:rPr>
              <a:t>.</a:t>
            </a:r>
            <a:endParaRPr lang="es-ES" sz="2000" dirty="0">
              <a:latin typeface="Century Gothic" panose="020B0502020202020204" pitchFamily="34" charset="0"/>
            </a:endParaRP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837" y="2267348"/>
            <a:ext cx="2971801" cy="2971801"/>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0773" y="2267348"/>
            <a:ext cx="2729753" cy="2729753"/>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5804" y="2398446"/>
            <a:ext cx="2698376" cy="2698376"/>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4180" y="2267348"/>
            <a:ext cx="2960572" cy="2960572"/>
          </a:xfrm>
          <a:prstGeom prst="rect">
            <a:avLst/>
          </a:prstGeom>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9204" y="4135021"/>
            <a:ext cx="2360658" cy="2360658"/>
          </a:xfrm>
          <a:prstGeom prst="rect">
            <a:avLst/>
          </a:prstGeom>
        </p:spPr>
      </p:pic>
      <p:pic>
        <p:nvPicPr>
          <p:cNvPr id="9" name="Imagen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79435" y="4468457"/>
            <a:ext cx="2061158" cy="2061158"/>
          </a:xfrm>
          <a:prstGeom prst="rect">
            <a:avLst/>
          </a:prstGeom>
        </p:spPr>
      </p:pic>
      <p:pic>
        <p:nvPicPr>
          <p:cNvPr id="10" name="Imagen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740722" y="4379319"/>
            <a:ext cx="2116360" cy="2116360"/>
          </a:xfrm>
          <a:prstGeom prst="rect">
            <a:avLst/>
          </a:prstGeom>
        </p:spPr>
      </p:pic>
    </p:spTree>
    <p:extLst>
      <p:ext uri="{BB962C8B-B14F-4D97-AF65-F5344CB8AC3E}">
        <p14:creationId xmlns:p14="http://schemas.microsoft.com/office/powerpoint/2010/main" val="235743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3711" y="189344"/>
            <a:ext cx="10515600" cy="1325563"/>
          </a:xfrm>
        </p:spPr>
        <p:txBody>
          <a:bodyPr/>
          <a:lstStyle/>
          <a:p>
            <a:r>
              <a:rPr lang="es-MX" dirty="0" err="1">
                <a:solidFill>
                  <a:srgbClr val="660033"/>
                </a:solidFill>
                <a:latin typeface="Cartoon PERSONAL USE ONLY" panose="02000600000000000000" pitchFamily="50" charset="0"/>
              </a:rPr>
              <a:t>What</a:t>
            </a:r>
            <a:r>
              <a:rPr lang="es-MX" dirty="0">
                <a:solidFill>
                  <a:srgbClr val="660033"/>
                </a:solidFill>
                <a:latin typeface="Cartoon PERSONAL USE ONLY" panose="02000600000000000000" pitchFamily="50" charset="0"/>
              </a:rPr>
              <a:t>?</a:t>
            </a:r>
            <a:endParaRPr lang="es-ES" dirty="0">
              <a:solidFill>
                <a:srgbClr val="660033"/>
              </a:solidFill>
              <a:latin typeface="Cartoon PERSONAL USE ONLY" panose="02000600000000000000" pitchFamily="50" charset="0"/>
            </a:endParaRPr>
          </a:p>
        </p:txBody>
      </p:sp>
      <p:sp>
        <p:nvSpPr>
          <p:cNvPr id="3" name="Marcador de contenido 2"/>
          <p:cNvSpPr>
            <a:spLocks noGrp="1"/>
          </p:cNvSpPr>
          <p:nvPr>
            <p:ph idx="1"/>
          </p:nvPr>
        </p:nvSpPr>
        <p:spPr>
          <a:xfrm>
            <a:off x="1090909" y="1326648"/>
            <a:ext cx="9774314" cy="4351338"/>
          </a:xfrm>
        </p:spPr>
        <p:txBody>
          <a:bodyPr>
            <a:normAutofit/>
          </a:bodyPr>
          <a:lstStyle/>
          <a:p>
            <a:pPr algn="just"/>
            <a:r>
              <a:rPr lang="es-MX" sz="2000" dirty="0" err="1">
                <a:latin typeface="Century Gothic" panose="020B0502020202020204" pitchFamily="34" charset="0"/>
              </a:rPr>
              <a:t>The</a:t>
            </a:r>
            <a:r>
              <a:rPr lang="es-MX" sz="2000" dirty="0">
                <a:latin typeface="Century Gothic" panose="020B0502020202020204" pitchFamily="34" charset="0"/>
              </a:rPr>
              <a:t> </a:t>
            </a:r>
            <a:r>
              <a:rPr lang="es-MX" sz="2000" dirty="0" err="1">
                <a:latin typeface="Century Gothic" panose="020B0502020202020204" pitchFamily="34" charset="0"/>
              </a:rPr>
              <a:t>Skibidi</a:t>
            </a:r>
            <a:r>
              <a:rPr lang="es-MX" sz="2000" dirty="0">
                <a:latin typeface="Century Gothic" panose="020B0502020202020204" pitchFamily="34" charset="0"/>
              </a:rPr>
              <a:t> </a:t>
            </a:r>
            <a:r>
              <a:rPr lang="es-MX" sz="2000" dirty="0" err="1">
                <a:latin typeface="Century Gothic" panose="020B0502020202020204" pitchFamily="34" charset="0"/>
              </a:rPr>
              <a:t>toilet</a:t>
            </a:r>
            <a:r>
              <a:rPr lang="es-MX" sz="2000" dirty="0">
                <a:latin typeface="Century Gothic" panose="020B0502020202020204" pitchFamily="34" charset="0"/>
              </a:rPr>
              <a:t> </a:t>
            </a:r>
            <a:r>
              <a:rPr lang="es-MX" sz="2000" dirty="0" err="1">
                <a:latin typeface="Century Gothic" panose="020B0502020202020204" pitchFamily="34" charset="0"/>
              </a:rPr>
              <a:t>kidnapped</a:t>
            </a:r>
            <a:r>
              <a:rPr lang="es-MX" sz="2000" dirty="0">
                <a:latin typeface="Century Gothic" panose="020B0502020202020204" pitchFamily="34" charset="0"/>
              </a:rPr>
              <a:t> </a:t>
            </a:r>
            <a:r>
              <a:rPr lang="es-MX" sz="2000" dirty="0" err="1">
                <a:latin typeface="Century Gothic" panose="020B0502020202020204" pitchFamily="34" charset="0"/>
              </a:rPr>
              <a:t>The</a:t>
            </a:r>
            <a:r>
              <a:rPr lang="es-MX" sz="2000" dirty="0">
                <a:latin typeface="Century Gothic" panose="020B0502020202020204" pitchFamily="34" charset="0"/>
              </a:rPr>
              <a:t> Drill </a:t>
            </a:r>
            <a:r>
              <a:rPr lang="es-MX" sz="2000" dirty="0" err="1">
                <a:latin typeface="Century Gothic" panose="020B0502020202020204" pitchFamily="34" charset="0"/>
              </a:rPr>
              <a:t>man</a:t>
            </a:r>
            <a:r>
              <a:rPr lang="es-MX" sz="2000" dirty="0">
                <a:latin typeface="Century Gothic" panose="020B0502020202020204" pitchFamily="34" charset="0"/>
              </a:rPr>
              <a:t> </a:t>
            </a:r>
            <a:r>
              <a:rPr lang="es-MX" sz="2000" dirty="0" err="1">
                <a:latin typeface="Century Gothic" panose="020B0502020202020204" pitchFamily="34" charset="0"/>
              </a:rPr>
              <a:t>Titan’s</a:t>
            </a:r>
            <a:r>
              <a:rPr lang="es-MX" sz="2000" dirty="0">
                <a:latin typeface="Century Gothic" panose="020B0502020202020204" pitchFamily="34" charset="0"/>
              </a:rPr>
              <a:t> </a:t>
            </a:r>
            <a:r>
              <a:rPr lang="es-MX" sz="2000" dirty="0" err="1">
                <a:latin typeface="Century Gothic" panose="020B0502020202020204" pitchFamily="34" charset="0"/>
              </a:rPr>
              <a:t>allies</a:t>
            </a:r>
            <a:r>
              <a:rPr lang="es-MX" sz="2000" dirty="0">
                <a:latin typeface="Century Gothic" panose="020B0502020202020204" pitchFamily="34" charset="0"/>
              </a:rPr>
              <a:t>: </a:t>
            </a:r>
            <a:r>
              <a:rPr lang="es-MX" sz="2000" dirty="0" err="1">
                <a:latin typeface="Century Gothic" panose="020B0502020202020204" pitchFamily="34" charset="0"/>
              </a:rPr>
              <a:t>The</a:t>
            </a:r>
            <a:r>
              <a:rPr lang="es-MX" sz="2000" dirty="0">
                <a:latin typeface="Century Gothic" panose="020B0502020202020204" pitchFamily="34" charset="0"/>
              </a:rPr>
              <a:t> Speaker </a:t>
            </a:r>
            <a:r>
              <a:rPr lang="es-MX" sz="2000" dirty="0" err="1">
                <a:latin typeface="Century Gothic" panose="020B0502020202020204" pitchFamily="34" charset="0"/>
              </a:rPr>
              <a:t>man</a:t>
            </a:r>
            <a:r>
              <a:rPr lang="es-MX" sz="2000" dirty="0">
                <a:latin typeface="Century Gothic" panose="020B0502020202020204" pitchFamily="34" charset="0"/>
              </a:rPr>
              <a:t> </a:t>
            </a:r>
            <a:r>
              <a:rPr lang="es-MX" sz="2000" dirty="0" err="1">
                <a:latin typeface="Century Gothic" panose="020B0502020202020204" pitchFamily="34" charset="0"/>
              </a:rPr>
              <a:t>Titan</a:t>
            </a:r>
            <a:r>
              <a:rPr lang="es-MX" sz="2000" dirty="0">
                <a:latin typeface="Century Gothic" panose="020B0502020202020204" pitchFamily="34" charset="0"/>
              </a:rPr>
              <a:t>, </a:t>
            </a:r>
            <a:r>
              <a:rPr lang="es-MX" sz="2000" dirty="0" err="1">
                <a:latin typeface="Century Gothic" panose="020B0502020202020204" pitchFamily="34" charset="0"/>
              </a:rPr>
              <a:t>The</a:t>
            </a:r>
            <a:r>
              <a:rPr lang="es-MX" sz="2000" dirty="0">
                <a:latin typeface="Century Gothic" panose="020B0502020202020204" pitchFamily="34" charset="0"/>
              </a:rPr>
              <a:t> Camera </a:t>
            </a:r>
            <a:r>
              <a:rPr lang="es-MX" sz="2000" dirty="0" err="1">
                <a:latin typeface="Century Gothic" panose="020B0502020202020204" pitchFamily="34" charset="0"/>
              </a:rPr>
              <a:t>man</a:t>
            </a:r>
            <a:r>
              <a:rPr lang="es-MX" sz="2000" dirty="0">
                <a:latin typeface="Century Gothic" panose="020B0502020202020204" pitchFamily="34" charset="0"/>
              </a:rPr>
              <a:t> </a:t>
            </a:r>
            <a:r>
              <a:rPr lang="es-MX" sz="2000" dirty="0" err="1">
                <a:latin typeface="Century Gothic" panose="020B0502020202020204" pitchFamily="34" charset="0"/>
              </a:rPr>
              <a:t>Titan</a:t>
            </a:r>
            <a:r>
              <a:rPr lang="es-MX" sz="2000" dirty="0">
                <a:latin typeface="Century Gothic" panose="020B0502020202020204" pitchFamily="34" charset="0"/>
              </a:rPr>
              <a:t>, </a:t>
            </a:r>
            <a:r>
              <a:rPr lang="es-MX" sz="2000" dirty="0" err="1">
                <a:latin typeface="Century Gothic" panose="020B0502020202020204" pitchFamily="34" charset="0"/>
              </a:rPr>
              <a:t>The</a:t>
            </a:r>
            <a:r>
              <a:rPr lang="es-MX" sz="2000" dirty="0">
                <a:latin typeface="Century Gothic" panose="020B0502020202020204" pitchFamily="34" charset="0"/>
              </a:rPr>
              <a:t> TV </a:t>
            </a:r>
            <a:r>
              <a:rPr lang="es-MX" sz="2000" dirty="0" err="1">
                <a:latin typeface="Century Gothic" panose="020B0502020202020204" pitchFamily="34" charset="0"/>
              </a:rPr>
              <a:t>man</a:t>
            </a:r>
            <a:r>
              <a:rPr lang="es-MX" sz="2000" dirty="0">
                <a:latin typeface="Century Gothic" panose="020B0502020202020204" pitchFamily="34" charset="0"/>
              </a:rPr>
              <a:t> </a:t>
            </a:r>
            <a:r>
              <a:rPr lang="es-MX" sz="2000" dirty="0" err="1">
                <a:latin typeface="Century Gothic" panose="020B0502020202020204" pitchFamily="34" charset="0"/>
              </a:rPr>
              <a:t>Titan</a:t>
            </a:r>
            <a:r>
              <a:rPr lang="es-MX" sz="2000" dirty="0">
                <a:latin typeface="Century Gothic" panose="020B0502020202020204" pitchFamily="34" charset="0"/>
              </a:rPr>
              <a:t>, </a:t>
            </a:r>
            <a:r>
              <a:rPr lang="es-MX" sz="2000" dirty="0" err="1">
                <a:latin typeface="Century Gothic" panose="020B0502020202020204" pitchFamily="34" charset="0"/>
              </a:rPr>
              <a:t>The</a:t>
            </a:r>
            <a:r>
              <a:rPr lang="es-MX" sz="2000" dirty="0">
                <a:latin typeface="Century Gothic" panose="020B0502020202020204" pitchFamily="34" charset="0"/>
              </a:rPr>
              <a:t> </a:t>
            </a:r>
            <a:r>
              <a:rPr lang="es-MX" sz="2000" dirty="0" err="1">
                <a:latin typeface="Century Gothic" panose="020B0502020202020204" pitchFamily="34" charset="0"/>
              </a:rPr>
              <a:t>Pencil</a:t>
            </a:r>
            <a:r>
              <a:rPr lang="es-MX" sz="2000" dirty="0">
                <a:latin typeface="Century Gothic" panose="020B0502020202020204" pitchFamily="34" charset="0"/>
              </a:rPr>
              <a:t> </a:t>
            </a:r>
            <a:r>
              <a:rPr lang="es-MX" sz="2000" dirty="0" err="1">
                <a:latin typeface="Century Gothic" panose="020B0502020202020204" pitchFamily="34" charset="0"/>
              </a:rPr>
              <a:t>woman</a:t>
            </a:r>
            <a:r>
              <a:rPr lang="es-MX" sz="2000" dirty="0">
                <a:latin typeface="Century Gothic" panose="020B0502020202020204" pitchFamily="34" charset="0"/>
              </a:rPr>
              <a:t> </a:t>
            </a:r>
            <a:r>
              <a:rPr lang="es-MX" sz="2000" dirty="0" err="1">
                <a:latin typeface="Century Gothic" panose="020B0502020202020204" pitchFamily="34" charset="0"/>
              </a:rPr>
              <a:t>Titan</a:t>
            </a:r>
            <a:r>
              <a:rPr lang="es-MX" sz="2000" dirty="0">
                <a:latin typeface="Century Gothic" panose="020B0502020202020204" pitchFamily="34" charset="0"/>
              </a:rPr>
              <a:t> and </a:t>
            </a:r>
            <a:r>
              <a:rPr lang="es-MX" sz="2000" dirty="0" err="1">
                <a:latin typeface="Century Gothic" panose="020B0502020202020204" pitchFamily="34" charset="0"/>
              </a:rPr>
              <a:t>The</a:t>
            </a:r>
            <a:r>
              <a:rPr lang="es-MX" sz="2000" dirty="0">
                <a:latin typeface="Century Gothic" panose="020B0502020202020204" pitchFamily="34" charset="0"/>
              </a:rPr>
              <a:t> </a:t>
            </a:r>
            <a:r>
              <a:rPr lang="es-MX" sz="2000" dirty="0" err="1">
                <a:latin typeface="Century Gothic" panose="020B0502020202020204" pitchFamily="34" charset="0"/>
              </a:rPr>
              <a:t>Clock</a:t>
            </a:r>
            <a:r>
              <a:rPr lang="es-MX" sz="2000" dirty="0">
                <a:latin typeface="Century Gothic" panose="020B0502020202020204" pitchFamily="34" charset="0"/>
              </a:rPr>
              <a:t> </a:t>
            </a:r>
            <a:r>
              <a:rPr lang="es-MX" sz="2000" dirty="0" err="1">
                <a:latin typeface="Century Gothic" panose="020B0502020202020204" pitchFamily="34" charset="0"/>
              </a:rPr>
              <a:t>man</a:t>
            </a:r>
            <a:r>
              <a:rPr lang="es-MX" sz="2000" dirty="0">
                <a:latin typeface="Century Gothic" panose="020B0502020202020204" pitchFamily="34" charset="0"/>
              </a:rPr>
              <a:t> </a:t>
            </a:r>
            <a:r>
              <a:rPr lang="es-MX" sz="2000" dirty="0" err="1">
                <a:latin typeface="Century Gothic" panose="020B0502020202020204" pitchFamily="34" charset="0"/>
              </a:rPr>
              <a:t>Titan</a:t>
            </a:r>
            <a:r>
              <a:rPr lang="es-MX" sz="2000" dirty="0">
                <a:latin typeface="Century Gothic" panose="020B0502020202020204" pitchFamily="34" charset="0"/>
              </a:rPr>
              <a:t>; and </a:t>
            </a:r>
            <a:r>
              <a:rPr lang="es-MX" sz="2000" dirty="0" err="1">
                <a:latin typeface="Century Gothic" panose="020B0502020202020204" pitchFamily="34" charset="0"/>
              </a:rPr>
              <a:t>took</a:t>
            </a:r>
            <a:r>
              <a:rPr lang="es-MX" sz="2000" dirty="0">
                <a:latin typeface="Century Gothic" panose="020B0502020202020204" pitchFamily="34" charset="0"/>
              </a:rPr>
              <a:t> </a:t>
            </a:r>
            <a:r>
              <a:rPr lang="es-MX" sz="2000" dirty="0" err="1">
                <a:latin typeface="Century Gothic" panose="020B0502020202020204" pitchFamily="34" charset="0"/>
              </a:rPr>
              <a:t>them</a:t>
            </a:r>
            <a:r>
              <a:rPr lang="es-MX" sz="2000" dirty="0">
                <a:latin typeface="Century Gothic" panose="020B0502020202020204" pitchFamily="34" charset="0"/>
              </a:rPr>
              <a:t> to </a:t>
            </a:r>
            <a:r>
              <a:rPr lang="es-MX" sz="2000" dirty="0" err="1">
                <a:latin typeface="Century Gothic" panose="020B0502020202020204" pitchFamily="34" charset="0"/>
              </a:rPr>
              <a:t>Planet</a:t>
            </a:r>
            <a:r>
              <a:rPr lang="es-MX" sz="2000" dirty="0">
                <a:latin typeface="Century Gothic" panose="020B0502020202020204" pitchFamily="34" charset="0"/>
              </a:rPr>
              <a:t> X. So </a:t>
            </a:r>
            <a:r>
              <a:rPr lang="es-MX" sz="2000" dirty="0" err="1">
                <a:latin typeface="Century Gothic" panose="020B0502020202020204" pitchFamily="34" charset="0"/>
              </a:rPr>
              <a:t>The</a:t>
            </a:r>
            <a:r>
              <a:rPr lang="es-MX" sz="2000" dirty="0">
                <a:latin typeface="Century Gothic" panose="020B0502020202020204" pitchFamily="34" charset="0"/>
              </a:rPr>
              <a:t> Drill </a:t>
            </a:r>
            <a:r>
              <a:rPr lang="es-MX" sz="2000" dirty="0" err="1">
                <a:latin typeface="Century Gothic" panose="020B0502020202020204" pitchFamily="34" charset="0"/>
              </a:rPr>
              <a:t>man</a:t>
            </a:r>
            <a:r>
              <a:rPr lang="es-MX" sz="2000" dirty="0">
                <a:latin typeface="Century Gothic" panose="020B0502020202020204" pitchFamily="34" charset="0"/>
              </a:rPr>
              <a:t> has to </a:t>
            </a:r>
            <a:r>
              <a:rPr lang="es-MX" sz="2000" dirty="0" err="1">
                <a:latin typeface="Century Gothic" panose="020B0502020202020204" pitchFamily="34" charset="0"/>
              </a:rPr>
              <a:t>travel</a:t>
            </a:r>
            <a:r>
              <a:rPr lang="es-MX" sz="2000" dirty="0">
                <a:latin typeface="Century Gothic" panose="020B0502020202020204" pitchFamily="34" charset="0"/>
              </a:rPr>
              <a:t> </a:t>
            </a:r>
            <a:r>
              <a:rPr lang="es-MX" sz="2000" dirty="0" err="1">
                <a:latin typeface="Century Gothic" panose="020B0502020202020204" pitchFamily="34" charset="0"/>
              </a:rPr>
              <a:t>across</a:t>
            </a:r>
            <a:r>
              <a:rPr lang="es-MX" sz="2000" dirty="0">
                <a:latin typeface="Century Gothic" panose="020B0502020202020204" pitchFamily="34" charset="0"/>
              </a:rPr>
              <a:t> </a:t>
            </a:r>
            <a:r>
              <a:rPr lang="es-MX" sz="2000" dirty="0" err="1">
                <a:latin typeface="Century Gothic" panose="020B0502020202020204" pitchFamily="34" charset="0"/>
              </a:rPr>
              <a:t>the</a:t>
            </a:r>
            <a:r>
              <a:rPr lang="es-MX" sz="2000" dirty="0">
                <a:latin typeface="Century Gothic" panose="020B0502020202020204" pitchFamily="34" charset="0"/>
              </a:rPr>
              <a:t> Galaxy in </a:t>
            </a:r>
            <a:r>
              <a:rPr lang="es-MX" sz="2000" dirty="0" err="1">
                <a:latin typeface="Century Gothic" panose="020B0502020202020204" pitchFamily="34" charset="0"/>
              </a:rPr>
              <a:t>order</a:t>
            </a:r>
            <a:r>
              <a:rPr lang="es-MX" sz="2000" dirty="0">
                <a:latin typeface="Century Gothic" panose="020B0502020202020204" pitchFamily="34" charset="0"/>
              </a:rPr>
              <a:t> to </a:t>
            </a:r>
            <a:r>
              <a:rPr lang="es-MX" sz="2000" dirty="0" err="1">
                <a:latin typeface="Century Gothic" panose="020B0502020202020204" pitchFamily="34" charset="0"/>
              </a:rPr>
              <a:t>find</a:t>
            </a:r>
            <a:r>
              <a:rPr lang="es-MX" sz="2000" dirty="0">
                <a:latin typeface="Century Gothic" panose="020B0502020202020204" pitchFamily="34" charset="0"/>
              </a:rPr>
              <a:t> </a:t>
            </a:r>
            <a:r>
              <a:rPr lang="es-MX" sz="2000" dirty="0" err="1">
                <a:latin typeface="Century Gothic" panose="020B0502020202020204" pitchFamily="34" charset="0"/>
              </a:rPr>
              <a:t>them</a:t>
            </a:r>
            <a:r>
              <a:rPr lang="es-MX" sz="2000" dirty="0">
                <a:latin typeface="Century Gothic" panose="020B0502020202020204" pitchFamily="34" charset="0"/>
              </a:rPr>
              <a:t> and </a:t>
            </a:r>
            <a:r>
              <a:rPr lang="es-MX" sz="2000" dirty="0" err="1">
                <a:latin typeface="Century Gothic" panose="020B0502020202020204" pitchFamily="34" charset="0"/>
              </a:rPr>
              <a:t>defeat</a:t>
            </a:r>
            <a:r>
              <a:rPr lang="es-MX" sz="2000" dirty="0">
                <a:latin typeface="Century Gothic" panose="020B0502020202020204" pitchFamily="34" charset="0"/>
              </a:rPr>
              <a:t> </a:t>
            </a:r>
            <a:r>
              <a:rPr lang="es-MX" sz="2000" dirty="0" err="1">
                <a:latin typeface="Century Gothic" panose="020B0502020202020204" pitchFamily="34" charset="0"/>
              </a:rPr>
              <a:t>the</a:t>
            </a:r>
            <a:r>
              <a:rPr lang="es-MX" sz="2000" dirty="0">
                <a:latin typeface="Century Gothic" panose="020B0502020202020204" pitchFamily="34" charset="0"/>
              </a:rPr>
              <a:t> </a:t>
            </a:r>
            <a:r>
              <a:rPr lang="es-MX" sz="2000" dirty="0" err="1">
                <a:latin typeface="Century Gothic" panose="020B0502020202020204" pitchFamily="34" charset="0"/>
              </a:rPr>
              <a:t>Skibidi</a:t>
            </a:r>
            <a:r>
              <a:rPr lang="es-MX" sz="2000" dirty="0">
                <a:latin typeface="Century Gothic" panose="020B0502020202020204" pitchFamily="34" charset="0"/>
              </a:rPr>
              <a:t> </a:t>
            </a:r>
            <a:r>
              <a:rPr lang="es-MX" sz="2000" dirty="0" err="1">
                <a:latin typeface="Century Gothic" panose="020B0502020202020204" pitchFamily="34" charset="0"/>
              </a:rPr>
              <a:t>toilet</a:t>
            </a:r>
            <a:r>
              <a:rPr lang="es-MX" sz="2000" dirty="0">
                <a:latin typeface="Century Gothic" panose="020B0502020202020204" pitchFamily="34" charset="0"/>
              </a:rPr>
              <a:t> </a:t>
            </a:r>
            <a:r>
              <a:rPr lang="es-MX" sz="2000" dirty="0" err="1">
                <a:latin typeface="Century Gothic" panose="020B0502020202020204" pitchFamily="34" charset="0"/>
              </a:rPr>
              <a:t>before</a:t>
            </a:r>
            <a:r>
              <a:rPr lang="es-MX" sz="2000" dirty="0">
                <a:latin typeface="Century Gothic" panose="020B0502020202020204" pitchFamily="34" charset="0"/>
              </a:rPr>
              <a:t> he </a:t>
            </a:r>
            <a:r>
              <a:rPr lang="es-MX" sz="2000" dirty="0" err="1">
                <a:latin typeface="Century Gothic" panose="020B0502020202020204" pitchFamily="34" charset="0"/>
              </a:rPr>
              <a:t>destroy</a:t>
            </a:r>
            <a:r>
              <a:rPr lang="es-MX" sz="2000" dirty="0">
                <a:latin typeface="Century Gothic" panose="020B0502020202020204" pitchFamily="34" charset="0"/>
              </a:rPr>
              <a:t> </a:t>
            </a:r>
            <a:r>
              <a:rPr lang="es-MX" sz="2000" dirty="0" err="1">
                <a:latin typeface="Century Gothic" panose="020B0502020202020204" pitchFamily="34" charset="0"/>
              </a:rPr>
              <a:t>the</a:t>
            </a:r>
            <a:r>
              <a:rPr lang="es-MX" sz="2000" dirty="0">
                <a:latin typeface="Century Gothic" panose="020B0502020202020204" pitchFamily="34" charset="0"/>
              </a:rPr>
              <a:t> </a:t>
            </a:r>
            <a:r>
              <a:rPr lang="es-MX" sz="2000" dirty="0" err="1">
                <a:latin typeface="Century Gothic" panose="020B0502020202020204" pitchFamily="34" charset="0"/>
              </a:rPr>
              <a:t>world</a:t>
            </a:r>
            <a:r>
              <a:rPr lang="es-MX" sz="2000" dirty="0">
                <a:latin typeface="Century Gothic" panose="020B0502020202020204" pitchFamily="34" charset="0"/>
              </a:rPr>
              <a:t>.</a:t>
            </a:r>
            <a:endParaRPr lang="es-ES" sz="2000" dirty="0">
              <a:latin typeface="Century Gothic" panose="020B0502020202020204" pitchFamily="34" charset="0"/>
            </a:endParaRPr>
          </a:p>
        </p:txBody>
      </p:sp>
    </p:spTree>
    <p:extLst>
      <p:ext uri="{BB962C8B-B14F-4D97-AF65-F5344CB8AC3E}">
        <p14:creationId xmlns:p14="http://schemas.microsoft.com/office/powerpoint/2010/main" val="1429476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60930" y="2175996"/>
            <a:ext cx="10515600" cy="1325563"/>
          </a:xfrm>
        </p:spPr>
        <p:txBody>
          <a:bodyPr>
            <a:noAutofit/>
          </a:bodyPr>
          <a:lstStyle/>
          <a:p>
            <a:pPr algn="ctr"/>
            <a:r>
              <a:rPr lang="es-MX" sz="12000" dirty="0">
                <a:solidFill>
                  <a:srgbClr val="660033"/>
                </a:solidFill>
                <a:latin typeface="Cartoon PERSONAL USE ONLY" panose="02000600000000000000" pitchFamily="50" charset="0"/>
              </a:rPr>
              <a:t>CHARACTERS</a:t>
            </a:r>
            <a:endParaRPr lang="es-ES" sz="12000" dirty="0">
              <a:solidFill>
                <a:srgbClr val="660033"/>
              </a:solidFill>
              <a:latin typeface="Cartoon PERSONAL USE ONLY" panose="02000600000000000000" pitchFamily="50" charset="0"/>
            </a:endParaRPr>
          </a:p>
        </p:txBody>
      </p:sp>
    </p:spTree>
    <p:extLst>
      <p:ext uri="{BB962C8B-B14F-4D97-AF65-F5344CB8AC3E}">
        <p14:creationId xmlns:p14="http://schemas.microsoft.com/office/powerpoint/2010/main" val="26189544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21341" y="0"/>
            <a:ext cx="11528612" cy="1325563"/>
          </a:xfrm>
        </p:spPr>
        <p:txBody>
          <a:bodyPr/>
          <a:lstStyle/>
          <a:p>
            <a:pPr algn="ctr"/>
            <a:r>
              <a:rPr lang="en-US" dirty="0">
                <a:solidFill>
                  <a:srgbClr val="FFC000"/>
                </a:solidFill>
                <a:latin typeface="Cartoon Madness" panose="02000500000000000000" pitchFamily="2" charset="0"/>
              </a:rPr>
              <a:t>Titan Clock Man –</a:t>
            </a:r>
            <a:br>
              <a:rPr lang="en-US" dirty="0">
                <a:solidFill>
                  <a:srgbClr val="FFC000"/>
                </a:solidFill>
                <a:latin typeface="Cartoon Madness" panose="02000500000000000000" pitchFamily="2" charset="0"/>
              </a:rPr>
            </a:br>
            <a:r>
              <a:rPr lang="en-US" dirty="0">
                <a:solidFill>
                  <a:srgbClr val="FFC000"/>
                </a:solidFill>
                <a:latin typeface="Cartoon Madness" panose="02000500000000000000" pitchFamily="2" charset="0"/>
              </a:rPr>
              <a:t> The Master of Time </a:t>
            </a:r>
            <a:endParaRPr lang="es-ES" dirty="0">
              <a:solidFill>
                <a:srgbClr val="FFC000"/>
              </a:solidFill>
              <a:latin typeface="Cartoon Madness" panose="02000500000000000000" pitchFamily="2" charset="0"/>
            </a:endParaRPr>
          </a:p>
        </p:txBody>
      </p:sp>
      <p:sp>
        <p:nvSpPr>
          <p:cNvPr id="3" name="Marcador de contenido 2"/>
          <p:cNvSpPr>
            <a:spLocks noGrp="1"/>
          </p:cNvSpPr>
          <p:nvPr>
            <p:ph idx="1"/>
          </p:nvPr>
        </p:nvSpPr>
        <p:spPr>
          <a:xfrm>
            <a:off x="838200" y="1565648"/>
            <a:ext cx="10515600" cy="4351338"/>
          </a:xfrm>
        </p:spPr>
        <p:txBody>
          <a:bodyPr>
            <a:normAutofit fontScale="77500" lnSpcReduction="20000"/>
          </a:bodyPr>
          <a:lstStyle/>
          <a:p>
            <a:pPr>
              <a:lnSpc>
                <a:spcPct val="120000"/>
              </a:lnSpc>
            </a:pPr>
            <a:r>
              <a:rPr lang="en-US" dirty="0">
                <a:latin typeface="Century Gothic" panose="020B0502020202020204" pitchFamily="34" charset="0"/>
              </a:rPr>
              <a:t>Meet </a:t>
            </a:r>
            <a:r>
              <a:rPr lang="en-US" b="1" dirty="0">
                <a:latin typeface="Century Gothic" panose="020B0502020202020204" pitchFamily="34" charset="0"/>
              </a:rPr>
              <a:t>Titan Clock Man</a:t>
            </a:r>
            <a:r>
              <a:rPr lang="en-US" dirty="0">
                <a:latin typeface="Century Gothic" panose="020B0502020202020204" pitchFamily="34" charset="0"/>
              </a:rPr>
              <a:t>, the giant robot who </a:t>
            </a:r>
            <a:r>
              <a:rPr lang="en-US" b="1" dirty="0">
                <a:latin typeface="Century Gothic" panose="020B0502020202020204" pitchFamily="34" charset="0"/>
              </a:rPr>
              <a:t>controls time</a:t>
            </a:r>
            <a:r>
              <a:rPr lang="en-US" dirty="0">
                <a:latin typeface="Century Gothic" panose="020B0502020202020204" pitchFamily="34" charset="0"/>
              </a:rPr>
              <a:t> itself! 🕰🚀 With a massive clock on his chest and glowing gears all over his body, he can </a:t>
            </a:r>
            <a:r>
              <a:rPr lang="en-US" b="1" dirty="0">
                <a:latin typeface="Century Gothic" panose="020B0502020202020204" pitchFamily="34" charset="0"/>
              </a:rPr>
              <a:t>slow down, speed up, or even stop time</a:t>
            </a:r>
            <a:r>
              <a:rPr lang="en-US" dirty="0">
                <a:latin typeface="Century Gothic" panose="020B0502020202020204" pitchFamily="34" charset="0"/>
              </a:rPr>
              <a:t> in the middle of battle! 💥</a:t>
            </a:r>
          </a:p>
          <a:p>
            <a:pPr>
              <a:lnSpc>
                <a:spcPct val="120000"/>
              </a:lnSpc>
            </a:pPr>
            <a:r>
              <a:rPr lang="en-US" dirty="0">
                <a:latin typeface="Century Gothic" panose="020B0502020202020204" pitchFamily="34" charset="0"/>
              </a:rPr>
              <a:t>His </a:t>
            </a:r>
            <a:r>
              <a:rPr lang="en-US" b="1" dirty="0">
                <a:latin typeface="Century Gothic" panose="020B0502020202020204" pitchFamily="34" charset="0"/>
              </a:rPr>
              <a:t>Time Punch</a:t>
            </a:r>
            <a:r>
              <a:rPr lang="en-US" dirty="0">
                <a:latin typeface="Century Gothic" panose="020B0502020202020204" pitchFamily="34" charset="0"/>
              </a:rPr>
              <a:t> is so fast that enemies don’t even see it coming! His </a:t>
            </a:r>
            <a:r>
              <a:rPr lang="en-US" b="1" dirty="0">
                <a:latin typeface="Century Gothic" panose="020B0502020202020204" pitchFamily="34" charset="0"/>
              </a:rPr>
              <a:t>Clock Shield</a:t>
            </a:r>
            <a:r>
              <a:rPr lang="en-US" dirty="0">
                <a:latin typeface="Century Gothic" panose="020B0502020202020204" pitchFamily="34" charset="0"/>
              </a:rPr>
              <a:t> can block any attack by rewinding damage! 🔄🛡 And when he uses his </a:t>
            </a:r>
            <a:r>
              <a:rPr lang="en-US" b="1" dirty="0">
                <a:latin typeface="Century Gothic" panose="020B0502020202020204" pitchFamily="34" charset="0"/>
              </a:rPr>
              <a:t>ULTIMATE ATTACK: THE TIME FREEZE</a:t>
            </a:r>
            <a:r>
              <a:rPr lang="en-US" dirty="0">
                <a:latin typeface="Century Gothic" panose="020B0502020202020204" pitchFamily="34" charset="0"/>
              </a:rPr>
              <a:t>, everything around him </a:t>
            </a:r>
            <a:r>
              <a:rPr lang="en-US" b="1" dirty="0">
                <a:latin typeface="Century Gothic" panose="020B0502020202020204" pitchFamily="34" charset="0"/>
              </a:rPr>
              <a:t>stops</a:t>
            </a:r>
            <a:r>
              <a:rPr lang="en-US" dirty="0">
                <a:latin typeface="Century Gothic" panose="020B0502020202020204" pitchFamily="34" charset="0"/>
              </a:rPr>
              <a:t>, and he takes down all his enemies in the blink of an eye! 😱⚡</a:t>
            </a:r>
          </a:p>
          <a:p>
            <a:pPr>
              <a:lnSpc>
                <a:spcPct val="120000"/>
              </a:lnSpc>
            </a:pPr>
            <a:r>
              <a:rPr lang="en-US" dirty="0">
                <a:latin typeface="Century Gothic" panose="020B0502020202020204" pitchFamily="34" charset="0"/>
              </a:rPr>
              <a:t>Titan Clock Man is more than just a fighter—he’s the </a:t>
            </a:r>
            <a:r>
              <a:rPr lang="en-US" b="1" dirty="0">
                <a:latin typeface="Century Gothic" panose="020B0502020202020204" pitchFamily="34" charset="0"/>
              </a:rPr>
              <a:t>guardian of time</a:t>
            </a:r>
            <a:r>
              <a:rPr lang="en-US" dirty="0">
                <a:latin typeface="Century Gothic" panose="020B0502020202020204" pitchFamily="34" charset="0"/>
              </a:rPr>
              <a:t>! Whether he's helping his Titan friends or freezing </a:t>
            </a:r>
            <a:r>
              <a:rPr lang="en-US" dirty="0" err="1">
                <a:latin typeface="Century Gothic" panose="020B0502020202020204" pitchFamily="34" charset="0"/>
              </a:rPr>
              <a:t>Skibidi</a:t>
            </a:r>
            <a:r>
              <a:rPr lang="en-US" dirty="0">
                <a:latin typeface="Century Gothic" panose="020B0502020202020204" pitchFamily="34" charset="0"/>
              </a:rPr>
              <a:t> Toilets in their tracks, one thing is certain… </a:t>
            </a:r>
            <a:r>
              <a:rPr lang="en-US" b="1" dirty="0">
                <a:latin typeface="Century Gothic" panose="020B0502020202020204" pitchFamily="34" charset="0"/>
              </a:rPr>
              <a:t>time is on his side!</a:t>
            </a:r>
            <a:r>
              <a:rPr lang="en-US" dirty="0">
                <a:latin typeface="Century Gothic" panose="020B0502020202020204" pitchFamily="34" charset="0"/>
              </a:rPr>
              <a:t> 🔥🚀</a:t>
            </a:r>
          </a:p>
          <a:p>
            <a:pPr marL="0" indent="0">
              <a:lnSpc>
                <a:spcPct val="120000"/>
              </a:lnSpc>
              <a:buNone/>
            </a:pPr>
            <a:endParaRPr lang="es-ES" dirty="0"/>
          </a:p>
        </p:txBody>
      </p:sp>
    </p:spTree>
    <p:extLst>
      <p:ext uri="{BB962C8B-B14F-4D97-AF65-F5344CB8AC3E}">
        <p14:creationId xmlns:p14="http://schemas.microsoft.com/office/powerpoint/2010/main" val="3808530205"/>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6407</TotalTime>
  <Words>1334</Words>
  <Application>Microsoft Office PowerPoint</Application>
  <PresentationFormat>Widescreen</PresentationFormat>
  <Paragraphs>63</Paragraphs>
  <Slides>23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Calibri Light</vt:lpstr>
      <vt:lpstr>Cartoon Box</vt:lpstr>
      <vt:lpstr>Cartoon Madness</vt:lpstr>
      <vt:lpstr>Cartoon PERSONAL USE ONLY</vt:lpstr>
      <vt:lpstr>Century Gothic</vt:lpstr>
      <vt:lpstr>Tema de Office</vt:lpstr>
      <vt:lpstr>Cartoon Story Lab Book</vt:lpstr>
      <vt:lpstr>PowerPoint Presentation</vt:lpstr>
      <vt:lpstr>Story Parts</vt:lpstr>
      <vt:lpstr>When?</vt:lpstr>
      <vt:lpstr>Where?</vt:lpstr>
      <vt:lpstr>Who?</vt:lpstr>
      <vt:lpstr>What?</vt:lpstr>
      <vt:lpstr>CHARACTERS</vt:lpstr>
      <vt:lpstr>Titan Clock Man –  The Master of Time </vt:lpstr>
      <vt:lpstr>PowerPoint Presentation</vt:lpstr>
      <vt:lpstr>Titan Drill Man The – Ultimate Drilling Machine</vt:lpstr>
      <vt:lpstr>PowerPoint Presentation</vt:lpstr>
      <vt:lpstr>Titan TV Man – The Ultimate Broadcast Warrior! 📺⚡</vt:lpstr>
      <vt:lpstr>PowerPoint Presentation</vt:lpstr>
      <vt:lpstr>Titan Camera Man – The Ultimate Watcher! 📸⚡</vt:lpstr>
      <vt:lpstr>PowerPoint Presentation</vt:lpstr>
      <vt:lpstr>Titan Speaker Man –  The Ultimate Sound Warrior! 🎵🔊</vt:lpstr>
      <vt:lpstr>PowerPoint Presentation</vt:lpstr>
      <vt:lpstr>Titan Pencil Woman – The Ultimate Creator Warrior! ✏️⚡</vt:lpstr>
      <vt:lpstr>PowerPoint Presentation</vt:lpstr>
      <vt:lpstr>Skibidi Toilet – The Weirdest Enemy Ever!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Cartoon Story Lab Book</dc:title>
  <dc:creator>Cuenta Microsoft</dc:creator>
  <cp:lastModifiedBy>John Galinato</cp:lastModifiedBy>
  <cp:revision>41</cp:revision>
  <dcterms:created xsi:type="dcterms:W3CDTF">2025-02-13T01:35:51Z</dcterms:created>
  <dcterms:modified xsi:type="dcterms:W3CDTF">2025-04-04T14:09:53Z</dcterms:modified>
</cp:coreProperties>
</file>