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6" r:id="rId4"/>
    <p:sldId id="280" r:id="rId5"/>
    <p:sldId id="266" r:id="rId6"/>
    <p:sldId id="350" r:id="rId7"/>
    <p:sldId id="282" r:id="rId8"/>
    <p:sldId id="264" r:id="rId9"/>
    <p:sldId id="283" r:id="rId10"/>
    <p:sldId id="348" r:id="rId11"/>
    <p:sldId id="346" r:id="rId12"/>
    <p:sldId id="347" r:id="rId13"/>
    <p:sldId id="349" r:id="rId14"/>
    <p:sldId id="35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03F3-5749-0526-17F4-C2B386525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E670B-ADD7-6245-52C4-0E222593B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A716B-299E-F555-905A-CC43F2E6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970CB-024F-D33B-2FBE-512C0ADB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7AD06-541C-F5D4-D774-DBC19308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7D73-6124-505B-40F5-31DE0843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2AD6C2-5FD4-924F-54A9-DE280D37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A2CE-5B42-0BF7-A0A0-6F154ADC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20C0-6D89-3C7C-1AC5-CEDC054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6FBB-3E3C-0769-25AE-184F2584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43D089-73DB-6CAA-90BC-727E5BFA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5BB45-5D65-0A37-5C43-9A411C2C9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0F1A-8D04-E875-9BF8-6CE2A07B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4FDAA-405A-2147-CDAA-50CAF2FC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B7ECC-3FDE-5403-27D6-35819BEC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E5BB-4652-785E-C5E9-4C78EB22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3D055-9453-89A9-0214-DF2C549E8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4EC9B-83C1-2289-AB08-5B51BB81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4B892-B530-C2A7-B526-F3A5DFE8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7E53F-DDCE-90FD-96FA-B8D72EE2C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3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8925-A9F9-6911-BD27-EFF5FF6B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7E3BC-91C9-57AC-57E1-EDB7D6E3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B820F-1C45-F1D0-E4F0-A078CFA2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3B2C1-6D41-97B7-B610-ECACE633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B9866-A381-33EA-1977-CD838334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25F6-6BE2-2798-550F-77E13383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63698-EBAF-3D73-1D01-1676E6CF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60A23-61D5-07D9-D06E-D64B93E8A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8448C-FDBF-33CE-D863-B7997849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C2FC8-8FA9-2305-A9E8-AAF7CC14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5E5F1-4925-11DF-7031-08C2F181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561D-3900-FB51-5A05-207DA3DF6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335D-3EC4-40E7-E075-FAF4AC60B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23CA-6F52-8237-97C2-32602764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B937D-062E-CF00-6B70-26E258624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B7F18-462D-20BA-7757-C3080D874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9BE18-4B13-6704-C306-EE37AA38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708ED-B9CE-1150-7387-769DCF65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D42EE-82D2-B8A4-0167-B08CED15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D8EA-2A90-1ABB-9B3F-3E96922D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79AA5-25BF-B1E5-528E-AA8D3771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A6F58-1F29-17F0-4844-437BF57C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D0F08-43D5-6F6B-0ADB-2D0DAE0E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6898B-9000-C00C-B6CE-22502C6E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44706-3C07-446E-667F-DADF92B1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CD21C-2515-DD11-7F4D-E5A85DE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E704-AE4A-BEF8-E378-182743CE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316A-9D35-C6C5-8CA8-6F63DF3F8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61D62-816C-2187-86E5-B5E6D9F10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7F3E-45B2-BED3-C3CD-FAB4D37D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D54A2-7547-523F-666C-D17CFAF5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A7599-2F6A-7E75-58D3-2F099446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60672-2C35-DFBE-5217-6A8B015C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91ED9-0160-C9C3-796F-D312057D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1069A-B5A0-88E0-6F2A-4BC87E31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678B8-671C-BF37-37DA-3355BDC8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EFE39-AE34-3515-28F9-1BB56F26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D7BED-8851-3C28-B05A-7EC8DF16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6FD3A1-3C47-3047-23EE-C2D6E45D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07530-F56E-351D-B2F8-2FD4638E0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3A350-FE81-948D-1F5A-2F34B89F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A587-F2B7-4721-A3EC-41398C6B0B15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F2C5-ED3E-E772-257B-F6FC6869D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D54D2-D41B-1A4D-E325-61D665569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C8D8-90DE-40B5-B2E5-41542880D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695118092/editor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695118092/editor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695118092/edito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ratch.mit.edu/projects/948529313/edit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scratch.mit.edu/projects/948529313/edito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rbofuture.com/misc/Everything-You-Wanted-To-Know-About-Dall-E-2-The-Amazing-AI-Arti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urbofuture.com/misc/Everything-You-Wanted-To-Know-About-Dall-E-2-The-Amazing-AI-Artist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rbofuture.com/misc/Everything-You-Wanted-To-Know-About-Dall-E-2-The-Amazing-AI-Artis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A6DD87-6658-EC0D-9CAC-AC0387848EB8}"/>
              </a:ext>
            </a:extLst>
          </p:cNvPr>
          <p:cNvSpPr/>
          <p:nvPr/>
        </p:nvSpPr>
        <p:spPr>
          <a:xfrm>
            <a:off x="3252311" y="375136"/>
            <a:ext cx="5536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 Robot Artist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Lab Book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9C63F3-6C9C-B9D4-D489-E3F3BBEBF11E}"/>
              </a:ext>
            </a:extLst>
          </p:cNvPr>
          <p:cNvSpPr txBox="1"/>
          <p:nvPr/>
        </p:nvSpPr>
        <p:spPr>
          <a:xfrm>
            <a:off x="4702706" y="2214693"/>
            <a:ext cx="263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Build-It-Yourself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EC828-9CD1-A1B2-05F0-9BBDEA414555}"/>
              </a:ext>
            </a:extLst>
          </p:cNvPr>
          <p:cNvSpPr txBox="1"/>
          <p:nvPr/>
        </p:nvSpPr>
        <p:spPr>
          <a:xfrm>
            <a:off x="4831027" y="5901178"/>
            <a:ext cx="252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Can a robot be creative?</a:t>
            </a:r>
          </a:p>
        </p:txBody>
      </p:sp>
      <p:pic>
        <p:nvPicPr>
          <p:cNvPr id="7" name="Picture 6" descr="A black and red symbol&#10;&#10;Description automatically generated">
            <a:extLst>
              <a:ext uri="{FF2B5EF4-FFF2-40B4-BE49-F238E27FC236}">
                <a16:creationId xmlns:a16="http://schemas.microsoft.com/office/drawing/2014/main" id="{D7D188C0-0103-60A2-4132-95D39A551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6C734E-3834-CE48-8236-781171F0F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104" y="2901460"/>
            <a:ext cx="3687792" cy="27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9178C-29B3-AC34-20E1-8EEE41FD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74" y="1412359"/>
            <a:ext cx="8179266" cy="3735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F17FA-84C5-2ED5-4B6F-621568FCD4BE}"/>
              </a:ext>
            </a:extLst>
          </p:cNvPr>
          <p:cNvSpPr txBox="1"/>
          <p:nvPr/>
        </p:nvSpPr>
        <p:spPr>
          <a:xfrm>
            <a:off x="4217408" y="5269531"/>
            <a:ext cx="393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https://scratch.mit.edu/projects/695118092/editor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61EDA2-E6FE-7D3A-F978-B63674C7C59D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Art created by BIY AI Engineers</a:t>
            </a:r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6572C086-5ED7-C26B-6DB8-148F7AB3B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2453F-9A58-0452-F28C-BD7B96AE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78" y="933365"/>
            <a:ext cx="6726987" cy="510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91C7FB-F267-A3BE-8037-5CB7E68EC60E}"/>
              </a:ext>
            </a:extLst>
          </p:cNvPr>
          <p:cNvSpPr txBox="1"/>
          <p:nvPr/>
        </p:nvSpPr>
        <p:spPr>
          <a:xfrm>
            <a:off x="3948960" y="6301377"/>
            <a:ext cx="393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https://scratch.mit.edu/projects/695118092/editor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EABCB-07E9-E9AB-CDE9-1E43528AE4DB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Art created by BIY AI Engineers</a:t>
            </a:r>
          </a:p>
        </p:txBody>
      </p:sp>
      <p:pic>
        <p:nvPicPr>
          <p:cNvPr id="5" name="Picture 4" descr="A black and red symbol&#10;&#10;Description automatically generated">
            <a:extLst>
              <a:ext uri="{FF2B5EF4-FFF2-40B4-BE49-F238E27FC236}">
                <a16:creationId xmlns:a16="http://schemas.microsoft.com/office/drawing/2014/main" id="{A7016FAA-7C52-B6AD-4AC9-979B91AB7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8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5D2AF2-38E7-F879-7756-B8465972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88" y="740396"/>
            <a:ext cx="6794835" cy="5377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875825-C960-5A2C-5117-C3EAB43B2276}"/>
              </a:ext>
            </a:extLst>
          </p:cNvPr>
          <p:cNvSpPr txBox="1"/>
          <p:nvPr/>
        </p:nvSpPr>
        <p:spPr>
          <a:xfrm>
            <a:off x="3948960" y="6301377"/>
            <a:ext cx="393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https://scratch.mit.edu/projects/695118092/editor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83E22-CBE7-63CC-4559-F6072AEED4C5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Art created by BIY AI Engineers</a:t>
            </a:r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2CEF076B-E72B-6136-5042-0E68C1EF7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875825-C960-5A2C-5117-C3EAB43B2276}"/>
              </a:ext>
            </a:extLst>
          </p:cNvPr>
          <p:cNvSpPr txBox="1"/>
          <p:nvPr/>
        </p:nvSpPr>
        <p:spPr>
          <a:xfrm>
            <a:off x="3948960" y="6301377"/>
            <a:ext cx="400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https://scratch.mit.edu/projects/948529313/editor/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83E22-CBE7-63CC-4559-F6072AEED4C5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Art created by BIY AI Engineers</a:t>
            </a:r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2CEF076B-E72B-6136-5042-0E68C1EF7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0DAFC-2467-8A98-5EF1-711B455B4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05" y="776936"/>
            <a:ext cx="10371589" cy="54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6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875825-C960-5A2C-5117-C3EAB43B2276}"/>
              </a:ext>
            </a:extLst>
          </p:cNvPr>
          <p:cNvSpPr txBox="1"/>
          <p:nvPr/>
        </p:nvSpPr>
        <p:spPr>
          <a:xfrm>
            <a:off x="3948960" y="6301377"/>
            <a:ext cx="4001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/>
              </a:rPr>
              <a:t>https://scratch.mit.edu/projects/948529313/editor/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783E22-CBE7-63CC-4559-F6072AEED4C5}"/>
              </a:ext>
            </a:extLst>
          </p:cNvPr>
          <p:cNvSpPr txBox="1"/>
          <p:nvPr/>
        </p:nvSpPr>
        <p:spPr>
          <a:xfrm>
            <a:off x="855676" y="211010"/>
            <a:ext cx="65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Development: Art created by BIY AI Engineers</a:t>
            </a:r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2CEF076B-E72B-6136-5042-0E68C1EF7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6184D-2814-90CA-9A42-8E8D4A933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92" y="677595"/>
            <a:ext cx="11112616" cy="55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3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728132" y="394692"/>
            <a:ext cx="51638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Skills we will exercise: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Planning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Appreciating principles of graphic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Balancing rules with creativity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Coding with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A954FB-E694-BF2E-C7B4-C5E1586C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750" y="2605683"/>
            <a:ext cx="8191500" cy="3857625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723E60E-F09D-CCC8-76F6-926FACE70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2852256" y="1043732"/>
            <a:ext cx="393443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Problem:</a:t>
            </a:r>
          </a:p>
          <a:p>
            <a:r>
              <a:rPr lang="en-US" dirty="0"/>
              <a:t>It often takes creative thinking to </a:t>
            </a:r>
          </a:p>
          <a:p>
            <a:r>
              <a:rPr lang="en-US" dirty="0"/>
              <a:t>solve difficult problems.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92D050"/>
                </a:solidFill>
              </a:rPr>
              <a:t>Our Mission: </a:t>
            </a:r>
          </a:p>
          <a:p>
            <a:r>
              <a:rPr lang="en-US" dirty="0"/>
              <a:t>Teach a robot to draw creatively.</a:t>
            </a:r>
          </a:p>
          <a:p>
            <a:r>
              <a:rPr lang="en-US" dirty="0"/>
              <a:t>(unique, thought-provoking designs)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BFF9BEE6-E653-96FF-672F-1C9E6ACD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4" name="Picture 3" descr="A blue and orange object with a hole in the middle&#10;&#10;Description automatically generated">
            <a:extLst>
              <a:ext uri="{FF2B5EF4-FFF2-40B4-BE49-F238E27FC236}">
                <a16:creationId xmlns:a16="http://schemas.microsoft.com/office/drawing/2014/main" id="{35982263-AE42-62C8-1300-24FA27E92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40" y="452639"/>
            <a:ext cx="1576374" cy="1933685"/>
          </a:xfrm>
          <a:prstGeom prst="rect">
            <a:avLst/>
          </a:prstGeom>
        </p:spPr>
      </p:pic>
      <p:pic>
        <p:nvPicPr>
          <p:cNvPr id="8" name="Picture 7" descr="A cartoon of a robot&#10;&#10;Description automatically generated">
            <a:extLst>
              <a:ext uri="{FF2B5EF4-FFF2-40B4-BE49-F238E27FC236}">
                <a16:creationId xmlns:a16="http://schemas.microsoft.com/office/drawing/2014/main" id="{296D1E58-6830-FE0E-4B16-59A3102612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6" r="36978"/>
          <a:stretch/>
        </p:blipFill>
        <p:spPr>
          <a:xfrm>
            <a:off x="7540683" y="3429000"/>
            <a:ext cx="1152088" cy="227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140903" y="562471"/>
            <a:ext cx="92614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Can a robot be creative?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FC390-7DF8-2230-D1E2-098FDB8C8CA2}"/>
              </a:ext>
            </a:extLst>
          </p:cNvPr>
          <p:cNvSpPr txBox="1"/>
          <p:nvPr/>
        </p:nvSpPr>
        <p:spPr>
          <a:xfrm>
            <a:off x="1140904" y="1237682"/>
            <a:ext cx="6778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it mean to be creative?</a:t>
            </a:r>
          </a:p>
          <a:p>
            <a:r>
              <a:rPr lang="en-US" dirty="0"/>
              <a:t>Creativity is defined as the ability to create something new through the use of your imagination, mind, and experiences.</a:t>
            </a:r>
          </a:p>
          <a:p>
            <a:endParaRPr lang="en-US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</a:rPr>
              <a:t>Why is it important to be creative?</a:t>
            </a:r>
          </a:p>
          <a:p>
            <a:r>
              <a:rPr lang="en-US" dirty="0"/>
              <a:t>To change, solve tough problems, and communicate, it is helpful to be creative.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Can a turtle or a robot be creative?</a:t>
            </a:r>
          </a:p>
          <a:p>
            <a:r>
              <a:rPr lang="en-US" dirty="0"/>
              <a:t>To survive, animals may do creative tasks.</a:t>
            </a:r>
          </a:p>
          <a:p>
            <a:endParaRPr lang="en-US" dirty="0"/>
          </a:p>
          <a:p>
            <a:r>
              <a:rPr lang="en-US" dirty="0"/>
              <a:t>By the above definition, robots can be creative at drawing images, composing music, writing stories, and programming.</a:t>
            </a:r>
          </a:p>
          <a:p>
            <a:endParaRPr lang="en-US" dirty="0"/>
          </a:p>
          <a:p>
            <a:r>
              <a:rPr lang="en-US" dirty="0"/>
              <a:t>It is an open question if robots will be able to add emotion and empathy to creative tasks.  (Artificial General Intelligence???)</a:t>
            </a:r>
          </a:p>
          <a:p>
            <a:endParaRPr lang="en-US" dirty="0"/>
          </a:p>
        </p:txBody>
      </p:sp>
      <p:pic>
        <p:nvPicPr>
          <p:cNvPr id="3" name="Picture 2" descr="A black and red symbol&#10;&#10;Description automatically generated">
            <a:extLst>
              <a:ext uri="{FF2B5EF4-FFF2-40B4-BE49-F238E27FC236}">
                <a16:creationId xmlns:a16="http://schemas.microsoft.com/office/drawing/2014/main" id="{5D7CAC0D-A345-0DCB-34C6-6BDF47F74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B93CED-310A-C9E4-EDA8-94320EE7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59" y="602215"/>
            <a:ext cx="3262147" cy="28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22120" y="369525"/>
            <a:ext cx="657696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Principles of famous art designs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Interesting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???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???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4A582-3EB5-68AE-166D-B9B76B7A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172" y="4041284"/>
            <a:ext cx="3411491" cy="2271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7077D6-6904-A088-A2DF-8BA35A8BE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9" y="4041284"/>
            <a:ext cx="2875645" cy="22710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616C9-C7BE-4F0D-1E41-C08794F81D82}"/>
              </a:ext>
            </a:extLst>
          </p:cNvPr>
          <p:cNvSpPr txBox="1"/>
          <p:nvPr/>
        </p:nvSpPr>
        <p:spPr>
          <a:xfrm>
            <a:off x="830510" y="369115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Mondrian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18AB8-B51E-162F-A0A2-D0F3E6303E26}"/>
              </a:ext>
            </a:extLst>
          </p:cNvPr>
          <p:cNvSpPr txBox="1"/>
          <p:nvPr/>
        </p:nvSpPr>
        <p:spPr>
          <a:xfrm>
            <a:off x="3961005" y="3675776"/>
            <a:ext cx="85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72C18-DE3C-DE39-A8FB-0C784216069C}"/>
              </a:ext>
            </a:extLst>
          </p:cNvPr>
          <p:cNvSpPr txBox="1"/>
          <p:nvPr/>
        </p:nvSpPr>
        <p:spPr>
          <a:xfrm>
            <a:off x="7685728" y="3675776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Kandinski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7ECE9-74B0-E073-9CD2-855AA8086809}"/>
              </a:ext>
            </a:extLst>
          </p:cNvPr>
          <p:cNvSpPr txBox="1"/>
          <p:nvPr/>
        </p:nvSpPr>
        <p:spPr>
          <a:xfrm>
            <a:off x="822120" y="6545590"/>
            <a:ext cx="4285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3 of the 10 most famous modern artists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68242-DF52-F8AA-BDDC-224B2619D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69" y="4095697"/>
            <a:ext cx="2190663" cy="21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0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22120" y="369525"/>
            <a:ext cx="6576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Principles of famous art designs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Pleasing use of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Different or original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Makes you think or be emotional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397F24-4F96-E827-AC89-93F79EBC1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51" y="4095697"/>
            <a:ext cx="3334506" cy="21991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D59365-41F8-4D2A-93D4-05290DCF9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160" y="4101930"/>
            <a:ext cx="2954773" cy="219295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9A80F5-2EF3-BF76-095D-862EA0127274}"/>
              </a:ext>
            </a:extLst>
          </p:cNvPr>
          <p:cNvSpPr txBox="1"/>
          <p:nvPr/>
        </p:nvSpPr>
        <p:spPr>
          <a:xfrm>
            <a:off x="830510" y="36827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Mondrian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4554C2-A9F1-FFC5-62CA-1F365FA6EF70}"/>
              </a:ext>
            </a:extLst>
          </p:cNvPr>
          <p:cNvSpPr txBox="1"/>
          <p:nvPr/>
        </p:nvSpPr>
        <p:spPr>
          <a:xfrm>
            <a:off x="3793225" y="3667387"/>
            <a:ext cx="85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Pollock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F5929F-032C-DEEC-5E45-9E16407C06A8}"/>
              </a:ext>
            </a:extLst>
          </p:cNvPr>
          <p:cNvSpPr txBox="1"/>
          <p:nvPr/>
        </p:nvSpPr>
        <p:spPr>
          <a:xfrm>
            <a:off x="7551504" y="3667387"/>
            <a:ext cx="107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Kandinski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072B72-F7D9-87FB-C4A4-D38A8CEDBD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5" t="3140" r="3203"/>
          <a:stretch/>
        </p:blipFill>
        <p:spPr>
          <a:xfrm>
            <a:off x="875713" y="4049673"/>
            <a:ext cx="2273417" cy="23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30509" y="391345"/>
            <a:ext cx="75165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Art created by Build-It-Yourself members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Pleasing use of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Different or original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Makes you think or be emotional</a:t>
            </a:r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AF959-F0B6-757E-A31A-50C08A640D03}"/>
              </a:ext>
            </a:extLst>
          </p:cNvPr>
          <p:cNvSpPr txBox="1"/>
          <p:nvPr/>
        </p:nvSpPr>
        <p:spPr>
          <a:xfrm>
            <a:off x="2382473" y="6223210"/>
            <a:ext cx="654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https://turbofuture.com/misc/Everything-You-Wanted-To-Know-About-Dall-E-2-The-Amazing-AI-Artist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BA996-EAE5-FCC1-D33D-24BDB007A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462" y="3531873"/>
            <a:ext cx="3267588" cy="2482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E35516-B52A-9185-8DA8-70F9916F3DB9}"/>
              </a:ext>
            </a:extLst>
          </p:cNvPr>
          <p:cNvSpPr txBox="1"/>
          <p:nvPr/>
        </p:nvSpPr>
        <p:spPr>
          <a:xfrm>
            <a:off x="855676" y="3162541"/>
            <a:ext cx="193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Mondrian-inspired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E2F54-309B-24A1-A205-3A390DC45BFC}"/>
              </a:ext>
            </a:extLst>
          </p:cNvPr>
          <p:cNvSpPr txBox="1"/>
          <p:nvPr/>
        </p:nvSpPr>
        <p:spPr>
          <a:xfrm>
            <a:off x="4296564" y="3147161"/>
            <a:ext cx="167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Pollock-inspired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01567-A68B-7391-A0BB-9372EB94E5A3}"/>
              </a:ext>
            </a:extLst>
          </p:cNvPr>
          <p:cNvSpPr txBox="1"/>
          <p:nvPr/>
        </p:nvSpPr>
        <p:spPr>
          <a:xfrm>
            <a:off x="8197456" y="3147161"/>
            <a:ext cx="227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Kandinski</a:t>
            </a:r>
            <a:r>
              <a:rPr lang="en-US" dirty="0"/>
              <a:t>-inspired ???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50B207-8696-D014-DC75-D8706EDDB87A}"/>
              </a:ext>
            </a:extLst>
          </p:cNvPr>
          <p:cNvGrpSpPr/>
          <p:nvPr/>
        </p:nvGrpSpPr>
        <p:grpSpPr>
          <a:xfrm>
            <a:off x="981512" y="3531873"/>
            <a:ext cx="2860646" cy="2482826"/>
            <a:chOff x="1040235" y="3288592"/>
            <a:chExt cx="2860646" cy="248282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2202FD-40B6-1411-8589-BD0EC3E2D7A3}"/>
                </a:ext>
              </a:extLst>
            </p:cNvPr>
            <p:cNvSpPr/>
            <p:nvPr/>
          </p:nvSpPr>
          <p:spPr>
            <a:xfrm>
              <a:off x="1040235" y="3288592"/>
              <a:ext cx="2860646" cy="24828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E679FE-F0F5-77BE-FE15-4A1A48C4A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36405" y="3383864"/>
              <a:ext cx="2670871" cy="229228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34F69A4-DC6A-DCD2-863F-C26A854056E1}"/>
              </a:ext>
            </a:extLst>
          </p:cNvPr>
          <p:cNvSpPr/>
          <p:nvPr/>
        </p:nvSpPr>
        <p:spPr>
          <a:xfrm>
            <a:off x="8269124" y="3516493"/>
            <a:ext cx="3067200" cy="248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0D892-CB99-EE59-B07B-8C9FBB1BAB60}"/>
              </a:ext>
            </a:extLst>
          </p:cNvPr>
          <p:cNvSpPr txBox="1"/>
          <p:nvPr/>
        </p:nvSpPr>
        <p:spPr>
          <a:xfrm>
            <a:off x="5711768" y="1660869"/>
            <a:ext cx="1506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Balance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Focus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Rhythm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55676" y="403957"/>
            <a:ext cx="65769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Art created by DALL-E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Pleasing use of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Different or original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Makes you think or be emotional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DA57C-BBBC-6ABB-E472-81364F03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11" y="3288593"/>
            <a:ext cx="2672113" cy="2704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CCBB00-698C-69B0-E0A6-8EF285C71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448" y="3288593"/>
            <a:ext cx="2730954" cy="2704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27DC71-C5C3-38EF-73FA-EFB73CDFC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926" y="3288592"/>
            <a:ext cx="2684939" cy="2704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AF959-F0B6-757E-A31A-50C08A640D03}"/>
              </a:ext>
            </a:extLst>
          </p:cNvPr>
          <p:cNvSpPr txBox="1"/>
          <p:nvPr/>
        </p:nvSpPr>
        <p:spPr>
          <a:xfrm>
            <a:off x="2382473" y="6223210"/>
            <a:ext cx="654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6"/>
              </a:rPr>
              <a:t>https://turbofuture.com/misc/Everything-You-Wanted-To-Know-About-Dall-E-2-The-Amazing-AI-Artist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50812-5A6B-B533-EB1D-AA30B2CF5BCB}"/>
              </a:ext>
            </a:extLst>
          </p:cNvPr>
          <p:cNvSpPr txBox="1"/>
          <p:nvPr/>
        </p:nvSpPr>
        <p:spPr>
          <a:xfrm>
            <a:off x="5711768" y="1660869"/>
            <a:ext cx="1506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Balance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Focus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Rhythm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1325460" y="545693"/>
            <a:ext cx="729003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The BIY Project Management Process: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Discover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Document the problem and mission.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Profile the target audience.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Research.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Design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Storyboard a viral video.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Prompt Chat GPT to make suggestions.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Analyze the Chat GPT feedback.                                                       (What can we learn from Chat GPT?)</a:t>
            </a:r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>
                <a:solidFill>
                  <a:srgbClr val="7030A0"/>
                </a:solidFill>
              </a:rPr>
              <a:t>Develop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Find/create graphics that dramatize the storyboard.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Execute the video in Scratch.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Deploy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Share with the world.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Adjust to feedback.</a:t>
            </a:r>
          </a:p>
          <a:p>
            <a:pPr marL="514350" indent="-514350">
              <a:buFont typeface="+mj-lt"/>
              <a:buAutoNum type="alphaLcPeriod"/>
            </a:pPr>
            <a:endParaRPr lang="en-US" sz="3200" b="1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lphaL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19BAF-2D2F-2790-7A64-2CAC199CF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79" y="762000"/>
            <a:ext cx="3286125" cy="2667000"/>
          </a:xfrm>
          <a:prstGeom prst="rect">
            <a:avLst/>
          </a:prstGeom>
        </p:spPr>
      </p:pic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2CC11136-5078-9C9F-3744-37A689245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9B1B4-21E4-6271-9F90-D667BA47E4B5}"/>
              </a:ext>
            </a:extLst>
          </p:cNvPr>
          <p:cNvSpPr txBox="1"/>
          <p:nvPr/>
        </p:nvSpPr>
        <p:spPr>
          <a:xfrm>
            <a:off x="855676" y="403957"/>
            <a:ext cx="6576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Design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Art created by BIY AI Engineers</a:t>
            </a:r>
          </a:p>
          <a:p>
            <a:endParaRPr lang="en-US" dirty="0"/>
          </a:p>
          <a:p>
            <a:r>
              <a:rPr lang="en-US" dirty="0"/>
              <a:t>Expand on Mondrian’s style.</a:t>
            </a:r>
          </a:p>
          <a:p>
            <a:r>
              <a:rPr lang="en-US" dirty="0"/>
              <a:t>Paint horizontal and vertical lines of random lengths and widths.</a:t>
            </a:r>
          </a:p>
          <a:p>
            <a:r>
              <a:rPr lang="en-US" dirty="0"/>
              <a:t>Use primary colors</a:t>
            </a:r>
          </a:p>
          <a:p>
            <a:endParaRPr lang="en-US" dirty="0"/>
          </a:p>
          <a:p>
            <a:r>
              <a:rPr lang="en-US" dirty="0"/>
              <a:t>Expand on Pollock’s style.</a:t>
            </a:r>
          </a:p>
          <a:p>
            <a:r>
              <a:rPr lang="en-US" dirty="0"/>
              <a:t>Paint dots of different sizes.</a:t>
            </a:r>
          </a:p>
          <a:p>
            <a:endParaRPr lang="en-US" dirty="0"/>
          </a:p>
          <a:p>
            <a:r>
              <a:rPr lang="en-US" dirty="0"/>
              <a:t>Expand on Kandinsky’s style.</a:t>
            </a:r>
          </a:p>
          <a:p>
            <a:r>
              <a:rPr lang="en-US" dirty="0"/>
              <a:t>???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A black and red symbol&#10;&#10;Description automatically generated">
            <a:extLst>
              <a:ext uri="{FF2B5EF4-FFF2-40B4-BE49-F238E27FC236}">
                <a16:creationId xmlns:a16="http://schemas.microsoft.com/office/drawing/2014/main" id="{D34AB893-87A5-50BA-1A68-7610B3F6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916" y="6545590"/>
            <a:ext cx="1386397" cy="257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AF959-F0B6-757E-A31A-50C08A640D03}"/>
              </a:ext>
            </a:extLst>
          </p:cNvPr>
          <p:cNvSpPr txBox="1"/>
          <p:nvPr/>
        </p:nvSpPr>
        <p:spPr>
          <a:xfrm>
            <a:off x="2382473" y="6223210"/>
            <a:ext cx="654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https://turbofuture.com/misc/Everything-You-Wanted-To-Know-About-Dall-E-2-The-Amazing-AI-Artist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502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531</Words>
  <Application>Microsoft Office PowerPoint</Application>
  <PresentationFormat>Widescreen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27</cp:revision>
  <dcterms:created xsi:type="dcterms:W3CDTF">2024-01-03T01:11:26Z</dcterms:created>
  <dcterms:modified xsi:type="dcterms:W3CDTF">2024-01-12T14:01:42Z</dcterms:modified>
</cp:coreProperties>
</file>