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7" r:id="rId3"/>
    <p:sldId id="256" r:id="rId4"/>
    <p:sldId id="280" r:id="rId5"/>
    <p:sldId id="264" r:id="rId6"/>
    <p:sldId id="352" r:id="rId7"/>
    <p:sldId id="351" r:id="rId8"/>
    <p:sldId id="283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E03F3-5749-0526-17F4-C2B386525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4E670B-ADD7-6245-52C4-0E222593BF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A716B-299E-F555-905A-CC43F2E63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A587-F2B7-4721-A3EC-41398C6B0B15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970CB-024F-D33B-2FBE-512C0ADB5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7AD06-541C-F5D4-D774-DBC19308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C8D8-90DE-40B5-B2E5-41542880D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53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57D73-6124-505B-40F5-31DE08431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2AD6C2-5FD4-924F-54A9-DE280D37D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FA2CE-5B42-0BF7-A0A0-6F154ADCC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A587-F2B7-4721-A3EC-41398C6B0B15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720C0-6D89-3C7C-1AC5-CEDC05494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16FBB-3E3C-0769-25AE-184F25847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C8D8-90DE-40B5-B2E5-41542880D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75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43D089-73DB-6CAA-90BC-727E5BFA55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E5BB45-5D65-0A37-5C43-9A411C2C90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A0F1A-8D04-E875-9BF8-6CE2A07B8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A587-F2B7-4721-A3EC-41398C6B0B15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4FDAA-405A-2147-CDAA-50CAF2FC4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B7ECC-3FDE-5403-27D6-35819BEC9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C8D8-90DE-40B5-B2E5-41542880D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51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8E5BB-4652-785E-C5E9-4C78EB22B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3D055-9453-89A9-0214-DF2C549E8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4EC9B-83C1-2289-AB08-5B51BB813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A587-F2B7-4721-A3EC-41398C6B0B15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4B892-B530-C2A7-B526-F3A5DFE86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7E53F-DDCE-90FD-96FA-B8D72EE2C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C8D8-90DE-40B5-B2E5-41542880D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3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D8925-A9F9-6911-BD27-EFF5FF6BF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7E3BC-91C9-57AC-57E1-EDB7D6E38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B820F-1C45-F1D0-E4F0-A078CFA24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A587-F2B7-4721-A3EC-41398C6B0B15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3B2C1-6D41-97B7-B610-ECACE633A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B9866-A381-33EA-1977-CD8383345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C8D8-90DE-40B5-B2E5-41542880D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85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725F6-6BE2-2798-550F-77E133835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63698-EBAF-3D73-1D01-1676E6CFF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F60A23-61D5-07D9-D06E-D64B93E8A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8448C-FDBF-33CE-D863-B79978491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A587-F2B7-4721-A3EC-41398C6B0B15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C2FC8-8FA9-2305-A9E8-AAF7CC144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C5E5F1-4925-11DF-7031-08C2F181D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C8D8-90DE-40B5-B2E5-41542880D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91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9561D-3900-FB51-5A05-207DA3DF6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0335D-3EC4-40E7-E075-FAF4AC60B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923CA-6F52-8237-97C2-32602764A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8B937D-062E-CF00-6B70-26E258624F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0B7F18-462D-20BA-7757-C3080D874E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39BE18-4B13-6704-C306-EE37AA383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A587-F2B7-4721-A3EC-41398C6B0B15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F708ED-B9CE-1150-7387-769DCF65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ED42EE-82D2-B8A4-0167-B08CED153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C8D8-90DE-40B5-B2E5-41542880D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93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ED8EA-2A90-1ABB-9B3F-3E96922D7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579AA5-25BF-B1E5-528E-AA8D3771A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A587-F2B7-4721-A3EC-41398C6B0B15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5A6F58-1F29-17F0-4844-437BF57C8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4D0F08-43D5-6F6B-0ADB-2D0DAE0E1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C8D8-90DE-40B5-B2E5-41542880D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F6898B-9000-C00C-B6CE-22502C6E3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A587-F2B7-4721-A3EC-41398C6B0B15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044706-3C07-446E-667F-DADF92B18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DCD21C-2515-DD11-7F4D-E5A85DEE2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C8D8-90DE-40B5-B2E5-41542880D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8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FE704-AE4A-BEF8-E378-182743CE2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4316A-9D35-C6C5-8CA8-6F63DF3F8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61D62-816C-2187-86E5-B5E6D9F10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67F3E-45B2-BED3-C3CD-FAB4D37D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A587-F2B7-4721-A3EC-41398C6B0B15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CD54A2-7547-523F-666C-D17CFAF51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A7599-2F6A-7E75-58D3-2F099446B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C8D8-90DE-40B5-B2E5-41542880D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09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0672-2C35-DFBE-5217-6A8B015C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E91ED9-0160-C9C3-796F-D312057D22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91069A-B5A0-88E0-6F2A-4BC87E31B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678B8-671C-BF37-37DA-3355BDC8F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A587-F2B7-4721-A3EC-41398C6B0B15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1EFE39-AE34-3515-28F9-1BB56F263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D7BED-8851-3C28-B05A-7EC8DF168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C8D8-90DE-40B5-B2E5-41542880D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9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6FD3A1-3C47-3047-23EE-C2D6E45DA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07530-F56E-351D-B2F8-2FD4638E0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3A350-FE81-948D-1F5A-2F34B89FD1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FA587-F2B7-4721-A3EC-41398C6B0B15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0F2C5-ED3E-E772-257B-F6FC6869D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D54D2-D41B-1A4D-E325-61D665569B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FC8D8-90DE-40B5-B2E5-41542880D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2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scratch.mit.edu/projects/706757699/editor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urbofuture.com/misc/Everything-You-Wanted-To-Know-About-Dall-E-2-The-Amazing-AI-Artis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A6DD87-6658-EC0D-9CAC-AC0387848EB8}"/>
              </a:ext>
            </a:extLst>
          </p:cNvPr>
          <p:cNvSpPr/>
          <p:nvPr/>
        </p:nvSpPr>
        <p:spPr>
          <a:xfrm>
            <a:off x="2746691" y="375136"/>
            <a:ext cx="65476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Smart Robot Musician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Lab Book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9C63F3-6C9C-B9D4-D489-E3F3BBEBF11E}"/>
              </a:ext>
            </a:extLst>
          </p:cNvPr>
          <p:cNvSpPr txBox="1"/>
          <p:nvPr/>
        </p:nvSpPr>
        <p:spPr>
          <a:xfrm>
            <a:off x="4702706" y="2214693"/>
            <a:ext cx="2635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 Build-It-Yourself Team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AEC828-9CD1-A1B2-05F0-9BBDEA414555}"/>
              </a:ext>
            </a:extLst>
          </p:cNvPr>
          <p:cNvSpPr txBox="1"/>
          <p:nvPr/>
        </p:nvSpPr>
        <p:spPr>
          <a:xfrm>
            <a:off x="4831027" y="5901178"/>
            <a:ext cx="2529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Can a robot be creative?</a:t>
            </a:r>
          </a:p>
        </p:txBody>
      </p:sp>
      <p:pic>
        <p:nvPicPr>
          <p:cNvPr id="7" name="Picture 6" descr="A black and red symbol&#10;&#10;Description automatically generated">
            <a:extLst>
              <a:ext uri="{FF2B5EF4-FFF2-40B4-BE49-F238E27FC236}">
                <a16:creationId xmlns:a16="http://schemas.microsoft.com/office/drawing/2014/main" id="{D7D188C0-0103-60A2-4132-95D39A551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916" y="6545590"/>
            <a:ext cx="1386397" cy="2574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674255-478D-FC17-C6D3-BE94CD436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801" y="2825251"/>
            <a:ext cx="3147401" cy="283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05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19B1B4-21E4-6271-9F90-D667BA47E4B5}"/>
              </a:ext>
            </a:extLst>
          </p:cNvPr>
          <p:cNvSpPr txBox="1"/>
          <p:nvPr/>
        </p:nvSpPr>
        <p:spPr>
          <a:xfrm>
            <a:off x="2852256" y="1043732"/>
            <a:ext cx="416094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The Problem:</a:t>
            </a:r>
          </a:p>
          <a:p>
            <a:r>
              <a:rPr lang="en-US" dirty="0"/>
              <a:t>It often takes creative thinking to </a:t>
            </a:r>
          </a:p>
          <a:p>
            <a:r>
              <a:rPr lang="en-US" dirty="0"/>
              <a:t>solve difficult problems.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dirty="0">
              <a:solidFill>
                <a:srgbClr val="7030A0"/>
              </a:solidFill>
            </a:endParaRPr>
          </a:p>
          <a:p>
            <a:endParaRPr lang="en-US" sz="2400" dirty="0">
              <a:solidFill>
                <a:srgbClr val="7030A0"/>
              </a:solidFill>
            </a:endParaRPr>
          </a:p>
          <a:p>
            <a:r>
              <a:rPr lang="en-US" sz="3200" b="1" dirty="0">
                <a:solidFill>
                  <a:srgbClr val="92D050"/>
                </a:solidFill>
              </a:rPr>
              <a:t>Our Mission: </a:t>
            </a:r>
          </a:p>
          <a:p>
            <a:r>
              <a:rPr lang="en-US" dirty="0"/>
              <a:t>Teach a robot to compose creative music.</a:t>
            </a:r>
          </a:p>
          <a:p>
            <a:r>
              <a:rPr lang="en-US" dirty="0"/>
              <a:t>(unique, thought-provoking rifs)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 descr="A black and red symbol&#10;&#10;Description automatically generated">
            <a:extLst>
              <a:ext uri="{FF2B5EF4-FFF2-40B4-BE49-F238E27FC236}">
                <a16:creationId xmlns:a16="http://schemas.microsoft.com/office/drawing/2014/main" id="{BFF9BEE6-E653-96FF-672F-1C9E6ACDE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916" y="6545590"/>
            <a:ext cx="1386397" cy="257474"/>
          </a:xfrm>
          <a:prstGeom prst="rect">
            <a:avLst/>
          </a:prstGeom>
        </p:spPr>
      </p:pic>
      <p:pic>
        <p:nvPicPr>
          <p:cNvPr id="4" name="Picture 3" descr="A blue and orange object with a hole in the middle&#10;&#10;Description automatically generated">
            <a:extLst>
              <a:ext uri="{FF2B5EF4-FFF2-40B4-BE49-F238E27FC236}">
                <a16:creationId xmlns:a16="http://schemas.microsoft.com/office/drawing/2014/main" id="{35982263-AE42-62C8-1300-24FA27E92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540" y="452639"/>
            <a:ext cx="1576374" cy="1933685"/>
          </a:xfrm>
          <a:prstGeom prst="rect">
            <a:avLst/>
          </a:prstGeom>
        </p:spPr>
      </p:pic>
      <p:pic>
        <p:nvPicPr>
          <p:cNvPr id="8" name="Picture 7" descr="A cartoon of a robot&#10;&#10;Description automatically generated">
            <a:extLst>
              <a:ext uri="{FF2B5EF4-FFF2-40B4-BE49-F238E27FC236}">
                <a16:creationId xmlns:a16="http://schemas.microsoft.com/office/drawing/2014/main" id="{296D1E58-6830-FE0E-4B16-59A3102612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6" r="36978"/>
          <a:stretch/>
        </p:blipFill>
        <p:spPr>
          <a:xfrm>
            <a:off x="7540683" y="3429000"/>
            <a:ext cx="1152088" cy="227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59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19B1B4-21E4-6271-9F90-D667BA47E4B5}"/>
              </a:ext>
            </a:extLst>
          </p:cNvPr>
          <p:cNvSpPr txBox="1"/>
          <p:nvPr/>
        </p:nvSpPr>
        <p:spPr>
          <a:xfrm>
            <a:off x="1140903" y="562471"/>
            <a:ext cx="926144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Can a robot be creative?</a:t>
            </a:r>
          </a:p>
          <a:p>
            <a:endParaRPr lang="en-US" sz="2400" dirty="0">
              <a:solidFill>
                <a:srgbClr val="7030A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8FC390-7DF8-2230-D1E2-098FDB8C8CA2}"/>
              </a:ext>
            </a:extLst>
          </p:cNvPr>
          <p:cNvSpPr txBox="1"/>
          <p:nvPr/>
        </p:nvSpPr>
        <p:spPr>
          <a:xfrm>
            <a:off x="1140904" y="1237682"/>
            <a:ext cx="67783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does it mean to be creative?</a:t>
            </a:r>
          </a:p>
          <a:p>
            <a:r>
              <a:rPr lang="en-US" dirty="0"/>
              <a:t>Creativity is defined as the ability to create something new through the use of your imagination, mind, and experiences.</a:t>
            </a:r>
          </a:p>
          <a:p>
            <a:endParaRPr lang="en-US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FF0000"/>
                </a:solidFill>
              </a:rPr>
              <a:t>Why is it important to be creative?</a:t>
            </a:r>
          </a:p>
          <a:p>
            <a:r>
              <a:rPr lang="en-US" dirty="0"/>
              <a:t>To change, solve tough problems, and communicate, it is helpful to be creative.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Can a turtle or a robot be creative?</a:t>
            </a:r>
          </a:p>
          <a:p>
            <a:r>
              <a:rPr lang="en-US" dirty="0"/>
              <a:t>To survive, animals may do creative tasks.</a:t>
            </a:r>
          </a:p>
          <a:p>
            <a:endParaRPr lang="en-US" dirty="0"/>
          </a:p>
          <a:p>
            <a:r>
              <a:rPr lang="en-US" dirty="0"/>
              <a:t>By the above definition, robots can be creative at drawing images, composing music, writing stories, and programming.</a:t>
            </a:r>
          </a:p>
          <a:p>
            <a:endParaRPr lang="en-US" dirty="0"/>
          </a:p>
          <a:p>
            <a:r>
              <a:rPr lang="en-US" dirty="0"/>
              <a:t>It is an open question if robots will be able to add emotion and empathy to creative tasks.  (Artificial General Intelligence???)</a:t>
            </a:r>
          </a:p>
          <a:p>
            <a:endParaRPr lang="en-US" dirty="0"/>
          </a:p>
        </p:txBody>
      </p:sp>
      <p:pic>
        <p:nvPicPr>
          <p:cNvPr id="3" name="Picture 2" descr="A black and red symbol&#10;&#10;Description automatically generated">
            <a:extLst>
              <a:ext uri="{FF2B5EF4-FFF2-40B4-BE49-F238E27FC236}">
                <a16:creationId xmlns:a16="http://schemas.microsoft.com/office/drawing/2014/main" id="{5D7CAC0D-A345-0DCB-34C6-6BDF47F74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916" y="6545590"/>
            <a:ext cx="1386397" cy="2574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4B3370-4FB8-1D99-A057-5FD759224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9759" y="602215"/>
            <a:ext cx="3262147" cy="282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98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19B1B4-21E4-6271-9F90-D667BA47E4B5}"/>
              </a:ext>
            </a:extLst>
          </p:cNvPr>
          <p:cNvSpPr txBox="1"/>
          <p:nvPr/>
        </p:nvSpPr>
        <p:spPr>
          <a:xfrm>
            <a:off x="822120" y="369525"/>
            <a:ext cx="9706063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Research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Principles of basic music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Beats per measure 	4/4 time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Music dynamics 	1</a:t>
            </a:r>
            <a:r>
              <a:rPr lang="en-US" baseline="30000" dirty="0"/>
              <a:t>st</a:t>
            </a:r>
            <a:r>
              <a:rPr lang="en-US" dirty="0"/>
              <a:t> note in a measure is usually louder than </a:t>
            </a:r>
            <a:r>
              <a:rPr lang="en-US" dirty="0" err="1"/>
              <a:t>than</a:t>
            </a:r>
            <a:r>
              <a:rPr lang="en-US" dirty="0"/>
              <a:t> the other notes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Notes in a chord 	C, F, G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Tempo		Beats per minute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 descr="A black and red symbol&#10;&#10;Description automatically generated">
            <a:extLst>
              <a:ext uri="{FF2B5EF4-FFF2-40B4-BE49-F238E27FC236}">
                <a16:creationId xmlns:a16="http://schemas.microsoft.com/office/drawing/2014/main" id="{D34AB893-87A5-50BA-1A68-7610B3F6B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916" y="6545590"/>
            <a:ext cx="1386397" cy="25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06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19B1B4-21E4-6271-9F90-D667BA47E4B5}"/>
              </a:ext>
            </a:extLst>
          </p:cNvPr>
          <p:cNvSpPr txBox="1"/>
          <p:nvPr/>
        </p:nvSpPr>
        <p:spPr>
          <a:xfrm>
            <a:off x="1325460" y="545693"/>
            <a:ext cx="729003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The BIY Project Management Process: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Discover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Document the problem and mission.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Profile the target audience.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Research.</a:t>
            </a:r>
            <a:endParaRPr lang="en-US" sz="3200" b="1" dirty="0">
              <a:solidFill>
                <a:srgbClr val="7030A0"/>
              </a:solidFill>
            </a:endParaRPr>
          </a:p>
          <a:p>
            <a:r>
              <a:rPr lang="en-US" sz="3200" b="1" dirty="0">
                <a:solidFill>
                  <a:srgbClr val="7030A0"/>
                </a:solidFill>
              </a:rPr>
              <a:t>Design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Storyboard a viral video.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Prompt Chat GPT to make suggestions.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Analyze the Chat GPT feedback.                                                       (What can we learn from Chat GPT?)</a:t>
            </a:r>
            <a:endParaRPr lang="en-US" sz="3200" b="1" dirty="0">
              <a:solidFill>
                <a:srgbClr val="7030A0"/>
              </a:solidFill>
            </a:endParaRPr>
          </a:p>
          <a:p>
            <a:r>
              <a:rPr lang="en-US" sz="3200" b="1" dirty="0">
                <a:solidFill>
                  <a:srgbClr val="7030A0"/>
                </a:solidFill>
              </a:rPr>
              <a:t>Develop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Find/create graphics that dramatize the storyboard.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Execute the video in Scratch.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Deploy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Share with the world.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Adjust to feedback.</a:t>
            </a:r>
          </a:p>
          <a:p>
            <a:pPr marL="514350" indent="-514350">
              <a:buFont typeface="+mj-lt"/>
              <a:buAutoNum type="alphaLcPeriod"/>
            </a:pPr>
            <a:endParaRPr lang="en-US" sz="3200" b="1" dirty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lphaL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319BAF-2D2F-2790-7A64-2CAC199CF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479" y="762000"/>
            <a:ext cx="3286125" cy="2667000"/>
          </a:xfrm>
          <a:prstGeom prst="rect">
            <a:avLst/>
          </a:prstGeom>
        </p:spPr>
      </p:pic>
      <p:pic>
        <p:nvPicPr>
          <p:cNvPr id="2" name="Picture 1" descr="A black and red symbol&#10;&#10;Description automatically generated">
            <a:extLst>
              <a:ext uri="{FF2B5EF4-FFF2-40B4-BE49-F238E27FC236}">
                <a16:creationId xmlns:a16="http://schemas.microsoft.com/office/drawing/2014/main" id="{2CC11136-5078-9C9F-3744-37A689245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916" y="6545590"/>
            <a:ext cx="1386397" cy="25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45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C9037A-B5ED-42CF-976F-C864F8962A9C}"/>
              </a:ext>
            </a:extLst>
          </p:cNvPr>
          <p:cNvSpPr txBox="1"/>
          <p:nvPr/>
        </p:nvSpPr>
        <p:spPr>
          <a:xfrm>
            <a:off x="855676" y="403957"/>
            <a:ext cx="657696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Design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Music created by BIY AI Engineers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Music rules: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Our music will have 4 beats per measure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 first beat would be louder than the others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Each measure will play random notes in a chord (C,F,G)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b="1" dirty="0">
                <a:solidFill>
                  <a:srgbClr val="00B050"/>
                </a:solidFill>
              </a:rPr>
              <a:t>Conclusions:</a:t>
            </a:r>
          </a:p>
          <a:p>
            <a:r>
              <a:rPr lang="en-US" dirty="0"/>
              <a:t>Music with no rules tense not to sound good as music that follows the rules.</a:t>
            </a:r>
          </a:p>
          <a:p>
            <a:r>
              <a:rPr lang="en-US" dirty="0"/>
              <a:t>When the computer plays random notes within the rules it usually sounds creative and makes you </a:t>
            </a:r>
            <a:r>
              <a:rPr lang="en-US" dirty="0" err="1"/>
              <a:t>wanna</a:t>
            </a:r>
            <a:r>
              <a:rPr lang="en-US" dirty="0"/>
              <a:t> dance.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701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F875825-C960-5A2C-5117-C3EAB43B2276}"/>
              </a:ext>
            </a:extLst>
          </p:cNvPr>
          <p:cNvSpPr txBox="1"/>
          <p:nvPr/>
        </p:nvSpPr>
        <p:spPr>
          <a:xfrm>
            <a:off x="3948960" y="6301377"/>
            <a:ext cx="4001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2"/>
              </a:rPr>
              <a:t>https://scratch.mit.edu/projects/706757699/editor/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783E22-CBE7-63CC-4559-F6072AEED4C5}"/>
              </a:ext>
            </a:extLst>
          </p:cNvPr>
          <p:cNvSpPr txBox="1"/>
          <p:nvPr/>
        </p:nvSpPr>
        <p:spPr>
          <a:xfrm>
            <a:off x="855676" y="211010"/>
            <a:ext cx="6576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Development: Music created by BIY AI Engineers</a:t>
            </a:r>
          </a:p>
        </p:txBody>
      </p:sp>
      <p:pic>
        <p:nvPicPr>
          <p:cNvPr id="3" name="Picture 2" descr="A black and red symbol&#10;&#10;Description automatically generated">
            <a:extLst>
              <a:ext uri="{FF2B5EF4-FFF2-40B4-BE49-F238E27FC236}">
                <a16:creationId xmlns:a16="http://schemas.microsoft.com/office/drawing/2014/main" id="{2CEF076B-E72B-6136-5042-0E68C1EF73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916" y="6545590"/>
            <a:ext cx="1386397" cy="2574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359BA7-7E9D-5295-9EB9-AAC13B3B69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734" y="706231"/>
            <a:ext cx="10578517" cy="554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39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19B1B4-21E4-6271-9F90-D667BA47E4B5}"/>
              </a:ext>
            </a:extLst>
          </p:cNvPr>
          <p:cNvSpPr txBox="1"/>
          <p:nvPr/>
        </p:nvSpPr>
        <p:spPr>
          <a:xfrm>
            <a:off x="855676" y="403957"/>
            <a:ext cx="657696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Design and Develop new music</a:t>
            </a:r>
          </a:p>
          <a:p>
            <a:endParaRPr lang="en-US" dirty="0"/>
          </a:p>
          <a:p>
            <a:r>
              <a:rPr lang="en-US" dirty="0"/>
              <a:t>Research the rules of your favorite music genre.</a:t>
            </a:r>
          </a:p>
          <a:p>
            <a:endParaRPr lang="en-US" dirty="0"/>
          </a:p>
          <a:p>
            <a:r>
              <a:rPr lang="en-US" dirty="0"/>
              <a:t>Program the computer to play a drum or bass track and a melody track that plays randomly within your genre rules.</a:t>
            </a:r>
          </a:p>
          <a:p>
            <a:endParaRPr lang="en-US" dirty="0"/>
          </a:p>
          <a:p>
            <a:r>
              <a:rPr lang="en-US" dirty="0"/>
              <a:t>Define and program Mozart’s style.</a:t>
            </a:r>
          </a:p>
          <a:p>
            <a:endParaRPr lang="en-US" dirty="0"/>
          </a:p>
          <a:p>
            <a:r>
              <a:rPr lang="en-US" dirty="0"/>
              <a:t>Define and program Hip Hop style.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 descr="A black and red symbol&#10;&#10;Description automatically generated">
            <a:extLst>
              <a:ext uri="{FF2B5EF4-FFF2-40B4-BE49-F238E27FC236}">
                <a16:creationId xmlns:a16="http://schemas.microsoft.com/office/drawing/2014/main" id="{D34AB893-87A5-50BA-1A68-7610B3F6B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916" y="6545590"/>
            <a:ext cx="1386397" cy="2574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2AF959-F0B6-757E-A31A-50C08A640D03}"/>
              </a:ext>
            </a:extLst>
          </p:cNvPr>
          <p:cNvSpPr txBox="1"/>
          <p:nvPr/>
        </p:nvSpPr>
        <p:spPr>
          <a:xfrm>
            <a:off x="2382473" y="6223210"/>
            <a:ext cx="654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https://turbofuture.com/misc/Everything-You-Wanted-To-Know-About-Dall-E-2-The-Amazing-AI-Artist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25028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19B1B4-21E4-6271-9F90-D667BA47E4B5}"/>
              </a:ext>
            </a:extLst>
          </p:cNvPr>
          <p:cNvSpPr txBox="1"/>
          <p:nvPr/>
        </p:nvSpPr>
        <p:spPr>
          <a:xfrm>
            <a:off x="1728132" y="394692"/>
            <a:ext cx="51638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Skills we will exercise: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Planning projects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Appreciating principles of graphic design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Balancing rules with creativity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Coding with variables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A954FB-E694-BF2E-C7B4-C5E1586CB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750" y="2605683"/>
            <a:ext cx="8191500" cy="3857625"/>
          </a:xfrm>
          <a:prstGeom prst="rect">
            <a:avLst/>
          </a:prstGeom>
        </p:spPr>
      </p:pic>
      <p:pic>
        <p:nvPicPr>
          <p:cNvPr id="2" name="Picture 1" descr="A black and red symbol&#10;&#10;Description automatically generated">
            <a:extLst>
              <a:ext uri="{FF2B5EF4-FFF2-40B4-BE49-F238E27FC236}">
                <a16:creationId xmlns:a16="http://schemas.microsoft.com/office/drawing/2014/main" id="{2723E60E-F09D-CCC8-76F6-926FACE70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916" y="6545590"/>
            <a:ext cx="1386397" cy="25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85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6754</TotalTime>
  <Words>465</Words>
  <Application>Microsoft Office PowerPoint</Application>
  <PresentationFormat>Widescreen</PresentationFormat>
  <Paragraphs>94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galinato</dc:creator>
  <cp:lastModifiedBy>john galinato</cp:lastModifiedBy>
  <cp:revision>29</cp:revision>
  <dcterms:created xsi:type="dcterms:W3CDTF">2024-01-03T01:11:26Z</dcterms:created>
  <dcterms:modified xsi:type="dcterms:W3CDTF">2024-01-15T23:50:04Z</dcterms:modified>
</cp:coreProperties>
</file>