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514" r:id="rId3"/>
    <p:sldId id="541" r:id="rId4"/>
    <p:sldId id="516" r:id="rId5"/>
    <p:sldId id="575" r:id="rId6"/>
    <p:sldId id="513" r:id="rId7"/>
    <p:sldId id="577" r:id="rId8"/>
    <p:sldId id="520" r:id="rId9"/>
    <p:sldId id="521" r:id="rId10"/>
    <p:sldId id="522" r:id="rId11"/>
    <p:sldId id="578" r:id="rId12"/>
    <p:sldId id="553" r:id="rId13"/>
    <p:sldId id="257" r:id="rId14"/>
    <p:sldId id="550" r:id="rId15"/>
    <p:sldId id="552" r:id="rId16"/>
    <p:sldId id="359" r:id="rId17"/>
    <p:sldId id="518" r:id="rId18"/>
    <p:sldId id="517" r:id="rId19"/>
    <p:sldId id="545" r:id="rId20"/>
    <p:sldId id="519" r:id="rId21"/>
    <p:sldId id="540" r:id="rId22"/>
    <p:sldId id="258" r:id="rId23"/>
    <p:sldId id="259" r:id="rId24"/>
    <p:sldId id="547" r:id="rId25"/>
    <p:sldId id="548" r:id="rId26"/>
    <p:sldId id="549" r:id="rId27"/>
    <p:sldId id="576" r:id="rId28"/>
    <p:sldId id="260" r:id="rId29"/>
    <p:sldId id="583" r:id="rId30"/>
    <p:sldId id="559" r:id="rId31"/>
    <p:sldId id="582" r:id="rId32"/>
    <p:sldId id="562" r:id="rId33"/>
    <p:sldId id="569" r:id="rId34"/>
    <p:sldId id="563" r:id="rId35"/>
    <p:sldId id="564" r:id="rId36"/>
    <p:sldId id="565" r:id="rId37"/>
    <p:sldId id="566" r:id="rId38"/>
    <p:sldId id="567" r:id="rId39"/>
    <p:sldId id="571" r:id="rId40"/>
    <p:sldId id="572" r:id="rId41"/>
    <p:sldId id="574" r:id="rId42"/>
    <p:sldId id="570" r:id="rId43"/>
    <p:sldId id="581" r:id="rId44"/>
    <p:sldId id="568" r:id="rId45"/>
    <p:sldId id="560" r:id="rId46"/>
    <p:sldId id="558" r:id="rId47"/>
    <p:sldId id="556" r:id="rId48"/>
    <p:sldId id="554" r:id="rId49"/>
    <p:sldId id="555" r:id="rId50"/>
    <p:sldId id="561" r:id="rId51"/>
    <p:sldId id="573" r:id="rId52"/>
    <p:sldId id="523" r:id="rId53"/>
    <p:sldId id="524" r:id="rId54"/>
    <p:sldId id="529" r:id="rId55"/>
    <p:sldId id="543" r:id="rId56"/>
    <p:sldId id="542" r:id="rId57"/>
    <p:sldId id="544" r:id="rId58"/>
    <p:sldId id="536" r:id="rId59"/>
    <p:sldId id="579" r:id="rId60"/>
    <p:sldId id="532" r:id="rId61"/>
    <p:sldId id="538" r:id="rId62"/>
    <p:sldId id="531" r:id="rId63"/>
    <p:sldId id="537" r:id="rId64"/>
    <p:sldId id="539" r:id="rId65"/>
    <p:sldId id="533" r:id="rId66"/>
    <p:sldId id="534" r:id="rId67"/>
    <p:sldId id="535" r:id="rId68"/>
    <p:sldId id="580" r:id="rId69"/>
    <p:sldId id="502" r:id="rId70"/>
    <p:sldId id="505" r:id="rId71"/>
    <p:sldId id="503" r:id="rId72"/>
    <p:sldId id="506" r:id="rId73"/>
    <p:sldId id="507" r:id="rId74"/>
    <p:sldId id="509" r:id="rId75"/>
    <p:sldId id="510" r:id="rId76"/>
    <p:sldId id="511" r:id="rId77"/>
    <p:sldId id="512"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360" autoAdjust="0"/>
  </p:normalViewPr>
  <p:slideViewPr>
    <p:cSldViewPr snapToGrid="0">
      <p:cViewPr varScale="1">
        <p:scale>
          <a:sx n="63" d="100"/>
          <a:sy n="63" d="100"/>
        </p:scale>
        <p:origin x="1170" y="48"/>
      </p:cViewPr>
      <p:guideLst/>
    </p:cSldViewPr>
  </p:slideViewPr>
  <p:notesTextViewPr>
    <p:cViewPr>
      <p:scale>
        <a:sx n="3" d="2"/>
        <a:sy n="3" d="2"/>
      </p:scale>
      <p:origin x="0" y="0"/>
    </p:cViewPr>
  </p:notesTextViewPr>
  <p:sorterViewPr>
    <p:cViewPr varScale="1">
      <p:scale>
        <a:sx n="100" d="100"/>
        <a:sy n="100" d="100"/>
      </p:scale>
      <p:origin x="0" y="-148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3BCC4-9C66-402C-90E9-6267FF60C9B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3AA4D4B-B727-47D5-A423-5C90E0E3772A}">
      <dgm:prSet/>
      <dgm:spPr/>
      <dgm:t>
        <a:bodyPr/>
        <a:lstStyle/>
        <a:p>
          <a:pPr>
            <a:lnSpc>
              <a:spcPct val="100000"/>
            </a:lnSpc>
          </a:pPr>
          <a:r>
            <a:rPr lang="en-US"/>
            <a:t>Enhanced social connection, diet, overall productivity. Unlocked new survival adaptations, increased brain growth, improved human intelligence.</a:t>
          </a:r>
        </a:p>
      </dgm:t>
    </dgm:pt>
    <dgm:pt modelId="{B4010378-70D2-4E5D-B671-E7373CCA9551}" type="parTrans" cxnId="{92F7A3A7-78B5-456F-8AB5-95EB6BD93AC6}">
      <dgm:prSet/>
      <dgm:spPr/>
      <dgm:t>
        <a:bodyPr/>
        <a:lstStyle/>
        <a:p>
          <a:endParaRPr lang="en-US"/>
        </a:p>
      </dgm:t>
    </dgm:pt>
    <dgm:pt modelId="{BBDBAEB1-3FDC-4484-A48F-2FE94707D9C0}" type="sibTrans" cxnId="{92F7A3A7-78B5-456F-8AB5-95EB6BD93AC6}">
      <dgm:prSet/>
      <dgm:spPr/>
      <dgm:t>
        <a:bodyPr/>
        <a:lstStyle/>
        <a:p>
          <a:pPr>
            <a:lnSpc>
              <a:spcPct val="100000"/>
            </a:lnSpc>
          </a:pPr>
          <a:endParaRPr lang="en-US"/>
        </a:p>
      </dgm:t>
    </dgm:pt>
    <dgm:pt modelId="{75CBA4D6-D3DE-4630-A2F3-4673DC9CA148}">
      <dgm:prSet/>
      <dgm:spPr/>
      <dgm:t>
        <a:bodyPr/>
        <a:lstStyle/>
        <a:p>
          <a:pPr>
            <a:lnSpc>
              <a:spcPct val="100000"/>
            </a:lnSpc>
          </a:pPr>
          <a:r>
            <a:rPr lang="en-US"/>
            <a:t>With all its benefits, fire is notably dangerous. From its discovery, required careful management to prevent widespread destruction</a:t>
          </a:r>
        </a:p>
      </dgm:t>
    </dgm:pt>
    <dgm:pt modelId="{18455D52-13B9-4E74-AE82-D6796261A588}" type="parTrans" cxnId="{1A83666B-CECC-4522-82B9-E0EB3EDD372D}">
      <dgm:prSet/>
      <dgm:spPr/>
      <dgm:t>
        <a:bodyPr/>
        <a:lstStyle/>
        <a:p>
          <a:endParaRPr lang="en-US"/>
        </a:p>
      </dgm:t>
    </dgm:pt>
    <dgm:pt modelId="{CCA6E297-8E29-4988-A97F-AA11C727E243}" type="sibTrans" cxnId="{1A83666B-CECC-4522-82B9-E0EB3EDD372D}">
      <dgm:prSet/>
      <dgm:spPr/>
      <dgm:t>
        <a:bodyPr/>
        <a:lstStyle/>
        <a:p>
          <a:endParaRPr lang="en-US"/>
        </a:p>
      </dgm:t>
    </dgm:pt>
    <dgm:pt modelId="{5DC711BE-8C46-43FB-8006-42F7411512B4}" type="pres">
      <dgm:prSet presAssocID="{C1C3BCC4-9C66-402C-90E9-6267FF60C9BD}" presName="root" presStyleCnt="0">
        <dgm:presLayoutVars>
          <dgm:dir/>
          <dgm:resizeHandles val="exact"/>
        </dgm:presLayoutVars>
      </dgm:prSet>
      <dgm:spPr/>
    </dgm:pt>
    <dgm:pt modelId="{63480508-9B67-48D5-95F3-6E8E5C9EA0F1}" type="pres">
      <dgm:prSet presAssocID="{C1C3BCC4-9C66-402C-90E9-6267FF60C9BD}" presName="container" presStyleCnt="0">
        <dgm:presLayoutVars>
          <dgm:dir/>
          <dgm:resizeHandles val="exact"/>
        </dgm:presLayoutVars>
      </dgm:prSet>
      <dgm:spPr/>
    </dgm:pt>
    <dgm:pt modelId="{52324221-9DCB-4EF9-8E2E-DC96D3818FE1}" type="pres">
      <dgm:prSet presAssocID="{73AA4D4B-B727-47D5-A423-5C90E0E3772A}" presName="compNode" presStyleCnt="0"/>
      <dgm:spPr/>
    </dgm:pt>
    <dgm:pt modelId="{359B79D8-66D7-4AEA-8B0F-5A189B717374}" type="pres">
      <dgm:prSet presAssocID="{73AA4D4B-B727-47D5-A423-5C90E0E3772A}" presName="iconBgRect" presStyleLbl="bgShp" presStyleIdx="0" presStyleCnt="2"/>
      <dgm:spPr/>
    </dgm:pt>
    <dgm:pt modelId="{78119459-19A2-439F-BC9D-DD7C48C17ABA}" type="pres">
      <dgm:prSet presAssocID="{73AA4D4B-B727-47D5-A423-5C90E0E377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lue"/>
        </a:ext>
      </dgm:extLst>
    </dgm:pt>
    <dgm:pt modelId="{8A041B2A-0D18-4C6E-882E-64152791B8D2}" type="pres">
      <dgm:prSet presAssocID="{73AA4D4B-B727-47D5-A423-5C90E0E3772A}" presName="spaceRect" presStyleCnt="0"/>
      <dgm:spPr/>
    </dgm:pt>
    <dgm:pt modelId="{8234E346-F539-4D30-9BBC-2BEEEA352DC4}" type="pres">
      <dgm:prSet presAssocID="{73AA4D4B-B727-47D5-A423-5C90E0E3772A}" presName="textRect" presStyleLbl="revTx" presStyleIdx="0" presStyleCnt="2">
        <dgm:presLayoutVars>
          <dgm:chMax val="1"/>
          <dgm:chPref val="1"/>
        </dgm:presLayoutVars>
      </dgm:prSet>
      <dgm:spPr/>
    </dgm:pt>
    <dgm:pt modelId="{81D8126F-CC89-48BA-B1D9-2B1EDFB08E92}" type="pres">
      <dgm:prSet presAssocID="{BBDBAEB1-3FDC-4484-A48F-2FE94707D9C0}" presName="sibTrans" presStyleLbl="sibTrans2D1" presStyleIdx="0" presStyleCnt="0"/>
      <dgm:spPr/>
    </dgm:pt>
    <dgm:pt modelId="{69833ED4-97E5-4659-AD89-A01C35422445}" type="pres">
      <dgm:prSet presAssocID="{75CBA4D6-D3DE-4630-A2F3-4673DC9CA148}" presName="compNode" presStyleCnt="0"/>
      <dgm:spPr/>
    </dgm:pt>
    <dgm:pt modelId="{25BDF3F0-8C9C-4C16-8050-0AD4E0BCD539}" type="pres">
      <dgm:prSet presAssocID="{75CBA4D6-D3DE-4630-A2F3-4673DC9CA148}" presName="iconBgRect" presStyleLbl="bgShp" presStyleIdx="1" presStyleCnt="2"/>
      <dgm:spPr/>
    </dgm:pt>
    <dgm:pt modelId="{54F49C29-71F1-423A-ADB2-9BBC30B26BB4}" type="pres">
      <dgm:prSet presAssocID="{75CBA4D6-D3DE-4630-A2F3-4673DC9CA1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
        </a:ext>
      </dgm:extLst>
    </dgm:pt>
    <dgm:pt modelId="{DDA1DCD8-6067-44C6-BD83-A8ED96FF2CCE}" type="pres">
      <dgm:prSet presAssocID="{75CBA4D6-D3DE-4630-A2F3-4673DC9CA148}" presName="spaceRect" presStyleCnt="0"/>
      <dgm:spPr/>
    </dgm:pt>
    <dgm:pt modelId="{BEEA4C12-3800-4570-8780-035B76242716}" type="pres">
      <dgm:prSet presAssocID="{75CBA4D6-D3DE-4630-A2F3-4673DC9CA148}" presName="textRect" presStyleLbl="revTx" presStyleIdx="1" presStyleCnt="2">
        <dgm:presLayoutVars>
          <dgm:chMax val="1"/>
          <dgm:chPref val="1"/>
        </dgm:presLayoutVars>
      </dgm:prSet>
      <dgm:spPr/>
    </dgm:pt>
  </dgm:ptLst>
  <dgm:cxnLst>
    <dgm:cxn modelId="{1A83666B-CECC-4522-82B9-E0EB3EDD372D}" srcId="{C1C3BCC4-9C66-402C-90E9-6267FF60C9BD}" destId="{75CBA4D6-D3DE-4630-A2F3-4673DC9CA148}" srcOrd="1" destOrd="0" parTransId="{18455D52-13B9-4E74-AE82-D6796261A588}" sibTransId="{CCA6E297-8E29-4988-A97F-AA11C727E243}"/>
    <dgm:cxn modelId="{6C7FCF50-BC42-4562-A444-27A3928EE7FB}" type="presOf" srcId="{73AA4D4B-B727-47D5-A423-5C90E0E3772A}" destId="{8234E346-F539-4D30-9BBC-2BEEEA352DC4}" srcOrd="0" destOrd="0" presId="urn:microsoft.com/office/officeart/2018/2/layout/IconCircleList"/>
    <dgm:cxn modelId="{1B538390-49A1-4EE1-9C01-5C534994B24D}" type="presOf" srcId="{C1C3BCC4-9C66-402C-90E9-6267FF60C9BD}" destId="{5DC711BE-8C46-43FB-8006-42F7411512B4}" srcOrd="0" destOrd="0" presId="urn:microsoft.com/office/officeart/2018/2/layout/IconCircleList"/>
    <dgm:cxn modelId="{92F7A3A7-78B5-456F-8AB5-95EB6BD93AC6}" srcId="{C1C3BCC4-9C66-402C-90E9-6267FF60C9BD}" destId="{73AA4D4B-B727-47D5-A423-5C90E0E3772A}" srcOrd="0" destOrd="0" parTransId="{B4010378-70D2-4E5D-B671-E7373CCA9551}" sibTransId="{BBDBAEB1-3FDC-4484-A48F-2FE94707D9C0}"/>
    <dgm:cxn modelId="{40AA36CD-2F14-4BCD-AC83-C5ED006B9F85}" type="presOf" srcId="{BBDBAEB1-3FDC-4484-A48F-2FE94707D9C0}" destId="{81D8126F-CC89-48BA-B1D9-2B1EDFB08E92}" srcOrd="0" destOrd="0" presId="urn:microsoft.com/office/officeart/2018/2/layout/IconCircleList"/>
    <dgm:cxn modelId="{9FBB7FDE-5D61-4CFB-8BBC-2AA71D635E2C}" type="presOf" srcId="{75CBA4D6-D3DE-4630-A2F3-4673DC9CA148}" destId="{BEEA4C12-3800-4570-8780-035B76242716}" srcOrd="0" destOrd="0" presId="urn:microsoft.com/office/officeart/2018/2/layout/IconCircleList"/>
    <dgm:cxn modelId="{7FD97FE7-46A2-4FD7-BFCB-7DF5506C19D3}" type="presParOf" srcId="{5DC711BE-8C46-43FB-8006-42F7411512B4}" destId="{63480508-9B67-48D5-95F3-6E8E5C9EA0F1}" srcOrd="0" destOrd="0" presId="urn:microsoft.com/office/officeart/2018/2/layout/IconCircleList"/>
    <dgm:cxn modelId="{D541BE5B-5FA9-4951-A257-0C38017D618F}" type="presParOf" srcId="{63480508-9B67-48D5-95F3-6E8E5C9EA0F1}" destId="{52324221-9DCB-4EF9-8E2E-DC96D3818FE1}" srcOrd="0" destOrd="0" presId="urn:microsoft.com/office/officeart/2018/2/layout/IconCircleList"/>
    <dgm:cxn modelId="{24C29BF1-2B82-481E-AAC9-2F62C8FF965D}" type="presParOf" srcId="{52324221-9DCB-4EF9-8E2E-DC96D3818FE1}" destId="{359B79D8-66D7-4AEA-8B0F-5A189B717374}" srcOrd="0" destOrd="0" presId="urn:microsoft.com/office/officeart/2018/2/layout/IconCircleList"/>
    <dgm:cxn modelId="{DF80BD0C-FFDB-48B1-B6EE-3BD0623A2516}" type="presParOf" srcId="{52324221-9DCB-4EF9-8E2E-DC96D3818FE1}" destId="{78119459-19A2-439F-BC9D-DD7C48C17ABA}" srcOrd="1" destOrd="0" presId="urn:microsoft.com/office/officeart/2018/2/layout/IconCircleList"/>
    <dgm:cxn modelId="{B7F5403D-9477-42A7-8D03-CE1533ABF707}" type="presParOf" srcId="{52324221-9DCB-4EF9-8E2E-DC96D3818FE1}" destId="{8A041B2A-0D18-4C6E-882E-64152791B8D2}" srcOrd="2" destOrd="0" presId="urn:microsoft.com/office/officeart/2018/2/layout/IconCircleList"/>
    <dgm:cxn modelId="{8561CFE4-E5AB-46B0-B1F9-A6B70AF9F129}" type="presParOf" srcId="{52324221-9DCB-4EF9-8E2E-DC96D3818FE1}" destId="{8234E346-F539-4D30-9BBC-2BEEEA352DC4}" srcOrd="3" destOrd="0" presId="urn:microsoft.com/office/officeart/2018/2/layout/IconCircleList"/>
    <dgm:cxn modelId="{D8876E37-128A-4EC7-874D-CF5E47EE5118}" type="presParOf" srcId="{63480508-9B67-48D5-95F3-6E8E5C9EA0F1}" destId="{81D8126F-CC89-48BA-B1D9-2B1EDFB08E92}" srcOrd="1" destOrd="0" presId="urn:microsoft.com/office/officeart/2018/2/layout/IconCircleList"/>
    <dgm:cxn modelId="{71A92908-AEB9-44C5-AE8A-3538F9885110}" type="presParOf" srcId="{63480508-9B67-48D5-95F3-6E8E5C9EA0F1}" destId="{69833ED4-97E5-4659-AD89-A01C35422445}" srcOrd="2" destOrd="0" presId="urn:microsoft.com/office/officeart/2018/2/layout/IconCircleList"/>
    <dgm:cxn modelId="{419C37B9-20AF-4134-B4D6-CF1C4A79E6D7}" type="presParOf" srcId="{69833ED4-97E5-4659-AD89-A01C35422445}" destId="{25BDF3F0-8C9C-4C16-8050-0AD4E0BCD539}" srcOrd="0" destOrd="0" presId="urn:microsoft.com/office/officeart/2018/2/layout/IconCircleList"/>
    <dgm:cxn modelId="{5B5BF7A4-9F1B-4D8D-9047-8AF768D3DA1A}" type="presParOf" srcId="{69833ED4-97E5-4659-AD89-A01C35422445}" destId="{54F49C29-71F1-423A-ADB2-9BBC30B26BB4}" srcOrd="1" destOrd="0" presId="urn:microsoft.com/office/officeart/2018/2/layout/IconCircleList"/>
    <dgm:cxn modelId="{55B9F613-9E30-4BFB-8286-539C78940343}" type="presParOf" srcId="{69833ED4-97E5-4659-AD89-A01C35422445}" destId="{DDA1DCD8-6067-44C6-BD83-A8ED96FF2CCE}" srcOrd="2" destOrd="0" presId="urn:microsoft.com/office/officeart/2018/2/layout/IconCircleList"/>
    <dgm:cxn modelId="{A2A32FEC-10CE-4BCB-AB23-98C01937B0A2}" type="presParOf" srcId="{69833ED4-97E5-4659-AD89-A01C35422445}" destId="{BEEA4C12-3800-4570-8780-035B7624271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B79D8-66D7-4AEA-8B0F-5A189B717374}">
      <dsp:nvSpPr>
        <dsp:cNvPr id="0" name=""/>
        <dsp:cNvSpPr/>
      </dsp:nvSpPr>
      <dsp:spPr>
        <a:xfrm>
          <a:off x="50032" y="1008086"/>
          <a:ext cx="1092369" cy="10923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19459-19A2-439F-BC9D-DD7C48C17ABA}">
      <dsp:nvSpPr>
        <dsp:cNvPr id="0" name=""/>
        <dsp:cNvSpPr/>
      </dsp:nvSpPr>
      <dsp:spPr>
        <a:xfrm>
          <a:off x="279430" y="1237484"/>
          <a:ext cx="633574" cy="63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4E346-F539-4D30-9BBC-2BEEEA352DC4}">
      <dsp:nvSpPr>
        <dsp:cNvPr id="0" name=""/>
        <dsp:cNvSpPr/>
      </dsp:nvSpPr>
      <dsp:spPr>
        <a:xfrm>
          <a:off x="1376480" y="1008086"/>
          <a:ext cx="2574869" cy="109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Enhanced social connection, diet, overall productivity. Unlocked new survival adaptations, increased brain growth, improved human intelligence.</a:t>
          </a:r>
        </a:p>
      </dsp:txBody>
      <dsp:txXfrm>
        <a:off x="1376480" y="1008086"/>
        <a:ext cx="2574869" cy="1092369"/>
      </dsp:txXfrm>
    </dsp:sp>
    <dsp:sp modelId="{25BDF3F0-8C9C-4C16-8050-0AD4E0BCD539}">
      <dsp:nvSpPr>
        <dsp:cNvPr id="0" name=""/>
        <dsp:cNvSpPr/>
      </dsp:nvSpPr>
      <dsp:spPr>
        <a:xfrm>
          <a:off x="4400002" y="1008086"/>
          <a:ext cx="1092369" cy="10923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9C29-71F1-423A-ADB2-9BBC30B26BB4}">
      <dsp:nvSpPr>
        <dsp:cNvPr id="0" name=""/>
        <dsp:cNvSpPr/>
      </dsp:nvSpPr>
      <dsp:spPr>
        <a:xfrm>
          <a:off x="4629399" y="1237484"/>
          <a:ext cx="633574" cy="63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A4C12-3800-4570-8780-035B76242716}">
      <dsp:nvSpPr>
        <dsp:cNvPr id="0" name=""/>
        <dsp:cNvSpPr/>
      </dsp:nvSpPr>
      <dsp:spPr>
        <a:xfrm>
          <a:off x="5726450" y="1008086"/>
          <a:ext cx="2574869" cy="109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With all its benefits, fire is notably dangerous. From its discovery, required careful management to prevent widespread destruction</a:t>
          </a:r>
        </a:p>
      </dsp:txBody>
      <dsp:txXfrm>
        <a:off x="5726450" y="1008086"/>
        <a:ext cx="2574869" cy="109236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DB132-94A9-485F-8201-C590F60CFC15}" type="datetimeFigureOut">
              <a:rPr lang="en-US" smtClean="0"/>
              <a:t>12/16/2025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AF3D9-13FA-4293-B2D9-6AB90C41233C}" type="slidenum">
              <a:rPr lang="en-US" smtClean="0"/>
              <a:t>‹#›</a:t>
            </a:fld>
            <a:endParaRPr lang="en-US"/>
          </a:p>
        </p:txBody>
      </p:sp>
    </p:spTree>
    <p:extLst>
      <p:ext uri="{BB962C8B-B14F-4D97-AF65-F5344CB8AC3E}">
        <p14:creationId xmlns:p14="http://schemas.microsoft.com/office/powerpoint/2010/main" val="266383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p>
        </p:txBody>
      </p:sp>
      <p:sp>
        <p:nvSpPr>
          <p:cNvPr id="4" name="Slide Number Placeholder 3"/>
          <p:cNvSpPr>
            <a:spLocks noGrp="1"/>
          </p:cNvSpPr>
          <p:nvPr>
            <p:ph type="sldNum" sz="quarter" idx="5"/>
          </p:nvPr>
        </p:nvSpPr>
        <p:spPr/>
        <p:txBody>
          <a:bodyPr/>
          <a:lstStyle/>
          <a:p>
            <a:fld id="{0C4AF3D9-13FA-4293-B2D9-6AB90C41233C}" type="slidenum">
              <a:rPr lang="en-US" smtClean="0"/>
              <a:t>15</a:t>
            </a:fld>
            <a:endParaRPr lang="en-US"/>
          </a:p>
        </p:txBody>
      </p:sp>
    </p:spTree>
    <p:extLst>
      <p:ext uri="{BB962C8B-B14F-4D97-AF65-F5344CB8AC3E}">
        <p14:creationId xmlns:p14="http://schemas.microsoft.com/office/powerpoint/2010/main" val="319535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E26F-3075-AA90-1123-D2FF1D008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B4EB9-B507-5685-E888-5569CA54A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44E70-D690-D698-EE87-294C9660E91E}"/>
              </a:ext>
            </a:extLst>
          </p:cNvPr>
          <p:cNvSpPr>
            <a:spLocks noGrp="1"/>
          </p:cNvSpPr>
          <p:nvPr>
            <p:ph type="body" idx="1"/>
          </p:nvPr>
        </p:nvSpPr>
        <p:spPr/>
        <p:txBody>
          <a:bodyPr/>
          <a:lstStyle/>
          <a:p>
            <a:pPr algn="l"/>
            <a:r>
              <a:rPr lang="en-US" sz="1200" b="0"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How does BIY guide kids to build and be skeptical in a way that  benefits the most people?</a:t>
            </a:r>
          </a:p>
          <a:p>
            <a:pPr algn="l"/>
            <a:endParaRPr lang="en-US" sz="1200" b="0"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4" name="Slide Number Placeholder 3">
            <a:extLst>
              <a:ext uri="{FF2B5EF4-FFF2-40B4-BE49-F238E27FC236}">
                <a16:creationId xmlns:a16="http://schemas.microsoft.com/office/drawing/2014/main" id="{C1F8A405-958E-C123-C13B-9959F3CE0748}"/>
              </a:ext>
            </a:extLst>
          </p:cNvPr>
          <p:cNvSpPr>
            <a:spLocks noGrp="1"/>
          </p:cNvSpPr>
          <p:nvPr>
            <p:ph type="sldNum" sz="quarter" idx="5"/>
          </p:nvPr>
        </p:nvSpPr>
        <p:spPr/>
        <p:txBody>
          <a:bodyPr/>
          <a:lstStyle/>
          <a:p>
            <a:fld id="{0C4AF3D9-13FA-4293-B2D9-6AB90C41233C}" type="slidenum">
              <a:rPr lang="en-US" smtClean="0"/>
              <a:t>29</a:t>
            </a:fld>
            <a:endParaRPr lang="en-US"/>
          </a:p>
        </p:txBody>
      </p:sp>
    </p:spTree>
    <p:extLst>
      <p:ext uri="{BB962C8B-B14F-4D97-AF65-F5344CB8AC3E}">
        <p14:creationId xmlns:p14="http://schemas.microsoft.com/office/powerpoint/2010/main" val="408521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A5E3-A1CF-FEF9-D4A4-AE7F6D973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DAEBE-2C0C-52CC-0431-DF0177146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7F9DE-8846-1D71-88FE-56BE1FA3A2B7}"/>
              </a:ext>
            </a:extLst>
          </p:cNvPr>
          <p:cNvSpPr>
            <a:spLocks noGrp="1"/>
          </p:cNvSpPr>
          <p:nvPr>
            <p:ph type="body" idx="1"/>
          </p:nvPr>
        </p:nvSpPr>
        <p:spPr/>
        <p:txBody>
          <a:bodyPr/>
          <a:lstStyle/>
          <a:p>
            <a:r>
              <a:rPr lang="en-US" dirty="0"/>
              <a:t>How does a community preserve its culture?</a:t>
            </a:r>
          </a:p>
          <a:p>
            <a:r>
              <a:rPr lang="en-US" dirty="0"/>
              <a:t>What is the environment that promotes the most freedom?</a:t>
            </a:r>
          </a:p>
        </p:txBody>
      </p:sp>
      <p:sp>
        <p:nvSpPr>
          <p:cNvPr id="4" name="Slide Number Placeholder 3">
            <a:extLst>
              <a:ext uri="{FF2B5EF4-FFF2-40B4-BE49-F238E27FC236}">
                <a16:creationId xmlns:a16="http://schemas.microsoft.com/office/drawing/2014/main" id="{E0555EA2-F2DC-D962-AB37-3715368928C7}"/>
              </a:ext>
            </a:extLst>
          </p:cNvPr>
          <p:cNvSpPr>
            <a:spLocks noGrp="1"/>
          </p:cNvSpPr>
          <p:nvPr>
            <p:ph type="sldNum" sz="quarter" idx="5"/>
          </p:nvPr>
        </p:nvSpPr>
        <p:spPr/>
        <p:txBody>
          <a:bodyPr/>
          <a:lstStyle/>
          <a:p>
            <a:fld id="{0C4AF3D9-13FA-4293-B2D9-6AB90C41233C}" type="slidenum">
              <a:rPr lang="en-US" smtClean="0"/>
              <a:t>30</a:t>
            </a:fld>
            <a:endParaRPr lang="en-US" dirty="0"/>
          </a:p>
        </p:txBody>
      </p:sp>
    </p:spTree>
    <p:extLst>
      <p:ext uri="{BB962C8B-B14F-4D97-AF65-F5344CB8AC3E}">
        <p14:creationId xmlns:p14="http://schemas.microsoft.com/office/powerpoint/2010/main" val="188149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59D5-981D-EC28-2F8A-7D017F03A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A0814-C3ED-2A23-E814-31CCD6C9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0EBB0-ECBB-EF3B-59AB-58066BBCC779}"/>
              </a:ext>
            </a:extLst>
          </p:cNvPr>
          <p:cNvSpPr>
            <a:spLocks noGrp="1"/>
          </p:cNvSpPr>
          <p:nvPr>
            <p:ph type="body" idx="1"/>
          </p:nvPr>
        </p:nvSpPr>
        <p:spPr/>
        <p:txBody>
          <a:bodyPr/>
          <a:lstStyle/>
          <a:p>
            <a:r>
              <a:rPr lang="en-US" dirty="0"/>
              <a:t>Project Plan</a:t>
            </a:r>
          </a:p>
        </p:txBody>
      </p:sp>
      <p:sp>
        <p:nvSpPr>
          <p:cNvPr id="4" name="Slide Number Placeholder 3">
            <a:extLst>
              <a:ext uri="{FF2B5EF4-FFF2-40B4-BE49-F238E27FC236}">
                <a16:creationId xmlns:a16="http://schemas.microsoft.com/office/drawing/2014/main" id="{7FF81B73-703E-618B-A3F3-198DF970A186}"/>
              </a:ext>
            </a:extLst>
          </p:cNvPr>
          <p:cNvSpPr>
            <a:spLocks noGrp="1"/>
          </p:cNvSpPr>
          <p:nvPr>
            <p:ph type="sldNum" sz="quarter" idx="5"/>
          </p:nvPr>
        </p:nvSpPr>
        <p:spPr/>
        <p:txBody>
          <a:bodyPr/>
          <a:lstStyle/>
          <a:p>
            <a:fld id="{0C4AF3D9-13FA-4293-B2D9-6AB90C41233C}" type="slidenum">
              <a:rPr lang="en-US" smtClean="0"/>
              <a:t>31</a:t>
            </a:fld>
            <a:endParaRPr lang="en-US" dirty="0"/>
          </a:p>
        </p:txBody>
      </p:sp>
    </p:spTree>
    <p:extLst>
      <p:ext uri="{BB962C8B-B14F-4D97-AF65-F5344CB8AC3E}">
        <p14:creationId xmlns:p14="http://schemas.microsoft.com/office/powerpoint/2010/main" val="103536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9562C-B1F2-F132-B3FE-C6EB7A6E3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DF9BC-BE83-90BA-1DC2-CEFADCDF6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EE2FE-A780-0601-1FB8-16056AFB3F3E}"/>
              </a:ext>
            </a:extLst>
          </p:cNvPr>
          <p:cNvSpPr>
            <a:spLocks noGrp="1"/>
          </p:cNvSpPr>
          <p:nvPr>
            <p:ph type="body" idx="1"/>
          </p:nvPr>
        </p:nvSpPr>
        <p:spPr/>
        <p:txBody>
          <a:bodyPr/>
          <a:lstStyle/>
          <a:p>
            <a:r>
              <a:rPr lang="en-US" dirty="0"/>
              <a:t>How did societies react to these inventions?</a:t>
            </a:r>
          </a:p>
          <a:p>
            <a:r>
              <a:rPr lang="en-US" dirty="0"/>
              <a:t>How quickly will powerful new tools evolve?</a:t>
            </a:r>
          </a:p>
        </p:txBody>
      </p:sp>
      <p:sp>
        <p:nvSpPr>
          <p:cNvPr id="4" name="Slide Number Placeholder 3">
            <a:extLst>
              <a:ext uri="{FF2B5EF4-FFF2-40B4-BE49-F238E27FC236}">
                <a16:creationId xmlns:a16="http://schemas.microsoft.com/office/drawing/2014/main" id="{E1ABCA04-B5B8-8C1A-0EA0-AA79285F388E}"/>
              </a:ext>
            </a:extLst>
          </p:cNvPr>
          <p:cNvSpPr>
            <a:spLocks noGrp="1"/>
          </p:cNvSpPr>
          <p:nvPr>
            <p:ph type="sldNum" sz="quarter" idx="5"/>
          </p:nvPr>
        </p:nvSpPr>
        <p:spPr/>
        <p:txBody>
          <a:bodyPr/>
          <a:lstStyle/>
          <a:p>
            <a:fld id="{0C4AF3D9-13FA-4293-B2D9-6AB90C41233C}" type="slidenum">
              <a:rPr lang="en-US" smtClean="0"/>
              <a:t>32</a:t>
            </a:fld>
            <a:endParaRPr lang="en-US"/>
          </a:p>
        </p:txBody>
      </p:sp>
    </p:spTree>
    <p:extLst>
      <p:ext uri="{BB962C8B-B14F-4D97-AF65-F5344CB8AC3E}">
        <p14:creationId xmlns:p14="http://schemas.microsoft.com/office/powerpoint/2010/main" val="289574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2A730-68A3-1172-EB10-97522E1E8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C9CDC-D359-33FE-F6D9-62D29B691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5E2C1-29BC-CF5D-40D9-3CFDD3247469}"/>
              </a:ext>
            </a:extLst>
          </p:cNvPr>
          <p:cNvSpPr>
            <a:spLocks noGrp="1"/>
          </p:cNvSpPr>
          <p:nvPr>
            <p:ph type="body" idx="1"/>
          </p:nvPr>
        </p:nvSpPr>
        <p:spPr/>
        <p:txBody>
          <a:bodyPr/>
          <a:lstStyle/>
          <a:p>
            <a:r>
              <a:rPr lang="en-US" dirty="0"/>
              <a:t>Major invention: Gun powder</a:t>
            </a:r>
          </a:p>
        </p:txBody>
      </p:sp>
      <p:sp>
        <p:nvSpPr>
          <p:cNvPr id="4" name="Slide Number Placeholder 3">
            <a:extLst>
              <a:ext uri="{FF2B5EF4-FFF2-40B4-BE49-F238E27FC236}">
                <a16:creationId xmlns:a16="http://schemas.microsoft.com/office/drawing/2014/main" id="{E43726D0-8E88-B36B-0271-C869C9397807}"/>
              </a:ext>
            </a:extLst>
          </p:cNvPr>
          <p:cNvSpPr>
            <a:spLocks noGrp="1"/>
          </p:cNvSpPr>
          <p:nvPr>
            <p:ph type="sldNum" sz="quarter" idx="5"/>
          </p:nvPr>
        </p:nvSpPr>
        <p:spPr/>
        <p:txBody>
          <a:bodyPr/>
          <a:lstStyle/>
          <a:p>
            <a:fld id="{0C4AF3D9-13FA-4293-B2D9-6AB90C41233C}" type="slidenum">
              <a:rPr lang="en-US" smtClean="0"/>
              <a:t>33</a:t>
            </a:fld>
            <a:endParaRPr lang="en-US"/>
          </a:p>
        </p:txBody>
      </p:sp>
    </p:spTree>
    <p:extLst>
      <p:ext uri="{BB962C8B-B14F-4D97-AF65-F5344CB8AC3E}">
        <p14:creationId xmlns:p14="http://schemas.microsoft.com/office/powerpoint/2010/main" val="270877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0ECE-E129-5B69-98CC-89D837F33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CB9E8-BA3E-CF78-E68C-ED23E691D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84F58-B7AB-6AD3-2EEB-09A4CB8D4E8F}"/>
              </a:ext>
            </a:extLst>
          </p:cNvPr>
          <p:cNvSpPr>
            <a:spLocks noGrp="1"/>
          </p:cNvSpPr>
          <p:nvPr>
            <p:ph type="body" idx="1"/>
          </p:nvPr>
        </p:nvSpPr>
        <p:spPr/>
        <p:txBody>
          <a:bodyPr/>
          <a:lstStyle/>
          <a:p>
            <a:r>
              <a:rPr lang="en-US" dirty="0"/>
              <a:t>Major inventions: Music, art, architecture, …</a:t>
            </a:r>
          </a:p>
        </p:txBody>
      </p:sp>
      <p:sp>
        <p:nvSpPr>
          <p:cNvPr id="4" name="Slide Number Placeholder 3">
            <a:extLst>
              <a:ext uri="{FF2B5EF4-FFF2-40B4-BE49-F238E27FC236}">
                <a16:creationId xmlns:a16="http://schemas.microsoft.com/office/drawing/2014/main" id="{AA89BB6C-F048-0772-0F0A-F945F6BA0F65}"/>
              </a:ext>
            </a:extLst>
          </p:cNvPr>
          <p:cNvSpPr>
            <a:spLocks noGrp="1"/>
          </p:cNvSpPr>
          <p:nvPr>
            <p:ph type="sldNum" sz="quarter" idx="5"/>
          </p:nvPr>
        </p:nvSpPr>
        <p:spPr/>
        <p:txBody>
          <a:bodyPr/>
          <a:lstStyle/>
          <a:p>
            <a:fld id="{0C4AF3D9-13FA-4293-B2D9-6AB90C41233C}" type="slidenum">
              <a:rPr lang="en-US" smtClean="0"/>
              <a:t>34</a:t>
            </a:fld>
            <a:endParaRPr lang="en-US" dirty="0"/>
          </a:p>
        </p:txBody>
      </p:sp>
    </p:spTree>
    <p:extLst>
      <p:ext uri="{BB962C8B-B14F-4D97-AF65-F5344CB8AC3E}">
        <p14:creationId xmlns:p14="http://schemas.microsoft.com/office/powerpoint/2010/main" val="401567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C8655-B4E4-DFB8-8D7A-5465BA876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A6403-540F-AF95-3BF4-FD35EB60D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0E2AA-2F64-9259-F23C-A00BD831025C}"/>
              </a:ext>
            </a:extLst>
          </p:cNvPr>
          <p:cNvSpPr>
            <a:spLocks noGrp="1"/>
          </p:cNvSpPr>
          <p:nvPr>
            <p:ph type="body" idx="1"/>
          </p:nvPr>
        </p:nvSpPr>
        <p:spPr/>
        <p:txBody>
          <a:bodyPr/>
          <a:lstStyle/>
          <a:p>
            <a:r>
              <a:rPr lang="en-US" dirty="0"/>
              <a:t>Printing press, steam engine, transportation made the masses more mobile and informed.  Less slavery?</a:t>
            </a:r>
          </a:p>
        </p:txBody>
      </p:sp>
      <p:sp>
        <p:nvSpPr>
          <p:cNvPr id="4" name="Slide Number Placeholder 3">
            <a:extLst>
              <a:ext uri="{FF2B5EF4-FFF2-40B4-BE49-F238E27FC236}">
                <a16:creationId xmlns:a16="http://schemas.microsoft.com/office/drawing/2014/main" id="{52268392-2027-82B2-D6D0-0DBFB98F00EB}"/>
              </a:ext>
            </a:extLst>
          </p:cNvPr>
          <p:cNvSpPr>
            <a:spLocks noGrp="1"/>
          </p:cNvSpPr>
          <p:nvPr>
            <p:ph type="sldNum" sz="quarter" idx="5"/>
          </p:nvPr>
        </p:nvSpPr>
        <p:spPr/>
        <p:txBody>
          <a:bodyPr/>
          <a:lstStyle/>
          <a:p>
            <a:fld id="{0C4AF3D9-13FA-4293-B2D9-6AB90C41233C}" type="slidenum">
              <a:rPr lang="en-US" smtClean="0"/>
              <a:t>35</a:t>
            </a:fld>
            <a:endParaRPr lang="en-US" dirty="0"/>
          </a:p>
        </p:txBody>
      </p:sp>
    </p:spTree>
    <p:extLst>
      <p:ext uri="{BB962C8B-B14F-4D97-AF65-F5344CB8AC3E}">
        <p14:creationId xmlns:p14="http://schemas.microsoft.com/office/powerpoint/2010/main" val="143214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A9699-F37F-7D73-A6B3-91C6220B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AB046-4BBB-90CF-1F96-D93F63636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52C0B-3921-BC11-43CB-A3C1DFC8AD43}"/>
              </a:ext>
            </a:extLst>
          </p:cNvPr>
          <p:cNvSpPr>
            <a:spLocks noGrp="1"/>
          </p:cNvSpPr>
          <p:nvPr>
            <p:ph type="body" idx="1"/>
          </p:nvPr>
        </p:nvSpPr>
        <p:spPr/>
        <p:txBody>
          <a:bodyPr/>
          <a:lstStyle/>
          <a:p>
            <a:r>
              <a:rPr lang="en-US" dirty="0"/>
              <a:t>Computers and the internet made the masses more productive and globally connected.</a:t>
            </a:r>
          </a:p>
        </p:txBody>
      </p:sp>
      <p:sp>
        <p:nvSpPr>
          <p:cNvPr id="4" name="Slide Number Placeholder 3">
            <a:extLst>
              <a:ext uri="{FF2B5EF4-FFF2-40B4-BE49-F238E27FC236}">
                <a16:creationId xmlns:a16="http://schemas.microsoft.com/office/drawing/2014/main" id="{F8A4DF26-1928-BC6C-93F9-56962C4D656A}"/>
              </a:ext>
            </a:extLst>
          </p:cNvPr>
          <p:cNvSpPr>
            <a:spLocks noGrp="1"/>
          </p:cNvSpPr>
          <p:nvPr>
            <p:ph type="sldNum" sz="quarter" idx="5"/>
          </p:nvPr>
        </p:nvSpPr>
        <p:spPr/>
        <p:txBody>
          <a:bodyPr/>
          <a:lstStyle/>
          <a:p>
            <a:fld id="{0C4AF3D9-13FA-4293-B2D9-6AB90C41233C}" type="slidenum">
              <a:rPr lang="en-US" smtClean="0"/>
              <a:t>36</a:t>
            </a:fld>
            <a:endParaRPr lang="en-US" dirty="0"/>
          </a:p>
        </p:txBody>
      </p:sp>
    </p:spTree>
    <p:extLst>
      <p:ext uri="{BB962C8B-B14F-4D97-AF65-F5344CB8AC3E}">
        <p14:creationId xmlns:p14="http://schemas.microsoft.com/office/powerpoint/2010/main" val="90149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4131-A190-6E78-49C7-4CB923C88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D66F1-B278-4CAA-EA5A-5BFA3F33A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7B3A9-24BF-3F2C-88BE-4D157CF83455}"/>
              </a:ext>
            </a:extLst>
          </p:cNvPr>
          <p:cNvSpPr>
            <a:spLocks noGrp="1"/>
          </p:cNvSpPr>
          <p:nvPr>
            <p:ph type="body" idx="1"/>
          </p:nvPr>
        </p:nvSpPr>
        <p:spPr/>
        <p:txBody>
          <a:bodyPr/>
          <a:lstStyle/>
          <a:p>
            <a:r>
              <a:rPr lang="en-US" dirty="0"/>
              <a:t>How will AI be used for good and for evil?</a:t>
            </a:r>
          </a:p>
        </p:txBody>
      </p:sp>
      <p:sp>
        <p:nvSpPr>
          <p:cNvPr id="4" name="Slide Number Placeholder 3">
            <a:extLst>
              <a:ext uri="{FF2B5EF4-FFF2-40B4-BE49-F238E27FC236}">
                <a16:creationId xmlns:a16="http://schemas.microsoft.com/office/drawing/2014/main" id="{B27FFF85-F11B-44B3-62CC-AFBBDEF3CDD3}"/>
              </a:ext>
            </a:extLst>
          </p:cNvPr>
          <p:cNvSpPr>
            <a:spLocks noGrp="1"/>
          </p:cNvSpPr>
          <p:nvPr>
            <p:ph type="sldNum" sz="quarter" idx="5"/>
          </p:nvPr>
        </p:nvSpPr>
        <p:spPr/>
        <p:txBody>
          <a:bodyPr/>
          <a:lstStyle/>
          <a:p>
            <a:fld id="{0C4AF3D9-13FA-4293-B2D9-6AB90C41233C}" type="slidenum">
              <a:rPr lang="en-US" smtClean="0"/>
              <a:t>37</a:t>
            </a:fld>
            <a:endParaRPr lang="en-US" dirty="0"/>
          </a:p>
        </p:txBody>
      </p:sp>
    </p:spTree>
    <p:extLst>
      <p:ext uri="{BB962C8B-B14F-4D97-AF65-F5344CB8AC3E}">
        <p14:creationId xmlns:p14="http://schemas.microsoft.com/office/powerpoint/2010/main" val="63603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D6BF-9200-C2B0-C352-11CE6F90E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C704D-CF02-20A2-C55D-EE78E81AA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3B307-E0BB-A716-6FEA-896D6D587047}"/>
              </a:ext>
            </a:extLst>
          </p:cNvPr>
          <p:cNvSpPr>
            <a:spLocks noGrp="1"/>
          </p:cNvSpPr>
          <p:nvPr>
            <p:ph type="body" idx="1"/>
          </p:nvPr>
        </p:nvSpPr>
        <p:spPr/>
        <p:txBody>
          <a:bodyPr/>
          <a:lstStyle/>
          <a:p>
            <a:r>
              <a:rPr lang="en-US" dirty="0"/>
              <a:t>Ancient Chinese philosophers saw balance between good and evil, optimism and pessimism, light and dark, man and woman.</a:t>
            </a:r>
          </a:p>
        </p:txBody>
      </p:sp>
      <p:sp>
        <p:nvSpPr>
          <p:cNvPr id="4" name="Slide Number Placeholder 3">
            <a:extLst>
              <a:ext uri="{FF2B5EF4-FFF2-40B4-BE49-F238E27FC236}">
                <a16:creationId xmlns:a16="http://schemas.microsoft.com/office/drawing/2014/main" id="{A76C0768-4453-73E9-D908-E1173D203B05}"/>
              </a:ext>
            </a:extLst>
          </p:cNvPr>
          <p:cNvSpPr>
            <a:spLocks noGrp="1"/>
          </p:cNvSpPr>
          <p:nvPr>
            <p:ph type="sldNum" sz="quarter" idx="5"/>
          </p:nvPr>
        </p:nvSpPr>
        <p:spPr/>
        <p:txBody>
          <a:bodyPr/>
          <a:lstStyle/>
          <a:p>
            <a:fld id="{0C4AF3D9-13FA-4293-B2D9-6AB90C41233C}" type="slidenum">
              <a:rPr lang="en-US" smtClean="0"/>
              <a:t>38</a:t>
            </a:fld>
            <a:endParaRPr lang="en-US" dirty="0"/>
          </a:p>
        </p:txBody>
      </p:sp>
    </p:spTree>
    <p:extLst>
      <p:ext uri="{BB962C8B-B14F-4D97-AF65-F5344CB8AC3E}">
        <p14:creationId xmlns:p14="http://schemas.microsoft.com/office/powerpoint/2010/main" val="256445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05C7-B50C-6BB5-69C9-66226C31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23874-5752-5752-AFD9-8A9A35164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2579-BD46-ADD4-A1D7-079541E36E67}"/>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48A8F44D-B81A-02D9-D6EE-ED98FFE89666}"/>
              </a:ext>
            </a:extLst>
          </p:cNvPr>
          <p:cNvSpPr>
            <a:spLocks noGrp="1"/>
          </p:cNvSpPr>
          <p:nvPr>
            <p:ph type="sldNum" sz="quarter" idx="5"/>
          </p:nvPr>
        </p:nvSpPr>
        <p:spPr/>
        <p:txBody>
          <a:bodyPr/>
          <a:lstStyle/>
          <a:p>
            <a:fld id="{C20C3478-FA39-4E7B-A6E7-219C3C1A0D83}" type="slidenum">
              <a:rPr lang="en-US" smtClean="0"/>
              <a:t>16</a:t>
            </a:fld>
            <a:endParaRPr lang="en-US"/>
          </a:p>
        </p:txBody>
      </p:sp>
    </p:spTree>
    <p:extLst>
      <p:ext uri="{BB962C8B-B14F-4D97-AF65-F5344CB8AC3E}">
        <p14:creationId xmlns:p14="http://schemas.microsoft.com/office/powerpoint/2010/main" val="161261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C3FA-BEFA-D8D1-F483-4ED2E89D4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1125A-D607-0973-1D0A-A5AC69708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EE95F-C558-54D3-4266-6EB32C0798DF}"/>
              </a:ext>
            </a:extLst>
          </p:cNvPr>
          <p:cNvSpPr>
            <a:spLocks noGrp="1"/>
          </p:cNvSpPr>
          <p:nvPr>
            <p:ph type="body" idx="1"/>
          </p:nvPr>
        </p:nvSpPr>
        <p:spPr/>
        <p:txBody>
          <a:bodyPr/>
          <a:lstStyle/>
          <a:p>
            <a:r>
              <a:rPr lang="en-US" dirty="0"/>
              <a:t>At BIY, we want our builders to believe more people are good than evil.  Therefore, we should trust fellow humans and minimize rules.</a:t>
            </a:r>
          </a:p>
        </p:txBody>
      </p:sp>
      <p:sp>
        <p:nvSpPr>
          <p:cNvPr id="4" name="Slide Number Placeholder 3">
            <a:extLst>
              <a:ext uri="{FF2B5EF4-FFF2-40B4-BE49-F238E27FC236}">
                <a16:creationId xmlns:a16="http://schemas.microsoft.com/office/drawing/2014/main" id="{115AC177-AAE3-3CE6-3C35-3DC8A0512A7A}"/>
              </a:ext>
            </a:extLst>
          </p:cNvPr>
          <p:cNvSpPr>
            <a:spLocks noGrp="1"/>
          </p:cNvSpPr>
          <p:nvPr>
            <p:ph type="sldNum" sz="quarter" idx="5"/>
          </p:nvPr>
        </p:nvSpPr>
        <p:spPr/>
        <p:txBody>
          <a:bodyPr/>
          <a:lstStyle/>
          <a:p>
            <a:fld id="{0C4AF3D9-13FA-4293-B2D9-6AB90C41233C}" type="slidenum">
              <a:rPr lang="en-US" smtClean="0"/>
              <a:t>39</a:t>
            </a:fld>
            <a:endParaRPr lang="en-US" dirty="0"/>
          </a:p>
        </p:txBody>
      </p:sp>
    </p:spTree>
    <p:extLst>
      <p:ext uri="{BB962C8B-B14F-4D97-AF65-F5344CB8AC3E}">
        <p14:creationId xmlns:p14="http://schemas.microsoft.com/office/powerpoint/2010/main" val="319012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B37B-E792-BB91-FC96-76999EE03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A3885-6B62-F389-EB58-14CDE264D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22661-EFC4-D721-8167-93AA7B54D678}"/>
              </a:ext>
            </a:extLst>
          </p:cNvPr>
          <p:cNvSpPr>
            <a:spLocks noGrp="1"/>
          </p:cNvSpPr>
          <p:nvPr>
            <p:ph type="body" idx="1"/>
          </p:nvPr>
        </p:nvSpPr>
        <p:spPr/>
        <p:txBody>
          <a:bodyPr/>
          <a:lstStyle/>
          <a:p>
            <a:r>
              <a:rPr lang="en-US" dirty="0"/>
              <a:t>Trust that good trumps evil and therefore minimize rules.</a:t>
            </a:r>
          </a:p>
        </p:txBody>
      </p:sp>
      <p:sp>
        <p:nvSpPr>
          <p:cNvPr id="4" name="Slide Number Placeholder 3">
            <a:extLst>
              <a:ext uri="{FF2B5EF4-FFF2-40B4-BE49-F238E27FC236}">
                <a16:creationId xmlns:a16="http://schemas.microsoft.com/office/drawing/2014/main" id="{2FD91509-6FF6-710A-B1D2-B197EC51AE9A}"/>
              </a:ext>
            </a:extLst>
          </p:cNvPr>
          <p:cNvSpPr>
            <a:spLocks noGrp="1"/>
          </p:cNvSpPr>
          <p:nvPr>
            <p:ph type="sldNum" sz="quarter" idx="5"/>
          </p:nvPr>
        </p:nvSpPr>
        <p:spPr/>
        <p:txBody>
          <a:bodyPr/>
          <a:lstStyle/>
          <a:p>
            <a:fld id="{0C4AF3D9-13FA-4293-B2D9-6AB90C41233C}" type="slidenum">
              <a:rPr lang="en-US" smtClean="0"/>
              <a:t>40</a:t>
            </a:fld>
            <a:endParaRPr lang="en-US" dirty="0"/>
          </a:p>
        </p:txBody>
      </p:sp>
    </p:spTree>
    <p:extLst>
      <p:ext uri="{BB962C8B-B14F-4D97-AF65-F5344CB8AC3E}">
        <p14:creationId xmlns:p14="http://schemas.microsoft.com/office/powerpoint/2010/main" val="86212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9EC7-E790-ED22-AB02-4AC768BE1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D8CC-FF69-F04E-7E4E-6EF00E758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3B97A-CCCB-7C90-32B5-E2BB1D26B584}"/>
              </a:ext>
            </a:extLst>
          </p:cNvPr>
          <p:cNvSpPr>
            <a:spLocks noGrp="1"/>
          </p:cNvSpPr>
          <p:nvPr>
            <p:ph type="body" idx="1"/>
          </p:nvPr>
        </p:nvSpPr>
        <p:spPr/>
        <p:txBody>
          <a:bodyPr/>
          <a:lstStyle/>
          <a:p>
            <a:r>
              <a:rPr lang="en-US" dirty="0"/>
              <a:t>On balance, the world gets better.</a:t>
            </a:r>
          </a:p>
        </p:txBody>
      </p:sp>
      <p:sp>
        <p:nvSpPr>
          <p:cNvPr id="4" name="Slide Number Placeholder 3">
            <a:extLst>
              <a:ext uri="{FF2B5EF4-FFF2-40B4-BE49-F238E27FC236}">
                <a16:creationId xmlns:a16="http://schemas.microsoft.com/office/drawing/2014/main" id="{B4C68806-B42D-E22A-331A-B30DAC8E4D09}"/>
              </a:ext>
            </a:extLst>
          </p:cNvPr>
          <p:cNvSpPr>
            <a:spLocks noGrp="1"/>
          </p:cNvSpPr>
          <p:nvPr>
            <p:ph type="sldNum" sz="quarter" idx="5"/>
          </p:nvPr>
        </p:nvSpPr>
        <p:spPr/>
        <p:txBody>
          <a:bodyPr/>
          <a:lstStyle/>
          <a:p>
            <a:fld id="{0C4AF3D9-13FA-4293-B2D9-6AB90C41233C}" type="slidenum">
              <a:rPr lang="en-US" smtClean="0"/>
              <a:t>41</a:t>
            </a:fld>
            <a:endParaRPr lang="en-US" dirty="0"/>
          </a:p>
        </p:txBody>
      </p:sp>
    </p:spTree>
    <p:extLst>
      <p:ext uri="{BB962C8B-B14F-4D97-AF65-F5344CB8AC3E}">
        <p14:creationId xmlns:p14="http://schemas.microsoft.com/office/powerpoint/2010/main" val="3557466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ED54-99EE-05E9-CFDB-E6A151D16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B0C8-B012-C1D3-F561-DAB6AD4B1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3C81F-E357-62C2-D975-5318C3E2C2A5}"/>
              </a:ext>
            </a:extLst>
          </p:cNvPr>
          <p:cNvSpPr>
            <a:spLocks noGrp="1"/>
          </p:cNvSpPr>
          <p:nvPr>
            <p:ph type="body" idx="1"/>
          </p:nvPr>
        </p:nvSpPr>
        <p:spPr/>
        <p:txBody>
          <a:bodyPr/>
          <a:lstStyle/>
          <a:p>
            <a:r>
              <a:rPr lang="en-US" dirty="0"/>
              <a:t>At BIY, Freedom is the goal.</a:t>
            </a:r>
          </a:p>
          <a:p>
            <a:r>
              <a:rPr lang="en-US" dirty="0"/>
              <a:t>But Peace (safety) and Prosperity (money) must come first. </a:t>
            </a:r>
          </a:p>
          <a:p>
            <a:r>
              <a:rPr lang="en-US" dirty="0"/>
              <a:t>Maslow said basic human needs are:</a:t>
            </a:r>
          </a:p>
          <a:p>
            <a:r>
              <a:rPr lang="en-US" b="1" dirty="0"/>
              <a:t>Physiological Needs</a:t>
            </a:r>
            <a:r>
              <a:rPr lang="en-US" dirty="0"/>
              <a:t> – Food, water, shelter, clothing, sleep. </a:t>
            </a:r>
            <a:r>
              <a:rPr lang="en-US" b="1" dirty="0"/>
              <a:t>Safety Needs</a:t>
            </a:r>
            <a:r>
              <a:rPr lang="en-US" dirty="0"/>
              <a:t> – Security, stability, protection, health, employment.</a:t>
            </a:r>
          </a:p>
          <a:p>
            <a:r>
              <a:rPr lang="en-US" b="1" dirty="0"/>
              <a:t>Love &amp; Belonging Needs</a:t>
            </a:r>
            <a:r>
              <a:rPr lang="en-US" dirty="0"/>
              <a:t> – Relationships, friendships, intimacy, community.</a:t>
            </a:r>
          </a:p>
          <a:p>
            <a:r>
              <a:rPr lang="en-US" b="1" dirty="0"/>
              <a:t>Esteem Needs</a:t>
            </a:r>
            <a:r>
              <a:rPr lang="en-US" dirty="0"/>
              <a:t> – Respect, recognition, achievement, confidence.</a:t>
            </a:r>
          </a:p>
          <a:p>
            <a:r>
              <a:rPr lang="en-US" b="1" dirty="0"/>
              <a:t>Self-Actualization</a:t>
            </a:r>
            <a:r>
              <a:rPr lang="en-US" dirty="0"/>
              <a:t> – Realizing one’s full potential, creativity, personal growth.</a:t>
            </a:r>
          </a:p>
          <a:p>
            <a:endParaRPr lang="en-US" dirty="0"/>
          </a:p>
        </p:txBody>
      </p:sp>
      <p:sp>
        <p:nvSpPr>
          <p:cNvPr id="4" name="Slide Number Placeholder 3">
            <a:extLst>
              <a:ext uri="{FF2B5EF4-FFF2-40B4-BE49-F238E27FC236}">
                <a16:creationId xmlns:a16="http://schemas.microsoft.com/office/drawing/2014/main" id="{67F22326-1170-74E4-7BF1-A8CAE3D5EE06}"/>
              </a:ext>
            </a:extLst>
          </p:cNvPr>
          <p:cNvSpPr>
            <a:spLocks noGrp="1"/>
          </p:cNvSpPr>
          <p:nvPr>
            <p:ph type="sldNum" sz="quarter" idx="5"/>
          </p:nvPr>
        </p:nvSpPr>
        <p:spPr/>
        <p:txBody>
          <a:bodyPr/>
          <a:lstStyle/>
          <a:p>
            <a:fld id="{0C4AF3D9-13FA-4293-B2D9-6AB90C41233C}" type="slidenum">
              <a:rPr lang="en-US" smtClean="0"/>
              <a:t>42</a:t>
            </a:fld>
            <a:endParaRPr lang="en-US" dirty="0"/>
          </a:p>
        </p:txBody>
      </p:sp>
    </p:spTree>
    <p:extLst>
      <p:ext uri="{BB962C8B-B14F-4D97-AF65-F5344CB8AC3E}">
        <p14:creationId xmlns:p14="http://schemas.microsoft.com/office/powerpoint/2010/main" val="2120426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4312-618F-FD65-2A7C-8C2618247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20DFD-36B2-FB3D-C4A1-6FF647B52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00346-1588-4263-E6E5-B9D7364F6D54}"/>
              </a:ext>
            </a:extLst>
          </p:cNvPr>
          <p:cNvSpPr>
            <a:spLocks noGrp="1"/>
          </p:cNvSpPr>
          <p:nvPr>
            <p:ph type="body" idx="1"/>
          </p:nvPr>
        </p:nvSpPr>
        <p:spPr/>
        <p:txBody>
          <a:bodyPr/>
          <a:lstStyle/>
          <a:p>
            <a:r>
              <a:rPr lang="en-US" dirty="0"/>
              <a:t>At BIY, Freedom is the goal.</a:t>
            </a:r>
          </a:p>
          <a:p>
            <a:r>
              <a:rPr lang="en-US" dirty="0"/>
              <a:t>But Peace (safety) and Prosperity (money) must come first. </a:t>
            </a:r>
          </a:p>
          <a:p>
            <a:r>
              <a:rPr lang="en-US" dirty="0"/>
              <a:t>Maslow said basic human needs are:</a:t>
            </a:r>
          </a:p>
          <a:p>
            <a:r>
              <a:rPr lang="en-US" b="1" dirty="0"/>
              <a:t>Physiological Needs</a:t>
            </a:r>
            <a:r>
              <a:rPr lang="en-US" dirty="0"/>
              <a:t> – Food, water, shelter, clothing, sleep. </a:t>
            </a:r>
            <a:r>
              <a:rPr lang="en-US" b="1" dirty="0"/>
              <a:t>Safety Needs</a:t>
            </a:r>
            <a:r>
              <a:rPr lang="en-US" dirty="0"/>
              <a:t> – Security, stability, protection, health, employment.</a:t>
            </a:r>
          </a:p>
          <a:p>
            <a:r>
              <a:rPr lang="en-US" b="1" dirty="0"/>
              <a:t>Love &amp; Belonging Needs</a:t>
            </a:r>
            <a:r>
              <a:rPr lang="en-US" dirty="0"/>
              <a:t> – Relationships, friendships, intimacy, community.</a:t>
            </a:r>
          </a:p>
          <a:p>
            <a:r>
              <a:rPr lang="en-US" b="1" dirty="0"/>
              <a:t>Esteem Needs</a:t>
            </a:r>
            <a:r>
              <a:rPr lang="en-US" dirty="0"/>
              <a:t> – Respect, recognition, achievement, confidence.</a:t>
            </a:r>
          </a:p>
          <a:p>
            <a:r>
              <a:rPr lang="en-US" b="1" dirty="0"/>
              <a:t>Self-Actualization</a:t>
            </a:r>
            <a:r>
              <a:rPr lang="en-US" dirty="0"/>
              <a:t> – Realizing one’s full potential, creativity, personal growth.</a:t>
            </a:r>
          </a:p>
          <a:p>
            <a:endParaRPr lang="en-US" dirty="0"/>
          </a:p>
        </p:txBody>
      </p:sp>
      <p:sp>
        <p:nvSpPr>
          <p:cNvPr id="4" name="Slide Number Placeholder 3">
            <a:extLst>
              <a:ext uri="{FF2B5EF4-FFF2-40B4-BE49-F238E27FC236}">
                <a16:creationId xmlns:a16="http://schemas.microsoft.com/office/drawing/2014/main" id="{793DC69F-CA94-657B-DB87-05676597D8B3}"/>
              </a:ext>
            </a:extLst>
          </p:cNvPr>
          <p:cNvSpPr>
            <a:spLocks noGrp="1"/>
          </p:cNvSpPr>
          <p:nvPr>
            <p:ph type="sldNum" sz="quarter" idx="5"/>
          </p:nvPr>
        </p:nvSpPr>
        <p:spPr/>
        <p:txBody>
          <a:bodyPr/>
          <a:lstStyle/>
          <a:p>
            <a:fld id="{0C4AF3D9-13FA-4293-B2D9-6AB90C41233C}" type="slidenum">
              <a:rPr lang="en-US" smtClean="0"/>
              <a:t>43</a:t>
            </a:fld>
            <a:endParaRPr lang="en-US" dirty="0"/>
          </a:p>
        </p:txBody>
      </p:sp>
    </p:spTree>
    <p:extLst>
      <p:ext uri="{BB962C8B-B14F-4D97-AF65-F5344CB8AC3E}">
        <p14:creationId xmlns:p14="http://schemas.microsoft.com/office/powerpoint/2010/main" val="70584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8660-AF78-6D0D-E4C9-1C0862250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5F83B-AA6F-571A-34CE-5C3A44C8F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EB4FA-346E-1D3E-643A-C48EA8206923}"/>
              </a:ext>
            </a:extLst>
          </p:cNvPr>
          <p:cNvSpPr>
            <a:spLocks noGrp="1"/>
          </p:cNvSpPr>
          <p:nvPr>
            <p:ph type="body" idx="1"/>
          </p:nvPr>
        </p:nvSpPr>
        <p:spPr/>
        <p:txBody>
          <a:bodyPr/>
          <a:lstStyle/>
          <a:p>
            <a:r>
              <a:rPr lang="en-US" dirty="0"/>
              <a:t>BIY’s challenge is to build a culture and environment where there are minimum rules and maximum freedom.</a:t>
            </a:r>
          </a:p>
        </p:txBody>
      </p:sp>
      <p:sp>
        <p:nvSpPr>
          <p:cNvPr id="4" name="Slide Number Placeholder 3">
            <a:extLst>
              <a:ext uri="{FF2B5EF4-FFF2-40B4-BE49-F238E27FC236}">
                <a16:creationId xmlns:a16="http://schemas.microsoft.com/office/drawing/2014/main" id="{E1106C8C-4226-A3A4-AF7F-1E4FE2B23427}"/>
              </a:ext>
            </a:extLst>
          </p:cNvPr>
          <p:cNvSpPr>
            <a:spLocks noGrp="1"/>
          </p:cNvSpPr>
          <p:nvPr>
            <p:ph type="sldNum" sz="quarter" idx="5"/>
          </p:nvPr>
        </p:nvSpPr>
        <p:spPr/>
        <p:txBody>
          <a:bodyPr/>
          <a:lstStyle/>
          <a:p>
            <a:fld id="{0C4AF3D9-13FA-4293-B2D9-6AB90C41233C}" type="slidenum">
              <a:rPr lang="en-US" smtClean="0"/>
              <a:t>44</a:t>
            </a:fld>
            <a:endParaRPr lang="en-US" dirty="0"/>
          </a:p>
        </p:txBody>
      </p:sp>
    </p:spTree>
    <p:extLst>
      <p:ext uri="{BB962C8B-B14F-4D97-AF65-F5344CB8AC3E}">
        <p14:creationId xmlns:p14="http://schemas.microsoft.com/office/powerpoint/2010/main" val="343631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96F1-C9DD-BE1D-C569-ABA604E49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B9F39-0621-9D9F-34C6-386677FBD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8E30A-E2C4-4518-880B-0043CED3CE78}"/>
              </a:ext>
            </a:extLst>
          </p:cNvPr>
          <p:cNvSpPr>
            <a:spLocks noGrp="1"/>
          </p:cNvSpPr>
          <p:nvPr>
            <p:ph type="body" idx="1"/>
          </p:nvPr>
        </p:nvSpPr>
        <p:spPr/>
        <p:txBody>
          <a:bodyPr/>
          <a:lstStyle/>
          <a:p>
            <a:r>
              <a:rPr lang="en-US" dirty="0"/>
              <a:t>First, we must set our values.</a:t>
            </a:r>
          </a:p>
          <a:p>
            <a:r>
              <a:rPr lang="en-US" dirty="0"/>
              <a:t>Then, we must be strong, smart, and open mined.</a:t>
            </a:r>
          </a:p>
        </p:txBody>
      </p:sp>
      <p:sp>
        <p:nvSpPr>
          <p:cNvPr id="4" name="Slide Number Placeholder 3">
            <a:extLst>
              <a:ext uri="{FF2B5EF4-FFF2-40B4-BE49-F238E27FC236}">
                <a16:creationId xmlns:a16="http://schemas.microsoft.com/office/drawing/2014/main" id="{955E9C2B-8C92-349A-35AD-C55742B5DE83}"/>
              </a:ext>
            </a:extLst>
          </p:cNvPr>
          <p:cNvSpPr>
            <a:spLocks noGrp="1"/>
          </p:cNvSpPr>
          <p:nvPr>
            <p:ph type="sldNum" sz="quarter" idx="5"/>
          </p:nvPr>
        </p:nvSpPr>
        <p:spPr/>
        <p:txBody>
          <a:bodyPr/>
          <a:lstStyle/>
          <a:p>
            <a:fld id="{0C4AF3D9-13FA-4293-B2D9-6AB90C41233C}" type="slidenum">
              <a:rPr lang="en-US" smtClean="0"/>
              <a:t>45</a:t>
            </a:fld>
            <a:endParaRPr lang="en-US" dirty="0"/>
          </a:p>
        </p:txBody>
      </p:sp>
    </p:spTree>
    <p:extLst>
      <p:ext uri="{BB962C8B-B14F-4D97-AF65-F5344CB8AC3E}">
        <p14:creationId xmlns:p14="http://schemas.microsoft.com/office/powerpoint/2010/main" val="930683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D6CA-CD31-AB82-ECF8-F4D4DA428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C5BE-AB70-8DF4-B2A5-3AC496AED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9B1BA-86D3-223D-E31B-F57D1EDA3E25}"/>
              </a:ext>
            </a:extLst>
          </p:cNvPr>
          <p:cNvSpPr>
            <a:spLocks noGrp="1"/>
          </p:cNvSpPr>
          <p:nvPr>
            <p:ph type="body" idx="1"/>
          </p:nvPr>
        </p:nvSpPr>
        <p:spPr/>
        <p:txBody>
          <a:bodyPr/>
          <a:lstStyle/>
          <a:p>
            <a:r>
              <a:rPr lang="en-US" dirty="0"/>
              <a:t>First, we must set our values.</a:t>
            </a:r>
          </a:p>
          <a:p>
            <a:r>
              <a:rPr lang="en-US" dirty="0"/>
              <a:t>Then, we must be strong, smart, and open mined.</a:t>
            </a:r>
          </a:p>
        </p:txBody>
      </p:sp>
      <p:sp>
        <p:nvSpPr>
          <p:cNvPr id="4" name="Slide Number Placeholder 3">
            <a:extLst>
              <a:ext uri="{FF2B5EF4-FFF2-40B4-BE49-F238E27FC236}">
                <a16:creationId xmlns:a16="http://schemas.microsoft.com/office/drawing/2014/main" id="{FBA9E5A0-445A-B159-B0E3-2CDF9D561B51}"/>
              </a:ext>
            </a:extLst>
          </p:cNvPr>
          <p:cNvSpPr>
            <a:spLocks noGrp="1"/>
          </p:cNvSpPr>
          <p:nvPr>
            <p:ph type="sldNum" sz="quarter" idx="5"/>
          </p:nvPr>
        </p:nvSpPr>
        <p:spPr/>
        <p:txBody>
          <a:bodyPr/>
          <a:lstStyle/>
          <a:p>
            <a:fld id="{0C4AF3D9-13FA-4293-B2D9-6AB90C41233C}" type="slidenum">
              <a:rPr lang="en-US" smtClean="0"/>
              <a:t>46</a:t>
            </a:fld>
            <a:endParaRPr lang="en-US" dirty="0"/>
          </a:p>
        </p:txBody>
      </p:sp>
    </p:spTree>
    <p:extLst>
      <p:ext uri="{BB962C8B-B14F-4D97-AF65-F5344CB8AC3E}">
        <p14:creationId xmlns:p14="http://schemas.microsoft.com/office/powerpoint/2010/main" val="2482930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3885-94B3-6D80-1979-9B74D371E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9228F-93D5-EF45-945C-E2F2177DA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2907E-8CC3-20F4-C5E9-27F666DF57A8}"/>
              </a:ext>
            </a:extLst>
          </p:cNvPr>
          <p:cNvSpPr>
            <a:spLocks noGrp="1"/>
          </p:cNvSpPr>
          <p:nvPr>
            <p:ph type="body" idx="1"/>
          </p:nvPr>
        </p:nvSpPr>
        <p:spPr/>
        <p:txBody>
          <a:bodyPr/>
          <a:lstStyle/>
          <a:p>
            <a:r>
              <a:rPr lang="en-US" dirty="0"/>
              <a:t>First, we must set our values.</a:t>
            </a:r>
          </a:p>
          <a:p>
            <a:r>
              <a:rPr lang="en-US" dirty="0"/>
              <a:t>Then, we must be strong, smart, and open mined.</a:t>
            </a:r>
          </a:p>
        </p:txBody>
      </p:sp>
      <p:sp>
        <p:nvSpPr>
          <p:cNvPr id="4" name="Slide Number Placeholder 3">
            <a:extLst>
              <a:ext uri="{FF2B5EF4-FFF2-40B4-BE49-F238E27FC236}">
                <a16:creationId xmlns:a16="http://schemas.microsoft.com/office/drawing/2014/main" id="{E41E252E-E1F1-E790-F519-F8D1DB5FDEF8}"/>
              </a:ext>
            </a:extLst>
          </p:cNvPr>
          <p:cNvSpPr>
            <a:spLocks noGrp="1"/>
          </p:cNvSpPr>
          <p:nvPr>
            <p:ph type="sldNum" sz="quarter" idx="5"/>
          </p:nvPr>
        </p:nvSpPr>
        <p:spPr/>
        <p:txBody>
          <a:bodyPr/>
          <a:lstStyle/>
          <a:p>
            <a:fld id="{0C4AF3D9-13FA-4293-B2D9-6AB90C41233C}" type="slidenum">
              <a:rPr lang="en-US" smtClean="0"/>
              <a:t>47</a:t>
            </a:fld>
            <a:endParaRPr lang="en-US" dirty="0"/>
          </a:p>
        </p:txBody>
      </p:sp>
    </p:spTree>
    <p:extLst>
      <p:ext uri="{BB962C8B-B14F-4D97-AF65-F5344CB8AC3E}">
        <p14:creationId xmlns:p14="http://schemas.microsoft.com/office/powerpoint/2010/main" val="260443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1F47-8BD8-C1FD-450B-39B8DB02F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1625D-F70C-5BA2-6F22-664857CD9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07B9A-6C01-18BA-3815-1A0A7867007F}"/>
              </a:ext>
            </a:extLst>
          </p:cNvPr>
          <p:cNvSpPr>
            <a:spLocks noGrp="1"/>
          </p:cNvSpPr>
          <p:nvPr>
            <p:ph type="body" idx="1"/>
          </p:nvPr>
        </p:nvSpPr>
        <p:spPr/>
        <p:txBody>
          <a:bodyPr/>
          <a:lstStyle/>
          <a:p>
            <a:r>
              <a:rPr lang="en-US" dirty="0"/>
              <a:t>In an AI world, EQ, AQ, and SQ will prevent robots from making you redundant.</a:t>
            </a:r>
          </a:p>
        </p:txBody>
      </p:sp>
      <p:sp>
        <p:nvSpPr>
          <p:cNvPr id="4" name="Slide Number Placeholder 3">
            <a:extLst>
              <a:ext uri="{FF2B5EF4-FFF2-40B4-BE49-F238E27FC236}">
                <a16:creationId xmlns:a16="http://schemas.microsoft.com/office/drawing/2014/main" id="{8E70AAA8-A9A9-844F-743F-2BEC49A5D974}"/>
              </a:ext>
            </a:extLst>
          </p:cNvPr>
          <p:cNvSpPr>
            <a:spLocks noGrp="1"/>
          </p:cNvSpPr>
          <p:nvPr>
            <p:ph type="sldNum" sz="quarter" idx="5"/>
          </p:nvPr>
        </p:nvSpPr>
        <p:spPr/>
        <p:txBody>
          <a:bodyPr/>
          <a:lstStyle/>
          <a:p>
            <a:fld id="{0C4AF3D9-13FA-4293-B2D9-6AB90C41233C}" type="slidenum">
              <a:rPr lang="en-US" smtClean="0"/>
              <a:t>48</a:t>
            </a:fld>
            <a:endParaRPr lang="en-US" dirty="0"/>
          </a:p>
        </p:txBody>
      </p:sp>
    </p:spTree>
    <p:extLst>
      <p:ext uri="{BB962C8B-B14F-4D97-AF65-F5344CB8AC3E}">
        <p14:creationId xmlns:p14="http://schemas.microsoft.com/office/powerpoint/2010/main" val="396228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41CC-4B7A-8DA5-FFF8-61447B592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3609F-E6D4-6808-081E-20C00C0DD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1CE6C-319A-B71E-2C02-E958B3319967}"/>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24520988-AAB8-EA63-8DCA-C1B1D46D3609}"/>
              </a:ext>
            </a:extLst>
          </p:cNvPr>
          <p:cNvSpPr>
            <a:spLocks noGrp="1"/>
          </p:cNvSpPr>
          <p:nvPr>
            <p:ph type="sldNum" sz="quarter" idx="5"/>
          </p:nvPr>
        </p:nvSpPr>
        <p:spPr/>
        <p:txBody>
          <a:bodyPr/>
          <a:lstStyle/>
          <a:p>
            <a:fld id="{C20C3478-FA39-4E7B-A6E7-219C3C1A0D83}" type="slidenum">
              <a:rPr lang="en-US" smtClean="0"/>
              <a:t>17</a:t>
            </a:fld>
            <a:endParaRPr lang="en-US"/>
          </a:p>
        </p:txBody>
      </p:sp>
    </p:spTree>
    <p:extLst>
      <p:ext uri="{BB962C8B-B14F-4D97-AF65-F5344CB8AC3E}">
        <p14:creationId xmlns:p14="http://schemas.microsoft.com/office/powerpoint/2010/main" val="370361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137F-6C78-E466-FB7B-937D38799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5D976-E362-7D2B-248D-67DF51922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8EF82-DBFB-B0B9-5E00-334A78E18D4F}"/>
              </a:ext>
            </a:extLst>
          </p:cNvPr>
          <p:cNvSpPr>
            <a:spLocks noGrp="1"/>
          </p:cNvSpPr>
          <p:nvPr>
            <p:ph type="body" idx="1"/>
          </p:nvPr>
        </p:nvSpPr>
        <p:spPr/>
        <p:txBody>
          <a:bodyPr/>
          <a:lstStyle/>
          <a:p>
            <a:r>
              <a:rPr lang="en-US" dirty="0"/>
              <a:t>9 skills will be highly valued.  BIY aims to exercise these skills in a series of 8-week projects.  Skill 9 is what most parents value highly.  Skills 1-3 will be what future companies will need to harmonize with AI.  Skills 4-8 will be needed to get useful things done.</a:t>
            </a:r>
          </a:p>
        </p:txBody>
      </p:sp>
      <p:sp>
        <p:nvSpPr>
          <p:cNvPr id="4" name="Slide Number Placeholder 3">
            <a:extLst>
              <a:ext uri="{FF2B5EF4-FFF2-40B4-BE49-F238E27FC236}">
                <a16:creationId xmlns:a16="http://schemas.microsoft.com/office/drawing/2014/main" id="{08B069DD-5914-BEDB-D665-A3C4E06CCF67}"/>
              </a:ext>
            </a:extLst>
          </p:cNvPr>
          <p:cNvSpPr>
            <a:spLocks noGrp="1"/>
          </p:cNvSpPr>
          <p:nvPr>
            <p:ph type="sldNum" sz="quarter" idx="5"/>
          </p:nvPr>
        </p:nvSpPr>
        <p:spPr/>
        <p:txBody>
          <a:bodyPr/>
          <a:lstStyle/>
          <a:p>
            <a:fld id="{0C4AF3D9-13FA-4293-B2D9-6AB90C41233C}" type="slidenum">
              <a:rPr lang="en-US" smtClean="0"/>
              <a:t>49</a:t>
            </a:fld>
            <a:endParaRPr lang="en-US" dirty="0"/>
          </a:p>
        </p:txBody>
      </p:sp>
    </p:spTree>
    <p:extLst>
      <p:ext uri="{BB962C8B-B14F-4D97-AF65-F5344CB8AC3E}">
        <p14:creationId xmlns:p14="http://schemas.microsoft.com/office/powerpoint/2010/main" val="2612048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9FE3-2982-69EF-D441-183CA3DD1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6F009-4248-F40A-98AF-5776393FE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3CF68-7A1A-95BB-F09E-BFBB2B6BBD55}"/>
              </a:ext>
            </a:extLst>
          </p:cNvPr>
          <p:cNvSpPr>
            <a:spLocks noGrp="1"/>
          </p:cNvSpPr>
          <p:nvPr>
            <p:ph type="body" idx="1"/>
          </p:nvPr>
        </p:nvSpPr>
        <p:spPr/>
        <p:txBody>
          <a:bodyPr/>
          <a:lstStyle/>
          <a:p>
            <a:r>
              <a:rPr lang="en-US" dirty="0"/>
              <a:t>In an AI world, EQ, AQ, and SQ will prevent robots from making you redundant.</a:t>
            </a:r>
          </a:p>
          <a:p>
            <a:r>
              <a:rPr lang="en-US" dirty="0"/>
              <a:t>9 skills will be highly valued.  BIY aims to exercise these skills in a series of 8-week projects.  Skill 9 is what most parents value highly.  Skills 1-3 will be what future companies will need to harmonize with AI.  Skills 4-8 will be needed to get useful things done.</a:t>
            </a:r>
          </a:p>
        </p:txBody>
      </p:sp>
      <p:sp>
        <p:nvSpPr>
          <p:cNvPr id="4" name="Slide Number Placeholder 3">
            <a:extLst>
              <a:ext uri="{FF2B5EF4-FFF2-40B4-BE49-F238E27FC236}">
                <a16:creationId xmlns:a16="http://schemas.microsoft.com/office/drawing/2014/main" id="{2D29213E-32FB-FA0D-A13E-42B74C057717}"/>
              </a:ext>
            </a:extLst>
          </p:cNvPr>
          <p:cNvSpPr>
            <a:spLocks noGrp="1"/>
          </p:cNvSpPr>
          <p:nvPr>
            <p:ph type="sldNum" sz="quarter" idx="5"/>
          </p:nvPr>
        </p:nvSpPr>
        <p:spPr/>
        <p:txBody>
          <a:bodyPr/>
          <a:lstStyle/>
          <a:p>
            <a:fld id="{0C4AF3D9-13FA-4293-B2D9-6AB90C41233C}" type="slidenum">
              <a:rPr lang="en-US" smtClean="0"/>
              <a:t>50</a:t>
            </a:fld>
            <a:endParaRPr lang="en-US"/>
          </a:p>
        </p:txBody>
      </p:sp>
    </p:spTree>
    <p:extLst>
      <p:ext uri="{BB962C8B-B14F-4D97-AF65-F5344CB8AC3E}">
        <p14:creationId xmlns:p14="http://schemas.microsoft.com/office/powerpoint/2010/main" val="3965780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agree we have a potential dooms day problem?  Who gets to rule?</a:t>
            </a:r>
          </a:p>
        </p:txBody>
      </p:sp>
      <p:sp>
        <p:nvSpPr>
          <p:cNvPr id="4" name="Slide Number Placeholder 3"/>
          <p:cNvSpPr>
            <a:spLocks noGrp="1"/>
          </p:cNvSpPr>
          <p:nvPr>
            <p:ph type="sldNum" sz="quarter" idx="5"/>
          </p:nvPr>
        </p:nvSpPr>
        <p:spPr/>
        <p:txBody>
          <a:bodyPr/>
          <a:lstStyle/>
          <a:p>
            <a:fld id="{0C4AF3D9-13FA-4293-B2D9-6AB90C41233C}" type="slidenum">
              <a:rPr lang="en-US" smtClean="0"/>
              <a:t>60</a:t>
            </a:fld>
            <a:endParaRPr lang="en-US"/>
          </a:p>
        </p:txBody>
      </p:sp>
    </p:spTree>
    <p:extLst>
      <p:ext uri="{BB962C8B-B14F-4D97-AF65-F5344CB8AC3E}">
        <p14:creationId xmlns:p14="http://schemas.microsoft.com/office/powerpoint/2010/main" val="3663687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EF47-7804-A626-ADD8-5CDC92C1A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A3BE6-7B30-B44B-684C-3266C8813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5491B-1E62-D17A-EEE3-DACEE144F638}"/>
              </a:ext>
            </a:extLst>
          </p:cNvPr>
          <p:cNvSpPr>
            <a:spLocks noGrp="1"/>
          </p:cNvSpPr>
          <p:nvPr>
            <p:ph type="body" idx="1"/>
          </p:nvPr>
        </p:nvSpPr>
        <p:spPr/>
        <p:txBody>
          <a:bodyPr/>
          <a:lstStyle/>
          <a:p>
            <a:r>
              <a:rPr lang="en-US" dirty="0"/>
              <a:t>What do you think is the main reason humans have risen to the top of the animal kingdom?</a:t>
            </a:r>
          </a:p>
        </p:txBody>
      </p:sp>
      <p:sp>
        <p:nvSpPr>
          <p:cNvPr id="4" name="Slide Number Placeholder 3">
            <a:extLst>
              <a:ext uri="{FF2B5EF4-FFF2-40B4-BE49-F238E27FC236}">
                <a16:creationId xmlns:a16="http://schemas.microsoft.com/office/drawing/2014/main" id="{8FF08983-461A-4AF5-38F6-2018935E7046}"/>
              </a:ext>
            </a:extLst>
          </p:cNvPr>
          <p:cNvSpPr>
            <a:spLocks noGrp="1"/>
          </p:cNvSpPr>
          <p:nvPr>
            <p:ph type="sldNum" sz="quarter" idx="5"/>
          </p:nvPr>
        </p:nvSpPr>
        <p:spPr/>
        <p:txBody>
          <a:bodyPr/>
          <a:lstStyle/>
          <a:p>
            <a:fld id="{0C4AF3D9-13FA-4293-B2D9-6AB90C41233C}" type="slidenum">
              <a:rPr lang="en-US" smtClean="0"/>
              <a:t>61</a:t>
            </a:fld>
            <a:endParaRPr lang="en-US"/>
          </a:p>
        </p:txBody>
      </p:sp>
    </p:spTree>
    <p:extLst>
      <p:ext uri="{BB962C8B-B14F-4D97-AF65-F5344CB8AC3E}">
        <p14:creationId xmlns:p14="http://schemas.microsoft.com/office/powerpoint/2010/main" val="2715774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life improved because humans have a long history of using tools wisely?</a:t>
            </a:r>
          </a:p>
        </p:txBody>
      </p:sp>
      <p:sp>
        <p:nvSpPr>
          <p:cNvPr id="4" name="Slide Number Placeholder 3"/>
          <p:cNvSpPr>
            <a:spLocks noGrp="1"/>
          </p:cNvSpPr>
          <p:nvPr>
            <p:ph type="sldNum" sz="quarter" idx="5"/>
          </p:nvPr>
        </p:nvSpPr>
        <p:spPr/>
        <p:txBody>
          <a:bodyPr/>
          <a:lstStyle/>
          <a:p>
            <a:fld id="{0C4AF3D9-13FA-4293-B2D9-6AB90C41233C}" type="slidenum">
              <a:rPr lang="en-US" smtClean="0"/>
              <a:t>62</a:t>
            </a:fld>
            <a:endParaRPr lang="en-US"/>
          </a:p>
        </p:txBody>
      </p:sp>
    </p:spTree>
    <p:extLst>
      <p:ext uri="{BB962C8B-B14F-4D97-AF65-F5344CB8AC3E}">
        <p14:creationId xmlns:p14="http://schemas.microsoft.com/office/powerpoint/2010/main" val="3555447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believe there is a natural balance between right and wrong?</a:t>
            </a:r>
          </a:p>
        </p:txBody>
      </p:sp>
      <p:sp>
        <p:nvSpPr>
          <p:cNvPr id="4" name="Slide Number Placeholder 3"/>
          <p:cNvSpPr>
            <a:spLocks noGrp="1"/>
          </p:cNvSpPr>
          <p:nvPr>
            <p:ph type="sldNum" sz="quarter" idx="5"/>
          </p:nvPr>
        </p:nvSpPr>
        <p:spPr/>
        <p:txBody>
          <a:bodyPr/>
          <a:lstStyle/>
          <a:p>
            <a:fld id="{0C4AF3D9-13FA-4293-B2D9-6AB90C41233C}" type="slidenum">
              <a:rPr lang="en-US" smtClean="0"/>
              <a:t>63</a:t>
            </a:fld>
            <a:endParaRPr lang="en-US"/>
          </a:p>
        </p:txBody>
      </p:sp>
    </p:spTree>
    <p:extLst>
      <p:ext uri="{BB962C8B-B14F-4D97-AF65-F5344CB8AC3E}">
        <p14:creationId xmlns:p14="http://schemas.microsoft.com/office/powerpoint/2010/main" val="30210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BEF69-A2BA-0431-2429-E805985DD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BC533-881F-A7C9-3049-AF6D66388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26EAC-B00A-DF2F-9286-0EDA5DA2B8C9}"/>
              </a:ext>
            </a:extLst>
          </p:cNvPr>
          <p:cNvSpPr>
            <a:spLocks noGrp="1"/>
          </p:cNvSpPr>
          <p:nvPr>
            <p:ph type="body" idx="1"/>
          </p:nvPr>
        </p:nvSpPr>
        <p:spPr/>
        <p:txBody>
          <a:bodyPr/>
          <a:lstStyle/>
          <a:p>
            <a:r>
              <a:rPr lang="en-US" dirty="0"/>
              <a:t>Our mission is to inspire and guide the next generation of builders and leaders to use tools wisely.</a:t>
            </a:r>
          </a:p>
        </p:txBody>
      </p:sp>
      <p:sp>
        <p:nvSpPr>
          <p:cNvPr id="4" name="Slide Number Placeholder 3">
            <a:extLst>
              <a:ext uri="{FF2B5EF4-FFF2-40B4-BE49-F238E27FC236}">
                <a16:creationId xmlns:a16="http://schemas.microsoft.com/office/drawing/2014/main" id="{1F9DDE97-E2BB-CB3F-EE1C-0CF8F552332C}"/>
              </a:ext>
            </a:extLst>
          </p:cNvPr>
          <p:cNvSpPr>
            <a:spLocks noGrp="1"/>
          </p:cNvSpPr>
          <p:nvPr>
            <p:ph type="sldNum" sz="quarter" idx="5"/>
          </p:nvPr>
        </p:nvSpPr>
        <p:spPr/>
        <p:txBody>
          <a:bodyPr/>
          <a:lstStyle/>
          <a:p>
            <a:pPr>
              <a:defRPr/>
            </a:pPr>
            <a:fld id="{BA4EED19-2288-4C3C-946A-E34E7C2E347F}" type="slidenum">
              <a:rPr lang="en-US" altLang="en-US" smtClean="0"/>
              <a:pPr>
                <a:defRPr/>
              </a:pPr>
              <a:t>64</a:t>
            </a:fld>
            <a:endParaRPr lang="en-US" altLang="en-US"/>
          </a:p>
        </p:txBody>
      </p:sp>
    </p:spTree>
    <p:extLst>
      <p:ext uri="{BB962C8B-B14F-4D97-AF65-F5344CB8AC3E}">
        <p14:creationId xmlns:p14="http://schemas.microsoft.com/office/powerpoint/2010/main" val="1719180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9337-8FBF-2B0B-8C09-590B0BBD3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C3AE1-8EEE-4D7F-A3A0-9B548B881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4ACE2-A205-126C-66BD-8D1EF8E69B8C}"/>
              </a:ext>
            </a:extLst>
          </p:cNvPr>
          <p:cNvSpPr>
            <a:spLocks noGrp="1"/>
          </p:cNvSpPr>
          <p:nvPr>
            <p:ph type="body" idx="1"/>
          </p:nvPr>
        </p:nvSpPr>
        <p:spPr/>
        <p:txBody>
          <a:bodyPr/>
          <a:lstStyle/>
          <a:p>
            <a:r>
              <a:rPr lang="en-US" sz="1200" b="0" dirty="0"/>
              <a:t>Lab Book Goal:  Focus the BIY Biz Dev Team</a:t>
            </a:r>
          </a:p>
          <a:p>
            <a:r>
              <a:rPr lang="en-US" sz="1200"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837465B9-BC8E-EE5E-256D-ED5DABCB1FAA}"/>
              </a:ext>
            </a:extLst>
          </p:cNvPr>
          <p:cNvSpPr>
            <a:spLocks noGrp="1"/>
          </p:cNvSpPr>
          <p:nvPr>
            <p:ph type="sldNum" sz="quarter" idx="5"/>
          </p:nvPr>
        </p:nvSpPr>
        <p:spPr/>
        <p:txBody>
          <a:bodyPr/>
          <a:lstStyle/>
          <a:p>
            <a:pPr>
              <a:defRPr/>
            </a:pPr>
            <a:fld id="{BA4EED19-2288-4C3C-946A-E34E7C2E347F}" type="slidenum">
              <a:rPr lang="en-US" altLang="en-US" smtClean="0"/>
              <a:pPr>
                <a:defRPr/>
              </a:pPr>
              <a:t>69</a:t>
            </a:fld>
            <a:endParaRPr lang="en-US" altLang="en-US"/>
          </a:p>
        </p:txBody>
      </p:sp>
    </p:spTree>
    <p:extLst>
      <p:ext uri="{BB962C8B-B14F-4D97-AF65-F5344CB8AC3E}">
        <p14:creationId xmlns:p14="http://schemas.microsoft.com/office/powerpoint/2010/main" val="3717081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77F16-3F88-C44F-19D9-39B86C6B1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0C200-C703-0E7E-68AF-55AB9FAB4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64789-A72C-DBEA-4EDB-5A2852FE7701}"/>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9BEEB98A-4DCB-C569-8C2D-89D25C17F8A0}"/>
              </a:ext>
            </a:extLst>
          </p:cNvPr>
          <p:cNvSpPr>
            <a:spLocks noGrp="1"/>
          </p:cNvSpPr>
          <p:nvPr>
            <p:ph type="sldNum" sz="quarter" idx="5"/>
          </p:nvPr>
        </p:nvSpPr>
        <p:spPr/>
        <p:txBody>
          <a:bodyPr/>
          <a:lstStyle/>
          <a:p>
            <a:pPr>
              <a:defRPr/>
            </a:pPr>
            <a:fld id="{BA4EED19-2288-4C3C-946A-E34E7C2E347F}" type="slidenum">
              <a:rPr lang="en-US" altLang="en-US" smtClean="0"/>
              <a:pPr>
                <a:defRPr/>
              </a:pPr>
              <a:t>70</a:t>
            </a:fld>
            <a:endParaRPr lang="en-US" altLang="en-US"/>
          </a:p>
        </p:txBody>
      </p:sp>
    </p:spTree>
    <p:extLst>
      <p:ext uri="{BB962C8B-B14F-4D97-AF65-F5344CB8AC3E}">
        <p14:creationId xmlns:p14="http://schemas.microsoft.com/office/powerpoint/2010/main" val="95203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296E-C7CF-5929-98A2-BFCB944A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70FAC-A120-AD6B-738A-2734407FA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8C30F-DF84-69D8-7CBD-88BF4380AF9F}"/>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143F2CEB-1546-7E4F-3E26-8D1E31213A64}"/>
              </a:ext>
            </a:extLst>
          </p:cNvPr>
          <p:cNvSpPr>
            <a:spLocks noGrp="1"/>
          </p:cNvSpPr>
          <p:nvPr>
            <p:ph type="sldNum" sz="quarter" idx="5"/>
          </p:nvPr>
        </p:nvSpPr>
        <p:spPr/>
        <p:txBody>
          <a:bodyPr/>
          <a:lstStyle/>
          <a:p>
            <a:pPr>
              <a:defRPr/>
            </a:pPr>
            <a:fld id="{BA4EED19-2288-4C3C-946A-E34E7C2E347F}" type="slidenum">
              <a:rPr lang="en-US" altLang="en-US" smtClean="0"/>
              <a:pPr>
                <a:defRPr/>
              </a:pPr>
              <a:t>71</a:t>
            </a:fld>
            <a:endParaRPr lang="en-US" altLang="en-US"/>
          </a:p>
        </p:txBody>
      </p:sp>
    </p:spTree>
    <p:extLst>
      <p:ext uri="{BB962C8B-B14F-4D97-AF65-F5344CB8AC3E}">
        <p14:creationId xmlns:p14="http://schemas.microsoft.com/office/powerpoint/2010/main" val="358531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74F7-3506-B915-57B8-462738A53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5B6E8-B6D7-CEA1-ED7D-C3820248C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F08F4-9573-1AD5-3867-B83CD6C39D08}"/>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FE05A352-271C-72E6-9CC4-B9BC00E06328}"/>
              </a:ext>
            </a:extLst>
          </p:cNvPr>
          <p:cNvSpPr>
            <a:spLocks noGrp="1"/>
          </p:cNvSpPr>
          <p:nvPr>
            <p:ph type="sldNum" sz="quarter" idx="5"/>
          </p:nvPr>
        </p:nvSpPr>
        <p:spPr/>
        <p:txBody>
          <a:bodyPr/>
          <a:lstStyle/>
          <a:p>
            <a:fld id="{C20C3478-FA39-4E7B-A6E7-219C3C1A0D83}" type="slidenum">
              <a:rPr lang="en-US" smtClean="0"/>
              <a:t>18</a:t>
            </a:fld>
            <a:endParaRPr lang="en-US"/>
          </a:p>
        </p:txBody>
      </p:sp>
    </p:spTree>
    <p:extLst>
      <p:ext uri="{BB962C8B-B14F-4D97-AF65-F5344CB8AC3E}">
        <p14:creationId xmlns:p14="http://schemas.microsoft.com/office/powerpoint/2010/main" val="1234021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9F61-2075-ACDF-1448-621BA3AD0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554E5-8588-616E-F036-C1A8566AD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4F7B1-9F19-E951-2EC7-E75A1D805B78}"/>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51A8C2A8-0B08-99C5-E865-BCE8B8E49065}"/>
              </a:ext>
            </a:extLst>
          </p:cNvPr>
          <p:cNvSpPr>
            <a:spLocks noGrp="1"/>
          </p:cNvSpPr>
          <p:nvPr>
            <p:ph type="sldNum" sz="quarter" idx="5"/>
          </p:nvPr>
        </p:nvSpPr>
        <p:spPr/>
        <p:txBody>
          <a:bodyPr/>
          <a:lstStyle/>
          <a:p>
            <a:pPr>
              <a:defRPr/>
            </a:pPr>
            <a:fld id="{BA4EED19-2288-4C3C-946A-E34E7C2E347F}" type="slidenum">
              <a:rPr lang="en-US" altLang="en-US" smtClean="0"/>
              <a:pPr>
                <a:defRPr/>
              </a:pPr>
              <a:t>72</a:t>
            </a:fld>
            <a:endParaRPr lang="en-US" altLang="en-US"/>
          </a:p>
        </p:txBody>
      </p:sp>
    </p:spTree>
    <p:extLst>
      <p:ext uri="{BB962C8B-B14F-4D97-AF65-F5344CB8AC3E}">
        <p14:creationId xmlns:p14="http://schemas.microsoft.com/office/powerpoint/2010/main" val="1714159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AB9ED-2A79-519E-3B02-A8DF0DFDC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0F9D6-FD8B-87A8-0376-DC869857C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F880B-09E1-E6C3-D6CB-0D77748E1D14}"/>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85278327-16A9-8F65-0E3D-6803614A5B11}"/>
              </a:ext>
            </a:extLst>
          </p:cNvPr>
          <p:cNvSpPr>
            <a:spLocks noGrp="1"/>
          </p:cNvSpPr>
          <p:nvPr>
            <p:ph type="sldNum" sz="quarter" idx="5"/>
          </p:nvPr>
        </p:nvSpPr>
        <p:spPr/>
        <p:txBody>
          <a:bodyPr/>
          <a:lstStyle/>
          <a:p>
            <a:pPr>
              <a:defRPr/>
            </a:pPr>
            <a:fld id="{BA4EED19-2288-4C3C-946A-E34E7C2E347F}" type="slidenum">
              <a:rPr lang="en-US" altLang="en-US" smtClean="0"/>
              <a:pPr>
                <a:defRPr/>
              </a:pPr>
              <a:t>73</a:t>
            </a:fld>
            <a:endParaRPr lang="en-US" altLang="en-US"/>
          </a:p>
        </p:txBody>
      </p:sp>
    </p:spTree>
    <p:extLst>
      <p:ext uri="{BB962C8B-B14F-4D97-AF65-F5344CB8AC3E}">
        <p14:creationId xmlns:p14="http://schemas.microsoft.com/office/powerpoint/2010/main" val="554254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3AAAE-292A-D3B1-6836-283BCACD2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1AB4F-0BEF-17CF-6804-FD254413C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E1CF6-9822-3E45-9B57-8FA8D50B3740}"/>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5569EFFD-1810-EAE6-8F0B-3D7C6E59F06A}"/>
              </a:ext>
            </a:extLst>
          </p:cNvPr>
          <p:cNvSpPr>
            <a:spLocks noGrp="1"/>
          </p:cNvSpPr>
          <p:nvPr>
            <p:ph type="sldNum" sz="quarter" idx="5"/>
          </p:nvPr>
        </p:nvSpPr>
        <p:spPr/>
        <p:txBody>
          <a:bodyPr/>
          <a:lstStyle/>
          <a:p>
            <a:pPr>
              <a:defRPr/>
            </a:pPr>
            <a:fld id="{BA4EED19-2288-4C3C-946A-E34E7C2E347F}" type="slidenum">
              <a:rPr lang="en-US" altLang="en-US" smtClean="0"/>
              <a:pPr>
                <a:defRPr/>
              </a:pPr>
              <a:t>74</a:t>
            </a:fld>
            <a:endParaRPr lang="en-US" altLang="en-US"/>
          </a:p>
        </p:txBody>
      </p:sp>
    </p:spTree>
    <p:extLst>
      <p:ext uri="{BB962C8B-B14F-4D97-AF65-F5344CB8AC3E}">
        <p14:creationId xmlns:p14="http://schemas.microsoft.com/office/powerpoint/2010/main" val="293820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493F-BBDA-E79A-C946-073857787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FDF71-C27A-3AC7-29DE-F3C2E45ED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8743D-A799-9450-D14F-34F5A4D3C9DE}"/>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C9590A19-3D57-FCCA-E61A-CF02E1438605}"/>
              </a:ext>
            </a:extLst>
          </p:cNvPr>
          <p:cNvSpPr>
            <a:spLocks noGrp="1"/>
          </p:cNvSpPr>
          <p:nvPr>
            <p:ph type="sldNum" sz="quarter" idx="5"/>
          </p:nvPr>
        </p:nvSpPr>
        <p:spPr/>
        <p:txBody>
          <a:bodyPr/>
          <a:lstStyle/>
          <a:p>
            <a:pPr>
              <a:defRPr/>
            </a:pPr>
            <a:fld id="{BA4EED19-2288-4C3C-946A-E34E7C2E347F}" type="slidenum">
              <a:rPr lang="en-US" altLang="en-US" smtClean="0"/>
              <a:pPr>
                <a:defRPr/>
              </a:pPr>
              <a:t>75</a:t>
            </a:fld>
            <a:endParaRPr lang="en-US" altLang="en-US"/>
          </a:p>
        </p:txBody>
      </p:sp>
    </p:spTree>
    <p:extLst>
      <p:ext uri="{BB962C8B-B14F-4D97-AF65-F5344CB8AC3E}">
        <p14:creationId xmlns:p14="http://schemas.microsoft.com/office/powerpoint/2010/main" val="1244295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8EA8-7D3B-50FA-A7B4-B5DA7892D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97EF6-7ED9-A189-0442-97E5E072B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AA449-602B-A613-B493-DB09C1807B8F}"/>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3BE71060-BDBD-B0CF-BE4D-8C1521AD4A31}"/>
              </a:ext>
            </a:extLst>
          </p:cNvPr>
          <p:cNvSpPr>
            <a:spLocks noGrp="1"/>
          </p:cNvSpPr>
          <p:nvPr>
            <p:ph type="sldNum" sz="quarter" idx="5"/>
          </p:nvPr>
        </p:nvSpPr>
        <p:spPr/>
        <p:txBody>
          <a:bodyPr/>
          <a:lstStyle/>
          <a:p>
            <a:pPr>
              <a:defRPr/>
            </a:pPr>
            <a:fld id="{BA4EED19-2288-4C3C-946A-E34E7C2E347F}" type="slidenum">
              <a:rPr lang="en-US" altLang="en-US" smtClean="0"/>
              <a:pPr>
                <a:defRPr/>
              </a:pPr>
              <a:t>76</a:t>
            </a:fld>
            <a:endParaRPr lang="en-US" altLang="en-US"/>
          </a:p>
        </p:txBody>
      </p:sp>
    </p:spTree>
    <p:extLst>
      <p:ext uri="{BB962C8B-B14F-4D97-AF65-F5344CB8AC3E}">
        <p14:creationId xmlns:p14="http://schemas.microsoft.com/office/powerpoint/2010/main" val="1488044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2607-7E2D-4AEF-492D-2F241536C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89804-5B8F-7546-DC3A-3E4CADDE9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34ED5-63B6-C2FE-8630-6384A31EAA36}"/>
              </a:ext>
            </a:extLst>
          </p:cNvPr>
          <p:cNvSpPr>
            <a:spLocks noGrp="1"/>
          </p:cNvSpPr>
          <p:nvPr>
            <p:ph type="body" idx="1"/>
          </p:nvPr>
        </p:nvSpPr>
        <p:spPr/>
        <p:txBody>
          <a:bodyPr/>
          <a:lstStyle/>
          <a:p>
            <a:r>
              <a:rPr lang="en-US" b="0" dirty="0"/>
              <a:t>Lab Book Goal:  Focus the BIY Biz Dev Team</a:t>
            </a:r>
          </a:p>
          <a:p>
            <a:r>
              <a:rPr lang="en-US" b="0" dirty="0"/>
              <a:t>How do we turn product into profit?</a:t>
            </a:r>
          </a:p>
          <a:p>
            <a:endParaRPr lang="en-US" dirty="0"/>
          </a:p>
          <a:p>
            <a:r>
              <a:rPr lang="en-US" dirty="0"/>
              <a:t>Doug Hannah – BU Business School Professor, Dartmouth BA, Stanford PhD Management Science and Engineering</a:t>
            </a:r>
          </a:p>
          <a:p>
            <a:endParaRPr lang="en-US" dirty="0"/>
          </a:p>
          <a:p>
            <a:r>
              <a:rPr lang="en-US" dirty="0"/>
              <a:t>Cindy Li – BIY high school intern</a:t>
            </a:r>
          </a:p>
          <a:p>
            <a:r>
              <a:rPr lang="en-US" dirty="0"/>
              <a:t>Rodrigo Kai – BIY high school intern</a:t>
            </a:r>
          </a:p>
          <a:p>
            <a:r>
              <a:rPr lang="en-US" dirty="0"/>
              <a:t>Sofia Arana – BIY high school intern</a:t>
            </a:r>
          </a:p>
          <a:p>
            <a:r>
              <a:rPr lang="en-US" dirty="0"/>
              <a:t>Claire Wang – BIY high school intern</a:t>
            </a:r>
          </a:p>
          <a:p>
            <a:endParaRPr lang="en-US" dirty="0"/>
          </a:p>
          <a:p>
            <a:r>
              <a:rPr lang="en-US" dirty="0"/>
              <a:t>John Galinato – Cornell BEE, MEE</a:t>
            </a:r>
          </a:p>
        </p:txBody>
      </p:sp>
      <p:sp>
        <p:nvSpPr>
          <p:cNvPr id="4" name="Slide Number Placeholder 3">
            <a:extLst>
              <a:ext uri="{FF2B5EF4-FFF2-40B4-BE49-F238E27FC236}">
                <a16:creationId xmlns:a16="http://schemas.microsoft.com/office/drawing/2014/main" id="{BE9495A0-A39F-0ED2-1E8E-77631F5F6D36}"/>
              </a:ext>
            </a:extLst>
          </p:cNvPr>
          <p:cNvSpPr>
            <a:spLocks noGrp="1"/>
          </p:cNvSpPr>
          <p:nvPr>
            <p:ph type="sldNum" sz="quarter" idx="5"/>
          </p:nvPr>
        </p:nvSpPr>
        <p:spPr/>
        <p:txBody>
          <a:bodyPr/>
          <a:lstStyle/>
          <a:p>
            <a:pPr>
              <a:defRPr/>
            </a:pPr>
            <a:fld id="{BA4EED19-2288-4C3C-946A-E34E7C2E347F}" type="slidenum">
              <a:rPr lang="en-US" altLang="en-US" smtClean="0"/>
              <a:pPr>
                <a:defRPr/>
              </a:pPr>
              <a:t>77</a:t>
            </a:fld>
            <a:endParaRPr lang="en-US" altLang="en-US"/>
          </a:p>
        </p:txBody>
      </p:sp>
    </p:spTree>
    <p:extLst>
      <p:ext uri="{BB962C8B-B14F-4D97-AF65-F5344CB8AC3E}">
        <p14:creationId xmlns:p14="http://schemas.microsoft.com/office/powerpoint/2010/main" val="61175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08A0-4CBF-FBAA-8A4E-85015B850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6A219-B0D8-66A3-980B-7DC71C878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64B29-34EE-1C93-BD42-7353DCF91ACF}"/>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1BFEBF09-7E45-77C0-CDD2-AB82D4A737EF}"/>
              </a:ext>
            </a:extLst>
          </p:cNvPr>
          <p:cNvSpPr>
            <a:spLocks noGrp="1"/>
          </p:cNvSpPr>
          <p:nvPr>
            <p:ph type="sldNum" sz="quarter" idx="5"/>
          </p:nvPr>
        </p:nvSpPr>
        <p:spPr/>
        <p:txBody>
          <a:bodyPr/>
          <a:lstStyle/>
          <a:p>
            <a:fld id="{C20C3478-FA39-4E7B-A6E7-219C3C1A0D83}" type="slidenum">
              <a:rPr lang="en-US" smtClean="0"/>
              <a:t>19</a:t>
            </a:fld>
            <a:endParaRPr lang="en-US"/>
          </a:p>
        </p:txBody>
      </p:sp>
    </p:spTree>
    <p:extLst>
      <p:ext uri="{BB962C8B-B14F-4D97-AF65-F5344CB8AC3E}">
        <p14:creationId xmlns:p14="http://schemas.microsoft.com/office/powerpoint/2010/main" val="115508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18BA-A6D6-6C6C-2D13-C504B740E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8FD68-9805-C2B5-3FEF-29DD9737A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13ED2-8679-4952-0727-38449A703C53}"/>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C8DCD0D7-6D0E-6082-617A-8D447AE9095A}"/>
              </a:ext>
            </a:extLst>
          </p:cNvPr>
          <p:cNvSpPr>
            <a:spLocks noGrp="1"/>
          </p:cNvSpPr>
          <p:nvPr>
            <p:ph type="sldNum" sz="quarter" idx="5"/>
          </p:nvPr>
        </p:nvSpPr>
        <p:spPr/>
        <p:txBody>
          <a:bodyPr/>
          <a:lstStyle/>
          <a:p>
            <a:fld id="{C20C3478-FA39-4E7B-A6E7-219C3C1A0D83}" type="slidenum">
              <a:rPr lang="en-US" smtClean="0"/>
              <a:t>20</a:t>
            </a:fld>
            <a:endParaRPr lang="en-US"/>
          </a:p>
        </p:txBody>
      </p:sp>
    </p:spTree>
    <p:extLst>
      <p:ext uri="{BB962C8B-B14F-4D97-AF65-F5344CB8AC3E}">
        <p14:creationId xmlns:p14="http://schemas.microsoft.com/office/powerpoint/2010/main" val="368013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FEF4-9B14-47C6-5848-A304AD1FC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77E6D-5987-06D7-6C2D-CDD296ADF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1BE7B-C69F-7D41-DC52-4067D6E82ED7}"/>
              </a:ext>
            </a:extLst>
          </p:cNvPr>
          <p:cNvSpPr>
            <a:spLocks noGrp="1"/>
          </p:cNvSpPr>
          <p:nvPr>
            <p:ph type="body" idx="1"/>
          </p:nvPr>
        </p:nvSpPr>
        <p:spPr/>
        <p:txBody>
          <a:bodyPr/>
          <a:lstStyle/>
          <a:p>
            <a:pPr eaLnBrk="1" hangingPunct="1"/>
            <a:r>
              <a:rPr lang="en-US" altLang="en-US" dirty="0"/>
              <a:t>Before a good engineer builds, she or he should know what others have done.</a:t>
            </a:r>
          </a:p>
          <a:p>
            <a:pPr eaLnBrk="1" hangingPunct="1"/>
            <a:r>
              <a:rPr lang="en-US" altLang="en-US" dirty="0"/>
              <a:t>AND THEN</a:t>
            </a:r>
          </a:p>
          <a:p>
            <a:pPr eaLnBrk="1" hangingPunct="1"/>
            <a:r>
              <a:rPr lang="en-US" altLang="en-US" dirty="0"/>
              <a:t>Think about first principles.  Or … how can we use facts to make better solutions?</a:t>
            </a:r>
          </a:p>
          <a:p>
            <a:endParaRPr lang="en-US" dirty="0"/>
          </a:p>
        </p:txBody>
      </p:sp>
      <p:sp>
        <p:nvSpPr>
          <p:cNvPr id="4" name="Slide Number Placeholder 3">
            <a:extLst>
              <a:ext uri="{FF2B5EF4-FFF2-40B4-BE49-F238E27FC236}">
                <a16:creationId xmlns:a16="http://schemas.microsoft.com/office/drawing/2014/main" id="{22B08C84-B939-232D-8AA0-1E5E1A8148DF}"/>
              </a:ext>
            </a:extLst>
          </p:cNvPr>
          <p:cNvSpPr>
            <a:spLocks noGrp="1"/>
          </p:cNvSpPr>
          <p:nvPr>
            <p:ph type="sldNum" sz="quarter" idx="5"/>
          </p:nvPr>
        </p:nvSpPr>
        <p:spPr/>
        <p:txBody>
          <a:bodyPr/>
          <a:lstStyle/>
          <a:p>
            <a:fld id="{C20C3478-FA39-4E7B-A6E7-219C3C1A0D83}" type="slidenum">
              <a:rPr lang="en-US" smtClean="0"/>
              <a:t>21</a:t>
            </a:fld>
            <a:endParaRPr lang="en-US"/>
          </a:p>
        </p:txBody>
      </p:sp>
    </p:spTree>
    <p:extLst>
      <p:ext uri="{BB962C8B-B14F-4D97-AF65-F5344CB8AC3E}">
        <p14:creationId xmlns:p14="http://schemas.microsoft.com/office/powerpoint/2010/main" val="82957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1B8A-8484-EE60-D4B2-0AE856240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0B972-004B-CEE4-5048-C1940D695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D6AC9-690C-B412-CDC2-5E0E42369774}"/>
              </a:ext>
            </a:extLst>
          </p:cNvPr>
          <p:cNvSpPr>
            <a:spLocks noGrp="1"/>
          </p:cNvSpPr>
          <p:nvPr>
            <p:ph type="body" idx="1"/>
          </p:nvPr>
        </p:nvSpPr>
        <p:spPr/>
        <p:txBody>
          <a:bodyPr/>
          <a:lstStyle/>
          <a:p>
            <a:r>
              <a:rPr lang="en-US" dirty="0"/>
              <a:t>In an AI world, EQ, AQ, and SQ will prevent robots from making you redundant.</a:t>
            </a:r>
          </a:p>
          <a:p>
            <a:r>
              <a:rPr lang="en-US" dirty="0"/>
              <a:t>9 skills will be highly valued.  BIY aims to exercise these skills in a series of 8-week projects.  Skill 9 is what most parents value highly.  Skills 1-3 will be what future companies will need to harmonize with AI.  Skills 4-8 will be needed to get useful things done.</a:t>
            </a:r>
          </a:p>
        </p:txBody>
      </p:sp>
      <p:sp>
        <p:nvSpPr>
          <p:cNvPr id="4" name="Slide Number Placeholder 3">
            <a:extLst>
              <a:ext uri="{FF2B5EF4-FFF2-40B4-BE49-F238E27FC236}">
                <a16:creationId xmlns:a16="http://schemas.microsoft.com/office/drawing/2014/main" id="{5113E8F4-A8F1-F6A3-39AB-145DC4259870}"/>
              </a:ext>
            </a:extLst>
          </p:cNvPr>
          <p:cNvSpPr>
            <a:spLocks noGrp="1"/>
          </p:cNvSpPr>
          <p:nvPr>
            <p:ph type="sldNum" sz="quarter" idx="5"/>
          </p:nvPr>
        </p:nvSpPr>
        <p:spPr/>
        <p:txBody>
          <a:bodyPr/>
          <a:lstStyle/>
          <a:p>
            <a:fld id="{0C4AF3D9-13FA-4293-B2D9-6AB90C41233C}" type="slidenum">
              <a:rPr lang="en-US" smtClean="0"/>
              <a:t>26</a:t>
            </a:fld>
            <a:endParaRPr lang="en-US"/>
          </a:p>
        </p:txBody>
      </p:sp>
    </p:spTree>
    <p:extLst>
      <p:ext uri="{BB962C8B-B14F-4D97-AF65-F5344CB8AC3E}">
        <p14:creationId xmlns:p14="http://schemas.microsoft.com/office/powerpoint/2010/main" val="263238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How does BIY guide kids to build and be skeptical in a way that  benefits the most people?</a:t>
            </a:r>
          </a:p>
          <a:p>
            <a:pPr algn="l"/>
            <a:endParaRPr lang="en-US" sz="1200" b="0"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4" name="Slide Number Placeholder 3"/>
          <p:cNvSpPr>
            <a:spLocks noGrp="1"/>
          </p:cNvSpPr>
          <p:nvPr>
            <p:ph type="sldNum" sz="quarter" idx="5"/>
          </p:nvPr>
        </p:nvSpPr>
        <p:spPr/>
        <p:txBody>
          <a:bodyPr/>
          <a:lstStyle/>
          <a:p>
            <a:fld id="{0C4AF3D9-13FA-4293-B2D9-6AB90C41233C}" type="slidenum">
              <a:rPr lang="en-US" smtClean="0"/>
              <a:t>28</a:t>
            </a:fld>
            <a:endParaRPr lang="en-US"/>
          </a:p>
        </p:txBody>
      </p:sp>
    </p:spTree>
    <p:extLst>
      <p:ext uri="{BB962C8B-B14F-4D97-AF65-F5344CB8AC3E}">
        <p14:creationId xmlns:p14="http://schemas.microsoft.com/office/powerpoint/2010/main" val="304899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24FB-9E96-4A48-88CA-B4585C41E77E}"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8174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24FB-9E96-4A48-88CA-B4585C41E77E}"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25352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24FB-9E96-4A48-88CA-B4585C41E77E}"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279727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24FB-9E96-4A48-88CA-B4585C41E77E}"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45701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24FB-9E96-4A48-88CA-B4585C41E77E}"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343514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24FB-9E96-4A48-88CA-B4585C41E77E}"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249103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24FB-9E96-4A48-88CA-B4585C41E77E}"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319447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024FB-9E96-4A48-88CA-B4585C41E77E}"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302780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24FB-9E96-4A48-88CA-B4585C41E77E}"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154996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24FB-9E96-4A48-88CA-B4585C41E77E}"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117572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24FB-9E96-4A48-88CA-B4585C41E77E}"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AE75B-239F-4083-BC58-D7107985D985}" type="slidenum">
              <a:rPr lang="en-US" smtClean="0"/>
              <a:t>‹#›</a:t>
            </a:fld>
            <a:endParaRPr lang="en-US"/>
          </a:p>
        </p:txBody>
      </p:sp>
    </p:spTree>
    <p:extLst>
      <p:ext uri="{BB962C8B-B14F-4D97-AF65-F5344CB8AC3E}">
        <p14:creationId xmlns:p14="http://schemas.microsoft.com/office/powerpoint/2010/main" val="128427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F024FB-9E96-4A48-88CA-B4585C41E77E}" type="datetimeFigureOut">
              <a:rPr lang="en-US" smtClean="0"/>
              <a:t>12/16/2025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1AE75B-239F-4083-BC58-D7107985D985}" type="slidenum">
              <a:rPr lang="en-US" smtClean="0"/>
              <a:t>‹#›</a:t>
            </a:fld>
            <a:endParaRPr lang="en-US"/>
          </a:p>
        </p:txBody>
      </p:sp>
    </p:spTree>
    <p:extLst>
      <p:ext uri="{BB962C8B-B14F-4D97-AF65-F5344CB8AC3E}">
        <p14:creationId xmlns:p14="http://schemas.microsoft.com/office/powerpoint/2010/main" val="69896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shorts/Wd8RzZ3xn7w" TargetMode="External"/><Relationship Id="rId2" Type="http://schemas.openxmlformats.org/officeDocument/2006/relationships/hyperlink" Target="https://www.youtube.com/shorts/zKMtIY_2gZE" TargetMode="External"/><Relationship Id="rId1" Type="http://schemas.openxmlformats.org/officeDocument/2006/relationships/slideLayout" Target="../slideLayouts/slideLayout7.xml"/><Relationship Id="rId4" Type="http://schemas.openxmlformats.org/officeDocument/2006/relationships/hyperlink" Target="https://www.youtube.com/watch?v=8GaW36Efid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nclineberger.org/directory/barbara-fredrickson/" TargetMode="External"/><Relationship Id="rId7" Type="http://schemas.openxmlformats.org/officeDocument/2006/relationships/hyperlink" Target="https://www.youtube.com/watch?v=jpZ0dPsnIW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yeooutube.com/shorts/B3hx9DMG3Bw" TargetMode="External"/><Relationship Id="rId5" Type="http://schemas.openxmlformats.org/officeDocument/2006/relationships/hyperlink" Target="https://www.youtube.com/watch?v=SP76PvgMzVU" TargetMode="External"/><Relationship Id="rId4" Type="http://schemas.openxmlformats.org/officeDocument/2006/relationships/hyperlink" Target="https://www.youtube.com/shorts/y62hsE22DS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8GaW36EfidI"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Epl0bI_jW4" TargetMode="External"/><Relationship Id="rId2" Type="http://schemas.openxmlformats.org/officeDocument/2006/relationships/hyperlink" Target="https://www.youtube.com/watch?v=K3qS345gAWI" TargetMode="External"/><Relationship Id="rId1" Type="http://schemas.openxmlformats.org/officeDocument/2006/relationships/slideLayout" Target="../slideLayouts/slideLayout7.xml"/><Relationship Id="rId4" Type="http://schemas.openxmlformats.org/officeDocument/2006/relationships/hyperlink" Target="https://www.youtube.com/watch?v=SP76PvgMzV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V9qUGOYk1Q"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faWcUoshAH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elpfulprofessor.com/cultural-lag-examples-definition/"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CD1AB-D25D-1FC9-3641-0685EB46B36C}"/>
              </a:ext>
            </a:extLst>
          </p:cNvPr>
          <p:cNvSpPr/>
          <p:nvPr/>
        </p:nvSpPr>
        <p:spPr>
          <a:xfrm>
            <a:off x="2013446" y="557068"/>
            <a:ext cx="5117106" cy="1446550"/>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Philosophy of Tools</a:t>
            </a:r>
          </a:p>
          <a:p>
            <a:pPr algn="ctr"/>
            <a:r>
              <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rPr>
              <a:t>Lab Book</a:t>
            </a:r>
            <a:endParaRPr lang="en-US" sz="4400" b="1" cap="none" spc="0" dirty="0">
              <a:ln w="12700">
                <a:solidFill>
                  <a:schemeClr val="accent3">
                    <a:lumMod val="50000"/>
                  </a:schemeClr>
                </a:solidFill>
                <a:prstDash val="solid"/>
              </a:ln>
              <a:solidFill>
                <a:srgbClr val="92D050"/>
              </a:solidFill>
              <a:effectLst>
                <a:innerShdw blurRad="177800">
                  <a:schemeClr val="accent3">
                    <a:lumMod val="50000"/>
                  </a:schemeClr>
                </a:innerShdw>
              </a:effectLst>
            </a:endParaRPr>
          </a:p>
        </p:txBody>
      </p:sp>
      <p:sp>
        <p:nvSpPr>
          <p:cNvPr id="8" name="TextBox 7">
            <a:extLst>
              <a:ext uri="{FF2B5EF4-FFF2-40B4-BE49-F238E27FC236}">
                <a16:creationId xmlns:a16="http://schemas.microsoft.com/office/drawing/2014/main" id="{6215DE3A-1F39-F398-1BD3-667831E9C097}"/>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9" name="TextBox 8">
            <a:extLst>
              <a:ext uri="{FF2B5EF4-FFF2-40B4-BE49-F238E27FC236}">
                <a16:creationId xmlns:a16="http://schemas.microsoft.com/office/drawing/2014/main" id="{CBD8F2F8-C1E3-6EEC-16FC-48755A683589}"/>
              </a:ext>
            </a:extLst>
          </p:cNvPr>
          <p:cNvSpPr txBox="1"/>
          <p:nvPr/>
        </p:nvSpPr>
        <p:spPr>
          <a:xfrm>
            <a:off x="2004886" y="2204220"/>
            <a:ext cx="5134226" cy="369332"/>
          </a:xfrm>
          <a:prstGeom prst="rect">
            <a:avLst/>
          </a:prstGeom>
          <a:noFill/>
        </p:spPr>
        <p:txBody>
          <a:bodyPr wrap="none" rtlCol="0">
            <a:spAutoFit/>
          </a:bodyPr>
          <a:lstStyle/>
          <a:p>
            <a:r>
              <a:rPr lang="en-US" dirty="0"/>
              <a:t>Ryan, Lena, Rodrigo, Sofia, Adi, Cindy, Claire, John</a:t>
            </a:r>
          </a:p>
        </p:txBody>
      </p:sp>
      <p:pic>
        <p:nvPicPr>
          <p:cNvPr id="2" name="Picture 1">
            <a:extLst>
              <a:ext uri="{FF2B5EF4-FFF2-40B4-BE49-F238E27FC236}">
                <a16:creationId xmlns:a16="http://schemas.microsoft.com/office/drawing/2014/main" id="{9A33127A-2752-55D8-99FE-530B0FAE6A52}"/>
              </a:ext>
            </a:extLst>
          </p:cNvPr>
          <p:cNvPicPr>
            <a:picLocks noChangeAspect="1"/>
          </p:cNvPicPr>
          <p:nvPr/>
        </p:nvPicPr>
        <p:blipFill>
          <a:blip r:embed="rId2"/>
          <a:stretch>
            <a:fillRect/>
          </a:stretch>
        </p:blipFill>
        <p:spPr>
          <a:xfrm>
            <a:off x="2013446" y="2786435"/>
            <a:ext cx="5131318" cy="2996028"/>
          </a:xfrm>
          <a:prstGeom prst="rect">
            <a:avLst/>
          </a:prstGeom>
        </p:spPr>
      </p:pic>
    </p:spTree>
    <p:extLst>
      <p:ext uri="{BB962C8B-B14F-4D97-AF65-F5344CB8AC3E}">
        <p14:creationId xmlns:p14="http://schemas.microsoft.com/office/powerpoint/2010/main" val="196111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5D799-F68F-0616-D92E-DD29A00F3D3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9A4C75-EEDF-8E02-53CC-1F4AC09EB0CD}"/>
              </a:ext>
            </a:extLst>
          </p:cNvPr>
          <p:cNvSpPr/>
          <p:nvPr/>
        </p:nvSpPr>
        <p:spPr>
          <a:xfrm>
            <a:off x="507266" y="248203"/>
            <a:ext cx="8122184" cy="646331"/>
          </a:xfrm>
          <a:prstGeom prst="rect">
            <a:avLst/>
          </a:prstGeom>
          <a:noFill/>
        </p:spPr>
        <p:txBody>
          <a:bodyPr wrap="square" lIns="91440" tIns="45720" rIns="91440" bIns="45720" anchor="t">
            <a:spAutoFit/>
          </a:bodyPr>
          <a:lstStyle/>
          <a:p>
            <a:pPr algn="ctr"/>
            <a:r>
              <a:rPr lang="en-US" sz="3600" b="1" dirty="0">
                <a:ln w="12700">
                  <a:solidFill>
                    <a:srgbClr val="196B24">
                      <a:lumMod val="50000"/>
                    </a:srgbClr>
                  </a:solidFill>
                  <a:prstDash val="solid"/>
                </a:ln>
                <a:solidFill>
                  <a:schemeClr val="accent5">
                    <a:lumMod val="60000"/>
                    <a:lumOff val="40000"/>
                  </a:schemeClr>
                </a:solidFill>
                <a:effectLst>
                  <a:innerShdw blurRad="177800">
                    <a:srgbClr val="196B24">
                      <a:lumMod val="50000"/>
                    </a:srgbClr>
                  </a:innerShdw>
                </a:effectLst>
              </a:rPr>
              <a:t>Case study: Industrial Revolution</a:t>
            </a:r>
            <a:endParaRPr lang="en-US" sz="3600" b="1" cap="none" spc="0" dirty="0">
              <a:ln w="12700">
                <a:solidFill>
                  <a:srgbClr val="196B24">
                    <a:lumMod val="50000"/>
                  </a:srgbClr>
                </a:solidFill>
                <a:prstDash val="solid"/>
              </a:ln>
              <a:solidFill>
                <a:schemeClr val="accent5">
                  <a:lumMod val="60000"/>
                  <a:lumOff val="40000"/>
                </a:schemeClr>
              </a:solidFill>
              <a:effectLst>
                <a:innerShdw blurRad="177800">
                  <a:srgbClr val="196B24">
                    <a:lumMod val="50000"/>
                  </a:srgbClr>
                </a:innerShdw>
              </a:effectLst>
            </a:endParaRPr>
          </a:p>
        </p:txBody>
      </p:sp>
      <p:sp>
        <p:nvSpPr>
          <p:cNvPr id="3" name="TextBox 2">
            <a:extLst>
              <a:ext uri="{FF2B5EF4-FFF2-40B4-BE49-F238E27FC236}">
                <a16:creationId xmlns:a16="http://schemas.microsoft.com/office/drawing/2014/main" id="{BC9F7836-7111-EFA3-0688-AB80096C783E}"/>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C1A1612A-6C12-0AEE-327C-D9EFAB0499E0}"/>
              </a:ext>
            </a:extLst>
          </p:cNvPr>
          <p:cNvSpPr txBox="1"/>
          <p:nvPr/>
        </p:nvSpPr>
        <p:spPr>
          <a:xfrm>
            <a:off x="637081" y="382249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46534A51-16E9-4661-1788-B838BB9EA10F}"/>
              </a:ext>
            </a:extLst>
          </p:cNvPr>
          <p:cNvSpPr txBox="1"/>
          <p:nvPr/>
        </p:nvSpPr>
        <p:spPr>
          <a:xfrm>
            <a:off x="261257" y="1248508"/>
            <a:ext cx="7345345" cy="5612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Stage 1: Technological Acceleration (c. 1750–1820)</a:t>
            </a:r>
          </a:p>
          <a:p>
            <a:pPr marL="228600" indent="-228600">
              <a:buFont typeface=""/>
              <a:buChar char="•"/>
            </a:pPr>
            <a:r>
              <a:rPr lang="en-US" dirty="0"/>
              <a:t>Rapid innovation: steam power, mechanized textile</a:t>
            </a:r>
          </a:p>
          <a:p>
            <a:pPr marL="228600" indent="-228600">
              <a:buFont typeface=""/>
              <a:buChar char="•"/>
            </a:pPr>
            <a:r>
              <a:rPr lang="en-US" dirty="0"/>
              <a:t>Work moves from home workshops → factories.</a:t>
            </a:r>
          </a:p>
          <a:p>
            <a:pPr marL="228600" indent="-228600">
              <a:buFont typeface=""/>
              <a:buChar char="•"/>
            </a:pPr>
            <a:r>
              <a:rPr lang="en-US" b="1" dirty="0"/>
              <a:t>Lag:</a:t>
            </a:r>
            <a:r>
              <a:rPr lang="en-US" dirty="0"/>
              <a:t> Society unprepared for factory conditions, wage labor, and urban life.</a:t>
            </a:r>
          </a:p>
          <a:p>
            <a:pPr marL="685800" lvl="2" indent="-228600">
              <a:buFont typeface="Wingdings"/>
              <a:buChar char="§"/>
            </a:pPr>
            <a:r>
              <a:rPr lang="en-US" dirty="0"/>
              <a:t>No labor laws, poor working conditions.</a:t>
            </a:r>
          </a:p>
          <a:p>
            <a:pPr marL="228600" lvl="1" indent="-228600">
              <a:buFont typeface=""/>
              <a:buChar char="•"/>
            </a:pPr>
            <a:endParaRPr lang="en-US" dirty="0"/>
          </a:p>
          <a:p>
            <a:r>
              <a:rPr lang="en-US" b="1" dirty="0"/>
              <a:t>Stage 2: Social Dislocation &amp; Resistance (c. 1820–1850)</a:t>
            </a:r>
          </a:p>
          <a:p>
            <a:pPr marL="228600" indent="-228600">
              <a:buFont typeface=""/>
              <a:buChar char="•"/>
            </a:pPr>
            <a:r>
              <a:rPr lang="en-US" dirty="0"/>
              <a:t>Urban crowding, disease, child labor, and class tension.</a:t>
            </a:r>
          </a:p>
          <a:p>
            <a:pPr marL="228600" indent="-228600">
              <a:buFont typeface=""/>
              <a:buChar char="•"/>
            </a:pPr>
            <a:r>
              <a:rPr lang="en-US" b="1" dirty="0"/>
              <a:t>Lag:</a:t>
            </a:r>
            <a:r>
              <a:rPr lang="en-US" dirty="0"/>
              <a:t> Industrial systems advanced faster than moral norms or urban infrastructure.</a:t>
            </a:r>
          </a:p>
          <a:p>
            <a:pPr marL="685800" lvl="2" indent="-228600">
              <a:buFont typeface="Wingdings"/>
              <a:buChar char="§"/>
            </a:pPr>
            <a:r>
              <a:rPr lang="en-US" dirty="0"/>
              <a:t>Breakdown of traditional family/work patterns.</a:t>
            </a:r>
          </a:p>
          <a:p>
            <a:pPr marL="228600" lvl="1" indent="-228600">
              <a:buFont typeface=""/>
              <a:buChar char="•"/>
            </a:pPr>
            <a:endParaRPr lang="en-US" dirty="0"/>
          </a:p>
          <a:p>
            <a:r>
              <a:rPr lang="en-US" b="1" dirty="0"/>
              <a:t>Stage 3: Institutional Adaptation (c. 1850–1890)</a:t>
            </a:r>
          </a:p>
          <a:p>
            <a:pPr marL="228600" indent="-228600">
              <a:buFont typeface=""/>
              <a:buChar char="•"/>
            </a:pPr>
            <a:r>
              <a:rPr lang="en-US" dirty="0"/>
              <a:t>Gradual social &amp; legal reform: Factory Acts, labor unions, public health.</a:t>
            </a:r>
          </a:p>
          <a:p>
            <a:pPr marL="228600" indent="-228600">
              <a:buFont typeface=""/>
              <a:buChar char="•"/>
            </a:pPr>
            <a:r>
              <a:rPr lang="en-US" dirty="0"/>
              <a:t>Growth of education and welfare movements.</a:t>
            </a:r>
          </a:p>
          <a:p>
            <a:pPr marL="228600" indent="-228600">
              <a:buFont typeface=""/>
              <a:buChar char="•"/>
            </a:pPr>
            <a:r>
              <a:rPr lang="en-US" b="1" dirty="0"/>
              <a:t>Lag narrowing:</a:t>
            </a:r>
            <a:r>
              <a:rPr lang="en-US" dirty="0"/>
              <a:t> Society begins adjusting values &amp; institutions to industrial reality.</a:t>
            </a:r>
          </a:p>
          <a:p>
            <a:pPr algn="ctr"/>
            <a:endParaRPr lang="en-US"/>
          </a:p>
        </p:txBody>
      </p:sp>
      <p:pic>
        <p:nvPicPr>
          <p:cNvPr id="7" name="Picture 6" descr="Chat Gpt App Logo Stock Illustrations – 165 Chat Gpt App ...">
            <a:extLst>
              <a:ext uri="{FF2B5EF4-FFF2-40B4-BE49-F238E27FC236}">
                <a16:creationId xmlns:a16="http://schemas.microsoft.com/office/drawing/2014/main" id="{1657C8B3-538B-F91C-9E67-56B0A9B64C35}"/>
              </a:ext>
            </a:extLst>
          </p:cNvPr>
          <p:cNvPicPr>
            <a:picLocks noChangeAspect="1"/>
          </p:cNvPicPr>
          <p:nvPr/>
        </p:nvPicPr>
        <p:blipFill>
          <a:blip r:embed="rId2"/>
          <a:stretch>
            <a:fillRect/>
          </a:stretch>
        </p:blipFill>
        <p:spPr>
          <a:xfrm>
            <a:off x="7203203" y="5954695"/>
            <a:ext cx="806799" cy="806799"/>
          </a:xfrm>
          <a:prstGeom prst="rect">
            <a:avLst/>
          </a:prstGeom>
        </p:spPr>
      </p:pic>
    </p:spTree>
    <p:extLst>
      <p:ext uri="{BB962C8B-B14F-4D97-AF65-F5344CB8AC3E}">
        <p14:creationId xmlns:p14="http://schemas.microsoft.com/office/powerpoint/2010/main" val="2701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5780-0F21-F60C-D667-031C7AFE0FF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50001DA-0F69-55FE-AAD8-595624922CA6}"/>
              </a:ext>
            </a:extLst>
          </p:cNvPr>
          <p:cNvSpPr/>
          <p:nvPr/>
        </p:nvSpPr>
        <p:spPr>
          <a:xfrm>
            <a:off x="266106" y="218058"/>
            <a:ext cx="8609528" cy="646331"/>
          </a:xfrm>
          <a:prstGeom prst="rect">
            <a:avLst/>
          </a:prstGeom>
          <a:noFill/>
        </p:spPr>
        <p:txBody>
          <a:bodyPr wrap="square" lIns="91440" tIns="45720" rIns="91440" bIns="45720" anchor="t">
            <a:spAutoFit/>
          </a:bodyPr>
          <a:lstStyle/>
          <a:p>
            <a:pPr algn="ctr"/>
            <a:r>
              <a:rPr lang="en-US" sz="3600" b="1" dirty="0">
                <a:ln w="12700">
                  <a:solidFill>
                    <a:srgbClr val="196B24">
                      <a:lumMod val="50000"/>
                    </a:srgbClr>
                  </a:solidFill>
                  <a:prstDash val="solid"/>
                </a:ln>
                <a:solidFill>
                  <a:schemeClr val="accent5">
                    <a:lumMod val="60000"/>
                    <a:lumOff val="40000"/>
                  </a:schemeClr>
                </a:solidFill>
                <a:effectLst>
                  <a:innerShdw blurRad="177800">
                    <a:srgbClr val="196B24">
                      <a:lumMod val="50000"/>
                    </a:srgbClr>
                  </a:innerShdw>
                </a:effectLst>
              </a:rPr>
              <a:t>Digital Revolution is not so different!</a:t>
            </a:r>
            <a:endParaRPr lang="en-US" sz="3600" b="1" cap="none" spc="0" dirty="0">
              <a:ln w="12700">
                <a:solidFill>
                  <a:srgbClr val="196B24">
                    <a:lumMod val="50000"/>
                  </a:srgbClr>
                </a:solidFill>
                <a:prstDash val="solid"/>
              </a:ln>
              <a:solidFill>
                <a:schemeClr val="accent5">
                  <a:lumMod val="60000"/>
                  <a:lumOff val="40000"/>
                </a:schemeClr>
              </a:solidFill>
              <a:effectLst>
                <a:innerShdw blurRad="177800">
                  <a:srgbClr val="196B24">
                    <a:lumMod val="50000"/>
                  </a:srgbClr>
                </a:innerShdw>
              </a:effectLst>
            </a:endParaRPr>
          </a:p>
        </p:txBody>
      </p:sp>
      <p:sp>
        <p:nvSpPr>
          <p:cNvPr id="3" name="TextBox 2">
            <a:extLst>
              <a:ext uri="{FF2B5EF4-FFF2-40B4-BE49-F238E27FC236}">
                <a16:creationId xmlns:a16="http://schemas.microsoft.com/office/drawing/2014/main" id="{9F71F5DB-9AFD-0C86-8625-E619E4CA95F8}"/>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14820B9E-0373-1580-EBB6-7B4E3B9BCCB2}"/>
              </a:ext>
            </a:extLst>
          </p:cNvPr>
          <p:cNvSpPr txBox="1"/>
          <p:nvPr/>
        </p:nvSpPr>
        <p:spPr>
          <a:xfrm>
            <a:off x="637081" y="382249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02B908D5-EB77-E8EB-1D1F-13D6237D8A50}"/>
              </a:ext>
            </a:extLst>
          </p:cNvPr>
          <p:cNvSpPr txBox="1"/>
          <p:nvPr/>
        </p:nvSpPr>
        <p:spPr>
          <a:xfrm>
            <a:off x="261257" y="1248508"/>
            <a:ext cx="8603566" cy="4882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Stage 1: Technological Acceleration (1970–2000)</a:t>
            </a:r>
            <a:endParaRPr lang="en-US"/>
          </a:p>
          <a:p>
            <a:pPr marL="285750" indent="-285750">
              <a:buFont typeface="Arial"/>
              <a:buChar char="•"/>
            </a:pPr>
            <a:r>
              <a:rPr lang="en-US">
                <a:ea typeface="+mn-lt"/>
                <a:cs typeface="+mn-lt"/>
              </a:rPr>
              <a:t>Rise of PCs, Internet, and early mobile tech</a:t>
            </a:r>
            <a:endParaRPr lang="en-US"/>
          </a:p>
          <a:p>
            <a:pPr marL="285750" indent="-285750">
              <a:buFont typeface="Arial"/>
              <a:buChar char="•"/>
            </a:pPr>
            <a:r>
              <a:rPr lang="en-US">
                <a:ea typeface="+mn-lt"/>
                <a:cs typeface="+mn-lt"/>
              </a:rPr>
              <a:t>Information becomes instant and global</a:t>
            </a:r>
            <a:endParaRPr lang="en-US"/>
          </a:p>
          <a:p>
            <a:pPr marL="285750" indent="-285750">
              <a:buFont typeface="Arial"/>
              <a:buChar char="•"/>
            </a:pPr>
            <a:r>
              <a:rPr lang="en-US" b="1">
                <a:ea typeface="+mn-lt"/>
                <a:cs typeface="+mn-lt"/>
              </a:rPr>
              <a:t>Lag: </a:t>
            </a:r>
            <a:r>
              <a:rPr lang="en-US">
                <a:ea typeface="+mn-lt"/>
                <a:cs typeface="+mn-lt"/>
              </a:rPr>
              <a:t>Society still organized around analog habits and laws</a:t>
            </a:r>
          </a:p>
          <a:p>
            <a:endParaRPr lang="en-US" dirty="0"/>
          </a:p>
          <a:p>
            <a:r>
              <a:rPr lang="en-US" b="1" dirty="0"/>
              <a:t>Stage 2: Social Dislocation &amp; Tension (Now)</a:t>
            </a:r>
            <a:endParaRPr lang="en-US" dirty="0"/>
          </a:p>
          <a:p>
            <a:pPr marL="285750" indent="-285750">
              <a:buFont typeface="Arial"/>
              <a:buChar char="•"/>
            </a:pPr>
            <a:r>
              <a:rPr lang="en-US">
                <a:ea typeface="+mn-lt"/>
                <a:cs typeface="+mn-lt"/>
              </a:rPr>
              <a:t>Smartphones, social media, and AI reshape daily life</a:t>
            </a:r>
            <a:endParaRPr lang="en-US"/>
          </a:p>
          <a:p>
            <a:pPr marL="285750" indent="-285750">
              <a:buFont typeface="Arial"/>
              <a:buChar char="•"/>
            </a:pPr>
            <a:r>
              <a:rPr lang="en-US">
                <a:ea typeface="+mn-lt"/>
                <a:cs typeface="+mn-lt"/>
              </a:rPr>
              <a:t>Anxiety, distraction, and “screen time” concerns grow</a:t>
            </a:r>
            <a:endParaRPr lang="en-US"/>
          </a:p>
          <a:p>
            <a:pPr marL="285750" indent="-285750">
              <a:buFont typeface="Arial"/>
              <a:buChar char="•"/>
            </a:pPr>
            <a:r>
              <a:rPr lang="en-US" b="1" dirty="0"/>
              <a:t>Lag:</a:t>
            </a:r>
            <a:r>
              <a:rPr lang="en-US" dirty="0"/>
              <a:t> Data privacy, digital labor, mental health implications</a:t>
            </a:r>
          </a:p>
          <a:p>
            <a:endParaRPr lang="en-US" dirty="0"/>
          </a:p>
          <a:p>
            <a:r>
              <a:rPr lang="en-US" b="1" i="1" dirty="0"/>
              <a:t>Stage 3: Adaptation (hypothetical)</a:t>
            </a:r>
          </a:p>
          <a:p>
            <a:pPr marL="285750" indent="-285750">
              <a:buFont typeface="Arial"/>
              <a:buChar char="•"/>
            </a:pPr>
            <a:r>
              <a:rPr lang="en-US" i="1" dirty="0">
                <a:ea typeface="+mn-lt"/>
                <a:cs typeface="+mn-lt"/>
              </a:rPr>
              <a:t>Regulation of data, AI, and screen use develops</a:t>
            </a:r>
            <a:endParaRPr lang="en-US" i="1" dirty="0"/>
          </a:p>
          <a:p>
            <a:pPr marL="285750" indent="-285750">
              <a:buFont typeface="Arial"/>
              <a:buChar char="•"/>
            </a:pPr>
            <a:r>
              <a:rPr lang="en-US" i="1" dirty="0">
                <a:ea typeface="+mn-lt"/>
                <a:cs typeface="+mn-lt"/>
              </a:rPr>
              <a:t>Digital literacy and wellbeing become civic priorities</a:t>
            </a:r>
            <a:endParaRPr lang="en-US" i="1" dirty="0"/>
          </a:p>
          <a:p>
            <a:pPr marL="285750" indent="-285750">
              <a:buFont typeface="Arial"/>
              <a:buChar char="•"/>
            </a:pPr>
            <a:r>
              <a:rPr lang="en-US" i="1" dirty="0">
                <a:ea typeface="+mn-lt"/>
                <a:cs typeface="+mn-lt"/>
              </a:rPr>
              <a:t>Cultural “guardrails” form to balance connection and health</a:t>
            </a:r>
            <a:endParaRPr lang="en-US" i="1" dirty="0"/>
          </a:p>
          <a:p>
            <a:r>
              <a:rPr lang="en-US" sz="3200" dirty="0">
                <a:ea typeface="+mn-lt"/>
                <a:cs typeface="+mn-lt"/>
              </a:rPr>
              <a:t>⟶ </a:t>
            </a:r>
            <a:r>
              <a:rPr lang="en-US" sz="2000" b="1" i="1">
                <a:ea typeface="+mn-lt"/>
                <a:cs typeface="+mn-lt"/>
              </a:rPr>
              <a:t>What do you think this looks like?</a:t>
            </a:r>
            <a:endParaRPr lang="en-US" sz="2000" b="1" i="1" dirty="0"/>
          </a:p>
          <a:p>
            <a:pPr algn="ctr"/>
            <a:endParaRPr lang="en-US"/>
          </a:p>
        </p:txBody>
      </p:sp>
      <p:pic>
        <p:nvPicPr>
          <p:cNvPr id="7" name="Picture 6" descr="Chat Gpt App Logo Stock Illustrations – 165 Chat Gpt App ...">
            <a:extLst>
              <a:ext uri="{FF2B5EF4-FFF2-40B4-BE49-F238E27FC236}">
                <a16:creationId xmlns:a16="http://schemas.microsoft.com/office/drawing/2014/main" id="{43D1851F-83DA-A445-C021-B531BBC84010}"/>
              </a:ext>
            </a:extLst>
          </p:cNvPr>
          <p:cNvPicPr>
            <a:picLocks noChangeAspect="1"/>
          </p:cNvPicPr>
          <p:nvPr/>
        </p:nvPicPr>
        <p:blipFill>
          <a:blip r:embed="rId2"/>
          <a:stretch>
            <a:fillRect/>
          </a:stretch>
        </p:blipFill>
        <p:spPr>
          <a:xfrm>
            <a:off x="7203203" y="5954695"/>
            <a:ext cx="806799" cy="806799"/>
          </a:xfrm>
          <a:prstGeom prst="rect">
            <a:avLst/>
          </a:prstGeom>
        </p:spPr>
      </p:pic>
    </p:spTree>
    <p:extLst>
      <p:ext uri="{BB962C8B-B14F-4D97-AF65-F5344CB8AC3E}">
        <p14:creationId xmlns:p14="http://schemas.microsoft.com/office/powerpoint/2010/main" val="191192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9800-EBE2-254C-7090-47F987CF5F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E789E2-64ED-D07B-9D16-6C19A74CF51A}"/>
              </a:ext>
            </a:extLst>
          </p:cNvPr>
          <p:cNvSpPr txBox="1"/>
          <p:nvPr/>
        </p:nvSpPr>
        <p:spPr>
          <a:xfrm>
            <a:off x="257552" y="664101"/>
            <a:ext cx="6853471" cy="6124754"/>
          </a:xfrm>
          <a:prstGeom prst="rect">
            <a:avLst/>
          </a:prstGeom>
          <a:noFill/>
        </p:spPr>
        <p:txBody>
          <a:bodyPr wrap="square" rtlCol="0">
            <a:spAutoFit/>
          </a:bodyPr>
          <a:lstStyle/>
          <a:p>
            <a:pPr fontAlgn="base"/>
            <a:r>
              <a:rPr lang="en-US" sz="2800" b="1" dirty="0">
                <a:solidFill>
                  <a:schemeClr val="accent4">
                    <a:lumMod val="75000"/>
                  </a:schemeClr>
                </a:solidFill>
              </a:rPr>
              <a:t>Questions:</a:t>
            </a:r>
          </a:p>
          <a:p>
            <a:pPr marL="342900" indent="-342900" fontAlgn="base">
              <a:buFont typeface="+mj-lt"/>
              <a:buAutoNum type="arabicPeriod"/>
            </a:pPr>
            <a:r>
              <a:rPr lang="en-US" sz="2800" dirty="0"/>
              <a:t>Can internet tools make us more or less creative, connected, and fulfilled?</a:t>
            </a:r>
          </a:p>
          <a:p>
            <a:pPr marL="342900" indent="-342900" fontAlgn="base">
              <a:buFont typeface="+mj-lt"/>
              <a:buAutoNum type="arabicPeriod"/>
            </a:pPr>
            <a:endParaRPr lang="en-US" sz="2800" dirty="0"/>
          </a:p>
          <a:p>
            <a:pPr marL="342900" indent="-342900">
              <a:buFont typeface="+mj-lt"/>
              <a:buAutoNum type="arabicPeriod"/>
            </a:pPr>
            <a:r>
              <a:rPr lang="en-US" sz="2800" dirty="0"/>
              <a:t>What skills will tomorrow’s companies—and communities—really value?</a:t>
            </a:r>
          </a:p>
          <a:p>
            <a:pPr marL="342900" indent="-342900">
              <a:buFont typeface="+mj-lt"/>
              <a:buAutoNum type="arabicPeriod"/>
            </a:pPr>
            <a:endParaRPr lang="en-US" sz="2800" dirty="0"/>
          </a:p>
          <a:p>
            <a:pPr marL="342900" indent="-342900">
              <a:buFont typeface="+mj-lt"/>
              <a:buAutoNum type="arabicPeriod"/>
            </a:pPr>
            <a:r>
              <a:rPr lang="en-US" sz="2800" dirty="0"/>
              <a:t>What makes you feel 					   proud, curious, and alive?</a:t>
            </a:r>
          </a:p>
          <a:p>
            <a:pPr marL="342900" indent="-342900">
              <a:buFont typeface="+mj-lt"/>
              <a:buAutoNum type="arabicPeriod"/>
            </a:pPr>
            <a:endParaRPr lang="en-US" sz="2800" dirty="0"/>
          </a:p>
          <a:p>
            <a:pPr marL="342900" indent="-342900">
              <a:buFont typeface="+mj-lt"/>
              <a:buAutoNum type="arabicPeriod"/>
            </a:pPr>
            <a:r>
              <a:rPr lang="en-US" sz="2800" dirty="0"/>
              <a:t>How can BIY help you grow 			     those skills and 						     share them with others?</a:t>
            </a:r>
          </a:p>
          <a:p>
            <a:endParaRPr lang="en-US" sz="2800" b="1" dirty="0"/>
          </a:p>
        </p:txBody>
      </p:sp>
      <p:sp>
        <p:nvSpPr>
          <p:cNvPr id="3" name="TextBox 2">
            <a:extLst>
              <a:ext uri="{FF2B5EF4-FFF2-40B4-BE49-F238E27FC236}">
                <a16:creationId xmlns:a16="http://schemas.microsoft.com/office/drawing/2014/main" id="{3F205749-28B5-841F-85C9-5B127FEBDFBB}"/>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5DD2C887-AC47-FC33-CDB5-1601C8620399}"/>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2042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F7A0-D777-8E02-7C37-361B3B2ECE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181EC8-F5A0-7E81-68A3-08E87A65E731}"/>
              </a:ext>
            </a:extLst>
          </p:cNvPr>
          <p:cNvSpPr txBox="1"/>
          <p:nvPr/>
        </p:nvSpPr>
        <p:spPr>
          <a:xfrm>
            <a:off x="264160" y="739844"/>
            <a:ext cx="7779080" cy="4832092"/>
          </a:xfrm>
          <a:prstGeom prst="rect">
            <a:avLst/>
          </a:prstGeom>
          <a:noFill/>
        </p:spPr>
        <p:txBody>
          <a:bodyPr wrap="square" rtlCol="0">
            <a:spAutoFit/>
          </a:bodyPr>
          <a:lstStyle/>
          <a:p>
            <a:pPr fontAlgn="base"/>
            <a:r>
              <a:rPr lang="en-US" sz="2800" b="1" dirty="0">
                <a:solidFill>
                  <a:srgbClr val="0070C0"/>
                </a:solidFill>
              </a:rPr>
              <a:t>Questions:</a:t>
            </a:r>
            <a:endParaRPr lang="en-US" sz="2800" dirty="0"/>
          </a:p>
          <a:p>
            <a:pPr marL="514350" indent="-514350" fontAlgn="base">
              <a:buFont typeface="+mj-lt"/>
              <a:buAutoNum type="arabicPeriod" startAt="5"/>
            </a:pPr>
            <a:r>
              <a:rPr lang="en-US" sz="2800" dirty="0"/>
              <a:t>What was life like before paper and paint were invented?</a:t>
            </a:r>
          </a:p>
          <a:p>
            <a:pPr marL="514350" indent="-514350" fontAlgn="base">
              <a:buFont typeface="+mj-lt"/>
              <a:buAutoNum type="arabicPeriod" startAt="5"/>
            </a:pPr>
            <a:endParaRPr lang="en-US" sz="2800" dirty="0"/>
          </a:p>
          <a:p>
            <a:pPr marL="514350" indent="-514350" fontAlgn="base">
              <a:buFont typeface="+mj-lt"/>
              <a:buAutoNum type="arabicPeriod" startAt="5"/>
            </a:pPr>
            <a:r>
              <a:rPr lang="en-US" sz="2800" dirty="0"/>
              <a:t>Is AI making us dumber or more creative?</a:t>
            </a:r>
          </a:p>
          <a:p>
            <a:pPr marL="514350" indent="-514350" fontAlgn="base">
              <a:buFont typeface="+mj-lt"/>
              <a:buAutoNum type="arabicPeriod" startAt="5"/>
            </a:pPr>
            <a:endParaRPr lang="en-US" sz="2800" dirty="0"/>
          </a:p>
          <a:p>
            <a:pPr marL="514350" indent="-514350" fontAlgn="base">
              <a:buFont typeface="+mj-lt"/>
              <a:buAutoNum type="arabicPeriod" startAt="5"/>
            </a:pPr>
            <a:r>
              <a:rPr lang="en-US" sz="2800" dirty="0"/>
              <a:t>Lazier or more able to pursue our passions?</a:t>
            </a:r>
          </a:p>
          <a:p>
            <a:pPr marL="514350" indent="-514350" fontAlgn="base">
              <a:buFont typeface="+mj-lt"/>
              <a:buAutoNum type="arabicPeriod" startAt="5"/>
            </a:pPr>
            <a:endParaRPr lang="en-US" sz="2800" dirty="0"/>
          </a:p>
          <a:p>
            <a:pPr marL="514350" indent="-514350" fontAlgn="base">
              <a:buFont typeface="+mj-lt"/>
              <a:buAutoNum type="arabicPeriod" startAt="5"/>
            </a:pPr>
            <a:r>
              <a:rPr lang="en-US" sz="2800" dirty="0"/>
              <a:t>More isolated or connected to many cultures?</a:t>
            </a:r>
          </a:p>
          <a:p>
            <a:pPr marL="514350" indent="-514350" fontAlgn="base">
              <a:buFont typeface="+mj-lt"/>
              <a:buAutoNum type="arabicPeriod" startAt="5"/>
            </a:pPr>
            <a:endParaRPr lang="en-US" sz="2800" b="1" dirty="0"/>
          </a:p>
          <a:p>
            <a:pPr fontAlgn="base"/>
            <a:endParaRPr lang="en-US" sz="2800" dirty="0"/>
          </a:p>
        </p:txBody>
      </p:sp>
      <p:sp>
        <p:nvSpPr>
          <p:cNvPr id="5" name="TextBox 4">
            <a:extLst>
              <a:ext uri="{FF2B5EF4-FFF2-40B4-BE49-F238E27FC236}">
                <a16:creationId xmlns:a16="http://schemas.microsoft.com/office/drawing/2014/main" id="{6A6507B2-955E-06FE-5983-65927B6D3A56}"/>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580FCE1F-1BA9-F114-730E-FECF3AC36B66}"/>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155376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EA6C-BCC5-073A-6B6C-D2ADD838DA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C0668E7-1D8C-F74F-F192-AFB4163A02C3}"/>
              </a:ext>
            </a:extLst>
          </p:cNvPr>
          <p:cNvSpPr txBox="1"/>
          <p:nvPr/>
        </p:nvSpPr>
        <p:spPr>
          <a:xfrm>
            <a:off x="264160" y="793208"/>
            <a:ext cx="8080541" cy="6555641"/>
          </a:xfrm>
          <a:prstGeom prst="rect">
            <a:avLst/>
          </a:prstGeom>
          <a:noFill/>
        </p:spPr>
        <p:txBody>
          <a:bodyPr wrap="square" rtlCol="0">
            <a:spAutoFit/>
          </a:bodyPr>
          <a:lstStyle/>
          <a:p>
            <a:pPr fontAlgn="base"/>
            <a:r>
              <a:rPr lang="en-US" sz="2800" b="1" dirty="0">
                <a:solidFill>
                  <a:srgbClr val="0070C0"/>
                </a:solidFill>
              </a:rPr>
              <a:t>Will AI be the devil?</a:t>
            </a:r>
          </a:p>
          <a:p>
            <a:pPr fontAlgn="base"/>
            <a:r>
              <a:rPr lang="en-US" sz="2800" dirty="0"/>
              <a:t>Emphasizing  evil helps focus to solve a problem</a:t>
            </a:r>
          </a:p>
          <a:p>
            <a:pPr fontAlgn="base"/>
            <a:endParaRPr lang="en-US" sz="2800" dirty="0"/>
          </a:p>
          <a:p>
            <a:pPr fontAlgn="base"/>
            <a:r>
              <a:rPr lang="en-US" sz="2800" dirty="0"/>
              <a:t>Bernie Sanders – Senator</a:t>
            </a:r>
          </a:p>
          <a:p>
            <a:pPr fontAlgn="base"/>
            <a:r>
              <a:rPr lang="en-US" sz="2800" dirty="0">
                <a:hlinkClick r:id="rId2"/>
              </a:rPr>
              <a:t>https://www.youtube.com/shorts/zKMtIY_2gZE</a:t>
            </a:r>
            <a:endParaRPr lang="en-US" sz="2800" dirty="0"/>
          </a:p>
          <a:p>
            <a:pPr fontAlgn="base"/>
            <a:endParaRPr lang="en-US" sz="2000" dirty="0"/>
          </a:p>
          <a:p>
            <a:pPr fontAlgn="base"/>
            <a:r>
              <a:rPr lang="en-US" sz="2800" dirty="0"/>
              <a:t>Jeff Hinton – Deep Mind, God-father or AI</a:t>
            </a:r>
          </a:p>
          <a:p>
            <a:pPr fontAlgn="base"/>
            <a:r>
              <a:rPr lang="en-US" sz="2800" dirty="0">
                <a:hlinkClick r:id="rId3"/>
              </a:rPr>
              <a:t>https://www.youtube.com/shorts/Wd8RzZ3xn7w</a:t>
            </a:r>
            <a:endParaRPr lang="en-US" sz="2800" dirty="0"/>
          </a:p>
          <a:p>
            <a:pPr fontAlgn="base"/>
            <a:endParaRPr lang="en-US" sz="2000" dirty="0"/>
          </a:p>
          <a:p>
            <a:pPr fontAlgn="base"/>
            <a:r>
              <a:rPr lang="fi-FI" sz="2800" dirty="0"/>
              <a:t>Yuval Horari - Isreali Philosoper</a:t>
            </a:r>
          </a:p>
          <a:p>
            <a:pPr fontAlgn="base"/>
            <a:r>
              <a:rPr lang="fi-FI" sz="2800" dirty="0">
                <a:hlinkClick r:id="rId4"/>
              </a:rPr>
              <a:t>https://www.youtube.com/watch?v=8GaW36EfidI</a:t>
            </a:r>
            <a:endParaRPr lang="fi-FI" sz="28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b="1" dirty="0"/>
          </a:p>
          <a:p>
            <a:pPr fontAlgn="base"/>
            <a:endParaRPr lang="en-US" sz="2800" dirty="0"/>
          </a:p>
        </p:txBody>
      </p:sp>
      <p:sp>
        <p:nvSpPr>
          <p:cNvPr id="5" name="TextBox 4">
            <a:extLst>
              <a:ext uri="{FF2B5EF4-FFF2-40B4-BE49-F238E27FC236}">
                <a16:creationId xmlns:a16="http://schemas.microsoft.com/office/drawing/2014/main" id="{2BDF6BAE-3649-0EA6-E672-327E893A221B}"/>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866EFDC0-2539-525F-55C4-A2BC680EC385}"/>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10362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3F1E-4E64-CCAE-1B9E-6C81DB79DC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6E8B7E-B127-2787-9622-768E2120AB89}"/>
              </a:ext>
            </a:extLst>
          </p:cNvPr>
          <p:cNvSpPr txBox="1"/>
          <p:nvPr/>
        </p:nvSpPr>
        <p:spPr>
          <a:xfrm>
            <a:off x="264160" y="780508"/>
            <a:ext cx="8113198" cy="6494085"/>
          </a:xfrm>
          <a:prstGeom prst="rect">
            <a:avLst/>
          </a:prstGeom>
          <a:noFill/>
        </p:spPr>
        <p:txBody>
          <a:bodyPr wrap="square" rtlCol="0">
            <a:spAutoFit/>
          </a:bodyPr>
          <a:lstStyle/>
          <a:p>
            <a:pPr fontAlgn="base"/>
            <a:r>
              <a:rPr lang="en-US" sz="2800" b="1" dirty="0">
                <a:solidFill>
                  <a:srgbClr val="0070C0"/>
                </a:solidFill>
              </a:rPr>
              <a:t>Will AI be omnificent?</a:t>
            </a:r>
          </a:p>
          <a:p>
            <a:pPr fontAlgn="base"/>
            <a:r>
              <a:rPr lang="en-US" sz="2400" dirty="0">
                <a:hlinkClick r:id="rId3"/>
              </a:rPr>
              <a:t>One component of creativity is ‘positivity.’</a:t>
            </a:r>
            <a:r>
              <a:rPr lang="en-US" sz="2400" dirty="0"/>
              <a:t> (B. Fredrickson)</a:t>
            </a:r>
          </a:p>
          <a:p>
            <a:pPr fontAlgn="base"/>
            <a:endParaRPr lang="en-US" sz="2000" dirty="0"/>
          </a:p>
          <a:p>
            <a:pPr fontAlgn="base"/>
            <a:r>
              <a:rPr lang="en-US" sz="2400" dirty="0"/>
              <a:t>Jamie Diamon – JPMorgan CEO</a:t>
            </a:r>
          </a:p>
          <a:p>
            <a:pPr fontAlgn="base"/>
            <a:r>
              <a:rPr lang="en-US" sz="2400" dirty="0">
                <a:hlinkClick r:id="rId4"/>
              </a:rPr>
              <a:t>https://www.youtube.com/shorts/y62hsE22DSY</a:t>
            </a:r>
            <a:endParaRPr lang="en-US" sz="2400" dirty="0"/>
          </a:p>
          <a:p>
            <a:pPr fontAlgn="base"/>
            <a:endParaRPr lang="en-US" sz="2400" dirty="0"/>
          </a:p>
          <a:p>
            <a:pPr fontAlgn="base"/>
            <a:r>
              <a:rPr lang="en-US" sz="2400" dirty="0"/>
              <a:t>Mustafa </a:t>
            </a:r>
            <a:r>
              <a:rPr lang="en-US" sz="2400" dirty="0" err="1"/>
              <a:t>Sulyman</a:t>
            </a:r>
            <a:r>
              <a:rPr lang="en-US" sz="2400" dirty="0"/>
              <a:t> CEO MS AI</a:t>
            </a:r>
          </a:p>
          <a:p>
            <a:pPr fontAlgn="base"/>
            <a:r>
              <a:rPr lang="en-US" sz="2400" dirty="0">
                <a:hlinkClick r:id="rId5"/>
              </a:rPr>
              <a:t>https://www.youtube.com/watch?v=SP76PvgMzVU</a:t>
            </a:r>
            <a:endParaRPr lang="en-US" sz="2400" dirty="0"/>
          </a:p>
          <a:p>
            <a:pPr fontAlgn="base"/>
            <a:endParaRPr lang="en-US" sz="2400" dirty="0"/>
          </a:p>
          <a:p>
            <a:pPr fontAlgn="base"/>
            <a:r>
              <a:rPr lang="en-US" sz="2400" dirty="0"/>
              <a:t>Elon Musk – Space X CEO</a:t>
            </a:r>
          </a:p>
          <a:p>
            <a:pPr fontAlgn="base"/>
            <a:r>
              <a:rPr lang="en-US" sz="2400" dirty="0">
                <a:hlinkClick r:id="rId6"/>
              </a:rPr>
              <a:t>https://w.yEOoutube.com/shorts/B3hx9DMG3Bw</a:t>
            </a:r>
            <a:endParaRPr lang="en-US" sz="2400" dirty="0"/>
          </a:p>
          <a:p>
            <a:pPr fontAlgn="base"/>
            <a:endParaRPr lang="en-US" sz="2400" dirty="0"/>
          </a:p>
          <a:p>
            <a:pPr fontAlgn="base"/>
            <a:r>
              <a:rPr lang="en-US" sz="2400" dirty="0"/>
              <a:t>Jensen Huang – Nvidia CEO</a:t>
            </a:r>
          </a:p>
          <a:p>
            <a:pPr fontAlgn="base"/>
            <a:r>
              <a:rPr lang="en-US" sz="2400" dirty="0">
                <a:hlinkClick r:id="rId7"/>
              </a:rPr>
              <a:t>https://www.youtube.com/watch?v=jpZ0dPsnIWw</a:t>
            </a:r>
            <a:endParaRPr lang="en-US" sz="2400" dirty="0"/>
          </a:p>
          <a:p>
            <a:pPr fontAlgn="base"/>
            <a:endParaRPr lang="en-US" sz="2800" dirty="0"/>
          </a:p>
          <a:p>
            <a:pPr fontAlgn="base"/>
            <a:endParaRPr lang="en-US" sz="2000" b="1" dirty="0"/>
          </a:p>
          <a:p>
            <a:pPr fontAlgn="base"/>
            <a:endParaRPr lang="en-US" sz="2800" dirty="0"/>
          </a:p>
        </p:txBody>
      </p:sp>
      <p:sp>
        <p:nvSpPr>
          <p:cNvPr id="5" name="TextBox 4">
            <a:extLst>
              <a:ext uri="{FF2B5EF4-FFF2-40B4-BE49-F238E27FC236}">
                <a16:creationId xmlns:a16="http://schemas.microsoft.com/office/drawing/2014/main" id="{EB99B8AF-6482-63F9-37B5-BC3605A68092}"/>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BEB0EE39-0DFA-4E0C-89AF-AE99F4361B18}"/>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141573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220C-06F5-4416-1978-396B1AE8E01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C96101F-786B-B98A-2FEE-89FF31BDC907}"/>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85850B26-290B-DE9A-336A-62A613CBE262}"/>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55196E33-AEB8-D02E-D644-5AC1D39B9CDC}"/>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3534B612-0CE1-B532-3FA6-DAD6D068F704}"/>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CF6AC2C8-4CD3-F963-0455-4088F6BBDD88}"/>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8F9F84E0-0B8E-FD17-8FB2-742A67005973}"/>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5F76B47C-5A71-F430-DD10-ABEF1DABF535}"/>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55FDACA0-80B2-9053-29D6-F77A05A98F51}"/>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F7039F33-0391-48E9-708B-9BE84988A60E}"/>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95D2CACD-8E84-8E84-2FB0-BEC4D8C2BBCB}"/>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3E4C7EB4-4333-3C0D-E1CC-466D2ED6D8C3}"/>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8ECD050B-A657-73B7-2278-2E3DD2B1135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40F18D5E-A231-3EB8-C367-4316E51A4F98}"/>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30A3F868-33B5-AC56-3162-214F26E5A0BD}"/>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D17A405F-4F5A-4092-545C-9E11B88BDA10}"/>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C3C5693B-FAED-AA75-0724-236028A2FE61}"/>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0F0CCD60-2519-E501-8BBF-5689CFDF048C}"/>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340BF88D-7262-63B3-DC21-9547205C2336}"/>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66DF3D9B-8343-0860-393B-8BB2A7454AF6}"/>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9D3B1D8E-5CF4-A09B-8BAA-A9638665F449}"/>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90DBD118-0AA8-28B7-E536-6A2CB491F183}"/>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2FAE4DF8-A970-3D45-565E-B1AB7484BDBD}"/>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AA26166A-8847-9848-30E0-8ED996D0A4A9}"/>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 name="Rectangle 29">
            <a:extLst>
              <a:ext uri="{FF2B5EF4-FFF2-40B4-BE49-F238E27FC236}">
                <a16:creationId xmlns:a16="http://schemas.microsoft.com/office/drawing/2014/main" id="{61927EB3-B796-9F6E-4403-6A50BF53EFDB}"/>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
        <p:nvSpPr>
          <p:cNvPr id="43" name="Rectangle 14">
            <a:extLst>
              <a:ext uri="{FF2B5EF4-FFF2-40B4-BE49-F238E27FC236}">
                <a16:creationId xmlns:a16="http://schemas.microsoft.com/office/drawing/2014/main" id="{1D13BDBB-94FA-0BD6-2CD0-288BD31179D5}"/>
              </a:ext>
            </a:extLst>
          </p:cNvPr>
          <p:cNvSpPr>
            <a:spLocks noChangeArrowheads="1"/>
          </p:cNvSpPr>
          <p:nvPr/>
        </p:nvSpPr>
        <p:spPr bwMode="auto">
          <a:xfrm>
            <a:off x="282847" y="627460"/>
            <a:ext cx="81882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Technology Ethics:</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are good and bad applications of inventions that changed the world?</a:t>
            </a:r>
          </a:p>
        </p:txBody>
      </p:sp>
      <p:sp>
        <p:nvSpPr>
          <p:cNvPr id="3" name="TextBox 2">
            <a:extLst>
              <a:ext uri="{FF2B5EF4-FFF2-40B4-BE49-F238E27FC236}">
                <a16:creationId xmlns:a16="http://schemas.microsoft.com/office/drawing/2014/main" id="{1ADB8104-D87B-0903-5A44-D3563EA97D9B}"/>
              </a:ext>
            </a:extLst>
          </p:cNvPr>
          <p:cNvSpPr txBox="1"/>
          <p:nvPr/>
        </p:nvSpPr>
        <p:spPr>
          <a:xfrm>
            <a:off x="303113" y="1602605"/>
            <a:ext cx="7782855" cy="4401205"/>
          </a:xfrm>
          <a:prstGeom prst="rect">
            <a:avLst/>
          </a:prstGeom>
          <a:noFill/>
        </p:spPr>
        <p:txBody>
          <a:bodyPr wrap="square" rtlCol="0">
            <a:spAutoFit/>
          </a:bodyPr>
          <a:lstStyle/>
          <a:p>
            <a:r>
              <a:rPr lang="en-US" sz="2000" dirty="0"/>
              <a:t>Cavemen invented how to make fire.</a:t>
            </a:r>
          </a:p>
          <a:p>
            <a:r>
              <a:rPr lang="en-US" sz="2000" dirty="0"/>
              <a:t>Fire can keep you warm, cook your food, and light your cave at night.  </a:t>
            </a:r>
          </a:p>
          <a:p>
            <a:r>
              <a:rPr lang="en-US" sz="2000" dirty="0"/>
              <a:t>Fire can also be used to burn an enemy.</a:t>
            </a:r>
          </a:p>
          <a:p>
            <a:endParaRPr lang="en-US" sz="2000" dirty="0"/>
          </a:p>
          <a:p>
            <a:r>
              <a:rPr lang="en-US" sz="2000" dirty="0"/>
              <a:t>Chat GPT</a:t>
            </a:r>
          </a:p>
          <a:p>
            <a:r>
              <a:rPr lang="en-US" sz="2000" dirty="0"/>
              <a:t>Fire was a game-changer for early humans—especially for warmth, cooking, and light. The ability to make and control fire is one of the most important technological leaps in human history.</a:t>
            </a:r>
          </a:p>
          <a:p>
            <a:r>
              <a:rPr lang="en-US" sz="2000" dirty="0"/>
              <a:t>🔥 </a:t>
            </a:r>
            <a:r>
              <a:rPr lang="en-US" sz="2000" b="1" dirty="0"/>
              <a:t>Who "invented" fire-making?</a:t>
            </a:r>
            <a:r>
              <a:rPr lang="en-US" sz="2000" dirty="0"/>
              <a:t> While cavemen didn’t invent fire itself (it existed naturally), they did learn how to </a:t>
            </a:r>
            <a:r>
              <a:rPr lang="en-US" sz="2000" b="1" dirty="0"/>
              <a:t>create and control it</a:t>
            </a:r>
            <a:r>
              <a:rPr lang="en-US" sz="2000" dirty="0"/>
              <a:t>. This likely began with </a:t>
            </a:r>
            <a:r>
              <a:rPr lang="en-US" sz="2000" b="1" dirty="0"/>
              <a:t>Homo erectus</a:t>
            </a:r>
            <a:r>
              <a:rPr lang="en-US" sz="2000" dirty="0"/>
              <a:t> around 1.5 million years ago, who may have used friction or striking stones to spark flames. Over time, fire-making became a skill passed down through generations.</a:t>
            </a:r>
          </a:p>
          <a:p>
            <a:endParaRPr lang="en-US" sz="2000" dirty="0"/>
          </a:p>
        </p:txBody>
      </p:sp>
    </p:spTree>
    <p:extLst>
      <p:ext uri="{BB962C8B-B14F-4D97-AF65-F5344CB8AC3E}">
        <p14:creationId xmlns:p14="http://schemas.microsoft.com/office/powerpoint/2010/main" val="246144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00C9C-48D0-AAD0-2220-BA3C9AFFEF5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C6D51662-A87C-9801-92F9-F67538FF73EE}"/>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33ABDA25-0E8F-127C-682B-DB920E39E7D0}"/>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68349F4B-37AB-DA47-25B0-FF2A8B78892E}"/>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3CECC499-63C1-AF0E-9D95-55474FA8D7A4}"/>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4B572C44-4895-2531-ED29-49374B1CF8B7}"/>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4BCB71A8-2E94-DA3A-06ED-4F3CAE1D4D97}"/>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DE0281B9-6276-E88B-C65B-31AACDD73804}"/>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948B7C15-5C1E-BC45-4FB7-FEF818C36FE1}"/>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669BC2C2-5693-FD6D-8C26-C5A042BE6615}"/>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4C6D8843-1B8E-AF72-8F79-2EBAAA5F8A13}"/>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52D79427-D042-B46F-F143-1326CDB8963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F1FEFA0E-E39A-8B30-3281-940C68DF1ADD}"/>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C4C49B65-53EB-C004-F157-4EA0477177DA}"/>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DA51490A-7C6B-56E7-2472-8EBB5AE2033D}"/>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80D70AAD-9F89-63EF-BBBC-162CC09A0DD3}"/>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BBAAB84F-744E-B26E-91BD-D282A40198ED}"/>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0A4A1C66-B258-1397-EB71-B68EE9A675A7}"/>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BF84180D-2E1F-A625-2023-0F524AE37C9F}"/>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8FBCC27C-1C40-CF5F-578F-E28CA5665AF7}"/>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E397E87B-384D-1F03-1B8E-91668D27F8CA}"/>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C69C51FD-176D-E57E-5DAE-A98AC384B2A7}"/>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9BA18D9D-1ECC-667F-54DC-5C40784F42BE}"/>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E5844DDD-802A-C23A-B306-81C6E4B8B6A6}"/>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Rectangle 14">
            <a:extLst>
              <a:ext uri="{FF2B5EF4-FFF2-40B4-BE49-F238E27FC236}">
                <a16:creationId xmlns:a16="http://schemas.microsoft.com/office/drawing/2014/main" id="{E11E62BA-3E4F-303B-1CC3-25C6DD9FF286}"/>
              </a:ext>
            </a:extLst>
          </p:cNvPr>
          <p:cNvSpPr>
            <a:spLocks noChangeArrowheads="1"/>
          </p:cNvSpPr>
          <p:nvPr/>
        </p:nvSpPr>
        <p:spPr bwMode="auto">
          <a:xfrm>
            <a:off x="249412" y="631036"/>
            <a:ext cx="81882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7030A0"/>
                </a:solidFill>
                <a:latin typeface="Comic Sans MS" panose="030F0702030302020204" pitchFamily="66" charset="0"/>
              </a:rPr>
              <a:t>Technology Ethics:</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are good and bad applications of inventions that changed the world?</a:t>
            </a:r>
          </a:p>
        </p:txBody>
      </p:sp>
      <p:sp>
        <p:nvSpPr>
          <p:cNvPr id="3" name="TextBox 2">
            <a:extLst>
              <a:ext uri="{FF2B5EF4-FFF2-40B4-BE49-F238E27FC236}">
                <a16:creationId xmlns:a16="http://schemas.microsoft.com/office/drawing/2014/main" id="{3986DDE3-B2FD-C986-AF01-4A8A834DBAAB}"/>
              </a:ext>
            </a:extLst>
          </p:cNvPr>
          <p:cNvSpPr txBox="1"/>
          <p:nvPr/>
        </p:nvSpPr>
        <p:spPr>
          <a:xfrm>
            <a:off x="271669" y="1600203"/>
            <a:ext cx="7782855" cy="5632311"/>
          </a:xfrm>
          <a:prstGeom prst="rect">
            <a:avLst/>
          </a:prstGeom>
          <a:noFill/>
        </p:spPr>
        <p:txBody>
          <a:bodyPr wrap="square" rtlCol="0">
            <a:spAutoFit/>
          </a:bodyPr>
          <a:lstStyle/>
          <a:p>
            <a:r>
              <a:rPr lang="en-US" sz="2000" dirty="0"/>
              <a:t>Cavemen invented how to make fire.</a:t>
            </a:r>
          </a:p>
          <a:p>
            <a:r>
              <a:rPr lang="en-US" sz="2000" dirty="0"/>
              <a:t>Fire can keep you warm, cook your food, and light your cave at night.  </a:t>
            </a:r>
          </a:p>
          <a:p>
            <a:r>
              <a:rPr lang="en-US" sz="2000" dirty="0"/>
              <a:t>Fire can also be used to burn an enemy.</a:t>
            </a:r>
          </a:p>
          <a:p>
            <a:endParaRPr lang="en-US" sz="2000" dirty="0"/>
          </a:p>
          <a:p>
            <a:r>
              <a:rPr lang="en-US" sz="2000" dirty="0"/>
              <a:t>Chat GPT</a:t>
            </a:r>
          </a:p>
          <a:p>
            <a:r>
              <a:rPr lang="en-US" sz="2000" dirty="0"/>
              <a:t>🍲 </a:t>
            </a:r>
            <a:r>
              <a:rPr lang="en-US" sz="2000" b="1" dirty="0"/>
              <a:t>Why fire mattered:</a:t>
            </a:r>
            <a:endParaRPr lang="en-US" sz="2000" dirty="0"/>
          </a:p>
          <a:p>
            <a:r>
              <a:rPr lang="en-US" sz="2000" b="1" dirty="0"/>
              <a:t>Warmth</a:t>
            </a:r>
            <a:r>
              <a:rPr lang="en-US" sz="2000" dirty="0"/>
              <a:t>: Essential for surviving cold climates.</a:t>
            </a:r>
          </a:p>
          <a:p>
            <a:r>
              <a:rPr lang="en-US" sz="2000" b="1" dirty="0"/>
              <a:t>Cooking</a:t>
            </a:r>
            <a:r>
              <a:rPr lang="en-US" sz="2000" dirty="0"/>
              <a:t>: Made food safer and easier to digest.</a:t>
            </a:r>
          </a:p>
          <a:p>
            <a:r>
              <a:rPr lang="en-US" sz="2000" b="1" dirty="0"/>
              <a:t>Light</a:t>
            </a:r>
            <a:r>
              <a:rPr lang="en-US" sz="2000" dirty="0"/>
              <a:t>: Extended activity into nighttime.</a:t>
            </a:r>
          </a:p>
          <a:p>
            <a:r>
              <a:rPr lang="en-US" sz="2000" b="1" dirty="0"/>
              <a:t>Protection</a:t>
            </a:r>
            <a:r>
              <a:rPr lang="en-US" sz="2000" dirty="0"/>
              <a:t>: Kept predators at bay.</a:t>
            </a:r>
          </a:p>
          <a:p>
            <a:r>
              <a:rPr lang="en-US" sz="2000" dirty="0"/>
              <a:t>⚔️ </a:t>
            </a:r>
            <a:r>
              <a:rPr lang="en-US" sz="2000" b="1" dirty="0"/>
              <a:t>Fire as a weapon?</a:t>
            </a:r>
            <a:r>
              <a:rPr lang="en-US" sz="2000" dirty="0"/>
              <a:t> Yes, fire has also been used in conflict—though that came much later. Ancient armies used flaming arrows, burning oil, and even fire traps. But for early humans, fire was more about survival than aggression.</a:t>
            </a:r>
          </a:p>
          <a:p>
            <a:endParaRPr lang="en-US" sz="2000" dirty="0"/>
          </a:p>
          <a:p>
            <a:r>
              <a:rPr lang="en-US" sz="2000" dirty="0"/>
              <a:t>Research life span and quality of life before and after humans learned to control fire.  </a:t>
            </a:r>
          </a:p>
          <a:p>
            <a:endParaRPr lang="en-US" sz="2000" dirty="0"/>
          </a:p>
        </p:txBody>
      </p:sp>
      <p:sp>
        <p:nvSpPr>
          <p:cNvPr id="2" name="Rectangle 29">
            <a:extLst>
              <a:ext uri="{FF2B5EF4-FFF2-40B4-BE49-F238E27FC236}">
                <a16:creationId xmlns:a16="http://schemas.microsoft.com/office/drawing/2014/main" id="{89E9A634-3EA8-66FA-5F3C-E3EBD7EFF0CD}"/>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06052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C299-9E2F-3C35-E528-06ECD015A1E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48B6B6E-15A5-C49B-F886-29B005F6C0E7}"/>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4C4B9A7B-C25B-8952-784B-16D58342F8F4}"/>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78652FA7-8F80-806A-5D06-BE0B18F011B3}"/>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7DA3D685-68BF-6354-EBB7-55F63BFA480E}"/>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4A35AADB-2D6A-BDC7-CB9B-000FAA53163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2182791C-C0C0-3B92-FE0C-9F7664DF1F94}"/>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14BBC833-20CD-C7B0-7E55-14411CE3D9C8}"/>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B541EFA8-2045-61C6-280B-988B7AD027A6}"/>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8D2B00A3-0D1A-0803-8368-9895BCD64B06}"/>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3E8C2001-8865-7F04-998B-95E676019EBB}"/>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5B68CB24-ED68-45D5-CFCE-329BC79E53F8}"/>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D1B320C-A6B8-58EE-280B-5A07E4E917C7}"/>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7967ED3D-A82D-DEDC-70A3-06568EDA1DDD}"/>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00FD05C7-BCB4-66A6-DD16-9EA23974FE18}"/>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105566B9-0C76-EFE8-6345-EC9FE265EC91}"/>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64DC4EED-ACFC-75CC-085F-A6CD6535C1C2}"/>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50F92919-9ADD-351B-91E9-0003BFE9AF82}"/>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CC2F37D5-C22A-918E-37DE-E8719818FC19}"/>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CC186533-E4BE-CA65-4E96-AB08A839F815}"/>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8DA37513-1829-E92F-8D8C-798D322308D7}"/>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3A391269-2ECE-E26B-9985-28F0C0FD7424}"/>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601929E4-057B-4925-82D0-0654779E9DAB}"/>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37EF74FE-C022-6005-D0C3-7A7A3FB4E1BA}"/>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Rectangle 14">
            <a:extLst>
              <a:ext uri="{FF2B5EF4-FFF2-40B4-BE49-F238E27FC236}">
                <a16:creationId xmlns:a16="http://schemas.microsoft.com/office/drawing/2014/main" id="{738F1DEB-9AE3-0B84-0E29-B6115FBA054B}"/>
              </a:ext>
            </a:extLst>
          </p:cNvPr>
          <p:cNvSpPr>
            <a:spLocks noChangeArrowheads="1"/>
          </p:cNvSpPr>
          <p:nvPr/>
        </p:nvSpPr>
        <p:spPr bwMode="auto">
          <a:xfrm>
            <a:off x="3312423" y="533815"/>
            <a:ext cx="58315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Invention of Fire:</a:t>
            </a:r>
          </a:p>
        </p:txBody>
      </p:sp>
      <p:sp>
        <p:nvSpPr>
          <p:cNvPr id="3" name="TextBox 2">
            <a:extLst>
              <a:ext uri="{FF2B5EF4-FFF2-40B4-BE49-F238E27FC236}">
                <a16:creationId xmlns:a16="http://schemas.microsoft.com/office/drawing/2014/main" id="{814D8301-6593-3571-9BAA-128032CBF3E4}"/>
              </a:ext>
            </a:extLst>
          </p:cNvPr>
          <p:cNvSpPr txBox="1"/>
          <p:nvPr/>
        </p:nvSpPr>
        <p:spPr>
          <a:xfrm>
            <a:off x="3354048" y="1015909"/>
            <a:ext cx="5317675" cy="1754326"/>
          </a:xfrm>
          <a:prstGeom prst="rect">
            <a:avLst/>
          </a:prstGeom>
          <a:noFill/>
        </p:spPr>
        <p:txBody>
          <a:bodyPr wrap="square" rtlCol="0">
            <a:spAutoFit/>
          </a:bodyPr>
          <a:lstStyle/>
          <a:p>
            <a:r>
              <a:rPr lang="en-US" dirty="0"/>
              <a:t>Humans learned how to make fire and control it 1.5 million years ago.</a:t>
            </a:r>
          </a:p>
          <a:p>
            <a:r>
              <a:rPr lang="en-US" dirty="0"/>
              <a:t>Fire can keep you warm, cook your food, and light your cave at night, protect you from animals.  </a:t>
            </a:r>
          </a:p>
          <a:p>
            <a:endParaRPr lang="en-US" dirty="0"/>
          </a:p>
          <a:p>
            <a:r>
              <a:rPr lang="en-US" dirty="0"/>
              <a:t>Fire can also be used as a weapon to kill.</a:t>
            </a:r>
          </a:p>
        </p:txBody>
      </p:sp>
      <p:sp>
        <p:nvSpPr>
          <p:cNvPr id="7" name="TextBox 6">
            <a:extLst>
              <a:ext uri="{FF2B5EF4-FFF2-40B4-BE49-F238E27FC236}">
                <a16:creationId xmlns:a16="http://schemas.microsoft.com/office/drawing/2014/main" id="{9CF1DC11-628C-EE45-82EC-828D898A4E30}"/>
              </a:ext>
            </a:extLst>
          </p:cNvPr>
          <p:cNvSpPr txBox="1"/>
          <p:nvPr/>
        </p:nvSpPr>
        <p:spPr>
          <a:xfrm>
            <a:off x="3354047" y="2649359"/>
            <a:ext cx="5317675" cy="3139321"/>
          </a:xfrm>
          <a:prstGeom prst="rect">
            <a:avLst/>
          </a:prstGeom>
          <a:noFill/>
        </p:spPr>
        <p:txBody>
          <a:bodyPr wrap="square" rtlCol="0">
            <a:spAutoFit/>
          </a:bodyPr>
          <a:lstStyle/>
          <a:p>
            <a:r>
              <a:rPr lang="en-US" dirty="0"/>
              <a:t>What can we learn from this ‘game changer?’</a:t>
            </a:r>
          </a:p>
          <a:p>
            <a:endParaRPr lang="en-US" dirty="0"/>
          </a:p>
          <a:p>
            <a:r>
              <a:rPr lang="en-US" dirty="0"/>
              <a:t>It took many </a:t>
            </a:r>
            <a:r>
              <a:rPr lang="en-US" dirty="0" err="1"/>
              <a:t>many</a:t>
            </a:r>
            <a:r>
              <a:rPr lang="en-US" dirty="0"/>
              <a:t> years before humans switched this invention from a survival tool to a tool that could harm others.</a:t>
            </a:r>
          </a:p>
          <a:p>
            <a:endParaRPr lang="en-US" dirty="0"/>
          </a:p>
          <a:p>
            <a:r>
              <a:rPr lang="en-US" dirty="0"/>
              <a:t>Overall, was fire good or bad for the human race?</a:t>
            </a:r>
          </a:p>
          <a:p>
            <a:endParaRPr lang="en-US" dirty="0"/>
          </a:p>
          <a:p>
            <a:r>
              <a:rPr lang="en-US" dirty="0"/>
              <a:t>If fire was bad  for humans, on balance, would humans continue to use it?</a:t>
            </a:r>
          </a:p>
          <a:p>
            <a:endParaRPr lang="en-US" dirty="0"/>
          </a:p>
        </p:txBody>
      </p:sp>
      <p:pic>
        <p:nvPicPr>
          <p:cNvPr id="9" name="Picture 8">
            <a:extLst>
              <a:ext uri="{FF2B5EF4-FFF2-40B4-BE49-F238E27FC236}">
                <a16:creationId xmlns:a16="http://schemas.microsoft.com/office/drawing/2014/main" id="{D53D49C4-7765-2801-8373-B22212E016AC}"/>
              </a:ext>
            </a:extLst>
          </p:cNvPr>
          <p:cNvPicPr>
            <a:picLocks noChangeAspect="1"/>
          </p:cNvPicPr>
          <p:nvPr/>
        </p:nvPicPr>
        <p:blipFill>
          <a:blip r:embed="rId3"/>
          <a:stretch>
            <a:fillRect/>
          </a:stretch>
        </p:blipFill>
        <p:spPr>
          <a:xfrm>
            <a:off x="355211" y="617742"/>
            <a:ext cx="2768742" cy="2044805"/>
          </a:xfrm>
          <a:prstGeom prst="rect">
            <a:avLst/>
          </a:prstGeom>
        </p:spPr>
      </p:pic>
      <p:pic>
        <p:nvPicPr>
          <p:cNvPr id="11" name="Picture 10">
            <a:extLst>
              <a:ext uri="{FF2B5EF4-FFF2-40B4-BE49-F238E27FC236}">
                <a16:creationId xmlns:a16="http://schemas.microsoft.com/office/drawing/2014/main" id="{B7038CBA-4271-278E-569D-D4886ADC769D}"/>
              </a:ext>
            </a:extLst>
          </p:cNvPr>
          <p:cNvPicPr>
            <a:picLocks noChangeAspect="1"/>
          </p:cNvPicPr>
          <p:nvPr/>
        </p:nvPicPr>
        <p:blipFill>
          <a:blip r:embed="rId4"/>
          <a:stretch>
            <a:fillRect/>
          </a:stretch>
        </p:blipFill>
        <p:spPr>
          <a:xfrm>
            <a:off x="355211" y="3219260"/>
            <a:ext cx="2665877" cy="1933312"/>
          </a:xfrm>
          <a:prstGeom prst="rect">
            <a:avLst/>
          </a:prstGeom>
        </p:spPr>
      </p:pic>
      <p:sp>
        <p:nvSpPr>
          <p:cNvPr id="2" name="Rectangle 29">
            <a:extLst>
              <a:ext uri="{FF2B5EF4-FFF2-40B4-BE49-F238E27FC236}">
                <a16:creationId xmlns:a16="http://schemas.microsoft.com/office/drawing/2014/main" id="{4886CB32-2A0B-2C28-8EA1-D7B92BC7E8F6}"/>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92427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A7AB1-BB9C-2D69-17A3-8BC79A70CC3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0818808-EB8F-A799-EB89-63523AB9C559}"/>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E49D4E63-8C88-4B7E-D241-B17BD0E0B1EF}"/>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F3C6F148-A6F7-F1D2-89C5-4C30C790D6AC}"/>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FF9DFF53-DC23-1625-49EA-D551B9203751}"/>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791322D3-2CA6-91EE-6482-CFA6688621A1}"/>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E28A06CF-C4DA-2015-F8CB-29AB544FB566}"/>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FDC40AA6-A03F-94C6-B045-689F5D7ED3A0}"/>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717CBD0E-3179-8936-0344-56D6140780EE}"/>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B225BE99-EF47-7217-8995-FA2C8D6033E6}"/>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30600DE5-5E85-D365-CB52-1FF9A1AB2CC2}"/>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CEBD37D3-356E-7592-94F9-0B5D957BE1C9}"/>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3CF7317C-6DC7-47E2-809D-656C95845E3F}"/>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3EBD3058-373D-423D-A22B-D997BA4B5FB3}"/>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32295818-D47B-D61C-5E56-BD3DAAD634B1}"/>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A052C451-6578-B28E-3904-4E379C820221}"/>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F67A5EF9-9659-1987-B413-0E68529B1CEC}"/>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A7095BB8-8080-B5E7-3FF5-491FEF6B53F0}"/>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D0FF4D91-AD4E-4D4A-F331-020E1C1D1EE7}"/>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6657D22D-F213-84A2-5F81-D3863ABF6932}"/>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59A7AB98-3276-D2FF-ED50-0CD6676F6F0D}"/>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8C6AA269-91DF-A61E-E1EF-90E9889BB6F4}"/>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567A4F9D-9F05-71F3-7F57-DD8CEC9AAFFB}"/>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315C80BD-8262-D635-DE5A-5EE5F96B85CC}"/>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Rectangle 14">
            <a:extLst>
              <a:ext uri="{FF2B5EF4-FFF2-40B4-BE49-F238E27FC236}">
                <a16:creationId xmlns:a16="http://schemas.microsoft.com/office/drawing/2014/main" id="{1F2AAA1A-C2A4-F08B-3960-883D068D9C55}"/>
              </a:ext>
            </a:extLst>
          </p:cNvPr>
          <p:cNvSpPr>
            <a:spLocks noChangeArrowheads="1"/>
          </p:cNvSpPr>
          <p:nvPr/>
        </p:nvSpPr>
        <p:spPr bwMode="auto">
          <a:xfrm>
            <a:off x="3312423" y="533815"/>
            <a:ext cx="58315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Invention of Printing Press:</a:t>
            </a:r>
          </a:p>
        </p:txBody>
      </p:sp>
      <p:sp>
        <p:nvSpPr>
          <p:cNvPr id="3" name="TextBox 2">
            <a:extLst>
              <a:ext uri="{FF2B5EF4-FFF2-40B4-BE49-F238E27FC236}">
                <a16:creationId xmlns:a16="http://schemas.microsoft.com/office/drawing/2014/main" id="{40EC833E-FCCB-D143-7978-C555B40807DC}"/>
              </a:ext>
            </a:extLst>
          </p:cNvPr>
          <p:cNvSpPr txBox="1"/>
          <p:nvPr/>
        </p:nvSpPr>
        <p:spPr>
          <a:xfrm>
            <a:off x="3354048" y="1015909"/>
            <a:ext cx="5317675" cy="3139321"/>
          </a:xfrm>
          <a:prstGeom prst="rect">
            <a:avLst/>
          </a:prstGeom>
          <a:noFill/>
        </p:spPr>
        <p:txBody>
          <a:bodyPr wrap="square" rtlCol="0">
            <a:spAutoFit/>
          </a:bodyPr>
          <a:lstStyle/>
          <a:p>
            <a:r>
              <a:rPr lang="en-US" dirty="0"/>
              <a:t>How did the printing press and internet change society?</a:t>
            </a:r>
          </a:p>
          <a:p>
            <a:endParaRPr lang="en-US" dirty="0"/>
          </a:p>
          <a:p>
            <a:r>
              <a:rPr lang="en-US" dirty="0"/>
              <a:t>Many say that the industrial revolution, which improved the lives of many people, started when the printing press was invented.  The printing press enabled people to share more ideas.</a:t>
            </a:r>
          </a:p>
          <a:p>
            <a:endParaRPr lang="en-US" dirty="0"/>
          </a:p>
          <a:p>
            <a:r>
              <a:rPr lang="en-US" dirty="0"/>
              <a:t>However, the printing press was sometimes used to spread lies that could hurt people.</a:t>
            </a:r>
          </a:p>
          <a:p>
            <a:endParaRPr lang="en-US" dirty="0"/>
          </a:p>
        </p:txBody>
      </p:sp>
      <p:pic>
        <p:nvPicPr>
          <p:cNvPr id="4" name="Picture 3">
            <a:extLst>
              <a:ext uri="{FF2B5EF4-FFF2-40B4-BE49-F238E27FC236}">
                <a16:creationId xmlns:a16="http://schemas.microsoft.com/office/drawing/2014/main" id="{B8C5E940-0AAB-6A7B-091E-E8081EDDA5A6}"/>
              </a:ext>
            </a:extLst>
          </p:cNvPr>
          <p:cNvPicPr>
            <a:picLocks noChangeAspect="1"/>
          </p:cNvPicPr>
          <p:nvPr/>
        </p:nvPicPr>
        <p:blipFill>
          <a:blip r:embed="rId3"/>
          <a:stretch>
            <a:fillRect/>
          </a:stretch>
        </p:blipFill>
        <p:spPr>
          <a:xfrm>
            <a:off x="396143" y="685801"/>
            <a:ext cx="2425825" cy="2844946"/>
          </a:xfrm>
          <a:prstGeom prst="rect">
            <a:avLst/>
          </a:prstGeom>
        </p:spPr>
      </p:pic>
      <p:sp>
        <p:nvSpPr>
          <p:cNvPr id="2" name="Rectangle 29">
            <a:extLst>
              <a:ext uri="{FF2B5EF4-FFF2-40B4-BE49-F238E27FC236}">
                <a16:creationId xmlns:a16="http://schemas.microsoft.com/office/drawing/2014/main" id="{A03DD5E3-3D4D-277D-C3F5-5865F97DC4BE}"/>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28060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EA4F-AF87-69F3-E524-F57D96C8D4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3B11A8-5CE0-B97F-634F-BFC28E93D7C2}"/>
              </a:ext>
            </a:extLst>
          </p:cNvPr>
          <p:cNvSpPr txBox="1"/>
          <p:nvPr/>
        </p:nvSpPr>
        <p:spPr>
          <a:xfrm>
            <a:off x="733251" y="1158345"/>
            <a:ext cx="8283999" cy="6555641"/>
          </a:xfrm>
          <a:prstGeom prst="rect">
            <a:avLst/>
          </a:prstGeom>
          <a:noFill/>
        </p:spPr>
        <p:txBody>
          <a:bodyPr wrap="square" rtlCol="0">
            <a:spAutoFit/>
          </a:bodyPr>
          <a:lstStyle/>
          <a:p>
            <a:pPr fontAlgn="base"/>
            <a:r>
              <a:rPr lang="en-US" sz="2800" b="1" dirty="0"/>
              <a:t>The 4D Process</a:t>
            </a:r>
            <a:endParaRPr lang="en-US" sz="2800" dirty="0"/>
          </a:p>
          <a:p>
            <a:pPr fontAlgn="base"/>
            <a:r>
              <a:rPr lang="en-US" sz="2800" b="1" dirty="0"/>
              <a:t>Discover:</a:t>
            </a:r>
          </a:p>
          <a:p>
            <a:pPr marL="514350" indent="-514350" fontAlgn="base">
              <a:buFont typeface="+mj-lt"/>
              <a:buAutoNum type="arabicPeriod"/>
            </a:pPr>
            <a:r>
              <a:rPr lang="en-US" sz="2800" dirty="0"/>
              <a:t>Define the problem and mission</a:t>
            </a:r>
          </a:p>
          <a:p>
            <a:pPr marL="514350" indent="-514350" fontAlgn="base">
              <a:buFont typeface="+mj-lt"/>
              <a:buAutoNum type="arabicPeriod"/>
            </a:pPr>
            <a:r>
              <a:rPr lang="en-US" sz="2800" dirty="0"/>
              <a:t>Research the history of tech and society.</a:t>
            </a:r>
          </a:p>
          <a:p>
            <a:pPr marL="514350" indent="-514350" fontAlgn="base">
              <a:buFont typeface="+mj-lt"/>
              <a:buAutoNum type="arabicPeriod"/>
            </a:pPr>
            <a:r>
              <a:rPr lang="en-US" sz="2800" dirty="0"/>
              <a:t>Research qualities of a compelling presentation.</a:t>
            </a:r>
          </a:p>
          <a:p>
            <a:pPr fontAlgn="base"/>
            <a:r>
              <a:rPr lang="en-US" sz="2800" b="1" dirty="0"/>
              <a:t>Design:</a:t>
            </a:r>
          </a:p>
          <a:p>
            <a:pPr marL="514350" indent="-514350" fontAlgn="base">
              <a:buFont typeface="+mj-lt"/>
              <a:buAutoNum type="arabicPeriod"/>
            </a:pPr>
            <a:r>
              <a:rPr lang="en-US" sz="2800" dirty="0"/>
              <a:t>Storyboard our conclusions.</a:t>
            </a:r>
          </a:p>
          <a:p>
            <a:pPr marL="514350" indent="-514350" fontAlgn="base">
              <a:buFont typeface="+mj-lt"/>
              <a:buAutoNum type="arabicPeriod"/>
            </a:pPr>
            <a:r>
              <a:rPr lang="en-US" sz="2800" dirty="0"/>
              <a:t>Draft and design text and layout. UX</a:t>
            </a:r>
          </a:p>
          <a:p>
            <a:pPr fontAlgn="base"/>
            <a:r>
              <a:rPr lang="en-US" sz="2800" b="1" dirty="0"/>
              <a:t>Develop</a:t>
            </a:r>
          </a:p>
          <a:p>
            <a:pPr fontAlgn="base"/>
            <a:r>
              <a:rPr lang="en-US" sz="2800" dirty="0"/>
              <a:t>	Code</a:t>
            </a:r>
          </a:p>
          <a:p>
            <a:pPr fontAlgn="base"/>
            <a:r>
              <a:rPr lang="en-US" sz="2800" b="1" dirty="0"/>
              <a:t>Deploy</a:t>
            </a:r>
          </a:p>
          <a:p>
            <a:pPr fontAlgn="base"/>
            <a:r>
              <a:rPr lang="en-US" sz="2800" dirty="0"/>
              <a:t>	Present and iterate</a:t>
            </a:r>
          </a:p>
          <a:p>
            <a:pPr marL="514350" indent="-514350" fontAlgn="base">
              <a:buFont typeface="+mj-lt"/>
              <a:buAutoNum type="arabicPeriod"/>
            </a:pPr>
            <a:endParaRPr lang="en-US" sz="2800" dirty="0"/>
          </a:p>
          <a:p>
            <a:pPr marL="514350" indent="-514350" fontAlgn="base">
              <a:buFont typeface="+mj-lt"/>
              <a:buAutoNum type="arabicPeriod"/>
            </a:pPr>
            <a:endParaRPr lang="en-US" sz="2800" dirty="0"/>
          </a:p>
          <a:p>
            <a:endParaRPr lang="en-US" sz="2800" b="1" dirty="0"/>
          </a:p>
        </p:txBody>
      </p:sp>
      <p:sp>
        <p:nvSpPr>
          <p:cNvPr id="6" name="Rectangle 5">
            <a:extLst>
              <a:ext uri="{FF2B5EF4-FFF2-40B4-BE49-F238E27FC236}">
                <a16:creationId xmlns:a16="http://schemas.microsoft.com/office/drawing/2014/main" id="{D8913A65-8D19-9E1E-8E70-0DA774340F68}"/>
              </a:ext>
            </a:extLst>
          </p:cNvPr>
          <p:cNvSpPr/>
          <p:nvPr/>
        </p:nvSpPr>
        <p:spPr>
          <a:xfrm>
            <a:off x="759382" y="415581"/>
            <a:ext cx="2307043" cy="769441"/>
          </a:xfrm>
          <a:prstGeom prst="rect">
            <a:avLst/>
          </a:prstGeom>
          <a:noFill/>
        </p:spPr>
        <p:txBody>
          <a:bodyPr wrap="none" lIns="91440" tIns="45720" rIns="91440" bIns="45720">
            <a:spAutoFit/>
          </a:bodyPr>
          <a:lstStyle/>
          <a:p>
            <a:r>
              <a:rPr lang="en-US" sz="4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rPr>
              <a:t>Strategy</a:t>
            </a:r>
          </a:p>
        </p:txBody>
      </p:sp>
      <p:sp>
        <p:nvSpPr>
          <p:cNvPr id="8" name="TextBox 7">
            <a:extLst>
              <a:ext uri="{FF2B5EF4-FFF2-40B4-BE49-F238E27FC236}">
                <a16:creationId xmlns:a16="http://schemas.microsoft.com/office/drawing/2014/main" id="{F8507F44-04BA-844F-F11E-3E9884C334F7}"/>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Tree>
    <p:extLst>
      <p:ext uri="{BB962C8B-B14F-4D97-AF65-F5344CB8AC3E}">
        <p14:creationId xmlns:p14="http://schemas.microsoft.com/office/powerpoint/2010/main" val="404809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3744-99F9-4553-503C-DB01AB3B89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34C861-9874-972B-F0BC-A8546322245D}"/>
              </a:ext>
            </a:extLst>
          </p:cNvPr>
          <p:cNvPicPr>
            <a:picLocks noChangeAspect="1"/>
          </p:cNvPicPr>
          <p:nvPr/>
        </p:nvPicPr>
        <p:blipFill>
          <a:blip r:embed="rId3"/>
          <a:stretch>
            <a:fillRect/>
          </a:stretch>
        </p:blipFill>
        <p:spPr>
          <a:xfrm>
            <a:off x="-528967" y="899553"/>
            <a:ext cx="4276046" cy="2406496"/>
          </a:xfrm>
          <a:prstGeom prst="rect">
            <a:avLst/>
          </a:prstGeom>
        </p:spPr>
      </p:pic>
      <p:grpSp>
        <p:nvGrpSpPr>
          <p:cNvPr id="6" name="Group 5">
            <a:extLst>
              <a:ext uri="{FF2B5EF4-FFF2-40B4-BE49-F238E27FC236}">
                <a16:creationId xmlns:a16="http://schemas.microsoft.com/office/drawing/2014/main" id="{A823AC33-338A-4750-3749-EB2855E54596}"/>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19FE83AA-44A4-0BFE-3558-4E36B4DB916C}"/>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BF85A211-54BE-E0C2-94B5-700A9F6DC1D3}"/>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3414EE18-9556-DCF7-8A89-0C718201CF15}"/>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B6341A8F-2B50-C089-4962-6E599AF40D47}"/>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B2325279-91C6-BB78-E25F-7660D754E899}"/>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25432A4C-6BF8-01C8-0C0B-1EF67F574AF8}"/>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361C018D-66DA-9B72-EB73-75E58AAAA3DB}"/>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6D8C2E57-8490-5C5D-6420-FE56BA7E3CF7}"/>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7CABEDA2-F786-D341-03DB-B2617B1AC0DC}"/>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48190723-E973-185B-72F3-A07496EB00E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F415587E-E88C-492F-E948-2E7682E73F8C}"/>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CA7A891C-2B85-8FEA-B8B2-F5F88847444B}"/>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FEA36A05-3E5C-3653-E424-04EF891DE92D}"/>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09EF18B4-1407-60EE-834F-E539C4E0BA12}"/>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1A282D04-44A0-50E1-12DC-5206345FC63C}"/>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33556633-7197-137F-42E8-1AF1CD0781E2}"/>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BBE11144-9DAE-752F-3271-A7F81B5DE018}"/>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B912482C-F095-1B0B-DD68-521C32D14E16}"/>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652C3592-7576-A1EB-D010-127620ABE1EF}"/>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4DF81972-4F2B-7A16-1739-8F1A8E41D7A9}"/>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9CEA48A8-9ED7-B587-5F7E-E958A49F5F7F}"/>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EB06183E-AF14-3661-E9B9-2E11D8E45C85}"/>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Rectangle 14">
            <a:extLst>
              <a:ext uri="{FF2B5EF4-FFF2-40B4-BE49-F238E27FC236}">
                <a16:creationId xmlns:a16="http://schemas.microsoft.com/office/drawing/2014/main" id="{94052208-03AB-0821-DAFF-0AA73DE14A58}"/>
              </a:ext>
            </a:extLst>
          </p:cNvPr>
          <p:cNvSpPr>
            <a:spLocks noChangeArrowheads="1"/>
          </p:cNvSpPr>
          <p:nvPr/>
        </p:nvSpPr>
        <p:spPr bwMode="auto">
          <a:xfrm>
            <a:off x="3312423" y="777271"/>
            <a:ext cx="58315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dirty="0">
                <a:solidFill>
                  <a:srgbClr val="7030A0"/>
                </a:solidFill>
                <a:latin typeface="Comic Sans MS" panose="030F0702030302020204" pitchFamily="66" charset="0"/>
              </a:rPr>
              <a:t>Technology Ethics:</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are good and bad applications of inventions that changed the world?</a:t>
            </a:r>
          </a:p>
        </p:txBody>
      </p:sp>
      <p:sp>
        <p:nvSpPr>
          <p:cNvPr id="8" name="TextBox 7">
            <a:extLst>
              <a:ext uri="{FF2B5EF4-FFF2-40B4-BE49-F238E27FC236}">
                <a16:creationId xmlns:a16="http://schemas.microsoft.com/office/drawing/2014/main" id="{41A34D6C-EBD2-5DAC-9E90-1C8C83E6CFC5}"/>
              </a:ext>
            </a:extLst>
          </p:cNvPr>
          <p:cNvSpPr txBox="1"/>
          <p:nvPr/>
        </p:nvSpPr>
        <p:spPr>
          <a:xfrm>
            <a:off x="3349640" y="2129998"/>
            <a:ext cx="3770489" cy="2585323"/>
          </a:xfrm>
          <a:prstGeom prst="rect">
            <a:avLst/>
          </a:prstGeom>
          <a:noFill/>
        </p:spPr>
        <p:txBody>
          <a:bodyPr wrap="square" rtlCol="0">
            <a:spAutoFit/>
          </a:bodyPr>
          <a:lstStyle/>
          <a:p>
            <a:r>
              <a:rPr lang="en-US" dirty="0"/>
              <a:t>Should right and wrong be set by</a:t>
            </a:r>
          </a:p>
          <a:p>
            <a:pPr marL="342900" indent="-342900">
              <a:buFont typeface="+mj-lt"/>
              <a:buAutoNum type="arabicPeriod"/>
            </a:pPr>
            <a:r>
              <a:rPr lang="en-US" dirty="0"/>
              <a:t>instinct or by </a:t>
            </a:r>
          </a:p>
          <a:p>
            <a:pPr marL="342900" indent="-342900">
              <a:buFont typeface="+mj-lt"/>
              <a:buAutoNum type="arabicPeriod"/>
            </a:pPr>
            <a:r>
              <a:rPr lang="en-US" dirty="0"/>
              <a:t>emotions or by </a:t>
            </a:r>
          </a:p>
          <a:p>
            <a:pPr marL="342900" indent="-342900">
              <a:buFont typeface="+mj-lt"/>
              <a:buAutoNum type="arabicPeriod"/>
            </a:pPr>
            <a:r>
              <a:rPr lang="en-US" dirty="0"/>
              <a:t>facts and logic?</a:t>
            </a:r>
          </a:p>
          <a:p>
            <a:endParaRPr lang="en-US" dirty="0"/>
          </a:p>
          <a:p>
            <a:r>
              <a:rPr lang="en-US" dirty="0"/>
              <a:t>Animals live mostly by instinct and evolution, not logic.</a:t>
            </a:r>
          </a:p>
          <a:p>
            <a:endParaRPr lang="en-US" dirty="0"/>
          </a:p>
          <a:p>
            <a:r>
              <a:rPr lang="en-US" dirty="0"/>
              <a:t>But animals can learn.</a:t>
            </a:r>
          </a:p>
        </p:txBody>
      </p:sp>
      <p:sp>
        <p:nvSpPr>
          <p:cNvPr id="3" name="Rectangle 29">
            <a:extLst>
              <a:ext uri="{FF2B5EF4-FFF2-40B4-BE49-F238E27FC236}">
                <a16:creationId xmlns:a16="http://schemas.microsoft.com/office/drawing/2014/main" id="{0CADA34A-2213-715B-62A7-71750B162D6E}"/>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44470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A814-0456-3FC2-C588-1DC385AA9D52}"/>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61A015B-730D-D11B-CEE7-7BCC711384E4}"/>
              </a:ext>
            </a:extLst>
          </p:cNvPr>
          <p:cNvGrpSpPr/>
          <p:nvPr/>
        </p:nvGrpSpPr>
        <p:grpSpPr>
          <a:xfrm>
            <a:off x="5863208" y="2"/>
            <a:ext cx="3276600" cy="2287191"/>
            <a:chOff x="5410200" y="0"/>
            <a:chExt cx="3733800" cy="2287191"/>
          </a:xfrm>
        </p:grpSpPr>
        <p:sp>
          <p:nvSpPr>
            <p:cNvPr id="16" name="Line 57">
              <a:extLst>
                <a:ext uri="{FF2B5EF4-FFF2-40B4-BE49-F238E27FC236}">
                  <a16:creationId xmlns:a16="http://schemas.microsoft.com/office/drawing/2014/main" id="{1B7D5D12-36C1-4D5D-E532-3B110641F852}"/>
                </a:ext>
              </a:extLst>
            </p:cNvPr>
            <p:cNvSpPr>
              <a:spLocks noChangeShapeType="1"/>
            </p:cNvSpPr>
            <p:nvPr/>
          </p:nvSpPr>
          <p:spPr bwMode="auto">
            <a:xfrm rot="162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a:extLst>
                <a:ext uri="{FF2B5EF4-FFF2-40B4-BE49-F238E27FC236}">
                  <a16:creationId xmlns:a16="http://schemas.microsoft.com/office/drawing/2014/main" id="{1B9471E5-068C-64B0-F829-D8950FD88B09}"/>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0">
              <a:extLst>
                <a:ext uri="{FF2B5EF4-FFF2-40B4-BE49-F238E27FC236}">
                  <a16:creationId xmlns:a16="http://schemas.microsoft.com/office/drawing/2014/main" id="{250F350E-680E-3522-DF78-4AB226A82D5F}"/>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1">
              <a:extLst>
                <a:ext uri="{FF2B5EF4-FFF2-40B4-BE49-F238E27FC236}">
                  <a16:creationId xmlns:a16="http://schemas.microsoft.com/office/drawing/2014/main" id="{58E06E37-72B6-14EC-DB50-A901D78594A8}"/>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2">
              <a:extLst>
                <a:ext uri="{FF2B5EF4-FFF2-40B4-BE49-F238E27FC236}">
                  <a16:creationId xmlns:a16="http://schemas.microsoft.com/office/drawing/2014/main" id="{A3EE8288-DCFC-EFAC-2EC5-B24B9E344130}"/>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3">
              <a:extLst>
                <a:ext uri="{FF2B5EF4-FFF2-40B4-BE49-F238E27FC236}">
                  <a16:creationId xmlns:a16="http://schemas.microsoft.com/office/drawing/2014/main" id="{9DD5149F-7DAF-59E5-99C4-9620FCAC422D}"/>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4">
              <a:extLst>
                <a:ext uri="{FF2B5EF4-FFF2-40B4-BE49-F238E27FC236}">
                  <a16:creationId xmlns:a16="http://schemas.microsoft.com/office/drawing/2014/main" id="{2F0F6994-652C-28A0-76F8-2FAFD550E80C}"/>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5">
              <a:extLst>
                <a:ext uri="{FF2B5EF4-FFF2-40B4-BE49-F238E27FC236}">
                  <a16:creationId xmlns:a16="http://schemas.microsoft.com/office/drawing/2014/main" id="{7F24C48C-52C2-F5B2-4D63-800C4C28DF00}"/>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6">
              <a:extLst>
                <a:ext uri="{FF2B5EF4-FFF2-40B4-BE49-F238E27FC236}">
                  <a16:creationId xmlns:a16="http://schemas.microsoft.com/office/drawing/2014/main" id="{102CA252-664F-D90D-B6C5-DC2C3805C845}"/>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7">
              <a:extLst>
                <a:ext uri="{FF2B5EF4-FFF2-40B4-BE49-F238E27FC236}">
                  <a16:creationId xmlns:a16="http://schemas.microsoft.com/office/drawing/2014/main" id="{1F6F5FE2-5F3E-3BC8-82BD-15B2BAA17302}"/>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9">
              <a:extLst>
                <a:ext uri="{FF2B5EF4-FFF2-40B4-BE49-F238E27FC236}">
                  <a16:creationId xmlns:a16="http://schemas.microsoft.com/office/drawing/2014/main" id="{A1359E5B-8A2A-D2D5-B204-783D3B58F1C0}"/>
                </a:ext>
              </a:extLst>
            </p:cNvPr>
            <p:cNvSpPr>
              <a:spLocks noChangeShapeType="1"/>
            </p:cNvSpPr>
            <p:nvPr/>
          </p:nvSpPr>
          <p:spPr bwMode="auto">
            <a:xfrm rot="162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0">
              <a:extLst>
                <a:ext uri="{FF2B5EF4-FFF2-40B4-BE49-F238E27FC236}">
                  <a16:creationId xmlns:a16="http://schemas.microsoft.com/office/drawing/2014/main" id="{5A70AC6F-ECF6-4378-0CDB-AAA9C6B76ACC}"/>
                </a:ext>
              </a:extLst>
            </p:cNvPr>
            <p:cNvSpPr>
              <a:spLocks noChangeShapeType="1"/>
            </p:cNvSpPr>
            <p:nvPr/>
          </p:nvSpPr>
          <p:spPr bwMode="auto">
            <a:xfrm rot="162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0C15B9E3-AD92-CDC0-4706-A1DA73D9F72C}"/>
                </a:ext>
              </a:extLst>
            </p:cNvPr>
            <p:cNvSpPr>
              <a:spLocks noChangeShapeType="1"/>
            </p:cNvSpPr>
            <p:nvPr/>
          </p:nvSpPr>
          <p:spPr bwMode="auto">
            <a:xfrm rot="162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2">
              <a:extLst>
                <a:ext uri="{FF2B5EF4-FFF2-40B4-BE49-F238E27FC236}">
                  <a16:creationId xmlns:a16="http://schemas.microsoft.com/office/drawing/2014/main" id="{7DBC4ACA-6A01-83E5-10A0-6059591D2C63}"/>
                </a:ext>
              </a:extLst>
            </p:cNvPr>
            <p:cNvSpPr>
              <a:spLocks noChangeShapeType="1"/>
            </p:cNvSpPr>
            <p:nvPr/>
          </p:nvSpPr>
          <p:spPr bwMode="auto">
            <a:xfrm rot="162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3">
              <a:extLst>
                <a:ext uri="{FF2B5EF4-FFF2-40B4-BE49-F238E27FC236}">
                  <a16:creationId xmlns:a16="http://schemas.microsoft.com/office/drawing/2014/main" id="{0D36E9E5-6E1F-6078-B897-206796BD1BBD}"/>
                </a:ext>
              </a:extLst>
            </p:cNvPr>
            <p:cNvSpPr>
              <a:spLocks noChangeShapeType="1"/>
            </p:cNvSpPr>
            <p:nvPr/>
          </p:nvSpPr>
          <p:spPr bwMode="auto">
            <a:xfrm rot="162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4">
              <a:extLst>
                <a:ext uri="{FF2B5EF4-FFF2-40B4-BE49-F238E27FC236}">
                  <a16:creationId xmlns:a16="http://schemas.microsoft.com/office/drawing/2014/main" id="{A0BD74AB-C318-1227-CF49-C1739607320B}"/>
                </a:ext>
              </a:extLst>
            </p:cNvPr>
            <p:cNvSpPr>
              <a:spLocks noChangeShapeType="1"/>
            </p:cNvSpPr>
            <p:nvPr/>
          </p:nvSpPr>
          <p:spPr bwMode="auto">
            <a:xfrm rot="162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75">
              <a:extLst>
                <a:ext uri="{FF2B5EF4-FFF2-40B4-BE49-F238E27FC236}">
                  <a16:creationId xmlns:a16="http://schemas.microsoft.com/office/drawing/2014/main" id="{4F30FE4F-F93A-9A9A-8943-AD2C11A1F85E}"/>
                </a:ext>
              </a:extLst>
            </p:cNvPr>
            <p:cNvSpPr>
              <a:spLocks noChangeShapeType="1"/>
            </p:cNvSpPr>
            <p:nvPr/>
          </p:nvSpPr>
          <p:spPr bwMode="auto">
            <a:xfrm rot="162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76">
              <a:extLst>
                <a:ext uri="{FF2B5EF4-FFF2-40B4-BE49-F238E27FC236}">
                  <a16:creationId xmlns:a16="http://schemas.microsoft.com/office/drawing/2014/main" id="{3EBEC378-10D1-4635-D52D-B39581D87AF3}"/>
                </a:ext>
              </a:extLst>
            </p:cNvPr>
            <p:cNvSpPr>
              <a:spLocks noChangeShapeType="1"/>
            </p:cNvSpPr>
            <p:nvPr/>
          </p:nvSpPr>
          <p:spPr bwMode="auto">
            <a:xfrm rot="162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7">
              <a:extLst>
                <a:ext uri="{FF2B5EF4-FFF2-40B4-BE49-F238E27FC236}">
                  <a16:creationId xmlns:a16="http://schemas.microsoft.com/office/drawing/2014/main" id="{B7886172-064E-9E85-B2E2-58E7D9CD9B83}"/>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0">
              <a:extLst>
                <a:ext uri="{FF2B5EF4-FFF2-40B4-BE49-F238E27FC236}">
                  <a16:creationId xmlns:a16="http://schemas.microsoft.com/office/drawing/2014/main" id="{EA5862B5-1CCA-7EA6-4A84-C0B42DB11529}"/>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1">
              <a:extLst>
                <a:ext uri="{FF2B5EF4-FFF2-40B4-BE49-F238E27FC236}">
                  <a16:creationId xmlns:a16="http://schemas.microsoft.com/office/drawing/2014/main" id="{F0E60010-6D56-1279-598D-67B9FA1D9A56}"/>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2">
              <a:extLst>
                <a:ext uri="{FF2B5EF4-FFF2-40B4-BE49-F238E27FC236}">
                  <a16:creationId xmlns:a16="http://schemas.microsoft.com/office/drawing/2014/main" id="{EA97A1A3-95ED-A656-54E2-DB8DEFB0EE0B}"/>
                </a:ext>
              </a:extLst>
            </p:cNvPr>
            <p:cNvSpPr>
              <a:spLocks noChangeShapeType="1"/>
            </p:cNvSpPr>
            <p:nvPr/>
          </p:nvSpPr>
          <p:spPr bwMode="auto">
            <a:xfrm rot="162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Rectangle 14">
            <a:extLst>
              <a:ext uri="{FF2B5EF4-FFF2-40B4-BE49-F238E27FC236}">
                <a16:creationId xmlns:a16="http://schemas.microsoft.com/office/drawing/2014/main" id="{16E13C36-7353-1208-7A58-5F6CC5CF668C}"/>
              </a:ext>
            </a:extLst>
          </p:cNvPr>
          <p:cNvSpPr>
            <a:spLocks noChangeArrowheads="1"/>
          </p:cNvSpPr>
          <p:nvPr/>
        </p:nvSpPr>
        <p:spPr bwMode="auto">
          <a:xfrm>
            <a:off x="3312423" y="510571"/>
            <a:ext cx="583157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pPr>
            <a:r>
              <a:rPr lang="en-US" altLang="en-US" dirty="0">
                <a:solidFill>
                  <a:srgbClr val="7030A0"/>
                </a:solidFill>
                <a:latin typeface="Comic Sans MS" panose="030F0702030302020204" pitchFamily="66" charset="0"/>
              </a:rPr>
              <a:t>Technology Ethics:</a:t>
            </a:r>
            <a:endParaRPr lang="en-US" altLang="en-US" sz="2000" dirty="0">
              <a:solidFill>
                <a:srgbClr val="4D4D4D"/>
              </a:solidFill>
              <a:latin typeface="Comic Sans MS" panose="030F0702030302020204" pitchFamily="66" charset="0"/>
            </a:endParaRPr>
          </a:p>
          <a:p>
            <a:pPr defTabSz="914400" fontAlgn="base">
              <a:spcBef>
                <a:spcPct val="0"/>
              </a:spcBef>
              <a:spcAft>
                <a:spcPct val="0"/>
              </a:spcAft>
              <a:buFontTx/>
              <a:buNone/>
            </a:pPr>
            <a:r>
              <a:rPr lang="en-US" altLang="en-US" sz="2000" dirty="0">
                <a:solidFill>
                  <a:srgbClr val="FF0000"/>
                </a:solidFill>
                <a:latin typeface="Comic Sans MS" panose="030F0702030302020204" pitchFamily="66" charset="0"/>
              </a:rPr>
              <a:t>What do opinion leaders say?</a:t>
            </a:r>
          </a:p>
        </p:txBody>
      </p:sp>
      <p:sp>
        <p:nvSpPr>
          <p:cNvPr id="5" name="TextBox 4">
            <a:extLst>
              <a:ext uri="{FF2B5EF4-FFF2-40B4-BE49-F238E27FC236}">
                <a16:creationId xmlns:a16="http://schemas.microsoft.com/office/drawing/2014/main" id="{E81F69AA-1126-FFBB-DE21-865ED50C0FE5}"/>
              </a:ext>
            </a:extLst>
          </p:cNvPr>
          <p:cNvSpPr txBox="1"/>
          <p:nvPr/>
        </p:nvSpPr>
        <p:spPr>
          <a:xfrm>
            <a:off x="3350260" y="3300869"/>
            <a:ext cx="5317675" cy="646331"/>
          </a:xfrm>
          <a:prstGeom prst="rect">
            <a:avLst/>
          </a:prstGeom>
          <a:noFill/>
        </p:spPr>
        <p:txBody>
          <a:bodyPr wrap="square" rtlCol="0">
            <a:spAutoFit/>
          </a:bodyPr>
          <a:lstStyle/>
          <a:p>
            <a:r>
              <a:rPr lang="en-US" dirty="0"/>
              <a:t>Mother Teresa</a:t>
            </a:r>
          </a:p>
          <a:p>
            <a:pPr marL="342900" indent="-342900">
              <a:buFont typeface="+mj-lt"/>
              <a:buAutoNum type="arabicPeriod"/>
            </a:pPr>
            <a:r>
              <a:rPr lang="en-US" dirty="0"/>
              <a:t>“Spread love everywhere you go.”</a:t>
            </a:r>
          </a:p>
        </p:txBody>
      </p:sp>
      <p:sp>
        <p:nvSpPr>
          <p:cNvPr id="8" name="TextBox 7">
            <a:extLst>
              <a:ext uri="{FF2B5EF4-FFF2-40B4-BE49-F238E27FC236}">
                <a16:creationId xmlns:a16="http://schemas.microsoft.com/office/drawing/2014/main" id="{C2385C9A-53B7-B3D1-4B92-662558D67580}"/>
              </a:ext>
            </a:extLst>
          </p:cNvPr>
          <p:cNvSpPr txBox="1"/>
          <p:nvPr/>
        </p:nvSpPr>
        <p:spPr>
          <a:xfrm>
            <a:off x="3312423" y="1505354"/>
            <a:ext cx="5317675" cy="1477328"/>
          </a:xfrm>
          <a:prstGeom prst="rect">
            <a:avLst/>
          </a:prstGeom>
          <a:noFill/>
        </p:spPr>
        <p:txBody>
          <a:bodyPr wrap="square" rtlCol="0">
            <a:spAutoFit/>
          </a:bodyPr>
          <a:lstStyle/>
          <a:p>
            <a:r>
              <a:rPr lang="en-US" dirty="0"/>
              <a:t>Jaime Diamon – CEO, JP Morgan Bank</a:t>
            </a:r>
          </a:p>
          <a:p>
            <a:pPr marL="342900" indent="-342900">
              <a:buFont typeface="+mj-lt"/>
              <a:buAutoNum type="arabicPeriod"/>
            </a:pPr>
            <a:r>
              <a:rPr lang="en-US" dirty="0"/>
              <a:t>Humility</a:t>
            </a:r>
          </a:p>
          <a:p>
            <a:pPr marL="342900" indent="-342900">
              <a:buFont typeface="+mj-lt"/>
              <a:buAutoNum type="arabicPeriod"/>
            </a:pPr>
            <a:r>
              <a:rPr lang="en-US" dirty="0"/>
              <a:t>Openness</a:t>
            </a:r>
          </a:p>
          <a:p>
            <a:pPr marL="342900" indent="-342900">
              <a:buFont typeface="+mj-lt"/>
              <a:buAutoNum type="arabicPeriod"/>
            </a:pPr>
            <a:r>
              <a:rPr lang="en-US" dirty="0"/>
              <a:t>Fairness</a:t>
            </a:r>
          </a:p>
          <a:p>
            <a:pPr marL="342900" indent="-342900">
              <a:buFont typeface="+mj-lt"/>
              <a:buAutoNum type="arabicPeriod"/>
            </a:pPr>
            <a:r>
              <a:rPr lang="en-US" dirty="0"/>
              <a:t>Authenticity</a:t>
            </a:r>
          </a:p>
        </p:txBody>
      </p:sp>
      <p:pic>
        <p:nvPicPr>
          <p:cNvPr id="10" name="Picture 9">
            <a:extLst>
              <a:ext uri="{FF2B5EF4-FFF2-40B4-BE49-F238E27FC236}">
                <a16:creationId xmlns:a16="http://schemas.microsoft.com/office/drawing/2014/main" id="{4FDEBA72-6595-A491-9316-3E32113CC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1805" y="1435585"/>
            <a:ext cx="931707" cy="1469230"/>
          </a:xfrm>
          <a:prstGeom prst="rect">
            <a:avLst/>
          </a:prstGeom>
        </p:spPr>
      </p:pic>
      <p:pic>
        <p:nvPicPr>
          <p:cNvPr id="11" name="Picture 10" descr="Mother Teresa | Cartoon sketches, Cartoon, Caricature">
            <a:extLst>
              <a:ext uri="{FF2B5EF4-FFF2-40B4-BE49-F238E27FC236}">
                <a16:creationId xmlns:a16="http://schemas.microsoft.com/office/drawing/2014/main" id="{E4D713B3-9A6A-648E-B7E2-172BFF9F4A7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46552" y="3273982"/>
            <a:ext cx="1282212" cy="15337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2489402-75C2-7A82-BC42-73CED1256702}"/>
              </a:ext>
            </a:extLst>
          </p:cNvPr>
          <p:cNvSpPr txBox="1"/>
          <p:nvPr/>
        </p:nvSpPr>
        <p:spPr>
          <a:xfrm>
            <a:off x="3350260" y="5049897"/>
            <a:ext cx="5317675" cy="1754326"/>
          </a:xfrm>
          <a:prstGeom prst="rect">
            <a:avLst/>
          </a:prstGeom>
          <a:noFill/>
        </p:spPr>
        <p:txBody>
          <a:bodyPr wrap="square" rtlCol="0">
            <a:spAutoFit/>
          </a:bodyPr>
          <a:lstStyle/>
          <a:p>
            <a:r>
              <a:rPr lang="en-US" dirty="0"/>
              <a:t>Akex Wang – CEO, Scale AI</a:t>
            </a:r>
          </a:p>
          <a:p>
            <a:pPr marL="342900" indent="-342900">
              <a:buFont typeface="+mj-lt"/>
              <a:buAutoNum type="arabicPeriod"/>
            </a:pPr>
            <a:r>
              <a:rPr lang="en-US" dirty="0"/>
              <a:t>Dominate data</a:t>
            </a:r>
          </a:p>
          <a:p>
            <a:pPr marL="342900" indent="-342900">
              <a:buFont typeface="+mj-lt"/>
              <a:buAutoNum type="arabicPeriod"/>
            </a:pPr>
            <a:r>
              <a:rPr lang="en-US" dirty="0"/>
              <a:t>Unleash public and private resources</a:t>
            </a:r>
          </a:p>
          <a:p>
            <a:pPr marL="342900" indent="-342900">
              <a:buFont typeface="+mj-lt"/>
              <a:buAutoNum type="arabicPeriod"/>
            </a:pPr>
            <a:r>
              <a:rPr lang="en-US" dirty="0"/>
              <a:t>Set safe guidelines</a:t>
            </a:r>
          </a:p>
          <a:p>
            <a:pPr marL="342900" indent="-342900">
              <a:buFont typeface="+mj-lt"/>
              <a:buAutoNum type="arabicPeriod"/>
            </a:pPr>
            <a:r>
              <a:rPr lang="en-US" dirty="0"/>
              <a:t>Promote</a:t>
            </a:r>
          </a:p>
          <a:p>
            <a:endParaRPr lang="en-US" dirty="0"/>
          </a:p>
        </p:txBody>
      </p:sp>
      <p:pic>
        <p:nvPicPr>
          <p:cNvPr id="15" name="Picture 14" descr="A person with short hair&#10;&#10;AI-generated content may be incorrect.">
            <a:extLst>
              <a:ext uri="{FF2B5EF4-FFF2-40B4-BE49-F238E27FC236}">
                <a16:creationId xmlns:a16="http://schemas.microsoft.com/office/drawing/2014/main" id="{AD992C18-AC0D-12E8-5AF0-FC3EF8D10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495" y="4740771"/>
            <a:ext cx="1754326" cy="1754326"/>
          </a:xfrm>
          <a:prstGeom prst="rect">
            <a:avLst/>
          </a:prstGeom>
        </p:spPr>
      </p:pic>
      <p:sp>
        <p:nvSpPr>
          <p:cNvPr id="2" name="Rectangle 29">
            <a:extLst>
              <a:ext uri="{FF2B5EF4-FFF2-40B4-BE49-F238E27FC236}">
                <a16:creationId xmlns:a16="http://schemas.microsoft.com/office/drawing/2014/main" id="{5A58BE8D-4F82-7954-ABBF-41001FD95923}"/>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74214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5CEE1-DA21-D3C6-D3F5-221986AA30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963E06-E4C1-44AE-3A8E-4388A245108A}"/>
              </a:ext>
            </a:extLst>
          </p:cNvPr>
          <p:cNvSpPr txBox="1"/>
          <p:nvPr/>
        </p:nvSpPr>
        <p:spPr>
          <a:xfrm>
            <a:off x="264160" y="797510"/>
            <a:ext cx="7121290" cy="5262979"/>
          </a:xfrm>
          <a:prstGeom prst="rect">
            <a:avLst/>
          </a:prstGeom>
          <a:noFill/>
        </p:spPr>
        <p:txBody>
          <a:bodyPr wrap="square" rtlCol="0">
            <a:spAutoFit/>
          </a:bodyPr>
          <a:lstStyle/>
          <a:p>
            <a:r>
              <a:rPr lang="en-US" sz="2800" b="1" dirty="0">
                <a:solidFill>
                  <a:srgbClr val="0070C0"/>
                </a:solidFill>
              </a:rPr>
              <a:t>What skills will tomorrow’s companies—and communities—really value?</a:t>
            </a:r>
          </a:p>
          <a:p>
            <a:endParaRPr lang="en-US" sz="2800" dirty="0"/>
          </a:p>
          <a:p>
            <a:r>
              <a:rPr lang="en-US" sz="2800" dirty="0"/>
              <a:t>What skills have businesses valued most historically?</a:t>
            </a:r>
          </a:p>
          <a:p>
            <a:endParaRPr lang="en-US" sz="2800" dirty="0"/>
          </a:p>
          <a:p>
            <a:r>
              <a:rPr lang="en-US" sz="2800" dirty="0"/>
              <a:t>What new skills are important after the internet?</a:t>
            </a:r>
          </a:p>
          <a:p>
            <a:endParaRPr lang="en-US" sz="2800" dirty="0"/>
          </a:p>
          <a:p>
            <a:r>
              <a:rPr lang="en-US" sz="2800" dirty="0"/>
              <a:t>?????????</a:t>
            </a:r>
          </a:p>
          <a:p>
            <a:endParaRPr lang="en-US" sz="2800" dirty="0"/>
          </a:p>
          <a:p>
            <a:endParaRPr lang="en-US" sz="2800" b="1" dirty="0"/>
          </a:p>
        </p:txBody>
      </p:sp>
      <p:sp>
        <p:nvSpPr>
          <p:cNvPr id="3" name="TextBox 2">
            <a:extLst>
              <a:ext uri="{FF2B5EF4-FFF2-40B4-BE49-F238E27FC236}">
                <a16:creationId xmlns:a16="http://schemas.microsoft.com/office/drawing/2014/main" id="{232EBC92-AA97-F32B-EB26-3F02CA2D1C52}"/>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0BE59155-DCF0-5A0D-73BD-AA6BE91BA47A}"/>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63018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4F0D-E6DA-278B-BD75-8D1A919CE0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27FA6E-36CD-FCFE-7FA4-082A1783F49A}"/>
              </a:ext>
            </a:extLst>
          </p:cNvPr>
          <p:cNvSpPr txBox="1"/>
          <p:nvPr/>
        </p:nvSpPr>
        <p:spPr>
          <a:xfrm>
            <a:off x="264160" y="749300"/>
            <a:ext cx="7121290" cy="5262979"/>
          </a:xfrm>
          <a:prstGeom prst="rect">
            <a:avLst/>
          </a:prstGeom>
          <a:noFill/>
        </p:spPr>
        <p:txBody>
          <a:bodyPr wrap="square" rtlCol="0">
            <a:spAutoFit/>
          </a:bodyPr>
          <a:lstStyle/>
          <a:p>
            <a:r>
              <a:rPr lang="en-US" sz="2800" b="1" dirty="0">
                <a:solidFill>
                  <a:srgbClr val="0070C0"/>
                </a:solidFill>
              </a:rPr>
              <a:t>What makes </a:t>
            </a:r>
            <a:r>
              <a:rPr lang="en-US" sz="2800" b="1" i="1" dirty="0">
                <a:solidFill>
                  <a:srgbClr val="0070C0"/>
                </a:solidFill>
              </a:rPr>
              <a:t>you</a:t>
            </a:r>
            <a:r>
              <a:rPr lang="en-US" sz="2800" b="1" dirty="0">
                <a:solidFill>
                  <a:srgbClr val="0070C0"/>
                </a:solidFill>
              </a:rPr>
              <a:t> feel proud, curious, and alive?  Who had the most fulfilling lives?</a:t>
            </a:r>
          </a:p>
          <a:p>
            <a:endParaRPr lang="en-US" sz="2800" dirty="0"/>
          </a:p>
          <a:p>
            <a:r>
              <a:rPr lang="en-US" sz="2800" dirty="0"/>
              <a:t>Cave men?</a:t>
            </a:r>
          </a:p>
          <a:p>
            <a:endParaRPr lang="en-US" sz="2800" dirty="0"/>
          </a:p>
          <a:p>
            <a:r>
              <a:rPr lang="en-US" sz="2800" dirty="0"/>
              <a:t>Middle ages?</a:t>
            </a:r>
          </a:p>
          <a:p>
            <a:endParaRPr lang="en-US" sz="2800" dirty="0"/>
          </a:p>
          <a:p>
            <a:r>
              <a:rPr lang="en-US" sz="2800" dirty="0"/>
              <a:t>Today?</a:t>
            </a:r>
          </a:p>
          <a:p>
            <a:endParaRPr lang="en-US" sz="2800" dirty="0"/>
          </a:p>
          <a:p>
            <a:endParaRPr lang="en-US" sz="2800" dirty="0"/>
          </a:p>
          <a:p>
            <a:r>
              <a:rPr lang="en-US" sz="2800" dirty="0"/>
              <a:t>Whose employees are happier?</a:t>
            </a:r>
          </a:p>
          <a:p>
            <a:r>
              <a:rPr lang="en-US" sz="2800" dirty="0"/>
              <a:t>General Motors vs. Tesla?</a:t>
            </a:r>
          </a:p>
        </p:txBody>
      </p:sp>
      <p:sp>
        <p:nvSpPr>
          <p:cNvPr id="3" name="TextBox 2">
            <a:extLst>
              <a:ext uri="{FF2B5EF4-FFF2-40B4-BE49-F238E27FC236}">
                <a16:creationId xmlns:a16="http://schemas.microsoft.com/office/drawing/2014/main" id="{B97273B7-0647-CC89-BCAA-69EB39BA2378}"/>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01190B51-A541-116D-1989-2993FBE02A2E}"/>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229249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0C3F-4992-BB56-E2A6-74A3A960B9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D446F4-C9A5-EC07-939D-BBCDE76EB8AB}"/>
              </a:ext>
            </a:extLst>
          </p:cNvPr>
          <p:cNvSpPr txBox="1"/>
          <p:nvPr/>
        </p:nvSpPr>
        <p:spPr>
          <a:xfrm>
            <a:off x="264160" y="797510"/>
            <a:ext cx="7967766" cy="5262979"/>
          </a:xfrm>
          <a:prstGeom prst="rect">
            <a:avLst/>
          </a:prstGeom>
          <a:noFill/>
        </p:spPr>
        <p:txBody>
          <a:bodyPr wrap="square" rtlCol="0">
            <a:spAutoFit/>
          </a:bodyPr>
          <a:lstStyle/>
          <a:p>
            <a:r>
              <a:rPr lang="en-US" sz="2800" b="1" dirty="0">
                <a:solidFill>
                  <a:srgbClr val="0070C0"/>
                </a:solidFill>
              </a:rPr>
              <a:t>Is there a difference between past tools and AI technology (Agentive AI)?</a:t>
            </a:r>
          </a:p>
          <a:p>
            <a:endParaRPr lang="en-US" sz="2800" dirty="0"/>
          </a:p>
          <a:p>
            <a:r>
              <a:rPr lang="en-US" sz="2800" dirty="0"/>
              <a:t>Humans control tools.</a:t>
            </a:r>
          </a:p>
          <a:p>
            <a:endParaRPr lang="en-US" sz="2800" dirty="0"/>
          </a:p>
          <a:p>
            <a:r>
              <a:rPr lang="en-US" sz="2800" dirty="0"/>
              <a:t>AGI can create and act on ideas it generates.</a:t>
            </a:r>
          </a:p>
          <a:p>
            <a:endParaRPr lang="en-US" sz="2800" dirty="0"/>
          </a:p>
          <a:p>
            <a:r>
              <a:rPr lang="en-US" sz="2800" dirty="0"/>
              <a:t>Yuval Harari – </a:t>
            </a:r>
            <a:r>
              <a:rPr lang="en-US" sz="2800" dirty="0" err="1"/>
              <a:t>Isreali</a:t>
            </a:r>
            <a:r>
              <a:rPr lang="en-US" sz="2800" dirty="0"/>
              <a:t> Philosopher / Historian says AI companies need urgent regulation and ethics oversight.  (Globally possible?)</a:t>
            </a:r>
          </a:p>
          <a:p>
            <a:r>
              <a:rPr lang="en-US" sz="2800" dirty="0">
                <a:hlinkClick r:id="rId2"/>
              </a:rPr>
              <a:t>https://www.youtube.com/watch?v=8GaW36EfidI</a:t>
            </a:r>
            <a:endParaRPr lang="en-US" sz="2800" dirty="0"/>
          </a:p>
          <a:p>
            <a:endParaRPr lang="en-US" sz="2800" dirty="0"/>
          </a:p>
        </p:txBody>
      </p:sp>
      <p:sp>
        <p:nvSpPr>
          <p:cNvPr id="3" name="TextBox 2">
            <a:extLst>
              <a:ext uri="{FF2B5EF4-FFF2-40B4-BE49-F238E27FC236}">
                <a16:creationId xmlns:a16="http://schemas.microsoft.com/office/drawing/2014/main" id="{EE688DE9-BF2E-2147-6B16-3B80EC5CD090}"/>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0D690986-1ABB-30CA-E512-A7227B621CE0}"/>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74335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F923-D5B0-97C7-BB9B-10B7C62FF1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DE4BFA-AB71-98DD-52C7-CE5684223CA8}"/>
              </a:ext>
            </a:extLst>
          </p:cNvPr>
          <p:cNvSpPr txBox="1"/>
          <p:nvPr/>
        </p:nvSpPr>
        <p:spPr>
          <a:xfrm>
            <a:off x="264160" y="797510"/>
            <a:ext cx="8199995" cy="5262979"/>
          </a:xfrm>
          <a:prstGeom prst="rect">
            <a:avLst/>
          </a:prstGeom>
          <a:noFill/>
        </p:spPr>
        <p:txBody>
          <a:bodyPr wrap="square" rtlCol="0">
            <a:spAutoFit/>
          </a:bodyPr>
          <a:lstStyle/>
          <a:p>
            <a:r>
              <a:rPr lang="en-US" sz="2800" b="1" dirty="0">
                <a:solidFill>
                  <a:srgbClr val="0070C0"/>
                </a:solidFill>
              </a:rPr>
              <a:t>How will AI impact the work force?</a:t>
            </a:r>
            <a:endParaRPr lang="en-US" sz="2800" dirty="0"/>
          </a:p>
          <a:p>
            <a:r>
              <a:rPr lang="en-US" sz="2800" dirty="0"/>
              <a:t>Bernie Sanders says AI will destroy the middle class</a:t>
            </a:r>
          </a:p>
          <a:p>
            <a:pPr fontAlgn="base"/>
            <a:r>
              <a:rPr lang="sv-SE" sz="2800" dirty="0">
                <a:hlinkClick r:id="rId2" tooltip="https://www.youtube.com/watch?v=K3qS345gAWI"/>
              </a:rPr>
              <a:t>https://www.youtube.com/watch?v=K3qS345gAWI</a:t>
            </a:r>
            <a:endParaRPr lang="sv-SE" sz="2800" dirty="0"/>
          </a:p>
          <a:p>
            <a:endParaRPr lang="en-US" sz="2800" dirty="0"/>
          </a:p>
          <a:p>
            <a:r>
              <a:rPr lang="en-US" sz="2800" dirty="0"/>
              <a:t>MIT Economics prof David Autor says AI will enable everyone to be more highly valued.</a:t>
            </a:r>
          </a:p>
          <a:p>
            <a:r>
              <a:rPr lang="sv-SE" sz="2800" dirty="0">
                <a:hlinkClick r:id="rId3" tooltip="https://www.youtube.com/watch?v=1Epl0bI_jW4"/>
              </a:rPr>
              <a:t>https://www.youtube.com/watch?v=1Epl0bI_jW4</a:t>
            </a:r>
            <a:endParaRPr lang="sv-SE" sz="2800" dirty="0"/>
          </a:p>
          <a:p>
            <a:endParaRPr lang="en-US" sz="2800" dirty="0"/>
          </a:p>
          <a:p>
            <a:r>
              <a:rPr lang="en-US" sz="2800" dirty="0"/>
              <a:t>MS AI CEO Mustafa </a:t>
            </a:r>
            <a:r>
              <a:rPr lang="en-US" sz="2800" dirty="0" err="1"/>
              <a:t>Sulyman</a:t>
            </a:r>
            <a:r>
              <a:rPr lang="en-US" sz="2800" dirty="0"/>
              <a:t> says AI will empower and democratize everyone to build ideas.</a:t>
            </a:r>
          </a:p>
          <a:p>
            <a:r>
              <a:rPr lang="en-US" sz="2800" dirty="0">
                <a:hlinkClick r:id="rId4"/>
              </a:rPr>
              <a:t>https://www.youtube.com/watch?v=SP76PvgMzVU</a:t>
            </a:r>
            <a:endParaRPr lang="en-US" sz="2800" dirty="0"/>
          </a:p>
          <a:p>
            <a:endParaRPr lang="en-US" sz="2800" dirty="0"/>
          </a:p>
        </p:txBody>
      </p:sp>
      <p:sp>
        <p:nvSpPr>
          <p:cNvPr id="3" name="TextBox 2">
            <a:extLst>
              <a:ext uri="{FF2B5EF4-FFF2-40B4-BE49-F238E27FC236}">
                <a16:creationId xmlns:a16="http://schemas.microsoft.com/office/drawing/2014/main" id="{24AC3D08-6A5B-B520-6056-0F9A1172B659}"/>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Rectangle 29">
            <a:extLst>
              <a:ext uri="{FF2B5EF4-FFF2-40B4-BE49-F238E27FC236}">
                <a16:creationId xmlns:a16="http://schemas.microsoft.com/office/drawing/2014/main" id="{6FB6FBE8-199E-92B4-5AAA-23F68DBD7156}"/>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30138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ACAA-CD9B-4BC8-D4D9-13CBF815DC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11A7F1-46C7-D97F-F31D-A1C83EC9E3F1}"/>
              </a:ext>
            </a:extLst>
          </p:cNvPr>
          <p:cNvSpPr txBox="1"/>
          <p:nvPr/>
        </p:nvSpPr>
        <p:spPr>
          <a:xfrm>
            <a:off x="264160" y="653508"/>
            <a:ext cx="8417709" cy="5324535"/>
          </a:xfrm>
          <a:prstGeom prst="rect">
            <a:avLst/>
          </a:prstGeom>
          <a:noFill/>
        </p:spPr>
        <p:txBody>
          <a:bodyPr wrap="square" rtlCol="0">
            <a:spAutoFit/>
          </a:bodyPr>
          <a:lstStyle/>
          <a:p>
            <a:r>
              <a:rPr lang="en-US" sz="2800" b="1" dirty="0">
                <a:solidFill>
                  <a:srgbClr val="0070C0"/>
                </a:solidFill>
              </a:rPr>
              <a:t>Will AI make us dumber or more creative?</a:t>
            </a:r>
          </a:p>
          <a:p>
            <a:endParaRPr lang="en-US" sz="2400" dirty="0"/>
          </a:p>
          <a:p>
            <a:r>
              <a:rPr lang="en-US" sz="2400" dirty="0"/>
              <a:t>Creativity = Imagination + Knowledge + Courage</a:t>
            </a:r>
          </a:p>
          <a:p>
            <a:endParaRPr lang="en-US" sz="2400" dirty="0"/>
          </a:p>
          <a:p>
            <a:r>
              <a:rPr lang="en-US" sz="2400" dirty="0"/>
              <a:t>Creativity = Positivity + Knowledge + Imagination + Evaluation</a:t>
            </a:r>
          </a:p>
          <a:p>
            <a:r>
              <a:rPr lang="en-US" sz="2400" dirty="0"/>
              <a:t>Barbara Fredrickson</a:t>
            </a:r>
          </a:p>
          <a:p>
            <a:endParaRPr lang="en-US" sz="2400" dirty="0"/>
          </a:p>
          <a:p>
            <a:r>
              <a:rPr lang="en-US" sz="2400" dirty="0"/>
              <a:t>There is evidence that AI is making us dumber at math, spelling, grammar, writing, memorizing facts.</a:t>
            </a:r>
          </a:p>
          <a:p>
            <a:r>
              <a:rPr lang="en-US" sz="2400" dirty="0"/>
              <a:t>Analysis of MIT 2025 study.</a:t>
            </a:r>
          </a:p>
          <a:p>
            <a:r>
              <a:rPr lang="en-US" sz="2400" dirty="0">
                <a:hlinkClick r:id="rId3"/>
              </a:rPr>
              <a:t>https://www.youtube.com/watch?v=gV9qUGOYk1Q</a:t>
            </a:r>
            <a:endParaRPr lang="en-US" sz="2400" dirty="0"/>
          </a:p>
          <a:p>
            <a:r>
              <a:rPr lang="en-US" sz="2400" dirty="0">
                <a:hlinkClick r:id="rId4"/>
              </a:rPr>
              <a:t>https://www.youtube.com/watch?v=faWcUoshAHA</a:t>
            </a:r>
            <a:endParaRPr lang="en-US" sz="2400" dirty="0"/>
          </a:p>
          <a:p>
            <a:endParaRPr lang="en-US" sz="2400" dirty="0"/>
          </a:p>
          <a:p>
            <a:r>
              <a:rPr lang="en-US" sz="2400" dirty="0"/>
              <a:t>Does AI enable more brain cells to engage in creative thinking?</a:t>
            </a:r>
          </a:p>
        </p:txBody>
      </p:sp>
      <p:sp>
        <p:nvSpPr>
          <p:cNvPr id="3" name="TextBox 2">
            <a:extLst>
              <a:ext uri="{FF2B5EF4-FFF2-40B4-BE49-F238E27FC236}">
                <a16:creationId xmlns:a16="http://schemas.microsoft.com/office/drawing/2014/main" id="{DB88F640-44FE-993D-81E9-17F398F1ECB8}"/>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5" name="Rectangle 29">
            <a:extLst>
              <a:ext uri="{FF2B5EF4-FFF2-40B4-BE49-F238E27FC236}">
                <a16:creationId xmlns:a16="http://schemas.microsoft.com/office/drawing/2014/main" id="{94EB5476-E9DF-0E44-D93E-50B051C6330E}"/>
              </a:ext>
            </a:extLst>
          </p:cNvPr>
          <p:cNvSpPr txBox="1">
            <a:spLocks noChangeArrowheads="1"/>
          </p:cNvSpPr>
          <p:nvPr/>
        </p:nvSpPr>
        <p:spPr bwMode="auto">
          <a:xfrm>
            <a:off x="264160" y="152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2000" kern="0" dirty="0">
                <a:solidFill>
                  <a:srgbClr val="2D2DB9">
                    <a:lumMod val="75000"/>
                  </a:srgbClr>
                </a:solidFill>
                <a:latin typeface="Comic Sans MS" pitchFamily="66" charset="0"/>
              </a:rPr>
              <a:t>Research Pros and Cons of Screen Time</a:t>
            </a:r>
          </a:p>
        </p:txBody>
      </p:sp>
    </p:spTree>
    <p:extLst>
      <p:ext uri="{BB962C8B-B14F-4D97-AF65-F5344CB8AC3E}">
        <p14:creationId xmlns:p14="http://schemas.microsoft.com/office/powerpoint/2010/main" val="38382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D1068631-D1E2-19C0-72A0-011BB2238B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14B527-2BB8-AE7B-3565-14F951C9DA3E}"/>
              </a:ext>
            </a:extLst>
          </p:cNvPr>
          <p:cNvSpPr txBox="1"/>
          <p:nvPr/>
        </p:nvSpPr>
        <p:spPr>
          <a:xfrm>
            <a:off x="3362381" y="2844225"/>
            <a:ext cx="2419253" cy="1077218"/>
          </a:xfrm>
          <a:prstGeom prst="rect">
            <a:avLst/>
          </a:prstGeom>
          <a:noFill/>
        </p:spPr>
        <p:txBody>
          <a:bodyPr wrap="none" rtlCol="0">
            <a:spAutoFit/>
          </a:bodyPr>
          <a:lstStyle/>
          <a:p>
            <a:pPr algn="ctr"/>
            <a:r>
              <a:rPr lang="en-US" sz="3200" dirty="0"/>
              <a:t>Research</a:t>
            </a:r>
          </a:p>
          <a:p>
            <a:pPr algn="ctr"/>
            <a:r>
              <a:rPr lang="en-US" sz="3200" dirty="0"/>
              <a:t>Conclusions</a:t>
            </a:r>
          </a:p>
        </p:txBody>
      </p:sp>
    </p:spTree>
    <p:extLst>
      <p:ext uri="{BB962C8B-B14F-4D97-AF65-F5344CB8AC3E}">
        <p14:creationId xmlns:p14="http://schemas.microsoft.com/office/powerpoint/2010/main" val="3460059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96DFE-5315-C3EE-2A07-6E09E513F0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D5263E2-2F66-5916-DBE2-CAE33785BEE4}"/>
              </a:ext>
            </a:extLst>
          </p:cNvPr>
          <p:cNvSpPr/>
          <p:nvPr/>
        </p:nvSpPr>
        <p:spPr>
          <a:xfrm>
            <a:off x="1150764" y="340264"/>
            <a:ext cx="6842470" cy="2123658"/>
          </a:xfrm>
          <a:prstGeom prst="rect">
            <a:avLst/>
          </a:prstGeom>
          <a:noFill/>
        </p:spPr>
        <p:txBody>
          <a:bodyPr wrap="square" lIns="91440" tIns="45720" rIns="91440" bIns="45720">
            <a:spAutoFit/>
          </a:bodyPr>
          <a:lstStyle/>
          <a:p>
            <a:pPr algn="ctr"/>
            <a:r>
              <a:rPr lang="en-US" sz="4400" b="1"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To build a better future we must learn to use the tools of the future.</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50D9C2F0-0A33-55F5-4B00-50C198E12924}"/>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pic>
        <p:nvPicPr>
          <p:cNvPr id="12" name="Picture 11" descr="A red toolbox with a handle&#10;&#10;AI-generated content may be incorrect.">
            <a:extLst>
              <a:ext uri="{FF2B5EF4-FFF2-40B4-BE49-F238E27FC236}">
                <a16:creationId xmlns:a16="http://schemas.microsoft.com/office/drawing/2014/main" id="{AE6C49E3-8504-6D1A-AD1F-46D8B33A3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590" y="2012829"/>
            <a:ext cx="4762500" cy="4762500"/>
          </a:xfrm>
          <a:prstGeom prst="rect">
            <a:avLst/>
          </a:prstGeom>
        </p:spPr>
      </p:pic>
    </p:spTree>
    <p:extLst>
      <p:ext uri="{BB962C8B-B14F-4D97-AF65-F5344CB8AC3E}">
        <p14:creationId xmlns:p14="http://schemas.microsoft.com/office/powerpoint/2010/main" val="218842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BF4C7-0E74-0492-4A0C-6E006635C3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92D03B1-FEEB-EF3F-6930-221C26978A22}"/>
              </a:ext>
            </a:extLst>
          </p:cNvPr>
          <p:cNvSpPr/>
          <p:nvPr/>
        </p:nvSpPr>
        <p:spPr>
          <a:xfrm>
            <a:off x="1150764" y="340264"/>
            <a:ext cx="6842470" cy="2123658"/>
          </a:xfrm>
          <a:prstGeom prst="rect">
            <a:avLst/>
          </a:prstGeom>
          <a:noFill/>
        </p:spPr>
        <p:txBody>
          <a:bodyPr wrap="square" lIns="91440" tIns="45720" rIns="91440" bIns="45720">
            <a:spAutoFit/>
          </a:bodyPr>
          <a:lstStyle/>
          <a:p>
            <a:pPr algn="ctr"/>
            <a:r>
              <a:rPr lang="en-US" sz="4400" b="1"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What is the wise balance between embracing and resisting new tools?</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BF82D4A6-9326-010C-6A1B-F905A7E1601E}"/>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grpSp>
        <p:nvGrpSpPr>
          <p:cNvPr id="10" name="Group 9">
            <a:extLst>
              <a:ext uri="{FF2B5EF4-FFF2-40B4-BE49-F238E27FC236}">
                <a16:creationId xmlns:a16="http://schemas.microsoft.com/office/drawing/2014/main" id="{9CC2AE5E-9AF6-2AEC-7612-7BAF49BB60AA}"/>
              </a:ext>
            </a:extLst>
          </p:cNvPr>
          <p:cNvGrpSpPr/>
          <p:nvPr/>
        </p:nvGrpSpPr>
        <p:grpSpPr>
          <a:xfrm>
            <a:off x="2156232" y="3429000"/>
            <a:ext cx="4831535" cy="2698234"/>
            <a:chOff x="1841500" y="2815328"/>
            <a:chExt cx="5283200" cy="2950472"/>
          </a:xfrm>
        </p:grpSpPr>
        <p:sp>
          <p:nvSpPr>
            <p:cNvPr id="2" name="Isosceles Triangle 1">
              <a:extLst>
                <a:ext uri="{FF2B5EF4-FFF2-40B4-BE49-F238E27FC236}">
                  <a16:creationId xmlns:a16="http://schemas.microsoft.com/office/drawing/2014/main" id="{98BBCE8B-1BB0-9643-28C9-9AF6A47E3CCF}"/>
                </a:ext>
              </a:extLst>
            </p:cNvPr>
            <p:cNvSpPr/>
            <p:nvPr/>
          </p:nvSpPr>
          <p:spPr>
            <a:xfrm>
              <a:off x="3684288" y="4406900"/>
              <a:ext cx="1576324" cy="13589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A8F5B0-BAEE-E4F7-BEEE-466D31235E58}"/>
                </a:ext>
              </a:extLst>
            </p:cNvPr>
            <p:cNvSpPr/>
            <p:nvPr/>
          </p:nvSpPr>
          <p:spPr>
            <a:xfrm>
              <a:off x="1841500" y="4025900"/>
              <a:ext cx="528320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A3EDF2-0860-1B46-EDEC-DBF3EF5E0100}"/>
                </a:ext>
              </a:extLst>
            </p:cNvPr>
            <p:cNvSpPr/>
            <p:nvPr/>
          </p:nvSpPr>
          <p:spPr>
            <a:xfrm>
              <a:off x="1841500" y="2844800"/>
              <a:ext cx="1181100" cy="118110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B296C9-D53B-0406-D5EC-6B80E212C720}"/>
                </a:ext>
              </a:extLst>
            </p:cNvPr>
            <p:cNvSpPr/>
            <p:nvPr/>
          </p:nvSpPr>
          <p:spPr>
            <a:xfrm>
              <a:off x="5943600" y="2815328"/>
              <a:ext cx="1181100" cy="11811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634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88C3-AECE-A832-6FEB-3E448CDC4E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7D1866-CA6D-EFAB-2A44-78D4CB7CE2D9}"/>
              </a:ext>
            </a:extLst>
          </p:cNvPr>
          <p:cNvSpPr txBox="1"/>
          <p:nvPr/>
        </p:nvSpPr>
        <p:spPr>
          <a:xfrm>
            <a:off x="733252" y="1104027"/>
            <a:ext cx="7677496" cy="3416320"/>
          </a:xfrm>
          <a:prstGeom prst="rect">
            <a:avLst/>
          </a:prstGeom>
          <a:noFill/>
        </p:spPr>
        <p:txBody>
          <a:bodyPr wrap="square" rtlCol="0">
            <a:spAutoFit/>
          </a:bodyPr>
          <a:lstStyle/>
          <a:p>
            <a:r>
              <a:rPr lang="en-US" sz="2400" dirty="0"/>
              <a:t>Universities and employers aren’t just looking for tech-savvy candidates—they’re looking for </a:t>
            </a:r>
            <a:r>
              <a:rPr lang="en-US" sz="2400" i="1" dirty="0"/>
              <a:t>responsible innovators</a:t>
            </a:r>
            <a:r>
              <a:rPr lang="en-US" sz="2400" dirty="0"/>
              <a:t>. People who don’t just use new tools, but understand their impact. People who can build with purpose, question assumptions, and lead with integrity.</a:t>
            </a:r>
          </a:p>
          <a:p>
            <a:r>
              <a:rPr lang="en-US" sz="2400" dirty="0"/>
              <a:t>In a world flooded with emerging technologies, </a:t>
            </a:r>
            <a:r>
              <a:rPr lang="en-US" sz="2400" b="1" dirty="0"/>
              <a:t>wisdom is the new differentiator</a:t>
            </a:r>
            <a:endParaRPr lang="en-US" sz="2400" dirty="0"/>
          </a:p>
          <a:p>
            <a:pPr fontAlgn="base"/>
            <a:r>
              <a:rPr lang="en-US" sz="2400" dirty="0"/>
              <a:t>.</a:t>
            </a:r>
          </a:p>
          <a:p>
            <a:endParaRPr lang="en-US" sz="2400" b="1" dirty="0"/>
          </a:p>
        </p:txBody>
      </p:sp>
      <p:sp>
        <p:nvSpPr>
          <p:cNvPr id="6" name="Rectangle 5">
            <a:extLst>
              <a:ext uri="{FF2B5EF4-FFF2-40B4-BE49-F238E27FC236}">
                <a16:creationId xmlns:a16="http://schemas.microsoft.com/office/drawing/2014/main" id="{0B362936-43EF-4591-72E9-1EC8BE3DAC90}"/>
              </a:ext>
            </a:extLst>
          </p:cNvPr>
          <p:cNvSpPr/>
          <p:nvPr/>
        </p:nvSpPr>
        <p:spPr>
          <a:xfrm>
            <a:off x="733252" y="415581"/>
            <a:ext cx="2776081" cy="769441"/>
          </a:xfrm>
          <a:prstGeom prst="rect">
            <a:avLst/>
          </a:prstGeom>
          <a:noFill/>
        </p:spPr>
        <p:txBody>
          <a:bodyPr wrap="none" lIns="91440" tIns="45720" rIns="91440" bIns="45720">
            <a:spAutoFit/>
          </a:bodyPr>
          <a:lstStyle/>
          <a:p>
            <a:r>
              <a:rPr lang="en-US" sz="4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Problem 1</a:t>
            </a:r>
            <a:endParaRPr lang="en-US" sz="4400" b="1" cap="none" spc="0" dirty="0">
              <a:ln w="12700">
                <a:solidFill>
                  <a:schemeClr val="accent3">
                    <a:lumMod val="50000"/>
                  </a:schemeClr>
                </a:solidFill>
                <a:prstDash val="solid"/>
              </a:ln>
              <a:solidFill>
                <a:srgbClr val="92D050"/>
              </a:solidFill>
              <a:effectLst>
                <a:innerShdw blurRad="177800">
                  <a:schemeClr val="accent3">
                    <a:lumMod val="50000"/>
                  </a:schemeClr>
                </a:innerShdw>
              </a:effectLst>
            </a:endParaRPr>
          </a:p>
        </p:txBody>
      </p:sp>
      <p:sp>
        <p:nvSpPr>
          <p:cNvPr id="5" name="TextBox 4">
            <a:extLst>
              <a:ext uri="{FF2B5EF4-FFF2-40B4-BE49-F238E27FC236}">
                <a16:creationId xmlns:a16="http://schemas.microsoft.com/office/drawing/2014/main" id="{DA7842A6-9410-0452-49A8-9195E0913D71}"/>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7" name="TextBox 6">
            <a:extLst>
              <a:ext uri="{FF2B5EF4-FFF2-40B4-BE49-F238E27FC236}">
                <a16:creationId xmlns:a16="http://schemas.microsoft.com/office/drawing/2014/main" id="{C8965801-90B0-16A4-6615-BD6C6991ADA3}"/>
              </a:ext>
            </a:extLst>
          </p:cNvPr>
          <p:cNvSpPr txBox="1"/>
          <p:nvPr/>
        </p:nvSpPr>
        <p:spPr>
          <a:xfrm>
            <a:off x="733252" y="4520347"/>
            <a:ext cx="7976181" cy="1569660"/>
          </a:xfrm>
          <a:prstGeom prst="rect">
            <a:avLst/>
          </a:prstGeom>
          <a:noFill/>
        </p:spPr>
        <p:txBody>
          <a:bodyPr wrap="square" rtlCol="0">
            <a:spAutoFit/>
          </a:bodyPr>
          <a:lstStyle/>
          <a:p>
            <a:pPr fontAlgn="base"/>
            <a:r>
              <a:rPr lang="en-US" sz="2400" dirty="0"/>
              <a:t>Create a web page that could show off your technology philosophy plus your writing, graphic design, and coding skills.  (A compelling web page that describes how you will use technology wisely.)  </a:t>
            </a:r>
          </a:p>
        </p:txBody>
      </p:sp>
      <p:sp>
        <p:nvSpPr>
          <p:cNvPr id="8" name="Rectangle 7">
            <a:extLst>
              <a:ext uri="{FF2B5EF4-FFF2-40B4-BE49-F238E27FC236}">
                <a16:creationId xmlns:a16="http://schemas.microsoft.com/office/drawing/2014/main" id="{608098CB-C0C5-333E-818F-FFFCD15E089B}"/>
              </a:ext>
            </a:extLst>
          </p:cNvPr>
          <p:cNvSpPr/>
          <p:nvPr/>
        </p:nvSpPr>
        <p:spPr>
          <a:xfrm>
            <a:off x="733252" y="3810307"/>
            <a:ext cx="2183611" cy="769441"/>
          </a:xfrm>
          <a:prstGeom prst="rect">
            <a:avLst/>
          </a:prstGeom>
          <a:noFill/>
        </p:spPr>
        <p:txBody>
          <a:bodyPr wrap="none" lIns="91440" tIns="45720" rIns="91440" bIns="45720">
            <a:spAutoFit/>
          </a:bodyPr>
          <a:lstStyle/>
          <a:p>
            <a:r>
              <a:rPr lang="en-US" sz="4400" b="1" dirty="0">
                <a:ln w="12700">
                  <a:solidFill>
                    <a:schemeClr val="accent3">
                      <a:lumMod val="50000"/>
                    </a:schemeClr>
                  </a:solidFill>
                  <a:prstDash val="solid"/>
                </a:ln>
                <a:solidFill>
                  <a:srgbClr val="92D050"/>
                </a:solidFill>
                <a:effectLst>
                  <a:innerShdw blurRad="177800">
                    <a:schemeClr val="accent3">
                      <a:lumMod val="50000"/>
                    </a:schemeClr>
                  </a:innerShdw>
                </a:effectLst>
              </a:rPr>
              <a:t>Mission</a:t>
            </a:r>
            <a:endParaRPr lang="en-US" sz="4400" b="1" cap="none" spc="0" dirty="0">
              <a:ln w="12700">
                <a:solidFill>
                  <a:schemeClr val="accent3">
                    <a:lumMod val="50000"/>
                  </a:schemeClr>
                </a:solidFill>
                <a:prstDash val="solid"/>
              </a:ln>
              <a:solidFill>
                <a:srgbClr val="92D050"/>
              </a:solidFill>
              <a:effectLst>
                <a:innerShdw blurRad="177800">
                  <a:schemeClr val="accent3">
                    <a:lumMod val="50000"/>
                  </a:schemeClr>
                </a:innerShdw>
              </a:effectLst>
            </a:endParaRPr>
          </a:p>
        </p:txBody>
      </p:sp>
    </p:spTree>
    <p:extLst>
      <p:ext uri="{BB962C8B-B14F-4D97-AF65-F5344CB8AC3E}">
        <p14:creationId xmlns:p14="http://schemas.microsoft.com/office/powerpoint/2010/main" val="2985450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BC142-AA5B-BC24-499D-8CEB84494F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43D5C30-5667-52E2-7D74-17F0E94690CD}"/>
              </a:ext>
            </a:extLst>
          </p:cNvPr>
          <p:cNvSpPr/>
          <p:nvPr/>
        </p:nvSpPr>
        <p:spPr>
          <a:xfrm>
            <a:off x="2113414" y="379367"/>
            <a:ext cx="4596515"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Fork in the Road?</a:t>
            </a:r>
          </a:p>
        </p:txBody>
      </p:sp>
      <p:sp>
        <p:nvSpPr>
          <p:cNvPr id="22" name="TextBox 21">
            <a:extLst>
              <a:ext uri="{FF2B5EF4-FFF2-40B4-BE49-F238E27FC236}">
                <a16:creationId xmlns:a16="http://schemas.microsoft.com/office/drawing/2014/main" id="{58C8848E-7680-0D8B-AE45-048C149922E5}"/>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68795709-7053-EA72-983C-410384F08198}"/>
              </a:ext>
            </a:extLst>
          </p:cNvPr>
          <p:cNvSpPr txBox="1"/>
          <p:nvPr/>
        </p:nvSpPr>
        <p:spPr>
          <a:xfrm>
            <a:off x="959811" y="3807767"/>
            <a:ext cx="2628900" cy="2062103"/>
          </a:xfrm>
          <a:prstGeom prst="rect">
            <a:avLst/>
          </a:prstGeom>
          <a:noFill/>
        </p:spPr>
        <p:txBody>
          <a:bodyPr wrap="square" rtlCol="0">
            <a:spAutoFit/>
          </a:bodyPr>
          <a:lstStyle/>
          <a:p>
            <a:r>
              <a:rPr lang="en-US" sz="3200" dirty="0"/>
              <a:t>Impose a global order to control technology</a:t>
            </a:r>
          </a:p>
        </p:txBody>
      </p:sp>
      <p:sp>
        <p:nvSpPr>
          <p:cNvPr id="25" name="TextBox 24">
            <a:extLst>
              <a:ext uri="{FF2B5EF4-FFF2-40B4-BE49-F238E27FC236}">
                <a16:creationId xmlns:a16="http://schemas.microsoft.com/office/drawing/2014/main" id="{4D4DE7D3-226C-AE3A-A2FB-0EEFB94BA335}"/>
              </a:ext>
            </a:extLst>
          </p:cNvPr>
          <p:cNvSpPr txBox="1"/>
          <p:nvPr/>
        </p:nvSpPr>
        <p:spPr>
          <a:xfrm>
            <a:off x="5996958" y="3807767"/>
            <a:ext cx="2628900" cy="2062103"/>
          </a:xfrm>
          <a:prstGeom prst="rect">
            <a:avLst/>
          </a:prstGeom>
          <a:noFill/>
        </p:spPr>
        <p:txBody>
          <a:bodyPr wrap="square" rtlCol="0">
            <a:spAutoFit/>
          </a:bodyPr>
          <a:lstStyle/>
          <a:p>
            <a:r>
              <a:rPr lang="en-US" sz="3200" dirty="0"/>
              <a:t>Let the strongest society dictate</a:t>
            </a:r>
          </a:p>
        </p:txBody>
      </p:sp>
      <p:sp>
        <p:nvSpPr>
          <p:cNvPr id="26" name="TextBox 25">
            <a:extLst>
              <a:ext uri="{FF2B5EF4-FFF2-40B4-BE49-F238E27FC236}">
                <a16:creationId xmlns:a16="http://schemas.microsoft.com/office/drawing/2014/main" id="{B27DBDB6-6755-37E7-FACB-E335A395EA6D}"/>
              </a:ext>
            </a:extLst>
          </p:cNvPr>
          <p:cNvSpPr txBox="1"/>
          <p:nvPr/>
        </p:nvSpPr>
        <p:spPr>
          <a:xfrm>
            <a:off x="3684288" y="4269012"/>
            <a:ext cx="1344912" cy="584775"/>
          </a:xfrm>
          <a:prstGeom prst="rect">
            <a:avLst/>
          </a:prstGeom>
          <a:noFill/>
        </p:spPr>
        <p:txBody>
          <a:bodyPr wrap="square" rtlCol="0">
            <a:spAutoFit/>
          </a:bodyPr>
          <a:lstStyle/>
          <a:p>
            <a:pPr algn="ctr"/>
            <a:r>
              <a:rPr lang="en-US" sz="3200" dirty="0"/>
              <a:t>???</a:t>
            </a:r>
          </a:p>
        </p:txBody>
      </p:sp>
      <p:grpSp>
        <p:nvGrpSpPr>
          <p:cNvPr id="31" name="Group 30">
            <a:extLst>
              <a:ext uri="{FF2B5EF4-FFF2-40B4-BE49-F238E27FC236}">
                <a16:creationId xmlns:a16="http://schemas.microsoft.com/office/drawing/2014/main" id="{5CDDF7D8-1433-5DD3-5CA9-1037C934F9A1}"/>
              </a:ext>
            </a:extLst>
          </p:cNvPr>
          <p:cNvGrpSpPr/>
          <p:nvPr/>
        </p:nvGrpSpPr>
        <p:grpSpPr>
          <a:xfrm>
            <a:off x="2647298" y="1303020"/>
            <a:ext cx="3260589" cy="2731770"/>
            <a:chOff x="2647298" y="1303020"/>
            <a:chExt cx="3260589" cy="2731770"/>
          </a:xfrm>
        </p:grpSpPr>
        <p:sp>
          <p:nvSpPr>
            <p:cNvPr id="32" name="Rectangle 31">
              <a:extLst>
                <a:ext uri="{FF2B5EF4-FFF2-40B4-BE49-F238E27FC236}">
                  <a16:creationId xmlns:a16="http://schemas.microsoft.com/office/drawing/2014/main" id="{8CFC0CCD-FCF0-B5BF-E750-DB53C63151CD}"/>
                </a:ext>
              </a:extLst>
            </p:cNvPr>
            <p:cNvSpPr/>
            <p:nvPr/>
          </p:nvSpPr>
          <p:spPr>
            <a:xfrm>
              <a:off x="4011930" y="1303020"/>
              <a:ext cx="662940" cy="27317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A69679-363A-1CD7-AD77-9889A25CB149}"/>
                </a:ext>
              </a:extLst>
            </p:cNvPr>
            <p:cNvSpPr/>
            <p:nvPr/>
          </p:nvSpPr>
          <p:spPr>
            <a:xfrm rot="3110233">
              <a:off x="3188915" y="2361604"/>
              <a:ext cx="662940" cy="17461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6A7A5CF-4CDF-EB89-EB21-07C38E5BB4F1}"/>
                </a:ext>
              </a:extLst>
            </p:cNvPr>
            <p:cNvSpPr/>
            <p:nvPr/>
          </p:nvSpPr>
          <p:spPr>
            <a:xfrm rot="18679899">
              <a:off x="4703330" y="2361602"/>
              <a:ext cx="662940" cy="17461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2841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D5DB-D7AE-25FC-8409-9549757FD7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A0954BA-B709-0BBB-B345-FB37C43BE338}"/>
              </a:ext>
            </a:extLst>
          </p:cNvPr>
          <p:cNvSpPr/>
          <p:nvPr/>
        </p:nvSpPr>
        <p:spPr>
          <a:xfrm>
            <a:off x="3238050" y="379367"/>
            <a:ext cx="2347246"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Analysis</a:t>
            </a:r>
          </a:p>
        </p:txBody>
      </p:sp>
      <p:sp>
        <p:nvSpPr>
          <p:cNvPr id="22" name="TextBox 21">
            <a:extLst>
              <a:ext uri="{FF2B5EF4-FFF2-40B4-BE49-F238E27FC236}">
                <a16:creationId xmlns:a16="http://schemas.microsoft.com/office/drawing/2014/main" id="{476BA99B-97D2-A358-2B0A-E9A993600553}"/>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F348B305-019A-A3B5-E4CA-CE38429C0CF6}"/>
              </a:ext>
            </a:extLst>
          </p:cNvPr>
          <p:cNvSpPr txBox="1"/>
          <p:nvPr/>
        </p:nvSpPr>
        <p:spPr>
          <a:xfrm>
            <a:off x="389608" y="2362437"/>
            <a:ext cx="3212449" cy="3600986"/>
          </a:xfrm>
          <a:prstGeom prst="rect">
            <a:avLst/>
          </a:prstGeom>
          <a:noFill/>
        </p:spPr>
        <p:txBody>
          <a:bodyPr wrap="square" rtlCol="0">
            <a:spAutoFit/>
          </a:bodyPr>
          <a:lstStyle/>
          <a:p>
            <a:r>
              <a:rPr lang="en-US" sz="3200" b="1" dirty="0"/>
              <a:t>Inputs</a:t>
            </a:r>
          </a:p>
          <a:p>
            <a:r>
              <a:rPr lang="en-US" sz="2800" dirty="0"/>
              <a:t>Research:</a:t>
            </a:r>
          </a:p>
          <a:p>
            <a:pPr marL="514350" indent="-514350">
              <a:buFont typeface="+mj-lt"/>
              <a:buAutoNum type="arabicPeriod"/>
            </a:pPr>
            <a:r>
              <a:rPr lang="en-US" sz="2800" dirty="0"/>
              <a:t>Problem</a:t>
            </a:r>
          </a:p>
          <a:p>
            <a:pPr marL="514350" indent="-514350">
              <a:buFont typeface="+mj-lt"/>
              <a:buAutoNum type="arabicPeriod"/>
            </a:pPr>
            <a:r>
              <a:rPr lang="en-US" sz="2800" dirty="0"/>
              <a:t>Utopia</a:t>
            </a:r>
          </a:p>
          <a:p>
            <a:pPr marL="514350" indent="-514350">
              <a:buFont typeface="+mj-lt"/>
              <a:buAutoNum type="arabicPeriod"/>
            </a:pPr>
            <a:r>
              <a:rPr lang="en-US" sz="2800" dirty="0"/>
              <a:t>Human Nature</a:t>
            </a:r>
          </a:p>
          <a:p>
            <a:pPr marL="514350" indent="-514350">
              <a:buFont typeface="+mj-lt"/>
              <a:buAutoNum type="arabicPeriod"/>
            </a:pPr>
            <a:r>
              <a:rPr lang="en-US" sz="2800" dirty="0"/>
              <a:t>History</a:t>
            </a:r>
          </a:p>
          <a:p>
            <a:pPr marL="514350" indent="-514350">
              <a:buFont typeface="+mj-lt"/>
              <a:buAutoNum type="arabicPeriod"/>
            </a:pPr>
            <a:r>
              <a:rPr lang="en-US" sz="2800" dirty="0"/>
              <a:t>Influencers</a:t>
            </a:r>
          </a:p>
          <a:p>
            <a:pPr algn="r"/>
            <a:endParaRPr lang="en-US" sz="2800" dirty="0"/>
          </a:p>
        </p:txBody>
      </p:sp>
      <p:sp>
        <p:nvSpPr>
          <p:cNvPr id="25" name="TextBox 24">
            <a:extLst>
              <a:ext uri="{FF2B5EF4-FFF2-40B4-BE49-F238E27FC236}">
                <a16:creationId xmlns:a16="http://schemas.microsoft.com/office/drawing/2014/main" id="{A63D16D1-1AAE-DCC6-EEC3-AFBA71FF2F98}"/>
              </a:ext>
            </a:extLst>
          </p:cNvPr>
          <p:cNvSpPr txBox="1"/>
          <p:nvPr/>
        </p:nvSpPr>
        <p:spPr>
          <a:xfrm>
            <a:off x="5516202" y="2362437"/>
            <a:ext cx="3551598" cy="3170099"/>
          </a:xfrm>
          <a:prstGeom prst="rect">
            <a:avLst/>
          </a:prstGeom>
          <a:noFill/>
        </p:spPr>
        <p:txBody>
          <a:bodyPr wrap="square" rtlCol="0">
            <a:spAutoFit/>
          </a:bodyPr>
          <a:lstStyle/>
          <a:p>
            <a:r>
              <a:rPr lang="en-US" sz="3200" b="1" dirty="0"/>
              <a:t>Outputs</a:t>
            </a:r>
          </a:p>
          <a:p>
            <a:r>
              <a:rPr lang="en-US" sz="2800" dirty="0"/>
              <a:t>Specify:</a:t>
            </a:r>
          </a:p>
          <a:p>
            <a:pPr marL="514350" indent="-514350">
              <a:buFont typeface="+mj-lt"/>
              <a:buAutoNum type="arabicPeriod"/>
            </a:pPr>
            <a:r>
              <a:rPr lang="en-US" sz="2800" dirty="0"/>
              <a:t>Goals</a:t>
            </a:r>
          </a:p>
          <a:p>
            <a:pPr marL="514350" indent="-514350">
              <a:buFont typeface="+mj-lt"/>
              <a:buAutoNum type="arabicPeriod"/>
            </a:pPr>
            <a:r>
              <a:rPr lang="en-US" sz="2800" dirty="0"/>
              <a:t>Tool Guidelines</a:t>
            </a:r>
          </a:p>
          <a:p>
            <a:pPr marL="514350" indent="-514350">
              <a:buFont typeface="+mj-lt"/>
              <a:buAutoNum type="arabicPeriod"/>
            </a:pPr>
            <a:r>
              <a:rPr lang="en-US" sz="2800" dirty="0"/>
              <a:t>BIY Content</a:t>
            </a:r>
          </a:p>
          <a:p>
            <a:pPr marL="514350" indent="-514350">
              <a:buFont typeface="+mj-lt"/>
              <a:buAutoNum type="arabicPeriod"/>
            </a:pPr>
            <a:r>
              <a:rPr lang="en-US" sz="2800" dirty="0"/>
              <a:t>BIY Environment</a:t>
            </a:r>
          </a:p>
          <a:p>
            <a:endParaRPr lang="en-US" sz="2800" dirty="0"/>
          </a:p>
        </p:txBody>
      </p:sp>
      <p:sp>
        <p:nvSpPr>
          <p:cNvPr id="2" name="Rectangle 1">
            <a:extLst>
              <a:ext uri="{FF2B5EF4-FFF2-40B4-BE49-F238E27FC236}">
                <a16:creationId xmlns:a16="http://schemas.microsoft.com/office/drawing/2014/main" id="{EB758112-D02E-1A03-0AED-EF1F52919109}"/>
              </a:ext>
            </a:extLst>
          </p:cNvPr>
          <p:cNvSpPr/>
          <p:nvPr/>
        </p:nvSpPr>
        <p:spPr>
          <a:xfrm>
            <a:off x="3602057" y="1586196"/>
            <a:ext cx="1619231" cy="44650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92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F7DE61-C0AD-550A-6EA0-95B4624DFA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E60AC0-B3C0-5F41-57AC-613E8DE18C60}"/>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5F8E441F-7BC2-E6E1-D752-788599475DDE}"/>
              </a:ext>
            </a:extLst>
          </p:cNvPr>
          <p:cNvSpPr txBox="1"/>
          <p:nvPr/>
        </p:nvSpPr>
        <p:spPr>
          <a:xfrm>
            <a:off x="1257300" y="766732"/>
            <a:ext cx="7368540" cy="5324535"/>
          </a:xfrm>
          <a:prstGeom prst="rect">
            <a:avLst/>
          </a:prstGeom>
          <a:noFill/>
        </p:spPr>
        <p:txBody>
          <a:bodyPr wrap="square" rtlCol="0">
            <a:spAutoFit/>
          </a:bodyPr>
          <a:lstStyle/>
          <a:p>
            <a:r>
              <a:rPr lang="en-US" sz="6000" dirty="0">
                <a:solidFill>
                  <a:schemeClr val="bg1">
                    <a:lumMod val="95000"/>
                  </a:schemeClr>
                </a:solidFill>
              </a:rPr>
              <a:t>Major Inventions</a:t>
            </a:r>
          </a:p>
          <a:p>
            <a:pPr marL="742950" indent="-742950">
              <a:buFont typeface="+mj-lt"/>
              <a:buAutoNum type="arabicPeriod"/>
            </a:pPr>
            <a:r>
              <a:rPr lang="en-US" sz="4000" dirty="0">
                <a:solidFill>
                  <a:schemeClr val="bg1">
                    <a:lumMod val="95000"/>
                  </a:schemeClr>
                </a:solidFill>
              </a:rPr>
              <a:t>Fire 						400K yrs</a:t>
            </a:r>
          </a:p>
          <a:p>
            <a:pPr marL="742950" indent="-742950">
              <a:buFont typeface="+mj-lt"/>
              <a:buAutoNum type="arabicPeriod"/>
            </a:pPr>
            <a:r>
              <a:rPr lang="en-US" sz="4000" dirty="0">
                <a:solidFill>
                  <a:schemeClr val="bg1">
                    <a:lumMod val="95000"/>
                  </a:schemeClr>
                </a:solidFill>
              </a:rPr>
              <a:t>Wheel  				     5K yrs</a:t>
            </a:r>
          </a:p>
          <a:p>
            <a:pPr marL="742950" indent="-742950">
              <a:buFont typeface="+mj-lt"/>
              <a:buAutoNum type="arabicPeriod"/>
            </a:pPr>
            <a:r>
              <a:rPr lang="en-US" sz="4000" dirty="0">
                <a:solidFill>
                  <a:schemeClr val="bg1">
                    <a:lumMod val="95000"/>
                  </a:schemeClr>
                </a:solidFill>
              </a:rPr>
              <a:t>Printing press 	     1K yrs</a:t>
            </a:r>
          </a:p>
          <a:p>
            <a:pPr marL="742950" indent="-742950">
              <a:buFont typeface="+mj-lt"/>
              <a:buAutoNum type="arabicPeriod"/>
            </a:pPr>
            <a:r>
              <a:rPr lang="en-US" sz="4000" dirty="0">
                <a:solidFill>
                  <a:schemeClr val="bg1">
                    <a:lumMod val="95000"/>
                  </a:schemeClr>
                </a:solidFill>
              </a:rPr>
              <a:t>Steam engine	        800 yrs</a:t>
            </a:r>
          </a:p>
          <a:p>
            <a:pPr marL="742950" indent="-742950">
              <a:buFont typeface="+mj-lt"/>
              <a:buAutoNum type="arabicPeriod"/>
            </a:pPr>
            <a:r>
              <a:rPr lang="en-US" sz="4000" dirty="0">
                <a:solidFill>
                  <a:schemeClr val="bg1">
                    <a:lumMod val="95000"/>
                  </a:schemeClr>
                </a:solidFill>
              </a:rPr>
              <a:t>Nuclear energy  	      80 yrs</a:t>
            </a:r>
          </a:p>
          <a:p>
            <a:pPr marL="742950" indent="-742950">
              <a:buFont typeface="+mj-lt"/>
              <a:buAutoNum type="arabicPeriod"/>
            </a:pPr>
            <a:r>
              <a:rPr lang="en-US" sz="4000" dirty="0">
                <a:solidFill>
                  <a:schemeClr val="bg1">
                    <a:lumMod val="95000"/>
                  </a:schemeClr>
                </a:solidFill>
              </a:rPr>
              <a:t>Computers 			      80 yrs</a:t>
            </a:r>
          </a:p>
          <a:p>
            <a:pPr marL="742950" indent="-742950">
              <a:buFont typeface="+mj-lt"/>
              <a:buAutoNum type="arabicPeriod"/>
            </a:pPr>
            <a:r>
              <a:rPr lang="en-US" sz="4000" dirty="0">
                <a:solidFill>
                  <a:schemeClr val="bg1">
                    <a:lumMod val="95000"/>
                  </a:schemeClr>
                </a:solidFill>
              </a:rPr>
              <a:t>AI								      50 yrs</a:t>
            </a:r>
          </a:p>
        </p:txBody>
      </p:sp>
      <p:sp>
        <p:nvSpPr>
          <p:cNvPr id="8" name="TextBox 7">
            <a:extLst>
              <a:ext uri="{FF2B5EF4-FFF2-40B4-BE49-F238E27FC236}">
                <a16:creationId xmlns:a16="http://schemas.microsoft.com/office/drawing/2014/main" id="{D19E2CDE-8665-34B9-FA07-9B029B8C4DE1}"/>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214169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F9C7A1-067D-A031-456B-9A39ED0C1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E4BC29-75BB-3A9E-E24C-B7704F2B1A77}"/>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EB8A4086-B22A-8D52-F643-9B349CA25CE8}"/>
              </a:ext>
            </a:extLst>
          </p:cNvPr>
          <p:cNvSpPr txBox="1"/>
          <p:nvPr/>
        </p:nvSpPr>
        <p:spPr>
          <a:xfrm>
            <a:off x="1257300" y="929378"/>
            <a:ext cx="6457950" cy="3477875"/>
          </a:xfrm>
          <a:prstGeom prst="rect">
            <a:avLst/>
          </a:prstGeom>
          <a:noFill/>
        </p:spPr>
        <p:txBody>
          <a:bodyPr wrap="square" rtlCol="0">
            <a:spAutoFit/>
          </a:bodyPr>
          <a:lstStyle/>
          <a:p>
            <a:r>
              <a:rPr lang="en-US" sz="6000" dirty="0">
                <a:solidFill>
                  <a:schemeClr val="bg1">
                    <a:lumMod val="95000"/>
                  </a:schemeClr>
                </a:solidFill>
              </a:rPr>
              <a:t>Dark Ages</a:t>
            </a:r>
          </a:p>
          <a:p>
            <a:r>
              <a:rPr lang="en-US" sz="4000" dirty="0">
                <a:solidFill>
                  <a:schemeClr val="bg1">
                    <a:lumMod val="95000"/>
                  </a:schemeClr>
                </a:solidFill>
              </a:rPr>
              <a:t>Lords and Surfs.</a:t>
            </a:r>
          </a:p>
          <a:p>
            <a:r>
              <a:rPr lang="en-US" sz="4000" dirty="0">
                <a:solidFill>
                  <a:schemeClr val="bg1">
                    <a:lumMod val="95000"/>
                  </a:schemeClr>
                </a:solidFill>
              </a:rPr>
              <a:t>Religious regulators discouraged new ideas.</a:t>
            </a:r>
          </a:p>
          <a:p>
            <a:r>
              <a:rPr lang="en-US" sz="4000" dirty="0">
                <a:solidFill>
                  <a:schemeClr val="bg1">
                    <a:lumMod val="95000"/>
                  </a:schemeClr>
                </a:solidFill>
              </a:rPr>
              <a:t>0 -1500</a:t>
            </a:r>
          </a:p>
        </p:txBody>
      </p:sp>
      <p:sp>
        <p:nvSpPr>
          <p:cNvPr id="5" name="TextBox 4">
            <a:extLst>
              <a:ext uri="{FF2B5EF4-FFF2-40B4-BE49-F238E27FC236}">
                <a16:creationId xmlns:a16="http://schemas.microsoft.com/office/drawing/2014/main" id="{A31C331F-E8FB-470E-1DB9-A0935FFA880F}"/>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4093813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3C84A9-A819-FE94-E1DC-2170EE00C1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679C15-5068-CF9A-F1D9-CCA9C3D9DE91}"/>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D9CC00A7-9E76-8946-4194-C51E0CEF1CE0}"/>
              </a:ext>
            </a:extLst>
          </p:cNvPr>
          <p:cNvSpPr txBox="1"/>
          <p:nvPr/>
        </p:nvSpPr>
        <p:spPr>
          <a:xfrm>
            <a:off x="1257300" y="929378"/>
            <a:ext cx="6457950" cy="4093428"/>
          </a:xfrm>
          <a:prstGeom prst="rect">
            <a:avLst/>
          </a:prstGeom>
          <a:noFill/>
        </p:spPr>
        <p:txBody>
          <a:bodyPr wrap="square" rtlCol="0">
            <a:spAutoFit/>
          </a:bodyPr>
          <a:lstStyle/>
          <a:p>
            <a:r>
              <a:rPr lang="en-US" sz="6000" dirty="0">
                <a:solidFill>
                  <a:schemeClr val="bg1">
                    <a:lumMod val="95000"/>
                  </a:schemeClr>
                </a:solidFill>
              </a:rPr>
              <a:t>Renaissance</a:t>
            </a:r>
          </a:p>
          <a:p>
            <a:r>
              <a:rPr lang="en-US" sz="4000" dirty="0">
                <a:solidFill>
                  <a:schemeClr val="bg1">
                    <a:lumMod val="95000"/>
                  </a:schemeClr>
                </a:solidFill>
              </a:rPr>
              <a:t>Builders Medici, Leonardo, Michelangelo led the way to the industrial revolution.</a:t>
            </a:r>
          </a:p>
          <a:p>
            <a:r>
              <a:rPr lang="en-US" sz="4000" dirty="0">
                <a:solidFill>
                  <a:schemeClr val="bg1">
                    <a:lumMod val="95000"/>
                  </a:schemeClr>
                </a:solidFill>
              </a:rPr>
              <a:t>1500-1800</a:t>
            </a:r>
          </a:p>
          <a:p>
            <a:endParaRPr lang="en-US" sz="4000" dirty="0">
              <a:solidFill>
                <a:schemeClr val="bg1">
                  <a:lumMod val="95000"/>
                </a:schemeClr>
              </a:solidFill>
            </a:endParaRPr>
          </a:p>
        </p:txBody>
      </p:sp>
      <p:sp>
        <p:nvSpPr>
          <p:cNvPr id="2" name="TextBox 1">
            <a:extLst>
              <a:ext uri="{FF2B5EF4-FFF2-40B4-BE49-F238E27FC236}">
                <a16:creationId xmlns:a16="http://schemas.microsoft.com/office/drawing/2014/main" id="{3B25E0B0-E955-3BF5-F6ED-30F00BDBAD5B}"/>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2500355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2E3E9B-3228-6B97-CAC7-3C8C5A8CE7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9B602C-66A0-9F90-4A8A-9B529344E817}"/>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FE688797-6E88-B656-3561-E925F6455A79}"/>
              </a:ext>
            </a:extLst>
          </p:cNvPr>
          <p:cNvSpPr txBox="1"/>
          <p:nvPr/>
        </p:nvSpPr>
        <p:spPr>
          <a:xfrm>
            <a:off x="1257300" y="929378"/>
            <a:ext cx="7360920" cy="2862322"/>
          </a:xfrm>
          <a:prstGeom prst="rect">
            <a:avLst/>
          </a:prstGeom>
          <a:noFill/>
        </p:spPr>
        <p:txBody>
          <a:bodyPr wrap="square" rtlCol="0">
            <a:spAutoFit/>
          </a:bodyPr>
          <a:lstStyle/>
          <a:p>
            <a:r>
              <a:rPr lang="en-US" sz="6000" dirty="0">
                <a:solidFill>
                  <a:schemeClr val="bg1">
                    <a:lumMod val="95000"/>
                  </a:schemeClr>
                </a:solidFill>
              </a:rPr>
              <a:t>Industrial  Revolution</a:t>
            </a:r>
          </a:p>
          <a:p>
            <a:r>
              <a:rPr lang="en-US" sz="4000" dirty="0">
                <a:solidFill>
                  <a:schemeClr val="bg1">
                    <a:lumMod val="95000"/>
                  </a:schemeClr>
                </a:solidFill>
              </a:rPr>
              <a:t>The steam engine reduced hard labor.</a:t>
            </a:r>
          </a:p>
          <a:p>
            <a:r>
              <a:rPr lang="en-US" sz="4000" dirty="0">
                <a:solidFill>
                  <a:schemeClr val="bg1">
                    <a:lumMod val="95000"/>
                  </a:schemeClr>
                </a:solidFill>
              </a:rPr>
              <a:t>1800-1950</a:t>
            </a:r>
          </a:p>
        </p:txBody>
      </p:sp>
      <p:sp>
        <p:nvSpPr>
          <p:cNvPr id="2" name="TextBox 1">
            <a:extLst>
              <a:ext uri="{FF2B5EF4-FFF2-40B4-BE49-F238E27FC236}">
                <a16:creationId xmlns:a16="http://schemas.microsoft.com/office/drawing/2014/main" id="{B92971E2-7CA0-7901-9248-689112160ABF}"/>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142691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17BFBB-A9C8-1C27-9A23-04C9D6DBC0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50AFAC-8206-0F95-4FEC-2FD619A113E5}"/>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E908548C-77C8-659D-8834-2A7E90946C04}"/>
              </a:ext>
            </a:extLst>
          </p:cNvPr>
          <p:cNvSpPr txBox="1"/>
          <p:nvPr/>
        </p:nvSpPr>
        <p:spPr>
          <a:xfrm>
            <a:off x="1257300" y="929378"/>
            <a:ext cx="7360920" cy="2862322"/>
          </a:xfrm>
          <a:prstGeom prst="rect">
            <a:avLst/>
          </a:prstGeom>
          <a:noFill/>
        </p:spPr>
        <p:txBody>
          <a:bodyPr wrap="square" rtlCol="0">
            <a:spAutoFit/>
          </a:bodyPr>
          <a:lstStyle/>
          <a:p>
            <a:r>
              <a:rPr lang="en-US" sz="6000" dirty="0">
                <a:solidFill>
                  <a:schemeClr val="bg1">
                    <a:lumMod val="95000"/>
                  </a:schemeClr>
                </a:solidFill>
              </a:rPr>
              <a:t>Computer  Revolution</a:t>
            </a:r>
          </a:p>
          <a:p>
            <a:r>
              <a:rPr lang="en-US" sz="4000" dirty="0">
                <a:solidFill>
                  <a:schemeClr val="bg1">
                    <a:lumMod val="95000"/>
                  </a:schemeClr>
                </a:solidFill>
              </a:rPr>
              <a:t>Computers reduced repetitive labor.</a:t>
            </a:r>
          </a:p>
          <a:p>
            <a:r>
              <a:rPr lang="en-US" sz="4000" dirty="0">
                <a:solidFill>
                  <a:schemeClr val="bg1">
                    <a:lumMod val="95000"/>
                  </a:schemeClr>
                </a:solidFill>
              </a:rPr>
              <a:t>1950 - ?</a:t>
            </a:r>
          </a:p>
        </p:txBody>
      </p:sp>
      <p:sp>
        <p:nvSpPr>
          <p:cNvPr id="2" name="TextBox 1">
            <a:extLst>
              <a:ext uri="{FF2B5EF4-FFF2-40B4-BE49-F238E27FC236}">
                <a16:creationId xmlns:a16="http://schemas.microsoft.com/office/drawing/2014/main" id="{DAD3573A-6DB0-B211-9851-AAFB417458DD}"/>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2412758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0EC4D1-ECD0-5C52-9B56-694C138242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41A8E7-69B4-0DBE-A907-B549CB5DC6D9}"/>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4" name="TextBox 3">
            <a:extLst>
              <a:ext uri="{FF2B5EF4-FFF2-40B4-BE49-F238E27FC236}">
                <a16:creationId xmlns:a16="http://schemas.microsoft.com/office/drawing/2014/main" id="{D618E30E-6BB2-6319-276A-68086DB7F43F}"/>
              </a:ext>
            </a:extLst>
          </p:cNvPr>
          <p:cNvSpPr txBox="1"/>
          <p:nvPr/>
        </p:nvSpPr>
        <p:spPr>
          <a:xfrm>
            <a:off x="1257300" y="929378"/>
            <a:ext cx="7360920" cy="3477875"/>
          </a:xfrm>
          <a:prstGeom prst="rect">
            <a:avLst/>
          </a:prstGeom>
          <a:noFill/>
        </p:spPr>
        <p:txBody>
          <a:bodyPr wrap="square" rtlCol="0">
            <a:spAutoFit/>
          </a:bodyPr>
          <a:lstStyle/>
          <a:p>
            <a:r>
              <a:rPr lang="en-US" sz="6000" dirty="0">
                <a:solidFill>
                  <a:schemeClr val="bg1">
                    <a:lumMod val="95000"/>
                  </a:schemeClr>
                </a:solidFill>
              </a:rPr>
              <a:t>AI  Revolution</a:t>
            </a:r>
          </a:p>
          <a:p>
            <a:r>
              <a:rPr lang="en-US" sz="4000" dirty="0">
                <a:solidFill>
                  <a:schemeClr val="bg1">
                    <a:lumMod val="95000"/>
                  </a:schemeClr>
                </a:solidFill>
              </a:rPr>
              <a:t>AI  may enable all humans to make passions and dreams come true.</a:t>
            </a:r>
          </a:p>
          <a:p>
            <a:r>
              <a:rPr lang="en-US" sz="4000" dirty="0">
                <a:solidFill>
                  <a:schemeClr val="bg1">
                    <a:lumMod val="95000"/>
                  </a:schemeClr>
                </a:solidFill>
              </a:rPr>
              <a:t>1975 - ?</a:t>
            </a:r>
          </a:p>
        </p:txBody>
      </p:sp>
      <p:sp>
        <p:nvSpPr>
          <p:cNvPr id="2" name="TextBox 1">
            <a:extLst>
              <a:ext uri="{FF2B5EF4-FFF2-40B4-BE49-F238E27FC236}">
                <a16:creationId xmlns:a16="http://schemas.microsoft.com/office/drawing/2014/main" id="{567D62BA-1DAC-1B7F-3793-42946CEB123A}"/>
              </a:ext>
            </a:extLst>
          </p:cNvPr>
          <p:cNvSpPr txBox="1"/>
          <p:nvPr/>
        </p:nvSpPr>
        <p:spPr>
          <a:xfrm>
            <a:off x="119040" y="80010"/>
            <a:ext cx="1138260" cy="461665"/>
          </a:xfrm>
          <a:prstGeom prst="rect">
            <a:avLst/>
          </a:prstGeom>
          <a:noFill/>
        </p:spPr>
        <p:txBody>
          <a:bodyPr wrap="none" rtlCol="0">
            <a:spAutoFit/>
          </a:bodyPr>
          <a:lstStyle/>
          <a:p>
            <a:r>
              <a:rPr lang="en-US" sz="2400" dirty="0">
                <a:solidFill>
                  <a:schemeClr val="bg1">
                    <a:lumMod val="95000"/>
                  </a:schemeClr>
                </a:solidFill>
              </a:rPr>
              <a:t>History</a:t>
            </a:r>
          </a:p>
        </p:txBody>
      </p:sp>
    </p:spTree>
    <p:extLst>
      <p:ext uri="{BB962C8B-B14F-4D97-AF65-F5344CB8AC3E}">
        <p14:creationId xmlns:p14="http://schemas.microsoft.com/office/powerpoint/2010/main" val="1929136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C852-CCDA-D05D-EA08-B1265A38154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2BB0F9D-A3FE-520A-25E2-A8C88F158B31}"/>
              </a:ext>
            </a:extLst>
          </p:cNvPr>
          <p:cNvSpPr/>
          <p:nvPr/>
        </p:nvSpPr>
        <p:spPr>
          <a:xfrm>
            <a:off x="2237995" y="379367"/>
            <a:ext cx="4347344"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Human Nature ?</a:t>
            </a:r>
          </a:p>
        </p:txBody>
      </p:sp>
      <p:sp>
        <p:nvSpPr>
          <p:cNvPr id="22" name="TextBox 21">
            <a:extLst>
              <a:ext uri="{FF2B5EF4-FFF2-40B4-BE49-F238E27FC236}">
                <a16:creationId xmlns:a16="http://schemas.microsoft.com/office/drawing/2014/main" id="{33C6C6A6-1F37-75E0-6FFA-62D751E2FB32}"/>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pic>
        <p:nvPicPr>
          <p:cNvPr id="3" name="Picture 2" descr="Yin Yang Logo and symbol, meaning, history, PNG, brand">
            <a:extLst>
              <a:ext uri="{FF2B5EF4-FFF2-40B4-BE49-F238E27FC236}">
                <a16:creationId xmlns:a16="http://schemas.microsoft.com/office/drawing/2014/main" id="{A331C0CE-3FBC-7C05-A1B3-A07C38094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634" y="1328027"/>
            <a:ext cx="5344732" cy="3008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1DBD12-540F-41C2-C2B3-7ED268978CF6}"/>
              </a:ext>
            </a:extLst>
          </p:cNvPr>
          <p:cNvSpPr txBox="1"/>
          <p:nvPr/>
        </p:nvSpPr>
        <p:spPr>
          <a:xfrm>
            <a:off x="119040" y="80010"/>
            <a:ext cx="1859805" cy="461665"/>
          </a:xfrm>
          <a:prstGeom prst="rect">
            <a:avLst/>
          </a:prstGeom>
          <a:noFill/>
        </p:spPr>
        <p:txBody>
          <a:bodyPr wrap="none" rtlCol="0">
            <a:spAutoFit/>
          </a:bodyPr>
          <a:lstStyle/>
          <a:p>
            <a:r>
              <a:rPr lang="en-US" sz="2400" dirty="0"/>
              <a:t>Conclusions</a:t>
            </a:r>
          </a:p>
        </p:txBody>
      </p:sp>
      <p:sp>
        <p:nvSpPr>
          <p:cNvPr id="5" name="TextBox 4">
            <a:extLst>
              <a:ext uri="{FF2B5EF4-FFF2-40B4-BE49-F238E27FC236}">
                <a16:creationId xmlns:a16="http://schemas.microsoft.com/office/drawing/2014/main" id="{2656F702-295A-D196-73DB-39104611539B}"/>
              </a:ext>
            </a:extLst>
          </p:cNvPr>
          <p:cNvSpPr txBox="1"/>
          <p:nvPr/>
        </p:nvSpPr>
        <p:spPr>
          <a:xfrm>
            <a:off x="3642096" y="4515514"/>
            <a:ext cx="1876989" cy="461665"/>
          </a:xfrm>
          <a:prstGeom prst="rect">
            <a:avLst/>
          </a:prstGeom>
          <a:noFill/>
        </p:spPr>
        <p:txBody>
          <a:bodyPr wrap="none" rtlCol="0">
            <a:spAutoFit/>
          </a:bodyPr>
          <a:lstStyle/>
          <a:p>
            <a:r>
              <a:rPr lang="en-US" sz="2400" dirty="0"/>
              <a:t>Good vs. Evil</a:t>
            </a:r>
          </a:p>
        </p:txBody>
      </p:sp>
    </p:spTree>
    <p:extLst>
      <p:ext uri="{BB962C8B-B14F-4D97-AF65-F5344CB8AC3E}">
        <p14:creationId xmlns:p14="http://schemas.microsoft.com/office/powerpoint/2010/main" val="183258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DD8B-C240-B567-C08C-927C3969919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9D944C8-11AE-1791-E08F-B226CD4EC12F}"/>
              </a:ext>
            </a:extLst>
          </p:cNvPr>
          <p:cNvSpPr/>
          <p:nvPr/>
        </p:nvSpPr>
        <p:spPr>
          <a:xfrm>
            <a:off x="2231425" y="379367"/>
            <a:ext cx="4360489"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Build-It-Yourself</a:t>
            </a:r>
          </a:p>
        </p:txBody>
      </p:sp>
      <p:sp>
        <p:nvSpPr>
          <p:cNvPr id="22" name="TextBox 21">
            <a:extLst>
              <a:ext uri="{FF2B5EF4-FFF2-40B4-BE49-F238E27FC236}">
                <a16:creationId xmlns:a16="http://schemas.microsoft.com/office/drawing/2014/main" id="{D00C4896-99E2-C04F-0495-E72B7CF7D4D7}"/>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grpSp>
        <p:nvGrpSpPr>
          <p:cNvPr id="9" name="Group 8">
            <a:extLst>
              <a:ext uri="{FF2B5EF4-FFF2-40B4-BE49-F238E27FC236}">
                <a16:creationId xmlns:a16="http://schemas.microsoft.com/office/drawing/2014/main" id="{AEB0C1D3-E09E-52F2-3FF5-9D2E8E259DF5}"/>
              </a:ext>
            </a:extLst>
          </p:cNvPr>
          <p:cNvGrpSpPr/>
          <p:nvPr/>
        </p:nvGrpSpPr>
        <p:grpSpPr>
          <a:xfrm>
            <a:off x="2237995" y="1328026"/>
            <a:ext cx="4347344" cy="4392014"/>
            <a:chOff x="2237995" y="1328026"/>
            <a:chExt cx="4347344" cy="4392014"/>
          </a:xfrm>
        </p:grpSpPr>
        <p:sp>
          <p:nvSpPr>
            <p:cNvPr id="2" name="Oval 1">
              <a:extLst>
                <a:ext uri="{FF2B5EF4-FFF2-40B4-BE49-F238E27FC236}">
                  <a16:creationId xmlns:a16="http://schemas.microsoft.com/office/drawing/2014/main" id="{51DE437D-3C8E-96B2-EE2C-7A6887620BD3}"/>
                </a:ext>
              </a:extLst>
            </p:cNvPr>
            <p:cNvSpPr/>
            <p:nvPr/>
          </p:nvSpPr>
          <p:spPr>
            <a:xfrm>
              <a:off x="2237995" y="1328027"/>
              <a:ext cx="4347344" cy="43473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932828C-47AB-E94E-E90B-7437CC768F48}"/>
                </a:ext>
              </a:extLst>
            </p:cNvPr>
            <p:cNvSpPr/>
            <p:nvPr/>
          </p:nvSpPr>
          <p:spPr>
            <a:xfrm>
              <a:off x="4411667" y="4640455"/>
              <a:ext cx="468630" cy="468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3EAE631-B97C-0C75-E747-27CFE667BC35}"/>
                </a:ext>
              </a:extLst>
            </p:cNvPr>
            <p:cNvSpPr/>
            <p:nvPr/>
          </p:nvSpPr>
          <p:spPr>
            <a:xfrm>
              <a:off x="2237995" y="1328026"/>
              <a:ext cx="4146743" cy="4392014"/>
            </a:xfrm>
            <a:custGeom>
              <a:avLst/>
              <a:gdLst>
                <a:gd name="csX0" fmla="*/ 3150547 w 3893514"/>
                <a:gd name="csY0" fmla="*/ 4159489 h 4388089"/>
                <a:gd name="csX1" fmla="*/ 2350447 w 3893514"/>
                <a:gd name="csY1" fmla="*/ 4388089 h 4388089"/>
                <a:gd name="csX2" fmla="*/ 1253167 w 3893514"/>
                <a:gd name="csY2" fmla="*/ 4159489 h 4388089"/>
                <a:gd name="csX3" fmla="*/ 521647 w 3893514"/>
                <a:gd name="csY3" fmla="*/ 3679429 h 4388089"/>
                <a:gd name="csX4" fmla="*/ 53017 w 3893514"/>
                <a:gd name="csY4" fmla="*/ 2753599 h 4388089"/>
                <a:gd name="csX5" fmla="*/ 53017 w 3893514"/>
                <a:gd name="csY5" fmla="*/ 1747759 h 4388089"/>
                <a:gd name="csX6" fmla="*/ 430207 w 3893514"/>
                <a:gd name="csY6" fmla="*/ 867649 h 4388089"/>
                <a:gd name="csX7" fmla="*/ 1081717 w 3893514"/>
                <a:gd name="csY7" fmla="*/ 307579 h 4388089"/>
                <a:gd name="csX8" fmla="*/ 1973257 w 3893514"/>
                <a:gd name="csY8" fmla="*/ 10399 h 4388089"/>
                <a:gd name="csX9" fmla="*/ 3024817 w 3893514"/>
                <a:gd name="csY9" fmla="*/ 136129 h 4388089"/>
                <a:gd name="csX10" fmla="*/ 3630607 w 3893514"/>
                <a:gd name="csY10" fmla="*/ 776209 h 4388089"/>
                <a:gd name="csX11" fmla="*/ 3893497 w 3893514"/>
                <a:gd name="csY11" fmla="*/ 1439149 h 4388089"/>
                <a:gd name="csX12" fmla="*/ 3642037 w 3893514"/>
                <a:gd name="csY12" fmla="*/ 2250679 h 4388089"/>
                <a:gd name="csX13" fmla="*/ 3276277 w 3893514"/>
                <a:gd name="csY13" fmla="*/ 2765029 h 4388089"/>
                <a:gd name="csX14" fmla="*/ 2681917 w 3893514"/>
                <a:gd name="csY14" fmla="*/ 2765029 h 4388089"/>
                <a:gd name="csX15" fmla="*/ 2018977 w 3893514"/>
                <a:gd name="csY15" fmla="*/ 2502139 h 4388089"/>
                <a:gd name="csX16" fmla="*/ 1744657 w 3893514"/>
                <a:gd name="csY16" fmla="*/ 2136379 h 4388089"/>
                <a:gd name="csX17" fmla="*/ 1721797 w 3893514"/>
                <a:gd name="csY17" fmla="*/ 2147809 h 4388089"/>
                <a:gd name="csX18" fmla="*/ 1470337 w 3893514"/>
                <a:gd name="csY18" fmla="*/ 2765029 h 4388089"/>
                <a:gd name="csX19" fmla="*/ 1801807 w 3893514"/>
                <a:gd name="csY19" fmla="*/ 3690859 h 4388089"/>
                <a:gd name="csX20" fmla="*/ 2407597 w 3893514"/>
                <a:gd name="csY20" fmla="*/ 4285219 h 4388089"/>
                <a:gd name="csX21" fmla="*/ 3150547 w 3893514"/>
                <a:gd name="csY21" fmla="*/ 4159489 h 4388089"/>
                <a:gd name="csX0" fmla="*/ 3150547 w 3914534"/>
                <a:gd name="csY0" fmla="*/ 4159251 h 4387851"/>
                <a:gd name="csX1" fmla="*/ 2350447 w 3914534"/>
                <a:gd name="csY1" fmla="*/ 4387851 h 4387851"/>
                <a:gd name="csX2" fmla="*/ 1253167 w 3914534"/>
                <a:gd name="csY2" fmla="*/ 4159251 h 4387851"/>
                <a:gd name="csX3" fmla="*/ 521647 w 3914534"/>
                <a:gd name="csY3" fmla="*/ 3679191 h 4387851"/>
                <a:gd name="csX4" fmla="*/ 53017 w 3914534"/>
                <a:gd name="csY4" fmla="*/ 2753361 h 4387851"/>
                <a:gd name="csX5" fmla="*/ 53017 w 3914534"/>
                <a:gd name="csY5" fmla="*/ 1747521 h 4387851"/>
                <a:gd name="csX6" fmla="*/ 430207 w 3914534"/>
                <a:gd name="csY6" fmla="*/ 867411 h 4387851"/>
                <a:gd name="csX7" fmla="*/ 1081717 w 3914534"/>
                <a:gd name="csY7" fmla="*/ 307341 h 4387851"/>
                <a:gd name="csX8" fmla="*/ 1973257 w 3914534"/>
                <a:gd name="csY8" fmla="*/ 10161 h 4387851"/>
                <a:gd name="csX9" fmla="*/ 3024817 w 3914534"/>
                <a:gd name="csY9" fmla="*/ 135891 h 4387851"/>
                <a:gd name="csX10" fmla="*/ 3802057 w 3914534"/>
                <a:gd name="csY10" fmla="*/ 764541 h 4387851"/>
                <a:gd name="csX11" fmla="*/ 3893497 w 3914534"/>
                <a:gd name="csY11" fmla="*/ 1438911 h 4387851"/>
                <a:gd name="csX12" fmla="*/ 3642037 w 3914534"/>
                <a:gd name="csY12" fmla="*/ 2250441 h 4387851"/>
                <a:gd name="csX13" fmla="*/ 3276277 w 3914534"/>
                <a:gd name="csY13" fmla="*/ 2764791 h 4387851"/>
                <a:gd name="csX14" fmla="*/ 2681917 w 3914534"/>
                <a:gd name="csY14" fmla="*/ 2764791 h 4387851"/>
                <a:gd name="csX15" fmla="*/ 2018977 w 3914534"/>
                <a:gd name="csY15" fmla="*/ 2501901 h 4387851"/>
                <a:gd name="csX16" fmla="*/ 1744657 w 3914534"/>
                <a:gd name="csY16" fmla="*/ 2136141 h 4387851"/>
                <a:gd name="csX17" fmla="*/ 1721797 w 3914534"/>
                <a:gd name="csY17" fmla="*/ 2147571 h 4387851"/>
                <a:gd name="csX18" fmla="*/ 1470337 w 3914534"/>
                <a:gd name="csY18" fmla="*/ 2764791 h 4387851"/>
                <a:gd name="csX19" fmla="*/ 1801807 w 3914534"/>
                <a:gd name="csY19" fmla="*/ 3690621 h 4387851"/>
                <a:gd name="csX20" fmla="*/ 2407597 w 3914534"/>
                <a:gd name="csY20" fmla="*/ 4284981 h 4387851"/>
                <a:gd name="csX21" fmla="*/ 3150547 w 3914534"/>
                <a:gd name="csY21" fmla="*/ 4159251 h 4387851"/>
                <a:gd name="csX0" fmla="*/ 3150547 w 4147558"/>
                <a:gd name="csY0" fmla="*/ 4159251 h 4387851"/>
                <a:gd name="csX1" fmla="*/ 2350447 w 4147558"/>
                <a:gd name="csY1" fmla="*/ 4387851 h 4387851"/>
                <a:gd name="csX2" fmla="*/ 1253167 w 4147558"/>
                <a:gd name="csY2" fmla="*/ 4159251 h 4387851"/>
                <a:gd name="csX3" fmla="*/ 521647 w 4147558"/>
                <a:gd name="csY3" fmla="*/ 3679191 h 4387851"/>
                <a:gd name="csX4" fmla="*/ 53017 w 4147558"/>
                <a:gd name="csY4" fmla="*/ 2753361 h 4387851"/>
                <a:gd name="csX5" fmla="*/ 53017 w 4147558"/>
                <a:gd name="csY5" fmla="*/ 1747521 h 4387851"/>
                <a:gd name="csX6" fmla="*/ 430207 w 4147558"/>
                <a:gd name="csY6" fmla="*/ 867411 h 4387851"/>
                <a:gd name="csX7" fmla="*/ 1081717 w 4147558"/>
                <a:gd name="csY7" fmla="*/ 307341 h 4387851"/>
                <a:gd name="csX8" fmla="*/ 1973257 w 4147558"/>
                <a:gd name="csY8" fmla="*/ 10161 h 4387851"/>
                <a:gd name="csX9" fmla="*/ 3024817 w 4147558"/>
                <a:gd name="csY9" fmla="*/ 135891 h 4387851"/>
                <a:gd name="csX10" fmla="*/ 3802057 w 4147558"/>
                <a:gd name="csY10" fmla="*/ 764541 h 4387851"/>
                <a:gd name="csX11" fmla="*/ 4144957 w 4147558"/>
                <a:gd name="csY11" fmla="*/ 1473201 h 4387851"/>
                <a:gd name="csX12" fmla="*/ 3642037 w 4147558"/>
                <a:gd name="csY12" fmla="*/ 2250441 h 4387851"/>
                <a:gd name="csX13" fmla="*/ 3276277 w 4147558"/>
                <a:gd name="csY13" fmla="*/ 2764791 h 4387851"/>
                <a:gd name="csX14" fmla="*/ 2681917 w 4147558"/>
                <a:gd name="csY14" fmla="*/ 2764791 h 4387851"/>
                <a:gd name="csX15" fmla="*/ 2018977 w 4147558"/>
                <a:gd name="csY15" fmla="*/ 2501901 h 4387851"/>
                <a:gd name="csX16" fmla="*/ 1744657 w 4147558"/>
                <a:gd name="csY16" fmla="*/ 2136141 h 4387851"/>
                <a:gd name="csX17" fmla="*/ 1721797 w 4147558"/>
                <a:gd name="csY17" fmla="*/ 2147571 h 4387851"/>
                <a:gd name="csX18" fmla="*/ 1470337 w 4147558"/>
                <a:gd name="csY18" fmla="*/ 2764791 h 4387851"/>
                <a:gd name="csX19" fmla="*/ 1801807 w 4147558"/>
                <a:gd name="csY19" fmla="*/ 3690621 h 4387851"/>
                <a:gd name="csX20" fmla="*/ 2407597 w 4147558"/>
                <a:gd name="csY20" fmla="*/ 4284981 h 4387851"/>
                <a:gd name="csX21" fmla="*/ 3150547 w 4147558"/>
                <a:gd name="csY21" fmla="*/ 4159251 h 4387851"/>
                <a:gd name="csX0" fmla="*/ 3150547 w 4147229"/>
                <a:gd name="csY0" fmla="*/ 4159251 h 4387851"/>
                <a:gd name="csX1" fmla="*/ 2350447 w 4147229"/>
                <a:gd name="csY1" fmla="*/ 4387851 h 4387851"/>
                <a:gd name="csX2" fmla="*/ 1253167 w 4147229"/>
                <a:gd name="csY2" fmla="*/ 4159251 h 4387851"/>
                <a:gd name="csX3" fmla="*/ 521647 w 4147229"/>
                <a:gd name="csY3" fmla="*/ 3679191 h 4387851"/>
                <a:gd name="csX4" fmla="*/ 53017 w 4147229"/>
                <a:gd name="csY4" fmla="*/ 2753361 h 4387851"/>
                <a:gd name="csX5" fmla="*/ 53017 w 4147229"/>
                <a:gd name="csY5" fmla="*/ 1747521 h 4387851"/>
                <a:gd name="csX6" fmla="*/ 430207 w 4147229"/>
                <a:gd name="csY6" fmla="*/ 867411 h 4387851"/>
                <a:gd name="csX7" fmla="*/ 1081717 w 4147229"/>
                <a:gd name="csY7" fmla="*/ 307341 h 4387851"/>
                <a:gd name="csX8" fmla="*/ 1973257 w 4147229"/>
                <a:gd name="csY8" fmla="*/ 10161 h 4387851"/>
                <a:gd name="csX9" fmla="*/ 3024817 w 4147229"/>
                <a:gd name="csY9" fmla="*/ 135891 h 4387851"/>
                <a:gd name="csX10" fmla="*/ 3802057 w 4147229"/>
                <a:gd name="csY10" fmla="*/ 764541 h 4387851"/>
                <a:gd name="csX11" fmla="*/ 4144957 w 4147229"/>
                <a:gd name="csY11" fmla="*/ 1473201 h 4387851"/>
                <a:gd name="csX12" fmla="*/ 3916357 w 4147229"/>
                <a:gd name="csY12" fmla="*/ 2296161 h 4387851"/>
                <a:gd name="csX13" fmla="*/ 3276277 w 4147229"/>
                <a:gd name="csY13" fmla="*/ 2764791 h 4387851"/>
                <a:gd name="csX14" fmla="*/ 2681917 w 4147229"/>
                <a:gd name="csY14" fmla="*/ 2764791 h 4387851"/>
                <a:gd name="csX15" fmla="*/ 2018977 w 4147229"/>
                <a:gd name="csY15" fmla="*/ 2501901 h 4387851"/>
                <a:gd name="csX16" fmla="*/ 1744657 w 4147229"/>
                <a:gd name="csY16" fmla="*/ 2136141 h 4387851"/>
                <a:gd name="csX17" fmla="*/ 1721797 w 4147229"/>
                <a:gd name="csY17" fmla="*/ 2147571 h 4387851"/>
                <a:gd name="csX18" fmla="*/ 1470337 w 4147229"/>
                <a:gd name="csY18" fmla="*/ 2764791 h 4387851"/>
                <a:gd name="csX19" fmla="*/ 1801807 w 4147229"/>
                <a:gd name="csY19" fmla="*/ 3690621 h 4387851"/>
                <a:gd name="csX20" fmla="*/ 2407597 w 4147229"/>
                <a:gd name="csY20" fmla="*/ 4284981 h 4387851"/>
                <a:gd name="csX21" fmla="*/ 3150547 w 4147229"/>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681917 w 4146743"/>
                <a:gd name="csY14" fmla="*/ 2764791 h 4387851"/>
                <a:gd name="csX15" fmla="*/ 2018977 w 4146743"/>
                <a:gd name="csY15" fmla="*/ 250190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018977 w 4146743"/>
                <a:gd name="csY15" fmla="*/ 250190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44657 w 4146743"/>
                <a:gd name="csY16" fmla="*/ 2136141 h 4387851"/>
                <a:gd name="csX17" fmla="*/ 1470337 w 4146743"/>
                <a:gd name="csY17" fmla="*/ 27647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2730501 h 4387851"/>
                <a:gd name="csX17" fmla="*/ 1470337 w 4146743"/>
                <a:gd name="csY17" fmla="*/ 27647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2730501 h 4387851"/>
                <a:gd name="csX17" fmla="*/ 1527487 w 4146743"/>
                <a:gd name="csY17" fmla="*/ 33362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527487 w 4146743"/>
                <a:gd name="csY17" fmla="*/ 33362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527487 w 4146743"/>
                <a:gd name="csY17" fmla="*/ 333629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309626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756087 w 4146743"/>
                <a:gd name="csY16" fmla="*/ 309626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544757 w 4146743"/>
                <a:gd name="csY19" fmla="*/ 419354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61877 w 4146743"/>
                <a:gd name="csY18" fmla="*/ 407924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61877 w 4146743"/>
                <a:gd name="csY18" fmla="*/ 407924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96167 w 4146743"/>
                <a:gd name="csY18" fmla="*/ 418211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836097 w 4146743"/>
                <a:gd name="csY17" fmla="*/ 3679191 h 4387851"/>
                <a:gd name="csX18" fmla="*/ 2396167 w 4146743"/>
                <a:gd name="csY18" fmla="*/ 4182111 h 4387851"/>
                <a:gd name="csX19" fmla="*/ 3150547 w 4146743"/>
                <a:gd name="csY19" fmla="*/ 4159251 h 4387851"/>
                <a:gd name="csX0" fmla="*/ 3161977 w 4146743"/>
                <a:gd name="csY0" fmla="*/ 4124961 h 4388053"/>
                <a:gd name="csX1" fmla="*/ 2350447 w 4146743"/>
                <a:gd name="csY1" fmla="*/ 4387851 h 4388053"/>
                <a:gd name="csX2" fmla="*/ 1253167 w 4146743"/>
                <a:gd name="csY2" fmla="*/ 4159251 h 4388053"/>
                <a:gd name="csX3" fmla="*/ 521647 w 4146743"/>
                <a:gd name="csY3" fmla="*/ 3679191 h 4388053"/>
                <a:gd name="csX4" fmla="*/ 53017 w 4146743"/>
                <a:gd name="csY4" fmla="*/ 2753361 h 4388053"/>
                <a:gd name="csX5" fmla="*/ 53017 w 4146743"/>
                <a:gd name="csY5" fmla="*/ 1747521 h 4388053"/>
                <a:gd name="csX6" fmla="*/ 430207 w 4146743"/>
                <a:gd name="csY6" fmla="*/ 867411 h 4388053"/>
                <a:gd name="csX7" fmla="*/ 1081717 w 4146743"/>
                <a:gd name="csY7" fmla="*/ 307341 h 4388053"/>
                <a:gd name="csX8" fmla="*/ 1973257 w 4146743"/>
                <a:gd name="csY8" fmla="*/ 10161 h 4388053"/>
                <a:gd name="csX9" fmla="*/ 3024817 w 4146743"/>
                <a:gd name="csY9" fmla="*/ 135891 h 4388053"/>
                <a:gd name="csX10" fmla="*/ 3802057 w 4146743"/>
                <a:gd name="csY10" fmla="*/ 764541 h 4388053"/>
                <a:gd name="csX11" fmla="*/ 4144957 w 4146743"/>
                <a:gd name="csY11" fmla="*/ 1473201 h 4388053"/>
                <a:gd name="csX12" fmla="*/ 3916357 w 4146743"/>
                <a:gd name="csY12" fmla="*/ 2296161 h 4388053"/>
                <a:gd name="csX13" fmla="*/ 3482017 w 4146743"/>
                <a:gd name="csY13" fmla="*/ 2856231 h 4388053"/>
                <a:gd name="csX14" fmla="*/ 2887657 w 4146743"/>
                <a:gd name="csY14" fmla="*/ 2970531 h 4388053"/>
                <a:gd name="csX15" fmla="*/ 2361877 w 4146743"/>
                <a:gd name="csY15" fmla="*/ 2913381 h 4388053"/>
                <a:gd name="csX16" fmla="*/ 1881817 w 4146743"/>
                <a:gd name="csY16" fmla="*/ 3153411 h 4388053"/>
                <a:gd name="csX17" fmla="*/ 1836097 w 4146743"/>
                <a:gd name="csY17" fmla="*/ 3679191 h 4388053"/>
                <a:gd name="csX18" fmla="*/ 2396167 w 4146743"/>
                <a:gd name="csY18" fmla="*/ 4182111 h 4388053"/>
                <a:gd name="csX19" fmla="*/ 3161977 w 4146743"/>
                <a:gd name="csY19" fmla="*/ 4124961 h 4388053"/>
                <a:gd name="csX0" fmla="*/ 3161977 w 4146743"/>
                <a:gd name="csY0" fmla="*/ 4124961 h 4388053"/>
                <a:gd name="csX1" fmla="*/ 2350447 w 4146743"/>
                <a:gd name="csY1" fmla="*/ 4387851 h 4388053"/>
                <a:gd name="csX2" fmla="*/ 1253167 w 4146743"/>
                <a:gd name="csY2" fmla="*/ 4159251 h 4388053"/>
                <a:gd name="csX3" fmla="*/ 521647 w 4146743"/>
                <a:gd name="csY3" fmla="*/ 3679191 h 4388053"/>
                <a:gd name="csX4" fmla="*/ 53017 w 4146743"/>
                <a:gd name="csY4" fmla="*/ 2753361 h 4388053"/>
                <a:gd name="csX5" fmla="*/ 53017 w 4146743"/>
                <a:gd name="csY5" fmla="*/ 1747521 h 4388053"/>
                <a:gd name="csX6" fmla="*/ 430207 w 4146743"/>
                <a:gd name="csY6" fmla="*/ 867411 h 4388053"/>
                <a:gd name="csX7" fmla="*/ 1081717 w 4146743"/>
                <a:gd name="csY7" fmla="*/ 307341 h 4388053"/>
                <a:gd name="csX8" fmla="*/ 1973257 w 4146743"/>
                <a:gd name="csY8" fmla="*/ 10161 h 4388053"/>
                <a:gd name="csX9" fmla="*/ 3024817 w 4146743"/>
                <a:gd name="csY9" fmla="*/ 135891 h 4388053"/>
                <a:gd name="csX10" fmla="*/ 3802057 w 4146743"/>
                <a:gd name="csY10" fmla="*/ 764541 h 4388053"/>
                <a:gd name="csX11" fmla="*/ 4144957 w 4146743"/>
                <a:gd name="csY11" fmla="*/ 1473201 h 4388053"/>
                <a:gd name="csX12" fmla="*/ 3916357 w 4146743"/>
                <a:gd name="csY12" fmla="*/ 2296161 h 4388053"/>
                <a:gd name="csX13" fmla="*/ 3482017 w 4146743"/>
                <a:gd name="csY13" fmla="*/ 2856231 h 4388053"/>
                <a:gd name="csX14" fmla="*/ 2887657 w 4146743"/>
                <a:gd name="csY14" fmla="*/ 2970531 h 4388053"/>
                <a:gd name="csX15" fmla="*/ 2361877 w 4146743"/>
                <a:gd name="csY15" fmla="*/ 2913381 h 4388053"/>
                <a:gd name="csX16" fmla="*/ 1881817 w 4146743"/>
                <a:gd name="csY16" fmla="*/ 3153411 h 4388053"/>
                <a:gd name="csX17" fmla="*/ 1836097 w 4146743"/>
                <a:gd name="csY17" fmla="*/ 3679191 h 4388053"/>
                <a:gd name="csX18" fmla="*/ 2396167 w 4146743"/>
                <a:gd name="csY18" fmla="*/ 4182111 h 4388053"/>
                <a:gd name="csX19" fmla="*/ 3161977 w 4146743"/>
                <a:gd name="csY19" fmla="*/ 4124961 h 4388053"/>
                <a:gd name="csX0" fmla="*/ 3710617 w 4146743"/>
                <a:gd name="csY0" fmla="*/ 4479291 h 4488171"/>
                <a:gd name="csX1" fmla="*/ 2350447 w 4146743"/>
                <a:gd name="csY1" fmla="*/ 4387851 h 4488171"/>
                <a:gd name="csX2" fmla="*/ 1253167 w 4146743"/>
                <a:gd name="csY2" fmla="*/ 4159251 h 4488171"/>
                <a:gd name="csX3" fmla="*/ 521647 w 4146743"/>
                <a:gd name="csY3" fmla="*/ 3679191 h 4488171"/>
                <a:gd name="csX4" fmla="*/ 53017 w 4146743"/>
                <a:gd name="csY4" fmla="*/ 2753361 h 4488171"/>
                <a:gd name="csX5" fmla="*/ 53017 w 4146743"/>
                <a:gd name="csY5" fmla="*/ 1747521 h 4488171"/>
                <a:gd name="csX6" fmla="*/ 430207 w 4146743"/>
                <a:gd name="csY6" fmla="*/ 867411 h 4488171"/>
                <a:gd name="csX7" fmla="*/ 1081717 w 4146743"/>
                <a:gd name="csY7" fmla="*/ 307341 h 4488171"/>
                <a:gd name="csX8" fmla="*/ 1973257 w 4146743"/>
                <a:gd name="csY8" fmla="*/ 10161 h 4488171"/>
                <a:gd name="csX9" fmla="*/ 3024817 w 4146743"/>
                <a:gd name="csY9" fmla="*/ 135891 h 4488171"/>
                <a:gd name="csX10" fmla="*/ 3802057 w 4146743"/>
                <a:gd name="csY10" fmla="*/ 764541 h 4488171"/>
                <a:gd name="csX11" fmla="*/ 4144957 w 4146743"/>
                <a:gd name="csY11" fmla="*/ 1473201 h 4488171"/>
                <a:gd name="csX12" fmla="*/ 3916357 w 4146743"/>
                <a:gd name="csY12" fmla="*/ 2296161 h 4488171"/>
                <a:gd name="csX13" fmla="*/ 3482017 w 4146743"/>
                <a:gd name="csY13" fmla="*/ 2856231 h 4488171"/>
                <a:gd name="csX14" fmla="*/ 2887657 w 4146743"/>
                <a:gd name="csY14" fmla="*/ 2970531 h 4488171"/>
                <a:gd name="csX15" fmla="*/ 2361877 w 4146743"/>
                <a:gd name="csY15" fmla="*/ 2913381 h 4488171"/>
                <a:gd name="csX16" fmla="*/ 1881817 w 4146743"/>
                <a:gd name="csY16" fmla="*/ 3153411 h 4488171"/>
                <a:gd name="csX17" fmla="*/ 1836097 w 4146743"/>
                <a:gd name="csY17" fmla="*/ 3679191 h 4488171"/>
                <a:gd name="csX18" fmla="*/ 2396167 w 4146743"/>
                <a:gd name="csY18" fmla="*/ 4182111 h 4488171"/>
                <a:gd name="csX19" fmla="*/ 3710617 w 4146743"/>
                <a:gd name="csY19" fmla="*/ 4479291 h 4488171"/>
                <a:gd name="csX0" fmla="*/ 3710617 w 4146743"/>
                <a:gd name="csY0" fmla="*/ 4479291 h 4488171"/>
                <a:gd name="csX1" fmla="*/ 2350447 w 4146743"/>
                <a:gd name="csY1" fmla="*/ 4387851 h 4488171"/>
                <a:gd name="csX2" fmla="*/ 1253167 w 4146743"/>
                <a:gd name="csY2" fmla="*/ 4159251 h 4488171"/>
                <a:gd name="csX3" fmla="*/ 521647 w 4146743"/>
                <a:gd name="csY3" fmla="*/ 3679191 h 4488171"/>
                <a:gd name="csX4" fmla="*/ 53017 w 4146743"/>
                <a:gd name="csY4" fmla="*/ 2753361 h 4488171"/>
                <a:gd name="csX5" fmla="*/ 53017 w 4146743"/>
                <a:gd name="csY5" fmla="*/ 1747521 h 4488171"/>
                <a:gd name="csX6" fmla="*/ 430207 w 4146743"/>
                <a:gd name="csY6" fmla="*/ 867411 h 4488171"/>
                <a:gd name="csX7" fmla="*/ 1081717 w 4146743"/>
                <a:gd name="csY7" fmla="*/ 307341 h 4488171"/>
                <a:gd name="csX8" fmla="*/ 1973257 w 4146743"/>
                <a:gd name="csY8" fmla="*/ 10161 h 4488171"/>
                <a:gd name="csX9" fmla="*/ 3024817 w 4146743"/>
                <a:gd name="csY9" fmla="*/ 135891 h 4488171"/>
                <a:gd name="csX10" fmla="*/ 3802057 w 4146743"/>
                <a:gd name="csY10" fmla="*/ 764541 h 4488171"/>
                <a:gd name="csX11" fmla="*/ 4144957 w 4146743"/>
                <a:gd name="csY11" fmla="*/ 1473201 h 4488171"/>
                <a:gd name="csX12" fmla="*/ 3916357 w 4146743"/>
                <a:gd name="csY12" fmla="*/ 2296161 h 4488171"/>
                <a:gd name="csX13" fmla="*/ 3482017 w 4146743"/>
                <a:gd name="csY13" fmla="*/ 2856231 h 4488171"/>
                <a:gd name="csX14" fmla="*/ 2887657 w 4146743"/>
                <a:gd name="csY14" fmla="*/ 2970531 h 4488171"/>
                <a:gd name="csX15" fmla="*/ 2361877 w 4146743"/>
                <a:gd name="csY15" fmla="*/ 2913381 h 4488171"/>
                <a:gd name="csX16" fmla="*/ 1881817 w 4146743"/>
                <a:gd name="csY16" fmla="*/ 3153411 h 4488171"/>
                <a:gd name="csX17" fmla="*/ 1836097 w 4146743"/>
                <a:gd name="csY17" fmla="*/ 3679191 h 4488171"/>
                <a:gd name="csX18" fmla="*/ 2396167 w 4146743"/>
                <a:gd name="csY18" fmla="*/ 4182111 h 4488171"/>
                <a:gd name="csX19" fmla="*/ 3710617 w 4146743"/>
                <a:gd name="csY19" fmla="*/ 4479291 h 4488171"/>
                <a:gd name="csX0" fmla="*/ 3756337 w 4146743"/>
                <a:gd name="csY0" fmla="*/ 4410711 h 4429599"/>
                <a:gd name="csX1" fmla="*/ 2350447 w 4146743"/>
                <a:gd name="csY1" fmla="*/ 4387851 h 4429599"/>
                <a:gd name="csX2" fmla="*/ 1253167 w 4146743"/>
                <a:gd name="csY2" fmla="*/ 4159251 h 4429599"/>
                <a:gd name="csX3" fmla="*/ 521647 w 4146743"/>
                <a:gd name="csY3" fmla="*/ 3679191 h 4429599"/>
                <a:gd name="csX4" fmla="*/ 53017 w 4146743"/>
                <a:gd name="csY4" fmla="*/ 2753361 h 4429599"/>
                <a:gd name="csX5" fmla="*/ 53017 w 4146743"/>
                <a:gd name="csY5" fmla="*/ 1747521 h 4429599"/>
                <a:gd name="csX6" fmla="*/ 430207 w 4146743"/>
                <a:gd name="csY6" fmla="*/ 867411 h 4429599"/>
                <a:gd name="csX7" fmla="*/ 1081717 w 4146743"/>
                <a:gd name="csY7" fmla="*/ 307341 h 4429599"/>
                <a:gd name="csX8" fmla="*/ 1973257 w 4146743"/>
                <a:gd name="csY8" fmla="*/ 10161 h 4429599"/>
                <a:gd name="csX9" fmla="*/ 3024817 w 4146743"/>
                <a:gd name="csY9" fmla="*/ 135891 h 4429599"/>
                <a:gd name="csX10" fmla="*/ 3802057 w 4146743"/>
                <a:gd name="csY10" fmla="*/ 764541 h 4429599"/>
                <a:gd name="csX11" fmla="*/ 4144957 w 4146743"/>
                <a:gd name="csY11" fmla="*/ 1473201 h 4429599"/>
                <a:gd name="csX12" fmla="*/ 3916357 w 4146743"/>
                <a:gd name="csY12" fmla="*/ 2296161 h 4429599"/>
                <a:gd name="csX13" fmla="*/ 3482017 w 4146743"/>
                <a:gd name="csY13" fmla="*/ 2856231 h 4429599"/>
                <a:gd name="csX14" fmla="*/ 2887657 w 4146743"/>
                <a:gd name="csY14" fmla="*/ 2970531 h 4429599"/>
                <a:gd name="csX15" fmla="*/ 2361877 w 4146743"/>
                <a:gd name="csY15" fmla="*/ 2913381 h 4429599"/>
                <a:gd name="csX16" fmla="*/ 1881817 w 4146743"/>
                <a:gd name="csY16" fmla="*/ 3153411 h 4429599"/>
                <a:gd name="csX17" fmla="*/ 1836097 w 4146743"/>
                <a:gd name="csY17" fmla="*/ 3679191 h 4429599"/>
                <a:gd name="csX18" fmla="*/ 2396167 w 4146743"/>
                <a:gd name="csY18" fmla="*/ 4182111 h 4429599"/>
                <a:gd name="csX19" fmla="*/ 3756337 w 4146743"/>
                <a:gd name="csY19" fmla="*/ 4410711 h 4429599"/>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230557 w 4146743"/>
                <a:gd name="csY0" fmla="*/ 4220211 h 4388364"/>
                <a:gd name="csX1" fmla="*/ 2350447 w 4146743"/>
                <a:gd name="csY1" fmla="*/ 4387851 h 4388364"/>
                <a:gd name="csX2" fmla="*/ 1253167 w 4146743"/>
                <a:gd name="csY2" fmla="*/ 4159251 h 4388364"/>
                <a:gd name="csX3" fmla="*/ 521647 w 4146743"/>
                <a:gd name="csY3" fmla="*/ 3679191 h 4388364"/>
                <a:gd name="csX4" fmla="*/ 53017 w 4146743"/>
                <a:gd name="csY4" fmla="*/ 2753361 h 4388364"/>
                <a:gd name="csX5" fmla="*/ 53017 w 4146743"/>
                <a:gd name="csY5" fmla="*/ 1747521 h 4388364"/>
                <a:gd name="csX6" fmla="*/ 430207 w 4146743"/>
                <a:gd name="csY6" fmla="*/ 867411 h 4388364"/>
                <a:gd name="csX7" fmla="*/ 1081717 w 4146743"/>
                <a:gd name="csY7" fmla="*/ 307341 h 4388364"/>
                <a:gd name="csX8" fmla="*/ 1973257 w 4146743"/>
                <a:gd name="csY8" fmla="*/ 10161 h 4388364"/>
                <a:gd name="csX9" fmla="*/ 3024817 w 4146743"/>
                <a:gd name="csY9" fmla="*/ 135891 h 4388364"/>
                <a:gd name="csX10" fmla="*/ 3802057 w 4146743"/>
                <a:gd name="csY10" fmla="*/ 764541 h 4388364"/>
                <a:gd name="csX11" fmla="*/ 4144957 w 4146743"/>
                <a:gd name="csY11" fmla="*/ 1473201 h 4388364"/>
                <a:gd name="csX12" fmla="*/ 3916357 w 4146743"/>
                <a:gd name="csY12" fmla="*/ 2296161 h 4388364"/>
                <a:gd name="csX13" fmla="*/ 3482017 w 4146743"/>
                <a:gd name="csY13" fmla="*/ 2856231 h 4388364"/>
                <a:gd name="csX14" fmla="*/ 2887657 w 4146743"/>
                <a:gd name="csY14" fmla="*/ 2970531 h 4388364"/>
                <a:gd name="csX15" fmla="*/ 2361877 w 4146743"/>
                <a:gd name="csY15" fmla="*/ 2913381 h 4388364"/>
                <a:gd name="csX16" fmla="*/ 1881817 w 4146743"/>
                <a:gd name="csY16" fmla="*/ 3153411 h 4388364"/>
                <a:gd name="csX17" fmla="*/ 1836097 w 4146743"/>
                <a:gd name="csY17" fmla="*/ 3679191 h 4388364"/>
                <a:gd name="csX18" fmla="*/ 2396167 w 4146743"/>
                <a:gd name="csY18" fmla="*/ 4182111 h 4388364"/>
                <a:gd name="csX19" fmla="*/ 3230557 w 4146743"/>
                <a:gd name="csY19" fmla="*/ 4220211 h 4388364"/>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54357 w 4146743"/>
                <a:gd name="csY0" fmla="*/ 4121151 h 4388098"/>
                <a:gd name="csX1" fmla="*/ 2350447 w 4146743"/>
                <a:gd name="csY1" fmla="*/ 4387851 h 4388098"/>
                <a:gd name="csX2" fmla="*/ 1253167 w 4146743"/>
                <a:gd name="csY2" fmla="*/ 4159251 h 4388098"/>
                <a:gd name="csX3" fmla="*/ 521647 w 4146743"/>
                <a:gd name="csY3" fmla="*/ 3679191 h 4388098"/>
                <a:gd name="csX4" fmla="*/ 53017 w 4146743"/>
                <a:gd name="csY4" fmla="*/ 2753361 h 4388098"/>
                <a:gd name="csX5" fmla="*/ 53017 w 4146743"/>
                <a:gd name="csY5" fmla="*/ 1747521 h 4388098"/>
                <a:gd name="csX6" fmla="*/ 430207 w 4146743"/>
                <a:gd name="csY6" fmla="*/ 867411 h 4388098"/>
                <a:gd name="csX7" fmla="*/ 1081717 w 4146743"/>
                <a:gd name="csY7" fmla="*/ 307341 h 4388098"/>
                <a:gd name="csX8" fmla="*/ 1973257 w 4146743"/>
                <a:gd name="csY8" fmla="*/ 10161 h 4388098"/>
                <a:gd name="csX9" fmla="*/ 3024817 w 4146743"/>
                <a:gd name="csY9" fmla="*/ 135891 h 4388098"/>
                <a:gd name="csX10" fmla="*/ 3802057 w 4146743"/>
                <a:gd name="csY10" fmla="*/ 764541 h 4388098"/>
                <a:gd name="csX11" fmla="*/ 4144957 w 4146743"/>
                <a:gd name="csY11" fmla="*/ 1473201 h 4388098"/>
                <a:gd name="csX12" fmla="*/ 3916357 w 4146743"/>
                <a:gd name="csY12" fmla="*/ 2296161 h 4388098"/>
                <a:gd name="csX13" fmla="*/ 3482017 w 4146743"/>
                <a:gd name="csY13" fmla="*/ 2856231 h 4388098"/>
                <a:gd name="csX14" fmla="*/ 2887657 w 4146743"/>
                <a:gd name="csY14" fmla="*/ 2970531 h 4388098"/>
                <a:gd name="csX15" fmla="*/ 2361877 w 4146743"/>
                <a:gd name="csY15" fmla="*/ 2913381 h 4388098"/>
                <a:gd name="csX16" fmla="*/ 1881817 w 4146743"/>
                <a:gd name="csY16" fmla="*/ 3153411 h 4388098"/>
                <a:gd name="csX17" fmla="*/ 1836097 w 4146743"/>
                <a:gd name="csY17" fmla="*/ 3679191 h 4388098"/>
                <a:gd name="csX18" fmla="*/ 2396167 w 4146743"/>
                <a:gd name="csY18" fmla="*/ 4182111 h 4388098"/>
                <a:gd name="csX19" fmla="*/ 3154357 w 4146743"/>
                <a:gd name="csY19" fmla="*/ 4121151 h 4388098"/>
                <a:gd name="csX0" fmla="*/ 3154357 w 4146743"/>
                <a:gd name="csY0" fmla="*/ 4121151 h 4413219"/>
                <a:gd name="csX1" fmla="*/ 2350447 w 4146743"/>
                <a:gd name="csY1" fmla="*/ 4387851 h 4413219"/>
                <a:gd name="csX2" fmla="*/ 1253167 w 4146743"/>
                <a:gd name="csY2" fmla="*/ 4159251 h 4413219"/>
                <a:gd name="csX3" fmla="*/ 521647 w 4146743"/>
                <a:gd name="csY3" fmla="*/ 3679191 h 4413219"/>
                <a:gd name="csX4" fmla="*/ 53017 w 4146743"/>
                <a:gd name="csY4" fmla="*/ 2753361 h 4413219"/>
                <a:gd name="csX5" fmla="*/ 53017 w 4146743"/>
                <a:gd name="csY5" fmla="*/ 1747521 h 4413219"/>
                <a:gd name="csX6" fmla="*/ 430207 w 4146743"/>
                <a:gd name="csY6" fmla="*/ 867411 h 4413219"/>
                <a:gd name="csX7" fmla="*/ 1081717 w 4146743"/>
                <a:gd name="csY7" fmla="*/ 307341 h 4413219"/>
                <a:gd name="csX8" fmla="*/ 1973257 w 4146743"/>
                <a:gd name="csY8" fmla="*/ 10161 h 4413219"/>
                <a:gd name="csX9" fmla="*/ 3024817 w 4146743"/>
                <a:gd name="csY9" fmla="*/ 135891 h 4413219"/>
                <a:gd name="csX10" fmla="*/ 3802057 w 4146743"/>
                <a:gd name="csY10" fmla="*/ 764541 h 4413219"/>
                <a:gd name="csX11" fmla="*/ 4144957 w 4146743"/>
                <a:gd name="csY11" fmla="*/ 1473201 h 4413219"/>
                <a:gd name="csX12" fmla="*/ 3916357 w 4146743"/>
                <a:gd name="csY12" fmla="*/ 2296161 h 4413219"/>
                <a:gd name="csX13" fmla="*/ 3482017 w 4146743"/>
                <a:gd name="csY13" fmla="*/ 2856231 h 4413219"/>
                <a:gd name="csX14" fmla="*/ 2887657 w 4146743"/>
                <a:gd name="csY14" fmla="*/ 2970531 h 4413219"/>
                <a:gd name="csX15" fmla="*/ 2361877 w 4146743"/>
                <a:gd name="csY15" fmla="*/ 2913381 h 4413219"/>
                <a:gd name="csX16" fmla="*/ 1881817 w 4146743"/>
                <a:gd name="csY16" fmla="*/ 3153411 h 4413219"/>
                <a:gd name="csX17" fmla="*/ 1836097 w 4146743"/>
                <a:gd name="csY17" fmla="*/ 3679191 h 4413219"/>
                <a:gd name="csX18" fmla="*/ 2396167 w 4146743"/>
                <a:gd name="csY18" fmla="*/ 4182111 h 4413219"/>
                <a:gd name="csX19" fmla="*/ 3154357 w 4146743"/>
                <a:gd name="csY19" fmla="*/ 4121151 h 4413219"/>
                <a:gd name="csX0" fmla="*/ 3154357 w 4146743"/>
                <a:gd name="csY0" fmla="*/ 4121151 h 4400180"/>
                <a:gd name="csX1" fmla="*/ 2350447 w 4146743"/>
                <a:gd name="csY1" fmla="*/ 4387851 h 4400180"/>
                <a:gd name="csX2" fmla="*/ 1253167 w 4146743"/>
                <a:gd name="csY2" fmla="*/ 4159251 h 4400180"/>
                <a:gd name="csX3" fmla="*/ 521647 w 4146743"/>
                <a:gd name="csY3" fmla="*/ 3679191 h 4400180"/>
                <a:gd name="csX4" fmla="*/ 53017 w 4146743"/>
                <a:gd name="csY4" fmla="*/ 2753361 h 4400180"/>
                <a:gd name="csX5" fmla="*/ 53017 w 4146743"/>
                <a:gd name="csY5" fmla="*/ 1747521 h 4400180"/>
                <a:gd name="csX6" fmla="*/ 430207 w 4146743"/>
                <a:gd name="csY6" fmla="*/ 867411 h 4400180"/>
                <a:gd name="csX7" fmla="*/ 1081717 w 4146743"/>
                <a:gd name="csY7" fmla="*/ 307341 h 4400180"/>
                <a:gd name="csX8" fmla="*/ 1973257 w 4146743"/>
                <a:gd name="csY8" fmla="*/ 10161 h 4400180"/>
                <a:gd name="csX9" fmla="*/ 3024817 w 4146743"/>
                <a:gd name="csY9" fmla="*/ 135891 h 4400180"/>
                <a:gd name="csX10" fmla="*/ 3802057 w 4146743"/>
                <a:gd name="csY10" fmla="*/ 764541 h 4400180"/>
                <a:gd name="csX11" fmla="*/ 4144957 w 4146743"/>
                <a:gd name="csY11" fmla="*/ 1473201 h 4400180"/>
                <a:gd name="csX12" fmla="*/ 3916357 w 4146743"/>
                <a:gd name="csY12" fmla="*/ 2296161 h 4400180"/>
                <a:gd name="csX13" fmla="*/ 3482017 w 4146743"/>
                <a:gd name="csY13" fmla="*/ 2856231 h 4400180"/>
                <a:gd name="csX14" fmla="*/ 2887657 w 4146743"/>
                <a:gd name="csY14" fmla="*/ 2970531 h 4400180"/>
                <a:gd name="csX15" fmla="*/ 2361877 w 4146743"/>
                <a:gd name="csY15" fmla="*/ 2913381 h 4400180"/>
                <a:gd name="csX16" fmla="*/ 1881817 w 4146743"/>
                <a:gd name="csY16" fmla="*/ 3153411 h 4400180"/>
                <a:gd name="csX17" fmla="*/ 1836097 w 4146743"/>
                <a:gd name="csY17" fmla="*/ 3679191 h 4400180"/>
                <a:gd name="csX18" fmla="*/ 2396167 w 4146743"/>
                <a:gd name="csY18" fmla="*/ 4182111 h 4400180"/>
                <a:gd name="csX19" fmla="*/ 3154357 w 4146743"/>
                <a:gd name="csY19" fmla="*/ 4121151 h 4400180"/>
                <a:gd name="csX0" fmla="*/ 3154357 w 4146743"/>
                <a:gd name="csY0" fmla="*/ 4121151 h 4390187"/>
                <a:gd name="csX1" fmla="*/ 2350447 w 4146743"/>
                <a:gd name="csY1" fmla="*/ 4387851 h 4390187"/>
                <a:gd name="csX2" fmla="*/ 1253167 w 4146743"/>
                <a:gd name="csY2" fmla="*/ 4159251 h 4390187"/>
                <a:gd name="csX3" fmla="*/ 521647 w 4146743"/>
                <a:gd name="csY3" fmla="*/ 3679191 h 4390187"/>
                <a:gd name="csX4" fmla="*/ 53017 w 4146743"/>
                <a:gd name="csY4" fmla="*/ 2753361 h 4390187"/>
                <a:gd name="csX5" fmla="*/ 53017 w 4146743"/>
                <a:gd name="csY5" fmla="*/ 1747521 h 4390187"/>
                <a:gd name="csX6" fmla="*/ 430207 w 4146743"/>
                <a:gd name="csY6" fmla="*/ 867411 h 4390187"/>
                <a:gd name="csX7" fmla="*/ 1081717 w 4146743"/>
                <a:gd name="csY7" fmla="*/ 307341 h 4390187"/>
                <a:gd name="csX8" fmla="*/ 1973257 w 4146743"/>
                <a:gd name="csY8" fmla="*/ 10161 h 4390187"/>
                <a:gd name="csX9" fmla="*/ 3024817 w 4146743"/>
                <a:gd name="csY9" fmla="*/ 135891 h 4390187"/>
                <a:gd name="csX10" fmla="*/ 3802057 w 4146743"/>
                <a:gd name="csY10" fmla="*/ 764541 h 4390187"/>
                <a:gd name="csX11" fmla="*/ 4144957 w 4146743"/>
                <a:gd name="csY11" fmla="*/ 1473201 h 4390187"/>
                <a:gd name="csX12" fmla="*/ 3916357 w 4146743"/>
                <a:gd name="csY12" fmla="*/ 2296161 h 4390187"/>
                <a:gd name="csX13" fmla="*/ 3482017 w 4146743"/>
                <a:gd name="csY13" fmla="*/ 2856231 h 4390187"/>
                <a:gd name="csX14" fmla="*/ 2887657 w 4146743"/>
                <a:gd name="csY14" fmla="*/ 2970531 h 4390187"/>
                <a:gd name="csX15" fmla="*/ 2361877 w 4146743"/>
                <a:gd name="csY15" fmla="*/ 2913381 h 4390187"/>
                <a:gd name="csX16" fmla="*/ 1881817 w 4146743"/>
                <a:gd name="csY16" fmla="*/ 3153411 h 4390187"/>
                <a:gd name="csX17" fmla="*/ 1836097 w 4146743"/>
                <a:gd name="csY17" fmla="*/ 3679191 h 4390187"/>
                <a:gd name="csX18" fmla="*/ 2396167 w 4146743"/>
                <a:gd name="csY18" fmla="*/ 4182111 h 4390187"/>
                <a:gd name="csX19" fmla="*/ 3154357 w 4146743"/>
                <a:gd name="csY19" fmla="*/ 4121151 h 4390187"/>
                <a:gd name="csX0" fmla="*/ 3154357 w 4146743"/>
                <a:gd name="csY0" fmla="*/ 4121151 h 4396695"/>
                <a:gd name="csX1" fmla="*/ 2350447 w 4146743"/>
                <a:gd name="csY1" fmla="*/ 4387851 h 4396695"/>
                <a:gd name="csX2" fmla="*/ 1253167 w 4146743"/>
                <a:gd name="csY2" fmla="*/ 4159251 h 4396695"/>
                <a:gd name="csX3" fmla="*/ 521647 w 4146743"/>
                <a:gd name="csY3" fmla="*/ 3679191 h 4396695"/>
                <a:gd name="csX4" fmla="*/ 53017 w 4146743"/>
                <a:gd name="csY4" fmla="*/ 2753361 h 4396695"/>
                <a:gd name="csX5" fmla="*/ 53017 w 4146743"/>
                <a:gd name="csY5" fmla="*/ 1747521 h 4396695"/>
                <a:gd name="csX6" fmla="*/ 430207 w 4146743"/>
                <a:gd name="csY6" fmla="*/ 867411 h 4396695"/>
                <a:gd name="csX7" fmla="*/ 1081717 w 4146743"/>
                <a:gd name="csY7" fmla="*/ 307341 h 4396695"/>
                <a:gd name="csX8" fmla="*/ 1973257 w 4146743"/>
                <a:gd name="csY8" fmla="*/ 10161 h 4396695"/>
                <a:gd name="csX9" fmla="*/ 3024817 w 4146743"/>
                <a:gd name="csY9" fmla="*/ 135891 h 4396695"/>
                <a:gd name="csX10" fmla="*/ 3802057 w 4146743"/>
                <a:gd name="csY10" fmla="*/ 764541 h 4396695"/>
                <a:gd name="csX11" fmla="*/ 4144957 w 4146743"/>
                <a:gd name="csY11" fmla="*/ 1473201 h 4396695"/>
                <a:gd name="csX12" fmla="*/ 3916357 w 4146743"/>
                <a:gd name="csY12" fmla="*/ 2296161 h 4396695"/>
                <a:gd name="csX13" fmla="*/ 3482017 w 4146743"/>
                <a:gd name="csY13" fmla="*/ 2856231 h 4396695"/>
                <a:gd name="csX14" fmla="*/ 2887657 w 4146743"/>
                <a:gd name="csY14" fmla="*/ 2970531 h 4396695"/>
                <a:gd name="csX15" fmla="*/ 2361877 w 4146743"/>
                <a:gd name="csY15" fmla="*/ 2913381 h 4396695"/>
                <a:gd name="csX16" fmla="*/ 1881817 w 4146743"/>
                <a:gd name="csY16" fmla="*/ 3153411 h 4396695"/>
                <a:gd name="csX17" fmla="*/ 1836097 w 4146743"/>
                <a:gd name="csY17" fmla="*/ 3679191 h 4396695"/>
                <a:gd name="csX18" fmla="*/ 2396167 w 4146743"/>
                <a:gd name="csY18" fmla="*/ 4182111 h 4396695"/>
                <a:gd name="csX19" fmla="*/ 3154357 w 4146743"/>
                <a:gd name="csY19" fmla="*/ 4121151 h 4396695"/>
                <a:gd name="csX0" fmla="*/ 3154357 w 4146743"/>
                <a:gd name="csY0" fmla="*/ 4121151 h 4390920"/>
                <a:gd name="csX1" fmla="*/ 2350447 w 4146743"/>
                <a:gd name="csY1" fmla="*/ 4387851 h 4390920"/>
                <a:gd name="csX2" fmla="*/ 1253167 w 4146743"/>
                <a:gd name="csY2" fmla="*/ 4159251 h 4390920"/>
                <a:gd name="csX3" fmla="*/ 521647 w 4146743"/>
                <a:gd name="csY3" fmla="*/ 3679191 h 4390920"/>
                <a:gd name="csX4" fmla="*/ 53017 w 4146743"/>
                <a:gd name="csY4" fmla="*/ 2753361 h 4390920"/>
                <a:gd name="csX5" fmla="*/ 53017 w 4146743"/>
                <a:gd name="csY5" fmla="*/ 1747521 h 4390920"/>
                <a:gd name="csX6" fmla="*/ 430207 w 4146743"/>
                <a:gd name="csY6" fmla="*/ 867411 h 4390920"/>
                <a:gd name="csX7" fmla="*/ 1081717 w 4146743"/>
                <a:gd name="csY7" fmla="*/ 307341 h 4390920"/>
                <a:gd name="csX8" fmla="*/ 1973257 w 4146743"/>
                <a:gd name="csY8" fmla="*/ 10161 h 4390920"/>
                <a:gd name="csX9" fmla="*/ 3024817 w 4146743"/>
                <a:gd name="csY9" fmla="*/ 135891 h 4390920"/>
                <a:gd name="csX10" fmla="*/ 3802057 w 4146743"/>
                <a:gd name="csY10" fmla="*/ 764541 h 4390920"/>
                <a:gd name="csX11" fmla="*/ 4144957 w 4146743"/>
                <a:gd name="csY11" fmla="*/ 1473201 h 4390920"/>
                <a:gd name="csX12" fmla="*/ 3916357 w 4146743"/>
                <a:gd name="csY12" fmla="*/ 2296161 h 4390920"/>
                <a:gd name="csX13" fmla="*/ 3482017 w 4146743"/>
                <a:gd name="csY13" fmla="*/ 2856231 h 4390920"/>
                <a:gd name="csX14" fmla="*/ 2887657 w 4146743"/>
                <a:gd name="csY14" fmla="*/ 2970531 h 4390920"/>
                <a:gd name="csX15" fmla="*/ 2361877 w 4146743"/>
                <a:gd name="csY15" fmla="*/ 2913381 h 4390920"/>
                <a:gd name="csX16" fmla="*/ 1881817 w 4146743"/>
                <a:gd name="csY16" fmla="*/ 3153411 h 4390920"/>
                <a:gd name="csX17" fmla="*/ 1836097 w 4146743"/>
                <a:gd name="csY17" fmla="*/ 3679191 h 4390920"/>
                <a:gd name="csX18" fmla="*/ 2396167 w 4146743"/>
                <a:gd name="csY18" fmla="*/ 4182111 h 4390920"/>
                <a:gd name="csX19" fmla="*/ 3154357 w 4146743"/>
                <a:gd name="csY19" fmla="*/ 4121151 h 4390920"/>
                <a:gd name="csX0" fmla="*/ 3154357 w 4146743"/>
                <a:gd name="csY0" fmla="*/ 4121151 h 4390920"/>
                <a:gd name="csX1" fmla="*/ 2350447 w 4146743"/>
                <a:gd name="csY1" fmla="*/ 4387851 h 4390920"/>
                <a:gd name="csX2" fmla="*/ 1253167 w 4146743"/>
                <a:gd name="csY2" fmla="*/ 4159251 h 4390920"/>
                <a:gd name="csX3" fmla="*/ 521647 w 4146743"/>
                <a:gd name="csY3" fmla="*/ 3679191 h 4390920"/>
                <a:gd name="csX4" fmla="*/ 53017 w 4146743"/>
                <a:gd name="csY4" fmla="*/ 2753361 h 4390920"/>
                <a:gd name="csX5" fmla="*/ 53017 w 4146743"/>
                <a:gd name="csY5" fmla="*/ 1747521 h 4390920"/>
                <a:gd name="csX6" fmla="*/ 430207 w 4146743"/>
                <a:gd name="csY6" fmla="*/ 867411 h 4390920"/>
                <a:gd name="csX7" fmla="*/ 1081717 w 4146743"/>
                <a:gd name="csY7" fmla="*/ 307341 h 4390920"/>
                <a:gd name="csX8" fmla="*/ 1973257 w 4146743"/>
                <a:gd name="csY8" fmla="*/ 10161 h 4390920"/>
                <a:gd name="csX9" fmla="*/ 3024817 w 4146743"/>
                <a:gd name="csY9" fmla="*/ 135891 h 4390920"/>
                <a:gd name="csX10" fmla="*/ 3802057 w 4146743"/>
                <a:gd name="csY10" fmla="*/ 764541 h 4390920"/>
                <a:gd name="csX11" fmla="*/ 4144957 w 4146743"/>
                <a:gd name="csY11" fmla="*/ 1473201 h 4390920"/>
                <a:gd name="csX12" fmla="*/ 3916357 w 4146743"/>
                <a:gd name="csY12" fmla="*/ 2296161 h 4390920"/>
                <a:gd name="csX13" fmla="*/ 3482017 w 4146743"/>
                <a:gd name="csY13" fmla="*/ 2856231 h 4390920"/>
                <a:gd name="csX14" fmla="*/ 2887657 w 4146743"/>
                <a:gd name="csY14" fmla="*/ 2970531 h 4390920"/>
                <a:gd name="csX15" fmla="*/ 2361877 w 4146743"/>
                <a:gd name="csY15" fmla="*/ 2913381 h 4390920"/>
                <a:gd name="csX16" fmla="*/ 1881817 w 4146743"/>
                <a:gd name="csY16" fmla="*/ 3153411 h 4390920"/>
                <a:gd name="csX17" fmla="*/ 1836097 w 4146743"/>
                <a:gd name="csY17" fmla="*/ 3679191 h 4390920"/>
                <a:gd name="csX18" fmla="*/ 2396167 w 4146743"/>
                <a:gd name="csY18" fmla="*/ 4182111 h 4390920"/>
                <a:gd name="csX19" fmla="*/ 3154357 w 4146743"/>
                <a:gd name="csY19" fmla="*/ 4121151 h 4390920"/>
                <a:gd name="csX0" fmla="*/ 3154357 w 4146743"/>
                <a:gd name="csY0" fmla="*/ 4121151 h 4389821"/>
                <a:gd name="csX1" fmla="*/ 2350447 w 4146743"/>
                <a:gd name="csY1" fmla="*/ 4387851 h 4389821"/>
                <a:gd name="csX2" fmla="*/ 1243642 w 4146743"/>
                <a:gd name="csY2" fmla="*/ 4197351 h 4389821"/>
                <a:gd name="csX3" fmla="*/ 521647 w 4146743"/>
                <a:gd name="csY3" fmla="*/ 3679191 h 4389821"/>
                <a:gd name="csX4" fmla="*/ 53017 w 4146743"/>
                <a:gd name="csY4" fmla="*/ 2753361 h 4389821"/>
                <a:gd name="csX5" fmla="*/ 53017 w 4146743"/>
                <a:gd name="csY5" fmla="*/ 1747521 h 4389821"/>
                <a:gd name="csX6" fmla="*/ 430207 w 4146743"/>
                <a:gd name="csY6" fmla="*/ 867411 h 4389821"/>
                <a:gd name="csX7" fmla="*/ 1081717 w 4146743"/>
                <a:gd name="csY7" fmla="*/ 307341 h 4389821"/>
                <a:gd name="csX8" fmla="*/ 1973257 w 4146743"/>
                <a:gd name="csY8" fmla="*/ 10161 h 4389821"/>
                <a:gd name="csX9" fmla="*/ 3024817 w 4146743"/>
                <a:gd name="csY9" fmla="*/ 135891 h 4389821"/>
                <a:gd name="csX10" fmla="*/ 3802057 w 4146743"/>
                <a:gd name="csY10" fmla="*/ 764541 h 4389821"/>
                <a:gd name="csX11" fmla="*/ 4144957 w 4146743"/>
                <a:gd name="csY11" fmla="*/ 1473201 h 4389821"/>
                <a:gd name="csX12" fmla="*/ 3916357 w 4146743"/>
                <a:gd name="csY12" fmla="*/ 2296161 h 4389821"/>
                <a:gd name="csX13" fmla="*/ 3482017 w 4146743"/>
                <a:gd name="csY13" fmla="*/ 2856231 h 4389821"/>
                <a:gd name="csX14" fmla="*/ 2887657 w 4146743"/>
                <a:gd name="csY14" fmla="*/ 2970531 h 4389821"/>
                <a:gd name="csX15" fmla="*/ 2361877 w 4146743"/>
                <a:gd name="csY15" fmla="*/ 2913381 h 4389821"/>
                <a:gd name="csX16" fmla="*/ 1881817 w 4146743"/>
                <a:gd name="csY16" fmla="*/ 3153411 h 4389821"/>
                <a:gd name="csX17" fmla="*/ 1836097 w 4146743"/>
                <a:gd name="csY17" fmla="*/ 3679191 h 4389821"/>
                <a:gd name="csX18" fmla="*/ 2396167 w 4146743"/>
                <a:gd name="csY18" fmla="*/ 4182111 h 4389821"/>
                <a:gd name="csX19" fmla="*/ 3154357 w 4146743"/>
                <a:gd name="csY19" fmla="*/ 4121151 h 4389821"/>
                <a:gd name="csX0" fmla="*/ 3154357 w 4146743"/>
                <a:gd name="csY0" fmla="*/ 4121151 h 4389821"/>
                <a:gd name="csX1" fmla="*/ 2350447 w 4146743"/>
                <a:gd name="csY1" fmla="*/ 4387851 h 4389821"/>
                <a:gd name="csX2" fmla="*/ 1243642 w 4146743"/>
                <a:gd name="csY2" fmla="*/ 4197351 h 4389821"/>
                <a:gd name="csX3" fmla="*/ 521647 w 4146743"/>
                <a:gd name="csY3" fmla="*/ 3679191 h 4389821"/>
                <a:gd name="csX4" fmla="*/ 53017 w 4146743"/>
                <a:gd name="csY4" fmla="*/ 2753361 h 4389821"/>
                <a:gd name="csX5" fmla="*/ 53017 w 4146743"/>
                <a:gd name="csY5" fmla="*/ 1747521 h 4389821"/>
                <a:gd name="csX6" fmla="*/ 430207 w 4146743"/>
                <a:gd name="csY6" fmla="*/ 867411 h 4389821"/>
                <a:gd name="csX7" fmla="*/ 1081717 w 4146743"/>
                <a:gd name="csY7" fmla="*/ 307341 h 4389821"/>
                <a:gd name="csX8" fmla="*/ 1973257 w 4146743"/>
                <a:gd name="csY8" fmla="*/ 10161 h 4389821"/>
                <a:gd name="csX9" fmla="*/ 3024817 w 4146743"/>
                <a:gd name="csY9" fmla="*/ 135891 h 4389821"/>
                <a:gd name="csX10" fmla="*/ 3802057 w 4146743"/>
                <a:gd name="csY10" fmla="*/ 764541 h 4389821"/>
                <a:gd name="csX11" fmla="*/ 4144957 w 4146743"/>
                <a:gd name="csY11" fmla="*/ 1473201 h 4389821"/>
                <a:gd name="csX12" fmla="*/ 3916357 w 4146743"/>
                <a:gd name="csY12" fmla="*/ 2296161 h 4389821"/>
                <a:gd name="csX13" fmla="*/ 3482017 w 4146743"/>
                <a:gd name="csY13" fmla="*/ 2856231 h 4389821"/>
                <a:gd name="csX14" fmla="*/ 2887657 w 4146743"/>
                <a:gd name="csY14" fmla="*/ 2970531 h 4389821"/>
                <a:gd name="csX15" fmla="*/ 2361877 w 4146743"/>
                <a:gd name="csY15" fmla="*/ 2913381 h 4389821"/>
                <a:gd name="csX16" fmla="*/ 1881817 w 4146743"/>
                <a:gd name="csY16" fmla="*/ 3153411 h 4389821"/>
                <a:gd name="csX17" fmla="*/ 1836097 w 4146743"/>
                <a:gd name="csY17" fmla="*/ 3679191 h 4389821"/>
                <a:gd name="csX18" fmla="*/ 2396167 w 4146743"/>
                <a:gd name="csY18" fmla="*/ 4182111 h 4389821"/>
                <a:gd name="csX19" fmla="*/ 3154357 w 4146743"/>
                <a:gd name="csY19" fmla="*/ 4121151 h 4389821"/>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29723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97232 w 4146743"/>
                <a:gd name="csY19" fmla="*/ 4073526 h 4392014"/>
                <a:gd name="csX0" fmla="*/ 3240082 w 4146743"/>
                <a:gd name="csY0" fmla="*/ 4016376 h 4395074"/>
                <a:gd name="csX1" fmla="*/ 2350447 w 4146743"/>
                <a:gd name="csY1" fmla="*/ 4387851 h 4395074"/>
                <a:gd name="csX2" fmla="*/ 1243642 w 4146743"/>
                <a:gd name="csY2" fmla="*/ 4197351 h 4395074"/>
                <a:gd name="csX3" fmla="*/ 521647 w 4146743"/>
                <a:gd name="csY3" fmla="*/ 3679191 h 4395074"/>
                <a:gd name="csX4" fmla="*/ 53017 w 4146743"/>
                <a:gd name="csY4" fmla="*/ 2753361 h 4395074"/>
                <a:gd name="csX5" fmla="*/ 53017 w 4146743"/>
                <a:gd name="csY5" fmla="*/ 1747521 h 4395074"/>
                <a:gd name="csX6" fmla="*/ 430207 w 4146743"/>
                <a:gd name="csY6" fmla="*/ 867411 h 4395074"/>
                <a:gd name="csX7" fmla="*/ 1081717 w 4146743"/>
                <a:gd name="csY7" fmla="*/ 307341 h 4395074"/>
                <a:gd name="csX8" fmla="*/ 1973257 w 4146743"/>
                <a:gd name="csY8" fmla="*/ 10161 h 4395074"/>
                <a:gd name="csX9" fmla="*/ 3024817 w 4146743"/>
                <a:gd name="csY9" fmla="*/ 135891 h 4395074"/>
                <a:gd name="csX10" fmla="*/ 3802057 w 4146743"/>
                <a:gd name="csY10" fmla="*/ 764541 h 4395074"/>
                <a:gd name="csX11" fmla="*/ 4144957 w 4146743"/>
                <a:gd name="csY11" fmla="*/ 1473201 h 4395074"/>
                <a:gd name="csX12" fmla="*/ 3916357 w 4146743"/>
                <a:gd name="csY12" fmla="*/ 2296161 h 4395074"/>
                <a:gd name="csX13" fmla="*/ 3482017 w 4146743"/>
                <a:gd name="csY13" fmla="*/ 2856231 h 4395074"/>
                <a:gd name="csX14" fmla="*/ 2887657 w 4146743"/>
                <a:gd name="csY14" fmla="*/ 2970531 h 4395074"/>
                <a:gd name="csX15" fmla="*/ 2361877 w 4146743"/>
                <a:gd name="csY15" fmla="*/ 2913381 h 4395074"/>
                <a:gd name="csX16" fmla="*/ 1881817 w 4146743"/>
                <a:gd name="csY16" fmla="*/ 3153411 h 4395074"/>
                <a:gd name="csX17" fmla="*/ 1836097 w 4146743"/>
                <a:gd name="csY17" fmla="*/ 3679191 h 4395074"/>
                <a:gd name="csX18" fmla="*/ 2396167 w 4146743"/>
                <a:gd name="csY18" fmla="*/ 4182111 h 4395074"/>
                <a:gd name="csX19" fmla="*/ 3240082 w 4146743"/>
                <a:gd name="csY19" fmla="*/ 4016376 h 439507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4146743" h="4392014">
                  <a:moveTo>
                    <a:pt x="3240082" y="4073526"/>
                  </a:moveTo>
                  <a:cubicBezTo>
                    <a:pt x="2893372" y="4300221"/>
                    <a:pt x="2683187" y="4367214"/>
                    <a:pt x="2350447" y="4387851"/>
                  </a:cubicBezTo>
                  <a:cubicBezTo>
                    <a:pt x="2017707" y="4408488"/>
                    <a:pt x="1538917" y="4353561"/>
                    <a:pt x="1243642" y="4197351"/>
                  </a:cubicBezTo>
                  <a:cubicBezTo>
                    <a:pt x="948367" y="4041141"/>
                    <a:pt x="720084" y="3919856"/>
                    <a:pt x="521647" y="3679191"/>
                  </a:cubicBezTo>
                  <a:cubicBezTo>
                    <a:pt x="323210" y="3438526"/>
                    <a:pt x="131122" y="3075306"/>
                    <a:pt x="53017" y="2753361"/>
                  </a:cubicBezTo>
                  <a:cubicBezTo>
                    <a:pt x="-25088" y="2431416"/>
                    <a:pt x="-9848" y="2061846"/>
                    <a:pt x="53017" y="1747521"/>
                  </a:cubicBezTo>
                  <a:cubicBezTo>
                    <a:pt x="115882" y="1433196"/>
                    <a:pt x="258757" y="1107441"/>
                    <a:pt x="430207" y="867411"/>
                  </a:cubicBezTo>
                  <a:cubicBezTo>
                    <a:pt x="601657" y="627381"/>
                    <a:pt x="824542" y="450216"/>
                    <a:pt x="1081717" y="307341"/>
                  </a:cubicBezTo>
                  <a:cubicBezTo>
                    <a:pt x="1338892" y="164466"/>
                    <a:pt x="1649407" y="38736"/>
                    <a:pt x="1973257" y="10161"/>
                  </a:cubicBezTo>
                  <a:cubicBezTo>
                    <a:pt x="2297107" y="-18414"/>
                    <a:pt x="2720017" y="10161"/>
                    <a:pt x="3024817" y="135891"/>
                  </a:cubicBezTo>
                  <a:cubicBezTo>
                    <a:pt x="3329617" y="261621"/>
                    <a:pt x="3615367" y="541656"/>
                    <a:pt x="3802057" y="764541"/>
                  </a:cubicBezTo>
                  <a:cubicBezTo>
                    <a:pt x="3988747" y="987426"/>
                    <a:pt x="4125907" y="1217931"/>
                    <a:pt x="4144957" y="1473201"/>
                  </a:cubicBezTo>
                  <a:cubicBezTo>
                    <a:pt x="4164007" y="1728471"/>
                    <a:pt x="4026847" y="2065656"/>
                    <a:pt x="3916357" y="2296161"/>
                  </a:cubicBezTo>
                  <a:cubicBezTo>
                    <a:pt x="3805867" y="2526666"/>
                    <a:pt x="3653467" y="2743836"/>
                    <a:pt x="3482017" y="2856231"/>
                  </a:cubicBezTo>
                  <a:cubicBezTo>
                    <a:pt x="3310567" y="2968626"/>
                    <a:pt x="3074347" y="2961006"/>
                    <a:pt x="2887657" y="2970531"/>
                  </a:cubicBezTo>
                  <a:cubicBezTo>
                    <a:pt x="2700967" y="2980056"/>
                    <a:pt x="2529517" y="2882901"/>
                    <a:pt x="2361877" y="2913381"/>
                  </a:cubicBezTo>
                  <a:cubicBezTo>
                    <a:pt x="2194237" y="2943861"/>
                    <a:pt x="1969447" y="3025776"/>
                    <a:pt x="1881817" y="3153411"/>
                  </a:cubicBezTo>
                  <a:cubicBezTo>
                    <a:pt x="1794187" y="3281046"/>
                    <a:pt x="1750372" y="3507741"/>
                    <a:pt x="1836097" y="3679191"/>
                  </a:cubicBezTo>
                  <a:cubicBezTo>
                    <a:pt x="1921822" y="3850641"/>
                    <a:pt x="2159947" y="4134486"/>
                    <a:pt x="2396167" y="4182111"/>
                  </a:cubicBezTo>
                  <a:cubicBezTo>
                    <a:pt x="2645722" y="4243071"/>
                    <a:pt x="2828602" y="4193541"/>
                    <a:pt x="3240082" y="4073526"/>
                  </a:cubicBezTo>
                  <a:close/>
                </a:path>
              </a:pathLst>
            </a:cu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063ABE-7546-8EB2-1690-52C42F70E6EC}"/>
                </a:ext>
              </a:extLst>
            </p:cNvPr>
            <p:cNvSpPr/>
            <p:nvPr/>
          </p:nvSpPr>
          <p:spPr>
            <a:xfrm>
              <a:off x="4136358" y="2294826"/>
              <a:ext cx="871284" cy="87128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381F591-9BA5-F290-A127-1C455BDB2CDE}"/>
              </a:ext>
            </a:extLst>
          </p:cNvPr>
          <p:cNvSpPr txBox="1"/>
          <p:nvPr/>
        </p:nvSpPr>
        <p:spPr>
          <a:xfrm>
            <a:off x="119040" y="80010"/>
            <a:ext cx="1859805" cy="461665"/>
          </a:xfrm>
          <a:prstGeom prst="rect">
            <a:avLst/>
          </a:prstGeom>
          <a:noFill/>
        </p:spPr>
        <p:txBody>
          <a:bodyPr wrap="none" rtlCol="0">
            <a:spAutoFit/>
          </a:bodyPr>
          <a:lstStyle/>
          <a:p>
            <a:r>
              <a:rPr lang="en-US" sz="2400" dirty="0"/>
              <a:t>Conclusions</a:t>
            </a:r>
          </a:p>
        </p:txBody>
      </p:sp>
    </p:spTree>
    <p:extLst>
      <p:ext uri="{BB962C8B-B14F-4D97-AF65-F5344CB8AC3E}">
        <p14:creationId xmlns:p14="http://schemas.microsoft.com/office/powerpoint/2010/main" val="409676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7DF6A-5658-04F5-DFFB-41557D6631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9B63C1-1CBB-F53E-71F0-F044090B5FFE}"/>
              </a:ext>
            </a:extLst>
          </p:cNvPr>
          <p:cNvSpPr txBox="1"/>
          <p:nvPr/>
        </p:nvSpPr>
        <p:spPr>
          <a:xfrm>
            <a:off x="733252" y="1104027"/>
            <a:ext cx="7677496" cy="1384995"/>
          </a:xfrm>
          <a:prstGeom prst="rect">
            <a:avLst/>
          </a:prstGeom>
          <a:noFill/>
        </p:spPr>
        <p:txBody>
          <a:bodyPr wrap="square" rtlCol="0">
            <a:spAutoFit/>
          </a:bodyPr>
          <a:lstStyle/>
          <a:p>
            <a:pPr fontAlgn="base"/>
            <a:r>
              <a:rPr lang="en-US" sz="2800" dirty="0"/>
              <a:t>Many BIY parents are afraid that too much screen time (game, social media, and AI apps) are hurting their kids.</a:t>
            </a:r>
          </a:p>
        </p:txBody>
      </p:sp>
      <p:sp>
        <p:nvSpPr>
          <p:cNvPr id="6" name="Rectangle 5">
            <a:extLst>
              <a:ext uri="{FF2B5EF4-FFF2-40B4-BE49-F238E27FC236}">
                <a16:creationId xmlns:a16="http://schemas.microsoft.com/office/drawing/2014/main" id="{75DFD927-5723-68C1-C550-9D1BC0FFE39F}"/>
              </a:ext>
            </a:extLst>
          </p:cNvPr>
          <p:cNvSpPr/>
          <p:nvPr/>
        </p:nvSpPr>
        <p:spPr>
          <a:xfrm>
            <a:off x="733252" y="415581"/>
            <a:ext cx="2776081" cy="769441"/>
          </a:xfrm>
          <a:prstGeom prst="rect">
            <a:avLst/>
          </a:prstGeom>
          <a:noFill/>
        </p:spPr>
        <p:txBody>
          <a:bodyPr wrap="none" lIns="91440" tIns="45720" rIns="91440" bIns="45720">
            <a:spAutoFit/>
          </a:bodyPr>
          <a:lstStyle/>
          <a:p>
            <a:r>
              <a:rPr lang="en-US" sz="4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Problem</a:t>
            </a:r>
            <a:r>
              <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rPr>
              <a:t> 2</a:t>
            </a:r>
            <a:endParaRPr lang="en-US" sz="4400" b="1" cap="none" spc="0" dirty="0">
              <a:ln w="12700">
                <a:solidFill>
                  <a:schemeClr val="accent3">
                    <a:lumMod val="50000"/>
                  </a:schemeClr>
                </a:solidFill>
                <a:prstDash val="solid"/>
              </a:ln>
              <a:solidFill>
                <a:srgbClr val="92D050"/>
              </a:solidFill>
              <a:effectLst>
                <a:innerShdw blurRad="177800">
                  <a:schemeClr val="accent3">
                    <a:lumMod val="50000"/>
                  </a:schemeClr>
                </a:innerShdw>
              </a:effectLst>
            </a:endParaRPr>
          </a:p>
        </p:txBody>
      </p:sp>
      <p:sp>
        <p:nvSpPr>
          <p:cNvPr id="2" name="TextBox 1">
            <a:extLst>
              <a:ext uri="{FF2B5EF4-FFF2-40B4-BE49-F238E27FC236}">
                <a16:creationId xmlns:a16="http://schemas.microsoft.com/office/drawing/2014/main" id="{27F4EF72-B1CE-C0DD-7CF8-4FBCC47097C3}"/>
              </a:ext>
            </a:extLst>
          </p:cNvPr>
          <p:cNvSpPr txBox="1"/>
          <p:nvPr/>
        </p:nvSpPr>
        <p:spPr>
          <a:xfrm>
            <a:off x="733252" y="3235420"/>
            <a:ext cx="7976181" cy="2246769"/>
          </a:xfrm>
          <a:prstGeom prst="rect">
            <a:avLst/>
          </a:prstGeom>
          <a:noFill/>
        </p:spPr>
        <p:txBody>
          <a:bodyPr wrap="square" rtlCol="0">
            <a:spAutoFit/>
          </a:bodyPr>
          <a:lstStyle/>
          <a:p>
            <a:pPr fontAlgn="base"/>
            <a:r>
              <a:rPr lang="en-US" sz="2800" dirty="0"/>
              <a:t>Create a web page that convinces BIY customers / parents that we are preparing their kids to use technology wisely.  And that new tools are likely to do far more good than bad if we prepare the next generation of builders properly.</a:t>
            </a:r>
            <a:endParaRPr lang="en-US" sz="2800" b="1" dirty="0"/>
          </a:p>
        </p:txBody>
      </p:sp>
      <p:sp>
        <p:nvSpPr>
          <p:cNvPr id="3" name="Rectangle 2">
            <a:extLst>
              <a:ext uri="{FF2B5EF4-FFF2-40B4-BE49-F238E27FC236}">
                <a16:creationId xmlns:a16="http://schemas.microsoft.com/office/drawing/2014/main" id="{B826B1DA-50C0-8B6D-BB0E-F55B0E1B39C5}"/>
              </a:ext>
            </a:extLst>
          </p:cNvPr>
          <p:cNvSpPr/>
          <p:nvPr/>
        </p:nvSpPr>
        <p:spPr>
          <a:xfrm>
            <a:off x="733252" y="2525380"/>
            <a:ext cx="2183611" cy="769441"/>
          </a:xfrm>
          <a:prstGeom prst="rect">
            <a:avLst/>
          </a:prstGeom>
          <a:noFill/>
        </p:spPr>
        <p:txBody>
          <a:bodyPr wrap="none" lIns="91440" tIns="45720" rIns="91440" bIns="45720">
            <a:spAutoFit/>
          </a:bodyPr>
          <a:lstStyle/>
          <a:p>
            <a:r>
              <a:rPr lang="en-US" sz="4400" b="1" dirty="0">
                <a:ln w="12700">
                  <a:solidFill>
                    <a:schemeClr val="accent3">
                      <a:lumMod val="50000"/>
                    </a:schemeClr>
                  </a:solidFill>
                  <a:prstDash val="solid"/>
                </a:ln>
                <a:solidFill>
                  <a:srgbClr val="92D050"/>
                </a:solidFill>
                <a:effectLst>
                  <a:innerShdw blurRad="177800">
                    <a:schemeClr val="accent3">
                      <a:lumMod val="50000"/>
                    </a:schemeClr>
                  </a:innerShdw>
                </a:effectLst>
              </a:rPr>
              <a:t>Mission</a:t>
            </a:r>
            <a:endParaRPr lang="en-US" sz="4400" b="1" cap="none" spc="0" dirty="0">
              <a:ln w="12700">
                <a:solidFill>
                  <a:schemeClr val="accent3">
                    <a:lumMod val="50000"/>
                  </a:schemeClr>
                </a:solidFill>
                <a:prstDash val="solid"/>
              </a:ln>
              <a:solidFill>
                <a:srgbClr val="92D050"/>
              </a:solidFill>
              <a:effectLst>
                <a:innerShdw blurRad="177800">
                  <a:schemeClr val="accent3">
                    <a:lumMod val="50000"/>
                  </a:schemeClr>
                </a:innerShdw>
              </a:effectLst>
            </a:endParaRPr>
          </a:p>
        </p:txBody>
      </p:sp>
      <p:sp>
        <p:nvSpPr>
          <p:cNvPr id="5" name="TextBox 4">
            <a:extLst>
              <a:ext uri="{FF2B5EF4-FFF2-40B4-BE49-F238E27FC236}">
                <a16:creationId xmlns:a16="http://schemas.microsoft.com/office/drawing/2014/main" id="{C19DD925-2C6D-6850-3D9E-9CA78C40C2E4}"/>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Tree>
    <p:extLst>
      <p:ext uri="{BB962C8B-B14F-4D97-AF65-F5344CB8AC3E}">
        <p14:creationId xmlns:p14="http://schemas.microsoft.com/office/powerpoint/2010/main" val="2206440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889A-76D6-07C5-7F68-7BA1BD4CC4F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69B87A-BCA6-083F-67BC-B7276496CA58}"/>
              </a:ext>
            </a:extLst>
          </p:cNvPr>
          <p:cNvSpPr/>
          <p:nvPr/>
        </p:nvSpPr>
        <p:spPr>
          <a:xfrm>
            <a:off x="2231425" y="379367"/>
            <a:ext cx="4360489"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Build-It-Yourself</a:t>
            </a:r>
          </a:p>
        </p:txBody>
      </p:sp>
      <p:sp>
        <p:nvSpPr>
          <p:cNvPr id="22" name="TextBox 21">
            <a:extLst>
              <a:ext uri="{FF2B5EF4-FFF2-40B4-BE49-F238E27FC236}">
                <a16:creationId xmlns:a16="http://schemas.microsoft.com/office/drawing/2014/main" id="{12FCA015-288D-7DEC-466C-61F1DF5C730E}"/>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8" name="TextBox 7">
            <a:extLst>
              <a:ext uri="{FF2B5EF4-FFF2-40B4-BE49-F238E27FC236}">
                <a16:creationId xmlns:a16="http://schemas.microsoft.com/office/drawing/2014/main" id="{D2A9DC02-ACFE-6A0F-6AAF-80007203B11A}"/>
              </a:ext>
            </a:extLst>
          </p:cNvPr>
          <p:cNvSpPr txBox="1"/>
          <p:nvPr/>
        </p:nvSpPr>
        <p:spPr>
          <a:xfrm>
            <a:off x="1348428" y="1464248"/>
            <a:ext cx="6728771" cy="2554545"/>
          </a:xfrm>
          <a:prstGeom prst="rect">
            <a:avLst/>
          </a:prstGeom>
          <a:noFill/>
        </p:spPr>
        <p:txBody>
          <a:bodyPr wrap="square" rtlCol="0">
            <a:spAutoFit/>
          </a:bodyPr>
          <a:lstStyle/>
          <a:p>
            <a:r>
              <a:rPr lang="en-US" sz="3200" dirty="0"/>
              <a:t>BIY believes that large majority of people want to build machines that:</a:t>
            </a:r>
          </a:p>
          <a:p>
            <a:pPr marL="514350" indent="-514350">
              <a:buFont typeface="+mj-lt"/>
              <a:buAutoNum type="arabicPeriod"/>
            </a:pPr>
            <a:r>
              <a:rPr lang="en-US" sz="3200" dirty="0"/>
              <a:t>Enable more freedom.</a:t>
            </a:r>
          </a:p>
          <a:p>
            <a:pPr marL="514350" indent="-514350">
              <a:buFont typeface="+mj-lt"/>
              <a:buAutoNum type="arabicPeriod"/>
            </a:pPr>
            <a:r>
              <a:rPr lang="en-US" sz="3200" dirty="0"/>
              <a:t>Benefit the most people.</a:t>
            </a:r>
          </a:p>
          <a:p>
            <a:pPr marL="514350" indent="-514350">
              <a:buFont typeface="+mj-lt"/>
              <a:buAutoNum type="arabicPeriod"/>
            </a:pPr>
            <a:endParaRPr lang="en-US" sz="3200" dirty="0"/>
          </a:p>
        </p:txBody>
      </p:sp>
      <p:sp>
        <p:nvSpPr>
          <p:cNvPr id="9" name="TextBox 8">
            <a:extLst>
              <a:ext uri="{FF2B5EF4-FFF2-40B4-BE49-F238E27FC236}">
                <a16:creationId xmlns:a16="http://schemas.microsoft.com/office/drawing/2014/main" id="{D7BB161A-0519-E460-D033-CA89F5C0E035}"/>
              </a:ext>
            </a:extLst>
          </p:cNvPr>
          <p:cNvSpPr txBox="1"/>
          <p:nvPr/>
        </p:nvSpPr>
        <p:spPr>
          <a:xfrm>
            <a:off x="119040" y="80010"/>
            <a:ext cx="1859805" cy="461665"/>
          </a:xfrm>
          <a:prstGeom prst="rect">
            <a:avLst/>
          </a:prstGeom>
          <a:noFill/>
        </p:spPr>
        <p:txBody>
          <a:bodyPr wrap="none" rtlCol="0">
            <a:spAutoFit/>
          </a:bodyPr>
          <a:lstStyle/>
          <a:p>
            <a:r>
              <a:rPr lang="en-US" sz="2400" dirty="0"/>
              <a:t>Conclusions</a:t>
            </a:r>
          </a:p>
        </p:txBody>
      </p:sp>
    </p:spTree>
    <p:extLst>
      <p:ext uri="{BB962C8B-B14F-4D97-AF65-F5344CB8AC3E}">
        <p14:creationId xmlns:p14="http://schemas.microsoft.com/office/powerpoint/2010/main" val="357149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40DB0-78F4-9CFC-0889-23A74DAA9B3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A72F86-8C13-493B-5D39-CAF6D0B65468}"/>
              </a:ext>
            </a:extLst>
          </p:cNvPr>
          <p:cNvSpPr/>
          <p:nvPr/>
        </p:nvSpPr>
        <p:spPr>
          <a:xfrm>
            <a:off x="2231425" y="379367"/>
            <a:ext cx="4360489"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Build-It-Yourself</a:t>
            </a:r>
          </a:p>
        </p:txBody>
      </p:sp>
      <p:sp>
        <p:nvSpPr>
          <p:cNvPr id="22" name="TextBox 21">
            <a:extLst>
              <a:ext uri="{FF2B5EF4-FFF2-40B4-BE49-F238E27FC236}">
                <a16:creationId xmlns:a16="http://schemas.microsoft.com/office/drawing/2014/main" id="{C6C07BA2-0243-9D14-6FFA-85EBE5E0F6A2}"/>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8" name="TextBox 7">
            <a:extLst>
              <a:ext uri="{FF2B5EF4-FFF2-40B4-BE49-F238E27FC236}">
                <a16:creationId xmlns:a16="http://schemas.microsoft.com/office/drawing/2014/main" id="{2CEA8597-3054-B6A4-1259-7715B710737C}"/>
              </a:ext>
            </a:extLst>
          </p:cNvPr>
          <p:cNvSpPr txBox="1"/>
          <p:nvPr/>
        </p:nvSpPr>
        <p:spPr>
          <a:xfrm>
            <a:off x="1207613" y="1148808"/>
            <a:ext cx="6728771" cy="1077218"/>
          </a:xfrm>
          <a:prstGeom prst="rect">
            <a:avLst/>
          </a:prstGeom>
          <a:noFill/>
        </p:spPr>
        <p:txBody>
          <a:bodyPr wrap="square" rtlCol="0">
            <a:spAutoFit/>
          </a:bodyPr>
          <a:lstStyle/>
          <a:p>
            <a:pPr algn="ctr"/>
            <a:r>
              <a:rPr lang="en-US" sz="3200" dirty="0"/>
              <a:t>Thoughtful integration of art, nature, and technology.</a:t>
            </a:r>
          </a:p>
        </p:txBody>
      </p:sp>
      <p:sp>
        <p:nvSpPr>
          <p:cNvPr id="9" name="TextBox 8">
            <a:extLst>
              <a:ext uri="{FF2B5EF4-FFF2-40B4-BE49-F238E27FC236}">
                <a16:creationId xmlns:a16="http://schemas.microsoft.com/office/drawing/2014/main" id="{2CAB3599-33B2-FAA6-E30A-4474FACC66F6}"/>
              </a:ext>
            </a:extLst>
          </p:cNvPr>
          <p:cNvSpPr txBox="1"/>
          <p:nvPr/>
        </p:nvSpPr>
        <p:spPr>
          <a:xfrm>
            <a:off x="119040" y="80010"/>
            <a:ext cx="1859805" cy="461665"/>
          </a:xfrm>
          <a:prstGeom prst="rect">
            <a:avLst/>
          </a:prstGeom>
          <a:noFill/>
        </p:spPr>
        <p:txBody>
          <a:bodyPr wrap="none" rtlCol="0">
            <a:spAutoFit/>
          </a:bodyPr>
          <a:lstStyle/>
          <a:p>
            <a:r>
              <a:rPr lang="en-US" sz="2400" dirty="0"/>
              <a:t>Conclusions</a:t>
            </a:r>
          </a:p>
        </p:txBody>
      </p:sp>
      <p:pic>
        <p:nvPicPr>
          <p:cNvPr id="3" name="Picture 2" descr="A city with trees and wind turbines&#10;&#10;AI-generated content may be incorrect.">
            <a:extLst>
              <a:ext uri="{FF2B5EF4-FFF2-40B4-BE49-F238E27FC236}">
                <a16:creationId xmlns:a16="http://schemas.microsoft.com/office/drawing/2014/main" id="{AC0372EA-AFD1-2D88-ADF2-A57B3638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63" y="2443457"/>
            <a:ext cx="5741670" cy="3827780"/>
          </a:xfrm>
          <a:prstGeom prst="rect">
            <a:avLst/>
          </a:prstGeom>
        </p:spPr>
      </p:pic>
    </p:spTree>
    <p:extLst>
      <p:ext uri="{BB962C8B-B14F-4D97-AF65-F5344CB8AC3E}">
        <p14:creationId xmlns:p14="http://schemas.microsoft.com/office/powerpoint/2010/main" val="3073510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D9AB-A90B-7CBB-986F-D0236D420CC3}"/>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387A7298-1B05-80C8-F116-9FA931409AE3}"/>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3" name="TextBox 2">
            <a:extLst>
              <a:ext uri="{FF2B5EF4-FFF2-40B4-BE49-F238E27FC236}">
                <a16:creationId xmlns:a16="http://schemas.microsoft.com/office/drawing/2014/main" id="{B3B6E7ED-C989-DE19-4E0E-8C6867A57462}"/>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pic>
        <p:nvPicPr>
          <p:cNvPr id="4" name="Picture 3" descr="A robot standing on a scale with a globe on it&#10;&#10;AI-generated content may be incorrect.">
            <a:extLst>
              <a:ext uri="{FF2B5EF4-FFF2-40B4-BE49-F238E27FC236}">
                <a16:creationId xmlns:a16="http://schemas.microsoft.com/office/drawing/2014/main" id="{6837E22D-8844-0CB6-9AC5-F40F4F053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028" y="2606301"/>
            <a:ext cx="6225940" cy="3502092"/>
          </a:xfrm>
          <a:prstGeom prst="rect">
            <a:avLst/>
          </a:prstGeom>
        </p:spPr>
      </p:pic>
      <p:sp>
        <p:nvSpPr>
          <p:cNvPr id="5" name="Rectangle 4">
            <a:extLst>
              <a:ext uri="{FF2B5EF4-FFF2-40B4-BE49-F238E27FC236}">
                <a16:creationId xmlns:a16="http://schemas.microsoft.com/office/drawing/2014/main" id="{AD847AB6-481E-4697-2B37-ABE785C0A6EC}"/>
              </a:ext>
            </a:extLst>
          </p:cNvPr>
          <p:cNvSpPr/>
          <p:nvPr/>
        </p:nvSpPr>
        <p:spPr>
          <a:xfrm>
            <a:off x="2231425" y="379367"/>
            <a:ext cx="4360489"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Build-It-Yourself</a:t>
            </a:r>
          </a:p>
        </p:txBody>
      </p:sp>
      <p:sp>
        <p:nvSpPr>
          <p:cNvPr id="7" name="TextBox 6">
            <a:extLst>
              <a:ext uri="{FF2B5EF4-FFF2-40B4-BE49-F238E27FC236}">
                <a16:creationId xmlns:a16="http://schemas.microsoft.com/office/drawing/2014/main" id="{A4FB00D2-0C09-02D2-C855-B7F652E4CC2B}"/>
              </a:ext>
            </a:extLst>
          </p:cNvPr>
          <p:cNvSpPr txBox="1"/>
          <p:nvPr/>
        </p:nvSpPr>
        <p:spPr>
          <a:xfrm>
            <a:off x="1207613" y="1148808"/>
            <a:ext cx="6728771" cy="1077218"/>
          </a:xfrm>
          <a:prstGeom prst="rect">
            <a:avLst/>
          </a:prstGeom>
          <a:noFill/>
        </p:spPr>
        <p:txBody>
          <a:bodyPr wrap="square" rtlCol="0">
            <a:spAutoFit/>
          </a:bodyPr>
          <a:lstStyle/>
          <a:p>
            <a:pPr algn="ctr"/>
            <a:r>
              <a:rPr lang="en-US" sz="3200" dirty="0"/>
              <a:t>Embrace technology to make the world even better.</a:t>
            </a:r>
          </a:p>
        </p:txBody>
      </p:sp>
    </p:spTree>
    <p:extLst>
      <p:ext uri="{BB962C8B-B14F-4D97-AF65-F5344CB8AC3E}">
        <p14:creationId xmlns:p14="http://schemas.microsoft.com/office/powerpoint/2010/main" val="1442376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66C4-F19B-00FB-1865-1A1B16B2BD1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D4826E-1573-3475-A672-345E6948D3FC}"/>
              </a:ext>
            </a:extLst>
          </p:cNvPr>
          <p:cNvSpPr/>
          <p:nvPr/>
        </p:nvSpPr>
        <p:spPr>
          <a:xfrm>
            <a:off x="3256160" y="379367"/>
            <a:ext cx="2311017"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Stability</a:t>
            </a:r>
          </a:p>
        </p:txBody>
      </p:sp>
      <p:grpSp>
        <p:nvGrpSpPr>
          <p:cNvPr id="21" name="Group 20">
            <a:extLst>
              <a:ext uri="{FF2B5EF4-FFF2-40B4-BE49-F238E27FC236}">
                <a16:creationId xmlns:a16="http://schemas.microsoft.com/office/drawing/2014/main" id="{A40CDC91-CA9B-DA82-E204-FE555B218E02}"/>
              </a:ext>
            </a:extLst>
          </p:cNvPr>
          <p:cNvGrpSpPr/>
          <p:nvPr/>
        </p:nvGrpSpPr>
        <p:grpSpPr>
          <a:xfrm>
            <a:off x="1454806" y="1368636"/>
            <a:ext cx="6063594" cy="4841664"/>
            <a:chOff x="1619906" y="1418051"/>
            <a:chExt cx="6202172" cy="5346700"/>
          </a:xfrm>
        </p:grpSpPr>
        <p:grpSp>
          <p:nvGrpSpPr>
            <p:cNvPr id="17" name="Group 16">
              <a:extLst>
                <a:ext uri="{FF2B5EF4-FFF2-40B4-BE49-F238E27FC236}">
                  <a16:creationId xmlns:a16="http://schemas.microsoft.com/office/drawing/2014/main" id="{D114C559-6033-CF4C-17CA-F28DD7C7FD55}"/>
                </a:ext>
              </a:extLst>
            </p:cNvPr>
            <p:cNvGrpSpPr/>
            <p:nvPr/>
          </p:nvGrpSpPr>
          <p:grpSpPr>
            <a:xfrm>
              <a:off x="1619906" y="1418051"/>
              <a:ext cx="6202172" cy="5346700"/>
              <a:chOff x="2839562" y="1811751"/>
              <a:chExt cx="6202172" cy="5346700"/>
            </a:xfrm>
          </p:grpSpPr>
          <p:sp>
            <p:nvSpPr>
              <p:cNvPr id="15" name="Isosceles Triangle 14">
                <a:extLst>
                  <a:ext uri="{FF2B5EF4-FFF2-40B4-BE49-F238E27FC236}">
                    <a16:creationId xmlns:a16="http://schemas.microsoft.com/office/drawing/2014/main" id="{1F6BCBEE-11AC-7DC5-8010-623600299870}"/>
                  </a:ext>
                </a:extLst>
              </p:cNvPr>
              <p:cNvSpPr/>
              <p:nvPr/>
            </p:nvSpPr>
            <p:spPr>
              <a:xfrm>
                <a:off x="2839562" y="1811751"/>
                <a:ext cx="6202172" cy="5346700"/>
              </a:xfrm>
              <a:prstGeom prst="triangl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E3D7FD8F-1754-7734-E10F-6D719C97CC08}"/>
                  </a:ext>
                </a:extLst>
              </p:cNvPr>
              <p:cNvSpPr/>
              <p:nvPr/>
            </p:nvSpPr>
            <p:spPr>
              <a:xfrm>
                <a:off x="3684107" y="1827952"/>
                <a:ext cx="4517565" cy="3894454"/>
              </a:xfrm>
              <a:prstGeom prs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Isosceles Triangle 1">
                <a:extLst>
                  <a:ext uri="{FF2B5EF4-FFF2-40B4-BE49-F238E27FC236}">
                    <a16:creationId xmlns:a16="http://schemas.microsoft.com/office/drawing/2014/main" id="{1BA6F475-E3B7-C406-6EC2-BE384149C853}"/>
                  </a:ext>
                </a:extLst>
              </p:cNvPr>
              <p:cNvSpPr/>
              <p:nvPr/>
            </p:nvSpPr>
            <p:spPr>
              <a:xfrm>
                <a:off x="4620985" y="1827952"/>
                <a:ext cx="2639326" cy="2275282"/>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56E98E8D-F6E3-E4DF-4921-5D024979F9CC}"/>
                </a:ext>
              </a:extLst>
            </p:cNvPr>
            <p:cNvSpPr txBox="1"/>
            <p:nvPr/>
          </p:nvSpPr>
          <p:spPr>
            <a:xfrm>
              <a:off x="3811392" y="2825340"/>
              <a:ext cx="1807603" cy="645773"/>
            </a:xfrm>
            <a:prstGeom prst="rect">
              <a:avLst/>
            </a:prstGeom>
            <a:noFill/>
          </p:spPr>
          <p:txBody>
            <a:bodyPr wrap="none" rtlCol="0">
              <a:spAutoFit/>
            </a:bodyPr>
            <a:lstStyle/>
            <a:p>
              <a:r>
                <a:rPr lang="en-US" sz="3200" dirty="0"/>
                <a:t>Freedom</a:t>
              </a:r>
            </a:p>
          </p:txBody>
        </p:sp>
        <p:sp>
          <p:nvSpPr>
            <p:cNvPr id="19" name="TextBox 18">
              <a:extLst>
                <a:ext uri="{FF2B5EF4-FFF2-40B4-BE49-F238E27FC236}">
                  <a16:creationId xmlns:a16="http://schemas.microsoft.com/office/drawing/2014/main" id="{5227E75D-12B2-0806-6AC9-885311CE2E65}"/>
                </a:ext>
              </a:extLst>
            </p:cNvPr>
            <p:cNvSpPr txBox="1"/>
            <p:nvPr/>
          </p:nvSpPr>
          <p:spPr>
            <a:xfrm>
              <a:off x="3710445" y="4218018"/>
              <a:ext cx="1973617" cy="584775"/>
            </a:xfrm>
            <a:prstGeom prst="rect">
              <a:avLst/>
            </a:prstGeom>
            <a:noFill/>
          </p:spPr>
          <p:txBody>
            <a:bodyPr wrap="none" rtlCol="0">
              <a:spAutoFit/>
            </a:bodyPr>
            <a:lstStyle/>
            <a:p>
              <a:r>
                <a:rPr lang="en-US" sz="3200" dirty="0"/>
                <a:t>Prosperity</a:t>
              </a:r>
            </a:p>
          </p:txBody>
        </p:sp>
        <p:sp>
          <p:nvSpPr>
            <p:cNvPr id="20" name="TextBox 19">
              <a:extLst>
                <a:ext uri="{FF2B5EF4-FFF2-40B4-BE49-F238E27FC236}">
                  <a16:creationId xmlns:a16="http://schemas.microsoft.com/office/drawing/2014/main" id="{EC435C5F-3DE7-FB22-0F7B-5EA301D643A9}"/>
                </a:ext>
              </a:extLst>
            </p:cNvPr>
            <p:cNvSpPr txBox="1"/>
            <p:nvPr/>
          </p:nvSpPr>
          <p:spPr>
            <a:xfrm>
              <a:off x="4042392" y="5684734"/>
              <a:ext cx="1301152" cy="645773"/>
            </a:xfrm>
            <a:prstGeom prst="rect">
              <a:avLst/>
            </a:prstGeom>
            <a:noFill/>
          </p:spPr>
          <p:txBody>
            <a:bodyPr wrap="none" rtlCol="0">
              <a:spAutoFit/>
            </a:bodyPr>
            <a:lstStyle/>
            <a:p>
              <a:r>
                <a:rPr lang="en-US" sz="3200" dirty="0">
                  <a:solidFill>
                    <a:schemeClr val="bg1"/>
                  </a:solidFill>
                </a:rPr>
                <a:t>Peace</a:t>
              </a:r>
            </a:p>
          </p:txBody>
        </p:sp>
      </p:grpSp>
      <p:sp>
        <p:nvSpPr>
          <p:cNvPr id="22" name="TextBox 21">
            <a:extLst>
              <a:ext uri="{FF2B5EF4-FFF2-40B4-BE49-F238E27FC236}">
                <a16:creationId xmlns:a16="http://schemas.microsoft.com/office/drawing/2014/main" id="{2A1F68D4-DCC8-BBFE-D7D4-68C130001D10}"/>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3" name="TextBox 2">
            <a:extLst>
              <a:ext uri="{FF2B5EF4-FFF2-40B4-BE49-F238E27FC236}">
                <a16:creationId xmlns:a16="http://schemas.microsoft.com/office/drawing/2014/main" id="{D4C03FB6-3E99-9D1A-32E3-4331E486B4EF}"/>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2688566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63F7-977E-0968-7153-6ACD5D76C0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9EBD326-7CEC-F3F0-240D-46DC73E9AA1B}"/>
              </a:ext>
            </a:extLst>
          </p:cNvPr>
          <p:cNvSpPr/>
          <p:nvPr/>
        </p:nvSpPr>
        <p:spPr>
          <a:xfrm>
            <a:off x="2113414" y="379367"/>
            <a:ext cx="4596515"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Fork in the Road?</a:t>
            </a:r>
          </a:p>
        </p:txBody>
      </p:sp>
      <p:sp>
        <p:nvSpPr>
          <p:cNvPr id="22" name="TextBox 21">
            <a:extLst>
              <a:ext uri="{FF2B5EF4-FFF2-40B4-BE49-F238E27FC236}">
                <a16:creationId xmlns:a16="http://schemas.microsoft.com/office/drawing/2014/main" id="{3C37AB50-6603-C5EA-33E5-9D38A90BF916}"/>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1D260797-8E96-1C37-903D-D522F4CFDD24}"/>
              </a:ext>
            </a:extLst>
          </p:cNvPr>
          <p:cNvSpPr txBox="1"/>
          <p:nvPr/>
        </p:nvSpPr>
        <p:spPr>
          <a:xfrm>
            <a:off x="891485" y="4269012"/>
            <a:ext cx="2628900" cy="1077218"/>
          </a:xfrm>
          <a:prstGeom prst="rect">
            <a:avLst/>
          </a:prstGeom>
          <a:noFill/>
        </p:spPr>
        <p:txBody>
          <a:bodyPr wrap="square" rtlCol="0">
            <a:spAutoFit/>
          </a:bodyPr>
          <a:lstStyle/>
          <a:p>
            <a:r>
              <a:rPr lang="en-US" sz="3200" dirty="0"/>
              <a:t>90% control</a:t>
            </a:r>
          </a:p>
          <a:p>
            <a:r>
              <a:rPr lang="en-US" sz="3200" dirty="0"/>
              <a:t>10% freedom</a:t>
            </a:r>
          </a:p>
        </p:txBody>
      </p:sp>
      <p:sp>
        <p:nvSpPr>
          <p:cNvPr id="26" name="TextBox 25">
            <a:extLst>
              <a:ext uri="{FF2B5EF4-FFF2-40B4-BE49-F238E27FC236}">
                <a16:creationId xmlns:a16="http://schemas.microsoft.com/office/drawing/2014/main" id="{1FA58D50-F64F-FFFB-2BB5-043F38CF2A9F}"/>
              </a:ext>
            </a:extLst>
          </p:cNvPr>
          <p:cNvSpPr txBox="1"/>
          <p:nvPr/>
        </p:nvSpPr>
        <p:spPr>
          <a:xfrm>
            <a:off x="3684288" y="4269012"/>
            <a:ext cx="1322052" cy="584775"/>
          </a:xfrm>
          <a:prstGeom prst="rect">
            <a:avLst/>
          </a:prstGeom>
          <a:noFill/>
        </p:spPr>
        <p:txBody>
          <a:bodyPr wrap="square" rtlCol="0">
            <a:spAutoFit/>
          </a:bodyPr>
          <a:lstStyle/>
          <a:p>
            <a:pPr algn="ctr"/>
            <a:r>
              <a:rPr lang="en-US" sz="3200" dirty="0"/>
              <a:t>???</a:t>
            </a:r>
          </a:p>
        </p:txBody>
      </p:sp>
      <p:grpSp>
        <p:nvGrpSpPr>
          <p:cNvPr id="31" name="Group 30">
            <a:extLst>
              <a:ext uri="{FF2B5EF4-FFF2-40B4-BE49-F238E27FC236}">
                <a16:creationId xmlns:a16="http://schemas.microsoft.com/office/drawing/2014/main" id="{FBB2FFCC-E2C0-1D2C-EB33-029A79EF7512}"/>
              </a:ext>
            </a:extLst>
          </p:cNvPr>
          <p:cNvGrpSpPr/>
          <p:nvPr/>
        </p:nvGrpSpPr>
        <p:grpSpPr>
          <a:xfrm>
            <a:off x="2647298" y="1303020"/>
            <a:ext cx="3260589" cy="2731770"/>
            <a:chOff x="2647298" y="1303020"/>
            <a:chExt cx="3260589" cy="2731770"/>
          </a:xfrm>
        </p:grpSpPr>
        <p:sp>
          <p:nvSpPr>
            <p:cNvPr id="32" name="Rectangle 31">
              <a:extLst>
                <a:ext uri="{FF2B5EF4-FFF2-40B4-BE49-F238E27FC236}">
                  <a16:creationId xmlns:a16="http://schemas.microsoft.com/office/drawing/2014/main" id="{F6FF96D9-A582-3DED-E26D-E40862A2EAED}"/>
                </a:ext>
              </a:extLst>
            </p:cNvPr>
            <p:cNvSpPr/>
            <p:nvPr/>
          </p:nvSpPr>
          <p:spPr>
            <a:xfrm>
              <a:off x="4011930" y="1303020"/>
              <a:ext cx="662940" cy="27317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F322E5-DE3E-6CF4-0326-C5A0247B8A2A}"/>
                </a:ext>
              </a:extLst>
            </p:cNvPr>
            <p:cNvSpPr/>
            <p:nvPr/>
          </p:nvSpPr>
          <p:spPr>
            <a:xfrm rot="3110233">
              <a:off x="3188915" y="2361604"/>
              <a:ext cx="662940" cy="17461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09D7BC4-9E88-BECD-167A-2ECABF40B3A3}"/>
                </a:ext>
              </a:extLst>
            </p:cNvPr>
            <p:cNvSpPr/>
            <p:nvPr/>
          </p:nvSpPr>
          <p:spPr>
            <a:xfrm rot="18679899">
              <a:off x="4703330" y="2361602"/>
              <a:ext cx="662940" cy="17461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B41FFAB-7D73-10F8-B6BE-3B442DA4BE28}"/>
              </a:ext>
            </a:extLst>
          </p:cNvPr>
          <p:cNvSpPr txBox="1"/>
          <p:nvPr/>
        </p:nvSpPr>
        <p:spPr>
          <a:xfrm>
            <a:off x="5623617" y="4269012"/>
            <a:ext cx="2628900" cy="1077218"/>
          </a:xfrm>
          <a:prstGeom prst="rect">
            <a:avLst/>
          </a:prstGeom>
          <a:noFill/>
        </p:spPr>
        <p:txBody>
          <a:bodyPr wrap="square" rtlCol="0">
            <a:spAutoFit/>
          </a:bodyPr>
          <a:lstStyle/>
          <a:p>
            <a:r>
              <a:rPr lang="en-US" sz="3200" dirty="0"/>
              <a:t>10% control</a:t>
            </a:r>
          </a:p>
          <a:p>
            <a:r>
              <a:rPr lang="en-US" sz="3200" dirty="0"/>
              <a:t>90% freedom</a:t>
            </a:r>
          </a:p>
        </p:txBody>
      </p:sp>
      <p:sp>
        <p:nvSpPr>
          <p:cNvPr id="3" name="TextBox 2">
            <a:extLst>
              <a:ext uri="{FF2B5EF4-FFF2-40B4-BE49-F238E27FC236}">
                <a16:creationId xmlns:a16="http://schemas.microsoft.com/office/drawing/2014/main" id="{A64511E6-9DE8-EF72-E492-10D1D47492F6}"/>
              </a:ext>
            </a:extLst>
          </p:cNvPr>
          <p:cNvSpPr txBox="1"/>
          <p:nvPr/>
        </p:nvSpPr>
        <p:spPr>
          <a:xfrm>
            <a:off x="119040" y="80010"/>
            <a:ext cx="1859805" cy="461665"/>
          </a:xfrm>
          <a:prstGeom prst="rect">
            <a:avLst/>
          </a:prstGeom>
          <a:noFill/>
        </p:spPr>
        <p:txBody>
          <a:bodyPr wrap="none" rtlCol="0">
            <a:spAutoFit/>
          </a:bodyPr>
          <a:lstStyle/>
          <a:p>
            <a:r>
              <a:rPr lang="en-US" sz="2400" dirty="0"/>
              <a:t>Conclusions</a:t>
            </a:r>
          </a:p>
        </p:txBody>
      </p:sp>
    </p:spTree>
    <p:extLst>
      <p:ext uri="{BB962C8B-B14F-4D97-AF65-F5344CB8AC3E}">
        <p14:creationId xmlns:p14="http://schemas.microsoft.com/office/powerpoint/2010/main" val="3968164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B248-4088-341A-F965-68384B9F7C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16D02F-47E6-02E9-0459-430B5FD2B529}"/>
              </a:ext>
            </a:extLst>
          </p:cNvPr>
          <p:cNvSpPr txBox="1"/>
          <p:nvPr/>
        </p:nvSpPr>
        <p:spPr>
          <a:xfrm>
            <a:off x="726291" y="1148808"/>
            <a:ext cx="8417709" cy="5262979"/>
          </a:xfrm>
          <a:prstGeom prst="rect">
            <a:avLst/>
          </a:prstGeom>
          <a:noFill/>
        </p:spPr>
        <p:txBody>
          <a:bodyPr wrap="square" rtlCol="0">
            <a:spAutoFit/>
          </a:bodyPr>
          <a:lstStyle/>
          <a:p>
            <a:r>
              <a:rPr lang="en-US" sz="2800" b="1" dirty="0">
                <a:solidFill>
                  <a:srgbClr val="0070C0"/>
                </a:solidFill>
              </a:rPr>
              <a:t>What do you value in a community?</a:t>
            </a:r>
          </a:p>
          <a:p>
            <a:pPr marL="514350" indent="-514350">
              <a:buFont typeface="+mj-lt"/>
              <a:buAutoNum type="arabicPeriod"/>
            </a:pPr>
            <a:r>
              <a:rPr lang="en-US" sz="2800" dirty="0">
                <a:highlight>
                  <a:srgbClr val="FFFF00"/>
                </a:highlight>
              </a:rPr>
              <a:t>Peace and safety</a:t>
            </a:r>
          </a:p>
          <a:p>
            <a:pPr marL="514350" indent="-514350">
              <a:buFont typeface="+mj-lt"/>
              <a:buAutoNum type="arabicPeriod"/>
            </a:pPr>
            <a:r>
              <a:rPr lang="en-US" sz="2800" dirty="0">
                <a:highlight>
                  <a:srgbClr val="FFFF00"/>
                </a:highlight>
              </a:rPr>
              <a:t>Strong economy, abundance</a:t>
            </a:r>
          </a:p>
          <a:p>
            <a:pPr marL="514350" indent="-514350">
              <a:buFont typeface="+mj-lt"/>
              <a:buAutoNum type="arabicPeriod"/>
            </a:pPr>
            <a:r>
              <a:rPr lang="en-US" sz="2800" dirty="0">
                <a:highlight>
                  <a:srgbClr val="FFFF00"/>
                </a:highlight>
              </a:rPr>
              <a:t>Freedom</a:t>
            </a:r>
          </a:p>
          <a:p>
            <a:pPr marL="514350" indent="-514350">
              <a:buAutoNum type="arabicParenR"/>
            </a:pPr>
            <a:endParaRPr lang="en-US" sz="2800" dirty="0"/>
          </a:p>
          <a:p>
            <a:r>
              <a:rPr lang="en-US" sz="2800" dirty="0"/>
              <a:t>If you are clever, work hard, and help others, you should be rewarded.</a:t>
            </a:r>
          </a:p>
          <a:p>
            <a:endParaRPr lang="en-US" sz="2800" dirty="0"/>
          </a:p>
          <a:p>
            <a:r>
              <a:rPr lang="en-US" sz="2800" b="1" dirty="0">
                <a:solidFill>
                  <a:srgbClr val="0070C0"/>
                </a:solidFill>
              </a:rPr>
              <a:t>The best chance to  reach this state:</a:t>
            </a:r>
          </a:p>
          <a:p>
            <a:pPr marL="514350" indent="-514350">
              <a:buFont typeface="+mj-lt"/>
              <a:buAutoNum type="arabicPeriod"/>
            </a:pPr>
            <a:r>
              <a:rPr lang="en-US" sz="2800" dirty="0"/>
              <a:t>Democracy</a:t>
            </a:r>
          </a:p>
          <a:p>
            <a:pPr marL="514350" indent="-514350">
              <a:buFont typeface="+mj-lt"/>
              <a:buAutoNum type="arabicPeriod"/>
            </a:pPr>
            <a:r>
              <a:rPr lang="en-US" sz="2800" dirty="0"/>
              <a:t>80% Capitalism + 20% Socialism balance</a:t>
            </a:r>
          </a:p>
          <a:p>
            <a:pPr marL="514350" indent="-514350">
              <a:buFont typeface="+mj-lt"/>
              <a:buAutoNum type="arabicPeriod"/>
            </a:pPr>
            <a:r>
              <a:rPr lang="en-US" sz="2800" dirty="0"/>
              <a:t>Rule of law ???</a:t>
            </a:r>
          </a:p>
        </p:txBody>
      </p:sp>
      <p:sp>
        <p:nvSpPr>
          <p:cNvPr id="6" name="Rectangle 5">
            <a:extLst>
              <a:ext uri="{FF2B5EF4-FFF2-40B4-BE49-F238E27FC236}">
                <a16:creationId xmlns:a16="http://schemas.microsoft.com/office/drawing/2014/main" id="{0C035784-EF39-C3DA-68A3-5CC2353B8937}"/>
              </a:ext>
            </a:extLst>
          </p:cNvPr>
          <p:cNvSpPr/>
          <p:nvPr/>
        </p:nvSpPr>
        <p:spPr>
          <a:xfrm>
            <a:off x="667690" y="379367"/>
            <a:ext cx="7487948"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Conclusions (IQ, EQ, AQ, SQ)</a:t>
            </a:r>
          </a:p>
        </p:txBody>
      </p:sp>
      <p:sp>
        <p:nvSpPr>
          <p:cNvPr id="3" name="TextBox 2">
            <a:extLst>
              <a:ext uri="{FF2B5EF4-FFF2-40B4-BE49-F238E27FC236}">
                <a16:creationId xmlns:a16="http://schemas.microsoft.com/office/drawing/2014/main" id="{252E21A9-BAB1-EA61-F855-6A4A490ADFB2}"/>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27BE395B-CD4E-BE8D-A2CA-70A556E7C91A}"/>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1995156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944E-31AD-B57A-ACD2-9AA853227E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E97067-5F4C-F6E8-ED0C-4590A333C9F1}"/>
              </a:ext>
            </a:extLst>
          </p:cNvPr>
          <p:cNvSpPr txBox="1"/>
          <p:nvPr/>
        </p:nvSpPr>
        <p:spPr>
          <a:xfrm>
            <a:off x="726291" y="1148808"/>
            <a:ext cx="8417709" cy="5262979"/>
          </a:xfrm>
          <a:prstGeom prst="rect">
            <a:avLst/>
          </a:prstGeom>
          <a:noFill/>
        </p:spPr>
        <p:txBody>
          <a:bodyPr wrap="square" rtlCol="0">
            <a:spAutoFit/>
          </a:bodyPr>
          <a:lstStyle/>
          <a:p>
            <a:r>
              <a:rPr lang="en-US" sz="2800" b="1" dirty="0">
                <a:solidFill>
                  <a:srgbClr val="0070C0"/>
                </a:solidFill>
              </a:rPr>
              <a:t>What country do you want to live in?</a:t>
            </a:r>
          </a:p>
          <a:p>
            <a:r>
              <a:rPr lang="en-US" sz="2800" dirty="0"/>
              <a:t>France, Sweden, Cuba, Russia, China, USA</a:t>
            </a:r>
          </a:p>
          <a:p>
            <a:endParaRPr lang="en-US" sz="2800" dirty="0"/>
          </a:p>
          <a:p>
            <a:r>
              <a:rPr lang="en-US" sz="2800" b="1" dirty="0">
                <a:solidFill>
                  <a:srgbClr val="0070C0"/>
                </a:solidFill>
              </a:rPr>
              <a:t>Every society will try to be strong to protect its values.</a:t>
            </a:r>
          </a:p>
          <a:p>
            <a:r>
              <a:rPr lang="en-US" sz="2800" dirty="0"/>
              <a:t>If the USA, Google, and BIY slow down technology development, will other countries, companies, or individuals also slow down?</a:t>
            </a:r>
          </a:p>
          <a:p>
            <a:endParaRPr lang="en-US" sz="2800" dirty="0"/>
          </a:p>
          <a:p>
            <a:r>
              <a:rPr lang="en-US" sz="2800" dirty="0"/>
              <a:t>Can everyone win?</a:t>
            </a:r>
          </a:p>
          <a:p>
            <a:endParaRPr lang="en-US" sz="2800" dirty="0"/>
          </a:p>
          <a:p>
            <a:r>
              <a:rPr lang="en-US" sz="2800" dirty="0">
                <a:highlight>
                  <a:srgbClr val="FFFF00"/>
                </a:highlight>
              </a:rPr>
              <a:t>BUILDERS RULE!</a:t>
            </a:r>
          </a:p>
        </p:txBody>
      </p:sp>
      <p:sp>
        <p:nvSpPr>
          <p:cNvPr id="6" name="Rectangle 5">
            <a:extLst>
              <a:ext uri="{FF2B5EF4-FFF2-40B4-BE49-F238E27FC236}">
                <a16:creationId xmlns:a16="http://schemas.microsoft.com/office/drawing/2014/main" id="{77D42F31-86F8-9A59-8A3E-8BA4F1D66402}"/>
              </a:ext>
            </a:extLst>
          </p:cNvPr>
          <p:cNvSpPr/>
          <p:nvPr/>
        </p:nvSpPr>
        <p:spPr>
          <a:xfrm>
            <a:off x="667690" y="379367"/>
            <a:ext cx="7487948"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Conclusions (IQ, EQ, AQ, SQ)</a:t>
            </a:r>
          </a:p>
        </p:txBody>
      </p:sp>
      <p:sp>
        <p:nvSpPr>
          <p:cNvPr id="3" name="TextBox 2">
            <a:extLst>
              <a:ext uri="{FF2B5EF4-FFF2-40B4-BE49-F238E27FC236}">
                <a16:creationId xmlns:a16="http://schemas.microsoft.com/office/drawing/2014/main" id="{77B5AA1D-EA69-DB19-7BC8-A7774F7CF8B4}"/>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8FD19C63-B305-B720-15A0-CF4076219985}"/>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1068559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BAED-CB63-B89D-4075-1335F8C63B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AB5FD9-E86B-0993-2975-D3B375D15CCF}"/>
              </a:ext>
            </a:extLst>
          </p:cNvPr>
          <p:cNvSpPr txBox="1"/>
          <p:nvPr/>
        </p:nvSpPr>
        <p:spPr>
          <a:xfrm>
            <a:off x="726291" y="1148808"/>
            <a:ext cx="8417709" cy="3539430"/>
          </a:xfrm>
          <a:prstGeom prst="rect">
            <a:avLst/>
          </a:prstGeom>
          <a:noFill/>
        </p:spPr>
        <p:txBody>
          <a:bodyPr wrap="square" rtlCol="0">
            <a:spAutoFit/>
          </a:bodyPr>
          <a:lstStyle/>
          <a:p>
            <a:r>
              <a:rPr lang="en-US" sz="2800" b="1" dirty="0">
                <a:solidFill>
                  <a:srgbClr val="0070C0"/>
                </a:solidFill>
              </a:rPr>
              <a:t>How can BIY help you grow tomorrow’s skills</a:t>
            </a:r>
          </a:p>
          <a:p>
            <a:pPr marL="514350" indent="-514350">
              <a:buAutoNum type="arabicParenR"/>
            </a:pPr>
            <a:r>
              <a:rPr lang="en-US" sz="2800" dirty="0"/>
              <a:t>Ethics - Art must lead technology.</a:t>
            </a:r>
          </a:p>
          <a:p>
            <a:pPr marL="514350" indent="-514350">
              <a:buAutoNum type="arabicParenR"/>
            </a:pPr>
            <a:r>
              <a:rPr lang="en-US" sz="2800" dirty="0"/>
              <a:t>Respect - Create a global community.</a:t>
            </a:r>
          </a:p>
          <a:p>
            <a:pPr marL="514350" indent="-514350">
              <a:buAutoNum type="arabicParenR"/>
            </a:pPr>
            <a:r>
              <a:rPr lang="en-US" sz="2800" dirty="0">
                <a:highlight>
                  <a:srgbClr val="FFFF00"/>
                </a:highlight>
              </a:rPr>
              <a:t>Use technology aggressively to be more creative and productive.</a:t>
            </a:r>
          </a:p>
          <a:p>
            <a:pPr marL="514350" indent="-514350">
              <a:buAutoNum type="arabicParenR"/>
            </a:pPr>
            <a:endParaRPr lang="en-US" sz="2800" b="1" dirty="0">
              <a:highlight>
                <a:srgbClr val="FFFF00"/>
              </a:highlight>
            </a:endParaRPr>
          </a:p>
          <a:p>
            <a:r>
              <a:rPr lang="en-US" sz="2800" dirty="0"/>
              <a:t>Creativity: </a:t>
            </a:r>
          </a:p>
          <a:p>
            <a:r>
              <a:rPr lang="en-US" sz="2800" dirty="0"/>
              <a:t>f(positivity, knowledge, imagination, courage)</a:t>
            </a:r>
          </a:p>
        </p:txBody>
      </p:sp>
      <p:sp>
        <p:nvSpPr>
          <p:cNvPr id="6" name="Rectangle 5">
            <a:extLst>
              <a:ext uri="{FF2B5EF4-FFF2-40B4-BE49-F238E27FC236}">
                <a16:creationId xmlns:a16="http://schemas.microsoft.com/office/drawing/2014/main" id="{2FDD55BF-F1BE-09E9-43B9-38C4AA125B8E}"/>
              </a:ext>
            </a:extLst>
          </p:cNvPr>
          <p:cNvSpPr/>
          <p:nvPr/>
        </p:nvSpPr>
        <p:spPr>
          <a:xfrm>
            <a:off x="667690" y="379367"/>
            <a:ext cx="7487948"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Conclusions (IQ, EQ, AQ, SQ)</a:t>
            </a:r>
          </a:p>
        </p:txBody>
      </p:sp>
      <p:sp>
        <p:nvSpPr>
          <p:cNvPr id="3" name="TextBox 2">
            <a:extLst>
              <a:ext uri="{FF2B5EF4-FFF2-40B4-BE49-F238E27FC236}">
                <a16:creationId xmlns:a16="http://schemas.microsoft.com/office/drawing/2014/main" id="{5683FB56-838B-45B2-C6C8-620C32336C4E}"/>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3C19B207-47DA-6301-565C-FAFFE04CB902}"/>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592456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BA958-811E-576C-D0B9-729D6C722A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3CF290-EA65-11C1-BC7E-6DBD0CA77CFF}"/>
              </a:ext>
            </a:extLst>
          </p:cNvPr>
          <p:cNvSpPr txBox="1"/>
          <p:nvPr/>
        </p:nvSpPr>
        <p:spPr>
          <a:xfrm>
            <a:off x="726291" y="1148808"/>
            <a:ext cx="8417709" cy="6186309"/>
          </a:xfrm>
          <a:prstGeom prst="rect">
            <a:avLst/>
          </a:prstGeom>
          <a:noFill/>
        </p:spPr>
        <p:txBody>
          <a:bodyPr wrap="square" rtlCol="0">
            <a:spAutoFit/>
          </a:bodyPr>
          <a:lstStyle/>
          <a:p>
            <a:r>
              <a:rPr lang="en-US" sz="2800" b="1" dirty="0">
                <a:solidFill>
                  <a:srgbClr val="0070C0"/>
                </a:solidFill>
              </a:rPr>
              <a:t>How can BIY help you grow tomorrow’s skills</a:t>
            </a:r>
          </a:p>
          <a:p>
            <a:r>
              <a:rPr lang="en-US" sz="2400" dirty="0"/>
              <a:t>IQ	Ask interesting questions.  	</a:t>
            </a:r>
          </a:p>
          <a:p>
            <a:pPr lvl="1"/>
            <a:r>
              <a:rPr lang="en-US" sz="2400" dirty="0"/>
              <a:t>Inspire to be curious by expanding existing storylines.</a:t>
            </a:r>
          </a:p>
          <a:p>
            <a:pPr lvl="1"/>
            <a:r>
              <a:rPr lang="en-US" sz="2400" dirty="0"/>
              <a:t>Promote the Socratic Method. </a:t>
            </a:r>
          </a:p>
          <a:p>
            <a:endParaRPr lang="en-US" sz="2400" dirty="0"/>
          </a:p>
          <a:p>
            <a:r>
              <a:rPr lang="en-US" sz="2400" dirty="0"/>
              <a:t>EQ	Interact with a global community.</a:t>
            </a:r>
          </a:p>
          <a:p>
            <a:r>
              <a:rPr lang="en-US" sz="2400" dirty="0"/>
              <a:t>	Build confidence and passion by gamifying everything.</a:t>
            </a:r>
          </a:p>
          <a:p>
            <a:r>
              <a:rPr lang="en-US" sz="2400" dirty="0"/>
              <a:t>	Allocate significant time for presenting projects. </a:t>
            </a:r>
          </a:p>
          <a:p>
            <a:endParaRPr lang="en-US" sz="2400" dirty="0"/>
          </a:p>
          <a:p>
            <a:r>
              <a:rPr lang="en-US" sz="2400" dirty="0"/>
              <a:t>AQ	Tie rewards to results.</a:t>
            </a:r>
          </a:p>
          <a:p>
            <a:pPr lvl="1"/>
            <a:r>
              <a:rPr lang="en-US" sz="2400" dirty="0"/>
              <a:t>Promote Build-It-Blocks. </a:t>
            </a:r>
          </a:p>
          <a:p>
            <a:pPr lvl="1"/>
            <a:endParaRPr lang="en-US" sz="2400" dirty="0"/>
          </a:p>
          <a:p>
            <a:r>
              <a:rPr lang="en-US" sz="2400" dirty="0"/>
              <a:t>SQ	Create opportunities to socialize in Zoom, </a:t>
            </a:r>
          </a:p>
          <a:p>
            <a:r>
              <a:rPr lang="en-US" sz="2400" dirty="0"/>
              <a:t>	Invention Universe, and Meetups.</a:t>
            </a:r>
          </a:p>
          <a:p>
            <a:endParaRPr lang="en-US" sz="2800" b="1" dirty="0"/>
          </a:p>
          <a:p>
            <a:endParaRPr lang="en-US" sz="2800" b="1" dirty="0"/>
          </a:p>
        </p:txBody>
      </p:sp>
      <p:sp>
        <p:nvSpPr>
          <p:cNvPr id="6" name="Rectangle 5">
            <a:extLst>
              <a:ext uri="{FF2B5EF4-FFF2-40B4-BE49-F238E27FC236}">
                <a16:creationId xmlns:a16="http://schemas.microsoft.com/office/drawing/2014/main" id="{1D2E9D6C-E820-A9F8-C8DF-B0032E8E88E6}"/>
              </a:ext>
            </a:extLst>
          </p:cNvPr>
          <p:cNvSpPr/>
          <p:nvPr/>
        </p:nvSpPr>
        <p:spPr>
          <a:xfrm>
            <a:off x="667690" y="379367"/>
            <a:ext cx="7487948"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Conclusions (IQ, EQ, AQ, SQ)</a:t>
            </a:r>
          </a:p>
        </p:txBody>
      </p:sp>
      <p:sp>
        <p:nvSpPr>
          <p:cNvPr id="3" name="TextBox 2">
            <a:extLst>
              <a:ext uri="{FF2B5EF4-FFF2-40B4-BE49-F238E27FC236}">
                <a16:creationId xmlns:a16="http://schemas.microsoft.com/office/drawing/2014/main" id="{B281D1A6-E180-9269-D7EE-6B3ED8223795}"/>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3E7B1835-6B06-DAB6-BACB-E5294E47ED0B}"/>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1139044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9089-75FE-DB15-7A56-D82628D63C9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DA37B-49FB-2BDA-047C-B80DDF4411DC}"/>
              </a:ext>
            </a:extLst>
          </p:cNvPr>
          <p:cNvSpPr txBox="1"/>
          <p:nvPr/>
        </p:nvSpPr>
        <p:spPr>
          <a:xfrm>
            <a:off x="726291" y="1148808"/>
            <a:ext cx="8417709" cy="5447645"/>
          </a:xfrm>
          <a:prstGeom prst="rect">
            <a:avLst/>
          </a:prstGeom>
          <a:noFill/>
        </p:spPr>
        <p:txBody>
          <a:bodyPr wrap="square" rtlCol="0">
            <a:spAutoFit/>
          </a:bodyPr>
          <a:lstStyle/>
          <a:p>
            <a:r>
              <a:rPr lang="en-US" sz="2800" b="1" dirty="0">
                <a:solidFill>
                  <a:srgbClr val="0070C0"/>
                </a:solidFill>
              </a:rPr>
              <a:t>How can BIY help you grow tomorrow’s skills</a:t>
            </a:r>
          </a:p>
          <a:p>
            <a:pPr marL="342900" indent="-342900">
              <a:buFont typeface="+mj-lt"/>
              <a:buAutoNum type="arabicPeriod"/>
            </a:pPr>
            <a:r>
              <a:rPr lang="en-US" sz="2400" dirty="0"/>
              <a:t>Trust, Respect,</a:t>
            </a:r>
          </a:p>
          <a:p>
            <a:pPr marL="342900" indent="-342900">
              <a:buFont typeface="+mj-lt"/>
              <a:buAutoNum type="arabicPeriod"/>
            </a:pPr>
            <a:r>
              <a:rPr lang="en-US" sz="2400" dirty="0"/>
              <a:t>Be curious, Prompt Engineering, Socratic Method</a:t>
            </a:r>
          </a:p>
          <a:p>
            <a:pPr marL="342900" indent="-342900">
              <a:buFont typeface="+mj-lt"/>
              <a:buAutoNum type="arabicPeriod"/>
            </a:pPr>
            <a:r>
              <a:rPr lang="en-US" sz="2400" dirty="0"/>
              <a:t>Establish ethics</a:t>
            </a:r>
          </a:p>
          <a:p>
            <a:pPr marL="342900" indent="-342900">
              <a:buFont typeface="+mj-lt"/>
              <a:buAutoNum type="arabicPeriod"/>
            </a:pPr>
            <a:endParaRPr lang="en-US" sz="2400" dirty="0"/>
          </a:p>
          <a:p>
            <a:pPr marL="342900" indent="-342900">
              <a:buFont typeface="+mj-lt"/>
              <a:buAutoNum type="arabicPeriod"/>
            </a:pPr>
            <a:r>
              <a:rPr lang="en-US" sz="2400" dirty="0"/>
              <a:t>Dream, Fantasize, Imagine</a:t>
            </a:r>
          </a:p>
          <a:p>
            <a:pPr marL="342900" indent="-342900">
              <a:buFont typeface="+mj-lt"/>
              <a:buAutoNum type="arabicPeriod"/>
            </a:pPr>
            <a:r>
              <a:rPr lang="en-US" sz="2400" dirty="0"/>
              <a:t>Be entrepreneurial - Be positive </a:t>
            </a:r>
          </a:p>
          <a:p>
            <a:pPr marL="342900" indent="-342900">
              <a:buFont typeface="+mj-lt"/>
              <a:buAutoNum type="arabicPeriod"/>
            </a:pPr>
            <a:r>
              <a:rPr lang="en-US" sz="2400" dirty="0"/>
              <a:t>Solve problems</a:t>
            </a:r>
          </a:p>
          <a:p>
            <a:pPr marL="342900" indent="-342900">
              <a:buFont typeface="+mj-lt"/>
              <a:buAutoNum type="arabicPeriod"/>
            </a:pPr>
            <a:r>
              <a:rPr lang="en-US" sz="2400" dirty="0"/>
              <a:t>Present ideas, Communicate,</a:t>
            </a:r>
          </a:p>
          <a:p>
            <a:pPr marL="342900" indent="-342900">
              <a:buFont typeface="+mj-lt"/>
              <a:buAutoNum type="arabicPeriod"/>
            </a:pPr>
            <a:r>
              <a:rPr lang="en-US" sz="2400" dirty="0"/>
              <a:t>Collaborate, Teamwork</a:t>
            </a:r>
          </a:p>
          <a:p>
            <a:pPr marL="342900" indent="-342900">
              <a:buFont typeface="+mj-lt"/>
              <a:buAutoNum type="arabicPeriod"/>
            </a:pPr>
            <a:endParaRPr lang="en-US" sz="2400" dirty="0"/>
          </a:p>
          <a:p>
            <a:pPr marL="342900" indent="-342900">
              <a:buFont typeface="+mj-lt"/>
              <a:buAutoNum type="arabicPeriod"/>
            </a:pPr>
            <a:r>
              <a:rPr lang="en-US" sz="2400" dirty="0"/>
              <a:t>Use Tools, Knowledge, First Principles</a:t>
            </a:r>
            <a:endParaRPr lang="en-US" sz="2800" dirty="0"/>
          </a:p>
          <a:p>
            <a:endParaRPr lang="en-US" sz="2800" b="1" dirty="0"/>
          </a:p>
          <a:p>
            <a:endParaRPr lang="en-US" sz="2800" b="1" dirty="0"/>
          </a:p>
        </p:txBody>
      </p:sp>
      <p:sp>
        <p:nvSpPr>
          <p:cNvPr id="6" name="Rectangle 5">
            <a:extLst>
              <a:ext uri="{FF2B5EF4-FFF2-40B4-BE49-F238E27FC236}">
                <a16:creationId xmlns:a16="http://schemas.microsoft.com/office/drawing/2014/main" id="{B52C571D-9BBB-7347-C3EE-89EBA2F38FB3}"/>
              </a:ext>
            </a:extLst>
          </p:cNvPr>
          <p:cNvSpPr/>
          <p:nvPr/>
        </p:nvSpPr>
        <p:spPr>
          <a:xfrm>
            <a:off x="667690" y="379367"/>
            <a:ext cx="7487948"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Conclusions (IQ, EQ, AQ, SQ)</a:t>
            </a:r>
          </a:p>
        </p:txBody>
      </p:sp>
      <p:sp>
        <p:nvSpPr>
          <p:cNvPr id="3" name="TextBox 2">
            <a:extLst>
              <a:ext uri="{FF2B5EF4-FFF2-40B4-BE49-F238E27FC236}">
                <a16:creationId xmlns:a16="http://schemas.microsoft.com/office/drawing/2014/main" id="{E271D366-D5E7-CE27-0C45-4F0E67D0F9F5}"/>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6857894C-6FAE-CA47-48A2-FB1665E47AE1}"/>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388680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A59234B0-2E99-1436-AEA0-4B08079645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DBA180-2E42-A3F3-C518-59DADDE8ED0C}"/>
              </a:ext>
            </a:extLst>
          </p:cNvPr>
          <p:cNvSpPr txBox="1"/>
          <p:nvPr/>
        </p:nvSpPr>
        <p:spPr>
          <a:xfrm>
            <a:off x="3196495" y="2844225"/>
            <a:ext cx="2751010" cy="1569660"/>
          </a:xfrm>
          <a:prstGeom prst="rect">
            <a:avLst/>
          </a:prstGeom>
          <a:noFill/>
        </p:spPr>
        <p:txBody>
          <a:bodyPr wrap="none" rtlCol="0">
            <a:spAutoFit/>
          </a:bodyPr>
          <a:lstStyle/>
          <a:p>
            <a:pPr algn="ctr"/>
            <a:r>
              <a:rPr lang="en-US" sz="3200" dirty="0"/>
              <a:t>Research</a:t>
            </a:r>
          </a:p>
          <a:p>
            <a:pPr algn="ctr"/>
            <a:r>
              <a:rPr lang="en-US" sz="3200" dirty="0"/>
              <a:t>Pros and Cons</a:t>
            </a:r>
          </a:p>
          <a:p>
            <a:pPr algn="ctr"/>
            <a:r>
              <a:rPr lang="en-US" sz="3200" dirty="0"/>
              <a:t>Of screen time</a:t>
            </a:r>
          </a:p>
        </p:txBody>
      </p:sp>
    </p:spTree>
    <p:extLst>
      <p:ext uri="{BB962C8B-B14F-4D97-AF65-F5344CB8AC3E}">
        <p14:creationId xmlns:p14="http://schemas.microsoft.com/office/powerpoint/2010/main" val="2039238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C0CF5-B5B5-AAFB-917C-A8A40F0CD7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ED7A5E-9972-C8D3-38B3-21D909326499}"/>
              </a:ext>
            </a:extLst>
          </p:cNvPr>
          <p:cNvSpPr txBox="1"/>
          <p:nvPr/>
        </p:nvSpPr>
        <p:spPr>
          <a:xfrm>
            <a:off x="1250855" y="2849104"/>
            <a:ext cx="7116159" cy="1384995"/>
          </a:xfrm>
          <a:prstGeom prst="rect">
            <a:avLst/>
          </a:prstGeom>
          <a:noFill/>
        </p:spPr>
        <p:txBody>
          <a:bodyPr wrap="square" rtlCol="0">
            <a:spAutoFit/>
          </a:bodyPr>
          <a:lstStyle/>
          <a:p>
            <a:pPr marL="514350" indent="-514350">
              <a:buFont typeface="+mj-lt"/>
              <a:buAutoNum type="arabicPeriod"/>
            </a:pPr>
            <a:r>
              <a:rPr lang="en-US" sz="2800" b="1" dirty="0">
                <a:solidFill>
                  <a:srgbClr val="0070C0"/>
                </a:solidFill>
                <a:highlight>
                  <a:srgbClr val="FFFF00"/>
                </a:highlight>
              </a:rPr>
              <a:t>Create global community mindset.</a:t>
            </a:r>
          </a:p>
          <a:p>
            <a:pPr marL="514350" indent="-514350">
              <a:buFont typeface="+mj-lt"/>
              <a:buAutoNum type="arabicPeriod"/>
            </a:pPr>
            <a:r>
              <a:rPr lang="en-US" sz="2800" b="1" dirty="0">
                <a:solidFill>
                  <a:srgbClr val="0070C0"/>
                </a:solidFill>
              </a:rPr>
              <a:t>Maximize incentives to build.</a:t>
            </a:r>
          </a:p>
          <a:p>
            <a:pPr marL="514350" indent="-514350">
              <a:buFont typeface="+mj-lt"/>
              <a:buAutoNum type="arabicPeriod"/>
            </a:pPr>
            <a:r>
              <a:rPr lang="en-US" sz="2800" b="1" dirty="0">
                <a:solidFill>
                  <a:srgbClr val="0070C0"/>
                </a:solidFill>
              </a:rPr>
              <a:t>Minimize regulations.</a:t>
            </a:r>
          </a:p>
        </p:txBody>
      </p:sp>
      <p:sp>
        <p:nvSpPr>
          <p:cNvPr id="6" name="Rectangle 5">
            <a:extLst>
              <a:ext uri="{FF2B5EF4-FFF2-40B4-BE49-F238E27FC236}">
                <a16:creationId xmlns:a16="http://schemas.microsoft.com/office/drawing/2014/main" id="{225FFB6B-CD1C-82C4-9C95-DB965B6272AD}"/>
              </a:ext>
            </a:extLst>
          </p:cNvPr>
          <p:cNvSpPr/>
          <p:nvPr/>
        </p:nvSpPr>
        <p:spPr>
          <a:xfrm>
            <a:off x="726291" y="348652"/>
            <a:ext cx="7640723" cy="2123658"/>
          </a:xfrm>
          <a:prstGeom prst="rect">
            <a:avLst/>
          </a:prstGeom>
          <a:noFill/>
        </p:spPr>
        <p:txBody>
          <a:bodyPr wrap="squar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What is the balance between building and </a:t>
            </a:r>
            <a:r>
              <a:rPr lang="en-US" sz="4400" b="1" cap="none" spc="0" dirty="0" err="1">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regulagtion</a:t>
            </a: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 that  benefits the most people?</a:t>
            </a:r>
          </a:p>
        </p:txBody>
      </p:sp>
      <p:sp>
        <p:nvSpPr>
          <p:cNvPr id="3" name="TextBox 2">
            <a:extLst>
              <a:ext uri="{FF2B5EF4-FFF2-40B4-BE49-F238E27FC236}">
                <a16:creationId xmlns:a16="http://schemas.microsoft.com/office/drawing/2014/main" id="{3BB59394-4118-6858-27C0-A4C073430FBF}"/>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E9B4E5CE-80A9-A3B1-C5FE-1E8679B7E1CF}"/>
              </a:ext>
            </a:extLst>
          </p:cNvPr>
          <p:cNvSpPr txBox="1"/>
          <p:nvPr/>
        </p:nvSpPr>
        <p:spPr>
          <a:xfrm>
            <a:off x="119040" y="80010"/>
            <a:ext cx="1494320" cy="461665"/>
          </a:xfrm>
          <a:prstGeom prst="rect">
            <a:avLst/>
          </a:prstGeom>
          <a:noFill/>
        </p:spPr>
        <p:txBody>
          <a:bodyPr wrap="none" rtlCol="0">
            <a:spAutoFit/>
          </a:bodyPr>
          <a:lstStyle/>
          <a:p>
            <a:r>
              <a:rPr lang="en-US" sz="2400" dirty="0"/>
              <a:t>Execution</a:t>
            </a:r>
          </a:p>
        </p:txBody>
      </p:sp>
    </p:spTree>
    <p:extLst>
      <p:ext uri="{BB962C8B-B14F-4D97-AF65-F5344CB8AC3E}">
        <p14:creationId xmlns:p14="http://schemas.microsoft.com/office/powerpoint/2010/main" val="434224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5A423-EA87-C18A-67E2-1573FDCF3B57}"/>
              </a:ext>
            </a:extLst>
          </p:cNvPr>
          <p:cNvSpPr txBox="1"/>
          <p:nvPr/>
        </p:nvSpPr>
        <p:spPr>
          <a:xfrm>
            <a:off x="3108960" y="2844225"/>
            <a:ext cx="3147015" cy="584775"/>
          </a:xfrm>
          <a:prstGeom prst="rect">
            <a:avLst/>
          </a:prstGeom>
          <a:noFill/>
        </p:spPr>
        <p:txBody>
          <a:bodyPr wrap="none" rtlCol="0">
            <a:spAutoFit/>
          </a:bodyPr>
          <a:lstStyle/>
          <a:p>
            <a:pPr algn="ctr"/>
            <a:r>
              <a:rPr lang="en-US" sz="3200" dirty="0"/>
              <a:t>Webpage Design</a:t>
            </a:r>
          </a:p>
        </p:txBody>
      </p:sp>
    </p:spTree>
    <p:extLst>
      <p:ext uri="{BB962C8B-B14F-4D97-AF65-F5344CB8AC3E}">
        <p14:creationId xmlns:p14="http://schemas.microsoft.com/office/powerpoint/2010/main" val="1968360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7C7-C6D6-F117-F6FA-0FA08C44F3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8537E6-9DBB-A285-9F9C-B1004DD31988}"/>
              </a:ext>
            </a:extLst>
          </p:cNvPr>
          <p:cNvSpPr txBox="1"/>
          <p:nvPr/>
        </p:nvSpPr>
        <p:spPr>
          <a:xfrm>
            <a:off x="734419" y="1148808"/>
            <a:ext cx="7451290" cy="5262979"/>
          </a:xfrm>
          <a:prstGeom prst="rect">
            <a:avLst/>
          </a:prstGeom>
          <a:noFill/>
        </p:spPr>
        <p:txBody>
          <a:bodyPr wrap="square" rtlCol="0">
            <a:spAutoFit/>
          </a:bodyPr>
          <a:lstStyle/>
          <a:p>
            <a:r>
              <a:rPr lang="en-US" sz="2800" b="1" dirty="0">
                <a:solidFill>
                  <a:srgbClr val="0070C0"/>
                </a:solidFill>
              </a:rPr>
              <a:t>What are attributes of a webpage that make  you think?</a:t>
            </a:r>
          </a:p>
          <a:p>
            <a:endParaRPr lang="en-US" sz="2800" b="1" dirty="0"/>
          </a:p>
          <a:p>
            <a:pPr lvl="1"/>
            <a:r>
              <a:rPr lang="en-US" sz="2800" b="1" dirty="0"/>
              <a:t>CoPilot:</a:t>
            </a:r>
          </a:p>
          <a:p>
            <a:pPr marL="971550" lvl="1" indent="-514350">
              <a:buFont typeface="+mj-lt"/>
              <a:buAutoNum type="arabicPeriod"/>
            </a:pPr>
            <a:r>
              <a:rPr lang="en-US" sz="2800" dirty="0"/>
              <a:t>Content, especially stories</a:t>
            </a:r>
          </a:p>
          <a:p>
            <a:pPr marL="971550" lvl="1" indent="-514350">
              <a:buFont typeface="+mj-lt"/>
              <a:buAutoNum type="arabicPeriod"/>
            </a:pPr>
            <a:r>
              <a:rPr lang="en-US" sz="2800" dirty="0"/>
              <a:t>Contrasts</a:t>
            </a:r>
          </a:p>
          <a:p>
            <a:pPr marL="971550" lvl="1" indent="-514350">
              <a:buFont typeface="+mj-lt"/>
              <a:buAutoNum type="arabicPeriod"/>
            </a:pPr>
            <a:r>
              <a:rPr lang="en-US" sz="2800" dirty="0"/>
              <a:t>Minimalism and visuals</a:t>
            </a:r>
          </a:p>
          <a:p>
            <a:pPr marL="971550" lvl="1" indent="-514350">
              <a:buFont typeface="+mj-lt"/>
              <a:buAutoNum type="arabicPeriod"/>
            </a:pPr>
            <a:r>
              <a:rPr lang="en-US" sz="2800" dirty="0"/>
              <a:t>Interactivity – </a:t>
            </a:r>
            <a:r>
              <a:rPr lang="en-US" sz="2800" b="1" dirty="0">
                <a:solidFill>
                  <a:srgbClr val="FF0000"/>
                </a:solidFill>
              </a:rPr>
              <a:t>THE SOCRATIC METHOD</a:t>
            </a:r>
          </a:p>
          <a:p>
            <a:pPr marL="971550" lvl="1" indent="-514350">
              <a:buFont typeface="+mj-lt"/>
              <a:buAutoNum type="arabicPeriod"/>
            </a:pPr>
            <a:r>
              <a:rPr lang="en-US" sz="2800" dirty="0"/>
              <a:t>Drama</a:t>
            </a:r>
          </a:p>
          <a:p>
            <a:pPr marL="971550" lvl="1" indent="-514350">
              <a:buFont typeface="+mj-lt"/>
              <a:buAutoNum type="arabicPeriod"/>
            </a:pPr>
            <a:r>
              <a:rPr lang="en-US" sz="2800" dirty="0"/>
              <a:t>Emotional</a:t>
            </a:r>
          </a:p>
          <a:p>
            <a:pPr marL="971550" lvl="1" indent="-514350">
              <a:buFont typeface="+mj-lt"/>
              <a:buAutoNum type="arabicPeriod"/>
            </a:pPr>
            <a:r>
              <a:rPr lang="en-US" sz="2800" dirty="0"/>
              <a:t>Call to action</a:t>
            </a:r>
          </a:p>
          <a:p>
            <a:endParaRPr lang="en-US" sz="2800" b="1" dirty="0"/>
          </a:p>
        </p:txBody>
      </p:sp>
      <p:sp>
        <p:nvSpPr>
          <p:cNvPr id="6" name="Rectangle 5">
            <a:extLst>
              <a:ext uri="{FF2B5EF4-FFF2-40B4-BE49-F238E27FC236}">
                <a16:creationId xmlns:a16="http://schemas.microsoft.com/office/drawing/2014/main" id="{05D8F9BA-06F9-6FEE-1EA3-B72A7ED54996}"/>
              </a:ext>
            </a:extLst>
          </p:cNvPr>
          <p:cNvSpPr/>
          <p:nvPr/>
        </p:nvSpPr>
        <p:spPr>
          <a:xfrm>
            <a:off x="637617" y="379367"/>
            <a:ext cx="7548092"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Compelling Webpage Design</a:t>
            </a:r>
          </a:p>
        </p:txBody>
      </p:sp>
      <p:sp>
        <p:nvSpPr>
          <p:cNvPr id="3" name="TextBox 2">
            <a:extLst>
              <a:ext uri="{FF2B5EF4-FFF2-40B4-BE49-F238E27FC236}">
                <a16:creationId xmlns:a16="http://schemas.microsoft.com/office/drawing/2014/main" id="{9064C90D-83E9-8398-5809-ECEB74F5F121}"/>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Tree>
    <p:extLst>
      <p:ext uri="{BB962C8B-B14F-4D97-AF65-F5344CB8AC3E}">
        <p14:creationId xmlns:p14="http://schemas.microsoft.com/office/powerpoint/2010/main" val="3757585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39CC-013C-4A75-08E4-1CA63F256D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44DA8D-19CC-D5C5-6817-AE7330CBF6EE}"/>
              </a:ext>
            </a:extLst>
          </p:cNvPr>
          <p:cNvSpPr txBox="1"/>
          <p:nvPr/>
        </p:nvSpPr>
        <p:spPr>
          <a:xfrm>
            <a:off x="637617" y="1148808"/>
            <a:ext cx="7885325" cy="5755422"/>
          </a:xfrm>
          <a:prstGeom prst="rect">
            <a:avLst/>
          </a:prstGeom>
          <a:noFill/>
        </p:spPr>
        <p:txBody>
          <a:bodyPr wrap="square" rtlCol="0">
            <a:spAutoFit/>
          </a:bodyPr>
          <a:lstStyle/>
          <a:p>
            <a:r>
              <a:rPr lang="en-US" sz="1600" b="1" dirty="0"/>
              <a:t>CoPilot:</a:t>
            </a:r>
          </a:p>
          <a:p>
            <a:r>
              <a:rPr lang="en-US" sz="1600" b="1" dirty="0"/>
              <a:t>🧠 Cognitive &amp; Emotional Triggers</a:t>
            </a:r>
          </a:p>
          <a:p>
            <a:pPr lvl="1"/>
            <a:r>
              <a:rPr lang="en-US" sz="1200" b="1" dirty="0"/>
              <a:t>Thought-provoking content</a:t>
            </a:r>
            <a:r>
              <a:rPr lang="en-US" sz="1200" dirty="0"/>
              <a:t>: Pages that pose questions, present dilemmas, or explore complex topics (e.g., philosophy, ethics, innovation) invite deeper thinking.</a:t>
            </a:r>
          </a:p>
          <a:p>
            <a:pPr lvl="1"/>
            <a:r>
              <a:rPr lang="en-US" sz="1200" b="1" dirty="0"/>
              <a:t>Narrative storytelling</a:t>
            </a:r>
            <a:r>
              <a:rPr lang="en-US" sz="1200" dirty="0"/>
              <a:t>: A well-crafted story—whether personal, historical, or fictional—can evoke empathy and reflection.</a:t>
            </a:r>
          </a:p>
          <a:p>
            <a:pPr lvl="1"/>
            <a:r>
              <a:rPr lang="en-US" sz="1200" b="1" dirty="0"/>
              <a:t>Unexpected juxtapositions</a:t>
            </a:r>
            <a:r>
              <a:rPr lang="en-US" sz="1200" dirty="0"/>
              <a:t>: Contrasting ideas, visuals, or themes (e.g., beauty vs. decay, tradition vs. technology) challenge assumptions and spark curiosity.</a:t>
            </a:r>
          </a:p>
          <a:p>
            <a:r>
              <a:rPr lang="en-US" sz="1600" b="1" dirty="0"/>
              <a:t>🎨 Design That Enhances Reflection</a:t>
            </a:r>
          </a:p>
          <a:p>
            <a:pPr lvl="1"/>
            <a:r>
              <a:rPr lang="en-US" sz="1200" b="1" dirty="0"/>
              <a:t>Minimalist layout with intentional whitespace</a:t>
            </a:r>
            <a:r>
              <a:rPr lang="en-US" sz="1200" dirty="0"/>
              <a:t>: Clean design gives users mental space to process ideas.</a:t>
            </a:r>
          </a:p>
          <a:p>
            <a:pPr lvl="1"/>
            <a:r>
              <a:rPr lang="en-US" sz="1200" b="1" dirty="0"/>
              <a:t>Evocative imagery and symbolism</a:t>
            </a:r>
            <a:r>
              <a:rPr lang="en-US" sz="1200" dirty="0"/>
              <a:t>: Visuals that carry metaphorical or emotional weight can prompt introspection.</a:t>
            </a:r>
          </a:p>
          <a:p>
            <a:pPr lvl="1"/>
            <a:r>
              <a:rPr lang="en-US" sz="1200" b="1" dirty="0"/>
              <a:t>Interactive elements</a:t>
            </a:r>
            <a:r>
              <a:rPr lang="en-US" sz="1200" dirty="0"/>
              <a:t>: Quizzes, sliders, or simulations that let users explore scenarios or test beliefs deepen engagement.</a:t>
            </a:r>
          </a:p>
          <a:p>
            <a:r>
              <a:rPr lang="en-US" sz="1600" b="1" dirty="0"/>
              <a:t>🧭 User Experience &amp; Flow</a:t>
            </a:r>
          </a:p>
          <a:p>
            <a:pPr lvl="1"/>
            <a:r>
              <a:rPr lang="en-US" sz="1200" b="1" dirty="0"/>
              <a:t>Intuitive navigation</a:t>
            </a:r>
            <a:r>
              <a:rPr lang="en-US" sz="1200" dirty="0"/>
              <a:t>: A seamless experience keeps users focused on content rather than mechanics.</a:t>
            </a:r>
          </a:p>
          <a:p>
            <a:pPr lvl="1"/>
            <a:r>
              <a:rPr lang="en-US" sz="1200" b="1" dirty="0"/>
              <a:t>Slow reveals or progressive disclosure</a:t>
            </a:r>
            <a:r>
              <a:rPr lang="en-US" sz="1200" dirty="0"/>
              <a:t>: Gradually unfolding information builds suspense and encourages exploration.</a:t>
            </a:r>
          </a:p>
          <a:p>
            <a:pPr lvl="1"/>
            <a:r>
              <a:rPr lang="en-US" sz="1200" b="1" dirty="0"/>
              <a:t>Calls to action that challenge norms</a:t>
            </a:r>
            <a:r>
              <a:rPr lang="en-US" sz="1200" dirty="0"/>
              <a:t>: Instead of “Buy Now,” phrases like “What would you do?” or “Imagine this…” invite reflection.</a:t>
            </a:r>
          </a:p>
          <a:p>
            <a:r>
              <a:rPr lang="en-US" sz="1600" b="1" dirty="0"/>
              <a:t>🔍 Content Depth &amp; Authenticity</a:t>
            </a:r>
          </a:p>
          <a:p>
            <a:pPr lvl="1"/>
            <a:r>
              <a:rPr lang="en-US" sz="1200" b="1" dirty="0"/>
              <a:t>Well-researched insights</a:t>
            </a:r>
            <a:r>
              <a:rPr lang="en-US" sz="1200" dirty="0"/>
              <a:t>: Pages that cite sources, offer multiple perspectives, or include expert commentary build trust and stimulate analysis.</a:t>
            </a:r>
          </a:p>
          <a:p>
            <a:pPr lvl="1"/>
            <a:r>
              <a:rPr lang="en-US" sz="1200" b="1" dirty="0"/>
              <a:t>Personal voice or vulnerability</a:t>
            </a:r>
            <a:r>
              <a:rPr lang="en-US" sz="1200" dirty="0"/>
              <a:t>: Authentic writing—especially when sharing struggles or questions—can resonate deeply.</a:t>
            </a:r>
          </a:p>
          <a:p>
            <a:pPr lvl="1"/>
            <a:r>
              <a:rPr lang="en-US" sz="1200" b="1" dirty="0"/>
              <a:t>Philosophical or ethical framing</a:t>
            </a:r>
            <a:r>
              <a:rPr lang="en-US" sz="1200" dirty="0"/>
              <a:t>: Framing content around “why” rather than just “how” encourages deeper inquiry.</a:t>
            </a:r>
          </a:p>
          <a:p>
            <a:pPr lvl="1"/>
            <a:endParaRPr lang="en-US" sz="1200" b="1" dirty="0"/>
          </a:p>
          <a:p>
            <a:endParaRPr lang="en-US" sz="1200" b="1" dirty="0"/>
          </a:p>
        </p:txBody>
      </p:sp>
      <p:sp>
        <p:nvSpPr>
          <p:cNvPr id="6" name="Rectangle 5">
            <a:extLst>
              <a:ext uri="{FF2B5EF4-FFF2-40B4-BE49-F238E27FC236}">
                <a16:creationId xmlns:a16="http://schemas.microsoft.com/office/drawing/2014/main" id="{81CB4A67-7562-D8E7-52EB-BD510F30F656}"/>
              </a:ext>
            </a:extLst>
          </p:cNvPr>
          <p:cNvSpPr/>
          <p:nvPr/>
        </p:nvSpPr>
        <p:spPr>
          <a:xfrm>
            <a:off x="637617" y="379367"/>
            <a:ext cx="7548092"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Compelling Webpage Design</a:t>
            </a:r>
          </a:p>
        </p:txBody>
      </p:sp>
      <p:sp>
        <p:nvSpPr>
          <p:cNvPr id="3" name="TextBox 2">
            <a:extLst>
              <a:ext uri="{FF2B5EF4-FFF2-40B4-BE49-F238E27FC236}">
                <a16:creationId xmlns:a16="http://schemas.microsoft.com/office/drawing/2014/main" id="{734B6497-597F-3BC3-4237-174407E2F833}"/>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Tree>
    <p:extLst>
      <p:ext uri="{BB962C8B-B14F-4D97-AF65-F5344CB8AC3E}">
        <p14:creationId xmlns:p14="http://schemas.microsoft.com/office/powerpoint/2010/main" val="2139324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CFA41-3A4A-27FC-22D6-5164C158BE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818C4D-7AEB-553A-994A-8C1E5CBF213E}"/>
              </a:ext>
            </a:extLst>
          </p:cNvPr>
          <p:cNvSpPr txBox="1"/>
          <p:nvPr/>
        </p:nvSpPr>
        <p:spPr>
          <a:xfrm>
            <a:off x="740229" y="508000"/>
            <a:ext cx="2637004" cy="369332"/>
          </a:xfrm>
          <a:prstGeom prst="rect">
            <a:avLst/>
          </a:prstGeom>
          <a:noFill/>
        </p:spPr>
        <p:txBody>
          <a:bodyPr wrap="none" rtlCol="0">
            <a:spAutoFit/>
          </a:bodyPr>
          <a:lstStyle/>
          <a:p>
            <a:r>
              <a:rPr lang="en-US" dirty="0"/>
              <a:t>Award Winning Websites</a:t>
            </a:r>
          </a:p>
        </p:txBody>
      </p:sp>
      <p:pic>
        <p:nvPicPr>
          <p:cNvPr id="8" name="Picture 7">
            <a:extLst>
              <a:ext uri="{FF2B5EF4-FFF2-40B4-BE49-F238E27FC236}">
                <a16:creationId xmlns:a16="http://schemas.microsoft.com/office/drawing/2014/main" id="{919235E1-50D0-EA62-C51F-9B1DB2E6EAF1}"/>
              </a:ext>
            </a:extLst>
          </p:cNvPr>
          <p:cNvPicPr>
            <a:picLocks noChangeAspect="1"/>
          </p:cNvPicPr>
          <p:nvPr/>
        </p:nvPicPr>
        <p:blipFill>
          <a:blip r:embed="rId2"/>
          <a:stretch>
            <a:fillRect/>
          </a:stretch>
        </p:blipFill>
        <p:spPr>
          <a:xfrm>
            <a:off x="1033799" y="1411247"/>
            <a:ext cx="7076401" cy="4102262"/>
          </a:xfrm>
          <a:prstGeom prst="rect">
            <a:avLst/>
          </a:prstGeom>
        </p:spPr>
      </p:pic>
    </p:spTree>
    <p:extLst>
      <p:ext uri="{BB962C8B-B14F-4D97-AF65-F5344CB8AC3E}">
        <p14:creationId xmlns:p14="http://schemas.microsoft.com/office/powerpoint/2010/main" val="4057398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4577-B5D1-DF5F-2906-15C71A1B481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56D3E7-A47A-7112-0149-8EB464ECA767}"/>
              </a:ext>
            </a:extLst>
          </p:cNvPr>
          <p:cNvSpPr txBox="1"/>
          <p:nvPr/>
        </p:nvSpPr>
        <p:spPr>
          <a:xfrm>
            <a:off x="740229" y="508000"/>
            <a:ext cx="2637004" cy="369332"/>
          </a:xfrm>
          <a:prstGeom prst="rect">
            <a:avLst/>
          </a:prstGeom>
          <a:noFill/>
        </p:spPr>
        <p:txBody>
          <a:bodyPr wrap="none" rtlCol="0">
            <a:spAutoFit/>
          </a:bodyPr>
          <a:lstStyle/>
          <a:p>
            <a:r>
              <a:rPr lang="en-US" dirty="0"/>
              <a:t>Award Winning Websites</a:t>
            </a:r>
          </a:p>
        </p:txBody>
      </p:sp>
      <p:pic>
        <p:nvPicPr>
          <p:cNvPr id="5" name="Picture 4">
            <a:extLst>
              <a:ext uri="{FF2B5EF4-FFF2-40B4-BE49-F238E27FC236}">
                <a16:creationId xmlns:a16="http://schemas.microsoft.com/office/drawing/2014/main" id="{F6121F14-F5B9-C96E-F6ED-CC8A5F845ECF}"/>
              </a:ext>
            </a:extLst>
          </p:cNvPr>
          <p:cNvPicPr>
            <a:picLocks noChangeAspect="1"/>
          </p:cNvPicPr>
          <p:nvPr/>
        </p:nvPicPr>
        <p:blipFill>
          <a:blip r:embed="rId2"/>
          <a:stretch>
            <a:fillRect/>
          </a:stretch>
        </p:blipFill>
        <p:spPr>
          <a:xfrm>
            <a:off x="561769" y="1977950"/>
            <a:ext cx="8020462" cy="2902099"/>
          </a:xfrm>
          <a:prstGeom prst="rect">
            <a:avLst/>
          </a:prstGeom>
        </p:spPr>
      </p:pic>
      <p:pic>
        <p:nvPicPr>
          <p:cNvPr id="7" name="Picture 6">
            <a:extLst>
              <a:ext uri="{FF2B5EF4-FFF2-40B4-BE49-F238E27FC236}">
                <a16:creationId xmlns:a16="http://schemas.microsoft.com/office/drawing/2014/main" id="{35CD9BEF-9E9C-3C2D-8B07-42378920CACB}"/>
              </a:ext>
            </a:extLst>
          </p:cNvPr>
          <p:cNvPicPr>
            <a:picLocks noChangeAspect="1"/>
          </p:cNvPicPr>
          <p:nvPr/>
        </p:nvPicPr>
        <p:blipFill>
          <a:blip r:embed="rId3"/>
          <a:stretch>
            <a:fillRect/>
          </a:stretch>
        </p:blipFill>
        <p:spPr>
          <a:xfrm>
            <a:off x="561769" y="1844671"/>
            <a:ext cx="8020462" cy="171811"/>
          </a:xfrm>
          <a:prstGeom prst="rect">
            <a:avLst/>
          </a:prstGeom>
        </p:spPr>
      </p:pic>
    </p:spTree>
    <p:extLst>
      <p:ext uri="{BB962C8B-B14F-4D97-AF65-F5344CB8AC3E}">
        <p14:creationId xmlns:p14="http://schemas.microsoft.com/office/powerpoint/2010/main" val="3292736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55E80-EF03-5174-1FB2-B2AB49D6CC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D3773D-FE37-12C2-7557-983C427D3596}"/>
              </a:ext>
            </a:extLst>
          </p:cNvPr>
          <p:cNvSpPr txBox="1"/>
          <p:nvPr/>
        </p:nvSpPr>
        <p:spPr>
          <a:xfrm>
            <a:off x="740229" y="508000"/>
            <a:ext cx="2637004" cy="369332"/>
          </a:xfrm>
          <a:prstGeom prst="rect">
            <a:avLst/>
          </a:prstGeom>
          <a:noFill/>
        </p:spPr>
        <p:txBody>
          <a:bodyPr wrap="none" rtlCol="0">
            <a:spAutoFit/>
          </a:bodyPr>
          <a:lstStyle/>
          <a:p>
            <a:r>
              <a:rPr lang="en-US" dirty="0"/>
              <a:t>Award Winning Websites</a:t>
            </a:r>
          </a:p>
        </p:txBody>
      </p:sp>
      <p:pic>
        <p:nvPicPr>
          <p:cNvPr id="5" name="Picture 4">
            <a:extLst>
              <a:ext uri="{FF2B5EF4-FFF2-40B4-BE49-F238E27FC236}">
                <a16:creationId xmlns:a16="http://schemas.microsoft.com/office/drawing/2014/main" id="{D9473471-6290-24CA-4E4F-5D9AAF81BC4D}"/>
              </a:ext>
            </a:extLst>
          </p:cNvPr>
          <p:cNvPicPr>
            <a:picLocks noChangeAspect="1"/>
          </p:cNvPicPr>
          <p:nvPr/>
        </p:nvPicPr>
        <p:blipFill>
          <a:blip r:embed="rId2"/>
          <a:stretch>
            <a:fillRect/>
          </a:stretch>
        </p:blipFill>
        <p:spPr>
          <a:xfrm>
            <a:off x="1125710" y="1456376"/>
            <a:ext cx="6892580" cy="3945247"/>
          </a:xfrm>
          <a:prstGeom prst="rect">
            <a:avLst/>
          </a:prstGeom>
        </p:spPr>
      </p:pic>
    </p:spTree>
    <p:extLst>
      <p:ext uri="{BB962C8B-B14F-4D97-AF65-F5344CB8AC3E}">
        <p14:creationId xmlns:p14="http://schemas.microsoft.com/office/powerpoint/2010/main" val="4039500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1982-4F57-7A07-8EC8-C4B259B720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D17872-846E-CDDC-5746-01C9E49FCAB2}"/>
              </a:ext>
            </a:extLst>
          </p:cNvPr>
          <p:cNvSpPr txBox="1"/>
          <p:nvPr/>
        </p:nvSpPr>
        <p:spPr>
          <a:xfrm>
            <a:off x="740229" y="508000"/>
            <a:ext cx="2637004" cy="369332"/>
          </a:xfrm>
          <a:prstGeom prst="rect">
            <a:avLst/>
          </a:prstGeom>
          <a:noFill/>
        </p:spPr>
        <p:txBody>
          <a:bodyPr wrap="none" rtlCol="0">
            <a:spAutoFit/>
          </a:bodyPr>
          <a:lstStyle/>
          <a:p>
            <a:r>
              <a:rPr lang="en-US" dirty="0"/>
              <a:t>Award Winning Websites</a:t>
            </a:r>
          </a:p>
        </p:txBody>
      </p:sp>
      <p:pic>
        <p:nvPicPr>
          <p:cNvPr id="5" name="Picture 4">
            <a:extLst>
              <a:ext uri="{FF2B5EF4-FFF2-40B4-BE49-F238E27FC236}">
                <a16:creationId xmlns:a16="http://schemas.microsoft.com/office/drawing/2014/main" id="{29F510AA-0749-EE9B-0A6C-F1D4FD232FCB}"/>
              </a:ext>
            </a:extLst>
          </p:cNvPr>
          <p:cNvPicPr>
            <a:picLocks noChangeAspect="1"/>
          </p:cNvPicPr>
          <p:nvPr/>
        </p:nvPicPr>
        <p:blipFill>
          <a:blip r:embed="rId2"/>
          <a:stretch>
            <a:fillRect/>
          </a:stretch>
        </p:blipFill>
        <p:spPr>
          <a:xfrm>
            <a:off x="1291251" y="913257"/>
            <a:ext cx="6561497" cy="5449106"/>
          </a:xfrm>
          <a:prstGeom prst="rect">
            <a:avLst/>
          </a:prstGeom>
        </p:spPr>
      </p:pic>
    </p:spTree>
    <p:extLst>
      <p:ext uri="{BB962C8B-B14F-4D97-AF65-F5344CB8AC3E}">
        <p14:creationId xmlns:p14="http://schemas.microsoft.com/office/powerpoint/2010/main" val="709510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3631C-EB9A-B2F0-35CA-BE2DC56599F2}"/>
              </a:ext>
            </a:extLst>
          </p:cNvPr>
          <p:cNvSpPr txBox="1"/>
          <p:nvPr/>
        </p:nvSpPr>
        <p:spPr>
          <a:xfrm>
            <a:off x="47246" y="5722027"/>
            <a:ext cx="8764029" cy="646331"/>
          </a:xfrm>
          <a:prstGeom prst="rect">
            <a:avLst/>
          </a:prstGeom>
          <a:noFill/>
        </p:spPr>
        <p:txBody>
          <a:bodyPr wrap="square" rtlCol="0">
            <a:spAutoFit/>
          </a:bodyPr>
          <a:lstStyle>
            <a:defPPr>
              <a:defRPr lang="en-US"/>
            </a:defPPr>
            <a:lvl1pPr algn="ctr">
              <a:defRPr sz="3600"/>
            </a:lvl1pPr>
          </a:lstStyle>
          <a:p>
            <a:r>
              <a:rPr lang="en-US" dirty="0">
                <a:solidFill>
                  <a:schemeClr val="tx1">
                    <a:lumMod val="50000"/>
                    <a:lumOff val="50000"/>
                  </a:schemeClr>
                </a:solidFill>
              </a:rPr>
              <a:t>Think Different!</a:t>
            </a:r>
          </a:p>
        </p:txBody>
      </p:sp>
      <p:grpSp>
        <p:nvGrpSpPr>
          <p:cNvPr id="7" name="Group 6">
            <a:extLst>
              <a:ext uri="{FF2B5EF4-FFF2-40B4-BE49-F238E27FC236}">
                <a16:creationId xmlns:a16="http://schemas.microsoft.com/office/drawing/2014/main" id="{E2998BD3-970D-C58D-27B3-EBF0A29F841B}"/>
              </a:ext>
            </a:extLst>
          </p:cNvPr>
          <p:cNvGrpSpPr/>
          <p:nvPr/>
        </p:nvGrpSpPr>
        <p:grpSpPr>
          <a:xfrm rot="587229">
            <a:off x="5040234" y="1999421"/>
            <a:ext cx="3052348" cy="2132550"/>
            <a:chOff x="6553933" y="2081783"/>
            <a:chExt cx="3381270" cy="2686419"/>
          </a:xfrm>
        </p:grpSpPr>
        <p:sp>
          <p:nvSpPr>
            <p:cNvPr id="8" name="Freeform: Shape 7">
              <a:extLst>
                <a:ext uri="{FF2B5EF4-FFF2-40B4-BE49-F238E27FC236}">
                  <a16:creationId xmlns:a16="http://schemas.microsoft.com/office/drawing/2014/main" id="{9ACE56C9-A846-035B-585B-8A7C3C769A7F}"/>
                </a:ext>
              </a:extLst>
            </p:cNvPr>
            <p:cNvSpPr/>
            <p:nvPr/>
          </p:nvSpPr>
          <p:spPr>
            <a:xfrm>
              <a:off x="6553933" y="2081783"/>
              <a:ext cx="3381270" cy="2686419"/>
            </a:xfrm>
            <a:custGeom>
              <a:avLst/>
              <a:gdLst>
                <a:gd name="connsiteX0" fmla="*/ 1859907 w 3386821"/>
                <a:gd name="connsiteY0" fmla="*/ 3890 h 3289465"/>
                <a:gd name="connsiteX1" fmla="*/ 1164963 w 3386821"/>
                <a:gd name="connsiteY1" fmla="*/ 345266 h 3289465"/>
                <a:gd name="connsiteX2" fmla="*/ 713859 w 3386821"/>
                <a:gd name="connsiteY2" fmla="*/ 893906 h 3289465"/>
                <a:gd name="connsiteX3" fmla="*/ 604131 w 3386821"/>
                <a:gd name="connsiteY3" fmla="*/ 1393778 h 3289465"/>
                <a:gd name="connsiteX4" fmla="*/ 153027 w 3386821"/>
                <a:gd name="connsiteY4" fmla="*/ 1710770 h 3289465"/>
                <a:gd name="connsiteX5" fmla="*/ 18915 w 3386821"/>
                <a:gd name="connsiteY5" fmla="*/ 2015570 h 3289465"/>
                <a:gd name="connsiteX6" fmla="*/ 518787 w 3386821"/>
                <a:gd name="connsiteY6" fmla="*/ 2515442 h 3289465"/>
                <a:gd name="connsiteX7" fmla="*/ 1286883 w 3386821"/>
                <a:gd name="connsiteY7" fmla="*/ 3210386 h 3289465"/>
                <a:gd name="connsiteX8" fmla="*/ 2591427 w 3386821"/>
                <a:gd name="connsiteY8" fmla="*/ 3149426 h 3289465"/>
                <a:gd name="connsiteX9" fmla="*/ 3371715 w 3386821"/>
                <a:gd name="connsiteY9" fmla="*/ 2100914 h 3289465"/>
                <a:gd name="connsiteX10" fmla="*/ 3079107 w 3386821"/>
                <a:gd name="connsiteY10" fmla="*/ 1503506 h 3289465"/>
                <a:gd name="connsiteX11" fmla="*/ 2737731 w 3386821"/>
                <a:gd name="connsiteY11" fmla="*/ 564722 h 3289465"/>
                <a:gd name="connsiteX12" fmla="*/ 1859907 w 3386821"/>
                <a:gd name="connsiteY12" fmla="*/ 3890 h 3289465"/>
                <a:gd name="connsiteX0" fmla="*/ 1854940 w 3381854"/>
                <a:gd name="connsiteY0" fmla="*/ 3890 h 3279682"/>
                <a:gd name="connsiteX1" fmla="*/ 1159996 w 3381854"/>
                <a:gd name="connsiteY1" fmla="*/ 345266 h 3279682"/>
                <a:gd name="connsiteX2" fmla="*/ 708892 w 3381854"/>
                <a:gd name="connsiteY2" fmla="*/ 893906 h 3279682"/>
                <a:gd name="connsiteX3" fmla="*/ 599164 w 3381854"/>
                <a:gd name="connsiteY3" fmla="*/ 1393778 h 3279682"/>
                <a:gd name="connsiteX4" fmla="*/ 148060 w 3381854"/>
                <a:gd name="connsiteY4" fmla="*/ 1710770 h 3279682"/>
                <a:gd name="connsiteX5" fmla="*/ 13948 w 3381854"/>
                <a:gd name="connsiteY5" fmla="*/ 2015570 h 3279682"/>
                <a:gd name="connsiteX6" fmla="*/ 437620 w 3381854"/>
                <a:gd name="connsiteY6" fmla="*/ 2664286 h 3279682"/>
                <a:gd name="connsiteX7" fmla="*/ 1281916 w 3381854"/>
                <a:gd name="connsiteY7" fmla="*/ 3210386 h 3279682"/>
                <a:gd name="connsiteX8" fmla="*/ 2586460 w 3381854"/>
                <a:gd name="connsiteY8" fmla="*/ 3149426 h 3279682"/>
                <a:gd name="connsiteX9" fmla="*/ 3366748 w 3381854"/>
                <a:gd name="connsiteY9" fmla="*/ 2100914 h 3279682"/>
                <a:gd name="connsiteX10" fmla="*/ 3074140 w 3381854"/>
                <a:gd name="connsiteY10" fmla="*/ 1503506 h 3279682"/>
                <a:gd name="connsiteX11" fmla="*/ 2732764 w 3381854"/>
                <a:gd name="connsiteY11" fmla="*/ 564722 h 3279682"/>
                <a:gd name="connsiteX12" fmla="*/ 1854940 w 3381854"/>
                <a:gd name="connsiteY12" fmla="*/ 3890 h 3279682"/>
                <a:gd name="connsiteX0" fmla="*/ 1854356 w 3381270"/>
                <a:gd name="connsiteY0" fmla="*/ 3890 h 3279682"/>
                <a:gd name="connsiteX1" fmla="*/ 1159412 w 3381270"/>
                <a:gd name="connsiteY1" fmla="*/ 345266 h 3279682"/>
                <a:gd name="connsiteX2" fmla="*/ 708308 w 3381270"/>
                <a:gd name="connsiteY2" fmla="*/ 893906 h 3279682"/>
                <a:gd name="connsiteX3" fmla="*/ 560480 w 3381270"/>
                <a:gd name="connsiteY3" fmla="*/ 1337961 h 3279682"/>
                <a:gd name="connsiteX4" fmla="*/ 147476 w 3381270"/>
                <a:gd name="connsiteY4" fmla="*/ 1710770 h 3279682"/>
                <a:gd name="connsiteX5" fmla="*/ 13364 w 3381270"/>
                <a:gd name="connsiteY5" fmla="*/ 2015570 h 3279682"/>
                <a:gd name="connsiteX6" fmla="*/ 437036 w 3381270"/>
                <a:gd name="connsiteY6" fmla="*/ 2664286 h 3279682"/>
                <a:gd name="connsiteX7" fmla="*/ 1281332 w 3381270"/>
                <a:gd name="connsiteY7" fmla="*/ 3210386 h 3279682"/>
                <a:gd name="connsiteX8" fmla="*/ 2585876 w 3381270"/>
                <a:gd name="connsiteY8" fmla="*/ 3149426 h 3279682"/>
                <a:gd name="connsiteX9" fmla="*/ 3366164 w 3381270"/>
                <a:gd name="connsiteY9" fmla="*/ 2100914 h 3279682"/>
                <a:gd name="connsiteX10" fmla="*/ 3073556 w 3381270"/>
                <a:gd name="connsiteY10" fmla="*/ 1503506 h 3279682"/>
                <a:gd name="connsiteX11" fmla="*/ 2732180 w 3381270"/>
                <a:gd name="connsiteY11" fmla="*/ 564722 h 3279682"/>
                <a:gd name="connsiteX12" fmla="*/ 1854356 w 3381270"/>
                <a:gd name="connsiteY12" fmla="*/ 3890 h 32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1270" h="3279682">
                  <a:moveTo>
                    <a:pt x="1854356" y="3890"/>
                  </a:moveTo>
                  <a:cubicBezTo>
                    <a:pt x="1592228" y="-32686"/>
                    <a:pt x="1350420" y="196930"/>
                    <a:pt x="1159412" y="345266"/>
                  </a:cubicBezTo>
                  <a:cubicBezTo>
                    <a:pt x="968404" y="493602"/>
                    <a:pt x="808130" y="728457"/>
                    <a:pt x="708308" y="893906"/>
                  </a:cubicBezTo>
                  <a:cubicBezTo>
                    <a:pt x="608486" y="1059355"/>
                    <a:pt x="653952" y="1201817"/>
                    <a:pt x="560480" y="1337961"/>
                  </a:cubicBezTo>
                  <a:cubicBezTo>
                    <a:pt x="467008" y="1474105"/>
                    <a:pt x="238662" y="1597835"/>
                    <a:pt x="147476" y="1710770"/>
                  </a:cubicBezTo>
                  <a:cubicBezTo>
                    <a:pt x="56290" y="1823705"/>
                    <a:pt x="-34896" y="1856651"/>
                    <a:pt x="13364" y="2015570"/>
                  </a:cubicBezTo>
                  <a:cubicBezTo>
                    <a:pt x="61624" y="2174489"/>
                    <a:pt x="225708" y="2465150"/>
                    <a:pt x="437036" y="2664286"/>
                  </a:cubicBezTo>
                  <a:cubicBezTo>
                    <a:pt x="648364" y="2863422"/>
                    <a:pt x="923192" y="3129529"/>
                    <a:pt x="1281332" y="3210386"/>
                  </a:cubicBezTo>
                  <a:cubicBezTo>
                    <a:pt x="1639472" y="3291243"/>
                    <a:pt x="2238404" y="3334338"/>
                    <a:pt x="2585876" y="3149426"/>
                  </a:cubicBezTo>
                  <a:cubicBezTo>
                    <a:pt x="2933348" y="2964514"/>
                    <a:pt x="3284884" y="2375234"/>
                    <a:pt x="3366164" y="2100914"/>
                  </a:cubicBezTo>
                  <a:cubicBezTo>
                    <a:pt x="3447444" y="1826594"/>
                    <a:pt x="3179220" y="1759538"/>
                    <a:pt x="3073556" y="1503506"/>
                  </a:cubicBezTo>
                  <a:cubicBezTo>
                    <a:pt x="2967892" y="1247474"/>
                    <a:pt x="2941476" y="814658"/>
                    <a:pt x="2732180" y="564722"/>
                  </a:cubicBezTo>
                  <a:cubicBezTo>
                    <a:pt x="2522884" y="314786"/>
                    <a:pt x="2116484" y="40466"/>
                    <a:pt x="1854356" y="3890"/>
                  </a:cubicBezTo>
                  <a:close/>
                </a:path>
              </a:pathLst>
            </a:custGeom>
            <a:gradFill>
              <a:gsLst>
                <a:gs pos="0">
                  <a:srgbClr val="FFC000"/>
                </a:gs>
                <a:gs pos="100000">
                  <a:srgbClr val="FFFF00"/>
                </a:gs>
              </a:gsLst>
              <a:lin ang="189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4D8509B-DC8F-23D2-8DEB-79F804887478}"/>
                </a:ext>
              </a:extLst>
            </p:cNvPr>
            <p:cNvGrpSpPr/>
            <p:nvPr/>
          </p:nvGrpSpPr>
          <p:grpSpPr>
            <a:xfrm>
              <a:off x="7400544" y="2767584"/>
              <a:ext cx="841248" cy="1024129"/>
              <a:chOff x="7400544" y="2767584"/>
              <a:chExt cx="841248" cy="1024129"/>
            </a:xfrm>
          </p:grpSpPr>
          <p:sp>
            <p:nvSpPr>
              <p:cNvPr id="17" name="Oval 16">
                <a:extLst>
                  <a:ext uri="{FF2B5EF4-FFF2-40B4-BE49-F238E27FC236}">
                    <a16:creationId xmlns:a16="http://schemas.microsoft.com/office/drawing/2014/main" id="{4A8EAA61-9D79-7E15-134C-1EC03AB78749}"/>
                  </a:ext>
                </a:extLst>
              </p:cNvPr>
              <p:cNvSpPr/>
              <p:nvPr/>
            </p:nvSpPr>
            <p:spPr>
              <a:xfrm>
                <a:off x="7400544" y="2767584"/>
                <a:ext cx="841248" cy="102412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496CA7-714A-12E7-A112-CC29493415C1}"/>
                  </a:ext>
                </a:extLst>
              </p:cNvPr>
              <p:cNvSpPr/>
              <p:nvPr/>
            </p:nvSpPr>
            <p:spPr>
              <a:xfrm>
                <a:off x="7802880" y="3291840"/>
                <a:ext cx="329184" cy="32918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CE26B37-4AE9-0EEE-B4D6-5E71380AC32B}"/>
                  </a:ext>
                </a:extLst>
              </p:cNvPr>
              <p:cNvSpPr/>
              <p:nvPr/>
            </p:nvSpPr>
            <p:spPr>
              <a:xfrm>
                <a:off x="7802880" y="3429000"/>
                <a:ext cx="146304"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70CD45D-32E1-ADA0-FE06-E303564F8A31}"/>
                </a:ext>
              </a:extLst>
            </p:cNvPr>
            <p:cNvGrpSpPr/>
            <p:nvPr/>
          </p:nvGrpSpPr>
          <p:grpSpPr>
            <a:xfrm flipH="1">
              <a:off x="8522208" y="2919984"/>
              <a:ext cx="713232" cy="1024129"/>
              <a:chOff x="7400544" y="2767584"/>
              <a:chExt cx="841248" cy="1024129"/>
            </a:xfrm>
          </p:grpSpPr>
          <p:sp>
            <p:nvSpPr>
              <p:cNvPr id="14" name="Oval 13">
                <a:extLst>
                  <a:ext uri="{FF2B5EF4-FFF2-40B4-BE49-F238E27FC236}">
                    <a16:creationId xmlns:a16="http://schemas.microsoft.com/office/drawing/2014/main" id="{769EE341-5F47-90EA-971B-B26EA0C75E34}"/>
                  </a:ext>
                </a:extLst>
              </p:cNvPr>
              <p:cNvSpPr/>
              <p:nvPr/>
            </p:nvSpPr>
            <p:spPr>
              <a:xfrm>
                <a:off x="7400544" y="2767584"/>
                <a:ext cx="841248" cy="102412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5BB8309-A993-E2B4-5FF5-8DCE8C20A852}"/>
                  </a:ext>
                </a:extLst>
              </p:cNvPr>
              <p:cNvSpPr/>
              <p:nvPr/>
            </p:nvSpPr>
            <p:spPr>
              <a:xfrm>
                <a:off x="7802880" y="3291840"/>
                <a:ext cx="329184" cy="32918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DC7665-B6C3-4CF4-2645-47B97387C4F3}"/>
                  </a:ext>
                </a:extLst>
              </p:cNvPr>
              <p:cNvSpPr/>
              <p:nvPr/>
            </p:nvSpPr>
            <p:spPr>
              <a:xfrm>
                <a:off x="7802880" y="3429000"/>
                <a:ext cx="146304"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ADD681B0-2034-F9D5-83F0-8C48CAA4790F}"/>
                </a:ext>
              </a:extLst>
            </p:cNvPr>
            <p:cNvSpPr/>
            <p:nvPr/>
          </p:nvSpPr>
          <p:spPr>
            <a:xfrm>
              <a:off x="6865223" y="3572256"/>
              <a:ext cx="2621287" cy="755988"/>
            </a:xfrm>
            <a:custGeom>
              <a:avLst/>
              <a:gdLst>
                <a:gd name="connsiteX0" fmla="*/ 413401 w 2621287"/>
                <a:gd name="connsiteY0" fmla="*/ 0 h 755988"/>
                <a:gd name="connsiteX1" fmla="*/ 108601 w 2621287"/>
                <a:gd name="connsiteY1" fmla="*/ 97536 h 755988"/>
                <a:gd name="connsiteX2" fmla="*/ 35449 w 2621287"/>
                <a:gd name="connsiteY2" fmla="*/ 280416 h 755988"/>
                <a:gd name="connsiteX3" fmla="*/ 47641 w 2621287"/>
                <a:gd name="connsiteY3" fmla="*/ 146304 h 755988"/>
                <a:gd name="connsiteX4" fmla="*/ 596281 w 2621287"/>
                <a:gd name="connsiteY4" fmla="*/ 451104 h 755988"/>
                <a:gd name="connsiteX5" fmla="*/ 754777 w 2621287"/>
                <a:gd name="connsiteY5" fmla="*/ 719328 h 755988"/>
                <a:gd name="connsiteX6" fmla="*/ 1327801 w 2621287"/>
                <a:gd name="connsiteY6" fmla="*/ 609600 h 755988"/>
                <a:gd name="connsiteX7" fmla="*/ 1815481 w 2621287"/>
                <a:gd name="connsiteY7" fmla="*/ 755904 h 755988"/>
                <a:gd name="connsiteX8" fmla="*/ 2303161 w 2621287"/>
                <a:gd name="connsiteY8" fmla="*/ 585216 h 755988"/>
                <a:gd name="connsiteX9" fmla="*/ 2437273 w 2621287"/>
                <a:gd name="connsiteY9" fmla="*/ 438912 h 755988"/>
                <a:gd name="connsiteX10" fmla="*/ 2620153 w 2621287"/>
                <a:gd name="connsiteY10" fmla="*/ 560832 h 755988"/>
                <a:gd name="connsiteX11" fmla="*/ 2510425 w 2621287"/>
                <a:gd name="connsiteY11" fmla="*/ 316992 h 755988"/>
                <a:gd name="connsiteX12" fmla="*/ 2425081 w 2621287"/>
                <a:gd name="connsiteY12" fmla="*/ 256032 h 755988"/>
                <a:gd name="connsiteX13" fmla="*/ 2425081 w 2621287"/>
                <a:gd name="connsiteY13" fmla="*/ 414528 h 755988"/>
                <a:gd name="connsiteX14" fmla="*/ 2169049 w 2621287"/>
                <a:gd name="connsiteY14" fmla="*/ 694944 h 755988"/>
                <a:gd name="connsiteX15" fmla="*/ 1742329 w 2621287"/>
                <a:gd name="connsiteY15" fmla="*/ 743712 h 755988"/>
                <a:gd name="connsiteX16" fmla="*/ 1388761 w 2621287"/>
                <a:gd name="connsiteY16" fmla="*/ 536448 h 755988"/>
                <a:gd name="connsiteX17" fmla="*/ 1059577 w 2621287"/>
                <a:gd name="connsiteY17" fmla="*/ 719328 h 755988"/>
                <a:gd name="connsiteX18" fmla="*/ 669433 w 2621287"/>
                <a:gd name="connsiteY18" fmla="*/ 585216 h 755988"/>
                <a:gd name="connsiteX19" fmla="*/ 571897 w 2621287"/>
                <a:gd name="connsiteY19" fmla="*/ 402336 h 755988"/>
                <a:gd name="connsiteX20" fmla="*/ 157369 w 2621287"/>
                <a:gd name="connsiteY20" fmla="*/ 195072 h 755988"/>
                <a:gd name="connsiteX21" fmla="*/ 340249 w 2621287"/>
                <a:gd name="connsiteY21" fmla="*/ 0 h 7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1287" h="755988">
                  <a:moveTo>
                    <a:pt x="413401" y="0"/>
                  </a:moveTo>
                  <a:cubicBezTo>
                    <a:pt x="292497" y="25400"/>
                    <a:pt x="171593" y="50800"/>
                    <a:pt x="108601" y="97536"/>
                  </a:cubicBezTo>
                  <a:cubicBezTo>
                    <a:pt x="45609" y="144272"/>
                    <a:pt x="45609" y="272288"/>
                    <a:pt x="35449" y="280416"/>
                  </a:cubicBezTo>
                  <a:cubicBezTo>
                    <a:pt x="25289" y="288544"/>
                    <a:pt x="-45831" y="117856"/>
                    <a:pt x="47641" y="146304"/>
                  </a:cubicBezTo>
                  <a:cubicBezTo>
                    <a:pt x="141113" y="174752"/>
                    <a:pt x="478425" y="355600"/>
                    <a:pt x="596281" y="451104"/>
                  </a:cubicBezTo>
                  <a:cubicBezTo>
                    <a:pt x="714137" y="546608"/>
                    <a:pt x="632857" y="692912"/>
                    <a:pt x="754777" y="719328"/>
                  </a:cubicBezTo>
                  <a:cubicBezTo>
                    <a:pt x="876697" y="745744"/>
                    <a:pt x="1151017" y="603504"/>
                    <a:pt x="1327801" y="609600"/>
                  </a:cubicBezTo>
                  <a:cubicBezTo>
                    <a:pt x="1504585" y="615696"/>
                    <a:pt x="1652921" y="759968"/>
                    <a:pt x="1815481" y="755904"/>
                  </a:cubicBezTo>
                  <a:cubicBezTo>
                    <a:pt x="1978041" y="751840"/>
                    <a:pt x="2199529" y="638048"/>
                    <a:pt x="2303161" y="585216"/>
                  </a:cubicBezTo>
                  <a:cubicBezTo>
                    <a:pt x="2406793" y="532384"/>
                    <a:pt x="2384441" y="442976"/>
                    <a:pt x="2437273" y="438912"/>
                  </a:cubicBezTo>
                  <a:cubicBezTo>
                    <a:pt x="2490105" y="434848"/>
                    <a:pt x="2607961" y="581152"/>
                    <a:pt x="2620153" y="560832"/>
                  </a:cubicBezTo>
                  <a:cubicBezTo>
                    <a:pt x="2632345" y="540512"/>
                    <a:pt x="2542937" y="367792"/>
                    <a:pt x="2510425" y="316992"/>
                  </a:cubicBezTo>
                  <a:cubicBezTo>
                    <a:pt x="2477913" y="266192"/>
                    <a:pt x="2439305" y="239776"/>
                    <a:pt x="2425081" y="256032"/>
                  </a:cubicBezTo>
                  <a:cubicBezTo>
                    <a:pt x="2410857" y="272288"/>
                    <a:pt x="2467753" y="341376"/>
                    <a:pt x="2425081" y="414528"/>
                  </a:cubicBezTo>
                  <a:cubicBezTo>
                    <a:pt x="2382409" y="487680"/>
                    <a:pt x="2282841" y="640080"/>
                    <a:pt x="2169049" y="694944"/>
                  </a:cubicBezTo>
                  <a:cubicBezTo>
                    <a:pt x="2055257" y="749808"/>
                    <a:pt x="1872377" y="770128"/>
                    <a:pt x="1742329" y="743712"/>
                  </a:cubicBezTo>
                  <a:cubicBezTo>
                    <a:pt x="1612281" y="717296"/>
                    <a:pt x="1502553" y="540512"/>
                    <a:pt x="1388761" y="536448"/>
                  </a:cubicBezTo>
                  <a:cubicBezTo>
                    <a:pt x="1274969" y="532384"/>
                    <a:pt x="1179465" y="711200"/>
                    <a:pt x="1059577" y="719328"/>
                  </a:cubicBezTo>
                  <a:cubicBezTo>
                    <a:pt x="939689" y="727456"/>
                    <a:pt x="750713" y="638048"/>
                    <a:pt x="669433" y="585216"/>
                  </a:cubicBezTo>
                  <a:cubicBezTo>
                    <a:pt x="588153" y="532384"/>
                    <a:pt x="657241" y="467360"/>
                    <a:pt x="571897" y="402336"/>
                  </a:cubicBezTo>
                  <a:cubicBezTo>
                    <a:pt x="486553" y="337312"/>
                    <a:pt x="195977" y="262128"/>
                    <a:pt x="157369" y="195072"/>
                  </a:cubicBezTo>
                  <a:cubicBezTo>
                    <a:pt x="118761" y="128016"/>
                    <a:pt x="229505" y="64008"/>
                    <a:pt x="340249" y="0"/>
                  </a:cubicBezTo>
                </a:path>
              </a:pathLst>
            </a:custGeom>
            <a:solidFill>
              <a:schemeClr val="tx1">
                <a:lumMod val="95000"/>
                <a:lumOff val="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302CA7-0BD8-604C-3573-E91DA2A1A15D}"/>
                </a:ext>
              </a:extLst>
            </p:cNvPr>
            <p:cNvSpPr/>
            <p:nvPr/>
          </p:nvSpPr>
          <p:spPr>
            <a:xfrm>
              <a:off x="7555664" y="3950251"/>
              <a:ext cx="482210" cy="286472"/>
            </a:xfrm>
            <a:custGeom>
              <a:avLst/>
              <a:gdLst>
                <a:gd name="connsiteX0" fmla="*/ 405712 w 406275"/>
                <a:gd name="connsiteY0" fmla="*/ 220287 h 258336"/>
                <a:gd name="connsiteX1" fmla="*/ 235024 w 406275"/>
                <a:gd name="connsiteY1" fmla="*/ 25215 h 258336"/>
                <a:gd name="connsiteX2" fmla="*/ 100912 w 406275"/>
                <a:gd name="connsiteY2" fmla="*/ 13023 h 258336"/>
                <a:gd name="connsiteX3" fmla="*/ 15568 w 406275"/>
                <a:gd name="connsiteY3" fmla="*/ 122751 h 258336"/>
                <a:gd name="connsiteX4" fmla="*/ 15568 w 406275"/>
                <a:gd name="connsiteY4" fmla="*/ 208095 h 258336"/>
                <a:gd name="connsiteX5" fmla="*/ 174064 w 406275"/>
                <a:gd name="connsiteY5" fmla="*/ 256863 h 258336"/>
                <a:gd name="connsiteX6" fmla="*/ 405712 w 406275"/>
                <a:gd name="connsiteY6" fmla="*/ 220287 h 258336"/>
                <a:gd name="connsiteX0" fmla="*/ 405712 w 406150"/>
                <a:gd name="connsiteY0" fmla="*/ 220287 h 287740"/>
                <a:gd name="connsiteX1" fmla="*/ 235024 w 406150"/>
                <a:gd name="connsiteY1" fmla="*/ 25215 h 287740"/>
                <a:gd name="connsiteX2" fmla="*/ 100912 w 406150"/>
                <a:gd name="connsiteY2" fmla="*/ 13023 h 287740"/>
                <a:gd name="connsiteX3" fmla="*/ 15568 w 406150"/>
                <a:gd name="connsiteY3" fmla="*/ 122751 h 287740"/>
                <a:gd name="connsiteX4" fmla="*/ 15568 w 406150"/>
                <a:gd name="connsiteY4" fmla="*/ 208095 h 287740"/>
                <a:gd name="connsiteX5" fmla="*/ 181684 w 406150"/>
                <a:gd name="connsiteY5" fmla="*/ 287343 h 287740"/>
                <a:gd name="connsiteX6" fmla="*/ 405712 w 406150"/>
                <a:gd name="connsiteY6" fmla="*/ 220287 h 287740"/>
                <a:gd name="connsiteX0" fmla="*/ 481912 w 482210"/>
                <a:gd name="connsiteY0" fmla="*/ 204173 h 286472"/>
                <a:gd name="connsiteX1" fmla="*/ 235024 w 482210"/>
                <a:gd name="connsiteY1" fmla="*/ 24341 h 286472"/>
                <a:gd name="connsiteX2" fmla="*/ 100912 w 482210"/>
                <a:gd name="connsiteY2" fmla="*/ 12149 h 286472"/>
                <a:gd name="connsiteX3" fmla="*/ 15568 w 482210"/>
                <a:gd name="connsiteY3" fmla="*/ 121877 h 286472"/>
                <a:gd name="connsiteX4" fmla="*/ 15568 w 482210"/>
                <a:gd name="connsiteY4" fmla="*/ 207221 h 286472"/>
                <a:gd name="connsiteX5" fmla="*/ 181684 w 482210"/>
                <a:gd name="connsiteY5" fmla="*/ 286469 h 286472"/>
                <a:gd name="connsiteX6" fmla="*/ 481912 w 482210"/>
                <a:gd name="connsiteY6" fmla="*/ 204173 h 28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210" h="286472">
                  <a:moveTo>
                    <a:pt x="481912" y="204173"/>
                  </a:moveTo>
                  <a:cubicBezTo>
                    <a:pt x="490802" y="160485"/>
                    <a:pt x="298524" y="56345"/>
                    <a:pt x="235024" y="24341"/>
                  </a:cubicBezTo>
                  <a:cubicBezTo>
                    <a:pt x="171524" y="-7663"/>
                    <a:pt x="137488" y="-4107"/>
                    <a:pt x="100912" y="12149"/>
                  </a:cubicBezTo>
                  <a:cubicBezTo>
                    <a:pt x="64336" y="28405"/>
                    <a:pt x="29792" y="89365"/>
                    <a:pt x="15568" y="121877"/>
                  </a:cubicBezTo>
                  <a:cubicBezTo>
                    <a:pt x="1344" y="154389"/>
                    <a:pt x="-10848" y="184869"/>
                    <a:pt x="15568" y="207221"/>
                  </a:cubicBezTo>
                  <a:cubicBezTo>
                    <a:pt x="41984" y="229573"/>
                    <a:pt x="103960" y="286977"/>
                    <a:pt x="181684" y="286469"/>
                  </a:cubicBezTo>
                  <a:cubicBezTo>
                    <a:pt x="259408" y="285961"/>
                    <a:pt x="473022" y="247861"/>
                    <a:pt x="481912" y="204173"/>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5F89BF7D-C689-8739-0DDC-7FE0EB75B3C8}"/>
              </a:ext>
            </a:extLst>
          </p:cNvPr>
          <p:cNvSpPr txBox="1"/>
          <p:nvPr/>
        </p:nvSpPr>
        <p:spPr>
          <a:xfrm>
            <a:off x="730433" y="4457566"/>
            <a:ext cx="2922274" cy="646331"/>
          </a:xfrm>
          <a:prstGeom prst="rect">
            <a:avLst/>
          </a:prstGeom>
          <a:noFill/>
        </p:spPr>
        <p:txBody>
          <a:bodyPr wrap="square" rtlCol="0">
            <a:spAutoFit/>
          </a:bodyPr>
          <a:lstStyle/>
          <a:p>
            <a:pPr algn="ctr"/>
            <a:r>
              <a:rPr lang="en-US" sz="3600" dirty="0">
                <a:solidFill>
                  <a:schemeClr val="tx1">
                    <a:lumMod val="50000"/>
                    <a:lumOff val="50000"/>
                  </a:schemeClr>
                </a:solidFill>
              </a:rPr>
              <a:t>Average</a:t>
            </a:r>
          </a:p>
        </p:txBody>
      </p:sp>
      <p:sp>
        <p:nvSpPr>
          <p:cNvPr id="21" name="TextBox 20">
            <a:extLst>
              <a:ext uri="{FF2B5EF4-FFF2-40B4-BE49-F238E27FC236}">
                <a16:creationId xmlns:a16="http://schemas.microsoft.com/office/drawing/2014/main" id="{910C07AF-247F-40C3-AC28-148EC65DC55A}"/>
              </a:ext>
            </a:extLst>
          </p:cNvPr>
          <p:cNvSpPr txBox="1"/>
          <p:nvPr/>
        </p:nvSpPr>
        <p:spPr>
          <a:xfrm>
            <a:off x="5248903" y="4457566"/>
            <a:ext cx="2922274" cy="646331"/>
          </a:xfrm>
          <a:prstGeom prst="rect">
            <a:avLst/>
          </a:prstGeom>
          <a:noFill/>
        </p:spPr>
        <p:txBody>
          <a:bodyPr wrap="square" rtlCol="0">
            <a:spAutoFit/>
          </a:bodyPr>
          <a:lstStyle/>
          <a:p>
            <a:pPr algn="ctr"/>
            <a:r>
              <a:rPr lang="en-US" sz="3600" dirty="0">
                <a:solidFill>
                  <a:schemeClr val="tx1">
                    <a:lumMod val="50000"/>
                    <a:lumOff val="50000"/>
                  </a:schemeClr>
                </a:solidFill>
              </a:rPr>
              <a:t>Way Cool</a:t>
            </a:r>
          </a:p>
        </p:txBody>
      </p:sp>
      <p:grpSp>
        <p:nvGrpSpPr>
          <p:cNvPr id="23" name="Group 22">
            <a:extLst>
              <a:ext uri="{FF2B5EF4-FFF2-40B4-BE49-F238E27FC236}">
                <a16:creationId xmlns:a16="http://schemas.microsoft.com/office/drawing/2014/main" id="{DAF1A9EC-956B-B70F-2361-5A33CE7B300B}"/>
              </a:ext>
            </a:extLst>
          </p:cNvPr>
          <p:cNvGrpSpPr/>
          <p:nvPr/>
        </p:nvGrpSpPr>
        <p:grpSpPr>
          <a:xfrm>
            <a:off x="917336" y="1854670"/>
            <a:ext cx="2597368" cy="2409198"/>
            <a:chOff x="305886" y="772805"/>
            <a:chExt cx="3030728" cy="2928745"/>
          </a:xfrm>
        </p:grpSpPr>
        <p:grpSp>
          <p:nvGrpSpPr>
            <p:cNvPr id="3" name="Group 2">
              <a:extLst>
                <a:ext uri="{FF2B5EF4-FFF2-40B4-BE49-F238E27FC236}">
                  <a16:creationId xmlns:a16="http://schemas.microsoft.com/office/drawing/2014/main" id="{2056AA40-D626-44E2-24DD-7B0E552297F6}"/>
                </a:ext>
              </a:extLst>
            </p:cNvPr>
            <p:cNvGrpSpPr/>
            <p:nvPr/>
          </p:nvGrpSpPr>
          <p:grpSpPr>
            <a:xfrm>
              <a:off x="305886" y="772805"/>
              <a:ext cx="3030728" cy="2928745"/>
              <a:chOff x="2328672" y="2328672"/>
              <a:chExt cx="2414016" cy="2414016"/>
            </a:xfrm>
          </p:grpSpPr>
          <p:sp>
            <p:nvSpPr>
              <p:cNvPr id="4" name="Oval 3">
                <a:extLst>
                  <a:ext uri="{FF2B5EF4-FFF2-40B4-BE49-F238E27FC236}">
                    <a16:creationId xmlns:a16="http://schemas.microsoft.com/office/drawing/2014/main" id="{DC87D4D8-03FA-32B8-319F-8BE45B26C31F}"/>
                  </a:ext>
                </a:extLst>
              </p:cNvPr>
              <p:cNvSpPr/>
              <p:nvPr/>
            </p:nvSpPr>
            <p:spPr>
              <a:xfrm>
                <a:off x="2328672" y="2328672"/>
                <a:ext cx="2414016" cy="241401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BB72D9-D18C-00E4-0A66-EECF599C134D}"/>
                  </a:ext>
                </a:extLst>
              </p:cNvPr>
              <p:cNvSpPr/>
              <p:nvPr/>
            </p:nvSpPr>
            <p:spPr>
              <a:xfrm>
                <a:off x="2950464" y="3096768"/>
                <a:ext cx="332232" cy="33223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667289E-8AC3-DEF2-A9AA-C5CC175B6204}"/>
                  </a:ext>
                </a:extLst>
              </p:cNvPr>
              <p:cNvSpPr/>
              <p:nvPr/>
            </p:nvSpPr>
            <p:spPr>
              <a:xfrm>
                <a:off x="3846576" y="3096768"/>
                <a:ext cx="332232" cy="33223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8AB2C1AE-3EE2-43BF-5564-5553CF8C2EE1}"/>
                </a:ext>
              </a:extLst>
            </p:cNvPr>
            <p:cNvSpPr/>
            <p:nvPr/>
          </p:nvSpPr>
          <p:spPr>
            <a:xfrm rot="8518902">
              <a:off x="903703" y="1084287"/>
              <a:ext cx="2046926" cy="2046926"/>
            </a:xfrm>
            <a:prstGeom prst="arc">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4521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6999AC71-813F-9760-C3FE-FF7B95268D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132112-09F1-230C-214B-70D934A1E42F}"/>
              </a:ext>
            </a:extLst>
          </p:cNvPr>
          <p:cNvSpPr txBox="1"/>
          <p:nvPr/>
        </p:nvSpPr>
        <p:spPr>
          <a:xfrm>
            <a:off x="3611404" y="2844225"/>
            <a:ext cx="2142125" cy="1077218"/>
          </a:xfrm>
          <a:prstGeom prst="rect">
            <a:avLst/>
          </a:prstGeom>
          <a:noFill/>
        </p:spPr>
        <p:txBody>
          <a:bodyPr wrap="none" rtlCol="0">
            <a:spAutoFit/>
          </a:bodyPr>
          <a:lstStyle/>
          <a:p>
            <a:pPr algn="ctr"/>
            <a:r>
              <a:rPr lang="en-US" sz="3200" dirty="0"/>
              <a:t>Webpage</a:t>
            </a:r>
          </a:p>
          <a:p>
            <a:pPr algn="ctr"/>
            <a:r>
              <a:rPr lang="en-US" sz="3200" dirty="0"/>
              <a:t>Storyboard</a:t>
            </a:r>
          </a:p>
        </p:txBody>
      </p:sp>
    </p:spTree>
    <p:extLst>
      <p:ext uri="{BB962C8B-B14F-4D97-AF65-F5344CB8AC3E}">
        <p14:creationId xmlns:p14="http://schemas.microsoft.com/office/powerpoint/2010/main" val="63324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44E2-1A5D-B1D0-1855-E3C54ECD19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AF7935-F700-0E3E-976E-035FDEB988EB}"/>
              </a:ext>
            </a:extLst>
          </p:cNvPr>
          <p:cNvSpPr/>
          <p:nvPr/>
        </p:nvSpPr>
        <p:spPr>
          <a:xfrm>
            <a:off x="699809" y="379367"/>
            <a:ext cx="7423699" cy="769441"/>
          </a:xfrm>
          <a:prstGeom prst="rect">
            <a:avLst/>
          </a:prstGeom>
          <a:noFill/>
        </p:spPr>
        <p:txBody>
          <a:bodyPr wrap="none" lIns="91440" tIns="45720" rIns="91440" bIns="45720" anchor="t">
            <a:spAutoFit/>
          </a:bodyPr>
          <a:lstStyle/>
          <a:p>
            <a:pPr algn="ctr"/>
            <a:r>
              <a:rPr lang="en-US" sz="4400" b="1"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One of the first technologies</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D02CDE8C-E660-D4B3-EDBE-EF82DC5403B4}"/>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07B53FBF-5951-57EF-E6F0-1EF9319C557F}"/>
              </a:ext>
            </a:extLst>
          </p:cNvPr>
          <p:cNvSpPr txBox="1"/>
          <p:nvPr/>
        </p:nvSpPr>
        <p:spPr>
          <a:xfrm>
            <a:off x="400971" y="1488665"/>
            <a:ext cx="4442953"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i="0" u="none" strike="noStrike" baseline="0" dirty="0">
                <a:solidFill>
                  <a:srgbClr val="000000"/>
                </a:solidFill>
                <a:latin typeface="Aptos"/>
                <a:ea typeface="Arial"/>
                <a:cs typeface="Arial"/>
              </a:rPr>
              <a:t>"fire was </a:t>
            </a:r>
            <a:r>
              <a:rPr lang="en-US" sz="2000" dirty="0">
                <a:solidFill>
                  <a:srgbClr val="000000"/>
                </a:solidFill>
                <a:latin typeface="Aptos"/>
                <a:ea typeface="Arial"/>
                <a:cs typeface="Arial"/>
              </a:rPr>
              <a:t>not just a tool... </a:t>
            </a:r>
            <a:endParaRPr lang="en-US" dirty="0">
              <a:solidFill>
                <a:srgbClr val="000000"/>
              </a:solidFill>
              <a:latin typeface="Aptos"/>
              <a:ea typeface="Arial"/>
              <a:cs typeface="Arial"/>
            </a:endParaRPr>
          </a:p>
          <a:p>
            <a:endParaRPr lang="en-US" sz="2000" dirty="0">
              <a:solidFill>
                <a:srgbClr val="000000"/>
              </a:solidFill>
              <a:latin typeface="Aptos"/>
              <a:ea typeface="Arial"/>
              <a:cs typeface="Arial"/>
            </a:endParaRPr>
          </a:p>
          <a:p>
            <a:r>
              <a:rPr lang="en-US" sz="2000" dirty="0">
                <a:solidFill>
                  <a:srgbClr val="000000"/>
                </a:solidFill>
                <a:latin typeface="Aptos"/>
                <a:ea typeface="Arial"/>
                <a:cs typeface="Arial"/>
              </a:rPr>
              <a:t>it was </a:t>
            </a:r>
            <a:r>
              <a:rPr lang="en-US" sz="2000" b="0" i="0" u="none" strike="noStrike" baseline="0" dirty="0">
                <a:solidFill>
                  <a:srgbClr val="000000"/>
                </a:solidFill>
                <a:latin typeface="Aptos"/>
                <a:ea typeface="Arial"/>
                <a:cs typeface="Arial"/>
              </a:rPr>
              <a:t>a transformative force in human development, one that allowed us to shape the world around us and enabled the technological leap from basic survival to civilization-building." </a:t>
            </a:r>
            <a:endParaRPr lang="en-US">
              <a:solidFill>
                <a:srgbClr val="000000"/>
              </a:solidFill>
              <a:latin typeface="Aptos"/>
              <a:ea typeface="Arial"/>
              <a:cs typeface="Arial"/>
            </a:endParaRPr>
          </a:p>
          <a:p>
            <a:r>
              <a:rPr lang="en-US" sz="2000" b="0" i="0" u="none" strike="noStrike" baseline="0" dirty="0">
                <a:solidFill>
                  <a:srgbClr val="000000"/>
                </a:solidFill>
                <a:latin typeface="Aptos"/>
                <a:ea typeface="Arial"/>
                <a:cs typeface="Arial"/>
              </a:rPr>
              <a:t>- ChatGPT</a:t>
            </a:r>
            <a:r>
              <a:rPr lang="en-US" sz="2000" b="0" i="0" dirty="0">
                <a:latin typeface="Aptos"/>
                <a:ea typeface="Arial"/>
                <a:cs typeface="Arial"/>
              </a:rPr>
              <a:t>​</a:t>
            </a:r>
            <a:endParaRPr lang="en-US"/>
          </a:p>
          <a:p>
            <a:pPr algn="ctr"/>
            <a:endParaRPr lang="en-US"/>
          </a:p>
        </p:txBody>
      </p:sp>
      <p:pic>
        <p:nvPicPr>
          <p:cNvPr id="5" name="Picture 4" descr="Early Humans - World History">
            <a:extLst>
              <a:ext uri="{FF2B5EF4-FFF2-40B4-BE49-F238E27FC236}">
                <a16:creationId xmlns:a16="http://schemas.microsoft.com/office/drawing/2014/main" id="{4516BEB8-5B4E-6C6A-97AB-7FDCB041E6BD}"/>
              </a:ext>
            </a:extLst>
          </p:cNvPr>
          <p:cNvPicPr>
            <a:picLocks noChangeAspect="1"/>
          </p:cNvPicPr>
          <p:nvPr/>
        </p:nvPicPr>
        <p:blipFill>
          <a:blip r:embed="rId2"/>
          <a:stretch>
            <a:fillRect/>
          </a:stretch>
        </p:blipFill>
        <p:spPr>
          <a:xfrm>
            <a:off x="4954844" y="1487436"/>
            <a:ext cx="3340816" cy="2343764"/>
          </a:xfrm>
          <a:prstGeom prst="rect">
            <a:avLst/>
          </a:prstGeom>
        </p:spPr>
      </p:pic>
      <p:graphicFrame>
        <p:nvGraphicFramePr>
          <p:cNvPr id="8" name="TextBox 3">
            <a:extLst>
              <a:ext uri="{FF2B5EF4-FFF2-40B4-BE49-F238E27FC236}">
                <a16:creationId xmlns:a16="http://schemas.microsoft.com/office/drawing/2014/main" id="{6DB784E3-D472-3F81-631F-C634B7BE7E8E}"/>
              </a:ext>
            </a:extLst>
          </p:cNvPr>
          <p:cNvGraphicFramePr/>
          <p:nvPr/>
        </p:nvGraphicFramePr>
        <p:xfrm>
          <a:off x="398856" y="3744593"/>
          <a:ext cx="8351353"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62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D1E582-650D-754B-C4C9-21F97EF1F15C}"/>
              </a:ext>
            </a:extLst>
          </p:cNvPr>
          <p:cNvGrpSpPr/>
          <p:nvPr/>
        </p:nvGrpSpPr>
        <p:grpSpPr>
          <a:xfrm>
            <a:off x="2857035" y="3235255"/>
            <a:ext cx="1031550" cy="1278638"/>
            <a:chOff x="6739678" y="3234553"/>
            <a:chExt cx="1031550" cy="1278638"/>
          </a:xfrm>
        </p:grpSpPr>
        <p:sp>
          <p:nvSpPr>
            <p:cNvPr id="4" name="Freeform: Shape 3">
              <a:extLst>
                <a:ext uri="{FF2B5EF4-FFF2-40B4-BE49-F238E27FC236}">
                  <a16:creationId xmlns:a16="http://schemas.microsoft.com/office/drawing/2014/main" id="{DEB755ED-A7AD-8933-BF07-DA7CE7A8F9BC}"/>
                </a:ext>
              </a:extLst>
            </p:cNvPr>
            <p:cNvSpPr/>
            <p:nvPr/>
          </p:nvSpPr>
          <p:spPr>
            <a:xfrm>
              <a:off x="7259155" y="3581493"/>
              <a:ext cx="50947" cy="130991"/>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 name="Freeform: Shape 4">
              <a:extLst>
                <a:ext uri="{FF2B5EF4-FFF2-40B4-BE49-F238E27FC236}">
                  <a16:creationId xmlns:a16="http://schemas.microsoft.com/office/drawing/2014/main" id="{F1B5F9B2-8C90-ADD9-2C67-E4D001385D61}"/>
                </a:ext>
              </a:extLst>
            </p:cNvPr>
            <p:cNvSpPr/>
            <p:nvPr/>
          </p:nvSpPr>
          <p:spPr>
            <a:xfrm>
              <a:off x="6841980" y="3468711"/>
              <a:ext cx="869471" cy="265837"/>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 name="connsiteX0" fmla="*/ 0 w 1489831"/>
                <a:gd name="connsiteY0" fmla="*/ 0 h 671950"/>
                <a:gd name="connsiteX1" fmla="*/ 93307 w 1489831"/>
                <a:gd name="connsiteY1" fmla="*/ 251926 h 671950"/>
                <a:gd name="connsiteX2" fmla="*/ 205274 w 1489831"/>
                <a:gd name="connsiteY2" fmla="*/ 466530 h 671950"/>
                <a:gd name="connsiteX3" fmla="*/ 587829 w 1489831"/>
                <a:gd name="connsiteY3" fmla="*/ 662473 h 671950"/>
                <a:gd name="connsiteX4" fmla="*/ 1017037 w 1489831"/>
                <a:gd name="connsiteY4" fmla="*/ 625151 h 671950"/>
                <a:gd name="connsiteX5" fmla="*/ 1166327 w 1489831"/>
                <a:gd name="connsiteY5" fmla="*/ 485191 h 671950"/>
                <a:gd name="connsiteX6" fmla="*/ 1446245 w 1489831"/>
                <a:gd name="connsiteY6" fmla="*/ 345232 h 671950"/>
                <a:gd name="connsiteX7" fmla="*/ 1489691 w 1489831"/>
                <a:gd name="connsiteY7" fmla="*/ 121590 h 671950"/>
                <a:gd name="connsiteX8" fmla="*/ 1464907 w 1489831"/>
                <a:gd name="connsiteY8" fmla="*/ 345232 h 671950"/>
                <a:gd name="connsiteX0" fmla="*/ 0 w 1489764"/>
                <a:gd name="connsiteY0" fmla="*/ 0 h 671950"/>
                <a:gd name="connsiteX1" fmla="*/ 93307 w 1489764"/>
                <a:gd name="connsiteY1" fmla="*/ 251926 h 671950"/>
                <a:gd name="connsiteX2" fmla="*/ 205274 w 1489764"/>
                <a:gd name="connsiteY2" fmla="*/ 466530 h 671950"/>
                <a:gd name="connsiteX3" fmla="*/ 587829 w 1489764"/>
                <a:gd name="connsiteY3" fmla="*/ 662473 h 671950"/>
                <a:gd name="connsiteX4" fmla="*/ 1017037 w 1489764"/>
                <a:gd name="connsiteY4" fmla="*/ 625151 h 671950"/>
                <a:gd name="connsiteX5" fmla="*/ 1166327 w 1489764"/>
                <a:gd name="connsiteY5" fmla="*/ 485191 h 671950"/>
                <a:gd name="connsiteX6" fmla="*/ 1446245 w 1489764"/>
                <a:gd name="connsiteY6" fmla="*/ 345232 h 671950"/>
                <a:gd name="connsiteX7" fmla="*/ 1489691 w 1489764"/>
                <a:gd name="connsiteY7" fmla="*/ 121590 h 671950"/>
                <a:gd name="connsiteX8" fmla="*/ 1417282 w 1489764"/>
                <a:gd name="connsiteY8" fmla="*/ 388095 h 671950"/>
                <a:gd name="connsiteX0" fmla="*/ 0 w 1489764"/>
                <a:gd name="connsiteY0" fmla="*/ 0 h 670732"/>
                <a:gd name="connsiteX1" fmla="*/ 93307 w 1489764"/>
                <a:gd name="connsiteY1" fmla="*/ 251926 h 670732"/>
                <a:gd name="connsiteX2" fmla="*/ 205274 w 1489764"/>
                <a:gd name="connsiteY2" fmla="*/ 466530 h 670732"/>
                <a:gd name="connsiteX3" fmla="*/ 587829 w 1489764"/>
                <a:gd name="connsiteY3" fmla="*/ 662473 h 670732"/>
                <a:gd name="connsiteX4" fmla="*/ 1017037 w 1489764"/>
                <a:gd name="connsiteY4" fmla="*/ 625151 h 670732"/>
                <a:gd name="connsiteX5" fmla="*/ 1242527 w 1489764"/>
                <a:gd name="connsiteY5" fmla="*/ 542341 h 670732"/>
                <a:gd name="connsiteX6" fmla="*/ 1446245 w 1489764"/>
                <a:gd name="connsiteY6" fmla="*/ 345232 h 670732"/>
                <a:gd name="connsiteX7" fmla="*/ 1489691 w 1489764"/>
                <a:gd name="connsiteY7" fmla="*/ 121590 h 670732"/>
                <a:gd name="connsiteX8" fmla="*/ 1417282 w 1489764"/>
                <a:gd name="connsiteY8" fmla="*/ 388095 h 670732"/>
                <a:gd name="connsiteX0" fmla="*/ 0 w 1489738"/>
                <a:gd name="connsiteY0" fmla="*/ 0 h 670732"/>
                <a:gd name="connsiteX1" fmla="*/ 93307 w 1489738"/>
                <a:gd name="connsiteY1" fmla="*/ 251926 h 670732"/>
                <a:gd name="connsiteX2" fmla="*/ 205274 w 1489738"/>
                <a:gd name="connsiteY2" fmla="*/ 466530 h 670732"/>
                <a:gd name="connsiteX3" fmla="*/ 587829 w 1489738"/>
                <a:gd name="connsiteY3" fmla="*/ 662473 h 670732"/>
                <a:gd name="connsiteX4" fmla="*/ 1017037 w 1489738"/>
                <a:gd name="connsiteY4" fmla="*/ 625151 h 670732"/>
                <a:gd name="connsiteX5" fmla="*/ 1242527 w 1489738"/>
                <a:gd name="connsiteY5" fmla="*/ 542341 h 670732"/>
                <a:gd name="connsiteX6" fmla="*/ 1446245 w 1489738"/>
                <a:gd name="connsiteY6" fmla="*/ 345232 h 670732"/>
                <a:gd name="connsiteX7" fmla="*/ 1489691 w 1489738"/>
                <a:gd name="connsiteY7" fmla="*/ 121590 h 670732"/>
                <a:gd name="connsiteX8" fmla="*/ 1364894 w 1489738"/>
                <a:gd name="connsiteY8" fmla="*/ 335707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46245 w 1489691"/>
                <a:gd name="connsiteY6" fmla="*/ 345232 h 670732"/>
                <a:gd name="connsiteX7" fmla="*/ 1489691 w 1489691"/>
                <a:gd name="connsiteY7" fmla="*/ 121590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12907 w 1489691"/>
                <a:gd name="connsiteY6" fmla="*/ 464294 h 670732"/>
                <a:gd name="connsiteX7" fmla="*/ 1489691 w 1489691"/>
                <a:gd name="connsiteY7" fmla="*/ 121590 h 670732"/>
                <a:gd name="connsiteX0" fmla="*/ 0 w 1751629"/>
                <a:gd name="connsiteY0" fmla="*/ 516585 h 549142"/>
                <a:gd name="connsiteX1" fmla="*/ 355245 w 1751629"/>
                <a:gd name="connsiteY1" fmla="*/ 130336 h 549142"/>
                <a:gd name="connsiteX2" fmla="*/ 467212 w 1751629"/>
                <a:gd name="connsiteY2" fmla="*/ 344940 h 549142"/>
                <a:gd name="connsiteX3" fmla="*/ 849767 w 1751629"/>
                <a:gd name="connsiteY3" fmla="*/ 540883 h 549142"/>
                <a:gd name="connsiteX4" fmla="*/ 1278975 w 1751629"/>
                <a:gd name="connsiteY4" fmla="*/ 503561 h 549142"/>
                <a:gd name="connsiteX5" fmla="*/ 1504465 w 1751629"/>
                <a:gd name="connsiteY5" fmla="*/ 420751 h 549142"/>
                <a:gd name="connsiteX6" fmla="*/ 1674845 w 1751629"/>
                <a:gd name="connsiteY6" fmla="*/ 342704 h 549142"/>
                <a:gd name="connsiteX7" fmla="*/ 1751629 w 1751629"/>
                <a:gd name="connsiteY7" fmla="*/ 0 h 54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629" h="549142">
                  <a:moveTo>
                    <a:pt x="0" y="516585"/>
                  </a:moveTo>
                  <a:cubicBezTo>
                    <a:pt x="29547" y="603670"/>
                    <a:pt x="277376" y="158944"/>
                    <a:pt x="355245" y="130336"/>
                  </a:cubicBezTo>
                  <a:cubicBezTo>
                    <a:pt x="433114" y="101729"/>
                    <a:pt x="384792" y="276515"/>
                    <a:pt x="467212" y="344940"/>
                  </a:cubicBezTo>
                  <a:cubicBezTo>
                    <a:pt x="549632" y="413365"/>
                    <a:pt x="714473" y="514446"/>
                    <a:pt x="849767" y="540883"/>
                  </a:cubicBezTo>
                  <a:cubicBezTo>
                    <a:pt x="985061" y="567320"/>
                    <a:pt x="1169859" y="523583"/>
                    <a:pt x="1278975" y="503561"/>
                  </a:cubicBezTo>
                  <a:cubicBezTo>
                    <a:pt x="1388091" y="483539"/>
                    <a:pt x="1438487" y="447560"/>
                    <a:pt x="1504465" y="420751"/>
                  </a:cubicBezTo>
                  <a:cubicBezTo>
                    <a:pt x="1570443" y="393942"/>
                    <a:pt x="1633651" y="412829"/>
                    <a:pt x="1674845" y="342704"/>
                  </a:cubicBezTo>
                  <a:cubicBezTo>
                    <a:pt x="1716039" y="272579"/>
                    <a:pt x="1748519" y="0"/>
                    <a:pt x="1751629" y="0"/>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Freeform: Shape 5">
              <a:extLst>
                <a:ext uri="{FF2B5EF4-FFF2-40B4-BE49-F238E27FC236}">
                  <a16:creationId xmlns:a16="http://schemas.microsoft.com/office/drawing/2014/main" id="{C6A10322-BC5D-A994-62CC-B06EDC353E49}"/>
                </a:ext>
              </a:extLst>
            </p:cNvPr>
            <p:cNvSpPr/>
            <p:nvPr/>
          </p:nvSpPr>
          <p:spPr>
            <a:xfrm>
              <a:off x="6888634" y="3969700"/>
              <a:ext cx="403795" cy="465490"/>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82" h="961565">
                  <a:moveTo>
                    <a:pt x="0" y="886919"/>
                  </a:moveTo>
                  <a:cubicBezTo>
                    <a:pt x="76978" y="711970"/>
                    <a:pt x="153956" y="428164"/>
                    <a:pt x="251927" y="280430"/>
                  </a:cubicBezTo>
                  <a:cubicBezTo>
                    <a:pt x="349898" y="132696"/>
                    <a:pt x="517850" y="9843"/>
                    <a:pt x="587829" y="512"/>
                  </a:cubicBezTo>
                  <a:cubicBezTo>
                    <a:pt x="657808" y="-8819"/>
                    <a:pt x="637592" y="110924"/>
                    <a:pt x="671804" y="224446"/>
                  </a:cubicBezTo>
                  <a:cubicBezTo>
                    <a:pt x="706016" y="337968"/>
                    <a:pt x="771331" y="593005"/>
                    <a:pt x="793102" y="681646"/>
                  </a:cubicBezTo>
                  <a:cubicBezTo>
                    <a:pt x="814874" y="770287"/>
                    <a:pt x="821094" y="709638"/>
                    <a:pt x="802433" y="756291"/>
                  </a:cubicBezTo>
                  <a:cubicBezTo>
                    <a:pt x="783772" y="802944"/>
                    <a:pt x="681135" y="961565"/>
                    <a:pt x="681135" y="961565"/>
                  </a:cubicBezTo>
                  <a:lnTo>
                    <a:pt x="681135" y="961565"/>
                  </a:ln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Freeform: Shape 6">
              <a:extLst>
                <a:ext uri="{FF2B5EF4-FFF2-40B4-BE49-F238E27FC236}">
                  <a16:creationId xmlns:a16="http://schemas.microsoft.com/office/drawing/2014/main" id="{36BEBDE5-C8D6-46E8-5C5C-8ED779BEC544}"/>
                </a:ext>
              </a:extLst>
            </p:cNvPr>
            <p:cNvSpPr/>
            <p:nvPr/>
          </p:nvSpPr>
          <p:spPr>
            <a:xfrm>
              <a:off x="6860845" y="3906711"/>
              <a:ext cx="458520" cy="343286"/>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solidFill>
              <a:srgbClr val="4F81BD"/>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Freeform: Shape 7">
              <a:extLst>
                <a:ext uri="{FF2B5EF4-FFF2-40B4-BE49-F238E27FC236}">
                  <a16:creationId xmlns:a16="http://schemas.microsoft.com/office/drawing/2014/main" id="{ED26DB03-06A8-0CFC-D42F-A301493A63AA}"/>
                </a:ext>
              </a:extLst>
            </p:cNvPr>
            <p:cNvSpPr/>
            <p:nvPr/>
          </p:nvSpPr>
          <p:spPr>
            <a:xfrm>
              <a:off x="6987770" y="3564084"/>
              <a:ext cx="563233" cy="465541"/>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0" fmla="*/ 149766 w 1141270"/>
                <a:gd name="connsiteY0" fmla="*/ 0 h 918807"/>
                <a:gd name="connsiteX1" fmla="*/ 2809 w 1141270"/>
                <a:gd name="connsiteY1" fmla="*/ 86405 h 918807"/>
                <a:gd name="connsiteX2" fmla="*/ 49462 w 1141270"/>
                <a:gd name="connsiteY2" fmla="*/ 123727 h 918807"/>
                <a:gd name="connsiteX3" fmla="*/ 208083 w 1141270"/>
                <a:gd name="connsiteY3" fmla="*/ 245025 h 918807"/>
                <a:gd name="connsiteX4" fmla="*/ 180091 w 1141270"/>
                <a:gd name="connsiteY4" fmla="*/ 524944 h 918807"/>
                <a:gd name="connsiteX5" fmla="*/ 58793 w 1141270"/>
                <a:gd name="connsiteY5" fmla="*/ 758209 h 918807"/>
                <a:gd name="connsiteX6" fmla="*/ 58793 w 1141270"/>
                <a:gd name="connsiteY6" fmla="*/ 758209 h 918807"/>
                <a:gd name="connsiteX7" fmla="*/ 254736 w 1141270"/>
                <a:gd name="connsiteY7" fmla="*/ 730217 h 918807"/>
                <a:gd name="connsiteX8" fmla="*/ 581307 w 1141270"/>
                <a:gd name="connsiteY8" fmla="*/ 786201 h 918807"/>
                <a:gd name="connsiteX9" fmla="*/ 683944 w 1141270"/>
                <a:gd name="connsiteY9" fmla="*/ 916830 h 918807"/>
                <a:gd name="connsiteX10" fmla="*/ 693275 w 1141270"/>
                <a:gd name="connsiteY10" fmla="*/ 851515 h 918807"/>
                <a:gd name="connsiteX11" fmla="*/ 711936 w 1141270"/>
                <a:gd name="connsiteY11" fmla="*/ 674234 h 918807"/>
                <a:gd name="connsiteX12" fmla="*/ 870556 w 1141270"/>
                <a:gd name="connsiteY12" fmla="*/ 496952 h 918807"/>
                <a:gd name="connsiteX13" fmla="*/ 1085160 w 1141270"/>
                <a:gd name="connsiteY13" fmla="*/ 384985 h 918807"/>
                <a:gd name="connsiteX14" fmla="*/ 1141144 w 1141270"/>
                <a:gd name="connsiteY14" fmla="*/ 403646 h 918807"/>
                <a:gd name="connsiteX15" fmla="*/ 1075830 w 1141270"/>
                <a:gd name="connsiteY15" fmla="*/ 245025 h 918807"/>
                <a:gd name="connsiteX16" fmla="*/ 1085160 w 1141270"/>
                <a:gd name="connsiteY16" fmla="*/ 114397 h 918807"/>
                <a:gd name="connsiteX17" fmla="*/ 963862 w 1141270"/>
                <a:gd name="connsiteY17" fmla="*/ 151719 h 918807"/>
                <a:gd name="connsiteX18" fmla="*/ 702605 w 1141270"/>
                <a:gd name="connsiteY18" fmla="*/ 189042 h 918807"/>
                <a:gd name="connsiteX19" fmla="*/ 441348 w 1141270"/>
                <a:gd name="connsiteY19" fmla="*/ 123727 h 918807"/>
                <a:gd name="connsiteX0" fmla="*/ 199765 w 1143644"/>
                <a:gd name="connsiteY0" fmla="*/ 0 h 961670"/>
                <a:gd name="connsiteX1" fmla="*/ 5183 w 1143644"/>
                <a:gd name="connsiteY1" fmla="*/ 129268 h 961670"/>
                <a:gd name="connsiteX2" fmla="*/ 51836 w 1143644"/>
                <a:gd name="connsiteY2" fmla="*/ 166590 h 961670"/>
                <a:gd name="connsiteX3" fmla="*/ 210457 w 1143644"/>
                <a:gd name="connsiteY3" fmla="*/ 287888 h 961670"/>
                <a:gd name="connsiteX4" fmla="*/ 182465 w 1143644"/>
                <a:gd name="connsiteY4" fmla="*/ 567807 h 961670"/>
                <a:gd name="connsiteX5" fmla="*/ 61167 w 1143644"/>
                <a:gd name="connsiteY5" fmla="*/ 801072 h 961670"/>
                <a:gd name="connsiteX6" fmla="*/ 61167 w 1143644"/>
                <a:gd name="connsiteY6" fmla="*/ 801072 h 961670"/>
                <a:gd name="connsiteX7" fmla="*/ 257110 w 1143644"/>
                <a:gd name="connsiteY7" fmla="*/ 773080 h 961670"/>
                <a:gd name="connsiteX8" fmla="*/ 583681 w 1143644"/>
                <a:gd name="connsiteY8" fmla="*/ 829064 h 961670"/>
                <a:gd name="connsiteX9" fmla="*/ 686318 w 1143644"/>
                <a:gd name="connsiteY9" fmla="*/ 959693 h 961670"/>
                <a:gd name="connsiteX10" fmla="*/ 695649 w 1143644"/>
                <a:gd name="connsiteY10" fmla="*/ 894378 h 961670"/>
                <a:gd name="connsiteX11" fmla="*/ 714310 w 1143644"/>
                <a:gd name="connsiteY11" fmla="*/ 717097 h 961670"/>
                <a:gd name="connsiteX12" fmla="*/ 872930 w 1143644"/>
                <a:gd name="connsiteY12" fmla="*/ 539815 h 961670"/>
                <a:gd name="connsiteX13" fmla="*/ 1087534 w 1143644"/>
                <a:gd name="connsiteY13" fmla="*/ 427848 h 961670"/>
                <a:gd name="connsiteX14" fmla="*/ 1143518 w 1143644"/>
                <a:gd name="connsiteY14" fmla="*/ 446509 h 961670"/>
                <a:gd name="connsiteX15" fmla="*/ 1078204 w 1143644"/>
                <a:gd name="connsiteY15" fmla="*/ 287888 h 961670"/>
                <a:gd name="connsiteX16" fmla="*/ 1087534 w 1143644"/>
                <a:gd name="connsiteY16" fmla="*/ 157260 h 961670"/>
                <a:gd name="connsiteX17" fmla="*/ 966236 w 1143644"/>
                <a:gd name="connsiteY17" fmla="*/ 194582 h 961670"/>
                <a:gd name="connsiteX18" fmla="*/ 704979 w 1143644"/>
                <a:gd name="connsiteY18" fmla="*/ 231905 h 961670"/>
                <a:gd name="connsiteX19" fmla="*/ 443722 w 1143644"/>
                <a:gd name="connsiteY19" fmla="*/ 166590 h 961670"/>
                <a:gd name="connsiteX0" fmla="*/ 147949 w 1091828"/>
                <a:gd name="connsiteY0" fmla="*/ 0 h 961670"/>
                <a:gd name="connsiteX1" fmla="*/ 20 w 1091828"/>
                <a:gd name="connsiteY1" fmla="*/ 166590 h 961670"/>
                <a:gd name="connsiteX2" fmla="*/ 158641 w 1091828"/>
                <a:gd name="connsiteY2" fmla="*/ 287888 h 961670"/>
                <a:gd name="connsiteX3" fmla="*/ 130649 w 1091828"/>
                <a:gd name="connsiteY3" fmla="*/ 567807 h 961670"/>
                <a:gd name="connsiteX4" fmla="*/ 9351 w 1091828"/>
                <a:gd name="connsiteY4" fmla="*/ 801072 h 961670"/>
                <a:gd name="connsiteX5" fmla="*/ 9351 w 1091828"/>
                <a:gd name="connsiteY5" fmla="*/ 801072 h 961670"/>
                <a:gd name="connsiteX6" fmla="*/ 205294 w 1091828"/>
                <a:gd name="connsiteY6" fmla="*/ 773080 h 961670"/>
                <a:gd name="connsiteX7" fmla="*/ 531865 w 1091828"/>
                <a:gd name="connsiteY7" fmla="*/ 829064 h 961670"/>
                <a:gd name="connsiteX8" fmla="*/ 634502 w 1091828"/>
                <a:gd name="connsiteY8" fmla="*/ 959693 h 961670"/>
                <a:gd name="connsiteX9" fmla="*/ 643833 w 1091828"/>
                <a:gd name="connsiteY9" fmla="*/ 894378 h 961670"/>
                <a:gd name="connsiteX10" fmla="*/ 662494 w 1091828"/>
                <a:gd name="connsiteY10" fmla="*/ 717097 h 961670"/>
                <a:gd name="connsiteX11" fmla="*/ 821114 w 1091828"/>
                <a:gd name="connsiteY11" fmla="*/ 539815 h 961670"/>
                <a:gd name="connsiteX12" fmla="*/ 1035718 w 1091828"/>
                <a:gd name="connsiteY12" fmla="*/ 427848 h 961670"/>
                <a:gd name="connsiteX13" fmla="*/ 1091702 w 1091828"/>
                <a:gd name="connsiteY13" fmla="*/ 446509 h 961670"/>
                <a:gd name="connsiteX14" fmla="*/ 1026388 w 1091828"/>
                <a:gd name="connsiteY14" fmla="*/ 287888 h 961670"/>
                <a:gd name="connsiteX15" fmla="*/ 1035718 w 1091828"/>
                <a:gd name="connsiteY15" fmla="*/ 157260 h 961670"/>
                <a:gd name="connsiteX16" fmla="*/ 914420 w 1091828"/>
                <a:gd name="connsiteY16" fmla="*/ 194582 h 961670"/>
                <a:gd name="connsiteX17" fmla="*/ 653163 w 1091828"/>
                <a:gd name="connsiteY17" fmla="*/ 231905 h 961670"/>
                <a:gd name="connsiteX18" fmla="*/ 391906 w 1091828"/>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425376 w 1134685"/>
                <a:gd name="connsiteY19" fmla="*/ 173577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188103 w 1134685"/>
                <a:gd name="connsiteY19" fmla="*/ 4762 h 9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685" h="961670">
                  <a:moveTo>
                    <a:pt x="190806" y="0"/>
                  </a:moveTo>
                  <a:cubicBezTo>
                    <a:pt x="159988" y="34706"/>
                    <a:pt x="-1768" y="223384"/>
                    <a:pt x="14" y="271365"/>
                  </a:cubicBezTo>
                  <a:cubicBezTo>
                    <a:pt x="1796" y="319346"/>
                    <a:pt x="172583" y="238481"/>
                    <a:pt x="201498" y="287888"/>
                  </a:cubicBezTo>
                  <a:cubicBezTo>
                    <a:pt x="230413" y="337295"/>
                    <a:pt x="198388" y="482276"/>
                    <a:pt x="173506" y="567807"/>
                  </a:cubicBezTo>
                  <a:cubicBezTo>
                    <a:pt x="148624" y="653338"/>
                    <a:pt x="52208" y="801072"/>
                    <a:pt x="52208" y="801072"/>
                  </a:cubicBezTo>
                  <a:lnTo>
                    <a:pt x="52208" y="801072"/>
                  </a:lnTo>
                  <a:cubicBezTo>
                    <a:pt x="84865" y="796407"/>
                    <a:pt x="161065" y="768415"/>
                    <a:pt x="248151" y="773080"/>
                  </a:cubicBezTo>
                  <a:cubicBezTo>
                    <a:pt x="335237" y="777745"/>
                    <a:pt x="503187" y="797962"/>
                    <a:pt x="574722" y="829064"/>
                  </a:cubicBezTo>
                  <a:cubicBezTo>
                    <a:pt x="646257" y="860166"/>
                    <a:pt x="658698" y="948807"/>
                    <a:pt x="677359" y="959693"/>
                  </a:cubicBezTo>
                  <a:cubicBezTo>
                    <a:pt x="696020" y="970579"/>
                    <a:pt x="682025" y="934811"/>
                    <a:pt x="686690" y="894378"/>
                  </a:cubicBezTo>
                  <a:cubicBezTo>
                    <a:pt x="691355" y="853945"/>
                    <a:pt x="675804" y="776191"/>
                    <a:pt x="705351" y="717097"/>
                  </a:cubicBezTo>
                  <a:cubicBezTo>
                    <a:pt x="734898" y="658003"/>
                    <a:pt x="801767" y="588023"/>
                    <a:pt x="863971" y="539815"/>
                  </a:cubicBezTo>
                  <a:cubicBezTo>
                    <a:pt x="926175" y="491607"/>
                    <a:pt x="1033477" y="443399"/>
                    <a:pt x="1078575" y="427848"/>
                  </a:cubicBezTo>
                  <a:cubicBezTo>
                    <a:pt x="1123673" y="412297"/>
                    <a:pt x="1136114" y="469836"/>
                    <a:pt x="1134559" y="446509"/>
                  </a:cubicBezTo>
                  <a:cubicBezTo>
                    <a:pt x="1133004" y="423182"/>
                    <a:pt x="1078576" y="336096"/>
                    <a:pt x="1069245" y="287888"/>
                  </a:cubicBezTo>
                  <a:cubicBezTo>
                    <a:pt x="1059914" y="239680"/>
                    <a:pt x="1097236" y="172811"/>
                    <a:pt x="1078575" y="157260"/>
                  </a:cubicBezTo>
                  <a:cubicBezTo>
                    <a:pt x="1059914" y="141709"/>
                    <a:pt x="1021036" y="182141"/>
                    <a:pt x="957277" y="194582"/>
                  </a:cubicBezTo>
                  <a:cubicBezTo>
                    <a:pt x="893518" y="207023"/>
                    <a:pt x="783106" y="236570"/>
                    <a:pt x="696020" y="231905"/>
                  </a:cubicBezTo>
                  <a:cubicBezTo>
                    <a:pt x="608934" y="227240"/>
                    <a:pt x="506298" y="214798"/>
                    <a:pt x="434763" y="166590"/>
                  </a:cubicBezTo>
                  <a:cubicBezTo>
                    <a:pt x="389656" y="156869"/>
                    <a:pt x="190059" y="3307"/>
                    <a:pt x="188103" y="4762"/>
                  </a:cubicBezTo>
                </a:path>
              </a:pathLst>
            </a:custGeom>
            <a:solidFill>
              <a:srgbClr val="4BACC6">
                <a:lumMod val="60000"/>
                <a:lumOff val="40000"/>
              </a:srgbClr>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Freeform: Shape 8">
              <a:extLst>
                <a:ext uri="{FF2B5EF4-FFF2-40B4-BE49-F238E27FC236}">
                  <a16:creationId xmlns:a16="http://schemas.microsoft.com/office/drawing/2014/main" id="{4C739D8A-CEDB-BDA1-0385-C3CA9A518D1B}"/>
                </a:ext>
              </a:extLst>
            </p:cNvPr>
            <p:cNvSpPr/>
            <p:nvPr/>
          </p:nvSpPr>
          <p:spPr>
            <a:xfrm rot="14132779" flipH="1">
              <a:off x="6760550" y="3697502"/>
              <a:ext cx="101446" cy="143190"/>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lumMod val="40000"/>
                    <a:lumOff val="60000"/>
                  </a:srgbClr>
                </a:solidFill>
                <a:effectLst/>
                <a:uLnTx/>
                <a:uFillTx/>
              </a:endParaRPr>
            </a:p>
          </p:txBody>
        </p:sp>
        <p:sp>
          <p:nvSpPr>
            <p:cNvPr id="10" name="Freeform: Shape 9">
              <a:extLst>
                <a:ext uri="{FF2B5EF4-FFF2-40B4-BE49-F238E27FC236}">
                  <a16:creationId xmlns:a16="http://schemas.microsoft.com/office/drawing/2014/main" id="{9C32D0FC-E96A-6B27-7644-E3FD8D6F1165}"/>
                </a:ext>
              </a:extLst>
            </p:cNvPr>
            <p:cNvSpPr/>
            <p:nvPr/>
          </p:nvSpPr>
          <p:spPr>
            <a:xfrm rot="900674" flipH="1">
              <a:off x="7645981" y="3347299"/>
              <a:ext cx="125247" cy="142680"/>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lumMod val="40000"/>
                    <a:lumOff val="60000"/>
                  </a:srgbClr>
                </a:solidFill>
                <a:effectLst/>
                <a:uLnTx/>
                <a:uFillTx/>
              </a:endParaRPr>
            </a:p>
          </p:txBody>
        </p:sp>
        <p:sp>
          <p:nvSpPr>
            <p:cNvPr id="11" name="Freeform: Shape 10">
              <a:extLst>
                <a:ext uri="{FF2B5EF4-FFF2-40B4-BE49-F238E27FC236}">
                  <a16:creationId xmlns:a16="http://schemas.microsoft.com/office/drawing/2014/main" id="{108AC369-FF44-3A87-3E32-A7E8CE1AAA47}"/>
                </a:ext>
              </a:extLst>
            </p:cNvPr>
            <p:cNvSpPr/>
            <p:nvPr/>
          </p:nvSpPr>
          <p:spPr>
            <a:xfrm>
              <a:off x="7197942" y="4394478"/>
              <a:ext cx="230802" cy="118713"/>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50000"/>
              </a:sysClr>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 name="Freeform: Shape 11">
              <a:extLst>
                <a:ext uri="{FF2B5EF4-FFF2-40B4-BE49-F238E27FC236}">
                  <a16:creationId xmlns:a16="http://schemas.microsoft.com/office/drawing/2014/main" id="{0BE2F117-0AA4-4F64-D276-9BE639CAC267}"/>
                </a:ext>
              </a:extLst>
            </p:cNvPr>
            <p:cNvSpPr/>
            <p:nvPr/>
          </p:nvSpPr>
          <p:spPr>
            <a:xfrm rot="21310446" flipH="1">
              <a:off x="6756505" y="4349745"/>
              <a:ext cx="208680" cy="118713"/>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50000"/>
              </a:sysClr>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3" name="Group 12">
              <a:extLst>
                <a:ext uri="{FF2B5EF4-FFF2-40B4-BE49-F238E27FC236}">
                  <a16:creationId xmlns:a16="http://schemas.microsoft.com/office/drawing/2014/main" id="{75933B46-B451-1ADF-7050-D9FCDB31F941}"/>
                </a:ext>
              </a:extLst>
            </p:cNvPr>
            <p:cNvGrpSpPr/>
            <p:nvPr/>
          </p:nvGrpSpPr>
          <p:grpSpPr>
            <a:xfrm rot="21344338">
              <a:off x="7123350" y="3723519"/>
              <a:ext cx="241575" cy="151994"/>
              <a:chOff x="3638284" y="4495800"/>
              <a:chExt cx="2800317" cy="1540982"/>
            </a:xfrm>
          </p:grpSpPr>
          <p:sp>
            <p:nvSpPr>
              <p:cNvPr id="34" name="Oval 33">
                <a:extLst>
                  <a:ext uri="{FF2B5EF4-FFF2-40B4-BE49-F238E27FC236}">
                    <a16:creationId xmlns:a16="http://schemas.microsoft.com/office/drawing/2014/main" id="{33942194-5DDA-2C45-8FAD-BE543251F1AC}"/>
                  </a:ext>
                </a:extLst>
              </p:cNvPr>
              <p:cNvSpPr/>
              <p:nvPr/>
            </p:nvSpPr>
            <p:spPr>
              <a:xfrm>
                <a:off x="4343400" y="4495800"/>
                <a:ext cx="1524000" cy="1540982"/>
              </a:xfrm>
              <a:prstGeom prst="ellipse">
                <a:avLst/>
              </a:prstGeom>
              <a:solidFill>
                <a:srgbClr val="FF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5" name="Freeform: Shape 34">
                <a:extLst>
                  <a:ext uri="{FF2B5EF4-FFF2-40B4-BE49-F238E27FC236}">
                    <a16:creationId xmlns:a16="http://schemas.microsoft.com/office/drawing/2014/main" id="{4E28679B-FBAE-1E0B-F800-6DE7232BAC5F}"/>
                  </a:ext>
                </a:extLst>
              </p:cNvPr>
              <p:cNvSpPr/>
              <p:nvPr/>
            </p:nvSpPr>
            <p:spPr>
              <a:xfrm>
                <a:off x="3638284" y="4983547"/>
                <a:ext cx="2800317" cy="662093"/>
              </a:xfrm>
              <a:custGeom>
                <a:avLst/>
                <a:gdLst>
                  <a:gd name="connsiteX0" fmla="*/ 709781 w 2800317"/>
                  <a:gd name="connsiteY0" fmla="*/ 110967 h 662093"/>
                  <a:gd name="connsiteX1" fmla="*/ 187267 w 2800317"/>
                  <a:gd name="connsiteY1" fmla="*/ 241596 h 662093"/>
                  <a:gd name="connsiteX2" fmla="*/ 37977 w 2800317"/>
                  <a:gd name="connsiteY2" fmla="*/ 344233 h 662093"/>
                  <a:gd name="connsiteX3" fmla="*/ 149945 w 2800317"/>
                  <a:gd name="connsiteY3" fmla="*/ 549506 h 662093"/>
                  <a:gd name="connsiteX4" fmla="*/ 1502883 w 2800317"/>
                  <a:gd name="connsiteY4" fmla="*/ 661473 h 662093"/>
                  <a:gd name="connsiteX5" fmla="*/ 2473267 w 2800317"/>
                  <a:gd name="connsiteY5" fmla="*/ 502853 h 662093"/>
                  <a:gd name="connsiteX6" fmla="*/ 2799838 w 2800317"/>
                  <a:gd name="connsiteY6" fmla="*/ 120298 h 662093"/>
                  <a:gd name="connsiteX7" fmla="*/ 2538581 w 2800317"/>
                  <a:gd name="connsiteY7" fmla="*/ 8331 h 662093"/>
                  <a:gd name="connsiteX8" fmla="*/ 2230671 w 2800317"/>
                  <a:gd name="connsiteY8" fmla="*/ 26992 h 662093"/>
                  <a:gd name="connsiteX9" fmla="*/ 2249332 w 2800317"/>
                  <a:gd name="connsiteY9" fmla="*/ 176282 h 662093"/>
                  <a:gd name="connsiteX10" fmla="*/ 2445275 w 2800317"/>
                  <a:gd name="connsiteY10" fmla="*/ 176282 h 662093"/>
                  <a:gd name="connsiteX11" fmla="*/ 2482598 w 2800317"/>
                  <a:gd name="connsiteY11" fmla="*/ 241596 h 662093"/>
                  <a:gd name="connsiteX12" fmla="*/ 2295985 w 2800317"/>
                  <a:gd name="connsiteY12" fmla="*/ 306910 h 662093"/>
                  <a:gd name="connsiteX13" fmla="*/ 1540206 w 2800317"/>
                  <a:gd name="connsiteY13" fmla="*/ 400216 h 662093"/>
                  <a:gd name="connsiteX14" fmla="*/ 747104 w 2800317"/>
                  <a:gd name="connsiteY14" fmla="*/ 409547 h 662093"/>
                  <a:gd name="connsiteX15" fmla="*/ 429863 w 2800317"/>
                  <a:gd name="connsiteY15" fmla="*/ 400216 h 662093"/>
                  <a:gd name="connsiteX16" fmla="*/ 448524 w 2800317"/>
                  <a:gd name="connsiteY16" fmla="*/ 344233 h 662093"/>
                  <a:gd name="connsiteX17" fmla="*/ 691120 w 2800317"/>
                  <a:gd name="connsiteY17" fmla="*/ 278918 h 662093"/>
                  <a:gd name="connsiteX18" fmla="*/ 709781 w 2800317"/>
                  <a:gd name="connsiteY18" fmla="*/ 110967 h 66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0317" h="662093">
                    <a:moveTo>
                      <a:pt x="709781" y="110967"/>
                    </a:moveTo>
                    <a:cubicBezTo>
                      <a:pt x="625806" y="104747"/>
                      <a:pt x="299234" y="202718"/>
                      <a:pt x="187267" y="241596"/>
                    </a:cubicBezTo>
                    <a:cubicBezTo>
                      <a:pt x="75300" y="280474"/>
                      <a:pt x="44197" y="292915"/>
                      <a:pt x="37977" y="344233"/>
                    </a:cubicBezTo>
                    <a:cubicBezTo>
                      <a:pt x="31757" y="395551"/>
                      <a:pt x="-94206" y="496633"/>
                      <a:pt x="149945" y="549506"/>
                    </a:cubicBezTo>
                    <a:cubicBezTo>
                      <a:pt x="394096" y="602379"/>
                      <a:pt x="1115663" y="669249"/>
                      <a:pt x="1502883" y="661473"/>
                    </a:cubicBezTo>
                    <a:cubicBezTo>
                      <a:pt x="1890103" y="653697"/>
                      <a:pt x="2257108" y="593049"/>
                      <a:pt x="2473267" y="502853"/>
                    </a:cubicBezTo>
                    <a:cubicBezTo>
                      <a:pt x="2689426" y="412657"/>
                      <a:pt x="2788952" y="202718"/>
                      <a:pt x="2799838" y="120298"/>
                    </a:cubicBezTo>
                    <a:cubicBezTo>
                      <a:pt x="2810724" y="37878"/>
                      <a:pt x="2633442" y="23882"/>
                      <a:pt x="2538581" y="8331"/>
                    </a:cubicBezTo>
                    <a:cubicBezTo>
                      <a:pt x="2443720" y="-7220"/>
                      <a:pt x="2278879" y="-1000"/>
                      <a:pt x="2230671" y="26992"/>
                    </a:cubicBezTo>
                    <a:cubicBezTo>
                      <a:pt x="2182463" y="54984"/>
                      <a:pt x="2213565" y="151400"/>
                      <a:pt x="2249332" y="176282"/>
                    </a:cubicBezTo>
                    <a:cubicBezTo>
                      <a:pt x="2285099" y="201164"/>
                      <a:pt x="2406397" y="165396"/>
                      <a:pt x="2445275" y="176282"/>
                    </a:cubicBezTo>
                    <a:cubicBezTo>
                      <a:pt x="2484153" y="187168"/>
                      <a:pt x="2507480" y="219825"/>
                      <a:pt x="2482598" y="241596"/>
                    </a:cubicBezTo>
                    <a:cubicBezTo>
                      <a:pt x="2457716" y="263367"/>
                      <a:pt x="2453050" y="280473"/>
                      <a:pt x="2295985" y="306910"/>
                    </a:cubicBezTo>
                    <a:cubicBezTo>
                      <a:pt x="2138920" y="333347"/>
                      <a:pt x="1798353" y="383110"/>
                      <a:pt x="1540206" y="400216"/>
                    </a:cubicBezTo>
                    <a:cubicBezTo>
                      <a:pt x="1282059" y="417322"/>
                      <a:pt x="747104" y="409547"/>
                      <a:pt x="747104" y="409547"/>
                    </a:cubicBezTo>
                    <a:cubicBezTo>
                      <a:pt x="562047" y="409547"/>
                      <a:pt x="479626" y="411102"/>
                      <a:pt x="429863" y="400216"/>
                    </a:cubicBezTo>
                    <a:cubicBezTo>
                      <a:pt x="380100" y="389330"/>
                      <a:pt x="404981" y="364449"/>
                      <a:pt x="448524" y="344233"/>
                    </a:cubicBezTo>
                    <a:cubicBezTo>
                      <a:pt x="492067" y="324017"/>
                      <a:pt x="641357" y="314685"/>
                      <a:pt x="691120" y="278918"/>
                    </a:cubicBezTo>
                    <a:cubicBezTo>
                      <a:pt x="740883" y="243151"/>
                      <a:pt x="793756" y="117187"/>
                      <a:pt x="709781" y="110967"/>
                    </a:cubicBezTo>
                    <a:close/>
                  </a:path>
                </a:pathLst>
              </a:custGeom>
              <a:solidFill>
                <a:srgbClr val="FFC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14" name="Group 13">
              <a:extLst>
                <a:ext uri="{FF2B5EF4-FFF2-40B4-BE49-F238E27FC236}">
                  <a16:creationId xmlns:a16="http://schemas.microsoft.com/office/drawing/2014/main" id="{8ECC76CD-1276-B969-7AE6-F3B14BC739F3}"/>
                </a:ext>
              </a:extLst>
            </p:cNvPr>
            <p:cNvGrpSpPr/>
            <p:nvPr/>
          </p:nvGrpSpPr>
          <p:grpSpPr>
            <a:xfrm>
              <a:off x="7104062" y="3234553"/>
              <a:ext cx="495549" cy="405994"/>
              <a:chOff x="1366935" y="3601616"/>
              <a:chExt cx="942596" cy="810166"/>
            </a:xfrm>
          </p:grpSpPr>
          <p:sp>
            <p:nvSpPr>
              <p:cNvPr id="29" name="Freeform: Shape 28">
                <a:extLst>
                  <a:ext uri="{FF2B5EF4-FFF2-40B4-BE49-F238E27FC236}">
                    <a16:creationId xmlns:a16="http://schemas.microsoft.com/office/drawing/2014/main" id="{FBD36136-75F8-8916-CE96-3E9505EDEC33}"/>
                  </a:ext>
                </a:extLst>
              </p:cNvPr>
              <p:cNvSpPr/>
              <p:nvPr/>
            </p:nvSpPr>
            <p:spPr>
              <a:xfrm>
                <a:off x="1423184" y="3803976"/>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lumMod val="40000"/>
                      <a:lumOff val="60000"/>
                    </a:srgbClr>
                  </a:solidFill>
                  <a:effectLst/>
                  <a:uLnTx/>
                  <a:uFillTx/>
                </a:endParaRPr>
              </a:p>
            </p:txBody>
          </p:sp>
          <p:sp>
            <p:nvSpPr>
              <p:cNvPr id="30" name="Freeform: Shape 29">
                <a:extLst>
                  <a:ext uri="{FF2B5EF4-FFF2-40B4-BE49-F238E27FC236}">
                    <a16:creationId xmlns:a16="http://schemas.microsoft.com/office/drawing/2014/main" id="{CE9234BB-F397-B0DE-EECF-DCC340F5B1A0}"/>
                  </a:ext>
                </a:extLst>
              </p:cNvPr>
              <p:cNvSpPr/>
              <p:nvPr/>
            </p:nvSpPr>
            <p:spPr>
              <a:xfrm>
                <a:off x="2131584" y="3810000"/>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lumMod val="40000"/>
                      <a:lumOff val="60000"/>
                    </a:srgbClr>
                  </a:solidFill>
                  <a:effectLst/>
                  <a:uLnTx/>
                  <a:uFillTx/>
                </a:endParaRPr>
              </a:p>
            </p:txBody>
          </p:sp>
          <p:sp>
            <p:nvSpPr>
              <p:cNvPr id="31" name="Freeform: Shape 30">
                <a:extLst>
                  <a:ext uri="{FF2B5EF4-FFF2-40B4-BE49-F238E27FC236}">
                    <a16:creationId xmlns:a16="http://schemas.microsoft.com/office/drawing/2014/main" id="{E6B4DA71-3F52-009E-73ED-56720D13398F}"/>
                  </a:ext>
                </a:extLst>
              </p:cNvPr>
              <p:cNvSpPr/>
              <p:nvPr/>
            </p:nvSpPr>
            <p:spPr>
              <a:xfrm>
                <a:off x="1366935" y="3657600"/>
                <a:ext cx="942596" cy="754182"/>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FD04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lumMod val="40000"/>
                      <a:lumOff val="60000"/>
                    </a:srgbClr>
                  </a:solidFill>
                  <a:effectLst/>
                  <a:uLnTx/>
                  <a:uFillTx/>
                </a:endParaRPr>
              </a:p>
            </p:txBody>
          </p:sp>
          <p:sp>
            <p:nvSpPr>
              <p:cNvPr id="32" name="Freeform: Shape 31">
                <a:extLst>
                  <a:ext uri="{FF2B5EF4-FFF2-40B4-BE49-F238E27FC236}">
                    <a16:creationId xmlns:a16="http://schemas.microsoft.com/office/drawing/2014/main" id="{07BC0A90-4AB7-DD6A-9F81-5F9A4E5206BD}"/>
                  </a:ext>
                </a:extLst>
              </p:cNvPr>
              <p:cNvSpPr/>
              <p:nvPr/>
            </p:nvSpPr>
            <p:spPr>
              <a:xfrm rot="21066382">
                <a:off x="1647897" y="4125957"/>
                <a:ext cx="358937" cy="184885"/>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 name="connsiteX0" fmla="*/ 6596 w 445407"/>
                  <a:gd name="connsiteY0" fmla="*/ 96 h 243026"/>
                  <a:gd name="connsiteX1" fmla="*/ 99902 w 445407"/>
                  <a:gd name="connsiteY1" fmla="*/ 121394 h 243026"/>
                  <a:gd name="connsiteX2" fmla="*/ 277183 w 445407"/>
                  <a:gd name="connsiteY2" fmla="*/ 242692 h 243026"/>
                  <a:gd name="connsiteX3" fmla="*/ 445134 w 445407"/>
                  <a:gd name="connsiteY3" fmla="*/ 158717 h 243026"/>
                  <a:gd name="connsiteX4" fmla="*/ 278423 w 445407"/>
                  <a:gd name="connsiteY4" fmla="*/ 141341 h 243026"/>
                  <a:gd name="connsiteX5" fmla="*/ 6596 w 445407"/>
                  <a:gd name="connsiteY5" fmla="*/ 96 h 243026"/>
                  <a:gd name="connsiteX0" fmla="*/ 6596 w 352707"/>
                  <a:gd name="connsiteY0" fmla="*/ 96 h 244871"/>
                  <a:gd name="connsiteX1" fmla="*/ 99902 w 352707"/>
                  <a:gd name="connsiteY1" fmla="*/ 121394 h 244871"/>
                  <a:gd name="connsiteX2" fmla="*/ 277183 w 352707"/>
                  <a:gd name="connsiteY2" fmla="*/ 242692 h 244871"/>
                  <a:gd name="connsiteX3" fmla="*/ 351688 w 352707"/>
                  <a:gd name="connsiteY3" fmla="*/ 199148 h 244871"/>
                  <a:gd name="connsiteX4" fmla="*/ 278423 w 352707"/>
                  <a:gd name="connsiteY4" fmla="*/ 141341 h 244871"/>
                  <a:gd name="connsiteX5" fmla="*/ 6596 w 352707"/>
                  <a:gd name="connsiteY5" fmla="*/ 96 h 244871"/>
                  <a:gd name="connsiteX0" fmla="*/ 8781 w 323803"/>
                  <a:gd name="connsiteY0" fmla="*/ 216 h 186891"/>
                  <a:gd name="connsiteX1" fmla="*/ 71141 w 323803"/>
                  <a:gd name="connsiteY1" fmla="*/ 63414 h 186891"/>
                  <a:gd name="connsiteX2" fmla="*/ 248422 w 323803"/>
                  <a:gd name="connsiteY2" fmla="*/ 184712 h 186891"/>
                  <a:gd name="connsiteX3" fmla="*/ 322927 w 323803"/>
                  <a:gd name="connsiteY3" fmla="*/ 141168 h 186891"/>
                  <a:gd name="connsiteX4" fmla="*/ 249662 w 323803"/>
                  <a:gd name="connsiteY4" fmla="*/ 83361 h 186891"/>
                  <a:gd name="connsiteX5" fmla="*/ 8781 w 323803"/>
                  <a:gd name="connsiteY5" fmla="*/ 216 h 186891"/>
                  <a:gd name="connsiteX0" fmla="*/ 9754 w 324776"/>
                  <a:gd name="connsiteY0" fmla="*/ 408 h 185117"/>
                  <a:gd name="connsiteX1" fmla="*/ 66824 w 324776"/>
                  <a:gd name="connsiteY1" fmla="*/ 120689 h 185117"/>
                  <a:gd name="connsiteX2" fmla="*/ 249395 w 324776"/>
                  <a:gd name="connsiteY2" fmla="*/ 184904 h 185117"/>
                  <a:gd name="connsiteX3" fmla="*/ 323900 w 324776"/>
                  <a:gd name="connsiteY3" fmla="*/ 141360 h 185117"/>
                  <a:gd name="connsiteX4" fmla="*/ 250635 w 324776"/>
                  <a:gd name="connsiteY4" fmla="*/ 83553 h 185117"/>
                  <a:gd name="connsiteX5" fmla="*/ 9754 w 324776"/>
                  <a:gd name="connsiteY5" fmla="*/ 408 h 185117"/>
                  <a:gd name="connsiteX0" fmla="*/ 4192 w 318583"/>
                  <a:gd name="connsiteY0" fmla="*/ 406 h 185115"/>
                  <a:gd name="connsiteX1" fmla="*/ 61262 w 318583"/>
                  <a:gd name="connsiteY1" fmla="*/ 120687 h 185115"/>
                  <a:gd name="connsiteX2" fmla="*/ 243833 w 318583"/>
                  <a:gd name="connsiteY2" fmla="*/ 184902 h 185115"/>
                  <a:gd name="connsiteX3" fmla="*/ 318338 w 318583"/>
                  <a:gd name="connsiteY3" fmla="*/ 141358 h 185115"/>
                  <a:gd name="connsiteX4" fmla="*/ 158579 w 318583"/>
                  <a:gd name="connsiteY4" fmla="*/ 83659 h 185115"/>
                  <a:gd name="connsiteX5" fmla="*/ 4192 w 318583"/>
                  <a:gd name="connsiteY5" fmla="*/ 406 h 185115"/>
                  <a:gd name="connsiteX0" fmla="*/ 4192 w 358936"/>
                  <a:gd name="connsiteY0" fmla="*/ 385 h 184884"/>
                  <a:gd name="connsiteX1" fmla="*/ 61262 w 358936"/>
                  <a:gd name="connsiteY1" fmla="*/ 120666 h 184884"/>
                  <a:gd name="connsiteX2" fmla="*/ 243833 w 358936"/>
                  <a:gd name="connsiteY2" fmla="*/ 184881 h 184884"/>
                  <a:gd name="connsiteX3" fmla="*/ 358745 w 358936"/>
                  <a:gd name="connsiteY3" fmla="*/ 118158 h 184884"/>
                  <a:gd name="connsiteX4" fmla="*/ 158579 w 358936"/>
                  <a:gd name="connsiteY4" fmla="*/ 83638 h 184884"/>
                  <a:gd name="connsiteX5" fmla="*/ 4192 w 358936"/>
                  <a:gd name="connsiteY5" fmla="*/ 385 h 18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 h="184884">
                    <a:moveTo>
                      <a:pt x="4192" y="385"/>
                    </a:moveTo>
                    <a:cubicBezTo>
                      <a:pt x="-12027" y="6556"/>
                      <a:pt x="21322" y="89917"/>
                      <a:pt x="61262" y="120666"/>
                    </a:cubicBezTo>
                    <a:cubicBezTo>
                      <a:pt x="101202" y="151415"/>
                      <a:pt x="194253" y="185299"/>
                      <a:pt x="243833" y="184881"/>
                    </a:cubicBezTo>
                    <a:cubicBezTo>
                      <a:pt x="293413" y="184463"/>
                      <a:pt x="352525" y="125933"/>
                      <a:pt x="358745" y="118158"/>
                    </a:cubicBezTo>
                    <a:cubicBezTo>
                      <a:pt x="364965" y="110383"/>
                      <a:pt x="217671" y="103267"/>
                      <a:pt x="158579" y="83638"/>
                    </a:cubicBezTo>
                    <a:cubicBezTo>
                      <a:pt x="99487" y="64009"/>
                      <a:pt x="20411" y="-5786"/>
                      <a:pt x="4192" y="385"/>
                    </a:cubicBezTo>
                    <a:close/>
                  </a:path>
                </a:pathLst>
              </a:custGeom>
              <a:solidFill>
                <a:sysClr val="window" lastClr="FFFFFF"/>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3" name="Freeform: Shape 32">
                <a:extLst>
                  <a:ext uri="{FF2B5EF4-FFF2-40B4-BE49-F238E27FC236}">
                    <a16:creationId xmlns:a16="http://schemas.microsoft.com/office/drawing/2014/main" id="{BB328462-A6DE-7681-AB7A-5A6BAB29DF65}"/>
                  </a:ext>
                </a:extLst>
              </p:cNvPr>
              <p:cNvSpPr/>
              <p:nvPr/>
            </p:nvSpPr>
            <p:spPr>
              <a:xfrm>
                <a:off x="1539551" y="3601616"/>
                <a:ext cx="606490" cy="223935"/>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5" name="Freeform: Shape 14">
              <a:extLst>
                <a:ext uri="{FF2B5EF4-FFF2-40B4-BE49-F238E27FC236}">
                  <a16:creationId xmlns:a16="http://schemas.microsoft.com/office/drawing/2014/main" id="{9F9EF503-DB4A-9CDA-F222-663E5886AA8C}"/>
                </a:ext>
              </a:extLst>
            </p:cNvPr>
            <p:cNvSpPr/>
            <p:nvPr/>
          </p:nvSpPr>
          <p:spPr>
            <a:xfrm rot="20767444">
              <a:off x="7234087" y="3431592"/>
              <a:ext cx="100195" cy="30603"/>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96A2F74D-446E-EB65-E9C2-7A7096B5863D}"/>
                </a:ext>
              </a:extLst>
            </p:cNvPr>
            <p:cNvSpPr/>
            <p:nvPr/>
          </p:nvSpPr>
          <p:spPr>
            <a:xfrm>
              <a:off x="7250581" y="3518848"/>
              <a:ext cx="174936" cy="43514"/>
            </a:xfrm>
            <a:custGeom>
              <a:avLst/>
              <a:gdLst>
                <a:gd name="connsiteX0" fmla="*/ 0 w 352425"/>
                <a:gd name="connsiteY0" fmla="*/ 0 h 101324"/>
                <a:gd name="connsiteX1" fmla="*/ 76200 w 352425"/>
                <a:gd name="connsiteY1" fmla="*/ 52387 h 101324"/>
                <a:gd name="connsiteX2" fmla="*/ 157162 w 352425"/>
                <a:gd name="connsiteY2" fmla="*/ 100012 h 101324"/>
                <a:gd name="connsiteX3" fmla="*/ 300037 w 352425"/>
                <a:gd name="connsiteY3" fmla="*/ 85725 h 101324"/>
                <a:gd name="connsiteX4" fmla="*/ 352425 w 352425"/>
                <a:gd name="connsiteY4" fmla="*/ 61912 h 101324"/>
                <a:gd name="connsiteX5" fmla="*/ 352425 w 352425"/>
                <a:gd name="connsiteY5" fmla="*/ 61912 h 1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 h="101324">
                  <a:moveTo>
                    <a:pt x="0" y="0"/>
                  </a:moveTo>
                  <a:cubicBezTo>
                    <a:pt x="25003" y="17859"/>
                    <a:pt x="50006" y="35718"/>
                    <a:pt x="76200" y="52387"/>
                  </a:cubicBezTo>
                  <a:cubicBezTo>
                    <a:pt x="102394" y="69056"/>
                    <a:pt x="119856" y="94456"/>
                    <a:pt x="157162" y="100012"/>
                  </a:cubicBezTo>
                  <a:cubicBezTo>
                    <a:pt x="194468" y="105568"/>
                    <a:pt x="267493" y="92075"/>
                    <a:pt x="300037" y="85725"/>
                  </a:cubicBezTo>
                  <a:cubicBezTo>
                    <a:pt x="332581" y="79375"/>
                    <a:pt x="352425" y="61912"/>
                    <a:pt x="352425" y="61912"/>
                  </a:cubicBezTo>
                  <a:lnTo>
                    <a:pt x="352425" y="61912"/>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Freeform: Shape 16">
              <a:extLst>
                <a:ext uri="{FF2B5EF4-FFF2-40B4-BE49-F238E27FC236}">
                  <a16:creationId xmlns:a16="http://schemas.microsoft.com/office/drawing/2014/main" id="{9872D695-9E9A-4E73-4C1A-06F9C063912F}"/>
                </a:ext>
              </a:extLst>
            </p:cNvPr>
            <p:cNvSpPr/>
            <p:nvPr/>
          </p:nvSpPr>
          <p:spPr>
            <a:xfrm>
              <a:off x="7286041" y="3531119"/>
              <a:ext cx="21276" cy="28634"/>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 name="Freeform: Shape 17">
              <a:extLst>
                <a:ext uri="{FF2B5EF4-FFF2-40B4-BE49-F238E27FC236}">
                  <a16:creationId xmlns:a16="http://schemas.microsoft.com/office/drawing/2014/main" id="{7B2B2783-D8BC-D82C-4EE2-AF670557E9D2}"/>
                </a:ext>
              </a:extLst>
            </p:cNvPr>
            <p:cNvSpPr/>
            <p:nvPr/>
          </p:nvSpPr>
          <p:spPr>
            <a:xfrm>
              <a:off x="7330560" y="3541321"/>
              <a:ext cx="21276" cy="28634"/>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 name="Freeform: Shape 18">
              <a:extLst>
                <a:ext uri="{FF2B5EF4-FFF2-40B4-BE49-F238E27FC236}">
                  <a16:creationId xmlns:a16="http://schemas.microsoft.com/office/drawing/2014/main" id="{2C78D4EE-1E1A-9AF9-C0D8-5423C4054C48}"/>
                </a:ext>
              </a:extLst>
            </p:cNvPr>
            <p:cNvSpPr/>
            <p:nvPr/>
          </p:nvSpPr>
          <p:spPr>
            <a:xfrm>
              <a:off x="7375079" y="3545436"/>
              <a:ext cx="21276" cy="28634"/>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0" name="Freeform: Shape 19">
              <a:extLst>
                <a:ext uri="{FF2B5EF4-FFF2-40B4-BE49-F238E27FC236}">
                  <a16:creationId xmlns:a16="http://schemas.microsoft.com/office/drawing/2014/main" id="{5DAC885E-C590-1C8C-7BCB-33A3A891357F}"/>
                </a:ext>
              </a:extLst>
            </p:cNvPr>
            <p:cNvSpPr/>
            <p:nvPr/>
          </p:nvSpPr>
          <p:spPr>
            <a:xfrm rot="2329363" flipH="1">
              <a:off x="7406406" y="3475416"/>
              <a:ext cx="108737" cy="27170"/>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 name="Freeform: Shape 20">
              <a:extLst>
                <a:ext uri="{FF2B5EF4-FFF2-40B4-BE49-F238E27FC236}">
                  <a16:creationId xmlns:a16="http://schemas.microsoft.com/office/drawing/2014/main" id="{912A5B0A-6843-D500-DA20-3A44908F99EE}"/>
                </a:ext>
              </a:extLst>
            </p:cNvPr>
            <p:cNvSpPr/>
            <p:nvPr/>
          </p:nvSpPr>
          <p:spPr>
            <a:xfrm>
              <a:off x="7317065" y="3481810"/>
              <a:ext cx="66364" cy="34022"/>
            </a:xfrm>
            <a:custGeom>
              <a:avLst/>
              <a:gdLst>
                <a:gd name="connsiteX0" fmla="*/ 0 w 133696"/>
                <a:gd name="connsiteY0" fmla="*/ 60171 h 79221"/>
                <a:gd name="connsiteX1" fmla="*/ 38100 w 133696"/>
                <a:gd name="connsiteY1" fmla="*/ 7784 h 79221"/>
                <a:gd name="connsiteX2" fmla="*/ 119062 w 133696"/>
                <a:gd name="connsiteY2" fmla="*/ 7784 h 79221"/>
                <a:gd name="connsiteX3" fmla="*/ 133350 w 133696"/>
                <a:gd name="connsiteY3" fmla="*/ 79221 h 79221"/>
              </a:gdLst>
              <a:ahLst/>
              <a:cxnLst>
                <a:cxn ang="0">
                  <a:pos x="connsiteX0" y="connsiteY0"/>
                </a:cxn>
                <a:cxn ang="0">
                  <a:pos x="connsiteX1" y="connsiteY1"/>
                </a:cxn>
                <a:cxn ang="0">
                  <a:pos x="connsiteX2" y="connsiteY2"/>
                </a:cxn>
                <a:cxn ang="0">
                  <a:pos x="connsiteX3" y="connsiteY3"/>
                </a:cxn>
              </a:cxnLst>
              <a:rect l="l" t="t" r="r" b="b"/>
              <a:pathLst>
                <a:path w="133696" h="79221">
                  <a:moveTo>
                    <a:pt x="0" y="60171"/>
                  </a:moveTo>
                  <a:cubicBezTo>
                    <a:pt x="9128" y="38343"/>
                    <a:pt x="18256" y="16515"/>
                    <a:pt x="38100" y="7784"/>
                  </a:cubicBezTo>
                  <a:cubicBezTo>
                    <a:pt x="57944" y="-947"/>
                    <a:pt x="103187" y="-4122"/>
                    <a:pt x="119062" y="7784"/>
                  </a:cubicBezTo>
                  <a:cubicBezTo>
                    <a:pt x="134937" y="19690"/>
                    <a:pt x="134143" y="49455"/>
                    <a:pt x="133350" y="79221"/>
                  </a:cubicBez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Freeform: Shape 21">
              <a:extLst>
                <a:ext uri="{FF2B5EF4-FFF2-40B4-BE49-F238E27FC236}">
                  <a16:creationId xmlns:a16="http://schemas.microsoft.com/office/drawing/2014/main" id="{1D5EF8D0-2605-EDA4-6710-01B7A11DCF99}"/>
                </a:ext>
              </a:extLst>
            </p:cNvPr>
            <p:cNvSpPr/>
            <p:nvPr/>
          </p:nvSpPr>
          <p:spPr>
            <a:xfrm rot="970735" flipH="1">
              <a:off x="7229017" y="3244349"/>
              <a:ext cx="294470" cy="112219"/>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23" name="Group 22">
              <a:extLst>
                <a:ext uri="{FF2B5EF4-FFF2-40B4-BE49-F238E27FC236}">
                  <a16:creationId xmlns:a16="http://schemas.microsoft.com/office/drawing/2014/main" id="{8327BDDB-27BA-347D-6B27-D8FE6C58BD4B}"/>
                </a:ext>
              </a:extLst>
            </p:cNvPr>
            <p:cNvGrpSpPr/>
            <p:nvPr/>
          </p:nvGrpSpPr>
          <p:grpSpPr>
            <a:xfrm>
              <a:off x="6906990" y="3959651"/>
              <a:ext cx="144181" cy="156109"/>
              <a:chOff x="3441239" y="5213690"/>
              <a:chExt cx="290465" cy="322474"/>
            </a:xfrm>
          </p:grpSpPr>
          <p:sp>
            <p:nvSpPr>
              <p:cNvPr id="27" name="Freeform: Shape 26">
                <a:extLst>
                  <a:ext uri="{FF2B5EF4-FFF2-40B4-BE49-F238E27FC236}">
                    <a16:creationId xmlns:a16="http://schemas.microsoft.com/office/drawing/2014/main" id="{A2456A8D-8E0B-F5E3-480F-0EC5BD83572C}"/>
                  </a:ext>
                </a:extLst>
              </p:cNvPr>
              <p:cNvSpPr/>
              <p:nvPr/>
            </p:nvSpPr>
            <p:spPr>
              <a:xfrm rot="359144">
                <a:off x="3442455" y="5256246"/>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rgbClr val="1F497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25BD6807-0BCE-8EE2-0FAF-786369A2EEF3}"/>
                  </a:ext>
                </a:extLst>
              </p:cNvPr>
              <p:cNvSpPr/>
              <p:nvPr/>
            </p:nvSpPr>
            <p:spPr>
              <a:xfrm rot="359144">
                <a:off x="3441239" y="5213690"/>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rgbClr val="1F497D">
                  <a:lumMod val="60000"/>
                  <a:lumOff val="4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24" name="Group 23">
              <a:extLst>
                <a:ext uri="{FF2B5EF4-FFF2-40B4-BE49-F238E27FC236}">
                  <a16:creationId xmlns:a16="http://schemas.microsoft.com/office/drawing/2014/main" id="{85FBAD3C-46BC-00E8-C5BE-B222E4438532}"/>
                </a:ext>
              </a:extLst>
            </p:cNvPr>
            <p:cNvGrpSpPr/>
            <p:nvPr/>
          </p:nvGrpSpPr>
          <p:grpSpPr>
            <a:xfrm>
              <a:off x="7198886" y="4035688"/>
              <a:ext cx="155658" cy="140812"/>
              <a:chOff x="4047303" y="5443102"/>
              <a:chExt cx="313588" cy="290876"/>
            </a:xfrm>
          </p:grpSpPr>
          <p:sp>
            <p:nvSpPr>
              <p:cNvPr id="25" name="Freeform: Shape 24">
                <a:extLst>
                  <a:ext uri="{FF2B5EF4-FFF2-40B4-BE49-F238E27FC236}">
                    <a16:creationId xmlns:a16="http://schemas.microsoft.com/office/drawing/2014/main" id="{FF6AF11D-7876-3F4B-FDD5-30B89C8E45CB}"/>
                  </a:ext>
                </a:extLst>
              </p:cNvPr>
              <p:cNvSpPr/>
              <p:nvPr/>
            </p:nvSpPr>
            <p:spPr>
              <a:xfrm rot="2840569" flipH="1">
                <a:off x="4045747" y="5452505"/>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rgbClr val="1F497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6" name="Freeform: Shape 25">
                <a:extLst>
                  <a:ext uri="{FF2B5EF4-FFF2-40B4-BE49-F238E27FC236}">
                    <a16:creationId xmlns:a16="http://schemas.microsoft.com/office/drawing/2014/main" id="{A0420EE3-FBE0-E6D2-CF07-E39CD3BFDDE8}"/>
                  </a:ext>
                </a:extLst>
              </p:cNvPr>
              <p:cNvSpPr/>
              <p:nvPr/>
            </p:nvSpPr>
            <p:spPr>
              <a:xfrm rot="2840569" flipH="1">
                <a:off x="4079417" y="5444658"/>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rgbClr val="1F497D">
                  <a:lumMod val="60000"/>
                  <a:lumOff val="4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grpSp>
        <p:nvGrpSpPr>
          <p:cNvPr id="36" name="Group 35">
            <a:extLst>
              <a:ext uri="{FF2B5EF4-FFF2-40B4-BE49-F238E27FC236}">
                <a16:creationId xmlns:a16="http://schemas.microsoft.com/office/drawing/2014/main" id="{51828751-66F5-9788-CA5F-439DC8FEF71F}"/>
              </a:ext>
            </a:extLst>
          </p:cNvPr>
          <p:cNvGrpSpPr/>
          <p:nvPr/>
        </p:nvGrpSpPr>
        <p:grpSpPr>
          <a:xfrm>
            <a:off x="5330754" y="2836889"/>
            <a:ext cx="1073536" cy="1685726"/>
            <a:chOff x="5607942" y="2204400"/>
            <a:chExt cx="1418063" cy="2226721"/>
          </a:xfrm>
        </p:grpSpPr>
        <p:sp>
          <p:nvSpPr>
            <p:cNvPr id="37" name="Freeform: Shape 36">
              <a:extLst>
                <a:ext uri="{FF2B5EF4-FFF2-40B4-BE49-F238E27FC236}">
                  <a16:creationId xmlns:a16="http://schemas.microsoft.com/office/drawing/2014/main" id="{6D2F2C85-DE68-68AE-9926-DFB8120D22CD}"/>
                </a:ext>
              </a:extLst>
            </p:cNvPr>
            <p:cNvSpPr/>
            <p:nvPr/>
          </p:nvSpPr>
          <p:spPr>
            <a:xfrm>
              <a:off x="6202473" y="3011699"/>
              <a:ext cx="5002" cy="115042"/>
            </a:xfrm>
            <a:custGeom>
              <a:avLst/>
              <a:gdLst>
                <a:gd name="connsiteX0" fmla="*/ 6350 w 6350"/>
                <a:gd name="connsiteY0" fmla="*/ 0 h 146050"/>
                <a:gd name="connsiteX1" fmla="*/ 0 w 6350"/>
                <a:gd name="connsiteY1" fmla="*/ 146050 h 146050"/>
              </a:gdLst>
              <a:ahLst/>
              <a:cxnLst>
                <a:cxn ang="0">
                  <a:pos x="connsiteX0" y="connsiteY0"/>
                </a:cxn>
                <a:cxn ang="0">
                  <a:pos x="connsiteX1" y="connsiteY1"/>
                </a:cxn>
              </a:cxnLst>
              <a:rect l="l" t="t" r="r" b="b"/>
              <a:pathLst>
                <a:path w="6350" h="146050">
                  <a:moveTo>
                    <a:pt x="6350" y="0"/>
                  </a:moveTo>
                  <a:lnTo>
                    <a:pt x="0" y="146050"/>
                  </a:ln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8" name="Freeform: Shape 37">
              <a:extLst>
                <a:ext uri="{FF2B5EF4-FFF2-40B4-BE49-F238E27FC236}">
                  <a16:creationId xmlns:a16="http://schemas.microsoft.com/office/drawing/2014/main" id="{50E0429A-2266-1CF2-9B44-1B8E751BA60B}"/>
                </a:ext>
              </a:extLst>
            </p:cNvPr>
            <p:cNvSpPr/>
            <p:nvPr/>
          </p:nvSpPr>
          <p:spPr>
            <a:xfrm>
              <a:off x="5974525" y="3488032"/>
              <a:ext cx="274425" cy="858200"/>
            </a:xfrm>
            <a:custGeom>
              <a:avLst/>
              <a:gdLst>
                <a:gd name="connsiteX0" fmla="*/ 10247 w 348393"/>
                <a:gd name="connsiteY0" fmla="*/ 588875 h 639734"/>
                <a:gd name="connsiteX1" fmla="*/ 5485 w 348393"/>
                <a:gd name="connsiteY1" fmla="*/ 407900 h 639734"/>
                <a:gd name="connsiteX2" fmla="*/ 76922 w 348393"/>
                <a:gd name="connsiteY2" fmla="*/ 188825 h 639734"/>
                <a:gd name="connsiteX3" fmla="*/ 186460 w 348393"/>
                <a:gd name="connsiteY3" fmla="*/ 3087 h 639734"/>
                <a:gd name="connsiteX4" fmla="*/ 286472 w 348393"/>
                <a:gd name="connsiteY4" fmla="*/ 93575 h 639734"/>
                <a:gd name="connsiteX5" fmla="*/ 348385 w 348393"/>
                <a:gd name="connsiteY5" fmla="*/ 355512 h 639734"/>
                <a:gd name="connsiteX6" fmla="*/ 291235 w 348393"/>
                <a:gd name="connsiteY6" fmla="*/ 617450 h 639734"/>
                <a:gd name="connsiteX7" fmla="*/ 305522 w 348393"/>
                <a:gd name="connsiteY7" fmla="*/ 607925 h 6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393" h="639734">
                  <a:moveTo>
                    <a:pt x="10247" y="588875"/>
                  </a:moveTo>
                  <a:cubicBezTo>
                    <a:pt x="2309" y="531725"/>
                    <a:pt x="-5628" y="474575"/>
                    <a:pt x="5485" y="407900"/>
                  </a:cubicBezTo>
                  <a:cubicBezTo>
                    <a:pt x="16598" y="341225"/>
                    <a:pt x="46760" y="256294"/>
                    <a:pt x="76922" y="188825"/>
                  </a:cubicBezTo>
                  <a:cubicBezTo>
                    <a:pt x="107084" y="121356"/>
                    <a:pt x="151535" y="18962"/>
                    <a:pt x="186460" y="3087"/>
                  </a:cubicBezTo>
                  <a:cubicBezTo>
                    <a:pt x="221385" y="-12788"/>
                    <a:pt x="259485" y="34838"/>
                    <a:pt x="286472" y="93575"/>
                  </a:cubicBezTo>
                  <a:cubicBezTo>
                    <a:pt x="313459" y="152312"/>
                    <a:pt x="347591" y="268200"/>
                    <a:pt x="348385" y="355512"/>
                  </a:cubicBezTo>
                  <a:cubicBezTo>
                    <a:pt x="349179" y="442824"/>
                    <a:pt x="291235" y="617450"/>
                    <a:pt x="291235" y="617450"/>
                  </a:cubicBezTo>
                  <a:cubicBezTo>
                    <a:pt x="284091" y="659519"/>
                    <a:pt x="294806" y="633722"/>
                    <a:pt x="305522" y="607925"/>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9" name="Freeform: Shape 38">
              <a:extLst>
                <a:ext uri="{FF2B5EF4-FFF2-40B4-BE49-F238E27FC236}">
                  <a16:creationId xmlns:a16="http://schemas.microsoft.com/office/drawing/2014/main" id="{6E5BCB8B-2BFD-5A6B-7408-2306989546A8}"/>
                </a:ext>
              </a:extLst>
            </p:cNvPr>
            <p:cNvSpPr/>
            <p:nvPr/>
          </p:nvSpPr>
          <p:spPr>
            <a:xfrm>
              <a:off x="5858284" y="2985256"/>
              <a:ext cx="990361" cy="611473"/>
            </a:xfrm>
            <a:custGeom>
              <a:avLst/>
              <a:gdLst>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42875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62037 w 1257300"/>
                <a:gd name="connsiteY8" fmla="*/ 309562 h 776287"/>
                <a:gd name="connsiteX9" fmla="*/ 1257300 w 1257300"/>
                <a:gd name="connsiteY9" fmla="*/ 0 h 776287"/>
                <a:gd name="connsiteX10" fmla="*/ 1257300 w 1257300"/>
                <a:gd name="connsiteY10" fmla="*/ 0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300" h="776287">
                  <a:moveTo>
                    <a:pt x="0" y="776287"/>
                  </a:moveTo>
                  <a:cubicBezTo>
                    <a:pt x="397" y="772715"/>
                    <a:pt x="794" y="769143"/>
                    <a:pt x="4763" y="709612"/>
                  </a:cubicBezTo>
                  <a:cubicBezTo>
                    <a:pt x="8732" y="650081"/>
                    <a:pt x="-7143" y="504825"/>
                    <a:pt x="23813" y="419100"/>
                  </a:cubicBezTo>
                  <a:cubicBezTo>
                    <a:pt x="54769" y="333375"/>
                    <a:pt x="121444" y="238124"/>
                    <a:pt x="190500" y="195262"/>
                  </a:cubicBezTo>
                  <a:cubicBezTo>
                    <a:pt x="259556" y="152400"/>
                    <a:pt x="363538" y="162719"/>
                    <a:pt x="438150" y="161925"/>
                  </a:cubicBezTo>
                  <a:cubicBezTo>
                    <a:pt x="512762" y="161131"/>
                    <a:pt x="576263" y="174625"/>
                    <a:pt x="638175" y="190500"/>
                  </a:cubicBezTo>
                  <a:cubicBezTo>
                    <a:pt x="700088" y="206375"/>
                    <a:pt x="754063" y="236538"/>
                    <a:pt x="809625" y="257175"/>
                  </a:cubicBezTo>
                  <a:cubicBezTo>
                    <a:pt x="865188" y="277813"/>
                    <a:pt x="929481" y="305594"/>
                    <a:pt x="971550" y="314325"/>
                  </a:cubicBezTo>
                  <a:cubicBezTo>
                    <a:pt x="1013619" y="323056"/>
                    <a:pt x="1014412" y="361949"/>
                    <a:pt x="1062037" y="309562"/>
                  </a:cubicBezTo>
                  <a:cubicBezTo>
                    <a:pt x="1109662" y="257174"/>
                    <a:pt x="1257300" y="0"/>
                    <a:pt x="1257300" y="0"/>
                  </a:cubicBezTo>
                  <a:lnTo>
                    <a:pt x="1257300" y="0"/>
                  </a:ln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40" name="Group 39">
              <a:extLst>
                <a:ext uri="{FF2B5EF4-FFF2-40B4-BE49-F238E27FC236}">
                  <a16:creationId xmlns:a16="http://schemas.microsoft.com/office/drawing/2014/main" id="{DBBC2A51-8F53-5865-4AF9-A08671F0FBBD}"/>
                </a:ext>
              </a:extLst>
            </p:cNvPr>
            <p:cNvGrpSpPr/>
            <p:nvPr/>
          </p:nvGrpSpPr>
          <p:grpSpPr>
            <a:xfrm rot="890893">
              <a:off x="6752789" y="2759067"/>
              <a:ext cx="273216" cy="308512"/>
              <a:chOff x="2862374" y="3617239"/>
              <a:chExt cx="519359" cy="522383"/>
            </a:xfrm>
          </p:grpSpPr>
          <p:sp>
            <p:nvSpPr>
              <p:cNvPr id="71" name="Freeform: Shape 70">
                <a:extLst>
                  <a:ext uri="{FF2B5EF4-FFF2-40B4-BE49-F238E27FC236}">
                    <a16:creationId xmlns:a16="http://schemas.microsoft.com/office/drawing/2014/main" id="{89BE9EA3-D6AD-D536-F4D7-E7932E61BA54}"/>
                  </a:ext>
                </a:extLst>
              </p:cNvPr>
              <p:cNvSpPr/>
              <p:nvPr/>
            </p:nvSpPr>
            <p:spPr>
              <a:xfrm>
                <a:off x="2862374" y="3617239"/>
                <a:ext cx="425385" cy="522383"/>
              </a:xfrm>
              <a:custGeom>
                <a:avLst/>
                <a:gdLst>
                  <a:gd name="connsiteX0" fmla="*/ 48023 w 359219"/>
                  <a:gd name="connsiteY0" fmla="*/ 343325 h 577701"/>
                  <a:gd name="connsiteX1" fmla="*/ 398 w 359219"/>
                  <a:gd name="connsiteY1" fmla="*/ 410000 h 577701"/>
                  <a:gd name="connsiteX2" fmla="*/ 33735 w 359219"/>
                  <a:gd name="connsiteY2" fmla="*/ 510013 h 577701"/>
                  <a:gd name="connsiteX3" fmla="*/ 167085 w 359219"/>
                  <a:gd name="connsiteY3" fmla="*/ 576688 h 577701"/>
                  <a:gd name="connsiteX4" fmla="*/ 290910 w 359219"/>
                  <a:gd name="connsiteY4" fmla="*/ 538588 h 577701"/>
                  <a:gd name="connsiteX5" fmla="*/ 357585 w 359219"/>
                  <a:gd name="connsiteY5" fmla="*/ 390950 h 577701"/>
                  <a:gd name="connsiteX6" fmla="*/ 329010 w 359219"/>
                  <a:gd name="connsiteY6" fmla="*/ 290938 h 577701"/>
                  <a:gd name="connsiteX7" fmla="*/ 224235 w 359219"/>
                  <a:gd name="connsiteY7" fmla="*/ 281413 h 577701"/>
                  <a:gd name="connsiteX8" fmla="*/ 186135 w 359219"/>
                  <a:gd name="connsiteY8" fmla="*/ 238550 h 577701"/>
                  <a:gd name="connsiteX9" fmla="*/ 176610 w 359219"/>
                  <a:gd name="connsiteY9" fmla="*/ 162350 h 577701"/>
                  <a:gd name="connsiteX10" fmla="*/ 228998 w 359219"/>
                  <a:gd name="connsiteY10" fmla="*/ 100438 h 577701"/>
                  <a:gd name="connsiteX11" fmla="*/ 195660 w 359219"/>
                  <a:gd name="connsiteY11" fmla="*/ 29000 h 577701"/>
                  <a:gd name="connsiteX12" fmla="*/ 105173 w 359219"/>
                  <a:gd name="connsiteY12" fmla="*/ 425 h 577701"/>
                  <a:gd name="connsiteX13" fmla="*/ 24210 w 359219"/>
                  <a:gd name="connsiteY13" fmla="*/ 48050 h 577701"/>
                  <a:gd name="connsiteX14" fmla="*/ 9923 w 359219"/>
                  <a:gd name="connsiteY14" fmla="*/ 148063 h 577701"/>
                  <a:gd name="connsiteX15" fmla="*/ 57548 w 359219"/>
                  <a:gd name="connsiteY15" fmla="*/ 214738 h 577701"/>
                  <a:gd name="connsiteX16" fmla="*/ 71835 w 359219"/>
                  <a:gd name="connsiteY16" fmla="*/ 290938 h 577701"/>
                  <a:gd name="connsiteX17" fmla="*/ 48023 w 359219"/>
                  <a:gd name="connsiteY17" fmla="*/ 343325 h 577701"/>
                  <a:gd name="connsiteX0" fmla="*/ 114246 w 425442"/>
                  <a:gd name="connsiteY0" fmla="*/ 343325 h 577701"/>
                  <a:gd name="connsiteX1" fmla="*/ 66621 w 425442"/>
                  <a:gd name="connsiteY1" fmla="*/ 410000 h 577701"/>
                  <a:gd name="connsiteX2" fmla="*/ 99958 w 425442"/>
                  <a:gd name="connsiteY2" fmla="*/ 510013 h 577701"/>
                  <a:gd name="connsiteX3" fmla="*/ 233308 w 425442"/>
                  <a:gd name="connsiteY3" fmla="*/ 576688 h 577701"/>
                  <a:gd name="connsiteX4" fmla="*/ 357133 w 425442"/>
                  <a:gd name="connsiteY4" fmla="*/ 538588 h 577701"/>
                  <a:gd name="connsiteX5" fmla="*/ 423808 w 425442"/>
                  <a:gd name="connsiteY5" fmla="*/ 390950 h 577701"/>
                  <a:gd name="connsiteX6" fmla="*/ 395233 w 425442"/>
                  <a:gd name="connsiteY6" fmla="*/ 290938 h 577701"/>
                  <a:gd name="connsiteX7" fmla="*/ 290458 w 425442"/>
                  <a:gd name="connsiteY7" fmla="*/ 281413 h 577701"/>
                  <a:gd name="connsiteX8" fmla="*/ 252358 w 425442"/>
                  <a:gd name="connsiteY8" fmla="*/ 238550 h 577701"/>
                  <a:gd name="connsiteX9" fmla="*/ 242833 w 425442"/>
                  <a:gd name="connsiteY9" fmla="*/ 162350 h 577701"/>
                  <a:gd name="connsiteX10" fmla="*/ 295221 w 425442"/>
                  <a:gd name="connsiteY10" fmla="*/ 100438 h 577701"/>
                  <a:gd name="connsiteX11" fmla="*/ 261883 w 425442"/>
                  <a:gd name="connsiteY11" fmla="*/ 29000 h 577701"/>
                  <a:gd name="connsiteX12" fmla="*/ 171396 w 425442"/>
                  <a:gd name="connsiteY12" fmla="*/ 425 h 577701"/>
                  <a:gd name="connsiteX13" fmla="*/ 90433 w 425442"/>
                  <a:gd name="connsiteY13" fmla="*/ 48050 h 577701"/>
                  <a:gd name="connsiteX14" fmla="*/ 324 w 425442"/>
                  <a:gd name="connsiteY14" fmla="*/ 165967 h 577701"/>
                  <a:gd name="connsiteX15" fmla="*/ 123771 w 425442"/>
                  <a:gd name="connsiteY15" fmla="*/ 214738 h 577701"/>
                  <a:gd name="connsiteX16" fmla="*/ 138058 w 425442"/>
                  <a:gd name="connsiteY16" fmla="*/ 290938 h 577701"/>
                  <a:gd name="connsiteX17" fmla="*/ 114246 w 425442"/>
                  <a:gd name="connsiteY17" fmla="*/ 343325 h 577701"/>
                  <a:gd name="connsiteX0" fmla="*/ 115945 w 427141"/>
                  <a:gd name="connsiteY0" fmla="*/ 343662 h 578038"/>
                  <a:gd name="connsiteX1" fmla="*/ 68320 w 427141"/>
                  <a:gd name="connsiteY1" fmla="*/ 410337 h 578038"/>
                  <a:gd name="connsiteX2" fmla="*/ 101657 w 427141"/>
                  <a:gd name="connsiteY2" fmla="*/ 510350 h 578038"/>
                  <a:gd name="connsiteX3" fmla="*/ 235007 w 427141"/>
                  <a:gd name="connsiteY3" fmla="*/ 577025 h 578038"/>
                  <a:gd name="connsiteX4" fmla="*/ 358832 w 427141"/>
                  <a:gd name="connsiteY4" fmla="*/ 538925 h 578038"/>
                  <a:gd name="connsiteX5" fmla="*/ 425507 w 427141"/>
                  <a:gd name="connsiteY5" fmla="*/ 391287 h 578038"/>
                  <a:gd name="connsiteX6" fmla="*/ 396932 w 427141"/>
                  <a:gd name="connsiteY6" fmla="*/ 291275 h 578038"/>
                  <a:gd name="connsiteX7" fmla="*/ 292157 w 427141"/>
                  <a:gd name="connsiteY7" fmla="*/ 281750 h 578038"/>
                  <a:gd name="connsiteX8" fmla="*/ 254057 w 427141"/>
                  <a:gd name="connsiteY8" fmla="*/ 238887 h 578038"/>
                  <a:gd name="connsiteX9" fmla="*/ 244532 w 427141"/>
                  <a:gd name="connsiteY9" fmla="*/ 162687 h 578038"/>
                  <a:gd name="connsiteX10" fmla="*/ 296920 w 427141"/>
                  <a:gd name="connsiteY10" fmla="*/ 100775 h 578038"/>
                  <a:gd name="connsiteX11" fmla="*/ 263582 w 427141"/>
                  <a:gd name="connsiteY11" fmla="*/ 29337 h 578038"/>
                  <a:gd name="connsiteX12" fmla="*/ 173095 w 427141"/>
                  <a:gd name="connsiteY12" fmla="*/ 762 h 578038"/>
                  <a:gd name="connsiteX13" fmla="*/ 57670 w 427141"/>
                  <a:gd name="connsiteY13" fmla="*/ 56525 h 578038"/>
                  <a:gd name="connsiteX14" fmla="*/ 2023 w 427141"/>
                  <a:gd name="connsiteY14" fmla="*/ 166304 h 578038"/>
                  <a:gd name="connsiteX15" fmla="*/ 125470 w 427141"/>
                  <a:gd name="connsiteY15" fmla="*/ 215075 h 578038"/>
                  <a:gd name="connsiteX16" fmla="*/ 139757 w 427141"/>
                  <a:gd name="connsiteY16" fmla="*/ 291275 h 578038"/>
                  <a:gd name="connsiteX17" fmla="*/ 115945 w 427141"/>
                  <a:gd name="connsiteY17" fmla="*/ 343662 h 578038"/>
                  <a:gd name="connsiteX0" fmla="*/ 116751 w 427947"/>
                  <a:gd name="connsiteY0" fmla="*/ 316522 h 550898"/>
                  <a:gd name="connsiteX1" fmla="*/ 69126 w 427947"/>
                  <a:gd name="connsiteY1" fmla="*/ 383197 h 550898"/>
                  <a:gd name="connsiteX2" fmla="*/ 102463 w 427947"/>
                  <a:gd name="connsiteY2" fmla="*/ 483210 h 550898"/>
                  <a:gd name="connsiteX3" fmla="*/ 235813 w 427947"/>
                  <a:gd name="connsiteY3" fmla="*/ 549885 h 550898"/>
                  <a:gd name="connsiteX4" fmla="*/ 359638 w 427947"/>
                  <a:gd name="connsiteY4" fmla="*/ 511785 h 550898"/>
                  <a:gd name="connsiteX5" fmla="*/ 426313 w 427947"/>
                  <a:gd name="connsiteY5" fmla="*/ 364147 h 550898"/>
                  <a:gd name="connsiteX6" fmla="*/ 397738 w 427947"/>
                  <a:gd name="connsiteY6" fmla="*/ 264135 h 550898"/>
                  <a:gd name="connsiteX7" fmla="*/ 292963 w 427947"/>
                  <a:gd name="connsiteY7" fmla="*/ 254610 h 550898"/>
                  <a:gd name="connsiteX8" fmla="*/ 254863 w 427947"/>
                  <a:gd name="connsiteY8" fmla="*/ 211747 h 550898"/>
                  <a:gd name="connsiteX9" fmla="*/ 245338 w 427947"/>
                  <a:gd name="connsiteY9" fmla="*/ 135547 h 550898"/>
                  <a:gd name="connsiteX10" fmla="*/ 297726 w 427947"/>
                  <a:gd name="connsiteY10" fmla="*/ 73635 h 550898"/>
                  <a:gd name="connsiteX11" fmla="*/ 264388 w 427947"/>
                  <a:gd name="connsiteY11" fmla="*/ 2197 h 550898"/>
                  <a:gd name="connsiteX12" fmla="*/ 58476 w 427947"/>
                  <a:gd name="connsiteY12" fmla="*/ 29385 h 550898"/>
                  <a:gd name="connsiteX13" fmla="*/ 2829 w 427947"/>
                  <a:gd name="connsiteY13" fmla="*/ 139164 h 550898"/>
                  <a:gd name="connsiteX14" fmla="*/ 126276 w 427947"/>
                  <a:gd name="connsiteY14" fmla="*/ 187935 h 550898"/>
                  <a:gd name="connsiteX15" fmla="*/ 140563 w 427947"/>
                  <a:gd name="connsiteY15" fmla="*/ 264135 h 550898"/>
                  <a:gd name="connsiteX16" fmla="*/ 116751 w 427947"/>
                  <a:gd name="connsiteY16" fmla="*/ 316522 h 550898"/>
                  <a:gd name="connsiteX0" fmla="*/ 117196 w 428392"/>
                  <a:gd name="connsiteY0" fmla="*/ 289098 h 523474"/>
                  <a:gd name="connsiteX1" fmla="*/ 69571 w 428392"/>
                  <a:gd name="connsiteY1" fmla="*/ 355773 h 523474"/>
                  <a:gd name="connsiteX2" fmla="*/ 102908 w 428392"/>
                  <a:gd name="connsiteY2" fmla="*/ 455786 h 523474"/>
                  <a:gd name="connsiteX3" fmla="*/ 236258 w 428392"/>
                  <a:gd name="connsiteY3" fmla="*/ 522461 h 523474"/>
                  <a:gd name="connsiteX4" fmla="*/ 360083 w 428392"/>
                  <a:gd name="connsiteY4" fmla="*/ 484361 h 523474"/>
                  <a:gd name="connsiteX5" fmla="*/ 426758 w 428392"/>
                  <a:gd name="connsiteY5" fmla="*/ 336723 h 523474"/>
                  <a:gd name="connsiteX6" fmla="*/ 398183 w 428392"/>
                  <a:gd name="connsiteY6" fmla="*/ 236711 h 523474"/>
                  <a:gd name="connsiteX7" fmla="*/ 293408 w 428392"/>
                  <a:gd name="connsiteY7" fmla="*/ 227186 h 523474"/>
                  <a:gd name="connsiteX8" fmla="*/ 255308 w 428392"/>
                  <a:gd name="connsiteY8" fmla="*/ 184323 h 523474"/>
                  <a:gd name="connsiteX9" fmla="*/ 245783 w 428392"/>
                  <a:gd name="connsiteY9" fmla="*/ 108123 h 523474"/>
                  <a:gd name="connsiteX10" fmla="*/ 298171 w 428392"/>
                  <a:gd name="connsiteY10" fmla="*/ 46211 h 523474"/>
                  <a:gd name="connsiteX11" fmla="*/ 58921 w 428392"/>
                  <a:gd name="connsiteY11" fmla="*/ 1961 h 523474"/>
                  <a:gd name="connsiteX12" fmla="*/ 3274 w 428392"/>
                  <a:gd name="connsiteY12" fmla="*/ 111740 h 523474"/>
                  <a:gd name="connsiteX13" fmla="*/ 126721 w 428392"/>
                  <a:gd name="connsiteY13" fmla="*/ 160511 h 523474"/>
                  <a:gd name="connsiteX14" fmla="*/ 141008 w 428392"/>
                  <a:gd name="connsiteY14" fmla="*/ 236711 h 523474"/>
                  <a:gd name="connsiteX15" fmla="*/ 117196 w 428392"/>
                  <a:gd name="connsiteY15" fmla="*/ 289098 h 523474"/>
                  <a:gd name="connsiteX0" fmla="*/ 116128 w 427324"/>
                  <a:gd name="connsiteY0" fmla="*/ 288007 h 522383"/>
                  <a:gd name="connsiteX1" fmla="*/ 68503 w 427324"/>
                  <a:gd name="connsiteY1" fmla="*/ 354682 h 522383"/>
                  <a:gd name="connsiteX2" fmla="*/ 101840 w 427324"/>
                  <a:gd name="connsiteY2" fmla="*/ 454695 h 522383"/>
                  <a:gd name="connsiteX3" fmla="*/ 235190 w 427324"/>
                  <a:gd name="connsiteY3" fmla="*/ 521370 h 522383"/>
                  <a:gd name="connsiteX4" fmla="*/ 359015 w 427324"/>
                  <a:gd name="connsiteY4" fmla="*/ 483270 h 522383"/>
                  <a:gd name="connsiteX5" fmla="*/ 425690 w 427324"/>
                  <a:gd name="connsiteY5" fmla="*/ 335632 h 522383"/>
                  <a:gd name="connsiteX6" fmla="*/ 397115 w 427324"/>
                  <a:gd name="connsiteY6" fmla="*/ 235620 h 522383"/>
                  <a:gd name="connsiteX7" fmla="*/ 292340 w 427324"/>
                  <a:gd name="connsiteY7" fmla="*/ 226095 h 522383"/>
                  <a:gd name="connsiteX8" fmla="*/ 254240 w 427324"/>
                  <a:gd name="connsiteY8" fmla="*/ 183232 h 522383"/>
                  <a:gd name="connsiteX9" fmla="*/ 244715 w 427324"/>
                  <a:gd name="connsiteY9" fmla="*/ 107032 h 522383"/>
                  <a:gd name="connsiteX10" fmla="*/ 198777 w 427324"/>
                  <a:gd name="connsiteY10" fmla="*/ 61768 h 522383"/>
                  <a:gd name="connsiteX11" fmla="*/ 57853 w 427324"/>
                  <a:gd name="connsiteY11" fmla="*/ 870 h 522383"/>
                  <a:gd name="connsiteX12" fmla="*/ 2206 w 427324"/>
                  <a:gd name="connsiteY12" fmla="*/ 110649 h 522383"/>
                  <a:gd name="connsiteX13" fmla="*/ 125653 w 427324"/>
                  <a:gd name="connsiteY13" fmla="*/ 159420 h 522383"/>
                  <a:gd name="connsiteX14" fmla="*/ 139940 w 427324"/>
                  <a:gd name="connsiteY14" fmla="*/ 235620 h 522383"/>
                  <a:gd name="connsiteX15" fmla="*/ 116128 w 427324"/>
                  <a:gd name="connsiteY15" fmla="*/ 288007 h 522383"/>
                  <a:gd name="connsiteX0" fmla="*/ 114187 w 425383"/>
                  <a:gd name="connsiteY0" fmla="*/ 288007 h 522383"/>
                  <a:gd name="connsiteX1" fmla="*/ 66562 w 425383"/>
                  <a:gd name="connsiteY1" fmla="*/ 354682 h 522383"/>
                  <a:gd name="connsiteX2" fmla="*/ 99899 w 425383"/>
                  <a:gd name="connsiteY2" fmla="*/ 454695 h 522383"/>
                  <a:gd name="connsiteX3" fmla="*/ 233249 w 425383"/>
                  <a:gd name="connsiteY3" fmla="*/ 521370 h 522383"/>
                  <a:gd name="connsiteX4" fmla="*/ 357074 w 425383"/>
                  <a:gd name="connsiteY4" fmla="*/ 483270 h 522383"/>
                  <a:gd name="connsiteX5" fmla="*/ 423749 w 425383"/>
                  <a:gd name="connsiteY5" fmla="*/ 335632 h 522383"/>
                  <a:gd name="connsiteX6" fmla="*/ 395174 w 425383"/>
                  <a:gd name="connsiteY6" fmla="*/ 235620 h 522383"/>
                  <a:gd name="connsiteX7" fmla="*/ 290399 w 425383"/>
                  <a:gd name="connsiteY7" fmla="*/ 226095 h 522383"/>
                  <a:gd name="connsiteX8" fmla="*/ 252299 w 425383"/>
                  <a:gd name="connsiteY8" fmla="*/ 183232 h 522383"/>
                  <a:gd name="connsiteX9" fmla="*/ 242774 w 425383"/>
                  <a:gd name="connsiteY9" fmla="*/ 107032 h 522383"/>
                  <a:gd name="connsiteX10" fmla="*/ 196836 w 425383"/>
                  <a:gd name="connsiteY10" fmla="*/ 61768 h 522383"/>
                  <a:gd name="connsiteX11" fmla="*/ 55912 w 425383"/>
                  <a:gd name="connsiteY11" fmla="*/ 870 h 522383"/>
                  <a:gd name="connsiteX12" fmla="*/ 265 w 425383"/>
                  <a:gd name="connsiteY12" fmla="*/ 110649 h 522383"/>
                  <a:gd name="connsiteX13" fmla="*/ 75046 w 425383"/>
                  <a:gd name="connsiteY13" fmla="*/ 144626 h 522383"/>
                  <a:gd name="connsiteX14" fmla="*/ 137999 w 425383"/>
                  <a:gd name="connsiteY14" fmla="*/ 235620 h 522383"/>
                  <a:gd name="connsiteX15" fmla="*/ 114187 w 425383"/>
                  <a:gd name="connsiteY15" fmla="*/ 288007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383" h="522383">
                    <a:moveTo>
                      <a:pt x="114187" y="288007"/>
                    </a:moveTo>
                    <a:cubicBezTo>
                      <a:pt x="102281" y="307851"/>
                      <a:pt x="68943" y="326901"/>
                      <a:pt x="66562" y="354682"/>
                    </a:cubicBezTo>
                    <a:cubicBezTo>
                      <a:pt x="64181" y="382463"/>
                      <a:pt x="72118" y="426914"/>
                      <a:pt x="99899" y="454695"/>
                    </a:cubicBezTo>
                    <a:cubicBezTo>
                      <a:pt x="127680" y="482476"/>
                      <a:pt x="190387" y="516608"/>
                      <a:pt x="233249" y="521370"/>
                    </a:cubicBezTo>
                    <a:cubicBezTo>
                      <a:pt x="276112" y="526133"/>
                      <a:pt x="325324" y="514226"/>
                      <a:pt x="357074" y="483270"/>
                    </a:cubicBezTo>
                    <a:cubicBezTo>
                      <a:pt x="388824" y="452314"/>
                      <a:pt x="417399" y="376907"/>
                      <a:pt x="423749" y="335632"/>
                    </a:cubicBezTo>
                    <a:cubicBezTo>
                      <a:pt x="430099" y="294357"/>
                      <a:pt x="417399" y="253876"/>
                      <a:pt x="395174" y="235620"/>
                    </a:cubicBezTo>
                    <a:cubicBezTo>
                      <a:pt x="372949" y="217364"/>
                      <a:pt x="314211" y="234826"/>
                      <a:pt x="290399" y="226095"/>
                    </a:cubicBezTo>
                    <a:cubicBezTo>
                      <a:pt x="266587" y="217364"/>
                      <a:pt x="260236" y="203076"/>
                      <a:pt x="252299" y="183232"/>
                    </a:cubicBezTo>
                    <a:cubicBezTo>
                      <a:pt x="244362" y="163388"/>
                      <a:pt x="252018" y="127276"/>
                      <a:pt x="242774" y="107032"/>
                    </a:cubicBezTo>
                    <a:cubicBezTo>
                      <a:pt x="233530" y="86788"/>
                      <a:pt x="227980" y="79462"/>
                      <a:pt x="196836" y="61768"/>
                    </a:cubicBezTo>
                    <a:cubicBezTo>
                      <a:pt x="165692" y="44074"/>
                      <a:pt x="88674" y="-7277"/>
                      <a:pt x="55912" y="870"/>
                    </a:cubicBezTo>
                    <a:cubicBezTo>
                      <a:pt x="23150" y="9017"/>
                      <a:pt x="-2924" y="86690"/>
                      <a:pt x="265" y="110649"/>
                    </a:cubicBezTo>
                    <a:cubicBezTo>
                      <a:pt x="3454" y="134608"/>
                      <a:pt x="64727" y="120813"/>
                      <a:pt x="75046" y="144626"/>
                    </a:cubicBezTo>
                    <a:cubicBezTo>
                      <a:pt x="85365" y="168438"/>
                      <a:pt x="131476" y="211723"/>
                      <a:pt x="137999" y="235620"/>
                    </a:cubicBezTo>
                    <a:cubicBezTo>
                      <a:pt x="144523" y="259517"/>
                      <a:pt x="126093" y="268163"/>
                      <a:pt x="114187" y="288007"/>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2" name="Freeform: Shape 71">
                <a:extLst>
                  <a:ext uri="{FF2B5EF4-FFF2-40B4-BE49-F238E27FC236}">
                    <a16:creationId xmlns:a16="http://schemas.microsoft.com/office/drawing/2014/main" id="{3A89ED6A-FD77-3F60-0F44-1A0C3B3E5051}"/>
                  </a:ext>
                </a:extLst>
              </p:cNvPr>
              <p:cNvSpPr/>
              <p:nvPr/>
            </p:nvSpPr>
            <p:spPr>
              <a:xfrm>
                <a:off x="3078355" y="3764306"/>
                <a:ext cx="201720" cy="19840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3" name="Freeform: Shape 72">
                <a:extLst>
                  <a:ext uri="{FF2B5EF4-FFF2-40B4-BE49-F238E27FC236}">
                    <a16:creationId xmlns:a16="http://schemas.microsoft.com/office/drawing/2014/main" id="{BE486456-AFD0-3D8F-5CD2-40A8F47DE58D}"/>
                  </a:ext>
                </a:extLst>
              </p:cNvPr>
              <p:cNvSpPr/>
              <p:nvPr/>
            </p:nvSpPr>
            <p:spPr>
              <a:xfrm>
                <a:off x="3134301" y="3818548"/>
                <a:ext cx="237086" cy="19559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4" name="Freeform: Shape 73">
                <a:extLst>
                  <a:ext uri="{FF2B5EF4-FFF2-40B4-BE49-F238E27FC236}">
                    <a16:creationId xmlns:a16="http://schemas.microsoft.com/office/drawing/2014/main" id="{D001DC70-3CA7-9952-38EE-8A247BCE155D}"/>
                  </a:ext>
                </a:extLst>
              </p:cNvPr>
              <p:cNvSpPr/>
              <p:nvPr/>
            </p:nvSpPr>
            <p:spPr>
              <a:xfrm rot="872290">
                <a:off x="3223557" y="3922368"/>
                <a:ext cx="158176" cy="169023"/>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1" name="Freeform: Shape 40">
              <a:extLst>
                <a:ext uri="{FF2B5EF4-FFF2-40B4-BE49-F238E27FC236}">
                  <a16:creationId xmlns:a16="http://schemas.microsoft.com/office/drawing/2014/main" id="{1C16ABED-ABD8-F791-0BA8-C8AE6D01125D}"/>
                </a:ext>
              </a:extLst>
            </p:cNvPr>
            <p:cNvSpPr/>
            <p:nvPr/>
          </p:nvSpPr>
          <p:spPr>
            <a:xfrm rot="400579">
              <a:off x="5784522" y="3049115"/>
              <a:ext cx="734306" cy="561241"/>
            </a:xfrm>
            <a:custGeom>
              <a:avLst/>
              <a:gdLst>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167296 w 987061"/>
                <a:gd name="connsiteY6" fmla="*/ 4144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276834 w 987061"/>
                <a:gd name="connsiteY6" fmla="*/ 4525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164083 w 988610"/>
                <a:gd name="connsiteY5" fmla="*/ 424013 h 711058"/>
                <a:gd name="connsiteX6" fmla="*/ 278383 w 988610"/>
                <a:gd name="connsiteY6" fmla="*/ 452588 h 711058"/>
                <a:gd name="connsiteX7" fmla="*/ 235520 w 988610"/>
                <a:gd name="connsiteY7" fmla="*/ 347813 h 711058"/>
                <a:gd name="connsiteX8" fmla="*/ 306958 w 988610"/>
                <a:gd name="connsiteY8" fmla="*/ 452588 h 711058"/>
                <a:gd name="connsiteX9" fmla="*/ 316483 w 988610"/>
                <a:gd name="connsiteY9" fmla="*/ 595463 h 711058"/>
                <a:gd name="connsiteX10" fmla="*/ 402208 w 988610"/>
                <a:gd name="connsiteY10" fmla="*/ 695476 h 711058"/>
                <a:gd name="connsiteX11" fmla="*/ 526033 w 988610"/>
                <a:gd name="connsiteY11" fmla="*/ 705001 h 711058"/>
                <a:gd name="connsiteX12" fmla="*/ 664145 w 988610"/>
                <a:gd name="connsiteY12" fmla="*/ 700238 h 711058"/>
                <a:gd name="connsiteX13" fmla="*/ 754633 w 988610"/>
                <a:gd name="connsiteY13" fmla="*/ 581176 h 711058"/>
                <a:gd name="connsiteX14" fmla="*/ 792733 w 988610"/>
                <a:gd name="connsiteY14" fmla="*/ 252563 h 711058"/>
                <a:gd name="connsiteX15" fmla="*/ 878458 w 988610"/>
                <a:gd name="connsiteY15" fmla="*/ 324001 h 711058"/>
                <a:gd name="connsiteX16" fmla="*/ 897508 w 988610"/>
                <a:gd name="connsiteY16" fmla="*/ 404963 h 711058"/>
                <a:gd name="connsiteX17" fmla="*/ 949895 w 988610"/>
                <a:gd name="connsiteY17" fmla="*/ 314476 h 711058"/>
                <a:gd name="connsiteX18" fmla="*/ 935608 w 988610"/>
                <a:gd name="connsiteY18" fmla="*/ 195413 h 711058"/>
                <a:gd name="connsiteX19" fmla="*/ 987995 w 988610"/>
                <a:gd name="connsiteY19" fmla="*/ 47776 h 711058"/>
                <a:gd name="connsiteX20" fmla="*/ 959420 w 988610"/>
                <a:gd name="connsiteY20" fmla="*/ 33488 h 711058"/>
                <a:gd name="connsiteX21" fmla="*/ 887983 w 988610"/>
                <a:gd name="connsiteY21" fmla="*/ 62063 h 711058"/>
                <a:gd name="connsiteX22" fmla="*/ 792733 w 988610"/>
                <a:gd name="connsiteY22" fmla="*/ 43013 h 711058"/>
                <a:gd name="connsiteX23" fmla="*/ 707008 w 988610"/>
                <a:gd name="connsiteY23" fmla="*/ 151 h 711058"/>
                <a:gd name="connsiteX24" fmla="*/ 516508 w 988610"/>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278383 w 988610"/>
                <a:gd name="connsiteY5" fmla="*/ 452588 h 711058"/>
                <a:gd name="connsiteX6" fmla="*/ 235520 w 988610"/>
                <a:gd name="connsiteY6" fmla="*/ 347813 h 711058"/>
                <a:gd name="connsiteX7" fmla="*/ 306958 w 988610"/>
                <a:gd name="connsiteY7" fmla="*/ 452588 h 711058"/>
                <a:gd name="connsiteX8" fmla="*/ 316483 w 988610"/>
                <a:gd name="connsiteY8" fmla="*/ 595463 h 711058"/>
                <a:gd name="connsiteX9" fmla="*/ 402208 w 988610"/>
                <a:gd name="connsiteY9" fmla="*/ 695476 h 711058"/>
                <a:gd name="connsiteX10" fmla="*/ 526033 w 988610"/>
                <a:gd name="connsiteY10" fmla="*/ 705001 h 711058"/>
                <a:gd name="connsiteX11" fmla="*/ 664145 w 988610"/>
                <a:gd name="connsiteY11" fmla="*/ 700238 h 711058"/>
                <a:gd name="connsiteX12" fmla="*/ 754633 w 988610"/>
                <a:gd name="connsiteY12" fmla="*/ 581176 h 711058"/>
                <a:gd name="connsiteX13" fmla="*/ 792733 w 988610"/>
                <a:gd name="connsiteY13" fmla="*/ 252563 h 711058"/>
                <a:gd name="connsiteX14" fmla="*/ 878458 w 988610"/>
                <a:gd name="connsiteY14" fmla="*/ 324001 h 711058"/>
                <a:gd name="connsiteX15" fmla="*/ 897508 w 988610"/>
                <a:gd name="connsiteY15" fmla="*/ 404963 h 711058"/>
                <a:gd name="connsiteX16" fmla="*/ 949895 w 988610"/>
                <a:gd name="connsiteY16" fmla="*/ 314476 h 711058"/>
                <a:gd name="connsiteX17" fmla="*/ 935608 w 988610"/>
                <a:gd name="connsiteY17" fmla="*/ 195413 h 711058"/>
                <a:gd name="connsiteX18" fmla="*/ 987995 w 988610"/>
                <a:gd name="connsiteY18" fmla="*/ 47776 h 711058"/>
                <a:gd name="connsiteX19" fmla="*/ 959420 w 988610"/>
                <a:gd name="connsiteY19" fmla="*/ 33488 h 711058"/>
                <a:gd name="connsiteX20" fmla="*/ 887983 w 988610"/>
                <a:gd name="connsiteY20" fmla="*/ 62063 h 711058"/>
                <a:gd name="connsiteX21" fmla="*/ 792733 w 988610"/>
                <a:gd name="connsiteY21" fmla="*/ 43013 h 711058"/>
                <a:gd name="connsiteX22" fmla="*/ 707008 w 988610"/>
                <a:gd name="connsiteY22" fmla="*/ 151 h 711058"/>
                <a:gd name="connsiteX23" fmla="*/ 516508 w 988610"/>
                <a:gd name="connsiteY23" fmla="*/ 23963 h 711058"/>
                <a:gd name="connsiteX0" fmla="*/ 454303 w 926405"/>
                <a:gd name="connsiteY0" fmla="*/ 23963 h 711058"/>
                <a:gd name="connsiteX1" fmla="*/ 144740 w 926405"/>
                <a:gd name="connsiteY1" fmla="*/ 85876 h 711058"/>
                <a:gd name="connsiteX2" fmla="*/ 1865 w 926405"/>
                <a:gd name="connsiteY2" fmla="*/ 228751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54303 w 926405"/>
                <a:gd name="connsiteY0" fmla="*/ 23963 h 711058"/>
                <a:gd name="connsiteX1" fmla="*/ 144740 w 926405"/>
                <a:gd name="connsiteY1" fmla="*/ 85876 h 711058"/>
                <a:gd name="connsiteX2" fmla="*/ 1865 w 926405"/>
                <a:gd name="connsiteY2" fmla="*/ 376388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179139 w 932229"/>
                <a:gd name="connsiteY5" fmla="*/ 347768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260101 w 932229"/>
                <a:gd name="connsiteY5" fmla="*/ 304905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260102 w 932229"/>
                <a:gd name="connsiteY7" fmla="*/ 59541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309081 w 932229"/>
                <a:gd name="connsiteY7" fmla="*/ 57689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2229" h="712516">
                  <a:moveTo>
                    <a:pt x="460127" y="23918"/>
                  </a:moveTo>
                  <a:cubicBezTo>
                    <a:pt x="395040" y="32649"/>
                    <a:pt x="335508" y="-6243"/>
                    <a:pt x="260102" y="52494"/>
                  </a:cubicBezTo>
                  <a:cubicBezTo>
                    <a:pt x="184696" y="111231"/>
                    <a:pt x="37851" y="312050"/>
                    <a:pt x="7689" y="376343"/>
                  </a:cubicBezTo>
                  <a:cubicBezTo>
                    <a:pt x="-22473" y="440636"/>
                    <a:pt x="43408" y="425556"/>
                    <a:pt x="79127" y="438256"/>
                  </a:cubicBezTo>
                  <a:cubicBezTo>
                    <a:pt x="114846" y="450956"/>
                    <a:pt x="191840" y="474768"/>
                    <a:pt x="222002" y="452543"/>
                  </a:cubicBezTo>
                  <a:cubicBezTo>
                    <a:pt x="252164" y="430318"/>
                    <a:pt x="255339" y="304905"/>
                    <a:pt x="260101" y="304905"/>
                  </a:cubicBezTo>
                  <a:cubicBezTo>
                    <a:pt x="264863" y="304905"/>
                    <a:pt x="242414" y="407211"/>
                    <a:pt x="250577" y="452543"/>
                  </a:cubicBezTo>
                  <a:cubicBezTo>
                    <a:pt x="258740" y="497875"/>
                    <a:pt x="293206" y="536417"/>
                    <a:pt x="309081" y="576898"/>
                  </a:cubicBezTo>
                  <a:cubicBezTo>
                    <a:pt x="324956" y="617379"/>
                    <a:pt x="319065" y="674088"/>
                    <a:pt x="345827" y="695431"/>
                  </a:cubicBezTo>
                  <a:cubicBezTo>
                    <a:pt x="372589" y="716774"/>
                    <a:pt x="425996" y="704162"/>
                    <a:pt x="469652" y="704956"/>
                  </a:cubicBezTo>
                  <a:cubicBezTo>
                    <a:pt x="513308" y="705750"/>
                    <a:pt x="576463" y="724297"/>
                    <a:pt x="607764" y="700193"/>
                  </a:cubicBezTo>
                  <a:cubicBezTo>
                    <a:pt x="639065" y="676089"/>
                    <a:pt x="636026" y="634946"/>
                    <a:pt x="657457" y="560333"/>
                  </a:cubicBezTo>
                  <a:cubicBezTo>
                    <a:pt x="678888" y="485721"/>
                    <a:pt x="708915" y="291914"/>
                    <a:pt x="736352" y="252518"/>
                  </a:cubicBezTo>
                  <a:cubicBezTo>
                    <a:pt x="763789" y="213122"/>
                    <a:pt x="804614" y="298556"/>
                    <a:pt x="822077" y="323956"/>
                  </a:cubicBezTo>
                  <a:cubicBezTo>
                    <a:pt x="839540" y="349356"/>
                    <a:pt x="829221" y="406505"/>
                    <a:pt x="841127" y="404918"/>
                  </a:cubicBezTo>
                  <a:cubicBezTo>
                    <a:pt x="853033" y="403331"/>
                    <a:pt x="887164" y="349356"/>
                    <a:pt x="893514" y="314431"/>
                  </a:cubicBezTo>
                  <a:cubicBezTo>
                    <a:pt x="899864" y="279506"/>
                    <a:pt x="872877" y="239818"/>
                    <a:pt x="879227" y="195368"/>
                  </a:cubicBezTo>
                  <a:cubicBezTo>
                    <a:pt x="885577" y="150918"/>
                    <a:pt x="927645" y="74719"/>
                    <a:pt x="931614" y="47731"/>
                  </a:cubicBezTo>
                  <a:cubicBezTo>
                    <a:pt x="935583" y="20743"/>
                    <a:pt x="919708" y="31062"/>
                    <a:pt x="903039" y="33443"/>
                  </a:cubicBezTo>
                  <a:cubicBezTo>
                    <a:pt x="886370" y="35824"/>
                    <a:pt x="859383" y="60431"/>
                    <a:pt x="831602" y="62018"/>
                  </a:cubicBezTo>
                  <a:cubicBezTo>
                    <a:pt x="803821" y="63605"/>
                    <a:pt x="766514" y="53287"/>
                    <a:pt x="736352" y="42968"/>
                  </a:cubicBezTo>
                  <a:cubicBezTo>
                    <a:pt x="706190" y="32649"/>
                    <a:pt x="695871" y="1693"/>
                    <a:pt x="650627" y="106"/>
                  </a:cubicBezTo>
                  <a:cubicBezTo>
                    <a:pt x="605383" y="-1481"/>
                    <a:pt x="525214" y="15187"/>
                    <a:pt x="460127" y="23918"/>
                  </a:cubicBezTo>
                  <a:close/>
                </a:path>
              </a:pathLst>
            </a:custGeom>
            <a:solidFill>
              <a:srgbClr val="CC99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42" name="Group 41">
              <a:extLst>
                <a:ext uri="{FF2B5EF4-FFF2-40B4-BE49-F238E27FC236}">
                  <a16:creationId xmlns:a16="http://schemas.microsoft.com/office/drawing/2014/main" id="{2FA03600-E5E1-E29A-CB5F-7A7C71A93F43}"/>
                </a:ext>
              </a:extLst>
            </p:cNvPr>
            <p:cNvGrpSpPr/>
            <p:nvPr/>
          </p:nvGrpSpPr>
          <p:grpSpPr>
            <a:xfrm>
              <a:off x="5607942" y="2369911"/>
              <a:ext cx="1053675" cy="888186"/>
              <a:chOff x="1276962" y="3349443"/>
              <a:chExt cx="1337680" cy="1127585"/>
            </a:xfrm>
          </p:grpSpPr>
          <p:sp>
            <p:nvSpPr>
              <p:cNvPr id="62" name="Freeform: Shape 61">
                <a:extLst>
                  <a:ext uri="{FF2B5EF4-FFF2-40B4-BE49-F238E27FC236}">
                    <a16:creationId xmlns:a16="http://schemas.microsoft.com/office/drawing/2014/main" id="{8FDCB891-3DD6-7856-469D-3AC6E9FABEE2}"/>
                  </a:ext>
                </a:extLst>
              </p:cNvPr>
              <p:cNvSpPr/>
              <p:nvPr/>
            </p:nvSpPr>
            <p:spPr>
              <a:xfrm flipH="1">
                <a:off x="2265633" y="3349443"/>
                <a:ext cx="349009" cy="945677"/>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3" name="Freeform: Shape 62">
                <a:extLst>
                  <a:ext uri="{FF2B5EF4-FFF2-40B4-BE49-F238E27FC236}">
                    <a16:creationId xmlns:a16="http://schemas.microsoft.com/office/drawing/2014/main" id="{302DFD29-FAEB-8E25-632D-270798090C48}"/>
                  </a:ext>
                </a:extLst>
              </p:cNvPr>
              <p:cNvSpPr/>
              <p:nvPr/>
            </p:nvSpPr>
            <p:spPr>
              <a:xfrm rot="10496093" flipH="1">
                <a:off x="1634751" y="3388476"/>
                <a:ext cx="829663" cy="819385"/>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4" name="Oval 63">
                <a:extLst>
                  <a:ext uri="{FF2B5EF4-FFF2-40B4-BE49-F238E27FC236}">
                    <a16:creationId xmlns:a16="http://schemas.microsoft.com/office/drawing/2014/main" id="{738CB946-2C99-8498-596E-86DC6EBC615C}"/>
                  </a:ext>
                </a:extLst>
              </p:cNvPr>
              <p:cNvSpPr/>
              <p:nvPr/>
            </p:nvSpPr>
            <p:spPr>
              <a:xfrm rot="21465521" flipH="1">
                <a:off x="2125760" y="3857488"/>
                <a:ext cx="81195" cy="147065"/>
              </a:xfrm>
              <a:prstGeom prst="ellipse">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5" name="Oval 64">
                <a:extLst>
                  <a:ext uri="{FF2B5EF4-FFF2-40B4-BE49-F238E27FC236}">
                    <a16:creationId xmlns:a16="http://schemas.microsoft.com/office/drawing/2014/main" id="{4D444802-C0FF-6391-9F61-2D21ABC54091}"/>
                  </a:ext>
                </a:extLst>
              </p:cNvPr>
              <p:cNvSpPr/>
              <p:nvPr/>
            </p:nvSpPr>
            <p:spPr>
              <a:xfrm rot="21465521" flipH="1">
                <a:off x="2270722" y="3863549"/>
                <a:ext cx="81195" cy="147065"/>
              </a:xfrm>
              <a:prstGeom prst="ellipse">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6" name="Freeform: Shape 65">
                <a:extLst>
                  <a:ext uri="{FF2B5EF4-FFF2-40B4-BE49-F238E27FC236}">
                    <a16:creationId xmlns:a16="http://schemas.microsoft.com/office/drawing/2014/main" id="{663785BB-4FAB-F911-B02C-3793696FBA9C}"/>
                  </a:ext>
                </a:extLst>
              </p:cNvPr>
              <p:cNvSpPr/>
              <p:nvPr/>
            </p:nvSpPr>
            <p:spPr>
              <a:xfrm>
                <a:off x="1276962" y="3353590"/>
                <a:ext cx="1030799" cy="1123438"/>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7" name="Oval 66">
                <a:extLst>
                  <a:ext uri="{FF2B5EF4-FFF2-40B4-BE49-F238E27FC236}">
                    <a16:creationId xmlns:a16="http://schemas.microsoft.com/office/drawing/2014/main" id="{EAC0E15B-4FDC-B96F-A3D3-C4C05FB7D4E9}"/>
                  </a:ext>
                </a:extLst>
              </p:cNvPr>
              <p:cNvSpPr/>
              <p:nvPr/>
            </p:nvSpPr>
            <p:spPr>
              <a:xfrm>
                <a:off x="2133600" y="3909882"/>
                <a:ext cx="45719" cy="45719"/>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8" name="Oval 67">
                <a:extLst>
                  <a:ext uri="{FF2B5EF4-FFF2-40B4-BE49-F238E27FC236}">
                    <a16:creationId xmlns:a16="http://schemas.microsoft.com/office/drawing/2014/main" id="{CAE2516E-4832-BA44-7332-19FE50C1CE9E}"/>
                  </a:ext>
                </a:extLst>
              </p:cNvPr>
              <p:cNvSpPr/>
              <p:nvPr/>
            </p:nvSpPr>
            <p:spPr>
              <a:xfrm>
                <a:off x="2286000" y="3909882"/>
                <a:ext cx="45719" cy="45719"/>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9" name="Freeform: Shape 68">
                <a:extLst>
                  <a:ext uri="{FF2B5EF4-FFF2-40B4-BE49-F238E27FC236}">
                    <a16:creationId xmlns:a16="http://schemas.microsoft.com/office/drawing/2014/main" id="{723DF65F-6128-253D-85BF-2A0DC86E7B5A}"/>
                  </a:ext>
                </a:extLst>
              </p:cNvPr>
              <p:cNvSpPr/>
              <p:nvPr/>
            </p:nvSpPr>
            <p:spPr>
              <a:xfrm>
                <a:off x="2209972" y="4000370"/>
                <a:ext cx="90807" cy="114430"/>
              </a:xfrm>
              <a:custGeom>
                <a:avLst/>
                <a:gdLst>
                  <a:gd name="connsiteX0" fmla="*/ 28403 w 90807"/>
                  <a:gd name="connsiteY0" fmla="*/ 0 h 114430"/>
                  <a:gd name="connsiteX1" fmla="*/ 47453 w 90807"/>
                  <a:gd name="connsiteY1" fmla="*/ 57150 h 114430"/>
                  <a:gd name="connsiteX2" fmla="*/ 90316 w 90807"/>
                  <a:gd name="connsiteY2" fmla="*/ 71437 h 114430"/>
                  <a:gd name="connsiteX3" fmla="*/ 66503 w 90807"/>
                  <a:gd name="connsiteY3" fmla="*/ 114300 h 114430"/>
                  <a:gd name="connsiteX4" fmla="*/ 4591 w 90807"/>
                  <a:gd name="connsiteY4" fmla="*/ 85725 h 114430"/>
                  <a:gd name="connsiteX5" fmla="*/ 9353 w 90807"/>
                  <a:gd name="connsiteY5" fmla="*/ 80962 h 1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7" h="114430">
                    <a:moveTo>
                      <a:pt x="28403" y="0"/>
                    </a:moveTo>
                    <a:cubicBezTo>
                      <a:pt x="32768" y="22622"/>
                      <a:pt x="37134" y="45244"/>
                      <a:pt x="47453" y="57150"/>
                    </a:cubicBezTo>
                    <a:cubicBezTo>
                      <a:pt x="57772" y="69056"/>
                      <a:pt x="87141" y="61912"/>
                      <a:pt x="90316" y="71437"/>
                    </a:cubicBezTo>
                    <a:cubicBezTo>
                      <a:pt x="93491" y="80962"/>
                      <a:pt x="80790" y="111919"/>
                      <a:pt x="66503" y="114300"/>
                    </a:cubicBezTo>
                    <a:cubicBezTo>
                      <a:pt x="52216" y="116681"/>
                      <a:pt x="4591" y="85725"/>
                      <a:pt x="4591" y="85725"/>
                    </a:cubicBezTo>
                    <a:cubicBezTo>
                      <a:pt x="-4934" y="80169"/>
                      <a:pt x="2209" y="80565"/>
                      <a:pt x="9353" y="80962"/>
                    </a:cubicBezTo>
                  </a:path>
                </a:pathLst>
              </a:custGeom>
              <a:solidFill>
                <a:srgbClr val="996600"/>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0" name="Oval 69">
                <a:extLst>
                  <a:ext uri="{FF2B5EF4-FFF2-40B4-BE49-F238E27FC236}">
                    <a16:creationId xmlns:a16="http://schemas.microsoft.com/office/drawing/2014/main" id="{3F774A65-9D87-D2AD-DF4E-27F3FA7BE609}"/>
                  </a:ext>
                </a:extLst>
              </p:cNvPr>
              <p:cNvSpPr/>
              <p:nvPr/>
            </p:nvSpPr>
            <p:spPr>
              <a:xfrm>
                <a:off x="2133600" y="4094413"/>
                <a:ext cx="85032" cy="50025"/>
              </a:xfrm>
              <a:prstGeom prst="ellipse">
                <a:avLst/>
              </a:prstGeom>
              <a:solidFill>
                <a:srgbClr val="FF99CC"/>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3" name="Freeform: Shape 42">
              <a:extLst>
                <a:ext uri="{FF2B5EF4-FFF2-40B4-BE49-F238E27FC236}">
                  <a16:creationId xmlns:a16="http://schemas.microsoft.com/office/drawing/2014/main" id="{C26A2A7B-58D5-1455-2022-EEEEE0D1A2C2}"/>
                </a:ext>
              </a:extLst>
            </p:cNvPr>
            <p:cNvSpPr/>
            <p:nvPr/>
          </p:nvSpPr>
          <p:spPr>
            <a:xfrm>
              <a:off x="5771469" y="3457222"/>
              <a:ext cx="606271" cy="376902"/>
            </a:xfrm>
            <a:custGeom>
              <a:avLst/>
              <a:gdLst>
                <a:gd name="connsiteX0" fmla="*/ 261684 w 769684"/>
                <a:gd name="connsiteY0" fmla="*/ 0 h 522016"/>
                <a:gd name="connsiteX1" fmla="*/ 350584 w 769684"/>
                <a:gd name="connsiteY1" fmla="*/ 107950 h 522016"/>
                <a:gd name="connsiteX2" fmla="*/ 420434 w 769684"/>
                <a:gd name="connsiteY2" fmla="*/ 165100 h 522016"/>
                <a:gd name="connsiteX3" fmla="*/ 515684 w 769684"/>
                <a:gd name="connsiteY3" fmla="*/ 190500 h 522016"/>
                <a:gd name="connsiteX4" fmla="*/ 623634 w 769684"/>
                <a:gd name="connsiteY4" fmla="*/ 190500 h 522016"/>
                <a:gd name="connsiteX5" fmla="*/ 610934 w 769684"/>
                <a:gd name="connsiteY5" fmla="*/ 222250 h 522016"/>
                <a:gd name="connsiteX6" fmla="*/ 636334 w 769684"/>
                <a:gd name="connsiteY6" fmla="*/ 311150 h 522016"/>
                <a:gd name="connsiteX7" fmla="*/ 769684 w 769684"/>
                <a:gd name="connsiteY7" fmla="*/ 469900 h 522016"/>
                <a:gd name="connsiteX8" fmla="*/ 769684 w 769684"/>
                <a:gd name="connsiteY8" fmla="*/ 469900 h 522016"/>
                <a:gd name="connsiteX9" fmla="*/ 680784 w 769684"/>
                <a:gd name="connsiteY9" fmla="*/ 514350 h 522016"/>
                <a:gd name="connsiteX10" fmla="*/ 528384 w 769684"/>
                <a:gd name="connsiteY10" fmla="*/ 514350 h 522016"/>
                <a:gd name="connsiteX11" fmla="*/ 496634 w 769684"/>
                <a:gd name="connsiteY11" fmla="*/ 438150 h 522016"/>
                <a:gd name="connsiteX12" fmla="*/ 483934 w 769684"/>
                <a:gd name="connsiteY12" fmla="*/ 330200 h 522016"/>
                <a:gd name="connsiteX13" fmla="*/ 502984 w 769684"/>
                <a:gd name="connsiteY13" fmla="*/ 463550 h 522016"/>
                <a:gd name="connsiteX14" fmla="*/ 490284 w 769684"/>
                <a:gd name="connsiteY14" fmla="*/ 514350 h 522016"/>
                <a:gd name="connsiteX15" fmla="*/ 375984 w 769684"/>
                <a:gd name="connsiteY15" fmla="*/ 514350 h 522016"/>
                <a:gd name="connsiteX16" fmla="*/ 236284 w 769684"/>
                <a:gd name="connsiteY16" fmla="*/ 457200 h 522016"/>
                <a:gd name="connsiteX17" fmla="*/ 306134 w 769684"/>
                <a:gd name="connsiteY17" fmla="*/ 374650 h 522016"/>
                <a:gd name="connsiteX18" fmla="*/ 325184 w 769684"/>
                <a:gd name="connsiteY18" fmla="*/ 298450 h 522016"/>
                <a:gd name="connsiteX19" fmla="*/ 268034 w 769684"/>
                <a:gd name="connsiteY19" fmla="*/ 406400 h 522016"/>
                <a:gd name="connsiteX20" fmla="*/ 217234 w 769684"/>
                <a:gd name="connsiteY20" fmla="*/ 469900 h 522016"/>
                <a:gd name="connsiteX21" fmla="*/ 96584 w 769684"/>
                <a:gd name="connsiteY21" fmla="*/ 450850 h 522016"/>
                <a:gd name="connsiteX22" fmla="*/ 1334 w 769684"/>
                <a:gd name="connsiteY22" fmla="*/ 323850 h 522016"/>
                <a:gd name="connsiteX23" fmla="*/ 52134 w 769684"/>
                <a:gd name="connsiteY23" fmla="*/ 266700 h 522016"/>
                <a:gd name="connsiteX24" fmla="*/ 204534 w 769684"/>
                <a:gd name="connsiteY24" fmla="*/ 222250 h 522016"/>
                <a:gd name="connsiteX25" fmla="*/ 217234 w 769684"/>
                <a:gd name="connsiteY25" fmla="*/ 107950 h 522016"/>
                <a:gd name="connsiteX26" fmla="*/ 261684 w 769684"/>
                <a:gd name="connsiteY26" fmla="*/ 0 h 522016"/>
                <a:gd name="connsiteX0" fmla="*/ 268034 w 769684"/>
                <a:gd name="connsiteY0" fmla="*/ 0 h 477566"/>
                <a:gd name="connsiteX1" fmla="*/ 350584 w 769684"/>
                <a:gd name="connsiteY1" fmla="*/ 63500 h 477566"/>
                <a:gd name="connsiteX2" fmla="*/ 420434 w 769684"/>
                <a:gd name="connsiteY2" fmla="*/ 120650 h 477566"/>
                <a:gd name="connsiteX3" fmla="*/ 515684 w 769684"/>
                <a:gd name="connsiteY3" fmla="*/ 146050 h 477566"/>
                <a:gd name="connsiteX4" fmla="*/ 623634 w 769684"/>
                <a:gd name="connsiteY4" fmla="*/ 146050 h 477566"/>
                <a:gd name="connsiteX5" fmla="*/ 610934 w 769684"/>
                <a:gd name="connsiteY5" fmla="*/ 177800 h 477566"/>
                <a:gd name="connsiteX6" fmla="*/ 636334 w 769684"/>
                <a:gd name="connsiteY6" fmla="*/ 266700 h 477566"/>
                <a:gd name="connsiteX7" fmla="*/ 769684 w 769684"/>
                <a:gd name="connsiteY7" fmla="*/ 425450 h 477566"/>
                <a:gd name="connsiteX8" fmla="*/ 769684 w 769684"/>
                <a:gd name="connsiteY8" fmla="*/ 425450 h 477566"/>
                <a:gd name="connsiteX9" fmla="*/ 680784 w 769684"/>
                <a:gd name="connsiteY9" fmla="*/ 469900 h 477566"/>
                <a:gd name="connsiteX10" fmla="*/ 528384 w 769684"/>
                <a:gd name="connsiteY10" fmla="*/ 469900 h 477566"/>
                <a:gd name="connsiteX11" fmla="*/ 496634 w 769684"/>
                <a:gd name="connsiteY11" fmla="*/ 393700 h 477566"/>
                <a:gd name="connsiteX12" fmla="*/ 483934 w 769684"/>
                <a:gd name="connsiteY12" fmla="*/ 285750 h 477566"/>
                <a:gd name="connsiteX13" fmla="*/ 502984 w 769684"/>
                <a:gd name="connsiteY13" fmla="*/ 419100 h 477566"/>
                <a:gd name="connsiteX14" fmla="*/ 490284 w 769684"/>
                <a:gd name="connsiteY14" fmla="*/ 469900 h 477566"/>
                <a:gd name="connsiteX15" fmla="*/ 375984 w 769684"/>
                <a:gd name="connsiteY15" fmla="*/ 469900 h 477566"/>
                <a:gd name="connsiteX16" fmla="*/ 236284 w 769684"/>
                <a:gd name="connsiteY16" fmla="*/ 412750 h 477566"/>
                <a:gd name="connsiteX17" fmla="*/ 306134 w 769684"/>
                <a:gd name="connsiteY17" fmla="*/ 330200 h 477566"/>
                <a:gd name="connsiteX18" fmla="*/ 325184 w 769684"/>
                <a:gd name="connsiteY18" fmla="*/ 254000 h 477566"/>
                <a:gd name="connsiteX19" fmla="*/ 268034 w 769684"/>
                <a:gd name="connsiteY19" fmla="*/ 361950 h 477566"/>
                <a:gd name="connsiteX20" fmla="*/ 217234 w 769684"/>
                <a:gd name="connsiteY20" fmla="*/ 425450 h 477566"/>
                <a:gd name="connsiteX21" fmla="*/ 96584 w 769684"/>
                <a:gd name="connsiteY21" fmla="*/ 406400 h 477566"/>
                <a:gd name="connsiteX22" fmla="*/ 1334 w 769684"/>
                <a:gd name="connsiteY22" fmla="*/ 279400 h 477566"/>
                <a:gd name="connsiteX23" fmla="*/ 52134 w 769684"/>
                <a:gd name="connsiteY23" fmla="*/ 222250 h 477566"/>
                <a:gd name="connsiteX24" fmla="*/ 204534 w 769684"/>
                <a:gd name="connsiteY24" fmla="*/ 177800 h 477566"/>
                <a:gd name="connsiteX25" fmla="*/ 217234 w 769684"/>
                <a:gd name="connsiteY25" fmla="*/ 63500 h 477566"/>
                <a:gd name="connsiteX26" fmla="*/ 268034 w 769684"/>
                <a:gd name="connsiteY26" fmla="*/ 0 h 477566"/>
                <a:gd name="connsiteX0" fmla="*/ 268034 w 769684"/>
                <a:gd name="connsiteY0" fmla="*/ 925 h 478491"/>
                <a:gd name="connsiteX1" fmla="*/ 350584 w 769684"/>
                <a:gd name="connsiteY1" fmla="*/ 64425 h 478491"/>
                <a:gd name="connsiteX2" fmla="*/ 420434 w 769684"/>
                <a:gd name="connsiteY2" fmla="*/ 121575 h 478491"/>
                <a:gd name="connsiteX3" fmla="*/ 515684 w 769684"/>
                <a:gd name="connsiteY3" fmla="*/ 146975 h 478491"/>
                <a:gd name="connsiteX4" fmla="*/ 623634 w 769684"/>
                <a:gd name="connsiteY4" fmla="*/ 146975 h 478491"/>
                <a:gd name="connsiteX5" fmla="*/ 610934 w 769684"/>
                <a:gd name="connsiteY5" fmla="*/ 178725 h 478491"/>
                <a:gd name="connsiteX6" fmla="*/ 636334 w 769684"/>
                <a:gd name="connsiteY6" fmla="*/ 267625 h 478491"/>
                <a:gd name="connsiteX7" fmla="*/ 769684 w 769684"/>
                <a:gd name="connsiteY7" fmla="*/ 426375 h 478491"/>
                <a:gd name="connsiteX8" fmla="*/ 769684 w 769684"/>
                <a:gd name="connsiteY8" fmla="*/ 426375 h 478491"/>
                <a:gd name="connsiteX9" fmla="*/ 680784 w 769684"/>
                <a:gd name="connsiteY9" fmla="*/ 470825 h 478491"/>
                <a:gd name="connsiteX10" fmla="*/ 528384 w 769684"/>
                <a:gd name="connsiteY10" fmla="*/ 470825 h 478491"/>
                <a:gd name="connsiteX11" fmla="*/ 496634 w 769684"/>
                <a:gd name="connsiteY11" fmla="*/ 394625 h 478491"/>
                <a:gd name="connsiteX12" fmla="*/ 483934 w 769684"/>
                <a:gd name="connsiteY12" fmla="*/ 286675 h 478491"/>
                <a:gd name="connsiteX13" fmla="*/ 502984 w 769684"/>
                <a:gd name="connsiteY13" fmla="*/ 420025 h 478491"/>
                <a:gd name="connsiteX14" fmla="*/ 490284 w 769684"/>
                <a:gd name="connsiteY14" fmla="*/ 470825 h 478491"/>
                <a:gd name="connsiteX15" fmla="*/ 375984 w 769684"/>
                <a:gd name="connsiteY15" fmla="*/ 470825 h 478491"/>
                <a:gd name="connsiteX16" fmla="*/ 236284 w 769684"/>
                <a:gd name="connsiteY16" fmla="*/ 413675 h 478491"/>
                <a:gd name="connsiteX17" fmla="*/ 306134 w 769684"/>
                <a:gd name="connsiteY17" fmla="*/ 331125 h 478491"/>
                <a:gd name="connsiteX18" fmla="*/ 325184 w 769684"/>
                <a:gd name="connsiteY18" fmla="*/ 254925 h 478491"/>
                <a:gd name="connsiteX19" fmla="*/ 268034 w 769684"/>
                <a:gd name="connsiteY19" fmla="*/ 362875 h 478491"/>
                <a:gd name="connsiteX20" fmla="*/ 217234 w 769684"/>
                <a:gd name="connsiteY20" fmla="*/ 426375 h 478491"/>
                <a:gd name="connsiteX21" fmla="*/ 96584 w 769684"/>
                <a:gd name="connsiteY21" fmla="*/ 407325 h 478491"/>
                <a:gd name="connsiteX22" fmla="*/ 1334 w 769684"/>
                <a:gd name="connsiteY22" fmla="*/ 280325 h 478491"/>
                <a:gd name="connsiteX23" fmla="*/ 52134 w 769684"/>
                <a:gd name="connsiteY23" fmla="*/ 223175 h 478491"/>
                <a:gd name="connsiteX24" fmla="*/ 204534 w 769684"/>
                <a:gd name="connsiteY24" fmla="*/ 178725 h 478491"/>
                <a:gd name="connsiteX25" fmla="*/ 248984 w 769684"/>
                <a:gd name="connsiteY25" fmla="*/ 115225 h 478491"/>
                <a:gd name="connsiteX26" fmla="*/ 268034 w 769684"/>
                <a:gd name="connsiteY26" fmla="*/ 925 h 4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9684" h="478491">
                  <a:moveTo>
                    <a:pt x="268034" y="925"/>
                  </a:moveTo>
                  <a:cubicBezTo>
                    <a:pt x="284967" y="-7542"/>
                    <a:pt x="325184" y="44317"/>
                    <a:pt x="350584" y="64425"/>
                  </a:cubicBezTo>
                  <a:cubicBezTo>
                    <a:pt x="375984" y="84533"/>
                    <a:pt x="392917" y="107817"/>
                    <a:pt x="420434" y="121575"/>
                  </a:cubicBezTo>
                  <a:cubicBezTo>
                    <a:pt x="447951" y="135333"/>
                    <a:pt x="481817" y="142742"/>
                    <a:pt x="515684" y="146975"/>
                  </a:cubicBezTo>
                  <a:cubicBezTo>
                    <a:pt x="549551" y="151208"/>
                    <a:pt x="607759" y="141683"/>
                    <a:pt x="623634" y="146975"/>
                  </a:cubicBezTo>
                  <a:cubicBezTo>
                    <a:pt x="639509" y="152267"/>
                    <a:pt x="608817" y="158617"/>
                    <a:pt x="610934" y="178725"/>
                  </a:cubicBezTo>
                  <a:cubicBezTo>
                    <a:pt x="613051" y="198833"/>
                    <a:pt x="609876" y="226350"/>
                    <a:pt x="636334" y="267625"/>
                  </a:cubicBezTo>
                  <a:cubicBezTo>
                    <a:pt x="662792" y="308900"/>
                    <a:pt x="769684" y="426375"/>
                    <a:pt x="769684" y="426375"/>
                  </a:cubicBezTo>
                  <a:lnTo>
                    <a:pt x="769684" y="426375"/>
                  </a:lnTo>
                  <a:cubicBezTo>
                    <a:pt x="754867" y="433783"/>
                    <a:pt x="721001" y="463417"/>
                    <a:pt x="680784" y="470825"/>
                  </a:cubicBezTo>
                  <a:cubicBezTo>
                    <a:pt x="640567" y="478233"/>
                    <a:pt x="559076" y="483525"/>
                    <a:pt x="528384" y="470825"/>
                  </a:cubicBezTo>
                  <a:cubicBezTo>
                    <a:pt x="497692" y="458125"/>
                    <a:pt x="504042" y="425317"/>
                    <a:pt x="496634" y="394625"/>
                  </a:cubicBezTo>
                  <a:cubicBezTo>
                    <a:pt x="489226" y="363933"/>
                    <a:pt x="482876" y="282442"/>
                    <a:pt x="483934" y="286675"/>
                  </a:cubicBezTo>
                  <a:cubicBezTo>
                    <a:pt x="484992" y="290908"/>
                    <a:pt x="501926" y="389333"/>
                    <a:pt x="502984" y="420025"/>
                  </a:cubicBezTo>
                  <a:cubicBezTo>
                    <a:pt x="504042" y="450717"/>
                    <a:pt x="511451" y="462358"/>
                    <a:pt x="490284" y="470825"/>
                  </a:cubicBezTo>
                  <a:cubicBezTo>
                    <a:pt x="469117" y="479292"/>
                    <a:pt x="418317" y="480350"/>
                    <a:pt x="375984" y="470825"/>
                  </a:cubicBezTo>
                  <a:cubicBezTo>
                    <a:pt x="333651" y="461300"/>
                    <a:pt x="247926" y="436958"/>
                    <a:pt x="236284" y="413675"/>
                  </a:cubicBezTo>
                  <a:cubicBezTo>
                    <a:pt x="224642" y="390392"/>
                    <a:pt x="291317" y="357583"/>
                    <a:pt x="306134" y="331125"/>
                  </a:cubicBezTo>
                  <a:cubicBezTo>
                    <a:pt x="320951" y="304667"/>
                    <a:pt x="331534" y="249633"/>
                    <a:pt x="325184" y="254925"/>
                  </a:cubicBezTo>
                  <a:cubicBezTo>
                    <a:pt x="318834" y="260217"/>
                    <a:pt x="286026" y="334300"/>
                    <a:pt x="268034" y="362875"/>
                  </a:cubicBezTo>
                  <a:cubicBezTo>
                    <a:pt x="250042" y="391450"/>
                    <a:pt x="245809" y="418967"/>
                    <a:pt x="217234" y="426375"/>
                  </a:cubicBezTo>
                  <a:cubicBezTo>
                    <a:pt x="188659" y="433783"/>
                    <a:pt x="132567" y="431667"/>
                    <a:pt x="96584" y="407325"/>
                  </a:cubicBezTo>
                  <a:cubicBezTo>
                    <a:pt x="60601" y="382983"/>
                    <a:pt x="8742" y="311017"/>
                    <a:pt x="1334" y="280325"/>
                  </a:cubicBezTo>
                  <a:cubicBezTo>
                    <a:pt x="-6074" y="249633"/>
                    <a:pt x="18267" y="240108"/>
                    <a:pt x="52134" y="223175"/>
                  </a:cubicBezTo>
                  <a:cubicBezTo>
                    <a:pt x="86001" y="206242"/>
                    <a:pt x="177017" y="205183"/>
                    <a:pt x="204534" y="178725"/>
                  </a:cubicBezTo>
                  <a:cubicBezTo>
                    <a:pt x="232051" y="152267"/>
                    <a:pt x="238401" y="144858"/>
                    <a:pt x="248984" y="115225"/>
                  </a:cubicBezTo>
                  <a:cubicBezTo>
                    <a:pt x="259567" y="85592"/>
                    <a:pt x="251101" y="9392"/>
                    <a:pt x="268034" y="925"/>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 name="Freeform: Shape 43">
              <a:extLst>
                <a:ext uri="{FF2B5EF4-FFF2-40B4-BE49-F238E27FC236}">
                  <a16:creationId xmlns:a16="http://schemas.microsoft.com/office/drawing/2014/main" id="{98C09D5D-6CB5-1331-F376-A63614586817}"/>
                </a:ext>
              </a:extLst>
            </p:cNvPr>
            <p:cNvSpPr/>
            <p:nvPr/>
          </p:nvSpPr>
          <p:spPr>
            <a:xfrm rot="14017191" flipH="1">
              <a:off x="5710086" y="3527863"/>
              <a:ext cx="165067" cy="227225"/>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9966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45" name="Group 44">
              <a:extLst>
                <a:ext uri="{FF2B5EF4-FFF2-40B4-BE49-F238E27FC236}">
                  <a16:creationId xmlns:a16="http://schemas.microsoft.com/office/drawing/2014/main" id="{51688752-6222-BC5D-5ED4-7FC51DF11AB4}"/>
                </a:ext>
              </a:extLst>
            </p:cNvPr>
            <p:cNvGrpSpPr/>
            <p:nvPr/>
          </p:nvGrpSpPr>
          <p:grpSpPr>
            <a:xfrm>
              <a:off x="6055337" y="2226624"/>
              <a:ext cx="593266" cy="356226"/>
              <a:chOff x="1826156" y="3340073"/>
              <a:chExt cx="753174" cy="522388"/>
            </a:xfrm>
          </p:grpSpPr>
          <p:sp>
            <p:nvSpPr>
              <p:cNvPr id="59" name="Freeform: Shape 58">
                <a:extLst>
                  <a:ext uri="{FF2B5EF4-FFF2-40B4-BE49-F238E27FC236}">
                    <a16:creationId xmlns:a16="http://schemas.microsoft.com/office/drawing/2014/main" id="{D4EDCF82-D907-3057-1336-2471630A5936}"/>
                  </a:ext>
                </a:extLst>
              </p:cNvPr>
              <p:cNvSpPr/>
              <p:nvPr/>
            </p:nvSpPr>
            <p:spPr>
              <a:xfrm rot="755095">
                <a:off x="2022567" y="3575107"/>
                <a:ext cx="556763" cy="287354"/>
              </a:xfrm>
              <a:custGeom>
                <a:avLst/>
                <a:gdLst>
                  <a:gd name="connsiteX0" fmla="*/ 4174 w 556763"/>
                  <a:gd name="connsiteY0" fmla="*/ 141116 h 287354"/>
                  <a:gd name="connsiteX1" fmla="*/ 207374 w 556763"/>
                  <a:gd name="connsiteY1" fmla="*/ 236366 h 287354"/>
                  <a:gd name="connsiteX2" fmla="*/ 410574 w 556763"/>
                  <a:gd name="connsiteY2" fmla="*/ 287166 h 287354"/>
                  <a:gd name="connsiteX3" fmla="*/ 512174 w 556763"/>
                  <a:gd name="connsiteY3" fmla="*/ 249066 h 287354"/>
                  <a:gd name="connsiteX4" fmla="*/ 556624 w 556763"/>
                  <a:gd name="connsiteY4" fmla="*/ 141116 h 287354"/>
                  <a:gd name="connsiteX5" fmla="*/ 499474 w 556763"/>
                  <a:gd name="connsiteY5" fmla="*/ 141116 h 287354"/>
                  <a:gd name="connsiteX6" fmla="*/ 429624 w 556763"/>
                  <a:gd name="connsiteY6" fmla="*/ 96666 h 287354"/>
                  <a:gd name="connsiteX7" fmla="*/ 378824 w 556763"/>
                  <a:gd name="connsiteY7" fmla="*/ 33166 h 287354"/>
                  <a:gd name="connsiteX8" fmla="*/ 239124 w 556763"/>
                  <a:gd name="connsiteY8" fmla="*/ 1416 h 287354"/>
                  <a:gd name="connsiteX9" fmla="*/ 80374 w 556763"/>
                  <a:gd name="connsiteY9" fmla="*/ 77616 h 287354"/>
                  <a:gd name="connsiteX10" fmla="*/ 4174 w 556763"/>
                  <a:gd name="connsiteY10" fmla="*/ 141116 h 28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6763" h="287354">
                    <a:moveTo>
                      <a:pt x="4174" y="141116"/>
                    </a:moveTo>
                    <a:cubicBezTo>
                      <a:pt x="25341" y="167574"/>
                      <a:pt x="139641" y="212024"/>
                      <a:pt x="207374" y="236366"/>
                    </a:cubicBezTo>
                    <a:cubicBezTo>
                      <a:pt x="275107" y="260708"/>
                      <a:pt x="359774" y="285049"/>
                      <a:pt x="410574" y="287166"/>
                    </a:cubicBezTo>
                    <a:cubicBezTo>
                      <a:pt x="461374" y="289283"/>
                      <a:pt x="487832" y="273408"/>
                      <a:pt x="512174" y="249066"/>
                    </a:cubicBezTo>
                    <a:cubicBezTo>
                      <a:pt x="536516" y="224724"/>
                      <a:pt x="558741" y="159108"/>
                      <a:pt x="556624" y="141116"/>
                    </a:cubicBezTo>
                    <a:cubicBezTo>
                      <a:pt x="554507" y="123124"/>
                      <a:pt x="520641" y="148524"/>
                      <a:pt x="499474" y="141116"/>
                    </a:cubicBezTo>
                    <a:cubicBezTo>
                      <a:pt x="478307" y="133708"/>
                      <a:pt x="449732" y="114658"/>
                      <a:pt x="429624" y="96666"/>
                    </a:cubicBezTo>
                    <a:cubicBezTo>
                      <a:pt x="409516" y="78674"/>
                      <a:pt x="410574" y="49041"/>
                      <a:pt x="378824" y="33166"/>
                    </a:cubicBezTo>
                    <a:cubicBezTo>
                      <a:pt x="347074" y="17291"/>
                      <a:pt x="288866" y="-5992"/>
                      <a:pt x="239124" y="1416"/>
                    </a:cubicBezTo>
                    <a:cubicBezTo>
                      <a:pt x="189382" y="8824"/>
                      <a:pt x="113182" y="57508"/>
                      <a:pt x="80374" y="77616"/>
                    </a:cubicBezTo>
                    <a:cubicBezTo>
                      <a:pt x="47566" y="97724"/>
                      <a:pt x="-16993" y="114658"/>
                      <a:pt x="4174" y="141116"/>
                    </a:cubicBezTo>
                    <a:close/>
                  </a:path>
                </a:pathLst>
              </a:custGeom>
              <a:solidFill>
                <a:srgbClr val="FFC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0" name="Freeform: Shape 59">
                <a:extLst>
                  <a:ext uri="{FF2B5EF4-FFF2-40B4-BE49-F238E27FC236}">
                    <a16:creationId xmlns:a16="http://schemas.microsoft.com/office/drawing/2014/main" id="{4A4B0F68-FCDB-7FAB-DA11-595D8853F8E6}"/>
                  </a:ext>
                </a:extLst>
              </p:cNvPr>
              <p:cNvSpPr/>
              <p:nvPr/>
            </p:nvSpPr>
            <p:spPr>
              <a:xfrm>
                <a:off x="1826156" y="3340073"/>
                <a:ext cx="625256" cy="351658"/>
              </a:xfrm>
              <a:custGeom>
                <a:avLst/>
                <a:gdLst>
                  <a:gd name="connsiteX0" fmla="*/ 186794 w 625256"/>
                  <a:gd name="connsiteY0" fmla="*/ 285777 h 351658"/>
                  <a:gd name="connsiteX1" fmla="*/ 85194 w 625256"/>
                  <a:gd name="connsiteY1" fmla="*/ 266727 h 351658"/>
                  <a:gd name="connsiteX2" fmla="*/ 21694 w 625256"/>
                  <a:gd name="connsiteY2" fmla="*/ 254027 h 351658"/>
                  <a:gd name="connsiteX3" fmla="*/ 8994 w 625256"/>
                  <a:gd name="connsiteY3" fmla="*/ 222277 h 351658"/>
                  <a:gd name="connsiteX4" fmla="*/ 148694 w 625256"/>
                  <a:gd name="connsiteY4" fmla="*/ 88927 h 351658"/>
                  <a:gd name="connsiteX5" fmla="*/ 301094 w 625256"/>
                  <a:gd name="connsiteY5" fmla="*/ 27 h 351658"/>
                  <a:gd name="connsiteX6" fmla="*/ 485244 w 625256"/>
                  <a:gd name="connsiteY6" fmla="*/ 82577 h 351658"/>
                  <a:gd name="connsiteX7" fmla="*/ 624944 w 625256"/>
                  <a:gd name="connsiteY7" fmla="*/ 323877 h 351658"/>
                  <a:gd name="connsiteX8" fmla="*/ 447144 w 625256"/>
                  <a:gd name="connsiteY8" fmla="*/ 342927 h 351658"/>
                  <a:gd name="connsiteX9" fmla="*/ 186794 w 625256"/>
                  <a:gd name="connsiteY9" fmla="*/ 285777 h 35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56" h="351658">
                    <a:moveTo>
                      <a:pt x="186794" y="285777"/>
                    </a:moveTo>
                    <a:cubicBezTo>
                      <a:pt x="126469" y="273077"/>
                      <a:pt x="85194" y="266727"/>
                      <a:pt x="85194" y="266727"/>
                    </a:cubicBezTo>
                    <a:cubicBezTo>
                      <a:pt x="57677" y="261435"/>
                      <a:pt x="34394" y="261435"/>
                      <a:pt x="21694" y="254027"/>
                    </a:cubicBezTo>
                    <a:cubicBezTo>
                      <a:pt x="8994" y="246619"/>
                      <a:pt x="-12173" y="249794"/>
                      <a:pt x="8994" y="222277"/>
                    </a:cubicBezTo>
                    <a:cubicBezTo>
                      <a:pt x="30161" y="194760"/>
                      <a:pt x="100011" y="125969"/>
                      <a:pt x="148694" y="88927"/>
                    </a:cubicBezTo>
                    <a:cubicBezTo>
                      <a:pt x="197377" y="51885"/>
                      <a:pt x="245002" y="1085"/>
                      <a:pt x="301094" y="27"/>
                    </a:cubicBezTo>
                    <a:cubicBezTo>
                      <a:pt x="357186" y="-1031"/>
                      <a:pt x="431269" y="28602"/>
                      <a:pt x="485244" y="82577"/>
                    </a:cubicBezTo>
                    <a:cubicBezTo>
                      <a:pt x="539219" y="136552"/>
                      <a:pt x="631294" y="280485"/>
                      <a:pt x="624944" y="323877"/>
                    </a:cubicBezTo>
                    <a:cubicBezTo>
                      <a:pt x="618594" y="367269"/>
                      <a:pt x="521227" y="348219"/>
                      <a:pt x="447144" y="342927"/>
                    </a:cubicBezTo>
                    <a:cubicBezTo>
                      <a:pt x="373061" y="337635"/>
                      <a:pt x="247119" y="298477"/>
                      <a:pt x="186794" y="285777"/>
                    </a:cubicBezTo>
                    <a:close/>
                  </a:path>
                </a:pathLst>
              </a:custGeom>
              <a:solidFill>
                <a:srgbClr val="4BACC6"/>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1" name="Freeform: Shape 60">
                <a:extLst>
                  <a:ext uri="{FF2B5EF4-FFF2-40B4-BE49-F238E27FC236}">
                    <a16:creationId xmlns:a16="http://schemas.microsoft.com/office/drawing/2014/main" id="{429EA848-3F9B-077F-434E-3FE522EAE601}"/>
                  </a:ext>
                </a:extLst>
              </p:cNvPr>
              <p:cNvSpPr/>
              <p:nvPr/>
            </p:nvSpPr>
            <p:spPr>
              <a:xfrm>
                <a:off x="2139850" y="3347384"/>
                <a:ext cx="235539" cy="342228"/>
              </a:xfrm>
              <a:custGeom>
                <a:avLst/>
                <a:gdLst>
                  <a:gd name="connsiteX0" fmla="*/ 100 w 235539"/>
                  <a:gd name="connsiteY0" fmla="*/ 5416 h 342228"/>
                  <a:gd name="connsiteX1" fmla="*/ 63600 w 235539"/>
                  <a:gd name="connsiteY1" fmla="*/ 126066 h 342228"/>
                  <a:gd name="connsiteX2" fmla="*/ 108050 w 235539"/>
                  <a:gd name="connsiteY2" fmla="*/ 284816 h 342228"/>
                  <a:gd name="connsiteX3" fmla="*/ 95350 w 235539"/>
                  <a:gd name="connsiteY3" fmla="*/ 322916 h 342228"/>
                  <a:gd name="connsiteX4" fmla="*/ 190600 w 235539"/>
                  <a:gd name="connsiteY4" fmla="*/ 335616 h 342228"/>
                  <a:gd name="connsiteX5" fmla="*/ 235050 w 235539"/>
                  <a:gd name="connsiteY5" fmla="*/ 335616 h 342228"/>
                  <a:gd name="connsiteX6" fmla="*/ 209650 w 235539"/>
                  <a:gd name="connsiteY6" fmla="*/ 253066 h 342228"/>
                  <a:gd name="connsiteX7" fmla="*/ 139800 w 235539"/>
                  <a:gd name="connsiteY7" fmla="*/ 100666 h 342228"/>
                  <a:gd name="connsiteX8" fmla="*/ 50900 w 235539"/>
                  <a:gd name="connsiteY8" fmla="*/ 30816 h 342228"/>
                  <a:gd name="connsiteX9" fmla="*/ 100 w 235539"/>
                  <a:gd name="connsiteY9" fmla="*/ 5416 h 34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39" h="342228">
                    <a:moveTo>
                      <a:pt x="100" y="5416"/>
                    </a:moveTo>
                    <a:cubicBezTo>
                      <a:pt x="2217" y="21291"/>
                      <a:pt x="45608" y="79499"/>
                      <a:pt x="63600" y="126066"/>
                    </a:cubicBezTo>
                    <a:cubicBezTo>
                      <a:pt x="81592" y="172633"/>
                      <a:pt x="102758" y="252008"/>
                      <a:pt x="108050" y="284816"/>
                    </a:cubicBezTo>
                    <a:cubicBezTo>
                      <a:pt x="113342" y="317624"/>
                      <a:pt x="81592" y="314449"/>
                      <a:pt x="95350" y="322916"/>
                    </a:cubicBezTo>
                    <a:cubicBezTo>
                      <a:pt x="109108" y="331383"/>
                      <a:pt x="167317" y="333499"/>
                      <a:pt x="190600" y="335616"/>
                    </a:cubicBezTo>
                    <a:cubicBezTo>
                      <a:pt x="213883" y="337733"/>
                      <a:pt x="231875" y="349374"/>
                      <a:pt x="235050" y="335616"/>
                    </a:cubicBezTo>
                    <a:cubicBezTo>
                      <a:pt x="238225" y="321858"/>
                      <a:pt x="225525" y="292224"/>
                      <a:pt x="209650" y="253066"/>
                    </a:cubicBezTo>
                    <a:cubicBezTo>
                      <a:pt x="193775" y="213908"/>
                      <a:pt x="166258" y="137708"/>
                      <a:pt x="139800" y="100666"/>
                    </a:cubicBezTo>
                    <a:cubicBezTo>
                      <a:pt x="113342" y="63624"/>
                      <a:pt x="72066" y="49866"/>
                      <a:pt x="50900" y="30816"/>
                    </a:cubicBezTo>
                    <a:cubicBezTo>
                      <a:pt x="29734" y="11766"/>
                      <a:pt x="-2017" y="-10459"/>
                      <a:pt x="100" y="5416"/>
                    </a:cubicBezTo>
                    <a:close/>
                  </a:path>
                </a:pathLst>
              </a:cu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6" name="Oval 45">
              <a:extLst>
                <a:ext uri="{FF2B5EF4-FFF2-40B4-BE49-F238E27FC236}">
                  <a16:creationId xmlns:a16="http://schemas.microsoft.com/office/drawing/2014/main" id="{FA670DD0-1CB5-CB7E-CB40-E2072DFCBFE3}"/>
                </a:ext>
              </a:extLst>
            </p:cNvPr>
            <p:cNvSpPr/>
            <p:nvPr/>
          </p:nvSpPr>
          <p:spPr>
            <a:xfrm>
              <a:off x="6274289" y="2204400"/>
              <a:ext cx="68438" cy="36012"/>
            </a:xfrm>
            <a:prstGeom prst="ellipse">
              <a:avLst/>
            </a:prstGeom>
            <a:solidFill>
              <a:srgbClr val="8064A2"/>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7" name="Freeform: Shape 46">
              <a:extLst>
                <a:ext uri="{FF2B5EF4-FFF2-40B4-BE49-F238E27FC236}">
                  <a16:creationId xmlns:a16="http://schemas.microsoft.com/office/drawing/2014/main" id="{39896D73-44FF-63E8-7ADA-421E63D5E6F1}"/>
                </a:ext>
              </a:extLst>
            </p:cNvPr>
            <p:cNvSpPr/>
            <p:nvPr/>
          </p:nvSpPr>
          <p:spPr>
            <a:xfrm rot="21310446" flipH="1">
              <a:off x="5823305" y="4235136"/>
              <a:ext cx="216950" cy="11959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8" name="Freeform: Shape 47">
              <a:extLst>
                <a:ext uri="{FF2B5EF4-FFF2-40B4-BE49-F238E27FC236}">
                  <a16:creationId xmlns:a16="http://schemas.microsoft.com/office/drawing/2014/main" id="{2003AFCC-535A-FAA1-1BBF-B56129A0456F}"/>
                </a:ext>
              </a:extLst>
            </p:cNvPr>
            <p:cNvSpPr/>
            <p:nvPr/>
          </p:nvSpPr>
          <p:spPr>
            <a:xfrm rot="20379232">
              <a:off x="6172201" y="4275776"/>
              <a:ext cx="225129" cy="14382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49" name="Group 48">
              <a:extLst>
                <a:ext uri="{FF2B5EF4-FFF2-40B4-BE49-F238E27FC236}">
                  <a16:creationId xmlns:a16="http://schemas.microsoft.com/office/drawing/2014/main" id="{614DFA5E-446A-2E7E-35C4-DB6DACE8B745}"/>
                </a:ext>
              </a:extLst>
            </p:cNvPr>
            <p:cNvGrpSpPr/>
            <p:nvPr/>
          </p:nvGrpSpPr>
          <p:grpSpPr>
            <a:xfrm rot="732098">
              <a:off x="6071345" y="3139982"/>
              <a:ext cx="235847" cy="220487"/>
              <a:chOff x="249294" y="3369391"/>
              <a:chExt cx="833105" cy="1096626"/>
            </a:xfrm>
          </p:grpSpPr>
          <p:sp>
            <p:nvSpPr>
              <p:cNvPr id="53" name="Freeform: Shape 52">
                <a:extLst>
                  <a:ext uri="{FF2B5EF4-FFF2-40B4-BE49-F238E27FC236}">
                    <a16:creationId xmlns:a16="http://schemas.microsoft.com/office/drawing/2014/main" id="{715DA922-C98B-8C42-337C-59A284AF5E7B}"/>
                  </a:ext>
                </a:extLst>
              </p:cNvPr>
              <p:cNvSpPr/>
              <p:nvPr/>
            </p:nvSpPr>
            <p:spPr>
              <a:xfrm>
                <a:off x="249294" y="3913526"/>
                <a:ext cx="476250"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solidFill>
                <a:srgbClr val="4F81BD"/>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4" name="Freeform: Shape 53">
                <a:extLst>
                  <a:ext uri="{FF2B5EF4-FFF2-40B4-BE49-F238E27FC236}">
                    <a16:creationId xmlns:a16="http://schemas.microsoft.com/office/drawing/2014/main" id="{D0198948-FA20-E226-93B9-A70C10571E6F}"/>
                  </a:ext>
                </a:extLst>
              </p:cNvPr>
              <p:cNvSpPr/>
              <p:nvPr/>
            </p:nvSpPr>
            <p:spPr>
              <a:xfrm>
                <a:off x="515324" y="4316526"/>
                <a:ext cx="298444" cy="144756"/>
              </a:xfrm>
              <a:custGeom>
                <a:avLst/>
                <a:gdLst>
                  <a:gd name="connsiteX0" fmla="*/ 11726 w 298444"/>
                  <a:gd name="connsiteY0" fmla="*/ 14174 h 144756"/>
                  <a:gd name="connsiteX1" fmla="*/ 18076 w 298444"/>
                  <a:gd name="connsiteY1" fmla="*/ 115774 h 144756"/>
                  <a:gd name="connsiteX2" fmla="*/ 138726 w 298444"/>
                  <a:gd name="connsiteY2" fmla="*/ 141174 h 144756"/>
                  <a:gd name="connsiteX3" fmla="*/ 272076 w 298444"/>
                  <a:gd name="connsiteY3" fmla="*/ 141174 h 144756"/>
                  <a:gd name="connsiteX4" fmla="*/ 291126 w 298444"/>
                  <a:gd name="connsiteY4" fmla="*/ 109424 h 144756"/>
                  <a:gd name="connsiteX5" fmla="*/ 297476 w 298444"/>
                  <a:gd name="connsiteY5" fmla="*/ 39574 h 144756"/>
                  <a:gd name="connsiteX6" fmla="*/ 272076 w 298444"/>
                  <a:gd name="connsiteY6" fmla="*/ 7824 h 144756"/>
                  <a:gd name="connsiteX7" fmla="*/ 126026 w 298444"/>
                  <a:gd name="connsiteY7" fmla="*/ 1474 h 144756"/>
                  <a:gd name="connsiteX8" fmla="*/ 11726 w 298444"/>
                  <a:gd name="connsiteY8" fmla="*/ 14174 h 14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4" h="144756">
                    <a:moveTo>
                      <a:pt x="11726" y="14174"/>
                    </a:moveTo>
                    <a:cubicBezTo>
                      <a:pt x="-6266" y="33224"/>
                      <a:pt x="-3091" y="94607"/>
                      <a:pt x="18076" y="115774"/>
                    </a:cubicBezTo>
                    <a:cubicBezTo>
                      <a:pt x="39243" y="136941"/>
                      <a:pt x="96393" y="136941"/>
                      <a:pt x="138726" y="141174"/>
                    </a:cubicBezTo>
                    <a:cubicBezTo>
                      <a:pt x="181059" y="145407"/>
                      <a:pt x="246676" y="146466"/>
                      <a:pt x="272076" y="141174"/>
                    </a:cubicBezTo>
                    <a:cubicBezTo>
                      <a:pt x="297476" y="135882"/>
                      <a:pt x="286893" y="126357"/>
                      <a:pt x="291126" y="109424"/>
                    </a:cubicBezTo>
                    <a:cubicBezTo>
                      <a:pt x="295359" y="92491"/>
                      <a:pt x="300651" y="56507"/>
                      <a:pt x="297476" y="39574"/>
                    </a:cubicBezTo>
                    <a:cubicBezTo>
                      <a:pt x="294301" y="22641"/>
                      <a:pt x="300651" y="14174"/>
                      <a:pt x="272076" y="7824"/>
                    </a:cubicBezTo>
                    <a:cubicBezTo>
                      <a:pt x="243501" y="1474"/>
                      <a:pt x="170476" y="2532"/>
                      <a:pt x="126026" y="1474"/>
                    </a:cubicBezTo>
                    <a:cubicBezTo>
                      <a:pt x="81576" y="416"/>
                      <a:pt x="29718" y="-4876"/>
                      <a:pt x="11726" y="14174"/>
                    </a:cubicBezTo>
                    <a:close/>
                  </a:path>
                </a:pathLst>
              </a:cu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5" name="Freeform: Shape 54">
                <a:extLst>
                  <a:ext uri="{FF2B5EF4-FFF2-40B4-BE49-F238E27FC236}">
                    <a16:creationId xmlns:a16="http://schemas.microsoft.com/office/drawing/2014/main" id="{25FBDD1D-3F79-C65E-AD76-F0AAD857FA81}"/>
                  </a:ext>
                </a:extLst>
              </p:cNvPr>
              <p:cNvSpPr/>
              <p:nvPr/>
            </p:nvSpPr>
            <p:spPr>
              <a:xfrm>
                <a:off x="432179" y="3369391"/>
                <a:ext cx="492589" cy="1021762"/>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589" h="1021762">
                    <a:moveTo>
                      <a:pt x="221871" y="116759"/>
                    </a:moveTo>
                    <a:cubicBezTo>
                      <a:pt x="185888" y="180259"/>
                      <a:pt x="118154" y="267042"/>
                      <a:pt x="82171" y="396159"/>
                    </a:cubicBezTo>
                    <a:cubicBezTo>
                      <a:pt x="46188" y="525276"/>
                      <a:pt x="15496" y="797267"/>
                      <a:pt x="5971" y="891459"/>
                    </a:cubicBezTo>
                    <a:cubicBezTo>
                      <a:pt x="-3554" y="985651"/>
                      <a:pt x="-4612" y="941201"/>
                      <a:pt x="25021" y="961309"/>
                    </a:cubicBezTo>
                    <a:cubicBezTo>
                      <a:pt x="54654" y="981417"/>
                      <a:pt x="128738" y="1002584"/>
                      <a:pt x="183771" y="1012109"/>
                    </a:cubicBezTo>
                    <a:cubicBezTo>
                      <a:pt x="238804" y="1021634"/>
                      <a:pt x="307596" y="1024809"/>
                      <a:pt x="355221" y="1018459"/>
                    </a:cubicBezTo>
                    <a:cubicBezTo>
                      <a:pt x="402846" y="1012109"/>
                      <a:pt x="469521" y="974009"/>
                      <a:pt x="469521" y="974009"/>
                    </a:cubicBezTo>
                    <a:lnTo>
                      <a:pt x="469521" y="974009"/>
                    </a:lnTo>
                    <a:cubicBezTo>
                      <a:pt x="472696" y="888284"/>
                      <a:pt x="503388" y="591951"/>
                      <a:pt x="488571" y="459659"/>
                    </a:cubicBezTo>
                    <a:cubicBezTo>
                      <a:pt x="473754" y="327367"/>
                      <a:pt x="412371" y="253284"/>
                      <a:pt x="380621" y="180259"/>
                    </a:cubicBezTo>
                    <a:cubicBezTo>
                      <a:pt x="348871" y="107234"/>
                      <a:pt x="298071" y="21509"/>
                      <a:pt x="298071" y="21509"/>
                    </a:cubicBezTo>
                    <a:cubicBezTo>
                      <a:pt x="284313" y="-6008"/>
                      <a:pt x="312888" y="-6008"/>
                      <a:pt x="298071" y="15159"/>
                    </a:cubicBezTo>
                    <a:cubicBezTo>
                      <a:pt x="283254" y="36326"/>
                      <a:pt x="257854" y="53259"/>
                      <a:pt x="221871" y="116759"/>
                    </a:cubicBezTo>
                    <a:close/>
                  </a:path>
                </a:pathLst>
              </a:custGeom>
              <a:solidFill>
                <a:srgbClr val="FF0000"/>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6" name="Oval 55">
                <a:extLst>
                  <a:ext uri="{FF2B5EF4-FFF2-40B4-BE49-F238E27FC236}">
                    <a16:creationId xmlns:a16="http://schemas.microsoft.com/office/drawing/2014/main" id="{EBDBA404-2B0F-F087-6ECD-CA659410F27B}"/>
                  </a:ext>
                </a:extLst>
              </p:cNvPr>
              <p:cNvSpPr/>
              <p:nvPr/>
            </p:nvSpPr>
            <p:spPr>
              <a:xfrm>
                <a:off x="565323" y="3900448"/>
                <a:ext cx="196677" cy="247599"/>
              </a:xfrm>
              <a:prstGeom prst="ellipse">
                <a:avLst/>
              </a:prstGeom>
              <a:solidFill>
                <a:srgbClr val="FFFF00"/>
              </a:solidFill>
              <a:ln w="63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7" name="Freeform: Shape 56">
                <a:extLst>
                  <a:ext uri="{FF2B5EF4-FFF2-40B4-BE49-F238E27FC236}">
                    <a16:creationId xmlns:a16="http://schemas.microsoft.com/office/drawing/2014/main" id="{E4124982-0C2F-A999-8E9A-FCCC18428646}"/>
                  </a:ext>
                </a:extLst>
              </p:cNvPr>
              <p:cNvSpPr/>
              <p:nvPr/>
            </p:nvSpPr>
            <p:spPr>
              <a:xfrm flipH="1">
                <a:off x="857826" y="3996117"/>
                <a:ext cx="224573"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solidFill>
                <a:srgbClr val="4F81BD"/>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8" name="Freeform: Shape 57">
                <a:extLst>
                  <a:ext uri="{FF2B5EF4-FFF2-40B4-BE49-F238E27FC236}">
                    <a16:creationId xmlns:a16="http://schemas.microsoft.com/office/drawing/2014/main" id="{2711636F-5044-36F7-2B64-AECEF588B506}"/>
                  </a:ext>
                </a:extLst>
              </p:cNvPr>
              <p:cNvSpPr/>
              <p:nvPr/>
            </p:nvSpPr>
            <p:spPr>
              <a:xfrm>
                <a:off x="601514" y="3401270"/>
                <a:ext cx="236686" cy="247600"/>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 name="connsiteX0" fmla="*/ 200781 w 471499"/>
                  <a:gd name="connsiteY0" fmla="*/ 116759 h 1021762"/>
                  <a:gd name="connsiteX1" fmla="*/ 61081 w 471499"/>
                  <a:gd name="connsiteY1" fmla="*/ 396159 h 1021762"/>
                  <a:gd name="connsiteX2" fmla="*/ 3931 w 471499"/>
                  <a:gd name="connsiteY2" fmla="*/ 961309 h 1021762"/>
                  <a:gd name="connsiteX3" fmla="*/ 162681 w 471499"/>
                  <a:gd name="connsiteY3" fmla="*/ 1012109 h 1021762"/>
                  <a:gd name="connsiteX4" fmla="*/ 334131 w 471499"/>
                  <a:gd name="connsiteY4" fmla="*/ 1018459 h 1021762"/>
                  <a:gd name="connsiteX5" fmla="*/ 448431 w 471499"/>
                  <a:gd name="connsiteY5" fmla="*/ 974009 h 1021762"/>
                  <a:gd name="connsiteX6" fmla="*/ 448431 w 471499"/>
                  <a:gd name="connsiteY6" fmla="*/ 974009 h 1021762"/>
                  <a:gd name="connsiteX7" fmla="*/ 467481 w 471499"/>
                  <a:gd name="connsiteY7" fmla="*/ 459659 h 1021762"/>
                  <a:gd name="connsiteX8" fmla="*/ 359531 w 471499"/>
                  <a:gd name="connsiteY8" fmla="*/ 180259 h 1021762"/>
                  <a:gd name="connsiteX9" fmla="*/ 276981 w 471499"/>
                  <a:gd name="connsiteY9" fmla="*/ 21509 h 1021762"/>
                  <a:gd name="connsiteX10" fmla="*/ 276981 w 471499"/>
                  <a:gd name="connsiteY10" fmla="*/ 15159 h 1021762"/>
                  <a:gd name="connsiteX11" fmla="*/ 200781 w 471499"/>
                  <a:gd name="connsiteY11" fmla="*/ 116759 h 1021762"/>
                  <a:gd name="connsiteX0" fmla="*/ 140149 w 410867"/>
                  <a:gd name="connsiteY0" fmla="*/ 116759 h 1061447"/>
                  <a:gd name="connsiteX1" fmla="*/ 449 w 410867"/>
                  <a:gd name="connsiteY1" fmla="*/ 396159 h 1061447"/>
                  <a:gd name="connsiteX2" fmla="*/ 102049 w 410867"/>
                  <a:gd name="connsiteY2" fmla="*/ 1012109 h 1061447"/>
                  <a:gd name="connsiteX3" fmla="*/ 273499 w 410867"/>
                  <a:gd name="connsiteY3" fmla="*/ 1018459 h 1061447"/>
                  <a:gd name="connsiteX4" fmla="*/ 387799 w 410867"/>
                  <a:gd name="connsiteY4" fmla="*/ 974009 h 1061447"/>
                  <a:gd name="connsiteX5" fmla="*/ 387799 w 410867"/>
                  <a:gd name="connsiteY5" fmla="*/ 974009 h 1061447"/>
                  <a:gd name="connsiteX6" fmla="*/ 406849 w 410867"/>
                  <a:gd name="connsiteY6" fmla="*/ 459659 h 1061447"/>
                  <a:gd name="connsiteX7" fmla="*/ 298899 w 410867"/>
                  <a:gd name="connsiteY7" fmla="*/ 180259 h 1061447"/>
                  <a:gd name="connsiteX8" fmla="*/ 216349 w 410867"/>
                  <a:gd name="connsiteY8" fmla="*/ 21509 h 1061447"/>
                  <a:gd name="connsiteX9" fmla="*/ 216349 w 410867"/>
                  <a:gd name="connsiteY9" fmla="*/ 15159 h 1061447"/>
                  <a:gd name="connsiteX10" fmla="*/ 140149 w 410867"/>
                  <a:gd name="connsiteY10" fmla="*/ 116759 h 1061447"/>
                  <a:gd name="connsiteX0" fmla="*/ 142311 w 413029"/>
                  <a:gd name="connsiteY0" fmla="*/ 116759 h 1052153"/>
                  <a:gd name="connsiteX1" fmla="*/ 2611 w 413029"/>
                  <a:gd name="connsiteY1" fmla="*/ 396159 h 1052153"/>
                  <a:gd name="connsiteX2" fmla="*/ 275661 w 413029"/>
                  <a:gd name="connsiteY2" fmla="*/ 1018459 h 1052153"/>
                  <a:gd name="connsiteX3" fmla="*/ 389961 w 413029"/>
                  <a:gd name="connsiteY3" fmla="*/ 974009 h 1052153"/>
                  <a:gd name="connsiteX4" fmla="*/ 389961 w 413029"/>
                  <a:gd name="connsiteY4" fmla="*/ 974009 h 1052153"/>
                  <a:gd name="connsiteX5" fmla="*/ 409011 w 413029"/>
                  <a:gd name="connsiteY5" fmla="*/ 459659 h 1052153"/>
                  <a:gd name="connsiteX6" fmla="*/ 301061 w 413029"/>
                  <a:gd name="connsiteY6" fmla="*/ 180259 h 1052153"/>
                  <a:gd name="connsiteX7" fmla="*/ 218511 w 413029"/>
                  <a:gd name="connsiteY7" fmla="*/ 21509 h 1052153"/>
                  <a:gd name="connsiteX8" fmla="*/ 218511 w 413029"/>
                  <a:gd name="connsiteY8" fmla="*/ 15159 h 1052153"/>
                  <a:gd name="connsiteX9" fmla="*/ 142311 w 413029"/>
                  <a:gd name="connsiteY9" fmla="*/ 116759 h 1052153"/>
                  <a:gd name="connsiteX0" fmla="*/ 147025 w 417743"/>
                  <a:gd name="connsiteY0" fmla="*/ 116759 h 974009"/>
                  <a:gd name="connsiteX1" fmla="*/ 7325 w 417743"/>
                  <a:gd name="connsiteY1" fmla="*/ 396159 h 974009"/>
                  <a:gd name="connsiteX2" fmla="*/ 394675 w 417743"/>
                  <a:gd name="connsiteY2" fmla="*/ 974009 h 974009"/>
                  <a:gd name="connsiteX3" fmla="*/ 394675 w 417743"/>
                  <a:gd name="connsiteY3" fmla="*/ 974009 h 974009"/>
                  <a:gd name="connsiteX4" fmla="*/ 413725 w 417743"/>
                  <a:gd name="connsiteY4" fmla="*/ 459659 h 974009"/>
                  <a:gd name="connsiteX5" fmla="*/ 305775 w 417743"/>
                  <a:gd name="connsiteY5" fmla="*/ 180259 h 974009"/>
                  <a:gd name="connsiteX6" fmla="*/ 223225 w 417743"/>
                  <a:gd name="connsiteY6" fmla="*/ 21509 h 974009"/>
                  <a:gd name="connsiteX7" fmla="*/ 223225 w 417743"/>
                  <a:gd name="connsiteY7" fmla="*/ 15159 h 974009"/>
                  <a:gd name="connsiteX8" fmla="*/ 147025 w 417743"/>
                  <a:gd name="connsiteY8" fmla="*/ 116759 h 974009"/>
                  <a:gd name="connsiteX0" fmla="*/ 147025 w 413725"/>
                  <a:gd name="connsiteY0" fmla="*/ 116759 h 974009"/>
                  <a:gd name="connsiteX1" fmla="*/ 7325 w 413725"/>
                  <a:gd name="connsiteY1" fmla="*/ 396159 h 974009"/>
                  <a:gd name="connsiteX2" fmla="*/ 394675 w 413725"/>
                  <a:gd name="connsiteY2" fmla="*/ 974009 h 974009"/>
                  <a:gd name="connsiteX3" fmla="*/ 413725 w 413725"/>
                  <a:gd name="connsiteY3" fmla="*/ 459659 h 974009"/>
                  <a:gd name="connsiteX4" fmla="*/ 305775 w 413725"/>
                  <a:gd name="connsiteY4" fmla="*/ 180259 h 974009"/>
                  <a:gd name="connsiteX5" fmla="*/ 223225 w 413725"/>
                  <a:gd name="connsiteY5" fmla="*/ 21509 h 974009"/>
                  <a:gd name="connsiteX6" fmla="*/ 223225 w 413725"/>
                  <a:gd name="connsiteY6" fmla="*/ 15159 h 974009"/>
                  <a:gd name="connsiteX7" fmla="*/ 147025 w 413725"/>
                  <a:gd name="connsiteY7" fmla="*/ 116759 h 974009"/>
                  <a:gd name="connsiteX0" fmla="*/ 147940 w 426130"/>
                  <a:gd name="connsiteY0" fmla="*/ 116759 h 472961"/>
                  <a:gd name="connsiteX1" fmla="*/ 8240 w 426130"/>
                  <a:gd name="connsiteY1" fmla="*/ 396159 h 472961"/>
                  <a:gd name="connsiteX2" fmla="*/ 414640 w 426130"/>
                  <a:gd name="connsiteY2" fmla="*/ 459659 h 472961"/>
                  <a:gd name="connsiteX3" fmla="*/ 306690 w 426130"/>
                  <a:gd name="connsiteY3" fmla="*/ 180259 h 472961"/>
                  <a:gd name="connsiteX4" fmla="*/ 224140 w 426130"/>
                  <a:gd name="connsiteY4" fmla="*/ 21509 h 472961"/>
                  <a:gd name="connsiteX5" fmla="*/ 224140 w 426130"/>
                  <a:gd name="connsiteY5" fmla="*/ 15159 h 472961"/>
                  <a:gd name="connsiteX6" fmla="*/ 147940 w 426130"/>
                  <a:gd name="connsiteY6" fmla="*/ 116759 h 472961"/>
                  <a:gd name="connsiteX0" fmla="*/ 145018 w 365239"/>
                  <a:gd name="connsiteY0" fmla="*/ 116759 h 418692"/>
                  <a:gd name="connsiteX1" fmla="*/ 5318 w 365239"/>
                  <a:gd name="connsiteY1" fmla="*/ 396159 h 418692"/>
                  <a:gd name="connsiteX2" fmla="*/ 348218 w 365239"/>
                  <a:gd name="connsiteY2" fmla="*/ 377109 h 418692"/>
                  <a:gd name="connsiteX3" fmla="*/ 303768 w 365239"/>
                  <a:gd name="connsiteY3" fmla="*/ 180259 h 418692"/>
                  <a:gd name="connsiteX4" fmla="*/ 221218 w 365239"/>
                  <a:gd name="connsiteY4" fmla="*/ 21509 h 418692"/>
                  <a:gd name="connsiteX5" fmla="*/ 221218 w 365239"/>
                  <a:gd name="connsiteY5" fmla="*/ 15159 h 418692"/>
                  <a:gd name="connsiteX6" fmla="*/ 145018 w 365239"/>
                  <a:gd name="connsiteY6" fmla="*/ 116759 h 418692"/>
                  <a:gd name="connsiteX0" fmla="*/ 102138 w 319276"/>
                  <a:gd name="connsiteY0" fmla="*/ 116759 h 398745"/>
                  <a:gd name="connsiteX1" fmla="*/ 6888 w 319276"/>
                  <a:gd name="connsiteY1" fmla="*/ 364409 h 398745"/>
                  <a:gd name="connsiteX2" fmla="*/ 305338 w 319276"/>
                  <a:gd name="connsiteY2" fmla="*/ 377109 h 398745"/>
                  <a:gd name="connsiteX3" fmla="*/ 260888 w 319276"/>
                  <a:gd name="connsiteY3" fmla="*/ 180259 h 398745"/>
                  <a:gd name="connsiteX4" fmla="*/ 178338 w 319276"/>
                  <a:gd name="connsiteY4" fmla="*/ 21509 h 398745"/>
                  <a:gd name="connsiteX5" fmla="*/ 178338 w 319276"/>
                  <a:gd name="connsiteY5" fmla="*/ 15159 h 398745"/>
                  <a:gd name="connsiteX6" fmla="*/ 102138 w 319276"/>
                  <a:gd name="connsiteY6" fmla="*/ 116759 h 39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6" h="398745">
                    <a:moveTo>
                      <a:pt x="102138" y="116759"/>
                    </a:moveTo>
                    <a:cubicBezTo>
                      <a:pt x="73563" y="174967"/>
                      <a:pt x="-26979" y="321017"/>
                      <a:pt x="6888" y="364409"/>
                    </a:cubicBezTo>
                    <a:cubicBezTo>
                      <a:pt x="40755" y="407801"/>
                      <a:pt x="263005" y="407801"/>
                      <a:pt x="305338" y="377109"/>
                    </a:cubicBezTo>
                    <a:cubicBezTo>
                      <a:pt x="347671" y="346417"/>
                      <a:pt x="282055" y="239526"/>
                      <a:pt x="260888" y="180259"/>
                    </a:cubicBezTo>
                    <a:cubicBezTo>
                      <a:pt x="239721" y="120992"/>
                      <a:pt x="178338" y="21509"/>
                      <a:pt x="178338" y="21509"/>
                    </a:cubicBezTo>
                    <a:cubicBezTo>
                      <a:pt x="164580" y="-6008"/>
                      <a:pt x="193155" y="-6008"/>
                      <a:pt x="178338" y="15159"/>
                    </a:cubicBezTo>
                    <a:cubicBezTo>
                      <a:pt x="163521" y="36326"/>
                      <a:pt x="130713" y="58551"/>
                      <a:pt x="102138" y="116759"/>
                    </a:cubicBezTo>
                    <a:close/>
                  </a:path>
                </a:pathLst>
              </a:custGeom>
              <a:solidFill>
                <a:sysClr val="window" lastClr="FFFFFF">
                  <a:lumMod val="85000"/>
                </a:sysClr>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50" name="Freeform: Shape 49">
              <a:extLst>
                <a:ext uri="{FF2B5EF4-FFF2-40B4-BE49-F238E27FC236}">
                  <a16:creationId xmlns:a16="http://schemas.microsoft.com/office/drawing/2014/main" id="{E3421FAA-1876-AF9C-6E10-FBD25AA6ACE7}"/>
                </a:ext>
              </a:extLst>
            </p:cNvPr>
            <p:cNvSpPr/>
            <p:nvPr/>
          </p:nvSpPr>
          <p:spPr>
            <a:xfrm>
              <a:off x="5770548" y="3468743"/>
              <a:ext cx="606271" cy="376901"/>
            </a:xfrm>
            <a:custGeom>
              <a:avLst/>
              <a:gdLst>
                <a:gd name="connsiteX0" fmla="*/ 261684 w 769684"/>
                <a:gd name="connsiteY0" fmla="*/ 0 h 522016"/>
                <a:gd name="connsiteX1" fmla="*/ 350584 w 769684"/>
                <a:gd name="connsiteY1" fmla="*/ 107950 h 522016"/>
                <a:gd name="connsiteX2" fmla="*/ 420434 w 769684"/>
                <a:gd name="connsiteY2" fmla="*/ 165100 h 522016"/>
                <a:gd name="connsiteX3" fmla="*/ 515684 w 769684"/>
                <a:gd name="connsiteY3" fmla="*/ 190500 h 522016"/>
                <a:gd name="connsiteX4" fmla="*/ 623634 w 769684"/>
                <a:gd name="connsiteY4" fmla="*/ 190500 h 522016"/>
                <a:gd name="connsiteX5" fmla="*/ 610934 w 769684"/>
                <a:gd name="connsiteY5" fmla="*/ 222250 h 522016"/>
                <a:gd name="connsiteX6" fmla="*/ 636334 w 769684"/>
                <a:gd name="connsiteY6" fmla="*/ 311150 h 522016"/>
                <a:gd name="connsiteX7" fmla="*/ 769684 w 769684"/>
                <a:gd name="connsiteY7" fmla="*/ 469900 h 522016"/>
                <a:gd name="connsiteX8" fmla="*/ 769684 w 769684"/>
                <a:gd name="connsiteY8" fmla="*/ 469900 h 522016"/>
                <a:gd name="connsiteX9" fmla="*/ 680784 w 769684"/>
                <a:gd name="connsiteY9" fmla="*/ 514350 h 522016"/>
                <a:gd name="connsiteX10" fmla="*/ 528384 w 769684"/>
                <a:gd name="connsiteY10" fmla="*/ 514350 h 522016"/>
                <a:gd name="connsiteX11" fmla="*/ 496634 w 769684"/>
                <a:gd name="connsiteY11" fmla="*/ 438150 h 522016"/>
                <a:gd name="connsiteX12" fmla="*/ 483934 w 769684"/>
                <a:gd name="connsiteY12" fmla="*/ 330200 h 522016"/>
                <a:gd name="connsiteX13" fmla="*/ 502984 w 769684"/>
                <a:gd name="connsiteY13" fmla="*/ 463550 h 522016"/>
                <a:gd name="connsiteX14" fmla="*/ 490284 w 769684"/>
                <a:gd name="connsiteY14" fmla="*/ 514350 h 522016"/>
                <a:gd name="connsiteX15" fmla="*/ 375984 w 769684"/>
                <a:gd name="connsiteY15" fmla="*/ 514350 h 522016"/>
                <a:gd name="connsiteX16" fmla="*/ 236284 w 769684"/>
                <a:gd name="connsiteY16" fmla="*/ 457200 h 522016"/>
                <a:gd name="connsiteX17" fmla="*/ 306134 w 769684"/>
                <a:gd name="connsiteY17" fmla="*/ 374650 h 522016"/>
                <a:gd name="connsiteX18" fmla="*/ 325184 w 769684"/>
                <a:gd name="connsiteY18" fmla="*/ 298450 h 522016"/>
                <a:gd name="connsiteX19" fmla="*/ 268034 w 769684"/>
                <a:gd name="connsiteY19" fmla="*/ 406400 h 522016"/>
                <a:gd name="connsiteX20" fmla="*/ 217234 w 769684"/>
                <a:gd name="connsiteY20" fmla="*/ 469900 h 522016"/>
                <a:gd name="connsiteX21" fmla="*/ 96584 w 769684"/>
                <a:gd name="connsiteY21" fmla="*/ 450850 h 522016"/>
                <a:gd name="connsiteX22" fmla="*/ 1334 w 769684"/>
                <a:gd name="connsiteY22" fmla="*/ 323850 h 522016"/>
                <a:gd name="connsiteX23" fmla="*/ 52134 w 769684"/>
                <a:gd name="connsiteY23" fmla="*/ 266700 h 522016"/>
                <a:gd name="connsiteX24" fmla="*/ 204534 w 769684"/>
                <a:gd name="connsiteY24" fmla="*/ 222250 h 522016"/>
                <a:gd name="connsiteX25" fmla="*/ 217234 w 769684"/>
                <a:gd name="connsiteY25" fmla="*/ 107950 h 522016"/>
                <a:gd name="connsiteX26" fmla="*/ 261684 w 769684"/>
                <a:gd name="connsiteY26" fmla="*/ 0 h 522016"/>
                <a:gd name="connsiteX0" fmla="*/ 268034 w 769684"/>
                <a:gd name="connsiteY0" fmla="*/ 0 h 477566"/>
                <a:gd name="connsiteX1" fmla="*/ 350584 w 769684"/>
                <a:gd name="connsiteY1" fmla="*/ 63500 h 477566"/>
                <a:gd name="connsiteX2" fmla="*/ 420434 w 769684"/>
                <a:gd name="connsiteY2" fmla="*/ 120650 h 477566"/>
                <a:gd name="connsiteX3" fmla="*/ 515684 w 769684"/>
                <a:gd name="connsiteY3" fmla="*/ 146050 h 477566"/>
                <a:gd name="connsiteX4" fmla="*/ 623634 w 769684"/>
                <a:gd name="connsiteY4" fmla="*/ 146050 h 477566"/>
                <a:gd name="connsiteX5" fmla="*/ 610934 w 769684"/>
                <a:gd name="connsiteY5" fmla="*/ 177800 h 477566"/>
                <a:gd name="connsiteX6" fmla="*/ 636334 w 769684"/>
                <a:gd name="connsiteY6" fmla="*/ 266700 h 477566"/>
                <a:gd name="connsiteX7" fmla="*/ 769684 w 769684"/>
                <a:gd name="connsiteY7" fmla="*/ 425450 h 477566"/>
                <a:gd name="connsiteX8" fmla="*/ 769684 w 769684"/>
                <a:gd name="connsiteY8" fmla="*/ 425450 h 477566"/>
                <a:gd name="connsiteX9" fmla="*/ 680784 w 769684"/>
                <a:gd name="connsiteY9" fmla="*/ 469900 h 477566"/>
                <a:gd name="connsiteX10" fmla="*/ 528384 w 769684"/>
                <a:gd name="connsiteY10" fmla="*/ 469900 h 477566"/>
                <a:gd name="connsiteX11" fmla="*/ 496634 w 769684"/>
                <a:gd name="connsiteY11" fmla="*/ 393700 h 477566"/>
                <a:gd name="connsiteX12" fmla="*/ 483934 w 769684"/>
                <a:gd name="connsiteY12" fmla="*/ 285750 h 477566"/>
                <a:gd name="connsiteX13" fmla="*/ 502984 w 769684"/>
                <a:gd name="connsiteY13" fmla="*/ 419100 h 477566"/>
                <a:gd name="connsiteX14" fmla="*/ 490284 w 769684"/>
                <a:gd name="connsiteY14" fmla="*/ 469900 h 477566"/>
                <a:gd name="connsiteX15" fmla="*/ 375984 w 769684"/>
                <a:gd name="connsiteY15" fmla="*/ 469900 h 477566"/>
                <a:gd name="connsiteX16" fmla="*/ 236284 w 769684"/>
                <a:gd name="connsiteY16" fmla="*/ 412750 h 477566"/>
                <a:gd name="connsiteX17" fmla="*/ 306134 w 769684"/>
                <a:gd name="connsiteY17" fmla="*/ 330200 h 477566"/>
                <a:gd name="connsiteX18" fmla="*/ 325184 w 769684"/>
                <a:gd name="connsiteY18" fmla="*/ 254000 h 477566"/>
                <a:gd name="connsiteX19" fmla="*/ 268034 w 769684"/>
                <a:gd name="connsiteY19" fmla="*/ 361950 h 477566"/>
                <a:gd name="connsiteX20" fmla="*/ 217234 w 769684"/>
                <a:gd name="connsiteY20" fmla="*/ 425450 h 477566"/>
                <a:gd name="connsiteX21" fmla="*/ 96584 w 769684"/>
                <a:gd name="connsiteY21" fmla="*/ 406400 h 477566"/>
                <a:gd name="connsiteX22" fmla="*/ 1334 w 769684"/>
                <a:gd name="connsiteY22" fmla="*/ 279400 h 477566"/>
                <a:gd name="connsiteX23" fmla="*/ 52134 w 769684"/>
                <a:gd name="connsiteY23" fmla="*/ 222250 h 477566"/>
                <a:gd name="connsiteX24" fmla="*/ 204534 w 769684"/>
                <a:gd name="connsiteY24" fmla="*/ 177800 h 477566"/>
                <a:gd name="connsiteX25" fmla="*/ 217234 w 769684"/>
                <a:gd name="connsiteY25" fmla="*/ 63500 h 477566"/>
                <a:gd name="connsiteX26" fmla="*/ 268034 w 769684"/>
                <a:gd name="connsiteY26" fmla="*/ 0 h 477566"/>
                <a:gd name="connsiteX0" fmla="*/ 268034 w 769684"/>
                <a:gd name="connsiteY0" fmla="*/ 925 h 478491"/>
                <a:gd name="connsiteX1" fmla="*/ 350584 w 769684"/>
                <a:gd name="connsiteY1" fmla="*/ 64425 h 478491"/>
                <a:gd name="connsiteX2" fmla="*/ 420434 w 769684"/>
                <a:gd name="connsiteY2" fmla="*/ 121575 h 478491"/>
                <a:gd name="connsiteX3" fmla="*/ 515684 w 769684"/>
                <a:gd name="connsiteY3" fmla="*/ 146975 h 478491"/>
                <a:gd name="connsiteX4" fmla="*/ 623634 w 769684"/>
                <a:gd name="connsiteY4" fmla="*/ 146975 h 478491"/>
                <a:gd name="connsiteX5" fmla="*/ 610934 w 769684"/>
                <a:gd name="connsiteY5" fmla="*/ 178725 h 478491"/>
                <a:gd name="connsiteX6" fmla="*/ 636334 w 769684"/>
                <a:gd name="connsiteY6" fmla="*/ 267625 h 478491"/>
                <a:gd name="connsiteX7" fmla="*/ 769684 w 769684"/>
                <a:gd name="connsiteY7" fmla="*/ 426375 h 478491"/>
                <a:gd name="connsiteX8" fmla="*/ 769684 w 769684"/>
                <a:gd name="connsiteY8" fmla="*/ 426375 h 478491"/>
                <a:gd name="connsiteX9" fmla="*/ 680784 w 769684"/>
                <a:gd name="connsiteY9" fmla="*/ 470825 h 478491"/>
                <a:gd name="connsiteX10" fmla="*/ 528384 w 769684"/>
                <a:gd name="connsiteY10" fmla="*/ 470825 h 478491"/>
                <a:gd name="connsiteX11" fmla="*/ 496634 w 769684"/>
                <a:gd name="connsiteY11" fmla="*/ 394625 h 478491"/>
                <a:gd name="connsiteX12" fmla="*/ 483934 w 769684"/>
                <a:gd name="connsiteY12" fmla="*/ 286675 h 478491"/>
                <a:gd name="connsiteX13" fmla="*/ 502984 w 769684"/>
                <a:gd name="connsiteY13" fmla="*/ 420025 h 478491"/>
                <a:gd name="connsiteX14" fmla="*/ 490284 w 769684"/>
                <a:gd name="connsiteY14" fmla="*/ 470825 h 478491"/>
                <a:gd name="connsiteX15" fmla="*/ 375984 w 769684"/>
                <a:gd name="connsiteY15" fmla="*/ 470825 h 478491"/>
                <a:gd name="connsiteX16" fmla="*/ 236284 w 769684"/>
                <a:gd name="connsiteY16" fmla="*/ 413675 h 478491"/>
                <a:gd name="connsiteX17" fmla="*/ 306134 w 769684"/>
                <a:gd name="connsiteY17" fmla="*/ 331125 h 478491"/>
                <a:gd name="connsiteX18" fmla="*/ 325184 w 769684"/>
                <a:gd name="connsiteY18" fmla="*/ 254925 h 478491"/>
                <a:gd name="connsiteX19" fmla="*/ 268034 w 769684"/>
                <a:gd name="connsiteY19" fmla="*/ 362875 h 478491"/>
                <a:gd name="connsiteX20" fmla="*/ 217234 w 769684"/>
                <a:gd name="connsiteY20" fmla="*/ 426375 h 478491"/>
                <a:gd name="connsiteX21" fmla="*/ 96584 w 769684"/>
                <a:gd name="connsiteY21" fmla="*/ 407325 h 478491"/>
                <a:gd name="connsiteX22" fmla="*/ 1334 w 769684"/>
                <a:gd name="connsiteY22" fmla="*/ 280325 h 478491"/>
                <a:gd name="connsiteX23" fmla="*/ 52134 w 769684"/>
                <a:gd name="connsiteY23" fmla="*/ 223175 h 478491"/>
                <a:gd name="connsiteX24" fmla="*/ 204534 w 769684"/>
                <a:gd name="connsiteY24" fmla="*/ 178725 h 478491"/>
                <a:gd name="connsiteX25" fmla="*/ 248984 w 769684"/>
                <a:gd name="connsiteY25" fmla="*/ 115225 h 478491"/>
                <a:gd name="connsiteX26" fmla="*/ 268034 w 769684"/>
                <a:gd name="connsiteY26" fmla="*/ 925 h 4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9684" h="478491">
                  <a:moveTo>
                    <a:pt x="268034" y="925"/>
                  </a:moveTo>
                  <a:cubicBezTo>
                    <a:pt x="284967" y="-7542"/>
                    <a:pt x="325184" y="44317"/>
                    <a:pt x="350584" y="64425"/>
                  </a:cubicBezTo>
                  <a:cubicBezTo>
                    <a:pt x="375984" y="84533"/>
                    <a:pt x="392917" y="107817"/>
                    <a:pt x="420434" y="121575"/>
                  </a:cubicBezTo>
                  <a:cubicBezTo>
                    <a:pt x="447951" y="135333"/>
                    <a:pt x="481817" y="142742"/>
                    <a:pt x="515684" y="146975"/>
                  </a:cubicBezTo>
                  <a:cubicBezTo>
                    <a:pt x="549551" y="151208"/>
                    <a:pt x="607759" y="141683"/>
                    <a:pt x="623634" y="146975"/>
                  </a:cubicBezTo>
                  <a:cubicBezTo>
                    <a:pt x="639509" y="152267"/>
                    <a:pt x="608817" y="158617"/>
                    <a:pt x="610934" y="178725"/>
                  </a:cubicBezTo>
                  <a:cubicBezTo>
                    <a:pt x="613051" y="198833"/>
                    <a:pt x="609876" y="226350"/>
                    <a:pt x="636334" y="267625"/>
                  </a:cubicBezTo>
                  <a:cubicBezTo>
                    <a:pt x="662792" y="308900"/>
                    <a:pt x="769684" y="426375"/>
                    <a:pt x="769684" y="426375"/>
                  </a:cubicBezTo>
                  <a:lnTo>
                    <a:pt x="769684" y="426375"/>
                  </a:lnTo>
                  <a:cubicBezTo>
                    <a:pt x="754867" y="433783"/>
                    <a:pt x="721001" y="463417"/>
                    <a:pt x="680784" y="470825"/>
                  </a:cubicBezTo>
                  <a:cubicBezTo>
                    <a:pt x="640567" y="478233"/>
                    <a:pt x="559076" y="483525"/>
                    <a:pt x="528384" y="470825"/>
                  </a:cubicBezTo>
                  <a:cubicBezTo>
                    <a:pt x="497692" y="458125"/>
                    <a:pt x="504042" y="425317"/>
                    <a:pt x="496634" y="394625"/>
                  </a:cubicBezTo>
                  <a:cubicBezTo>
                    <a:pt x="489226" y="363933"/>
                    <a:pt x="482876" y="282442"/>
                    <a:pt x="483934" y="286675"/>
                  </a:cubicBezTo>
                  <a:cubicBezTo>
                    <a:pt x="484992" y="290908"/>
                    <a:pt x="501926" y="389333"/>
                    <a:pt x="502984" y="420025"/>
                  </a:cubicBezTo>
                  <a:cubicBezTo>
                    <a:pt x="504042" y="450717"/>
                    <a:pt x="511451" y="462358"/>
                    <a:pt x="490284" y="470825"/>
                  </a:cubicBezTo>
                  <a:cubicBezTo>
                    <a:pt x="469117" y="479292"/>
                    <a:pt x="418317" y="480350"/>
                    <a:pt x="375984" y="470825"/>
                  </a:cubicBezTo>
                  <a:cubicBezTo>
                    <a:pt x="333651" y="461300"/>
                    <a:pt x="247926" y="436958"/>
                    <a:pt x="236284" y="413675"/>
                  </a:cubicBezTo>
                  <a:cubicBezTo>
                    <a:pt x="224642" y="390392"/>
                    <a:pt x="291317" y="357583"/>
                    <a:pt x="306134" y="331125"/>
                  </a:cubicBezTo>
                  <a:cubicBezTo>
                    <a:pt x="320951" y="304667"/>
                    <a:pt x="331534" y="249633"/>
                    <a:pt x="325184" y="254925"/>
                  </a:cubicBezTo>
                  <a:cubicBezTo>
                    <a:pt x="318834" y="260217"/>
                    <a:pt x="286026" y="334300"/>
                    <a:pt x="268034" y="362875"/>
                  </a:cubicBezTo>
                  <a:cubicBezTo>
                    <a:pt x="250042" y="391450"/>
                    <a:pt x="245809" y="418967"/>
                    <a:pt x="217234" y="426375"/>
                  </a:cubicBezTo>
                  <a:cubicBezTo>
                    <a:pt x="188659" y="433783"/>
                    <a:pt x="132567" y="431667"/>
                    <a:pt x="96584" y="407325"/>
                  </a:cubicBezTo>
                  <a:cubicBezTo>
                    <a:pt x="60601" y="382983"/>
                    <a:pt x="8742" y="311017"/>
                    <a:pt x="1334" y="280325"/>
                  </a:cubicBezTo>
                  <a:cubicBezTo>
                    <a:pt x="-6074" y="249633"/>
                    <a:pt x="18267" y="240108"/>
                    <a:pt x="52134" y="223175"/>
                  </a:cubicBezTo>
                  <a:cubicBezTo>
                    <a:pt x="86001" y="206242"/>
                    <a:pt x="177017" y="205183"/>
                    <a:pt x="204534" y="178725"/>
                  </a:cubicBezTo>
                  <a:cubicBezTo>
                    <a:pt x="232051" y="152267"/>
                    <a:pt x="238401" y="144858"/>
                    <a:pt x="248984" y="115225"/>
                  </a:cubicBezTo>
                  <a:cubicBezTo>
                    <a:pt x="259567" y="85592"/>
                    <a:pt x="251101" y="9392"/>
                    <a:pt x="268034" y="925"/>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 name="Freeform: Shape 50">
              <a:extLst>
                <a:ext uri="{FF2B5EF4-FFF2-40B4-BE49-F238E27FC236}">
                  <a16:creationId xmlns:a16="http://schemas.microsoft.com/office/drawing/2014/main" id="{351D62C4-2C9D-8C2E-53D8-3D0161A9B041}"/>
                </a:ext>
              </a:extLst>
            </p:cNvPr>
            <p:cNvSpPr/>
            <p:nvPr/>
          </p:nvSpPr>
          <p:spPr>
            <a:xfrm rot="21310446" flipH="1">
              <a:off x="5822384" y="4246658"/>
              <a:ext cx="216950" cy="119595"/>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2" name="Freeform: Shape 51">
              <a:extLst>
                <a:ext uri="{FF2B5EF4-FFF2-40B4-BE49-F238E27FC236}">
                  <a16:creationId xmlns:a16="http://schemas.microsoft.com/office/drawing/2014/main" id="{508F2696-7D3B-791B-F689-E7845F0783C6}"/>
                </a:ext>
              </a:extLst>
            </p:cNvPr>
            <p:cNvSpPr/>
            <p:nvPr/>
          </p:nvSpPr>
          <p:spPr>
            <a:xfrm rot="20379232">
              <a:off x="6171281" y="4287297"/>
              <a:ext cx="225130" cy="14382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75" name="Group 74">
            <a:extLst>
              <a:ext uri="{FF2B5EF4-FFF2-40B4-BE49-F238E27FC236}">
                <a16:creationId xmlns:a16="http://schemas.microsoft.com/office/drawing/2014/main" id="{96414FC1-DB12-EB87-CE92-DB9029C7B294}"/>
              </a:ext>
            </a:extLst>
          </p:cNvPr>
          <p:cNvGrpSpPr/>
          <p:nvPr/>
        </p:nvGrpSpPr>
        <p:grpSpPr>
          <a:xfrm>
            <a:off x="6542176" y="3034200"/>
            <a:ext cx="866762" cy="1456033"/>
            <a:chOff x="7238999" y="3062053"/>
            <a:chExt cx="1144929" cy="1923314"/>
          </a:xfrm>
        </p:grpSpPr>
        <p:grpSp>
          <p:nvGrpSpPr>
            <p:cNvPr id="76" name="Group 75">
              <a:extLst>
                <a:ext uri="{FF2B5EF4-FFF2-40B4-BE49-F238E27FC236}">
                  <a16:creationId xmlns:a16="http://schemas.microsoft.com/office/drawing/2014/main" id="{1964D696-1282-3B74-4C84-532262998257}"/>
                </a:ext>
              </a:extLst>
            </p:cNvPr>
            <p:cNvGrpSpPr/>
            <p:nvPr/>
          </p:nvGrpSpPr>
          <p:grpSpPr>
            <a:xfrm flipH="1">
              <a:off x="7238999" y="3062053"/>
              <a:ext cx="1144929" cy="1923314"/>
              <a:chOff x="923552" y="3236361"/>
              <a:chExt cx="1815420" cy="3063867"/>
            </a:xfrm>
          </p:grpSpPr>
          <p:sp>
            <p:nvSpPr>
              <p:cNvPr id="83" name="Freeform: Shape 82">
                <a:extLst>
                  <a:ext uri="{FF2B5EF4-FFF2-40B4-BE49-F238E27FC236}">
                    <a16:creationId xmlns:a16="http://schemas.microsoft.com/office/drawing/2014/main" id="{88C46D3F-CA43-66EA-BE3F-A0323188FD11}"/>
                  </a:ext>
                </a:extLst>
              </p:cNvPr>
              <p:cNvSpPr/>
              <p:nvPr/>
            </p:nvSpPr>
            <p:spPr>
              <a:xfrm>
                <a:off x="1073020" y="4002833"/>
                <a:ext cx="1464907" cy="671950"/>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907" h="671950">
                    <a:moveTo>
                      <a:pt x="0" y="0"/>
                    </a:moveTo>
                    <a:cubicBezTo>
                      <a:pt x="29547" y="87085"/>
                      <a:pt x="59095" y="174171"/>
                      <a:pt x="93307" y="251926"/>
                    </a:cubicBezTo>
                    <a:cubicBezTo>
                      <a:pt x="127519" y="329681"/>
                      <a:pt x="122854" y="398105"/>
                      <a:pt x="205274" y="466530"/>
                    </a:cubicBezTo>
                    <a:cubicBezTo>
                      <a:pt x="287694" y="534955"/>
                      <a:pt x="452535" y="636036"/>
                      <a:pt x="587829" y="662473"/>
                    </a:cubicBezTo>
                    <a:cubicBezTo>
                      <a:pt x="723123" y="688910"/>
                      <a:pt x="920621" y="654698"/>
                      <a:pt x="1017037" y="625151"/>
                    </a:cubicBezTo>
                    <a:cubicBezTo>
                      <a:pt x="1113453" y="595604"/>
                      <a:pt x="1094792" y="531844"/>
                      <a:pt x="1166327" y="485191"/>
                    </a:cubicBezTo>
                    <a:cubicBezTo>
                      <a:pt x="1237862" y="438538"/>
                      <a:pt x="1446245" y="345232"/>
                      <a:pt x="1446245" y="345232"/>
                    </a:cubicBezTo>
                    <a:cubicBezTo>
                      <a:pt x="1488233" y="320351"/>
                      <a:pt x="1415143" y="335902"/>
                      <a:pt x="1418253" y="335902"/>
                    </a:cubicBezTo>
                    <a:cubicBezTo>
                      <a:pt x="1421363" y="335902"/>
                      <a:pt x="1443135" y="340567"/>
                      <a:pt x="1464907" y="345232"/>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4" name="Freeform: Shape 83">
                <a:extLst>
                  <a:ext uri="{FF2B5EF4-FFF2-40B4-BE49-F238E27FC236}">
                    <a16:creationId xmlns:a16="http://schemas.microsoft.com/office/drawing/2014/main" id="{0D24694C-B39B-90FE-C15E-BF0796CAC6F6}"/>
                  </a:ext>
                </a:extLst>
              </p:cNvPr>
              <p:cNvSpPr/>
              <p:nvPr/>
            </p:nvSpPr>
            <p:spPr>
              <a:xfrm>
                <a:off x="1098943" y="5151308"/>
                <a:ext cx="756324" cy="985416"/>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18680 w 574987"/>
                  <a:gd name="connsiteY0" fmla="*/ 977407 h 977407"/>
                  <a:gd name="connsiteX1" fmla="*/ 13432 w 574987"/>
                  <a:gd name="connsiteY1" fmla="*/ 280430 h 977407"/>
                  <a:gd name="connsiteX2" fmla="*/ 349334 w 574987"/>
                  <a:gd name="connsiteY2" fmla="*/ 512 h 977407"/>
                  <a:gd name="connsiteX3" fmla="*/ 433309 w 574987"/>
                  <a:gd name="connsiteY3" fmla="*/ 224446 h 977407"/>
                  <a:gd name="connsiteX4" fmla="*/ 554607 w 574987"/>
                  <a:gd name="connsiteY4" fmla="*/ 681646 h 977407"/>
                  <a:gd name="connsiteX5" fmla="*/ 563938 w 574987"/>
                  <a:gd name="connsiteY5" fmla="*/ 756291 h 977407"/>
                  <a:gd name="connsiteX6" fmla="*/ 442640 w 574987"/>
                  <a:gd name="connsiteY6" fmla="*/ 961565 h 977407"/>
                  <a:gd name="connsiteX7" fmla="*/ 442640 w 574987"/>
                  <a:gd name="connsiteY7" fmla="*/ 961565 h 977407"/>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7" fmla="*/ 487262 w 619609"/>
                  <a:gd name="connsiteY7" fmla="*/ 969477 h 985319"/>
                  <a:gd name="connsiteX0" fmla="*/ 63302 w 715862"/>
                  <a:gd name="connsiteY0" fmla="*/ 985319 h 985319"/>
                  <a:gd name="connsiteX1" fmla="*/ 10429 w 715862"/>
                  <a:gd name="connsiteY1" fmla="*/ 512180 h 985319"/>
                  <a:gd name="connsiteX2" fmla="*/ 393956 w 715862"/>
                  <a:gd name="connsiteY2" fmla="*/ 8424 h 985319"/>
                  <a:gd name="connsiteX3" fmla="*/ 477931 w 715862"/>
                  <a:gd name="connsiteY3" fmla="*/ 232358 h 985319"/>
                  <a:gd name="connsiteX4" fmla="*/ 599229 w 715862"/>
                  <a:gd name="connsiteY4" fmla="*/ 689558 h 985319"/>
                  <a:gd name="connsiteX5" fmla="*/ 608560 w 715862"/>
                  <a:gd name="connsiteY5" fmla="*/ 764203 h 985319"/>
                  <a:gd name="connsiteX6" fmla="*/ 487262 w 715862"/>
                  <a:gd name="connsiteY6" fmla="*/ 969477 h 985319"/>
                  <a:gd name="connsiteX7" fmla="*/ 715862 w 715862"/>
                  <a:gd name="connsiteY7" fmla="*/ 955190 h 985319"/>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08560 w 663474"/>
                  <a:gd name="connsiteY5" fmla="*/ 764203 h 985319"/>
                  <a:gd name="connsiteX6" fmla="*/ 663474 w 663474"/>
                  <a:gd name="connsiteY6" fmla="*/ 964715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63474 w 663474"/>
                  <a:gd name="connsiteY5" fmla="*/ 964715 h 985319"/>
                  <a:gd name="connsiteX0" fmla="*/ 63302 w 756324"/>
                  <a:gd name="connsiteY0" fmla="*/ 985416 h 985416"/>
                  <a:gd name="connsiteX1" fmla="*/ 10429 w 756324"/>
                  <a:gd name="connsiteY1" fmla="*/ 512277 h 985416"/>
                  <a:gd name="connsiteX2" fmla="*/ 393956 w 756324"/>
                  <a:gd name="connsiteY2" fmla="*/ 8521 h 985416"/>
                  <a:gd name="connsiteX3" fmla="*/ 477931 w 756324"/>
                  <a:gd name="connsiteY3" fmla="*/ 232455 h 985416"/>
                  <a:gd name="connsiteX4" fmla="*/ 751629 w 756324"/>
                  <a:gd name="connsiteY4" fmla="*/ 703942 h 985416"/>
                  <a:gd name="connsiteX5" fmla="*/ 663474 w 756324"/>
                  <a:gd name="connsiteY5" fmla="*/ 964812 h 9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324" h="985416">
                    <a:moveTo>
                      <a:pt x="63302" y="985416"/>
                    </a:moveTo>
                    <a:cubicBezTo>
                      <a:pt x="140280" y="810467"/>
                      <a:pt x="-44680" y="675093"/>
                      <a:pt x="10429" y="512277"/>
                    </a:cubicBezTo>
                    <a:cubicBezTo>
                      <a:pt x="65538" y="349461"/>
                      <a:pt x="316039" y="55158"/>
                      <a:pt x="393956" y="8521"/>
                    </a:cubicBezTo>
                    <a:cubicBezTo>
                      <a:pt x="471873" y="-38116"/>
                      <a:pt x="418319" y="116552"/>
                      <a:pt x="477931" y="232455"/>
                    </a:cubicBezTo>
                    <a:cubicBezTo>
                      <a:pt x="537543" y="348358"/>
                      <a:pt x="720705" y="581882"/>
                      <a:pt x="751629" y="703942"/>
                    </a:cubicBezTo>
                    <a:cubicBezTo>
                      <a:pt x="782553" y="826002"/>
                      <a:pt x="650090" y="907488"/>
                      <a:pt x="663474" y="964812"/>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5" name="Freeform: Shape 84">
                <a:extLst>
                  <a:ext uri="{FF2B5EF4-FFF2-40B4-BE49-F238E27FC236}">
                    <a16:creationId xmlns:a16="http://schemas.microsoft.com/office/drawing/2014/main" id="{679BB8C3-F2D5-9C3B-4419-3AFAA8AF5A7F}"/>
                  </a:ext>
                </a:extLst>
              </p:cNvPr>
              <p:cNvSpPr/>
              <p:nvPr/>
            </p:nvSpPr>
            <p:spPr>
              <a:xfrm rot="20576888">
                <a:off x="966192" y="5029822"/>
                <a:ext cx="923730" cy="857527"/>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solidFill>
                <a:sysClr val="window" lastClr="FFFFFF">
                  <a:lumMod val="75000"/>
                </a:sys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6" name="Freeform: Shape 85">
                <a:extLst>
                  <a:ext uri="{FF2B5EF4-FFF2-40B4-BE49-F238E27FC236}">
                    <a16:creationId xmlns:a16="http://schemas.microsoft.com/office/drawing/2014/main" id="{2F6FB95C-46FE-0229-B37B-A401115A68FB}"/>
                  </a:ext>
                </a:extLst>
              </p:cNvPr>
              <p:cNvSpPr/>
              <p:nvPr/>
            </p:nvSpPr>
            <p:spPr>
              <a:xfrm>
                <a:off x="1113127" y="4277060"/>
                <a:ext cx="1141079" cy="903903"/>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964433"/>
                  <a:gd name="connsiteX1" fmla="*/ 8997 w 1147458"/>
                  <a:gd name="connsiteY1" fmla="*/ 195943 h 964433"/>
                  <a:gd name="connsiteX2" fmla="*/ 55650 w 1147458"/>
                  <a:gd name="connsiteY2" fmla="*/ 233265 h 964433"/>
                  <a:gd name="connsiteX3" fmla="*/ 214271 w 1147458"/>
                  <a:gd name="connsiteY3" fmla="*/ 354563 h 964433"/>
                  <a:gd name="connsiteX4" fmla="*/ 186279 w 1147458"/>
                  <a:gd name="connsiteY4" fmla="*/ 634482 h 964433"/>
                  <a:gd name="connsiteX5" fmla="*/ 64981 w 1147458"/>
                  <a:gd name="connsiteY5" fmla="*/ 867747 h 964433"/>
                  <a:gd name="connsiteX6" fmla="*/ 64981 w 1147458"/>
                  <a:gd name="connsiteY6" fmla="*/ 867747 h 964433"/>
                  <a:gd name="connsiteX7" fmla="*/ 260924 w 1147458"/>
                  <a:gd name="connsiteY7" fmla="*/ 839755 h 964433"/>
                  <a:gd name="connsiteX8" fmla="*/ 587495 w 1147458"/>
                  <a:gd name="connsiteY8" fmla="*/ 895739 h 964433"/>
                  <a:gd name="connsiteX9" fmla="*/ 699463 w 1147458"/>
                  <a:gd name="connsiteY9" fmla="*/ 961053 h 964433"/>
                  <a:gd name="connsiteX10" fmla="*/ 718124 w 1147458"/>
                  <a:gd name="connsiteY10" fmla="*/ 783772 h 964433"/>
                  <a:gd name="connsiteX11" fmla="*/ 876744 w 1147458"/>
                  <a:gd name="connsiteY11" fmla="*/ 606490 h 964433"/>
                  <a:gd name="connsiteX12" fmla="*/ 1091348 w 1147458"/>
                  <a:gd name="connsiteY12" fmla="*/ 494523 h 964433"/>
                  <a:gd name="connsiteX13" fmla="*/ 1147332 w 1147458"/>
                  <a:gd name="connsiteY13" fmla="*/ 513184 h 964433"/>
                  <a:gd name="connsiteX14" fmla="*/ 1082018 w 1147458"/>
                  <a:gd name="connsiteY14" fmla="*/ 354563 h 964433"/>
                  <a:gd name="connsiteX15" fmla="*/ 1091348 w 1147458"/>
                  <a:gd name="connsiteY15" fmla="*/ 223935 h 964433"/>
                  <a:gd name="connsiteX16" fmla="*/ 970050 w 1147458"/>
                  <a:gd name="connsiteY16" fmla="*/ 261257 h 964433"/>
                  <a:gd name="connsiteX17" fmla="*/ 708793 w 1147458"/>
                  <a:gd name="connsiteY17" fmla="*/ 298580 h 964433"/>
                  <a:gd name="connsiteX18" fmla="*/ 447536 w 1147458"/>
                  <a:gd name="connsiteY18" fmla="*/ 233265 h 964433"/>
                  <a:gd name="connsiteX19" fmla="*/ 260924 w 1147458"/>
                  <a:gd name="connsiteY19" fmla="*/ 27992 h 964433"/>
                  <a:gd name="connsiteX0" fmla="*/ 270254 w 1147458"/>
                  <a:gd name="connsiteY0" fmla="*/ 0 h 969032"/>
                  <a:gd name="connsiteX1" fmla="*/ 8997 w 1147458"/>
                  <a:gd name="connsiteY1" fmla="*/ 195943 h 969032"/>
                  <a:gd name="connsiteX2" fmla="*/ 55650 w 1147458"/>
                  <a:gd name="connsiteY2" fmla="*/ 233265 h 969032"/>
                  <a:gd name="connsiteX3" fmla="*/ 214271 w 1147458"/>
                  <a:gd name="connsiteY3" fmla="*/ 354563 h 969032"/>
                  <a:gd name="connsiteX4" fmla="*/ 186279 w 1147458"/>
                  <a:gd name="connsiteY4" fmla="*/ 634482 h 969032"/>
                  <a:gd name="connsiteX5" fmla="*/ 64981 w 1147458"/>
                  <a:gd name="connsiteY5" fmla="*/ 867747 h 969032"/>
                  <a:gd name="connsiteX6" fmla="*/ 64981 w 1147458"/>
                  <a:gd name="connsiteY6" fmla="*/ 867747 h 969032"/>
                  <a:gd name="connsiteX7" fmla="*/ 260924 w 1147458"/>
                  <a:gd name="connsiteY7" fmla="*/ 839755 h 969032"/>
                  <a:gd name="connsiteX8" fmla="*/ 587495 w 1147458"/>
                  <a:gd name="connsiteY8" fmla="*/ 895739 h 969032"/>
                  <a:gd name="connsiteX9" fmla="*/ 747088 w 1147458"/>
                  <a:gd name="connsiteY9" fmla="*/ 965816 h 969032"/>
                  <a:gd name="connsiteX10" fmla="*/ 718124 w 1147458"/>
                  <a:gd name="connsiteY10" fmla="*/ 783772 h 969032"/>
                  <a:gd name="connsiteX11" fmla="*/ 876744 w 1147458"/>
                  <a:gd name="connsiteY11" fmla="*/ 606490 h 969032"/>
                  <a:gd name="connsiteX12" fmla="*/ 1091348 w 1147458"/>
                  <a:gd name="connsiteY12" fmla="*/ 494523 h 969032"/>
                  <a:gd name="connsiteX13" fmla="*/ 1147332 w 1147458"/>
                  <a:gd name="connsiteY13" fmla="*/ 513184 h 969032"/>
                  <a:gd name="connsiteX14" fmla="*/ 1082018 w 1147458"/>
                  <a:gd name="connsiteY14" fmla="*/ 354563 h 969032"/>
                  <a:gd name="connsiteX15" fmla="*/ 1091348 w 1147458"/>
                  <a:gd name="connsiteY15" fmla="*/ 223935 h 969032"/>
                  <a:gd name="connsiteX16" fmla="*/ 970050 w 1147458"/>
                  <a:gd name="connsiteY16" fmla="*/ 261257 h 969032"/>
                  <a:gd name="connsiteX17" fmla="*/ 708793 w 1147458"/>
                  <a:gd name="connsiteY17" fmla="*/ 298580 h 969032"/>
                  <a:gd name="connsiteX18" fmla="*/ 447536 w 1147458"/>
                  <a:gd name="connsiteY18" fmla="*/ 233265 h 969032"/>
                  <a:gd name="connsiteX19" fmla="*/ 260924 w 1147458"/>
                  <a:gd name="connsiteY19" fmla="*/ 27992 h 969032"/>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64981 w 1147458"/>
                  <a:gd name="connsiteY6" fmla="*/ 8677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136419 w 1147458"/>
                  <a:gd name="connsiteY6" fmla="*/ 8296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107844 w 1147458"/>
                  <a:gd name="connsiteY5" fmla="*/ 872509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08793 w 1147458"/>
                  <a:gd name="connsiteY16" fmla="*/ 298580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84337 w 1147458"/>
                  <a:gd name="connsiteY15" fmla="*/ 213632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04461"/>
                  <a:gd name="connsiteY0" fmla="*/ 0 h 938045"/>
                  <a:gd name="connsiteX1" fmla="*/ 8997 w 1104461"/>
                  <a:gd name="connsiteY1" fmla="*/ 195943 h 938045"/>
                  <a:gd name="connsiteX2" fmla="*/ 55650 w 1104461"/>
                  <a:gd name="connsiteY2" fmla="*/ 233265 h 938045"/>
                  <a:gd name="connsiteX3" fmla="*/ 214271 w 1104461"/>
                  <a:gd name="connsiteY3" fmla="*/ 354563 h 938045"/>
                  <a:gd name="connsiteX4" fmla="*/ 186279 w 1104461"/>
                  <a:gd name="connsiteY4" fmla="*/ 634482 h 938045"/>
                  <a:gd name="connsiteX5" fmla="*/ 107844 w 1104461"/>
                  <a:gd name="connsiteY5" fmla="*/ 872509 h 938045"/>
                  <a:gd name="connsiteX6" fmla="*/ 260924 w 1104461"/>
                  <a:gd name="connsiteY6" fmla="*/ 839755 h 938045"/>
                  <a:gd name="connsiteX7" fmla="*/ 587495 w 1104461"/>
                  <a:gd name="connsiteY7" fmla="*/ 895739 h 938045"/>
                  <a:gd name="connsiteX8" fmla="*/ 718513 w 1104461"/>
                  <a:gd name="connsiteY8" fmla="*/ 927716 h 938045"/>
                  <a:gd name="connsiteX9" fmla="*/ 780037 w 1104461"/>
                  <a:gd name="connsiteY9" fmla="*/ 707572 h 938045"/>
                  <a:gd name="connsiteX10" fmla="*/ 876744 w 1104461"/>
                  <a:gd name="connsiteY10" fmla="*/ 606490 h 938045"/>
                  <a:gd name="connsiteX11" fmla="*/ 1091348 w 1104461"/>
                  <a:gd name="connsiteY11" fmla="*/ 494523 h 938045"/>
                  <a:gd name="connsiteX12" fmla="*/ 1082018 w 1104461"/>
                  <a:gd name="connsiteY12" fmla="*/ 354563 h 938045"/>
                  <a:gd name="connsiteX13" fmla="*/ 1091348 w 1104461"/>
                  <a:gd name="connsiteY13" fmla="*/ 223935 h 938045"/>
                  <a:gd name="connsiteX14" fmla="*/ 984337 w 1104461"/>
                  <a:gd name="connsiteY14" fmla="*/ 213632 h 938045"/>
                  <a:gd name="connsiteX15" fmla="*/ 775468 w 1104461"/>
                  <a:gd name="connsiteY15" fmla="*/ 265242 h 938045"/>
                  <a:gd name="connsiteX16" fmla="*/ 447536 w 1104461"/>
                  <a:gd name="connsiteY16" fmla="*/ 233265 h 938045"/>
                  <a:gd name="connsiteX17" fmla="*/ 260924 w 1104461"/>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938948 w 1102519"/>
                  <a:gd name="connsiteY10" fmla="*/ 456423 h 938045"/>
                  <a:gd name="connsiteX11" fmla="*/ 1082018 w 1102519"/>
                  <a:gd name="connsiteY11" fmla="*/ 354563 h 938045"/>
                  <a:gd name="connsiteX12" fmla="*/ 1091348 w 1102519"/>
                  <a:gd name="connsiteY12" fmla="*/ 223935 h 938045"/>
                  <a:gd name="connsiteX13" fmla="*/ 984337 w 1102519"/>
                  <a:gd name="connsiteY13" fmla="*/ 213632 h 938045"/>
                  <a:gd name="connsiteX14" fmla="*/ 775468 w 1102519"/>
                  <a:gd name="connsiteY14" fmla="*/ 265242 h 938045"/>
                  <a:gd name="connsiteX15" fmla="*/ 447536 w 1102519"/>
                  <a:gd name="connsiteY15" fmla="*/ 233265 h 938045"/>
                  <a:gd name="connsiteX16" fmla="*/ 260924 w 110251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57149 w 1143930"/>
                  <a:gd name="connsiteY16" fmla="*/ 84893 h 938045"/>
                  <a:gd name="connsiteX0" fmla="*/ 218319 w 1141079"/>
                  <a:gd name="connsiteY0" fmla="*/ 0 h 903904"/>
                  <a:gd name="connsiteX1" fmla="*/ 6146 w 1141079"/>
                  <a:gd name="connsiteY1" fmla="*/ 161802 h 903904"/>
                  <a:gd name="connsiteX2" fmla="*/ 52799 w 1141079"/>
                  <a:gd name="connsiteY2" fmla="*/ 199124 h 903904"/>
                  <a:gd name="connsiteX3" fmla="*/ 211420 w 1141079"/>
                  <a:gd name="connsiteY3" fmla="*/ 320422 h 903904"/>
                  <a:gd name="connsiteX4" fmla="*/ 183428 w 1141079"/>
                  <a:gd name="connsiteY4" fmla="*/ 600341 h 903904"/>
                  <a:gd name="connsiteX5" fmla="*/ 104993 w 1141079"/>
                  <a:gd name="connsiteY5" fmla="*/ 838368 h 903904"/>
                  <a:gd name="connsiteX6" fmla="*/ 258073 w 1141079"/>
                  <a:gd name="connsiteY6" fmla="*/ 805614 h 903904"/>
                  <a:gd name="connsiteX7" fmla="*/ 584644 w 1141079"/>
                  <a:gd name="connsiteY7" fmla="*/ 861598 h 903904"/>
                  <a:gd name="connsiteX8" fmla="*/ 715662 w 1141079"/>
                  <a:gd name="connsiteY8" fmla="*/ 893575 h 903904"/>
                  <a:gd name="connsiteX9" fmla="*/ 777186 w 1141079"/>
                  <a:gd name="connsiteY9" fmla="*/ 673431 h 903904"/>
                  <a:gd name="connsiteX10" fmla="*/ 936097 w 1141079"/>
                  <a:gd name="connsiteY10" fmla="*/ 422282 h 903904"/>
                  <a:gd name="connsiteX11" fmla="*/ 1141079 w 1141079"/>
                  <a:gd name="connsiteY11" fmla="*/ 339472 h 903904"/>
                  <a:gd name="connsiteX12" fmla="*/ 1080944 w 1141079"/>
                  <a:gd name="connsiteY12" fmla="*/ 140480 h 903904"/>
                  <a:gd name="connsiteX13" fmla="*/ 981486 w 1141079"/>
                  <a:gd name="connsiteY13" fmla="*/ 179491 h 903904"/>
                  <a:gd name="connsiteX14" fmla="*/ 772617 w 1141079"/>
                  <a:gd name="connsiteY14" fmla="*/ 231101 h 903904"/>
                  <a:gd name="connsiteX15" fmla="*/ 444685 w 1141079"/>
                  <a:gd name="connsiteY15" fmla="*/ 199124 h 903904"/>
                  <a:gd name="connsiteX16" fmla="*/ 254298 w 1141079"/>
                  <a:gd name="connsiteY16" fmla="*/ 50752 h 90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1079" h="903904">
                    <a:moveTo>
                      <a:pt x="218319" y="0"/>
                    </a:moveTo>
                    <a:cubicBezTo>
                      <a:pt x="153005" y="37322"/>
                      <a:pt x="33733" y="128615"/>
                      <a:pt x="6146" y="161802"/>
                    </a:cubicBezTo>
                    <a:cubicBezTo>
                      <a:pt x="-21441" y="194989"/>
                      <a:pt x="52799" y="199124"/>
                      <a:pt x="52799" y="199124"/>
                    </a:cubicBezTo>
                    <a:cubicBezTo>
                      <a:pt x="87011" y="225561"/>
                      <a:pt x="189649" y="253553"/>
                      <a:pt x="211420" y="320422"/>
                    </a:cubicBezTo>
                    <a:cubicBezTo>
                      <a:pt x="233191" y="387291"/>
                      <a:pt x="201166" y="514017"/>
                      <a:pt x="183428" y="600341"/>
                    </a:cubicBezTo>
                    <a:cubicBezTo>
                      <a:pt x="165690" y="686665"/>
                      <a:pt x="104993" y="838368"/>
                      <a:pt x="104993" y="838368"/>
                    </a:cubicBezTo>
                    <a:cubicBezTo>
                      <a:pt x="156020" y="827450"/>
                      <a:pt x="178131" y="801742"/>
                      <a:pt x="258073" y="805614"/>
                    </a:cubicBezTo>
                    <a:cubicBezTo>
                      <a:pt x="338015" y="809486"/>
                      <a:pt x="508379" y="846938"/>
                      <a:pt x="584644" y="861598"/>
                    </a:cubicBezTo>
                    <a:cubicBezTo>
                      <a:pt x="660909" y="876258"/>
                      <a:pt x="683572" y="924936"/>
                      <a:pt x="715662" y="893575"/>
                    </a:cubicBezTo>
                    <a:cubicBezTo>
                      <a:pt x="747752" y="862214"/>
                      <a:pt x="740447" y="751980"/>
                      <a:pt x="777186" y="673431"/>
                    </a:cubicBezTo>
                    <a:cubicBezTo>
                      <a:pt x="813925" y="594882"/>
                      <a:pt x="875448" y="477942"/>
                      <a:pt x="936097" y="422282"/>
                    </a:cubicBezTo>
                    <a:cubicBezTo>
                      <a:pt x="996746" y="366622"/>
                      <a:pt x="1025192" y="368695"/>
                      <a:pt x="1141079" y="339472"/>
                    </a:cubicBezTo>
                    <a:cubicBezTo>
                      <a:pt x="1099804" y="253099"/>
                      <a:pt x="1107543" y="167143"/>
                      <a:pt x="1080944" y="140480"/>
                    </a:cubicBezTo>
                    <a:cubicBezTo>
                      <a:pt x="1054345" y="113817"/>
                      <a:pt x="1032874" y="164388"/>
                      <a:pt x="981486" y="179491"/>
                    </a:cubicBezTo>
                    <a:cubicBezTo>
                      <a:pt x="930098" y="194594"/>
                      <a:pt x="862084" y="227829"/>
                      <a:pt x="772617" y="231101"/>
                    </a:cubicBezTo>
                    <a:cubicBezTo>
                      <a:pt x="683150" y="234373"/>
                      <a:pt x="516220" y="247332"/>
                      <a:pt x="444685" y="199124"/>
                    </a:cubicBezTo>
                    <a:cubicBezTo>
                      <a:pt x="373150" y="150916"/>
                      <a:pt x="302506" y="138615"/>
                      <a:pt x="254298" y="50752"/>
                    </a:cubicBezTo>
                  </a:path>
                </a:pathLst>
              </a:custGeom>
              <a:solidFill>
                <a:sysClr val="windowText" lastClr="0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7" name="Freeform: Shape 86">
                <a:extLst>
                  <a:ext uri="{FF2B5EF4-FFF2-40B4-BE49-F238E27FC236}">
                    <a16:creationId xmlns:a16="http://schemas.microsoft.com/office/drawing/2014/main" id="{EAA7786A-42D6-6B94-5841-FB571EEBAEE0}"/>
                  </a:ext>
                </a:extLst>
              </p:cNvPr>
              <p:cNvSpPr/>
              <p:nvPr/>
            </p:nvSpPr>
            <p:spPr>
              <a:xfrm rot="944288">
                <a:off x="995100" y="3733800"/>
                <a:ext cx="195116" cy="288471"/>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8" name="Freeform: Shape 87">
                <a:extLst>
                  <a:ext uri="{FF2B5EF4-FFF2-40B4-BE49-F238E27FC236}">
                    <a16:creationId xmlns:a16="http://schemas.microsoft.com/office/drawing/2014/main" id="{0B73D521-0C33-CE16-8470-F81944872643}"/>
                  </a:ext>
                </a:extLst>
              </p:cNvPr>
              <p:cNvSpPr/>
              <p:nvPr/>
            </p:nvSpPr>
            <p:spPr>
              <a:xfrm rot="4414656" flipH="1">
                <a:off x="2443755" y="4088752"/>
                <a:ext cx="295699" cy="294734"/>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9" name="Freeform: Shape 88">
                <a:extLst>
                  <a:ext uri="{FF2B5EF4-FFF2-40B4-BE49-F238E27FC236}">
                    <a16:creationId xmlns:a16="http://schemas.microsoft.com/office/drawing/2014/main" id="{1684977E-38CB-B828-36FC-F5443CF27585}"/>
                  </a:ext>
                </a:extLst>
              </p:cNvPr>
              <p:cNvSpPr/>
              <p:nvPr/>
            </p:nvSpPr>
            <p:spPr>
              <a:xfrm>
                <a:off x="1668278" y="6037754"/>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50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0" name="Freeform: Shape 89">
                <a:extLst>
                  <a:ext uri="{FF2B5EF4-FFF2-40B4-BE49-F238E27FC236}">
                    <a16:creationId xmlns:a16="http://schemas.microsoft.com/office/drawing/2014/main" id="{CF2BCE1E-9403-784C-FEA3-D449F89EA162}"/>
                  </a:ext>
                </a:extLst>
              </p:cNvPr>
              <p:cNvSpPr/>
              <p:nvPr/>
            </p:nvSpPr>
            <p:spPr>
              <a:xfrm rot="21310446" flipH="1">
                <a:off x="923552" y="6055002"/>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50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91" name="Group 90">
                <a:extLst>
                  <a:ext uri="{FF2B5EF4-FFF2-40B4-BE49-F238E27FC236}">
                    <a16:creationId xmlns:a16="http://schemas.microsoft.com/office/drawing/2014/main" id="{29E97659-3850-9AC2-7AF3-781F0D499457}"/>
                  </a:ext>
                </a:extLst>
              </p:cNvPr>
              <p:cNvGrpSpPr/>
              <p:nvPr/>
            </p:nvGrpSpPr>
            <p:grpSpPr>
              <a:xfrm rot="21231736">
                <a:off x="1303092" y="3236361"/>
                <a:ext cx="998330" cy="1312374"/>
                <a:chOff x="1339068" y="3252732"/>
                <a:chExt cx="998330" cy="1312374"/>
              </a:xfrm>
            </p:grpSpPr>
            <p:sp>
              <p:nvSpPr>
                <p:cNvPr id="100" name="Freeform: Shape 99">
                  <a:extLst>
                    <a:ext uri="{FF2B5EF4-FFF2-40B4-BE49-F238E27FC236}">
                      <a16:creationId xmlns:a16="http://schemas.microsoft.com/office/drawing/2014/main" id="{34B24834-C5ED-53D4-0122-8A18F7334E3B}"/>
                    </a:ext>
                  </a:extLst>
                </p:cNvPr>
                <p:cNvSpPr/>
                <p:nvPr/>
              </p:nvSpPr>
              <p:spPr>
                <a:xfrm rot="540219" flipH="1">
                  <a:off x="1653040" y="4443686"/>
                  <a:ext cx="45719" cy="121420"/>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1" name="Freeform: Shape 100">
                  <a:extLst>
                    <a:ext uri="{FF2B5EF4-FFF2-40B4-BE49-F238E27FC236}">
                      <a16:creationId xmlns:a16="http://schemas.microsoft.com/office/drawing/2014/main" id="{D54AB8A4-109E-DA71-9AC3-2D9F8515401A}"/>
                    </a:ext>
                  </a:extLst>
                </p:cNvPr>
                <p:cNvSpPr/>
                <p:nvPr/>
              </p:nvSpPr>
              <p:spPr>
                <a:xfrm>
                  <a:off x="1367816"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79646">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2" name="Freeform: Shape 101">
                  <a:extLst>
                    <a:ext uri="{FF2B5EF4-FFF2-40B4-BE49-F238E27FC236}">
                      <a16:creationId xmlns:a16="http://schemas.microsoft.com/office/drawing/2014/main" id="{E60D0671-AC6F-C195-8286-DD6B00E8EA72}"/>
                    </a:ext>
                  </a:extLst>
                </p:cNvPr>
                <p:cNvSpPr/>
                <p:nvPr/>
              </p:nvSpPr>
              <p:spPr>
                <a:xfrm>
                  <a:off x="2148929"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79646">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3" name="Freeform: Shape 102">
                  <a:extLst>
                    <a:ext uri="{FF2B5EF4-FFF2-40B4-BE49-F238E27FC236}">
                      <a16:creationId xmlns:a16="http://schemas.microsoft.com/office/drawing/2014/main" id="{11E81570-9EEA-1193-349F-1B0F547B76E6}"/>
                    </a:ext>
                  </a:extLst>
                </p:cNvPr>
                <p:cNvSpPr/>
                <p:nvPr/>
              </p:nvSpPr>
              <p:spPr>
                <a:xfrm>
                  <a:off x="1339068" y="3599340"/>
                  <a:ext cx="998330" cy="880041"/>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79646">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4" name="Oval 103">
                  <a:extLst>
                    <a:ext uri="{FF2B5EF4-FFF2-40B4-BE49-F238E27FC236}">
                      <a16:creationId xmlns:a16="http://schemas.microsoft.com/office/drawing/2014/main" id="{5B8A3D93-F25D-C58F-DEB0-FF7D703E9C9C}"/>
                    </a:ext>
                  </a:extLst>
                </p:cNvPr>
                <p:cNvSpPr/>
                <p:nvPr/>
              </p:nvSpPr>
              <p:spPr>
                <a:xfrm>
                  <a:off x="1922527" y="3975900"/>
                  <a:ext cx="72493" cy="72831"/>
                </a:xfrm>
                <a:prstGeom prst="ellipse">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5" name="Oval 104">
                  <a:extLst>
                    <a:ext uri="{FF2B5EF4-FFF2-40B4-BE49-F238E27FC236}">
                      <a16:creationId xmlns:a16="http://schemas.microsoft.com/office/drawing/2014/main" id="{6A56EE81-82A0-2C4C-2720-2897C3F0E1E5}"/>
                    </a:ext>
                  </a:extLst>
                </p:cNvPr>
                <p:cNvSpPr/>
                <p:nvPr/>
              </p:nvSpPr>
              <p:spPr>
                <a:xfrm>
                  <a:off x="1681702" y="3955190"/>
                  <a:ext cx="72493" cy="74027"/>
                </a:xfrm>
                <a:prstGeom prst="ellipse">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6" name="Freeform: Shape 105">
                  <a:extLst>
                    <a:ext uri="{FF2B5EF4-FFF2-40B4-BE49-F238E27FC236}">
                      <a16:creationId xmlns:a16="http://schemas.microsoft.com/office/drawing/2014/main" id="{2597E577-9328-E3A5-DAA9-8B4A0DD8AA8E}"/>
                    </a:ext>
                  </a:extLst>
                </p:cNvPr>
                <p:cNvSpPr/>
                <p:nvPr/>
              </p:nvSpPr>
              <p:spPr>
                <a:xfrm rot="21066382">
                  <a:off x="1593765" y="4076135"/>
                  <a:ext cx="474053" cy="284791"/>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88" h="244062">
                      <a:moveTo>
                        <a:pt x="8639" y="1132"/>
                      </a:moveTo>
                      <a:cubicBezTo>
                        <a:pt x="-27128" y="-11309"/>
                        <a:pt x="56847" y="81997"/>
                        <a:pt x="101945" y="122430"/>
                      </a:cubicBezTo>
                      <a:cubicBezTo>
                        <a:pt x="147043" y="162863"/>
                        <a:pt x="221687" y="237508"/>
                        <a:pt x="279226" y="243728"/>
                      </a:cubicBezTo>
                      <a:cubicBezTo>
                        <a:pt x="336765" y="249949"/>
                        <a:pt x="440957" y="167528"/>
                        <a:pt x="447177" y="159753"/>
                      </a:cubicBezTo>
                      <a:cubicBezTo>
                        <a:pt x="453397" y="151978"/>
                        <a:pt x="388084" y="215736"/>
                        <a:pt x="316549" y="197075"/>
                      </a:cubicBezTo>
                      <a:cubicBezTo>
                        <a:pt x="245014" y="178414"/>
                        <a:pt x="44406" y="13573"/>
                        <a:pt x="8639" y="1132"/>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7" name="Freeform: Shape 106">
                  <a:extLst>
                    <a:ext uri="{FF2B5EF4-FFF2-40B4-BE49-F238E27FC236}">
                      <a16:creationId xmlns:a16="http://schemas.microsoft.com/office/drawing/2014/main" id="{17D03600-49FB-FD39-1318-532C8034509E}"/>
                    </a:ext>
                  </a:extLst>
                </p:cNvPr>
                <p:cNvSpPr/>
                <p:nvPr/>
              </p:nvSpPr>
              <p:spPr>
                <a:xfrm>
                  <a:off x="1694979" y="3252732"/>
                  <a:ext cx="518826" cy="553738"/>
                </a:xfrm>
                <a:custGeom>
                  <a:avLst/>
                  <a:gdLst>
                    <a:gd name="connsiteX0" fmla="*/ 248121 w 518826"/>
                    <a:gd name="connsiteY0" fmla="*/ 552506 h 553738"/>
                    <a:gd name="connsiteX1" fmla="*/ 300509 w 518826"/>
                    <a:gd name="connsiteY1" fmla="*/ 471543 h 553738"/>
                    <a:gd name="connsiteX2" fmla="*/ 371946 w 518826"/>
                    <a:gd name="connsiteY2" fmla="*/ 328668 h 553738"/>
                    <a:gd name="connsiteX3" fmla="*/ 305271 w 518826"/>
                    <a:gd name="connsiteY3" fmla="*/ 347718 h 553738"/>
                    <a:gd name="connsiteX4" fmla="*/ 429096 w 518826"/>
                    <a:gd name="connsiteY4" fmla="*/ 219131 h 553738"/>
                    <a:gd name="connsiteX5" fmla="*/ 510059 w 518826"/>
                    <a:gd name="connsiteY5" fmla="*/ 276281 h 553738"/>
                    <a:gd name="connsiteX6" fmla="*/ 500534 w 518826"/>
                    <a:gd name="connsiteY6" fmla="*/ 157218 h 553738"/>
                    <a:gd name="connsiteX7" fmla="*/ 367184 w 518826"/>
                    <a:gd name="connsiteY7" fmla="*/ 152456 h 553738"/>
                    <a:gd name="connsiteX8" fmla="*/ 267171 w 518826"/>
                    <a:gd name="connsiteY8" fmla="*/ 247706 h 553738"/>
                    <a:gd name="connsiteX9" fmla="*/ 405284 w 518826"/>
                    <a:gd name="connsiteY9" fmla="*/ 47681 h 553738"/>
                    <a:gd name="connsiteX10" fmla="*/ 486246 w 518826"/>
                    <a:gd name="connsiteY10" fmla="*/ 56 h 553738"/>
                    <a:gd name="connsiteX11" fmla="*/ 338609 w 518826"/>
                    <a:gd name="connsiteY11" fmla="*/ 52443 h 553738"/>
                    <a:gd name="connsiteX12" fmla="*/ 252884 w 518826"/>
                    <a:gd name="connsiteY12" fmla="*/ 161981 h 553738"/>
                    <a:gd name="connsiteX13" fmla="*/ 219546 w 518826"/>
                    <a:gd name="connsiteY13" fmla="*/ 200081 h 553738"/>
                    <a:gd name="connsiteX14" fmla="*/ 238596 w 518826"/>
                    <a:gd name="connsiteY14" fmla="*/ 90543 h 553738"/>
                    <a:gd name="connsiteX15" fmla="*/ 248121 w 518826"/>
                    <a:gd name="connsiteY15" fmla="*/ 28631 h 553738"/>
                    <a:gd name="connsiteX16" fmla="*/ 181446 w 518826"/>
                    <a:gd name="connsiteY16" fmla="*/ 119118 h 553738"/>
                    <a:gd name="connsiteX17" fmla="*/ 167159 w 518826"/>
                    <a:gd name="connsiteY17" fmla="*/ 257231 h 553738"/>
                    <a:gd name="connsiteX18" fmla="*/ 114771 w 518826"/>
                    <a:gd name="connsiteY18" fmla="*/ 176268 h 553738"/>
                    <a:gd name="connsiteX19" fmla="*/ 471 w 518826"/>
                    <a:gd name="connsiteY19" fmla="*/ 185793 h 553738"/>
                    <a:gd name="connsiteX20" fmla="*/ 76671 w 518826"/>
                    <a:gd name="connsiteY20" fmla="*/ 204843 h 553738"/>
                    <a:gd name="connsiteX21" fmla="*/ 138584 w 518826"/>
                    <a:gd name="connsiteY21" fmla="*/ 261993 h 553738"/>
                    <a:gd name="connsiteX22" fmla="*/ 138584 w 518826"/>
                    <a:gd name="connsiteY22" fmla="*/ 300093 h 553738"/>
                    <a:gd name="connsiteX23" fmla="*/ 129059 w 518826"/>
                    <a:gd name="connsiteY23" fmla="*/ 362006 h 553738"/>
                    <a:gd name="connsiteX24" fmla="*/ 143346 w 518826"/>
                    <a:gd name="connsiteY24" fmla="*/ 390581 h 553738"/>
                    <a:gd name="connsiteX25" fmla="*/ 152871 w 518826"/>
                    <a:gd name="connsiteY25" fmla="*/ 442968 h 553738"/>
                    <a:gd name="connsiteX26" fmla="*/ 190971 w 518826"/>
                    <a:gd name="connsiteY26" fmla="*/ 514406 h 553738"/>
                    <a:gd name="connsiteX27" fmla="*/ 248121 w 518826"/>
                    <a:gd name="connsiteY27" fmla="*/ 552506 h 5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8826" h="553738">
                      <a:moveTo>
                        <a:pt x="248121" y="552506"/>
                      </a:moveTo>
                      <a:cubicBezTo>
                        <a:pt x="266377" y="545362"/>
                        <a:pt x="279872" y="508849"/>
                        <a:pt x="300509" y="471543"/>
                      </a:cubicBezTo>
                      <a:cubicBezTo>
                        <a:pt x="321147" y="434237"/>
                        <a:pt x="371152" y="349305"/>
                        <a:pt x="371946" y="328668"/>
                      </a:cubicBezTo>
                      <a:cubicBezTo>
                        <a:pt x="372740" y="308031"/>
                        <a:pt x="295746" y="365974"/>
                        <a:pt x="305271" y="347718"/>
                      </a:cubicBezTo>
                      <a:cubicBezTo>
                        <a:pt x="314796" y="329462"/>
                        <a:pt x="394965" y="231037"/>
                        <a:pt x="429096" y="219131"/>
                      </a:cubicBezTo>
                      <a:cubicBezTo>
                        <a:pt x="463227" y="207225"/>
                        <a:pt x="498153" y="286600"/>
                        <a:pt x="510059" y="276281"/>
                      </a:cubicBezTo>
                      <a:cubicBezTo>
                        <a:pt x="521965" y="265962"/>
                        <a:pt x="524346" y="177855"/>
                        <a:pt x="500534" y="157218"/>
                      </a:cubicBezTo>
                      <a:cubicBezTo>
                        <a:pt x="476722" y="136581"/>
                        <a:pt x="406078" y="137375"/>
                        <a:pt x="367184" y="152456"/>
                      </a:cubicBezTo>
                      <a:cubicBezTo>
                        <a:pt x="328290" y="167537"/>
                        <a:pt x="260821" y="265168"/>
                        <a:pt x="267171" y="247706"/>
                      </a:cubicBezTo>
                      <a:cubicBezTo>
                        <a:pt x="273521" y="230244"/>
                        <a:pt x="368772" y="88956"/>
                        <a:pt x="405284" y="47681"/>
                      </a:cubicBezTo>
                      <a:cubicBezTo>
                        <a:pt x="441796" y="6406"/>
                        <a:pt x="497358" y="-738"/>
                        <a:pt x="486246" y="56"/>
                      </a:cubicBezTo>
                      <a:cubicBezTo>
                        <a:pt x="475134" y="850"/>
                        <a:pt x="377503" y="25455"/>
                        <a:pt x="338609" y="52443"/>
                      </a:cubicBezTo>
                      <a:cubicBezTo>
                        <a:pt x="299715" y="79430"/>
                        <a:pt x="272728" y="137375"/>
                        <a:pt x="252884" y="161981"/>
                      </a:cubicBezTo>
                      <a:cubicBezTo>
                        <a:pt x="233040" y="186587"/>
                        <a:pt x="221927" y="211987"/>
                        <a:pt x="219546" y="200081"/>
                      </a:cubicBezTo>
                      <a:cubicBezTo>
                        <a:pt x="217165" y="188175"/>
                        <a:pt x="233834" y="119118"/>
                        <a:pt x="238596" y="90543"/>
                      </a:cubicBezTo>
                      <a:cubicBezTo>
                        <a:pt x="243358" y="61968"/>
                        <a:pt x="257646" y="23868"/>
                        <a:pt x="248121" y="28631"/>
                      </a:cubicBezTo>
                      <a:cubicBezTo>
                        <a:pt x="238596" y="33394"/>
                        <a:pt x="194940" y="81018"/>
                        <a:pt x="181446" y="119118"/>
                      </a:cubicBezTo>
                      <a:cubicBezTo>
                        <a:pt x="167952" y="157218"/>
                        <a:pt x="178271" y="247706"/>
                        <a:pt x="167159" y="257231"/>
                      </a:cubicBezTo>
                      <a:cubicBezTo>
                        <a:pt x="156046" y="266756"/>
                        <a:pt x="142552" y="188174"/>
                        <a:pt x="114771" y="176268"/>
                      </a:cubicBezTo>
                      <a:cubicBezTo>
                        <a:pt x="86990" y="164362"/>
                        <a:pt x="6821" y="181031"/>
                        <a:pt x="471" y="185793"/>
                      </a:cubicBezTo>
                      <a:cubicBezTo>
                        <a:pt x="-5879" y="190555"/>
                        <a:pt x="53652" y="192143"/>
                        <a:pt x="76671" y="204843"/>
                      </a:cubicBezTo>
                      <a:cubicBezTo>
                        <a:pt x="99690" y="217543"/>
                        <a:pt x="128265" y="246118"/>
                        <a:pt x="138584" y="261993"/>
                      </a:cubicBezTo>
                      <a:cubicBezTo>
                        <a:pt x="148903" y="277868"/>
                        <a:pt x="140171" y="283424"/>
                        <a:pt x="138584" y="300093"/>
                      </a:cubicBezTo>
                      <a:cubicBezTo>
                        <a:pt x="136997" y="316762"/>
                        <a:pt x="128265" y="346925"/>
                        <a:pt x="129059" y="362006"/>
                      </a:cubicBezTo>
                      <a:cubicBezTo>
                        <a:pt x="129853" y="377087"/>
                        <a:pt x="139377" y="377087"/>
                        <a:pt x="143346" y="390581"/>
                      </a:cubicBezTo>
                      <a:cubicBezTo>
                        <a:pt x="147315" y="404075"/>
                        <a:pt x="144933" y="422330"/>
                        <a:pt x="152871" y="442968"/>
                      </a:cubicBezTo>
                      <a:cubicBezTo>
                        <a:pt x="160808" y="463605"/>
                        <a:pt x="175096" y="494562"/>
                        <a:pt x="190971" y="514406"/>
                      </a:cubicBezTo>
                      <a:cubicBezTo>
                        <a:pt x="206846" y="534250"/>
                        <a:pt x="229865" y="559650"/>
                        <a:pt x="248121" y="552506"/>
                      </a:cubicBezTo>
                      <a:close/>
                    </a:path>
                  </a:pathLst>
                </a:cu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8" name="Freeform: Shape 107">
                  <a:extLst>
                    <a:ext uri="{FF2B5EF4-FFF2-40B4-BE49-F238E27FC236}">
                      <a16:creationId xmlns:a16="http://schemas.microsoft.com/office/drawing/2014/main" id="{D2297123-012D-0BB5-57DA-F99127F04768}"/>
                    </a:ext>
                  </a:extLst>
                </p:cNvPr>
                <p:cNvSpPr/>
                <p:nvPr/>
              </p:nvSpPr>
              <p:spPr>
                <a:xfrm>
                  <a:off x="1828801" y="4067175"/>
                  <a:ext cx="71964" cy="116283"/>
                </a:xfrm>
                <a:custGeom>
                  <a:avLst/>
                  <a:gdLst>
                    <a:gd name="connsiteX0" fmla="*/ 28575 w 119139"/>
                    <a:gd name="connsiteY0" fmla="*/ 0 h 116283"/>
                    <a:gd name="connsiteX1" fmla="*/ 52388 w 119139"/>
                    <a:gd name="connsiteY1" fmla="*/ 66675 h 116283"/>
                    <a:gd name="connsiteX2" fmla="*/ 119063 w 119139"/>
                    <a:gd name="connsiteY2" fmla="*/ 109538 h 116283"/>
                    <a:gd name="connsiteX3" fmla="*/ 38100 w 119139"/>
                    <a:gd name="connsiteY3" fmla="*/ 114300 h 116283"/>
                    <a:gd name="connsiteX4" fmla="*/ 0 w 119139"/>
                    <a:gd name="connsiteY4" fmla="*/ 90488 h 1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39" h="116283">
                      <a:moveTo>
                        <a:pt x="28575" y="0"/>
                      </a:moveTo>
                      <a:cubicBezTo>
                        <a:pt x="32941" y="24209"/>
                        <a:pt x="37307" y="48419"/>
                        <a:pt x="52388" y="66675"/>
                      </a:cubicBezTo>
                      <a:cubicBezTo>
                        <a:pt x="67469" y="84931"/>
                        <a:pt x="121444" y="101601"/>
                        <a:pt x="119063" y="109538"/>
                      </a:cubicBezTo>
                      <a:cubicBezTo>
                        <a:pt x="116682" y="117475"/>
                        <a:pt x="57944" y="117475"/>
                        <a:pt x="38100" y="114300"/>
                      </a:cubicBezTo>
                      <a:cubicBezTo>
                        <a:pt x="18256" y="111125"/>
                        <a:pt x="9128" y="100806"/>
                        <a:pt x="0" y="90488"/>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92" name="Freeform: Shape 91">
                <a:extLst>
                  <a:ext uri="{FF2B5EF4-FFF2-40B4-BE49-F238E27FC236}">
                    <a16:creationId xmlns:a16="http://schemas.microsoft.com/office/drawing/2014/main" id="{DFA1A2CD-F6AD-7AC3-B39F-815655371142}"/>
                  </a:ext>
                </a:extLst>
              </p:cNvPr>
              <p:cNvSpPr/>
              <p:nvPr/>
            </p:nvSpPr>
            <p:spPr>
              <a:xfrm>
                <a:off x="1181156" y="5029200"/>
                <a:ext cx="687269" cy="186924"/>
              </a:xfrm>
              <a:custGeom>
                <a:avLst/>
                <a:gdLst>
                  <a:gd name="connsiteX0" fmla="*/ 76144 w 687269"/>
                  <a:gd name="connsiteY0" fmla="*/ 25239 h 247046"/>
                  <a:gd name="connsiteX1" fmla="*/ 4707 w 687269"/>
                  <a:gd name="connsiteY1" fmla="*/ 196689 h 247046"/>
                  <a:gd name="connsiteX2" fmla="*/ 214257 w 687269"/>
                  <a:gd name="connsiteY2" fmla="*/ 153827 h 247046"/>
                  <a:gd name="connsiteX3" fmla="*/ 357132 w 687269"/>
                  <a:gd name="connsiteY3" fmla="*/ 149064 h 247046"/>
                  <a:gd name="connsiteX4" fmla="*/ 490482 w 687269"/>
                  <a:gd name="connsiteY4" fmla="*/ 191927 h 247046"/>
                  <a:gd name="connsiteX5" fmla="*/ 604782 w 687269"/>
                  <a:gd name="connsiteY5" fmla="*/ 230027 h 247046"/>
                  <a:gd name="connsiteX6" fmla="*/ 671457 w 687269"/>
                  <a:gd name="connsiteY6" fmla="*/ 239552 h 247046"/>
                  <a:gd name="connsiteX7" fmla="*/ 676219 w 687269"/>
                  <a:gd name="connsiteY7" fmla="*/ 120489 h 247046"/>
                  <a:gd name="connsiteX8" fmla="*/ 542869 w 687269"/>
                  <a:gd name="connsiteY8" fmla="*/ 49052 h 247046"/>
                  <a:gd name="connsiteX9" fmla="*/ 309507 w 687269"/>
                  <a:gd name="connsiteY9" fmla="*/ 1427 h 247046"/>
                  <a:gd name="connsiteX10" fmla="*/ 166632 w 687269"/>
                  <a:gd name="connsiteY10" fmla="*/ 15714 h 247046"/>
                  <a:gd name="connsiteX11" fmla="*/ 76144 w 687269"/>
                  <a:gd name="connsiteY11" fmla="*/ 25239 h 24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269" h="247046">
                    <a:moveTo>
                      <a:pt x="76144" y="25239"/>
                    </a:moveTo>
                    <a:cubicBezTo>
                      <a:pt x="49156" y="55402"/>
                      <a:pt x="-18312" y="175258"/>
                      <a:pt x="4707" y="196689"/>
                    </a:cubicBezTo>
                    <a:cubicBezTo>
                      <a:pt x="27726" y="218120"/>
                      <a:pt x="155520" y="161765"/>
                      <a:pt x="214257" y="153827"/>
                    </a:cubicBezTo>
                    <a:cubicBezTo>
                      <a:pt x="272995" y="145890"/>
                      <a:pt x="311094" y="142714"/>
                      <a:pt x="357132" y="149064"/>
                    </a:cubicBezTo>
                    <a:cubicBezTo>
                      <a:pt x="403170" y="155414"/>
                      <a:pt x="449207" y="178433"/>
                      <a:pt x="490482" y="191927"/>
                    </a:cubicBezTo>
                    <a:cubicBezTo>
                      <a:pt x="531757" y="205421"/>
                      <a:pt x="574619" y="222089"/>
                      <a:pt x="604782" y="230027"/>
                    </a:cubicBezTo>
                    <a:cubicBezTo>
                      <a:pt x="634945" y="237965"/>
                      <a:pt x="659551" y="257808"/>
                      <a:pt x="671457" y="239552"/>
                    </a:cubicBezTo>
                    <a:cubicBezTo>
                      <a:pt x="683363" y="221296"/>
                      <a:pt x="697650" y="152239"/>
                      <a:pt x="676219" y="120489"/>
                    </a:cubicBezTo>
                    <a:cubicBezTo>
                      <a:pt x="654788" y="88739"/>
                      <a:pt x="603988" y="68896"/>
                      <a:pt x="542869" y="49052"/>
                    </a:cubicBezTo>
                    <a:cubicBezTo>
                      <a:pt x="481750" y="29208"/>
                      <a:pt x="372213" y="6983"/>
                      <a:pt x="309507" y="1427"/>
                    </a:cubicBezTo>
                    <a:cubicBezTo>
                      <a:pt x="246801" y="-4129"/>
                      <a:pt x="211876" y="7777"/>
                      <a:pt x="166632" y="15714"/>
                    </a:cubicBezTo>
                    <a:cubicBezTo>
                      <a:pt x="121388" y="23651"/>
                      <a:pt x="103132" y="-4924"/>
                      <a:pt x="76144" y="25239"/>
                    </a:cubicBezTo>
                    <a:close/>
                  </a:path>
                </a:pathLst>
              </a:custGeom>
              <a:solidFill>
                <a:sysClr val="window" lastClr="FFFFFF">
                  <a:lumMod val="50000"/>
                </a:sys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3" name="Oval 92">
                <a:extLst>
                  <a:ext uri="{FF2B5EF4-FFF2-40B4-BE49-F238E27FC236}">
                    <a16:creationId xmlns:a16="http://schemas.microsoft.com/office/drawing/2014/main" id="{DDF12367-9485-F102-DD49-74065D8121DD}"/>
                  </a:ext>
                </a:extLst>
              </p:cNvPr>
              <p:cNvSpPr/>
              <p:nvPr/>
            </p:nvSpPr>
            <p:spPr>
              <a:xfrm>
                <a:off x="1280112" y="5056159"/>
                <a:ext cx="80676" cy="63631"/>
              </a:xfrm>
              <a:prstGeom prst="ellipse">
                <a:avLst/>
              </a:prstGeom>
              <a:solidFill>
                <a:sysClr val="window" lastClr="FFFFFF">
                  <a:lumMod val="9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4" name="Oval 93">
                <a:extLst>
                  <a:ext uri="{FF2B5EF4-FFF2-40B4-BE49-F238E27FC236}">
                    <a16:creationId xmlns:a16="http://schemas.microsoft.com/office/drawing/2014/main" id="{ECB66EBD-6B7C-2D4D-857E-8E4331939F9E}"/>
                  </a:ext>
                </a:extLst>
              </p:cNvPr>
              <p:cNvSpPr/>
              <p:nvPr/>
            </p:nvSpPr>
            <p:spPr>
              <a:xfrm>
                <a:off x="1443324" y="5041769"/>
                <a:ext cx="80676" cy="63631"/>
              </a:xfrm>
              <a:prstGeom prst="ellipse">
                <a:avLst/>
              </a:prstGeom>
              <a:solidFill>
                <a:sysClr val="window" lastClr="FFFFFF">
                  <a:lumMod val="9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5" name="Oval 94">
                <a:extLst>
                  <a:ext uri="{FF2B5EF4-FFF2-40B4-BE49-F238E27FC236}">
                    <a16:creationId xmlns:a16="http://schemas.microsoft.com/office/drawing/2014/main" id="{69CEC2BE-CC8D-F200-41A1-AD5C2F6C3830}"/>
                  </a:ext>
                </a:extLst>
              </p:cNvPr>
              <p:cNvSpPr/>
              <p:nvPr/>
            </p:nvSpPr>
            <p:spPr>
              <a:xfrm>
                <a:off x="1597979" y="5073584"/>
                <a:ext cx="80676" cy="63631"/>
              </a:xfrm>
              <a:prstGeom prst="ellipse">
                <a:avLst/>
              </a:prstGeom>
              <a:solidFill>
                <a:sysClr val="window" lastClr="FFFFFF">
                  <a:lumMod val="9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6" name="Oval 95">
                <a:extLst>
                  <a:ext uri="{FF2B5EF4-FFF2-40B4-BE49-F238E27FC236}">
                    <a16:creationId xmlns:a16="http://schemas.microsoft.com/office/drawing/2014/main" id="{BDE819CD-9B0C-0E11-121E-B4D418FB0410}"/>
                  </a:ext>
                </a:extLst>
              </p:cNvPr>
              <p:cNvSpPr/>
              <p:nvPr/>
            </p:nvSpPr>
            <p:spPr>
              <a:xfrm>
                <a:off x="1741947" y="5102217"/>
                <a:ext cx="80676" cy="63631"/>
              </a:xfrm>
              <a:prstGeom prst="ellipse">
                <a:avLst/>
              </a:prstGeom>
              <a:solidFill>
                <a:sysClr val="window" lastClr="FFFFFF">
                  <a:lumMod val="9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7" name="Freeform: Shape 96">
                <a:extLst>
                  <a:ext uri="{FF2B5EF4-FFF2-40B4-BE49-F238E27FC236}">
                    <a16:creationId xmlns:a16="http://schemas.microsoft.com/office/drawing/2014/main" id="{F6260062-DD7A-A95E-2BDF-6A7CB2B5117A}"/>
                  </a:ext>
                </a:extLst>
              </p:cNvPr>
              <p:cNvSpPr/>
              <p:nvPr/>
            </p:nvSpPr>
            <p:spPr>
              <a:xfrm rot="1306486">
                <a:off x="1492994" y="4612370"/>
                <a:ext cx="312120" cy="361240"/>
              </a:xfrm>
              <a:custGeom>
                <a:avLst/>
                <a:gdLst>
                  <a:gd name="connsiteX0" fmla="*/ 629403 w 871715"/>
                  <a:gd name="connsiteY0" fmla="*/ 134852 h 1000281"/>
                  <a:gd name="connsiteX1" fmla="*/ 605591 w 871715"/>
                  <a:gd name="connsiteY1" fmla="*/ 39602 h 1000281"/>
                  <a:gd name="connsiteX2" fmla="*/ 434141 w 871715"/>
                  <a:gd name="connsiteY2" fmla="*/ 6265 h 1000281"/>
                  <a:gd name="connsiteX3" fmla="*/ 362703 w 871715"/>
                  <a:gd name="connsiteY3" fmla="*/ 158665 h 1000281"/>
                  <a:gd name="connsiteX4" fmla="*/ 438903 w 871715"/>
                  <a:gd name="connsiteY4" fmla="*/ 244390 h 1000281"/>
                  <a:gd name="connsiteX5" fmla="*/ 457953 w 871715"/>
                  <a:gd name="connsiteY5" fmla="*/ 372977 h 1000281"/>
                  <a:gd name="connsiteX6" fmla="*/ 334128 w 871715"/>
                  <a:gd name="connsiteY6" fmla="*/ 558715 h 1000281"/>
                  <a:gd name="connsiteX7" fmla="*/ 200778 w 871715"/>
                  <a:gd name="connsiteY7" fmla="*/ 696827 h 1000281"/>
                  <a:gd name="connsiteX8" fmla="*/ 62666 w 871715"/>
                  <a:gd name="connsiteY8" fmla="*/ 706352 h 1000281"/>
                  <a:gd name="connsiteX9" fmla="*/ 753 w 871715"/>
                  <a:gd name="connsiteY9" fmla="*/ 796840 h 1000281"/>
                  <a:gd name="connsiteX10" fmla="*/ 100766 w 871715"/>
                  <a:gd name="connsiteY10" fmla="*/ 906377 h 1000281"/>
                  <a:gd name="connsiteX11" fmla="*/ 205541 w 871715"/>
                  <a:gd name="connsiteY11" fmla="*/ 915902 h 1000281"/>
                  <a:gd name="connsiteX12" fmla="*/ 272216 w 871715"/>
                  <a:gd name="connsiteY12" fmla="*/ 877802 h 1000281"/>
                  <a:gd name="connsiteX13" fmla="*/ 224591 w 871715"/>
                  <a:gd name="connsiteY13" fmla="*/ 911140 h 1000281"/>
                  <a:gd name="connsiteX14" fmla="*/ 224591 w 871715"/>
                  <a:gd name="connsiteY14" fmla="*/ 958765 h 1000281"/>
                  <a:gd name="connsiteX15" fmla="*/ 415091 w 871715"/>
                  <a:gd name="connsiteY15" fmla="*/ 996865 h 1000281"/>
                  <a:gd name="connsiteX16" fmla="*/ 453191 w 871715"/>
                  <a:gd name="connsiteY16" fmla="*/ 868277 h 1000281"/>
                  <a:gd name="connsiteX17" fmla="*/ 410328 w 871715"/>
                  <a:gd name="connsiteY17" fmla="*/ 796840 h 1000281"/>
                  <a:gd name="connsiteX18" fmla="*/ 610353 w 871715"/>
                  <a:gd name="connsiteY18" fmla="*/ 449177 h 1000281"/>
                  <a:gd name="connsiteX19" fmla="*/ 696078 w 871715"/>
                  <a:gd name="connsiteY19" fmla="*/ 353927 h 1000281"/>
                  <a:gd name="connsiteX20" fmla="*/ 853241 w 871715"/>
                  <a:gd name="connsiteY20" fmla="*/ 272965 h 1000281"/>
                  <a:gd name="connsiteX21" fmla="*/ 853241 w 871715"/>
                  <a:gd name="connsiteY21" fmla="*/ 144377 h 1000281"/>
                  <a:gd name="connsiteX22" fmla="*/ 715128 w 871715"/>
                  <a:gd name="connsiteY22" fmla="*/ 139615 h 1000281"/>
                  <a:gd name="connsiteX23" fmla="*/ 629403 w 871715"/>
                  <a:gd name="connsiteY23" fmla="*/ 134852 h 100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715" h="1000281">
                    <a:moveTo>
                      <a:pt x="629403" y="134852"/>
                    </a:moveTo>
                    <a:cubicBezTo>
                      <a:pt x="611147" y="118183"/>
                      <a:pt x="638135" y="61033"/>
                      <a:pt x="605591" y="39602"/>
                    </a:cubicBezTo>
                    <a:cubicBezTo>
                      <a:pt x="573047" y="18171"/>
                      <a:pt x="474622" y="-13579"/>
                      <a:pt x="434141" y="6265"/>
                    </a:cubicBezTo>
                    <a:cubicBezTo>
                      <a:pt x="393660" y="26109"/>
                      <a:pt x="361909" y="118978"/>
                      <a:pt x="362703" y="158665"/>
                    </a:cubicBezTo>
                    <a:cubicBezTo>
                      <a:pt x="363497" y="198352"/>
                      <a:pt x="423028" y="208671"/>
                      <a:pt x="438903" y="244390"/>
                    </a:cubicBezTo>
                    <a:cubicBezTo>
                      <a:pt x="454778" y="280109"/>
                      <a:pt x="475415" y="320590"/>
                      <a:pt x="457953" y="372977"/>
                    </a:cubicBezTo>
                    <a:cubicBezTo>
                      <a:pt x="440491" y="425364"/>
                      <a:pt x="376990" y="504740"/>
                      <a:pt x="334128" y="558715"/>
                    </a:cubicBezTo>
                    <a:cubicBezTo>
                      <a:pt x="291266" y="612690"/>
                      <a:pt x="246021" y="672221"/>
                      <a:pt x="200778" y="696827"/>
                    </a:cubicBezTo>
                    <a:cubicBezTo>
                      <a:pt x="155535" y="721433"/>
                      <a:pt x="96003" y="689683"/>
                      <a:pt x="62666" y="706352"/>
                    </a:cubicBezTo>
                    <a:cubicBezTo>
                      <a:pt x="29329" y="723021"/>
                      <a:pt x="-5597" y="763503"/>
                      <a:pt x="753" y="796840"/>
                    </a:cubicBezTo>
                    <a:cubicBezTo>
                      <a:pt x="7103" y="830178"/>
                      <a:pt x="66635" y="886533"/>
                      <a:pt x="100766" y="906377"/>
                    </a:cubicBezTo>
                    <a:cubicBezTo>
                      <a:pt x="134897" y="926221"/>
                      <a:pt x="176966" y="920664"/>
                      <a:pt x="205541" y="915902"/>
                    </a:cubicBezTo>
                    <a:cubicBezTo>
                      <a:pt x="234116" y="911140"/>
                      <a:pt x="269041" y="878596"/>
                      <a:pt x="272216" y="877802"/>
                    </a:cubicBezTo>
                    <a:cubicBezTo>
                      <a:pt x="275391" y="877008"/>
                      <a:pt x="232528" y="897646"/>
                      <a:pt x="224591" y="911140"/>
                    </a:cubicBezTo>
                    <a:cubicBezTo>
                      <a:pt x="216654" y="924634"/>
                      <a:pt x="192841" y="944478"/>
                      <a:pt x="224591" y="958765"/>
                    </a:cubicBezTo>
                    <a:cubicBezTo>
                      <a:pt x="256341" y="973053"/>
                      <a:pt x="376991" y="1011946"/>
                      <a:pt x="415091" y="996865"/>
                    </a:cubicBezTo>
                    <a:cubicBezTo>
                      <a:pt x="453191" y="981784"/>
                      <a:pt x="453985" y="901614"/>
                      <a:pt x="453191" y="868277"/>
                    </a:cubicBezTo>
                    <a:cubicBezTo>
                      <a:pt x="452397" y="834940"/>
                      <a:pt x="384134" y="866690"/>
                      <a:pt x="410328" y="796840"/>
                    </a:cubicBezTo>
                    <a:cubicBezTo>
                      <a:pt x="436522" y="726990"/>
                      <a:pt x="562728" y="522996"/>
                      <a:pt x="610353" y="449177"/>
                    </a:cubicBezTo>
                    <a:cubicBezTo>
                      <a:pt x="657978" y="375358"/>
                      <a:pt x="655597" y="383296"/>
                      <a:pt x="696078" y="353927"/>
                    </a:cubicBezTo>
                    <a:cubicBezTo>
                      <a:pt x="736559" y="324558"/>
                      <a:pt x="827047" y="307890"/>
                      <a:pt x="853241" y="272965"/>
                    </a:cubicBezTo>
                    <a:cubicBezTo>
                      <a:pt x="879435" y="238040"/>
                      <a:pt x="876260" y="166602"/>
                      <a:pt x="853241" y="144377"/>
                    </a:cubicBezTo>
                    <a:cubicBezTo>
                      <a:pt x="830222" y="122152"/>
                      <a:pt x="750053" y="140409"/>
                      <a:pt x="715128" y="139615"/>
                    </a:cubicBezTo>
                    <a:cubicBezTo>
                      <a:pt x="680203" y="138821"/>
                      <a:pt x="647659" y="151521"/>
                      <a:pt x="629403" y="134852"/>
                    </a:cubicBezTo>
                    <a:close/>
                  </a:path>
                </a:pathLst>
              </a:custGeom>
              <a:solidFill>
                <a:sysClr val="window" lastClr="FFFFFF"/>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8" name="Freeform: Shape 97">
                <a:extLst>
                  <a:ext uri="{FF2B5EF4-FFF2-40B4-BE49-F238E27FC236}">
                    <a16:creationId xmlns:a16="http://schemas.microsoft.com/office/drawing/2014/main" id="{077D530C-247B-E7A6-EA1D-852F0753DDE0}"/>
                  </a:ext>
                </a:extLst>
              </p:cNvPr>
              <p:cNvSpPr/>
              <p:nvPr/>
            </p:nvSpPr>
            <p:spPr>
              <a:xfrm>
                <a:off x="1668697" y="6019802"/>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9" name="Freeform: Shape 98">
                <a:extLst>
                  <a:ext uri="{FF2B5EF4-FFF2-40B4-BE49-F238E27FC236}">
                    <a16:creationId xmlns:a16="http://schemas.microsoft.com/office/drawing/2014/main" id="{91F9690D-48DD-4B55-83F2-A5E0D7D8DA65}"/>
                  </a:ext>
                </a:extLst>
              </p:cNvPr>
              <p:cNvSpPr/>
              <p:nvPr/>
            </p:nvSpPr>
            <p:spPr>
              <a:xfrm rot="21310446" flipH="1">
                <a:off x="923971" y="6037050"/>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77" name="Freeform: Shape 76">
              <a:extLst>
                <a:ext uri="{FF2B5EF4-FFF2-40B4-BE49-F238E27FC236}">
                  <a16:creationId xmlns:a16="http://schemas.microsoft.com/office/drawing/2014/main" id="{62E2DC3F-82CB-1BE7-4DCB-C785AFADE8E2}"/>
                </a:ext>
              </a:extLst>
            </p:cNvPr>
            <p:cNvSpPr/>
            <p:nvPr/>
          </p:nvSpPr>
          <p:spPr>
            <a:xfrm>
              <a:off x="8139808" y="4306601"/>
              <a:ext cx="120650" cy="83532"/>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8" name="Freeform: Shape 77">
              <a:extLst>
                <a:ext uri="{FF2B5EF4-FFF2-40B4-BE49-F238E27FC236}">
                  <a16:creationId xmlns:a16="http://schemas.microsoft.com/office/drawing/2014/main" id="{52B48891-A3EA-E368-FFE4-A1EDCB32DDEE}"/>
                </a:ext>
              </a:extLst>
            </p:cNvPr>
            <p:cNvSpPr/>
            <p:nvPr/>
          </p:nvSpPr>
          <p:spPr>
            <a:xfrm flipH="1">
              <a:off x="7792846" y="4315815"/>
              <a:ext cx="114861" cy="91205"/>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9" name="Freeform: Shape 78">
              <a:extLst>
                <a:ext uri="{FF2B5EF4-FFF2-40B4-BE49-F238E27FC236}">
                  <a16:creationId xmlns:a16="http://schemas.microsoft.com/office/drawing/2014/main" id="{09DAD6BC-828B-7D12-53FB-7C93EFDC3542}"/>
                </a:ext>
              </a:extLst>
            </p:cNvPr>
            <p:cNvSpPr/>
            <p:nvPr/>
          </p:nvSpPr>
          <p:spPr>
            <a:xfrm>
              <a:off x="7650858" y="4825990"/>
              <a:ext cx="117891"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0" name="Freeform: Shape 79">
              <a:extLst>
                <a:ext uri="{FF2B5EF4-FFF2-40B4-BE49-F238E27FC236}">
                  <a16:creationId xmlns:a16="http://schemas.microsoft.com/office/drawing/2014/main" id="{9417A225-F9F3-7011-2CBD-80C4F7936B32}"/>
                </a:ext>
              </a:extLst>
            </p:cNvPr>
            <p:cNvSpPr/>
            <p:nvPr/>
          </p:nvSpPr>
          <p:spPr>
            <a:xfrm>
              <a:off x="7768497" y="4815381"/>
              <a:ext cx="99295" cy="117979"/>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1" name="Freeform: Shape 80">
              <a:extLst>
                <a:ext uri="{FF2B5EF4-FFF2-40B4-BE49-F238E27FC236}">
                  <a16:creationId xmlns:a16="http://schemas.microsoft.com/office/drawing/2014/main" id="{5CE15086-F210-79D8-8CFB-E9E4A652B61D}"/>
                </a:ext>
              </a:extLst>
            </p:cNvPr>
            <p:cNvSpPr/>
            <p:nvPr/>
          </p:nvSpPr>
          <p:spPr>
            <a:xfrm flipH="1">
              <a:off x="8251095" y="4841686"/>
              <a:ext cx="109380"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2" name="Freeform: Shape 81">
              <a:extLst>
                <a:ext uri="{FF2B5EF4-FFF2-40B4-BE49-F238E27FC236}">
                  <a16:creationId xmlns:a16="http://schemas.microsoft.com/office/drawing/2014/main" id="{2882DA09-64A6-797C-8C8E-4F408F5FFE55}"/>
                </a:ext>
              </a:extLst>
            </p:cNvPr>
            <p:cNvSpPr/>
            <p:nvPr/>
          </p:nvSpPr>
          <p:spPr>
            <a:xfrm flipH="1">
              <a:off x="8178177" y="4824553"/>
              <a:ext cx="92127" cy="106488"/>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109" name="Group 108">
            <a:extLst>
              <a:ext uri="{FF2B5EF4-FFF2-40B4-BE49-F238E27FC236}">
                <a16:creationId xmlns:a16="http://schemas.microsoft.com/office/drawing/2014/main" id="{03583DF5-F4CC-F325-C731-F56AAC035553}"/>
              </a:ext>
            </a:extLst>
          </p:cNvPr>
          <p:cNvGrpSpPr/>
          <p:nvPr/>
        </p:nvGrpSpPr>
        <p:grpSpPr>
          <a:xfrm>
            <a:off x="1754175" y="3024181"/>
            <a:ext cx="838179" cy="1489712"/>
            <a:chOff x="5636818" y="3023479"/>
            <a:chExt cx="838179" cy="1489712"/>
          </a:xfrm>
        </p:grpSpPr>
        <p:grpSp>
          <p:nvGrpSpPr>
            <p:cNvPr id="110" name="Group 109">
              <a:extLst>
                <a:ext uri="{FF2B5EF4-FFF2-40B4-BE49-F238E27FC236}">
                  <a16:creationId xmlns:a16="http://schemas.microsoft.com/office/drawing/2014/main" id="{56011BBC-B629-1C28-BC5F-EB3DAB23075F}"/>
                </a:ext>
              </a:extLst>
            </p:cNvPr>
            <p:cNvGrpSpPr/>
            <p:nvPr/>
          </p:nvGrpSpPr>
          <p:grpSpPr>
            <a:xfrm rot="21263185">
              <a:off x="5698962" y="3266207"/>
              <a:ext cx="254895" cy="380199"/>
              <a:chOff x="934717" y="3322284"/>
              <a:chExt cx="290338" cy="465649"/>
            </a:xfrm>
          </p:grpSpPr>
          <p:sp>
            <p:nvSpPr>
              <p:cNvPr id="162" name="Freeform: Shape 161">
                <a:extLst>
                  <a:ext uri="{FF2B5EF4-FFF2-40B4-BE49-F238E27FC236}">
                    <a16:creationId xmlns:a16="http://schemas.microsoft.com/office/drawing/2014/main" id="{577E2170-7C3E-F72F-2CAE-B86DA60B8552}"/>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63" name="Freeform: Shape 162">
                <a:extLst>
                  <a:ext uri="{FF2B5EF4-FFF2-40B4-BE49-F238E27FC236}">
                    <a16:creationId xmlns:a16="http://schemas.microsoft.com/office/drawing/2014/main" id="{FC49332C-90F3-9B89-A7CA-3794C93408E0}"/>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grpSp>
          <p:nvGrpSpPr>
            <p:cNvPr id="111" name="Group 110">
              <a:extLst>
                <a:ext uri="{FF2B5EF4-FFF2-40B4-BE49-F238E27FC236}">
                  <a16:creationId xmlns:a16="http://schemas.microsoft.com/office/drawing/2014/main" id="{D61A6970-2DE4-7AF5-7BB4-392CADBAA6C1}"/>
                </a:ext>
              </a:extLst>
            </p:cNvPr>
            <p:cNvGrpSpPr/>
            <p:nvPr/>
          </p:nvGrpSpPr>
          <p:grpSpPr>
            <a:xfrm rot="21263185" flipH="1">
              <a:off x="6090187" y="3289846"/>
              <a:ext cx="192157" cy="302078"/>
              <a:chOff x="934717" y="3322284"/>
              <a:chExt cx="290338" cy="465649"/>
            </a:xfrm>
          </p:grpSpPr>
          <p:sp>
            <p:nvSpPr>
              <p:cNvPr id="160" name="Freeform: Shape 159">
                <a:extLst>
                  <a:ext uri="{FF2B5EF4-FFF2-40B4-BE49-F238E27FC236}">
                    <a16:creationId xmlns:a16="http://schemas.microsoft.com/office/drawing/2014/main" id="{C250F2E6-696D-A109-DF3F-7F131B16E2CE}"/>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61" name="Freeform: Shape 160">
                <a:extLst>
                  <a:ext uri="{FF2B5EF4-FFF2-40B4-BE49-F238E27FC236}">
                    <a16:creationId xmlns:a16="http://schemas.microsoft.com/office/drawing/2014/main" id="{D1E9483B-6E7A-BE67-8E36-EB0E7252BA2E}"/>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12" name="Freeform: Shape 111">
              <a:extLst>
                <a:ext uri="{FF2B5EF4-FFF2-40B4-BE49-F238E27FC236}">
                  <a16:creationId xmlns:a16="http://schemas.microsoft.com/office/drawing/2014/main" id="{C2B549DF-B53A-7F00-074A-1B67B1A8BE47}"/>
                </a:ext>
              </a:extLst>
            </p:cNvPr>
            <p:cNvSpPr/>
            <p:nvPr/>
          </p:nvSpPr>
          <p:spPr>
            <a:xfrm rot="20379232">
              <a:off x="6149845" y="4410177"/>
              <a:ext cx="169965" cy="10301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Text" lastClr="000000"/>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3" name="Freeform: Shape 112">
              <a:extLst>
                <a:ext uri="{FF2B5EF4-FFF2-40B4-BE49-F238E27FC236}">
                  <a16:creationId xmlns:a16="http://schemas.microsoft.com/office/drawing/2014/main" id="{BAF0BDCF-7533-C4A2-25C4-B02C2F4CA295}"/>
                </a:ext>
              </a:extLst>
            </p:cNvPr>
            <p:cNvSpPr/>
            <p:nvPr/>
          </p:nvSpPr>
          <p:spPr>
            <a:xfrm>
              <a:off x="5679074" y="3488435"/>
              <a:ext cx="755240" cy="340353"/>
            </a:xfrm>
            <a:custGeom>
              <a:avLst/>
              <a:gdLst>
                <a:gd name="connsiteX0" fmla="*/ 0 w 1270000"/>
                <a:gd name="connsiteY0" fmla="*/ 603269 h 603269"/>
                <a:gd name="connsiteX1" fmla="*/ 247650 w 1270000"/>
                <a:gd name="connsiteY1" fmla="*/ 539769 h 603269"/>
                <a:gd name="connsiteX2" fmla="*/ 431800 w 1270000"/>
                <a:gd name="connsiteY2" fmla="*/ 266719 h 603269"/>
                <a:gd name="connsiteX3" fmla="*/ 628650 w 1270000"/>
                <a:gd name="connsiteY3" fmla="*/ 19 h 603269"/>
                <a:gd name="connsiteX4" fmla="*/ 838200 w 1270000"/>
                <a:gd name="connsiteY4" fmla="*/ 254019 h 603269"/>
                <a:gd name="connsiteX5" fmla="*/ 1092200 w 1270000"/>
                <a:gd name="connsiteY5" fmla="*/ 488969 h 603269"/>
                <a:gd name="connsiteX6" fmla="*/ 1270000 w 1270000"/>
                <a:gd name="connsiteY6" fmla="*/ 571519 h 6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00" h="603269">
                  <a:moveTo>
                    <a:pt x="0" y="603269"/>
                  </a:moveTo>
                  <a:cubicBezTo>
                    <a:pt x="87841" y="599565"/>
                    <a:pt x="175683" y="595861"/>
                    <a:pt x="247650" y="539769"/>
                  </a:cubicBezTo>
                  <a:cubicBezTo>
                    <a:pt x="319617" y="483677"/>
                    <a:pt x="368300" y="356677"/>
                    <a:pt x="431800" y="266719"/>
                  </a:cubicBezTo>
                  <a:cubicBezTo>
                    <a:pt x="495300" y="176761"/>
                    <a:pt x="560917" y="2136"/>
                    <a:pt x="628650" y="19"/>
                  </a:cubicBezTo>
                  <a:cubicBezTo>
                    <a:pt x="696383" y="-2098"/>
                    <a:pt x="760942" y="172527"/>
                    <a:pt x="838200" y="254019"/>
                  </a:cubicBezTo>
                  <a:cubicBezTo>
                    <a:pt x="915458" y="335511"/>
                    <a:pt x="1020233" y="436052"/>
                    <a:pt x="1092200" y="488969"/>
                  </a:cubicBezTo>
                  <a:cubicBezTo>
                    <a:pt x="1164167" y="541886"/>
                    <a:pt x="1217083" y="556702"/>
                    <a:pt x="1270000" y="571519"/>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4" name="Freeform: Shape 113">
              <a:extLst>
                <a:ext uri="{FF2B5EF4-FFF2-40B4-BE49-F238E27FC236}">
                  <a16:creationId xmlns:a16="http://schemas.microsoft.com/office/drawing/2014/main" id="{4C36D4B2-C899-559D-D5BB-287AE9E29470}"/>
                </a:ext>
              </a:extLst>
            </p:cNvPr>
            <p:cNvSpPr/>
            <p:nvPr/>
          </p:nvSpPr>
          <p:spPr>
            <a:xfrm>
              <a:off x="5792168" y="3771457"/>
              <a:ext cx="581945" cy="705786"/>
            </a:xfrm>
            <a:custGeom>
              <a:avLst/>
              <a:gdLst>
                <a:gd name="connsiteX0" fmla="*/ 298772 w 978589"/>
                <a:gd name="connsiteY0" fmla="*/ 82568 h 1250993"/>
                <a:gd name="connsiteX1" fmla="*/ 222572 w 978589"/>
                <a:gd name="connsiteY1" fmla="*/ 463568 h 1250993"/>
                <a:gd name="connsiteX2" fmla="*/ 190822 w 978589"/>
                <a:gd name="connsiteY2" fmla="*/ 749318 h 1250993"/>
                <a:gd name="connsiteX3" fmla="*/ 171772 w 978589"/>
                <a:gd name="connsiteY3" fmla="*/ 984268 h 1250993"/>
                <a:gd name="connsiteX4" fmla="*/ 322 w 978589"/>
                <a:gd name="connsiteY4" fmla="*/ 1219218 h 1250993"/>
                <a:gd name="connsiteX5" fmla="*/ 133672 w 978589"/>
                <a:gd name="connsiteY5" fmla="*/ 1206518 h 1250993"/>
                <a:gd name="connsiteX6" fmla="*/ 305122 w 978589"/>
                <a:gd name="connsiteY6" fmla="*/ 1149368 h 1250993"/>
                <a:gd name="connsiteX7" fmla="*/ 413072 w 978589"/>
                <a:gd name="connsiteY7" fmla="*/ 1181118 h 1250993"/>
                <a:gd name="connsiteX8" fmla="*/ 508322 w 978589"/>
                <a:gd name="connsiteY8" fmla="*/ 1206518 h 1250993"/>
                <a:gd name="connsiteX9" fmla="*/ 489272 w 978589"/>
                <a:gd name="connsiteY9" fmla="*/ 1054118 h 1250993"/>
                <a:gd name="connsiteX10" fmla="*/ 476572 w 978589"/>
                <a:gd name="connsiteY10" fmla="*/ 895368 h 1250993"/>
                <a:gd name="connsiteX11" fmla="*/ 501972 w 978589"/>
                <a:gd name="connsiteY11" fmla="*/ 698518 h 1250993"/>
                <a:gd name="connsiteX12" fmla="*/ 521022 w 978589"/>
                <a:gd name="connsiteY12" fmla="*/ 628668 h 1250993"/>
                <a:gd name="connsiteX13" fmla="*/ 533722 w 978589"/>
                <a:gd name="connsiteY13" fmla="*/ 749318 h 1250993"/>
                <a:gd name="connsiteX14" fmla="*/ 571822 w 978589"/>
                <a:gd name="connsiteY14" fmla="*/ 939818 h 1250993"/>
                <a:gd name="connsiteX15" fmla="*/ 559122 w 978589"/>
                <a:gd name="connsiteY15" fmla="*/ 1187468 h 1250993"/>
                <a:gd name="connsiteX16" fmla="*/ 622622 w 978589"/>
                <a:gd name="connsiteY16" fmla="*/ 1200168 h 1250993"/>
                <a:gd name="connsiteX17" fmla="*/ 705172 w 978589"/>
                <a:gd name="connsiteY17" fmla="*/ 1149368 h 1250993"/>
                <a:gd name="connsiteX18" fmla="*/ 851222 w 978589"/>
                <a:gd name="connsiteY18" fmla="*/ 1212868 h 1250993"/>
                <a:gd name="connsiteX19" fmla="*/ 927422 w 978589"/>
                <a:gd name="connsiteY19" fmla="*/ 1250968 h 1250993"/>
                <a:gd name="connsiteX20" fmla="*/ 978222 w 978589"/>
                <a:gd name="connsiteY20" fmla="*/ 1219218 h 1250993"/>
                <a:gd name="connsiteX21" fmla="*/ 946472 w 978589"/>
                <a:gd name="connsiteY21" fmla="*/ 1206518 h 1250993"/>
                <a:gd name="connsiteX22" fmla="*/ 876622 w 978589"/>
                <a:gd name="connsiteY22" fmla="*/ 1035068 h 1250993"/>
                <a:gd name="connsiteX23" fmla="*/ 819472 w 978589"/>
                <a:gd name="connsiteY23" fmla="*/ 755668 h 1250993"/>
                <a:gd name="connsiteX24" fmla="*/ 743272 w 978589"/>
                <a:gd name="connsiteY24" fmla="*/ 501668 h 1250993"/>
                <a:gd name="connsiteX25" fmla="*/ 648022 w 978589"/>
                <a:gd name="connsiteY25" fmla="*/ 279418 h 1250993"/>
                <a:gd name="connsiteX26" fmla="*/ 616272 w 978589"/>
                <a:gd name="connsiteY26" fmla="*/ 88918 h 1250993"/>
                <a:gd name="connsiteX27" fmla="*/ 578172 w 978589"/>
                <a:gd name="connsiteY27" fmla="*/ 18 h 1250993"/>
                <a:gd name="connsiteX28" fmla="*/ 298772 w 978589"/>
                <a:gd name="connsiteY28" fmla="*/ 82568 h 12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8589" h="1250993">
                  <a:moveTo>
                    <a:pt x="298772" y="82568"/>
                  </a:moveTo>
                  <a:cubicBezTo>
                    <a:pt x="239505" y="159826"/>
                    <a:pt x="240564" y="352443"/>
                    <a:pt x="222572" y="463568"/>
                  </a:cubicBezTo>
                  <a:cubicBezTo>
                    <a:pt x="204580" y="574693"/>
                    <a:pt x="199289" y="662535"/>
                    <a:pt x="190822" y="749318"/>
                  </a:cubicBezTo>
                  <a:cubicBezTo>
                    <a:pt x="182355" y="836101"/>
                    <a:pt x="203522" y="905951"/>
                    <a:pt x="171772" y="984268"/>
                  </a:cubicBezTo>
                  <a:cubicBezTo>
                    <a:pt x="140022" y="1062585"/>
                    <a:pt x="6672" y="1182176"/>
                    <a:pt x="322" y="1219218"/>
                  </a:cubicBezTo>
                  <a:cubicBezTo>
                    <a:pt x="-6028" y="1256260"/>
                    <a:pt x="82872" y="1218160"/>
                    <a:pt x="133672" y="1206518"/>
                  </a:cubicBezTo>
                  <a:cubicBezTo>
                    <a:pt x="184472" y="1194876"/>
                    <a:pt x="258555" y="1153601"/>
                    <a:pt x="305122" y="1149368"/>
                  </a:cubicBezTo>
                  <a:cubicBezTo>
                    <a:pt x="351689" y="1145135"/>
                    <a:pt x="379205" y="1171593"/>
                    <a:pt x="413072" y="1181118"/>
                  </a:cubicBezTo>
                  <a:cubicBezTo>
                    <a:pt x="446939" y="1190643"/>
                    <a:pt x="495622" y="1227685"/>
                    <a:pt x="508322" y="1206518"/>
                  </a:cubicBezTo>
                  <a:cubicBezTo>
                    <a:pt x="521022" y="1185351"/>
                    <a:pt x="494564" y="1105976"/>
                    <a:pt x="489272" y="1054118"/>
                  </a:cubicBezTo>
                  <a:cubicBezTo>
                    <a:pt x="483980" y="1002260"/>
                    <a:pt x="474455" y="954635"/>
                    <a:pt x="476572" y="895368"/>
                  </a:cubicBezTo>
                  <a:cubicBezTo>
                    <a:pt x="478689" y="836101"/>
                    <a:pt x="494564" y="742968"/>
                    <a:pt x="501972" y="698518"/>
                  </a:cubicBezTo>
                  <a:cubicBezTo>
                    <a:pt x="509380" y="654068"/>
                    <a:pt x="515730" y="620201"/>
                    <a:pt x="521022" y="628668"/>
                  </a:cubicBezTo>
                  <a:cubicBezTo>
                    <a:pt x="526314" y="637135"/>
                    <a:pt x="525255" y="697460"/>
                    <a:pt x="533722" y="749318"/>
                  </a:cubicBezTo>
                  <a:cubicBezTo>
                    <a:pt x="542189" y="801176"/>
                    <a:pt x="567589" y="866793"/>
                    <a:pt x="571822" y="939818"/>
                  </a:cubicBezTo>
                  <a:cubicBezTo>
                    <a:pt x="576055" y="1012843"/>
                    <a:pt x="550655" y="1144076"/>
                    <a:pt x="559122" y="1187468"/>
                  </a:cubicBezTo>
                  <a:cubicBezTo>
                    <a:pt x="567589" y="1230860"/>
                    <a:pt x="598280" y="1206518"/>
                    <a:pt x="622622" y="1200168"/>
                  </a:cubicBezTo>
                  <a:cubicBezTo>
                    <a:pt x="646964" y="1193818"/>
                    <a:pt x="667072" y="1147251"/>
                    <a:pt x="705172" y="1149368"/>
                  </a:cubicBezTo>
                  <a:cubicBezTo>
                    <a:pt x="743272" y="1151485"/>
                    <a:pt x="814180" y="1195935"/>
                    <a:pt x="851222" y="1212868"/>
                  </a:cubicBezTo>
                  <a:cubicBezTo>
                    <a:pt x="888264" y="1229801"/>
                    <a:pt x="906255" y="1249910"/>
                    <a:pt x="927422" y="1250968"/>
                  </a:cubicBezTo>
                  <a:cubicBezTo>
                    <a:pt x="948589" y="1252026"/>
                    <a:pt x="978222" y="1219218"/>
                    <a:pt x="978222" y="1219218"/>
                  </a:cubicBezTo>
                  <a:cubicBezTo>
                    <a:pt x="981397" y="1211810"/>
                    <a:pt x="963405" y="1237210"/>
                    <a:pt x="946472" y="1206518"/>
                  </a:cubicBezTo>
                  <a:cubicBezTo>
                    <a:pt x="929539" y="1175826"/>
                    <a:pt x="897789" y="1110210"/>
                    <a:pt x="876622" y="1035068"/>
                  </a:cubicBezTo>
                  <a:cubicBezTo>
                    <a:pt x="855455" y="959926"/>
                    <a:pt x="841697" y="844568"/>
                    <a:pt x="819472" y="755668"/>
                  </a:cubicBezTo>
                  <a:cubicBezTo>
                    <a:pt x="797247" y="666768"/>
                    <a:pt x="771847" y="581043"/>
                    <a:pt x="743272" y="501668"/>
                  </a:cubicBezTo>
                  <a:cubicBezTo>
                    <a:pt x="714697" y="422293"/>
                    <a:pt x="669189" y="348210"/>
                    <a:pt x="648022" y="279418"/>
                  </a:cubicBezTo>
                  <a:cubicBezTo>
                    <a:pt x="626855" y="210626"/>
                    <a:pt x="627914" y="135485"/>
                    <a:pt x="616272" y="88918"/>
                  </a:cubicBezTo>
                  <a:cubicBezTo>
                    <a:pt x="604630" y="42351"/>
                    <a:pt x="624739" y="-1040"/>
                    <a:pt x="578172" y="18"/>
                  </a:cubicBezTo>
                  <a:cubicBezTo>
                    <a:pt x="531605" y="1076"/>
                    <a:pt x="358039" y="5310"/>
                    <a:pt x="298772" y="82568"/>
                  </a:cubicBezTo>
                  <a:close/>
                </a:path>
              </a:pathLst>
            </a:custGeom>
            <a:solidFill>
              <a:srgbClr val="4F81BD">
                <a:lumMod val="75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5" name="Freeform: Shape 114">
              <a:extLst>
                <a:ext uri="{FF2B5EF4-FFF2-40B4-BE49-F238E27FC236}">
                  <a16:creationId xmlns:a16="http://schemas.microsoft.com/office/drawing/2014/main" id="{E3103654-8C3F-2E87-E661-223B97BBBC1D}"/>
                </a:ext>
              </a:extLst>
            </p:cNvPr>
            <p:cNvSpPr/>
            <p:nvPr/>
          </p:nvSpPr>
          <p:spPr>
            <a:xfrm>
              <a:off x="5765310" y="3456147"/>
              <a:ext cx="551408" cy="563086"/>
            </a:xfrm>
            <a:custGeom>
              <a:avLst/>
              <a:gdLst>
                <a:gd name="connsiteX0" fmla="*/ 425450 w 846256"/>
                <a:gd name="connsiteY0" fmla="*/ 370 h 802718"/>
                <a:gd name="connsiteX1" fmla="*/ 228600 w 846256"/>
                <a:gd name="connsiteY1" fmla="*/ 82920 h 802718"/>
                <a:gd name="connsiteX2" fmla="*/ 101600 w 846256"/>
                <a:gd name="connsiteY2" fmla="*/ 279770 h 802718"/>
                <a:gd name="connsiteX3" fmla="*/ 0 w 846256"/>
                <a:gd name="connsiteY3" fmla="*/ 375020 h 802718"/>
                <a:gd name="connsiteX4" fmla="*/ 0 w 846256"/>
                <a:gd name="connsiteY4" fmla="*/ 375020 h 802718"/>
                <a:gd name="connsiteX5" fmla="*/ 88900 w 846256"/>
                <a:gd name="connsiteY5" fmla="*/ 451220 h 802718"/>
                <a:gd name="connsiteX6" fmla="*/ 165100 w 846256"/>
                <a:gd name="connsiteY6" fmla="*/ 559170 h 802718"/>
                <a:gd name="connsiteX7" fmla="*/ 215900 w 846256"/>
                <a:gd name="connsiteY7" fmla="*/ 565520 h 802718"/>
                <a:gd name="connsiteX8" fmla="*/ 279400 w 846256"/>
                <a:gd name="connsiteY8" fmla="*/ 444870 h 802718"/>
                <a:gd name="connsiteX9" fmla="*/ 285750 w 846256"/>
                <a:gd name="connsiteY9" fmla="*/ 565520 h 802718"/>
                <a:gd name="connsiteX10" fmla="*/ 234950 w 846256"/>
                <a:gd name="connsiteY10" fmla="*/ 641720 h 802718"/>
                <a:gd name="connsiteX11" fmla="*/ 95250 w 846256"/>
                <a:gd name="connsiteY11" fmla="*/ 781420 h 802718"/>
                <a:gd name="connsiteX12" fmla="*/ 406400 w 846256"/>
                <a:gd name="connsiteY12" fmla="*/ 787770 h 802718"/>
                <a:gd name="connsiteX13" fmla="*/ 539750 w 846256"/>
                <a:gd name="connsiteY13" fmla="*/ 641720 h 802718"/>
                <a:gd name="connsiteX14" fmla="*/ 755650 w 846256"/>
                <a:gd name="connsiteY14" fmla="*/ 641720 h 802718"/>
                <a:gd name="connsiteX15" fmla="*/ 685800 w 846256"/>
                <a:gd name="connsiteY15" fmla="*/ 559170 h 802718"/>
                <a:gd name="connsiteX16" fmla="*/ 622300 w 846256"/>
                <a:gd name="connsiteY16" fmla="*/ 444870 h 802718"/>
                <a:gd name="connsiteX17" fmla="*/ 660400 w 846256"/>
                <a:gd name="connsiteY17" fmla="*/ 489320 h 802718"/>
                <a:gd name="connsiteX18" fmla="*/ 692150 w 846256"/>
                <a:gd name="connsiteY18" fmla="*/ 521070 h 802718"/>
                <a:gd name="connsiteX19" fmla="*/ 749300 w 846256"/>
                <a:gd name="connsiteY19" fmla="*/ 451220 h 802718"/>
                <a:gd name="connsiteX20" fmla="*/ 844550 w 846256"/>
                <a:gd name="connsiteY20" fmla="*/ 406770 h 802718"/>
                <a:gd name="connsiteX21" fmla="*/ 800100 w 846256"/>
                <a:gd name="connsiteY21" fmla="*/ 355970 h 802718"/>
                <a:gd name="connsiteX22" fmla="*/ 673100 w 846256"/>
                <a:gd name="connsiteY22" fmla="*/ 178170 h 802718"/>
                <a:gd name="connsiteX23" fmla="*/ 571500 w 846256"/>
                <a:gd name="connsiteY23" fmla="*/ 57520 h 802718"/>
                <a:gd name="connsiteX24" fmla="*/ 425450 w 846256"/>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0 w 872174"/>
                <a:gd name="connsiteY21" fmla="*/ 355970 h 802718"/>
                <a:gd name="connsiteX22" fmla="*/ 673100 w 872174"/>
                <a:gd name="connsiteY22" fmla="*/ 178170 h 802718"/>
                <a:gd name="connsiteX23" fmla="*/ 571500 w 872174"/>
                <a:gd name="connsiteY23" fmla="*/ 57520 h 802718"/>
                <a:gd name="connsiteX24" fmla="*/ 425450 w 872174"/>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1 w 872174"/>
                <a:gd name="connsiteY21" fmla="*/ 325132 h 802718"/>
                <a:gd name="connsiteX22" fmla="*/ 673100 w 872174"/>
                <a:gd name="connsiteY22" fmla="*/ 178170 h 802718"/>
                <a:gd name="connsiteX23" fmla="*/ 571500 w 872174"/>
                <a:gd name="connsiteY23" fmla="*/ 57520 h 802718"/>
                <a:gd name="connsiteX24" fmla="*/ 425450 w 872174"/>
                <a:gd name="connsiteY24" fmla="*/ 370 h 8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74" h="802718">
                  <a:moveTo>
                    <a:pt x="425450" y="370"/>
                  </a:moveTo>
                  <a:cubicBezTo>
                    <a:pt x="368300" y="4603"/>
                    <a:pt x="282575" y="36353"/>
                    <a:pt x="228600" y="82920"/>
                  </a:cubicBezTo>
                  <a:cubicBezTo>
                    <a:pt x="174625" y="129487"/>
                    <a:pt x="139700" y="231087"/>
                    <a:pt x="101600" y="279770"/>
                  </a:cubicBezTo>
                  <a:cubicBezTo>
                    <a:pt x="63500" y="328453"/>
                    <a:pt x="0" y="375020"/>
                    <a:pt x="0" y="375020"/>
                  </a:cubicBezTo>
                  <a:lnTo>
                    <a:pt x="0" y="375020"/>
                  </a:lnTo>
                  <a:cubicBezTo>
                    <a:pt x="14817" y="387720"/>
                    <a:pt x="61383" y="420528"/>
                    <a:pt x="88900" y="451220"/>
                  </a:cubicBezTo>
                  <a:cubicBezTo>
                    <a:pt x="116417" y="481912"/>
                    <a:pt x="143934" y="540120"/>
                    <a:pt x="165100" y="559170"/>
                  </a:cubicBezTo>
                  <a:cubicBezTo>
                    <a:pt x="186266" y="578220"/>
                    <a:pt x="196850" y="584570"/>
                    <a:pt x="215900" y="565520"/>
                  </a:cubicBezTo>
                  <a:cubicBezTo>
                    <a:pt x="234950" y="546470"/>
                    <a:pt x="267758" y="444870"/>
                    <a:pt x="279400" y="444870"/>
                  </a:cubicBezTo>
                  <a:cubicBezTo>
                    <a:pt x="291042" y="444870"/>
                    <a:pt x="293158" y="532712"/>
                    <a:pt x="285750" y="565520"/>
                  </a:cubicBezTo>
                  <a:cubicBezTo>
                    <a:pt x="278342" y="598328"/>
                    <a:pt x="266700" y="605737"/>
                    <a:pt x="234950" y="641720"/>
                  </a:cubicBezTo>
                  <a:cubicBezTo>
                    <a:pt x="203200" y="677703"/>
                    <a:pt x="66675" y="757078"/>
                    <a:pt x="95250" y="781420"/>
                  </a:cubicBezTo>
                  <a:cubicBezTo>
                    <a:pt x="123825" y="805762"/>
                    <a:pt x="332317" y="811053"/>
                    <a:pt x="406400" y="787770"/>
                  </a:cubicBezTo>
                  <a:cubicBezTo>
                    <a:pt x="480483" y="764487"/>
                    <a:pt x="481542" y="666062"/>
                    <a:pt x="539750" y="641720"/>
                  </a:cubicBezTo>
                  <a:cubicBezTo>
                    <a:pt x="597958" y="617378"/>
                    <a:pt x="731308" y="655478"/>
                    <a:pt x="755650" y="641720"/>
                  </a:cubicBezTo>
                  <a:cubicBezTo>
                    <a:pt x="779992" y="627962"/>
                    <a:pt x="708025" y="591978"/>
                    <a:pt x="685800" y="559170"/>
                  </a:cubicBezTo>
                  <a:cubicBezTo>
                    <a:pt x="663575" y="526362"/>
                    <a:pt x="622300" y="444870"/>
                    <a:pt x="622300" y="444870"/>
                  </a:cubicBezTo>
                  <a:cubicBezTo>
                    <a:pt x="618067" y="433228"/>
                    <a:pt x="648758" y="476620"/>
                    <a:pt x="660400" y="489320"/>
                  </a:cubicBezTo>
                  <a:cubicBezTo>
                    <a:pt x="672042" y="502020"/>
                    <a:pt x="677333" y="527420"/>
                    <a:pt x="692150" y="521070"/>
                  </a:cubicBezTo>
                  <a:cubicBezTo>
                    <a:pt x="706967" y="514720"/>
                    <a:pt x="719465" y="473696"/>
                    <a:pt x="749300" y="451220"/>
                  </a:cubicBezTo>
                  <a:cubicBezTo>
                    <a:pt x="779135" y="428744"/>
                    <a:pt x="862696" y="407226"/>
                    <a:pt x="871163" y="386211"/>
                  </a:cubicBezTo>
                  <a:cubicBezTo>
                    <a:pt x="879630" y="365196"/>
                    <a:pt x="833112" y="359806"/>
                    <a:pt x="800101" y="325132"/>
                  </a:cubicBezTo>
                  <a:cubicBezTo>
                    <a:pt x="767091" y="290459"/>
                    <a:pt x="711200" y="227912"/>
                    <a:pt x="673100" y="178170"/>
                  </a:cubicBezTo>
                  <a:cubicBezTo>
                    <a:pt x="635000" y="128428"/>
                    <a:pt x="613833" y="86095"/>
                    <a:pt x="571500" y="57520"/>
                  </a:cubicBezTo>
                  <a:cubicBezTo>
                    <a:pt x="529167" y="28945"/>
                    <a:pt x="482600" y="-3863"/>
                    <a:pt x="425450" y="370"/>
                  </a:cubicBezTo>
                  <a:close/>
                </a:path>
              </a:pathLst>
            </a:custGeom>
            <a:solidFill>
              <a:sysClr val="window" lastClr="FFFFFF">
                <a:lumMod val="95000"/>
              </a:sys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6" name="Freeform: Shape 115">
              <a:extLst>
                <a:ext uri="{FF2B5EF4-FFF2-40B4-BE49-F238E27FC236}">
                  <a16:creationId xmlns:a16="http://schemas.microsoft.com/office/drawing/2014/main" id="{87C71D00-D33D-2CB4-9FDE-48A2160691AC}"/>
                </a:ext>
              </a:extLst>
            </p:cNvPr>
            <p:cNvSpPr/>
            <p:nvPr/>
          </p:nvSpPr>
          <p:spPr>
            <a:xfrm rot="20379232">
              <a:off x="6154274" y="4388452"/>
              <a:ext cx="169965" cy="10301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17" name="Group 116">
              <a:extLst>
                <a:ext uri="{FF2B5EF4-FFF2-40B4-BE49-F238E27FC236}">
                  <a16:creationId xmlns:a16="http://schemas.microsoft.com/office/drawing/2014/main" id="{530E2FBD-E114-5F6C-CCFE-4862EC224D11}"/>
                </a:ext>
              </a:extLst>
            </p:cNvPr>
            <p:cNvGrpSpPr/>
            <p:nvPr/>
          </p:nvGrpSpPr>
          <p:grpSpPr>
            <a:xfrm flipH="1">
              <a:off x="5843987" y="4369135"/>
              <a:ext cx="186446" cy="120009"/>
              <a:chOff x="7356084" y="6142106"/>
              <a:chExt cx="293258" cy="212713"/>
            </a:xfrm>
          </p:grpSpPr>
          <p:sp>
            <p:nvSpPr>
              <p:cNvPr id="158" name="Freeform: Shape 157">
                <a:extLst>
                  <a:ext uri="{FF2B5EF4-FFF2-40B4-BE49-F238E27FC236}">
                    <a16:creationId xmlns:a16="http://schemas.microsoft.com/office/drawing/2014/main" id="{7C627DAD-E929-7158-F700-C37931285AFD}"/>
                  </a:ext>
                </a:extLst>
              </p:cNvPr>
              <p:cNvSpPr/>
              <p:nvPr/>
            </p:nvSpPr>
            <p:spPr>
              <a:xfrm rot="20379232">
                <a:off x="7356084" y="6180612"/>
                <a:ext cx="285810" cy="174207"/>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Text" lastClr="000000"/>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9" name="Freeform: Shape 158">
                <a:extLst>
                  <a:ext uri="{FF2B5EF4-FFF2-40B4-BE49-F238E27FC236}">
                    <a16:creationId xmlns:a16="http://schemas.microsoft.com/office/drawing/2014/main" id="{1DF9E483-EF16-486D-2020-EFB066A55C86}"/>
                  </a:ext>
                </a:extLst>
              </p:cNvPr>
              <p:cNvSpPr/>
              <p:nvPr/>
            </p:nvSpPr>
            <p:spPr>
              <a:xfrm rot="20379232">
                <a:off x="7363532" y="6142106"/>
                <a:ext cx="285810" cy="17420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18" name="Freeform: Shape 117">
              <a:extLst>
                <a:ext uri="{FF2B5EF4-FFF2-40B4-BE49-F238E27FC236}">
                  <a16:creationId xmlns:a16="http://schemas.microsoft.com/office/drawing/2014/main" id="{070B5C5E-4A6C-6D2D-1440-56F8DC6F7650}"/>
                </a:ext>
              </a:extLst>
            </p:cNvPr>
            <p:cNvSpPr/>
            <p:nvPr/>
          </p:nvSpPr>
          <p:spPr>
            <a:xfrm rot="2347934" flipH="1">
              <a:off x="6381513" y="3709790"/>
              <a:ext cx="93484" cy="159723"/>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9" name="Freeform: Shape 118">
              <a:extLst>
                <a:ext uri="{FF2B5EF4-FFF2-40B4-BE49-F238E27FC236}">
                  <a16:creationId xmlns:a16="http://schemas.microsoft.com/office/drawing/2014/main" id="{E8739598-5E0A-6C53-0E6D-A5E1F5551671}"/>
                </a:ext>
              </a:extLst>
            </p:cNvPr>
            <p:cNvSpPr/>
            <p:nvPr/>
          </p:nvSpPr>
          <p:spPr>
            <a:xfrm rot="9766381" flipH="1" flipV="1">
              <a:off x="5636818" y="3737671"/>
              <a:ext cx="119742" cy="149916"/>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20" name="Group 119">
              <a:extLst>
                <a:ext uri="{FF2B5EF4-FFF2-40B4-BE49-F238E27FC236}">
                  <a16:creationId xmlns:a16="http://schemas.microsoft.com/office/drawing/2014/main" id="{204DBCAD-7788-8461-F058-1DB51459FCE7}"/>
                </a:ext>
              </a:extLst>
            </p:cNvPr>
            <p:cNvGrpSpPr/>
            <p:nvPr/>
          </p:nvGrpSpPr>
          <p:grpSpPr>
            <a:xfrm>
              <a:off x="5957617" y="3593343"/>
              <a:ext cx="172760" cy="149014"/>
              <a:chOff x="7929734" y="4267290"/>
              <a:chExt cx="488855" cy="472744"/>
            </a:xfrm>
          </p:grpSpPr>
          <p:sp>
            <p:nvSpPr>
              <p:cNvPr id="155" name="Oval 154">
                <a:extLst>
                  <a:ext uri="{FF2B5EF4-FFF2-40B4-BE49-F238E27FC236}">
                    <a16:creationId xmlns:a16="http://schemas.microsoft.com/office/drawing/2014/main" id="{D52A45B4-8ABF-2FFD-00F0-C570924234BC}"/>
                  </a:ext>
                </a:extLst>
              </p:cNvPr>
              <p:cNvSpPr/>
              <p:nvPr/>
            </p:nvSpPr>
            <p:spPr>
              <a:xfrm>
                <a:off x="7929734" y="4267290"/>
                <a:ext cx="488855" cy="472744"/>
              </a:xfrm>
              <a:prstGeom prst="ellipse">
                <a:avLst/>
              </a:prstGeom>
              <a:solidFill>
                <a:srgbClr val="4F81BD"/>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6" name="Freeform: Shape 155">
                <a:extLst>
                  <a:ext uri="{FF2B5EF4-FFF2-40B4-BE49-F238E27FC236}">
                    <a16:creationId xmlns:a16="http://schemas.microsoft.com/office/drawing/2014/main" id="{CAF1E472-7914-52B6-29A3-D3A15ABF4A6B}"/>
                  </a:ext>
                </a:extLst>
              </p:cNvPr>
              <p:cNvSpPr/>
              <p:nvPr/>
            </p:nvSpPr>
            <p:spPr>
              <a:xfrm>
                <a:off x="8142935" y="4338201"/>
                <a:ext cx="220070" cy="348432"/>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7" name="Freeform: Shape 156">
                <a:extLst>
                  <a:ext uri="{FF2B5EF4-FFF2-40B4-BE49-F238E27FC236}">
                    <a16:creationId xmlns:a16="http://schemas.microsoft.com/office/drawing/2014/main" id="{E3CDC2BC-34D0-8E90-FE94-F02588621C18}"/>
                  </a:ext>
                </a:extLst>
              </p:cNvPr>
              <p:cNvSpPr/>
              <p:nvPr/>
            </p:nvSpPr>
            <p:spPr>
              <a:xfrm rot="20584216" flipH="1">
                <a:off x="8016556" y="4533238"/>
                <a:ext cx="119761" cy="190524"/>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21" name="Freeform: Shape 120">
              <a:extLst>
                <a:ext uri="{FF2B5EF4-FFF2-40B4-BE49-F238E27FC236}">
                  <a16:creationId xmlns:a16="http://schemas.microsoft.com/office/drawing/2014/main" id="{025FB203-2897-D0ED-6B8A-667FA3D4BEFF}"/>
                </a:ext>
              </a:extLst>
            </p:cNvPr>
            <p:cNvSpPr/>
            <p:nvPr/>
          </p:nvSpPr>
          <p:spPr>
            <a:xfrm>
              <a:off x="5679074" y="3488435"/>
              <a:ext cx="755240" cy="340353"/>
            </a:xfrm>
            <a:custGeom>
              <a:avLst/>
              <a:gdLst>
                <a:gd name="connsiteX0" fmla="*/ 0 w 1270000"/>
                <a:gd name="connsiteY0" fmla="*/ 603269 h 603269"/>
                <a:gd name="connsiteX1" fmla="*/ 247650 w 1270000"/>
                <a:gd name="connsiteY1" fmla="*/ 539769 h 603269"/>
                <a:gd name="connsiteX2" fmla="*/ 431800 w 1270000"/>
                <a:gd name="connsiteY2" fmla="*/ 266719 h 603269"/>
                <a:gd name="connsiteX3" fmla="*/ 628650 w 1270000"/>
                <a:gd name="connsiteY3" fmla="*/ 19 h 603269"/>
                <a:gd name="connsiteX4" fmla="*/ 838200 w 1270000"/>
                <a:gd name="connsiteY4" fmla="*/ 254019 h 603269"/>
                <a:gd name="connsiteX5" fmla="*/ 1092200 w 1270000"/>
                <a:gd name="connsiteY5" fmla="*/ 488969 h 603269"/>
                <a:gd name="connsiteX6" fmla="*/ 1270000 w 1270000"/>
                <a:gd name="connsiteY6" fmla="*/ 571519 h 6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00" h="603269">
                  <a:moveTo>
                    <a:pt x="0" y="603269"/>
                  </a:moveTo>
                  <a:cubicBezTo>
                    <a:pt x="87841" y="599565"/>
                    <a:pt x="175683" y="595861"/>
                    <a:pt x="247650" y="539769"/>
                  </a:cubicBezTo>
                  <a:cubicBezTo>
                    <a:pt x="319617" y="483677"/>
                    <a:pt x="368300" y="356677"/>
                    <a:pt x="431800" y="266719"/>
                  </a:cubicBezTo>
                  <a:cubicBezTo>
                    <a:pt x="495300" y="176761"/>
                    <a:pt x="560917" y="2136"/>
                    <a:pt x="628650" y="19"/>
                  </a:cubicBezTo>
                  <a:cubicBezTo>
                    <a:pt x="696383" y="-2098"/>
                    <a:pt x="760942" y="172527"/>
                    <a:pt x="838200" y="254019"/>
                  </a:cubicBezTo>
                  <a:cubicBezTo>
                    <a:pt x="915458" y="335511"/>
                    <a:pt x="1020233" y="436052"/>
                    <a:pt x="1092200" y="488969"/>
                  </a:cubicBezTo>
                  <a:cubicBezTo>
                    <a:pt x="1164167" y="541886"/>
                    <a:pt x="1217083" y="556702"/>
                    <a:pt x="1270000" y="571519"/>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2" name="Freeform: Shape 121">
              <a:extLst>
                <a:ext uri="{FF2B5EF4-FFF2-40B4-BE49-F238E27FC236}">
                  <a16:creationId xmlns:a16="http://schemas.microsoft.com/office/drawing/2014/main" id="{E3703B91-E521-08A0-C789-4A88F4D988FB}"/>
                </a:ext>
              </a:extLst>
            </p:cNvPr>
            <p:cNvSpPr/>
            <p:nvPr/>
          </p:nvSpPr>
          <p:spPr>
            <a:xfrm>
              <a:off x="5792168" y="3771457"/>
              <a:ext cx="581945" cy="705786"/>
            </a:xfrm>
            <a:custGeom>
              <a:avLst/>
              <a:gdLst>
                <a:gd name="connsiteX0" fmla="*/ 298772 w 978589"/>
                <a:gd name="connsiteY0" fmla="*/ 82568 h 1250993"/>
                <a:gd name="connsiteX1" fmla="*/ 222572 w 978589"/>
                <a:gd name="connsiteY1" fmla="*/ 463568 h 1250993"/>
                <a:gd name="connsiteX2" fmla="*/ 190822 w 978589"/>
                <a:gd name="connsiteY2" fmla="*/ 749318 h 1250993"/>
                <a:gd name="connsiteX3" fmla="*/ 171772 w 978589"/>
                <a:gd name="connsiteY3" fmla="*/ 984268 h 1250993"/>
                <a:gd name="connsiteX4" fmla="*/ 322 w 978589"/>
                <a:gd name="connsiteY4" fmla="*/ 1219218 h 1250993"/>
                <a:gd name="connsiteX5" fmla="*/ 133672 w 978589"/>
                <a:gd name="connsiteY5" fmla="*/ 1206518 h 1250993"/>
                <a:gd name="connsiteX6" fmla="*/ 305122 w 978589"/>
                <a:gd name="connsiteY6" fmla="*/ 1149368 h 1250993"/>
                <a:gd name="connsiteX7" fmla="*/ 413072 w 978589"/>
                <a:gd name="connsiteY7" fmla="*/ 1181118 h 1250993"/>
                <a:gd name="connsiteX8" fmla="*/ 508322 w 978589"/>
                <a:gd name="connsiteY8" fmla="*/ 1206518 h 1250993"/>
                <a:gd name="connsiteX9" fmla="*/ 489272 w 978589"/>
                <a:gd name="connsiteY9" fmla="*/ 1054118 h 1250993"/>
                <a:gd name="connsiteX10" fmla="*/ 476572 w 978589"/>
                <a:gd name="connsiteY10" fmla="*/ 895368 h 1250993"/>
                <a:gd name="connsiteX11" fmla="*/ 501972 w 978589"/>
                <a:gd name="connsiteY11" fmla="*/ 698518 h 1250993"/>
                <a:gd name="connsiteX12" fmla="*/ 521022 w 978589"/>
                <a:gd name="connsiteY12" fmla="*/ 628668 h 1250993"/>
                <a:gd name="connsiteX13" fmla="*/ 533722 w 978589"/>
                <a:gd name="connsiteY13" fmla="*/ 749318 h 1250993"/>
                <a:gd name="connsiteX14" fmla="*/ 571822 w 978589"/>
                <a:gd name="connsiteY14" fmla="*/ 939818 h 1250993"/>
                <a:gd name="connsiteX15" fmla="*/ 559122 w 978589"/>
                <a:gd name="connsiteY15" fmla="*/ 1187468 h 1250993"/>
                <a:gd name="connsiteX16" fmla="*/ 622622 w 978589"/>
                <a:gd name="connsiteY16" fmla="*/ 1200168 h 1250993"/>
                <a:gd name="connsiteX17" fmla="*/ 705172 w 978589"/>
                <a:gd name="connsiteY17" fmla="*/ 1149368 h 1250993"/>
                <a:gd name="connsiteX18" fmla="*/ 851222 w 978589"/>
                <a:gd name="connsiteY18" fmla="*/ 1212868 h 1250993"/>
                <a:gd name="connsiteX19" fmla="*/ 927422 w 978589"/>
                <a:gd name="connsiteY19" fmla="*/ 1250968 h 1250993"/>
                <a:gd name="connsiteX20" fmla="*/ 978222 w 978589"/>
                <a:gd name="connsiteY20" fmla="*/ 1219218 h 1250993"/>
                <a:gd name="connsiteX21" fmla="*/ 946472 w 978589"/>
                <a:gd name="connsiteY21" fmla="*/ 1206518 h 1250993"/>
                <a:gd name="connsiteX22" fmla="*/ 876622 w 978589"/>
                <a:gd name="connsiteY22" fmla="*/ 1035068 h 1250993"/>
                <a:gd name="connsiteX23" fmla="*/ 819472 w 978589"/>
                <a:gd name="connsiteY23" fmla="*/ 755668 h 1250993"/>
                <a:gd name="connsiteX24" fmla="*/ 743272 w 978589"/>
                <a:gd name="connsiteY24" fmla="*/ 501668 h 1250993"/>
                <a:gd name="connsiteX25" fmla="*/ 648022 w 978589"/>
                <a:gd name="connsiteY25" fmla="*/ 279418 h 1250993"/>
                <a:gd name="connsiteX26" fmla="*/ 616272 w 978589"/>
                <a:gd name="connsiteY26" fmla="*/ 88918 h 1250993"/>
                <a:gd name="connsiteX27" fmla="*/ 578172 w 978589"/>
                <a:gd name="connsiteY27" fmla="*/ 18 h 1250993"/>
                <a:gd name="connsiteX28" fmla="*/ 298772 w 978589"/>
                <a:gd name="connsiteY28" fmla="*/ 82568 h 12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8589" h="1250993">
                  <a:moveTo>
                    <a:pt x="298772" y="82568"/>
                  </a:moveTo>
                  <a:cubicBezTo>
                    <a:pt x="239505" y="159826"/>
                    <a:pt x="240564" y="352443"/>
                    <a:pt x="222572" y="463568"/>
                  </a:cubicBezTo>
                  <a:cubicBezTo>
                    <a:pt x="204580" y="574693"/>
                    <a:pt x="199289" y="662535"/>
                    <a:pt x="190822" y="749318"/>
                  </a:cubicBezTo>
                  <a:cubicBezTo>
                    <a:pt x="182355" y="836101"/>
                    <a:pt x="203522" y="905951"/>
                    <a:pt x="171772" y="984268"/>
                  </a:cubicBezTo>
                  <a:cubicBezTo>
                    <a:pt x="140022" y="1062585"/>
                    <a:pt x="6672" y="1182176"/>
                    <a:pt x="322" y="1219218"/>
                  </a:cubicBezTo>
                  <a:cubicBezTo>
                    <a:pt x="-6028" y="1256260"/>
                    <a:pt x="82872" y="1218160"/>
                    <a:pt x="133672" y="1206518"/>
                  </a:cubicBezTo>
                  <a:cubicBezTo>
                    <a:pt x="184472" y="1194876"/>
                    <a:pt x="258555" y="1153601"/>
                    <a:pt x="305122" y="1149368"/>
                  </a:cubicBezTo>
                  <a:cubicBezTo>
                    <a:pt x="351689" y="1145135"/>
                    <a:pt x="379205" y="1171593"/>
                    <a:pt x="413072" y="1181118"/>
                  </a:cubicBezTo>
                  <a:cubicBezTo>
                    <a:pt x="446939" y="1190643"/>
                    <a:pt x="495622" y="1227685"/>
                    <a:pt x="508322" y="1206518"/>
                  </a:cubicBezTo>
                  <a:cubicBezTo>
                    <a:pt x="521022" y="1185351"/>
                    <a:pt x="494564" y="1105976"/>
                    <a:pt x="489272" y="1054118"/>
                  </a:cubicBezTo>
                  <a:cubicBezTo>
                    <a:pt x="483980" y="1002260"/>
                    <a:pt x="474455" y="954635"/>
                    <a:pt x="476572" y="895368"/>
                  </a:cubicBezTo>
                  <a:cubicBezTo>
                    <a:pt x="478689" y="836101"/>
                    <a:pt x="494564" y="742968"/>
                    <a:pt x="501972" y="698518"/>
                  </a:cubicBezTo>
                  <a:cubicBezTo>
                    <a:pt x="509380" y="654068"/>
                    <a:pt x="515730" y="620201"/>
                    <a:pt x="521022" y="628668"/>
                  </a:cubicBezTo>
                  <a:cubicBezTo>
                    <a:pt x="526314" y="637135"/>
                    <a:pt x="525255" y="697460"/>
                    <a:pt x="533722" y="749318"/>
                  </a:cubicBezTo>
                  <a:cubicBezTo>
                    <a:pt x="542189" y="801176"/>
                    <a:pt x="567589" y="866793"/>
                    <a:pt x="571822" y="939818"/>
                  </a:cubicBezTo>
                  <a:cubicBezTo>
                    <a:pt x="576055" y="1012843"/>
                    <a:pt x="550655" y="1144076"/>
                    <a:pt x="559122" y="1187468"/>
                  </a:cubicBezTo>
                  <a:cubicBezTo>
                    <a:pt x="567589" y="1230860"/>
                    <a:pt x="598280" y="1206518"/>
                    <a:pt x="622622" y="1200168"/>
                  </a:cubicBezTo>
                  <a:cubicBezTo>
                    <a:pt x="646964" y="1193818"/>
                    <a:pt x="667072" y="1147251"/>
                    <a:pt x="705172" y="1149368"/>
                  </a:cubicBezTo>
                  <a:cubicBezTo>
                    <a:pt x="743272" y="1151485"/>
                    <a:pt x="814180" y="1195935"/>
                    <a:pt x="851222" y="1212868"/>
                  </a:cubicBezTo>
                  <a:cubicBezTo>
                    <a:pt x="888264" y="1229801"/>
                    <a:pt x="906255" y="1249910"/>
                    <a:pt x="927422" y="1250968"/>
                  </a:cubicBezTo>
                  <a:cubicBezTo>
                    <a:pt x="948589" y="1252026"/>
                    <a:pt x="978222" y="1219218"/>
                    <a:pt x="978222" y="1219218"/>
                  </a:cubicBezTo>
                  <a:cubicBezTo>
                    <a:pt x="981397" y="1211810"/>
                    <a:pt x="963405" y="1237210"/>
                    <a:pt x="946472" y="1206518"/>
                  </a:cubicBezTo>
                  <a:cubicBezTo>
                    <a:pt x="929539" y="1175826"/>
                    <a:pt x="897789" y="1110210"/>
                    <a:pt x="876622" y="1035068"/>
                  </a:cubicBezTo>
                  <a:cubicBezTo>
                    <a:pt x="855455" y="959926"/>
                    <a:pt x="841697" y="844568"/>
                    <a:pt x="819472" y="755668"/>
                  </a:cubicBezTo>
                  <a:cubicBezTo>
                    <a:pt x="797247" y="666768"/>
                    <a:pt x="771847" y="581043"/>
                    <a:pt x="743272" y="501668"/>
                  </a:cubicBezTo>
                  <a:cubicBezTo>
                    <a:pt x="714697" y="422293"/>
                    <a:pt x="669189" y="348210"/>
                    <a:pt x="648022" y="279418"/>
                  </a:cubicBezTo>
                  <a:cubicBezTo>
                    <a:pt x="626855" y="210626"/>
                    <a:pt x="627914" y="135485"/>
                    <a:pt x="616272" y="88918"/>
                  </a:cubicBezTo>
                  <a:cubicBezTo>
                    <a:pt x="604630" y="42351"/>
                    <a:pt x="624739" y="-1040"/>
                    <a:pt x="578172" y="18"/>
                  </a:cubicBezTo>
                  <a:cubicBezTo>
                    <a:pt x="531605" y="1076"/>
                    <a:pt x="358039" y="5310"/>
                    <a:pt x="298772" y="82568"/>
                  </a:cubicBezTo>
                  <a:close/>
                </a:path>
              </a:pathLst>
            </a:custGeom>
            <a:solidFill>
              <a:srgbClr val="4F81BD">
                <a:lumMod val="75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3" name="Freeform: Shape 122">
              <a:extLst>
                <a:ext uri="{FF2B5EF4-FFF2-40B4-BE49-F238E27FC236}">
                  <a16:creationId xmlns:a16="http://schemas.microsoft.com/office/drawing/2014/main" id="{BECE9B61-8381-75B2-31D4-87AB54852DC1}"/>
                </a:ext>
              </a:extLst>
            </p:cNvPr>
            <p:cNvSpPr/>
            <p:nvPr/>
          </p:nvSpPr>
          <p:spPr>
            <a:xfrm>
              <a:off x="5765310" y="3456147"/>
              <a:ext cx="551408" cy="563086"/>
            </a:xfrm>
            <a:custGeom>
              <a:avLst/>
              <a:gdLst>
                <a:gd name="connsiteX0" fmla="*/ 425450 w 846256"/>
                <a:gd name="connsiteY0" fmla="*/ 370 h 802718"/>
                <a:gd name="connsiteX1" fmla="*/ 228600 w 846256"/>
                <a:gd name="connsiteY1" fmla="*/ 82920 h 802718"/>
                <a:gd name="connsiteX2" fmla="*/ 101600 w 846256"/>
                <a:gd name="connsiteY2" fmla="*/ 279770 h 802718"/>
                <a:gd name="connsiteX3" fmla="*/ 0 w 846256"/>
                <a:gd name="connsiteY3" fmla="*/ 375020 h 802718"/>
                <a:gd name="connsiteX4" fmla="*/ 0 w 846256"/>
                <a:gd name="connsiteY4" fmla="*/ 375020 h 802718"/>
                <a:gd name="connsiteX5" fmla="*/ 88900 w 846256"/>
                <a:gd name="connsiteY5" fmla="*/ 451220 h 802718"/>
                <a:gd name="connsiteX6" fmla="*/ 165100 w 846256"/>
                <a:gd name="connsiteY6" fmla="*/ 559170 h 802718"/>
                <a:gd name="connsiteX7" fmla="*/ 215900 w 846256"/>
                <a:gd name="connsiteY7" fmla="*/ 565520 h 802718"/>
                <a:gd name="connsiteX8" fmla="*/ 279400 w 846256"/>
                <a:gd name="connsiteY8" fmla="*/ 444870 h 802718"/>
                <a:gd name="connsiteX9" fmla="*/ 285750 w 846256"/>
                <a:gd name="connsiteY9" fmla="*/ 565520 h 802718"/>
                <a:gd name="connsiteX10" fmla="*/ 234950 w 846256"/>
                <a:gd name="connsiteY10" fmla="*/ 641720 h 802718"/>
                <a:gd name="connsiteX11" fmla="*/ 95250 w 846256"/>
                <a:gd name="connsiteY11" fmla="*/ 781420 h 802718"/>
                <a:gd name="connsiteX12" fmla="*/ 406400 w 846256"/>
                <a:gd name="connsiteY12" fmla="*/ 787770 h 802718"/>
                <a:gd name="connsiteX13" fmla="*/ 539750 w 846256"/>
                <a:gd name="connsiteY13" fmla="*/ 641720 h 802718"/>
                <a:gd name="connsiteX14" fmla="*/ 755650 w 846256"/>
                <a:gd name="connsiteY14" fmla="*/ 641720 h 802718"/>
                <a:gd name="connsiteX15" fmla="*/ 685800 w 846256"/>
                <a:gd name="connsiteY15" fmla="*/ 559170 h 802718"/>
                <a:gd name="connsiteX16" fmla="*/ 622300 w 846256"/>
                <a:gd name="connsiteY16" fmla="*/ 444870 h 802718"/>
                <a:gd name="connsiteX17" fmla="*/ 660400 w 846256"/>
                <a:gd name="connsiteY17" fmla="*/ 489320 h 802718"/>
                <a:gd name="connsiteX18" fmla="*/ 692150 w 846256"/>
                <a:gd name="connsiteY18" fmla="*/ 521070 h 802718"/>
                <a:gd name="connsiteX19" fmla="*/ 749300 w 846256"/>
                <a:gd name="connsiteY19" fmla="*/ 451220 h 802718"/>
                <a:gd name="connsiteX20" fmla="*/ 844550 w 846256"/>
                <a:gd name="connsiteY20" fmla="*/ 406770 h 802718"/>
                <a:gd name="connsiteX21" fmla="*/ 800100 w 846256"/>
                <a:gd name="connsiteY21" fmla="*/ 355970 h 802718"/>
                <a:gd name="connsiteX22" fmla="*/ 673100 w 846256"/>
                <a:gd name="connsiteY22" fmla="*/ 178170 h 802718"/>
                <a:gd name="connsiteX23" fmla="*/ 571500 w 846256"/>
                <a:gd name="connsiteY23" fmla="*/ 57520 h 802718"/>
                <a:gd name="connsiteX24" fmla="*/ 425450 w 846256"/>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0 w 872174"/>
                <a:gd name="connsiteY21" fmla="*/ 355970 h 802718"/>
                <a:gd name="connsiteX22" fmla="*/ 673100 w 872174"/>
                <a:gd name="connsiteY22" fmla="*/ 178170 h 802718"/>
                <a:gd name="connsiteX23" fmla="*/ 571500 w 872174"/>
                <a:gd name="connsiteY23" fmla="*/ 57520 h 802718"/>
                <a:gd name="connsiteX24" fmla="*/ 425450 w 872174"/>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1 w 872174"/>
                <a:gd name="connsiteY21" fmla="*/ 325132 h 802718"/>
                <a:gd name="connsiteX22" fmla="*/ 673100 w 872174"/>
                <a:gd name="connsiteY22" fmla="*/ 178170 h 802718"/>
                <a:gd name="connsiteX23" fmla="*/ 571500 w 872174"/>
                <a:gd name="connsiteY23" fmla="*/ 57520 h 802718"/>
                <a:gd name="connsiteX24" fmla="*/ 425450 w 872174"/>
                <a:gd name="connsiteY24" fmla="*/ 370 h 8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74" h="802718">
                  <a:moveTo>
                    <a:pt x="425450" y="370"/>
                  </a:moveTo>
                  <a:cubicBezTo>
                    <a:pt x="368300" y="4603"/>
                    <a:pt x="282575" y="36353"/>
                    <a:pt x="228600" y="82920"/>
                  </a:cubicBezTo>
                  <a:cubicBezTo>
                    <a:pt x="174625" y="129487"/>
                    <a:pt x="139700" y="231087"/>
                    <a:pt x="101600" y="279770"/>
                  </a:cubicBezTo>
                  <a:cubicBezTo>
                    <a:pt x="63500" y="328453"/>
                    <a:pt x="0" y="375020"/>
                    <a:pt x="0" y="375020"/>
                  </a:cubicBezTo>
                  <a:lnTo>
                    <a:pt x="0" y="375020"/>
                  </a:lnTo>
                  <a:cubicBezTo>
                    <a:pt x="14817" y="387720"/>
                    <a:pt x="61383" y="420528"/>
                    <a:pt x="88900" y="451220"/>
                  </a:cubicBezTo>
                  <a:cubicBezTo>
                    <a:pt x="116417" y="481912"/>
                    <a:pt x="143934" y="540120"/>
                    <a:pt x="165100" y="559170"/>
                  </a:cubicBezTo>
                  <a:cubicBezTo>
                    <a:pt x="186266" y="578220"/>
                    <a:pt x="196850" y="584570"/>
                    <a:pt x="215900" y="565520"/>
                  </a:cubicBezTo>
                  <a:cubicBezTo>
                    <a:pt x="234950" y="546470"/>
                    <a:pt x="267758" y="444870"/>
                    <a:pt x="279400" y="444870"/>
                  </a:cubicBezTo>
                  <a:cubicBezTo>
                    <a:pt x="291042" y="444870"/>
                    <a:pt x="293158" y="532712"/>
                    <a:pt x="285750" y="565520"/>
                  </a:cubicBezTo>
                  <a:cubicBezTo>
                    <a:pt x="278342" y="598328"/>
                    <a:pt x="266700" y="605737"/>
                    <a:pt x="234950" y="641720"/>
                  </a:cubicBezTo>
                  <a:cubicBezTo>
                    <a:pt x="203200" y="677703"/>
                    <a:pt x="66675" y="757078"/>
                    <a:pt x="95250" y="781420"/>
                  </a:cubicBezTo>
                  <a:cubicBezTo>
                    <a:pt x="123825" y="805762"/>
                    <a:pt x="332317" y="811053"/>
                    <a:pt x="406400" y="787770"/>
                  </a:cubicBezTo>
                  <a:cubicBezTo>
                    <a:pt x="480483" y="764487"/>
                    <a:pt x="481542" y="666062"/>
                    <a:pt x="539750" y="641720"/>
                  </a:cubicBezTo>
                  <a:cubicBezTo>
                    <a:pt x="597958" y="617378"/>
                    <a:pt x="731308" y="655478"/>
                    <a:pt x="755650" y="641720"/>
                  </a:cubicBezTo>
                  <a:cubicBezTo>
                    <a:pt x="779992" y="627962"/>
                    <a:pt x="708025" y="591978"/>
                    <a:pt x="685800" y="559170"/>
                  </a:cubicBezTo>
                  <a:cubicBezTo>
                    <a:pt x="663575" y="526362"/>
                    <a:pt x="622300" y="444870"/>
                    <a:pt x="622300" y="444870"/>
                  </a:cubicBezTo>
                  <a:cubicBezTo>
                    <a:pt x="618067" y="433228"/>
                    <a:pt x="648758" y="476620"/>
                    <a:pt x="660400" y="489320"/>
                  </a:cubicBezTo>
                  <a:cubicBezTo>
                    <a:pt x="672042" y="502020"/>
                    <a:pt x="677333" y="527420"/>
                    <a:pt x="692150" y="521070"/>
                  </a:cubicBezTo>
                  <a:cubicBezTo>
                    <a:pt x="706967" y="514720"/>
                    <a:pt x="719465" y="473696"/>
                    <a:pt x="749300" y="451220"/>
                  </a:cubicBezTo>
                  <a:cubicBezTo>
                    <a:pt x="779135" y="428744"/>
                    <a:pt x="862696" y="407226"/>
                    <a:pt x="871163" y="386211"/>
                  </a:cubicBezTo>
                  <a:cubicBezTo>
                    <a:pt x="879630" y="365196"/>
                    <a:pt x="833112" y="359806"/>
                    <a:pt x="800101" y="325132"/>
                  </a:cubicBezTo>
                  <a:cubicBezTo>
                    <a:pt x="767091" y="290459"/>
                    <a:pt x="711200" y="227912"/>
                    <a:pt x="673100" y="178170"/>
                  </a:cubicBezTo>
                  <a:cubicBezTo>
                    <a:pt x="635000" y="128428"/>
                    <a:pt x="613833" y="86095"/>
                    <a:pt x="571500" y="57520"/>
                  </a:cubicBezTo>
                  <a:cubicBezTo>
                    <a:pt x="529167" y="28945"/>
                    <a:pt x="482600" y="-3863"/>
                    <a:pt x="425450" y="370"/>
                  </a:cubicBezTo>
                  <a:close/>
                </a:path>
              </a:pathLst>
            </a:custGeom>
            <a:solidFill>
              <a:sysClr val="window" lastClr="FFFFFF">
                <a:lumMod val="95000"/>
              </a:sys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4" name="Freeform: Shape 123">
              <a:extLst>
                <a:ext uri="{FF2B5EF4-FFF2-40B4-BE49-F238E27FC236}">
                  <a16:creationId xmlns:a16="http://schemas.microsoft.com/office/drawing/2014/main" id="{1248E2AF-91A3-E491-9E72-366D7F6D0A31}"/>
                </a:ext>
              </a:extLst>
            </p:cNvPr>
            <p:cNvSpPr/>
            <p:nvPr/>
          </p:nvSpPr>
          <p:spPr>
            <a:xfrm rot="20379232">
              <a:off x="6149845" y="4410177"/>
              <a:ext cx="169965" cy="10301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Text" lastClr="000000"/>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5" name="Freeform: Shape 124">
              <a:extLst>
                <a:ext uri="{FF2B5EF4-FFF2-40B4-BE49-F238E27FC236}">
                  <a16:creationId xmlns:a16="http://schemas.microsoft.com/office/drawing/2014/main" id="{F270F443-315D-E374-9552-D13B7B800D55}"/>
                </a:ext>
              </a:extLst>
            </p:cNvPr>
            <p:cNvSpPr/>
            <p:nvPr/>
          </p:nvSpPr>
          <p:spPr>
            <a:xfrm rot="20379232">
              <a:off x="6154274" y="4388452"/>
              <a:ext cx="169965" cy="10301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26" name="Group 125">
              <a:extLst>
                <a:ext uri="{FF2B5EF4-FFF2-40B4-BE49-F238E27FC236}">
                  <a16:creationId xmlns:a16="http://schemas.microsoft.com/office/drawing/2014/main" id="{0563C963-2CEC-EE07-E414-EB77ABD18060}"/>
                </a:ext>
              </a:extLst>
            </p:cNvPr>
            <p:cNvGrpSpPr/>
            <p:nvPr/>
          </p:nvGrpSpPr>
          <p:grpSpPr>
            <a:xfrm flipH="1">
              <a:off x="5843987" y="4369135"/>
              <a:ext cx="186446" cy="120009"/>
              <a:chOff x="7356084" y="6142106"/>
              <a:chExt cx="293258" cy="212713"/>
            </a:xfrm>
          </p:grpSpPr>
          <p:sp>
            <p:nvSpPr>
              <p:cNvPr id="153" name="Freeform: Shape 152">
                <a:extLst>
                  <a:ext uri="{FF2B5EF4-FFF2-40B4-BE49-F238E27FC236}">
                    <a16:creationId xmlns:a16="http://schemas.microsoft.com/office/drawing/2014/main" id="{86E07E0E-46EF-C47B-68DA-BBF1F02F9A3B}"/>
                  </a:ext>
                </a:extLst>
              </p:cNvPr>
              <p:cNvSpPr/>
              <p:nvPr/>
            </p:nvSpPr>
            <p:spPr>
              <a:xfrm rot="20379232">
                <a:off x="7356084" y="6180612"/>
                <a:ext cx="285810" cy="174207"/>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Text" lastClr="000000"/>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4" name="Freeform: Shape 153">
                <a:extLst>
                  <a:ext uri="{FF2B5EF4-FFF2-40B4-BE49-F238E27FC236}">
                    <a16:creationId xmlns:a16="http://schemas.microsoft.com/office/drawing/2014/main" id="{0D23CBF3-8638-6AC5-1608-911C1A40BA17}"/>
                  </a:ext>
                </a:extLst>
              </p:cNvPr>
              <p:cNvSpPr/>
              <p:nvPr/>
            </p:nvSpPr>
            <p:spPr>
              <a:xfrm rot="20379232">
                <a:off x="7363532" y="6142106"/>
                <a:ext cx="285810" cy="17420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ysClr val="window" lastClr="FFFFFF">
                  <a:lumMod val="95000"/>
                </a:sysClr>
              </a:solidFill>
              <a:ln w="95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27" name="Freeform: Shape 126">
              <a:extLst>
                <a:ext uri="{FF2B5EF4-FFF2-40B4-BE49-F238E27FC236}">
                  <a16:creationId xmlns:a16="http://schemas.microsoft.com/office/drawing/2014/main" id="{5CA5D957-D59E-3B26-2EDC-75A2A64A81A8}"/>
                </a:ext>
              </a:extLst>
            </p:cNvPr>
            <p:cNvSpPr/>
            <p:nvPr/>
          </p:nvSpPr>
          <p:spPr>
            <a:xfrm rot="2347934" flipH="1">
              <a:off x="6381513" y="3709790"/>
              <a:ext cx="93484" cy="159723"/>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8" name="Freeform: Shape 127">
              <a:extLst>
                <a:ext uri="{FF2B5EF4-FFF2-40B4-BE49-F238E27FC236}">
                  <a16:creationId xmlns:a16="http://schemas.microsoft.com/office/drawing/2014/main" id="{BF847F00-2274-7F1D-6908-3D28B9979FF4}"/>
                </a:ext>
              </a:extLst>
            </p:cNvPr>
            <p:cNvSpPr/>
            <p:nvPr/>
          </p:nvSpPr>
          <p:spPr>
            <a:xfrm rot="9766381" flipH="1" flipV="1">
              <a:off x="5636818" y="3737671"/>
              <a:ext cx="119742" cy="149916"/>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7964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29" name="Group 128">
              <a:extLst>
                <a:ext uri="{FF2B5EF4-FFF2-40B4-BE49-F238E27FC236}">
                  <a16:creationId xmlns:a16="http://schemas.microsoft.com/office/drawing/2014/main" id="{F0BF5968-F214-4BFC-1F09-11C774C83781}"/>
                </a:ext>
              </a:extLst>
            </p:cNvPr>
            <p:cNvGrpSpPr/>
            <p:nvPr/>
          </p:nvGrpSpPr>
          <p:grpSpPr>
            <a:xfrm>
              <a:off x="5957617" y="3593343"/>
              <a:ext cx="172760" cy="149014"/>
              <a:chOff x="7929734" y="4267290"/>
              <a:chExt cx="488855" cy="472744"/>
            </a:xfrm>
          </p:grpSpPr>
          <p:sp>
            <p:nvSpPr>
              <p:cNvPr id="150" name="Oval 149">
                <a:extLst>
                  <a:ext uri="{FF2B5EF4-FFF2-40B4-BE49-F238E27FC236}">
                    <a16:creationId xmlns:a16="http://schemas.microsoft.com/office/drawing/2014/main" id="{B08DD87D-9899-DB85-C3BE-FD2AAD0971C9}"/>
                  </a:ext>
                </a:extLst>
              </p:cNvPr>
              <p:cNvSpPr/>
              <p:nvPr/>
            </p:nvSpPr>
            <p:spPr>
              <a:xfrm>
                <a:off x="7929734" y="4267290"/>
                <a:ext cx="488855" cy="472744"/>
              </a:xfrm>
              <a:prstGeom prst="ellipse">
                <a:avLst/>
              </a:prstGeom>
              <a:solidFill>
                <a:srgbClr val="4F81BD"/>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1" name="Freeform: Shape 150">
                <a:extLst>
                  <a:ext uri="{FF2B5EF4-FFF2-40B4-BE49-F238E27FC236}">
                    <a16:creationId xmlns:a16="http://schemas.microsoft.com/office/drawing/2014/main" id="{D6B22B0A-911D-3C39-883E-B808C4FAC0A2}"/>
                  </a:ext>
                </a:extLst>
              </p:cNvPr>
              <p:cNvSpPr/>
              <p:nvPr/>
            </p:nvSpPr>
            <p:spPr>
              <a:xfrm>
                <a:off x="8142935" y="4338201"/>
                <a:ext cx="220070" cy="348432"/>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2" name="Freeform: Shape 151">
                <a:extLst>
                  <a:ext uri="{FF2B5EF4-FFF2-40B4-BE49-F238E27FC236}">
                    <a16:creationId xmlns:a16="http://schemas.microsoft.com/office/drawing/2014/main" id="{F84EB516-515C-EC5D-3CE0-79C300AA1366}"/>
                  </a:ext>
                </a:extLst>
              </p:cNvPr>
              <p:cNvSpPr/>
              <p:nvPr/>
            </p:nvSpPr>
            <p:spPr>
              <a:xfrm rot="20584216" flipH="1">
                <a:off x="8016556" y="4533238"/>
                <a:ext cx="119761" cy="190524"/>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30" name="Freeform: Shape 129">
              <a:extLst>
                <a:ext uri="{FF2B5EF4-FFF2-40B4-BE49-F238E27FC236}">
                  <a16:creationId xmlns:a16="http://schemas.microsoft.com/office/drawing/2014/main" id="{88A12FEE-49AF-C88B-5762-DEE3E9BAA052}"/>
                </a:ext>
              </a:extLst>
            </p:cNvPr>
            <p:cNvSpPr/>
            <p:nvPr/>
          </p:nvSpPr>
          <p:spPr>
            <a:xfrm>
              <a:off x="5997879" y="3380964"/>
              <a:ext cx="38947" cy="90996"/>
            </a:xfrm>
            <a:custGeom>
              <a:avLst/>
              <a:gdLst>
                <a:gd name="connsiteX0" fmla="*/ 0 w 101074"/>
                <a:gd name="connsiteY0" fmla="*/ 0 h 167601"/>
                <a:gd name="connsiteX1" fmla="*/ 95250 w 101074"/>
                <a:gd name="connsiteY1" fmla="*/ 158750 h 167601"/>
                <a:gd name="connsiteX2" fmla="*/ 82550 w 101074"/>
                <a:gd name="connsiteY2" fmla="*/ 133350 h 167601"/>
              </a:gdLst>
              <a:ahLst/>
              <a:cxnLst>
                <a:cxn ang="0">
                  <a:pos x="connsiteX0" y="connsiteY0"/>
                </a:cxn>
                <a:cxn ang="0">
                  <a:pos x="connsiteX1" y="connsiteY1"/>
                </a:cxn>
                <a:cxn ang="0">
                  <a:pos x="connsiteX2" y="connsiteY2"/>
                </a:cxn>
              </a:cxnLst>
              <a:rect l="l" t="t" r="r" b="b"/>
              <a:pathLst>
                <a:path w="101074" h="167601">
                  <a:moveTo>
                    <a:pt x="0" y="0"/>
                  </a:moveTo>
                  <a:lnTo>
                    <a:pt x="95250" y="158750"/>
                  </a:lnTo>
                  <a:cubicBezTo>
                    <a:pt x="109008" y="180975"/>
                    <a:pt x="95779" y="157162"/>
                    <a:pt x="82550" y="133350"/>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1" name="Freeform: Shape 130">
              <a:extLst>
                <a:ext uri="{FF2B5EF4-FFF2-40B4-BE49-F238E27FC236}">
                  <a16:creationId xmlns:a16="http://schemas.microsoft.com/office/drawing/2014/main" id="{C865EBDD-5E20-20CA-293B-2B82160CBB5B}"/>
                </a:ext>
              </a:extLst>
            </p:cNvPr>
            <p:cNvSpPr/>
            <p:nvPr/>
          </p:nvSpPr>
          <p:spPr>
            <a:xfrm>
              <a:off x="5997879" y="3380964"/>
              <a:ext cx="38947" cy="90996"/>
            </a:xfrm>
            <a:custGeom>
              <a:avLst/>
              <a:gdLst>
                <a:gd name="connsiteX0" fmla="*/ 0 w 101074"/>
                <a:gd name="connsiteY0" fmla="*/ 0 h 167601"/>
                <a:gd name="connsiteX1" fmla="*/ 95250 w 101074"/>
                <a:gd name="connsiteY1" fmla="*/ 158750 h 167601"/>
                <a:gd name="connsiteX2" fmla="*/ 82550 w 101074"/>
                <a:gd name="connsiteY2" fmla="*/ 133350 h 167601"/>
              </a:gdLst>
              <a:ahLst/>
              <a:cxnLst>
                <a:cxn ang="0">
                  <a:pos x="connsiteX0" y="connsiteY0"/>
                </a:cxn>
                <a:cxn ang="0">
                  <a:pos x="connsiteX1" y="connsiteY1"/>
                </a:cxn>
                <a:cxn ang="0">
                  <a:pos x="connsiteX2" y="connsiteY2"/>
                </a:cxn>
              </a:cxnLst>
              <a:rect l="l" t="t" r="r" b="b"/>
              <a:pathLst>
                <a:path w="101074" h="167601">
                  <a:moveTo>
                    <a:pt x="0" y="0"/>
                  </a:moveTo>
                  <a:lnTo>
                    <a:pt x="95250" y="158750"/>
                  </a:lnTo>
                  <a:cubicBezTo>
                    <a:pt x="109008" y="180975"/>
                    <a:pt x="95779" y="157162"/>
                    <a:pt x="82550" y="133350"/>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2" name="Freeform: Shape 131">
              <a:extLst>
                <a:ext uri="{FF2B5EF4-FFF2-40B4-BE49-F238E27FC236}">
                  <a16:creationId xmlns:a16="http://schemas.microsoft.com/office/drawing/2014/main" id="{95090266-9E1B-69D8-30FD-200AE8A380FE}"/>
                </a:ext>
              </a:extLst>
            </p:cNvPr>
            <p:cNvSpPr/>
            <p:nvPr/>
          </p:nvSpPr>
          <p:spPr>
            <a:xfrm rot="11503544" flipH="1">
              <a:off x="5751750" y="3050063"/>
              <a:ext cx="506654" cy="389295"/>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79646">
                <a:lumMod val="20000"/>
                <a:lumOff val="80000"/>
              </a:srgbClr>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33" name="Group 132">
              <a:extLst>
                <a:ext uri="{FF2B5EF4-FFF2-40B4-BE49-F238E27FC236}">
                  <a16:creationId xmlns:a16="http://schemas.microsoft.com/office/drawing/2014/main" id="{1E4594DA-3661-793D-1496-4746B912923F}"/>
                </a:ext>
              </a:extLst>
            </p:cNvPr>
            <p:cNvGrpSpPr/>
            <p:nvPr/>
          </p:nvGrpSpPr>
          <p:grpSpPr>
            <a:xfrm rot="1008749" flipV="1">
              <a:off x="5870781" y="3274513"/>
              <a:ext cx="291517" cy="30411"/>
              <a:chOff x="6737350" y="4494820"/>
              <a:chExt cx="422913" cy="45141"/>
            </a:xfrm>
          </p:grpSpPr>
          <p:sp>
            <p:nvSpPr>
              <p:cNvPr id="148" name="Freeform: Shape 147">
                <a:extLst>
                  <a:ext uri="{FF2B5EF4-FFF2-40B4-BE49-F238E27FC236}">
                    <a16:creationId xmlns:a16="http://schemas.microsoft.com/office/drawing/2014/main" id="{999E185C-23F2-A046-577D-379A0DE32A2E}"/>
                  </a:ext>
                </a:extLst>
              </p:cNvPr>
              <p:cNvSpPr/>
              <p:nvPr/>
            </p:nvSpPr>
            <p:spPr>
              <a:xfrm>
                <a:off x="6737350" y="4494820"/>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9" name="Freeform: Shape 148">
                <a:extLst>
                  <a:ext uri="{FF2B5EF4-FFF2-40B4-BE49-F238E27FC236}">
                    <a16:creationId xmlns:a16="http://schemas.microsoft.com/office/drawing/2014/main" id="{378D34A2-7526-0DAD-0680-C276B81A4AF9}"/>
                  </a:ext>
                </a:extLst>
              </p:cNvPr>
              <p:cNvSpPr/>
              <p:nvPr/>
            </p:nvSpPr>
            <p:spPr>
              <a:xfrm rot="1315233">
                <a:off x="6982463" y="4508152"/>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34" name="Freeform: Shape 133">
              <a:extLst>
                <a:ext uri="{FF2B5EF4-FFF2-40B4-BE49-F238E27FC236}">
                  <a16:creationId xmlns:a16="http://schemas.microsoft.com/office/drawing/2014/main" id="{2BB778D1-EEA8-5A76-7117-7C64C3247D6D}"/>
                </a:ext>
              </a:extLst>
            </p:cNvPr>
            <p:cNvSpPr/>
            <p:nvPr/>
          </p:nvSpPr>
          <p:spPr>
            <a:xfrm>
              <a:off x="5756369" y="3023479"/>
              <a:ext cx="285257" cy="313247"/>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5" name="Freeform: Shape 134">
              <a:extLst>
                <a:ext uri="{FF2B5EF4-FFF2-40B4-BE49-F238E27FC236}">
                  <a16:creationId xmlns:a16="http://schemas.microsoft.com/office/drawing/2014/main" id="{2D6A495B-27D4-E8D4-752E-A9F904F3AAAB}"/>
                </a:ext>
              </a:extLst>
            </p:cNvPr>
            <p:cNvSpPr/>
            <p:nvPr/>
          </p:nvSpPr>
          <p:spPr>
            <a:xfrm flipH="1">
              <a:off x="6025134" y="3045461"/>
              <a:ext cx="261887" cy="258251"/>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6" name="Oval 135">
              <a:extLst>
                <a:ext uri="{FF2B5EF4-FFF2-40B4-BE49-F238E27FC236}">
                  <a16:creationId xmlns:a16="http://schemas.microsoft.com/office/drawing/2014/main" id="{91894BAC-2BB5-C2DB-430E-9398CBD470DB}"/>
                </a:ext>
              </a:extLst>
            </p:cNvPr>
            <p:cNvSpPr/>
            <p:nvPr/>
          </p:nvSpPr>
          <p:spPr>
            <a:xfrm rot="368264" flipH="1">
              <a:off x="5927742" y="3266944"/>
              <a:ext cx="42187" cy="33262"/>
            </a:xfrm>
            <a:prstGeom prst="ellipse">
              <a:avLst/>
            </a:prstGeom>
            <a:solidFill>
              <a:srgbClr val="0070C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7" name="Oval 136">
              <a:extLst>
                <a:ext uri="{FF2B5EF4-FFF2-40B4-BE49-F238E27FC236}">
                  <a16:creationId xmlns:a16="http://schemas.microsoft.com/office/drawing/2014/main" id="{0AB512E2-9E33-A6D4-5C73-C1982779911F}"/>
                </a:ext>
              </a:extLst>
            </p:cNvPr>
            <p:cNvSpPr/>
            <p:nvPr/>
          </p:nvSpPr>
          <p:spPr>
            <a:xfrm rot="368264" flipH="1">
              <a:off x="6059672" y="3295793"/>
              <a:ext cx="42187" cy="33262"/>
            </a:xfrm>
            <a:prstGeom prst="ellipse">
              <a:avLst/>
            </a:prstGeom>
            <a:solidFill>
              <a:srgbClr val="0070C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8" name="Freeform: Shape 137">
              <a:extLst>
                <a:ext uri="{FF2B5EF4-FFF2-40B4-BE49-F238E27FC236}">
                  <a16:creationId xmlns:a16="http://schemas.microsoft.com/office/drawing/2014/main" id="{136E1F81-CCDF-2819-DD57-29AF976DFD79}"/>
                </a:ext>
              </a:extLst>
            </p:cNvPr>
            <p:cNvSpPr/>
            <p:nvPr/>
          </p:nvSpPr>
          <p:spPr>
            <a:xfrm>
              <a:off x="5948956" y="3377188"/>
              <a:ext cx="82728" cy="34611"/>
            </a:xfrm>
            <a:custGeom>
              <a:avLst/>
              <a:gdLst>
                <a:gd name="connsiteX0" fmla="*/ 15 w 222286"/>
                <a:gd name="connsiteY0" fmla="*/ 209 h 83702"/>
                <a:gd name="connsiteX1" fmla="*/ 88915 w 222286"/>
                <a:gd name="connsiteY1" fmla="*/ 51009 h 83702"/>
                <a:gd name="connsiteX2" fmla="*/ 187340 w 222286"/>
                <a:gd name="connsiteY2" fmla="*/ 47834 h 83702"/>
                <a:gd name="connsiteX3" fmla="*/ 222265 w 222286"/>
                <a:gd name="connsiteY3" fmla="*/ 22434 h 83702"/>
                <a:gd name="connsiteX4" fmla="*/ 190515 w 222286"/>
                <a:gd name="connsiteY4" fmla="*/ 79584 h 83702"/>
                <a:gd name="connsiteX5" fmla="*/ 82565 w 222286"/>
                <a:gd name="connsiteY5" fmla="*/ 73234 h 83702"/>
                <a:gd name="connsiteX6" fmla="*/ 15 w 222286"/>
                <a:gd name="connsiteY6" fmla="*/ 209 h 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86" h="83702">
                  <a:moveTo>
                    <a:pt x="15" y="209"/>
                  </a:moveTo>
                  <a:cubicBezTo>
                    <a:pt x="1073" y="-3495"/>
                    <a:pt x="57694" y="43072"/>
                    <a:pt x="88915" y="51009"/>
                  </a:cubicBezTo>
                  <a:cubicBezTo>
                    <a:pt x="120136" y="58946"/>
                    <a:pt x="165115" y="52597"/>
                    <a:pt x="187340" y="47834"/>
                  </a:cubicBezTo>
                  <a:cubicBezTo>
                    <a:pt x="209565" y="43072"/>
                    <a:pt x="221736" y="17142"/>
                    <a:pt x="222265" y="22434"/>
                  </a:cubicBezTo>
                  <a:cubicBezTo>
                    <a:pt x="222794" y="27726"/>
                    <a:pt x="213798" y="71117"/>
                    <a:pt x="190515" y="79584"/>
                  </a:cubicBezTo>
                  <a:cubicBezTo>
                    <a:pt x="167232" y="88051"/>
                    <a:pt x="112198" y="82230"/>
                    <a:pt x="82565" y="73234"/>
                  </a:cubicBezTo>
                  <a:cubicBezTo>
                    <a:pt x="52932" y="64238"/>
                    <a:pt x="-1043" y="3913"/>
                    <a:pt x="15" y="209"/>
                  </a:cubicBez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9" name="Freeform: Shape 138">
              <a:extLst>
                <a:ext uri="{FF2B5EF4-FFF2-40B4-BE49-F238E27FC236}">
                  <a16:creationId xmlns:a16="http://schemas.microsoft.com/office/drawing/2014/main" id="{1191C61B-64AD-1F13-0601-ADA8A5EEDF00}"/>
                </a:ext>
              </a:extLst>
            </p:cNvPr>
            <p:cNvSpPr/>
            <p:nvPr/>
          </p:nvSpPr>
          <p:spPr>
            <a:xfrm>
              <a:off x="5973998" y="3329976"/>
              <a:ext cx="39475" cy="34611"/>
            </a:xfrm>
            <a:custGeom>
              <a:avLst/>
              <a:gdLst>
                <a:gd name="connsiteX0" fmla="*/ 0 w 123825"/>
                <a:gd name="connsiteY0" fmla="*/ 85766 h 95291"/>
                <a:gd name="connsiteX1" fmla="*/ 63500 w 123825"/>
                <a:gd name="connsiteY1" fmla="*/ 41 h 95291"/>
                <a:gd name="connsiteX2" fmla="*/ 123825 w 123825"/>
                <a:gd name="connsiteY2" fmla="*/ 95291 h 95291"/>
              </a:gdLst>
              <a:ahLst/>
              <a:cxnLst>
                <a:cxn ang="0">
                  <a:pos x="connsiteX0" y="connsiteY0"/>
                </a:cxn>
                <a:cxn ang="0">
                  <a:pos x="connsiteX1" y="connsiteY1"/>
                </a:cxn>
                <a:cxn ang="0">
                  <a:pos x="connsiteX2" y="connsiteY2"/>
                </a:cxn>
              </a:cxnLst>
              <a:rect l="l" t="t" r="r" b="b"/>
              <a:pathLst>
                <a:path w="123825" h="95291">
                  <a:moveTo>
                    <a:pt x="0" y="85766"/>
                  </a:moveTo>
                  <a:cubicBezTo>
                    <a:pt x="21431" y="42110"/>
                    <a:pt x="42863" y="-1546"/>
                    <a:pt x="63500" y="41"/>
                  </a:cubicBezTo>
                  <a:cubicBezTo>
                    <a:pt x="84137" y="1628"/>
                    <a:pt x="103981" y="48459"/>
                    <a:pt x="123825" y="95291"/>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0" name="Freeform: Shape 139">
              <a:extLst>
                <a:ext uri="{FF2B5EF4-FFF2-40B4-BE49-F238E27FC236}">
                  <a16:creationId xmlns:a16="http://schemas.microsoft.com/office/drawing/2014/main" id="{E531D34A-DAE3-07A9-8785-5539E723AE24}"/>
                </a:ext>
              </a:extLst>
            </p:cNvPr>
            <p:cNvSpPr/>
            <p:nvPr/>
          </p:nvSpPr>
          <p:spPr>
            <a:xfrm rot="1008749" flipV="1">
              <a:off x="5873093" y="3258868"/>
              <a:ext cx="122559" cy="2142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1" name="Freeform: Shape 140">
              <a:extLst>
                <a:ext uri="{FF2B5EF4-FFF2-40B4-BE49-F238E27FC236}">
                  <a16:creationId xmlns:a16="http://schemas.microsoft.com/office/drawing/2014/main" id="{450FB5CB-1B92-FC96-330F-CE1C56283D70}"/>
                </a:ext>
              </a:extLst>
            </p:cNvPr>
            <p:cNvSpPr/>
            <p:nvPr/>
          </p:nvSpPr>
          <p:spPr>
            <a:xfrm rot="21293516" flipV="1">
              <a:off x="6037427" y="3299140"/>
              <a:ext cx="122559" cy="2142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2" name="Freeform: Shape 141">
              <a:extLst>
                <a:ext uri="{FF2B5EF4-FFF2-40B4-BE49-F238E27FC236}">
                  <a16:creationId xmlns:a16="http://schemas.microsoft.com/office/drawing/2014/main" id="{A19C3140-F546-3191-79D8-D109253E3FD0}"/>
                </a:ext>
              </a:extLst>
            </p:cNvPr>
            <p:cNvSpPr/>
            <p:nvPr/>
          </p:nvSpPr>
          <p:spPr>
            <a:xfrm>
              <a:off x="5756369" y="3023479"/>
              <a:ext cx="285257" cy="313247"/>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3" name="Freeform: Shape 142">
              <a:extLst>
                <a:ext uri="{FF2B5EF4-FFF2-40B4-BE49-F238E27FC236}">
                  <a16:creationId xmlns:a16="http://schemas.microsoft.com/office/drawing/2014/main" id="{7E6F1342-0BBE-AA55-2E5C-18C996789233}"/>
                </a:ext>
              </a:extLst>
            </p:cNvPr>
            <p:cNvSpPr/>
            <p:nvPr/>
          </p:nvSpPr>
          <p:spPr>
            <a:xfrm flipH="1">
              <a:off x="6025134" y="3045461"/>
              <a:ext cx="261887" cy="258251"/>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9525" cap="flat" cmpd="sng" algn="ctr">
              <a:solidFill>
                <a:srgbClr val="000000">
                  <a:lumMod val="65000"/>
                  <a:lumOff val="3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4" name="Oval 143">
              <a:extLst>
                <a:ext uri="{FF2B5EF4-FFF2-40B4-BE49-F238E27FC236}">
                  <a16:creationId xmlns:a16="http://schemas.microsoft.com/office/drawing/2014/main" id="{CE92E354-B446-2439-252B-1C4567FC56F4}"/>
                </a:ext>
              </a:extLst>
            </p:cNvPr>
            <p:cNvSpPr/>
            <p:nvPr/>
          </p:nvSpPr>
          <p:spPr>
            <a:xfrm rot="368264" flipH="1">
              <a:off x="5927742" y="3266944"/>
              <a:ext cx="42187" cy="33262"/>
            </a:xfrm>
            <a:prstGeom prst="ellipse">
              <a:avLst/>
            </a:prstGeom>
            <a:solidFill>
              <a:srgbClr val="0070C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5" name="Oval 144">
              <a:extLst>
                <a:ext uri="{FF2B5EF4-FFF2-40B4-BE49-F238E27FC236}">
                  <a16:creationId xmlns:a16="http://schemas.microsoft.com/office/drawing/2014/main" id="{619CA4D9-545A-B8B4-30CD-BC203F54AB0F}"/>
                </a:ext>
              </a:extLst>
            </p:cNvPr>
            <p:cNvSpPr/>
            <p:nvPr/>
          </p:nvSpPr>
          <p:spPr>
            <a:xfrm rot="368264" flipH="1">
              <a:off x="6059672" y="3295793"/>
              <a:ext cx="42187" cy="33262"/>
            </a:xfrm>
            <a:prstGeom prst="ellipse">
              <a:avLst/>
            </a:prstGeom>
            <a:solidFill>
              <a:srgbClr val="0070C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6" name="Freeform: Shape 145">
              <a:extLst>
                <a:ext uri="{FF2B5EF4-FFF2-40B4-BE49-F238E27FC236}">
                  <a16:creationId xmlns:a16="http://schemas.microsoft.com/office/drawing/2014/main" id="{D32453B9-B5E9-CD4D-8F30-C89F3F67DB05}"/>
                </a:ext>
              </a:extLst>
            </p:cNvPr>
            <p:cNvSpPr/>
            <p:nvPr/>
          </p:nvSpPr>
          <p:spPr>
            <a:xfrm>
              <a:off x="5948956" y="3377188"/>
              <a:ext cx="82728" cy="34611"/>
            </a:xfrm>
            <a:custGeom>
              <a:avLst/>
              <a:gdLst>
                <a:gd name="connsiteX0" fmla="*/ 15 w 222286"/>
                <a:gd name="connsiteY0" fmla="*/ 209 h 83702"/>
                <a:gd name="connsiteX1" fmla="*/ 88915 w 222286"/>
                <a:gd name="connsiteY1" fmla="*/ 51009 h 83702"/>
                <a:gd name="connsiteX2" fmla="*/ 187340 w 222286"/>
                <a:gd name="connsiteY2" fmla="*/ 47834 h 83702"/>
                <a:gd name="connsiteX3" fmla="*/ 222265 w 222286"/>
                <a:gd name="connsiteY3" fmla="*/ 22434 h 83702"/>
                <a:gd name="connsiteX4" fmla="*/ 190515 w 222286"/>
                <a:gd name="connsiteY4" fmla="*/ 79584 h 83702"/>
                <a:gd name="connsiteX5" fmla="*/ 82565 w 222286"/>
                <a:gd name="connsiteY5" fmla="*/ 73234 h 83702"/>
                <a:gd name="connsiteX6" fmla="*/ 15 w 222286"/>
                <a:gd name="connsiteY6" fmla="*/ 209 h 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86" h="83702">
                  <a:moveTo>
                    <a:pt x="15" y="209"/>
                  </a:moveTo>
                  <a:cubicBezTo>
                    <a:pt x="1073" y="-3495"/>
                    <a:pt x="57694" y="43072"/>
                    <a:pt x="88915" y="51009"/>
                  </a:cubicBezTo>
                  <a:cubicBezTo>
                    <a:pt x="120136" y="58946"/>
                    <a:pt x="165115" y="52597"/>
                    <a:pt x="187340" y="47834"/>
                  </a:cubicBezTo>
                  <a:cubicBezTo>
                    <a:pt x="209565" y="43072"/>
                    <a:pt x="221736" y="17142"/>
                    <a:pt x="222265" y="22434"/>
                  </a:cubicBezTo>
                  <a:cubicBezTo>
                    <a:pt x="222794" y="27726"/>
                    <a:pt x="213798" y="71117"/>
                    <a:pt x="190515" y="79584"/>
                  </a:cubicBezTo>
                  <a:cubicBezTo>
                    <a:pt x="167232" y="88051"/>
                    <a:pt x="112198" y="82230"/>
                    <a:pt x="82565" y="73234"/>
                  </a:cubicBezTo>
                  <a:cubicBezTo>
                    <a:pt x="52932" y="64238"/>
                    <a:pt x="-1043" y="3913"/>
                    <a:pt x="15" y="209"/>
                  </a:cubicBez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7" name="Freeform: Shape 146">
              <a:extLst>
                <a:ext uri="{FF2B5EF4-FFF2-40B4-BE49-F238E27FC236}">
                  <a16:creationId xmlns:a16="http://schemas.microsoft.com/office/drawing/2014/main" id="{13B276D1-2097-6571-C006-465E5B67F7C3}"/>
                </a:ext>
              </a:extLst>
            </p:cNvPr>
            <p:cNvSpPr/>
            <p:nvPr/>
          </p:nvSpPr>
          <p:spPr>
            <a:xfrm>
              <a:off x="5973998" y="3329976"/>
              <a:ext cx="39475" cy="34611"/>
            </a:xfrm>
            <a:custGeom>
              <a:avLst/>
              <a:gdLst>
                <a:gd name="connsiteX0" fmla="*/ 0 w 123825"/>
                <a:gd name="connsiteY0" fmla="*/ 85766 h 95291"/>
                <a:gd name="connsiteX1" fmla="*/ 63500 w 123825"/>
                <a:gd name="connsiteY1" fmla="*/ 41 h 95291"/>
                <a:gd name="connsiteX2" fmla="*/ 123825 w 123825"/>
                <a:gd name="connsiteY2" fmla="*/ 95291 h 95291"/>
              </a:gdLst>
              <a:ahLst/>
              <a:cxnLst>
                <a:cxn ang="0">
                  <a:pos x="connsiteX0" y="connsiteY0"/>
                </a:cxn>
                <a:cxn ang="0">
                  <a:pos x="connsiteX1" y="connsiteY1"/>
                </a:cxn>
                <a:cxn ang="0">
                  <a:pos x="connsiteX2" y="connsiteY2"/>
                </a:cxn>
              </a:cxnLst>
              <a:rect l="l" t="t" r="r" b="b"/>
              <a:pathLst>
                <a:path w="123825" h="95291">
                  <a:moveTo>
                    <a:pt x="0" y="85766"/>
                  </a:moveTo>
                  <a:cubicBezTo>
                    <a:pt x="21431" y="42110"/>
                    <a:pt x="42863" y="-1546"/>
                    <a:pt x="63500" y="41"/>
                  </a:cubicBezTo>
                  <a:cubicBezTo>
                    <a:pt x="84137" y="1628"/>
                    <a:pt x="103981" y="48459"/>
                    <a:pt x="123825" y="95291"/>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164" name="TextBox 163">
            <a:extLst>
              <a:ext uri="{FF2B5EF4-FFF2-40B4-BE49-F238E27FC236}">
                <a16:creationId xmlns:a16="http://schemas.microsoft.com/office/drawing/2014/main" id="{3C6CF369-6473-3AD9-24D3-8D39062F8350}"/>
              </a:ext>
            </a:extLst>
          </p:cNvPr>
          <p:cNvSpPr txBox="1"/>
          <p:nvPr/>
        </p:nvSpPr>
        <p:spPr>
          <a:xfrm>
            <a:off x="158495" y="4886527"/>
            <a:ext cx="8764029" cy="369332"/>
          </a:xfrm>
          <a:prstGeom prst="rect">
            <a:avLst/>
          </a:prstGeom>
          <a:noFill/>
        </p:spPr>
        <p:txBody>
          <a:bodyPr wrap="square" rtlCol="0">
            <a:spAutoFit/>
          </a:bodyPr>
          <a:lstStyle/>
          <a:p>
            <a:pPr algn="ctr"/>
            <a:r>
              <a:rPr lang="en-US" dirty="0">
                <a:solidFill>
                  <a:schemeClr val="bg1">
                    <a:lumMod val="50000"/>
                  </a:schemeClr>
                </a:solidFill>
              </a:rPr>
              <a:t>Can’t we just all get along?</a:t>
            </a:r>
          </a:p>
        </p:txBody>
      </p:sp>
      <p:pic>
        <p:nvPicPr>
          <p:cNvPr id="166" name="Picture 165" descr="A cartoon robot with a lightning bolt&#10;&#10;AI-generated content may be incorrect.">
            <a:extLst>
              <a:ext uri="{FF2B5EF4-FFF2-40B4-BE49-F238E27FC236}">
                <a16:creationId xmlns:a16="http://schemas.microsoft.com/office/drawing/2014/main" id="{3DC2DDAB-AD94-0F9C-5EF3-2AA7EEAC8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755" y="3083841"/>
            <a:ext cx="1491191" cy="1536575"/>
          </a:xfrm>
          <a:prstGeom prst="rect">
            <a:avLst/>
          </a:prstGeom>
        </p:spPr>
      </p:pic>
    </p:spTree>
    <p:extLst>
      <p:ext uri="{BB962C8B-B14F-4D97-AF65-F5344CB8AC3E}">
        <p14:creationId xmlns:p14="http://schemas.microsoft.com/office/powerpoint/2010/main" val="442882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E8A76-57BB-A07B-1AEE-2B58014A574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D69EE7-123B-890A-8CBC-7EB27A64F47A}"/>
              </a:ext>
            </a:extLst>
          </p:cNvPr>
          <p:cNvPicPr>
            <a:picLocks noChangeAspect="1"/>
          </p:cNvPicPr>
          <p:nvPr/>
        </p:nvPicPr>
        <p:blipFill>
          <a:blip r:embed="rId3"/>
          <a:stretch>
            <a:fillRect/>
          </a:stretch>
        </p:blipFill>
        <p:spPr>
          <a:xfrm>
            <a:off x="762000" y="1528762"/>
            <a:ext cx="7620000" cy="3800475"/>
          </a:xfrm>
          <a:prstGeom prst="rect">
            <a:avLst/>
          </a:prstGeom>
        </p:spPr>
      </p:pic>
      <p:sp>
        <p:nvSpPr>
          <p:cNvPr id="4" name="TextBox 3">
            <a:extLst>
              <a:ext uri="{FF2B5EF4-FFF2-40B4-BE49-F238E27FC236}">
                <a16:creationId xmlns:a16="http://schemas.microsoft.com/office/drawing/2014/main" id="{623E083B-E7E9-7E0F-1706-8C7F6ECAC22E}"/>
              </a:ext>
            </a:extLst>
          </p:cNvPr>
          <p:cNvSpPr txBox="1"/>
          <p:nvPr/>
        </p:nvSpPr>
        <p:spPr>
          <a:xfrm>
            <a:off x="158495" y="4886527"/>
            <a:ext cx="8764029" cy="369332"/>
          </a:xfrm>
          <a:prstGeom prst="rect">
            <a:avLst/>
          </a:prstGeom>
          <a:noFill/>
        </p:spPr>
        <p:txBody>
          <a:bodyPr wrap="square" rtlCol="0">
            <a:spAutoFit/>
          </a:bodyPr>
          <a:lstStyle/>
          <a:p>
            <a:pPr algn="ctr"/>
            <a:r>
              <a:rPr lang="en-US" dirty="0">
                <a:solidFill>
                  <a:schemeClr val="bg1">
                    <a:lumMod val="50000"/>
                  </a:schemeClr>
                </a:solidFill>
              </a:rPr>
              <a:t>What make humans different?</a:t>
            </a:r>
          </a:p>
        </p:txBody>
      </p:sp>
      <p:sp>
        <p:nvSpPr>
          <p:cNvPr id="3" name="Rectangle 2">
            <a:extLst>
              <a:ext uri="{FF2B5EF4-FFF2-40B4-BE49-F238E27FC236}">
                <a16:creationId xmlns:a16="http://schemas.microsoft.com/office/drawing/2014/main" id="{FB586879-D4B9-81C3-7074-EF2CD4B5EB3F}"/>
              </a:ext>
            </a:extLst>
          </p:cNvPr>
          <p:cNvSpPr/>
          <p:nvPr/>
        </p:nvSpPr>
        <p:spPr>
          <a:xfrm>
            <a:off x="6027313" y="2318197"/>
            <a:ext cx="1712890" cy="1765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rtoon of a child using a computer&#10;&#10;AI-generated content may be incorrect.">
            <a:extLst>
              <a:ext uri="{FF2B5EF4-FFF2-40B4-BE49-F238E27FC236}">
                <a16:creationId xmlns:a16="http://schemas.microsoft.com/office/drawing/2014/main" id="{A8B8DA47-193E-8823-7319-D3685D36B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465" y="2331345"/>
            <a:ext cx="1905000" cy="1752600"/>
          </a:xfrm>
          <a:prstGeom prst="rect">
            <a:avLst/>
          </a:prstGeom>
        </p:spPr>
      </p:pic>
    </p:spTree>
    <p:extLst>
      <p:ext uri="{BB962C8B-B14F-4D97-AF65-F5344CB8AC3E}">
        <p14:creationId xmlns:p14="http://schemas.microsoft.com/office/powerpoint/2010/main" val="995447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A1CE7E-ED90-EF47-D2EA-54DA7563CE62}"/>
              </a:ext>
            </a:extLst>
          </p:cNvPr>
          <p:cNvSpPr txBox="1"/>
          <p:nvPr/>
        </p:nvSpPr>
        <p:spPr>
          <a:xfrm>
            <a:off x="158495" y="4886527"/>
            <a:ext cx="8764029" cy="369332"/>
          </a:xfrm>
          <a:prstGeom prst="rect">
            <a:avLst/>
          </a:prstGeom>
          <a:noFill/>
        </p:spPr>
        <p:txBody>
          <a:bodyPr wrap="square" rtlCol="0">
            <a:spAutoFit/>
          </a:bodyPr>
          <a:lstStyle/>
          <a:p>
            <a:pPr algn="ctr"/>
            <a:r>
              <a:rPr lang="en-US" dirty="0">
                <a:solidFill>
                  <a:schemeClr val="bg1">
                    <a:lumMod val="50000"/>
                  </a:schemeClr>
                </a:solidFill>
              </a:rPr>
              <a:t>How can we make the world EVEN BETTER?</a:t>
            </a:r>
          </a:p>
        </p:txBody>
      </p:sp>
      <p:grpSp>
        <p:nvGrpSpPr>
          <p:cNvPr id="4" name="Group 3">
            <a:extLst>
              <a:ext uri="{FF2B5EF4-FFF2-40B4-BE49-F238E27FC236}">
                <a16:creationId xmlns:a16="http://schemas.microsoft.com/office/drawing/2014/main" id="{FE7AE0AC-D3F1-A031-AF11-348BFB118D94}"/>
              </a:ext>
            </a:extLst>
          </p:cNvPr>
          <p:cNvGrpSpPr/>
          <p:nvPr/>
        </p:nvGrpSpPr>
        <p:grpSpPr>
          <a:xfrm>
            <a:off x="1942973" y="1949263"/>
            <a:ext cx="5258053" cy="2959474"/>
            <a:chOff x="1942973" y="1949263"/>
            <a:chExt cx="5258053" cy="2959474"/>
          </a:xfrm>
        </p:grpSpPr>
        <p:pic>
          <p:nvPicPr>
            <p:cNvPr id="5" name="Picture 4" descr="A globe and a red ball on a scale&#10;&#10;AI-generated content may be incorrect.">
              <a:extLst>
                <a:ext uri="{FF2B5EF4-FFF2-40B4-BE49-F238E27FC236}">
                  <a16:creationId xmlns:a16="http://schemas.microsoft.com/office/drawing/2014/main" id="{92CE8740-FFE9-30F4-9BA1-E41C3C564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973" y="1949263"/>
              <a:ext cx="5258053" cy="2959474"/>
            </a:xfrm>
            <a:prstGeom prst="rect">
              <a:avLst/>
            </a:prstGeom>
          </p:spPr>
        </p:pic>
        <p:sp>
          <p:nvSpPr>
            <p:cNvPr id="2" name="Oval 1">
              <a:extLst>
                <a:ext uri="{FF2B5EF4-FFF2-40B4-BE49-F238E27FC236}">
                  <a16:creationId xmlns:a16="http://schemas.microsoft.com/office/drawing/2014/main" id="{AD7ED82C-F320-4BCF-FD6D-DA856A852667}"/>
                </a:ext>
              </a:extLst>
            </p:cNvPr>
            <p:cNvSpPr/>
            <p:nvPr/>
          </p:nvSpPr>
          <p:spPr>
            <a:xfrm>
              <a:off x="2844800" y="3556000"/>
              <a:ext cx="537029" cy="53702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robot with a heart on it&#10;&#10;AI-generated content may be incorrect.">
              <a:extLst>
                <a:ext uri="{FF2B5EF4-FFF2-40B4-BE49-F238E27FC236}">
                  <a16:creationId xmlns:a16="http://schemas.microsoft.com/office/drawing/2014/main" id="{F8CCE5C4-7811-CBBE-939D-2E976A1DD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536" y="1949263"/>
              <a:ext cx="1155556" cy="2273016"/>
            </a:xfrm>
            <a:prstGeom prst="rect">
              <a:avLst/>
            </a:prstGeom>
          </p:spPr>
        </p:pic>
      </p:grpSp>
    </p:spTree>
    <p:extLst>
      <p:ext uri="{BB962C8B-B14F-4D97-AF65-F5344CB8AC3E}">
        <p14:creationId xmlns:p14="http://schemas.microsoft.com/office/powerpoint/2010/main" val="715235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138B-7CDE-A8EF-DAFA-597E64C884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BD0D05-9079-0EC7-B66C-CCFC0995F472}"/>
              </a:ext>
            </a:extLst>
          </p:cNvPr>
          <p:cNvSpPr txBox="1"/>
          <p:nvPr/>
        </p:nvSpPr>
        <p:spPr>
          <a:xfrm>
            <a:off x="158495" y="4886527"/>
            <a:ext cx="8764029" cy="369332"/>
          </a:xfrm>
          <a:prstGeom prst="rect">
            <a:avLst/>
          </a:prstGeom>
          <a:noFill/>
        </p:spPr>
        <p:txBody>
          <a:bodyPr wrap="square" rtlCol="0">
            <a:spAutoFit/>
          </a:bodyPr>
          <a:lstStyle/>
          <a:p>
            <a:pPr algn="ctr"/>
            <a:r>
              <a:rPr lang="en-US" dirty="0">
                <a:solidFill>
                  <a:schemeClr val="bg1">
                    <a:lumMod val="50000"/>
                  </a:schemeClr>
                </a:solidFill>
              </a:rPr>
              <a:t>What skills will we need tomorrow?</a:t>
            </a:r>
          </a:p>
        </p:txBody>
      </p:sp>
      <p:grpSp>
        <p:nvGrpSpPr>
          <p:cNvPr id="4" name="Group 3">
            <a:extLst>
              <a:ext uri="{FF2B5EF4-FFF2-40B4-BE49-F238E27FC236}">
                <a16:creationId xmlns:a16="http://schemas.microsoft.com/office/drawing/2014/main" id="{9F1EAB51-BD71-6429-83E6-1FD33E3D168A}"/>
              </a:ext>
            </a:extLst>
          </p:cNvPr>
          <p:cNvGrpSpPr/>
          <p:nvPr/>
        </p:nvGrpSpPr>
        <p:grpSpPr>
          <a:xfrm>
            <a:off x="2916226" y="1153855"/>
            <a:ext cx="3311547" cy="3345574"/>
            <a:chOff x="2237995" y="1328026"/>
            <a:chExt cx="4347344" cy="4392014"/>
          </a:xfrm>
        </p:grpSpPr>
        <p:sp>
          <p:nvSpPr>
            <p:cNvPr id="5" name="Oval 4">
              <a:extLst>
                <a:ext uri="{FF2B5EF4-FFF2-40B4-BE49-F238E27FC236}">
                  <a16:creationId xmlns:a16="http://schemas.microsoft.com/office/drawing/2014/main" id="{8DDBB54F-2BDE-F632-1D4B-F21948CB3522}"/>
                </a:ext>
              </a:extLst>
            </p:cNvPr>
            <p:cNvSpPr/>
            <p:nvPr/>
          </p:nvSpPr>
          <p:spPr>
            <a:xfrm>
              <a:off x="2237995" y="1328027"/>
              <a:ext cx="4347344" cy="43473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6F5E49-05A2-370E-8E92-66BF8A70D8CD}"/>
                </a:ext>
              </a:extLst>
            </p:cNvPr>
            <p:cNvSpPr/>
            <p:nvPr/>
          </p:nvSpPr>
          <p:spPr>
            <a:xfrm>
              <a:off x="4411667" y="4640455"/>
              <a:ext cx="468630" cy="468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B7B8C334-443C-3491-4B4A-07FB2C1A609F}"/>
                </a:ext>
              </a:extLst>
            </p:cNvPr>
            <p:cNvSpPr/>
            <p:nvPr/>
          </p:nvSpPr>
          <p:spPr>
            <a:xfrm>
              <a:off x="2237995" y="1328026"/>
              <a:ext cx="4146743" cy="4392014"/>
            </a:xfrm>
            <a:custGeom>
              <a:avLst/>
              <a:gdLst>
                <a:gd name="csX0" fmla="*/ 3150547 w 3893514"/>
                <a:gd name="csY0" fmla="*/ 4159489 h 4388089"/>
                <a:gd name="csX1" fmla="*/ 2350447 w 3893514"/>
                <a:gd name="csY1" fmla="*/ 4388089 h 4388089"/>
                <a:gd name="csX2" fmla="*/ 1253167 w 3893514"/>
                <a:gd name="csY2" fmla="*/ 4159489 h 4388089"/>
                <a:gd name="csX3" fmla="*/ 521647 w 3893514"/>
                <a:gd name="csY3" fmla="*/ 3679429 h 4388089"/>
                <a:gd name="csX4" fmla="*/ 53017 w 3893514"/>
                <a:gd name="csY4" fmla="*/ 2753599 h 4388089"/>
                <a:gd name="csX5" fmla="*/ 53017 w 3893514"/>
                <a:gd name="csY5" fmla="*/ 1747759 h 4388089"/>
                <a:gd name="csX6" fmla="*/ 430207 w 3893514"/>
                <a:gd name="csY6" fmla="*/ 867649 h 4388089"/>
                <a:gd name="csX7" fmla="*/ 1081717 w 3893514"/>
                <a:gd name="csY7" fmla="*/ 307579 h 4388089"/>
                <a:gd name="csX8" fmla="*/ 1973257 w 3893514"/>
                <a:gd name="csY8" fmla="*/ 10399 h 4388089"/>
                <a:gd name="csX9" fmla="*/ 3024817 w 3893514"/>
                <a:gd name="csY9" fmla="*/ 136129 h 4388089"/>
                <a:gd name="csX10" fmla="*/ 3630607 w 3893514"/>
                <a:gd name="csY10" fmla="*/ 776209 h 4388089"/>
                <a:gd name="csX11" fmla="*/ 3893497 w 3893514"/>
                <a:gd name="csY11" fmla="*/ 1439149 h 4388089"/>
                <a:gd name="csX12" fmla="*/ 3642037 w 3893514"/>
                <a:gd name="csY12" fmla="*/ 2250679 h 4388089"/>
                <a:gd name="csX13" fmla="*/ 3276277 w 3893514"/>
                <a:gd name="csY13" fmla="*/ 2765029 h 4388089"/>
                <a:gd name="csX14" fmla="*/ 2681917 w 3893514"/>
                <a:gd name="csY14" fmla="*/ 2765029 h 4388089"/>
                <a:gd name="csX15" fmla="*/ 2018977 w 3893514"/>
                <a:gd name="csY15" fmla="*/ 2502139 h 4388089"/>
                <a:gd name="csX16" fmla="*/ 1744657 w 3893514"/>
                <a:gd name="csY16" fmla="*/ 2136379 h 4388089"/>
                <a:gd name="csX17" fmla="*/ 1721797 w 3893514"/>
                <a:gd name="csY17" fmla="*/ 2147809 h 4388089"/>
                <a:gd name="csX18" fmla="*/ 1470337 w 3893514"/>
                <a:gd name="csY18" fmla="*/ 2765029 h 4388089"/>
                <a:gd name="csX19" fmla="*/ 1801807 w 3893514"/>
                <a:gd name="csY19" fmla="*/ 3690859 h 4388089"/>
                <a:gd name="csX20" fmla="*/ 2407597 w 3893514"/>
                <a:gd name="csY20" fmla="*/ 4285219 h 4388089"/>
                <a:gd name="csX21" fmla="*/ 3150547 w 3893514"/>
                <a:gd name="csY21" fmla="*/ 4159489 h 4388089"/>
                <a:gd name="csX0" fmla="*/ 3150547 w 3914534"/>
                <a:gd name="csY0" fmla="*/ 4159251 h 4387851"/>
                <a:gd name="csX1" fmla="*/ 2350447 w 3914534"/>
                <a:gd name="csY1" fmla="*/ 4387851 h 4387851"/>
                <a:gd name="csX2" fmla="*/ 1253167 w 3914534"/>
                <a:gd name="csY2" fmla="*/ 4159251 h 4387851"/>
                <a:gd name="csX3" fmla="*/ 521647 w 3914534"/>
                <a:gd name="csY3" fmla="*/ 3679191 h 4387851"/>
                <a:gd name="csX4" fmla="*/ 53017 w 3914534"/>
                <a:gd name="csY4" fmla="*/ 2753361 h 4387851"/>
                <a:gd name="csX5" fmla="*/ 53017 w 3914534"/>
                <a:gd name="csY5" fmla="*/ 1747521 h 4387851"/>
                <a:gd name="csX6" fmla="*/ 430207 w 3914534"/>
                <a:gd name="csY6" fmla="*/ 867411 h 4387851"/>
                <a:gd name="csX7" fmla="*/ 1081717 w 3914534"/>
                <a:gd name="csY7" fmla="*/ 307341 h 4387851"/>
                <a:gd name="csX8" fmla="*/ 1973257 w 3914534"/>
                <a:gd name="csY8" fmla="*/ 10161 h 4387851"/>
                <a:gd name="csX9" fmla="*/ 3024817 w 3914534"/>
                <a:gd name="csY9" fmla="*/ 135891 h 4387851"/>
                <a:gd name="csX10" fmla="*/ 3802057 w 3914534"/>
                <a:gd name="csY10" fmla="*/ 764541 h 4387851"/>
                <a:gd name="csX11" fmla="*/ 3893497 w 3914534"/>
                <a:gd name="csY11" fmla="*/ 1438911 h 4387851"/>
                <a:gd name="csX12" fmla="*/ 3642037 w 3914534"/>
                <a:gd name="csY12" fmla="*/ 2250441 h 4387851"/>
                <a:gd name="csX13" fmla="*/ 3276277 w 3914534"/>
                <a:gd name="csY13" fmla="*/ 2764791 h 4387851"/>
                <a:gd name="csX14" fmla="*/ 2681917 w 3914534"/>
                <a:gd name="csY14" fmla="*/ 2764791 h 4387851"/>
                <a:gd name="csX15" fmla="*/ 2018977 w 3914534"/>
                <a:gd name="csY15" fmla="*/ 2501901 h 4387851"/>
                <a:gd name="csX16" fmla="*/ 1744657 w 3914534"/>
                <a:gd name="csY16" fmla="*/ 2136141 h 4387851"/>
                <a:gd name="csX17" fmla="*/ 1721797 w 3914534"/>
                <a:gd name="csY17" fmla="*/ 2147571 h 4387851"/>
                <a:gd name="csX18" fmla="*/ 1470337 w 3914534"/>
                <a:gd name="csY18" fmla="*/ 2764791 h 4387851"/>
                <a:gd name="csX19" fmla="*/ 1801807 w 3914534"/>
                <a:gd name="csY19" fmla="*/ 3690621 h 4387851"/>
                <a:gd name="csX20" fmla="*/ 2407597 w 3914534"/>
                <a:gd name="csY20" fmla="*/ 4284981 h 4387851"/>
                <a:gd name="csX21" fmla="*/ 3150547 w 3914534"/>
                <a:gd name="csY21" fmla="*/ 4159251 h 4387851"/>
                <a:gd name="csX0" fmla="*/ 3150547 w 4147558"/>
                <a:gd name="csY0" fmla="*/ 4159251 h 4387851"/>
                <a:gd name="csX1" fmla="*/ 2350447 w 4147558"/>
                <a:gd name="csY1" fmla="*/ 4387851 h 4387851"/>
                <a:gd name="csX2" fmla="*/ 1253167 w 4147558"/>
                <a:gd name="csY2" fmla="*/ 4159251 h 4387851"/>
                <a:gd name="csX3" fmla="*/ 521647 w 4147558"/>
                <a:gd name="csY3" fmla="*/ 3679191 h 4387851"/>
                <a:gd name="csX4" fmla="*/ 53017 w 4147558"/>
                <a:gd name="csY4" fmla="*/ 2753361 h 4387851"/>
                <a:gd name="csX5" fmla="*/ 53017 w 4147558"/>
                <a:gd name="csY5" fmla="*/ 1747521 h 4387851"/>
                <a:gd name="csX6" fmla="*/ 430207 w 4147558"/>
                <a:gd name="csY6" fmla="*/ 867411 h 4387851"/>
                <a:gd name="csX7" fmla="*/ 1081717 w 4147558"/>
                <a:gd name="csY7" fmla="*/ 307341 h 4387851"/>
                <a:gd name="csX8" fmla="*/ 1973257 w 4147558"/>
                <a:gd name="csY8" fmla="*/ 10161 h 4387851"/>
                <a:gd name="csX9" fmla="*/ 3024817 w 4147558"/>
                <a:gd name="csY9" fmla="*/ 135891 h 4387851"/>
                <a:gd name="csX10" fmla="*/ 3802057 w 4147558"/>
                <a:gd name="csY10" fmla="*/ 764541 h 4387851"/>
                <a:gd name="csX11" fmla="*/ 4144957 w 4147558"/>
                <a:gd name="csY11" fmla="*/ 1473201 h 4387851"/>
                <a:gd name="csX12" fmla="*/ 3642037 w 4147558"/>
                <a:gd name="csY12" fmla="*/ 2250441 h 4387851"/>
                <a:gd name="csX13" fmla="*/ 3276277 w 4147558"/>
                <a:gd name="csY13" fmla="*/ 2764791 h 4387851"/>
                <a:gd name="csX14" fmla="*/ 2681917 w 4147558"/>
                <a:gd name="csY14" fmla="*/ 2764791 h 4387851"/>
                <a:gd name="csX15" fmla="*/ 2018977 w 4147558"/>
                <a:gd name="csY15" fmla="*/ 2501901 h 4387851"/>
                <a:gd name="csX16" fmla="*/ 1744657 w 4147558"/>
                <a:gd name="csY16" fmla="*/ 2136141 h 4387851"/>
                <a:gd name="csX17" fmla="*/ 1721797 w 4147558"/>
                <a:gd name="csY17" fmla="*/ 2147571 h 4387851"/>
                <a:gd name="csX18" fmla="*/ 1470337 w 4147558"/>
                <a:gd name="csY18" fmla="*/ 2764791 h 4387851"/>
                <a:gd name="csX19" fmla="*/ 1801807 w 4147558"/>
                <a:gd name="csY19" fmla="*/ 3690621 h 4387851"/>
                <a:gd name="csX20" fmla="*/ 2407597 w 4147558"/>
                <a:gd name="csY20" fmla="*/ 4284981 h 4387851"/>
                <a:gd name="csX21" fmla="*/ 3150547 w 4147558"/>
                <a:gd name="csY21" fmla="*/ 4159251 h 4387851"/>
                <a:gd name="csX0" fmla="*/ 3150547 w 4147229"/>
                <a:gd name="csY0" fmla="*/ 4159251 h 4387851"/>
                <a:gd name="csX1" fmla="*/ 2350447 w 4147229"/>
                <a:gd name="csY1" fmla="*/ 4387851 h 4387851"/>
                <a:gd name="csX2" fmla="*/ 1253167 w 4147229"/>
                <a:gd name="csY2" fmla="*/ 4159251 h 4387851"/>
                <a:gd name="csX3" fmla="*/ 521647 w 4147229"/>
                <a:gd name="csY3" fmla="*/ 3679191 h 4387851"/>
                <a:gd name="csX4" fmla="*/ 53017 w 4147229"/>
                <a:gd name="csY4" fmla="*/ 2753361 h 4387851"/>
                <a:gd name="csX5" fmla="*/ 53017 w 4147229"/>
                <a:gd name="csY5" fmla="*/ 1747521 h 4387851"/>
                <a:gd name="csX6" fmla="*/ 430207 w 4147229"/>
                <a:gd name="csY6" fmla="*/ 867411 h 4387851"/>
                <a:gd name="csX7" fmla="*/ 1081717 w 4147229"/>
                <a:gd name="csY7" fmla="*/ 307341 h 4387851"/>
                <a:gd name="csX8" fmla="*/ 1973257 w 4147229"/>
                <a:gd name="csY8" fmla="*/ 10161 h 4387851"/>
                <a:gd name="csX9" fmla="*/ 3024817 w 4147229"/>
                <a:gd name="csY9" fmla="*/ 135891 h 4387851"/>
                <a:gd name="csX10" fmla="*/ 3802057 w 4147229"/>
                <a:gd name="csY10" fmla="*/ 764541 h 4387851"/>
                <a:gd name="csX11" fmla="*/ 4144957 w 4147229"/>
                <a:gd name="csY11" fmla="*/ 1473201 h 4387851"/>
                <a:gd name="csX12" fmla="*/ 3916357 w 4147229"/>
                <a:gd name="csY12" fmla="*/ 2296161 h 4387851"/>
                <a:gd name="csX13" fmla="*/ 3276277 w 4147229"/>
                <a:gd name="csY13" fmla="*/ 2764791 h 4387851"/>
                <a:gd name="csX14" fmla="*/ 2681917 w 4147229"/>
                <a:gd name="csY14" fmla="*/ 2764791 h 4387851"/>
                <a:gd name="csX15" fmla="*/ 2018977 w 4147229"/>
                <a:gd name="csY15" fmla="*/ 2501901 h 4387851"/>
                <a:gd name="csX16" fmla="*/ 1744657 w 4147229"/>
                <a:gd name="csY16" fmla="*/ 2136141 h 4387851"/>
                <a:gd name="csX17" fmla="*/ 1721797 w 4147229"/>
                <a:gd name="csY17" fmla="*/ 2147571 h 4387851"/>
                <a:gd name="csX18" fmla="*/ 1470337 w 4147229"/>
                <a:gd name="csY18" fmla="*/ 2764791 h 4387851"/>
                <a:gd name="csX19" fmla="*/ 1801807 w 4147229"/>
                <a:gd name="csY19" fmla="*/ 3690621 h 4387851"/>
                <a:gd name="csX20" fmla="*/ 2407597 w 4147229"/>
                <a:gd name="csY20" fmla="*/ 4284981 h 4387851"/>
                <a:gd name="csX21" fmla="*/ 3150547 w 4147229"/>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681917 w 4146743"/>
                <a:gd name="csY14" fmla="*/ 2764791 h 4387851"/>
                <a:gd name="csX15" fmla="*/ 2018977 w 4146743"/>
                <a:gd name="csY15" fmla="*/ 250190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018977 w 4146743"/>
                <a:gd name="csY15" fmla="*/ 250190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44657 w 4146743"/>
                <a:gd name="csY16" fmla="*/ 2136141 h 4387851"/>
                <a:gd name="csX17" fmla="*/ 1721797 w 4146743"/>
                <a:gd name="csY17" fmla="*/ 2147571 h 4387851"/>
                <a:gd name="csX18" fmla="*/ 1470337 w 4146743"/>
                <a:gd name="csY18" fmla="*/ 2764791 h 4387851"/>
                <a:gd name="csX19" fmla="*/ 1801807 w 4146743"/>
                <a:gd name="csY19" fmla="*/ 3690621 h 4387851"/>
                <a:gd name="csX20" fmla="*/ 2407597 w 4146743"/>
                <a:gd name="csY20" fmla="*/ 4284981 h 4387851"/>
                <a:gd name="csX21" fmla="*/ 3150547 w 4146743"/>
                <a:gd name="csY21"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44657 w 4146743"/>
                <a:gd name="csY16" fmla="*/ 2136141 h 4387851"/>
                <a:gd name="csX17" fmla="*/ 1470337 w 4146743"/>
                <a:gd name="csY17" fmla="*/ 27647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2730501 h 4387851"/>
                <a:gd name="csX17" fmla="*/ 1470337 w 4146743"/>
                <a:gd name="csY17" fmla="*/ 27647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2730501 h 4387851"/>
                <a:gd name="csX17" fmla="*/ 1527487 w 4146743"/>
                <a:gd name="csY17" fmla="*/ 33362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527487 w 4146743"/>
                <a:gd name="csY17" fmla="*/ 3336291 h 4387851"/>
                <a:gd name="csX18" fmla="*/ 1801807 w 4146743"/>
                <a:gd name="csY18" fmla="*/ 36906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527487 w 4146743"/>
                <a:gd name="csY17" fmla="*/ 333629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618927 w 4146743"/>
                <a:gd name="csY16" fmla="*/ 300482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110417 w 4146743"/>
                <a:gd name="csY15" fmla="*/ 2856231 h 4387851"/>
                <a:gd name="csX16" fmla="*/ 1756087 w 4146743"/>
                <a:gd name="csY16" fmla="*/ 309626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756087 w 4146743"/>
                <a:gd name="csY16" fmla="*/ 309626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618927 w 4146743"/>
                <a:gd name="csY17" fmla="*/ 355346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1927537 w 4146743"/>
                <a:gd name="csY18" fmla="*/ 401066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407597 w 4146743"/>
                <a:gd name="csY19" fmla="*/ 428498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2544757 w 4146743"/>
                <a:gd name="csY19" fmla="*/ 4193541 h 4387851"/>
                <a:gd name="csX20" fmla="*/ 3150547 w 4146743"/>
                <a:gd name="csY20"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041837 w 4146743"/>
                <a:gd name="csY18" fmla="*/ 403352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61877 w 4146743"/>
                <a:gd name="csY18" fmla="*/ 407924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61877 w 4146743"/>
                <a:gd name="csY18" fmla="*/ 407924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767517 w 4146743"/>
                <a:gd name="csY17" fmla="*/ 3679191 h 4387851"/>
                <a:gd name="csX18" fmla="*/ 2396167 w 4146743"/>
                <a:gd name="csY18" fmla="*/ 4182111 h 4387851"/>
                <a:gd name="csX19" fmla="*/ 3150547 w 4146743"/>
                <a:gd name="csY19" fmla="*/ 4159251 h 4387851"/>
                <a:gd name="csX0" fmla="*/ 3150547 w 4146743"/>
                <a:gd name="csY0" fmla="*/ 4159251 h 4387851"/>
                <a:gd name="csX1" fmla="*/ 2350447 w 4146743"/>
                <a:gd name="csY1" fmla="*/ 4387851 h 4387851"/>
                <a:gd name="csX2" fmla="*/ 1253167 w 4146743"/>
                <a:gd name="csY2" fmla="*/ 4159251 h 4387851"/>
                <a:gd name="csX3" fmla="*/ 521647 w 4146743"/>
                <a:gd name="csY3" fmla="*/ 3679191 h 4387851"/>
                <a:gd name="csX4" fmla="*/ 53017 w 4146743"/>
                <a:gd name="csY4" fmla="*/ 2753361 h 4387851"/>
                <a:gd name="csX5" fmla="*/ 53017 w 4146743"/>
                <a:gd name="csY5" fmla="*/ 1747521 h 4387851"/>
                <a:gd name="csX6" fmla="*/ 430207 w 4146743"/>
                <a:gd name="csY6" fmla="*/ 867411 h 4387851"/>
                <a:gd name="csX7" fmla="*/ 1081717 w 4146743"/>
                <a:gd name="csY7" fmla="*/ 307341 h 4387851"/>
                <a:gd name="csX8" fmla="*/ 1973257 w 4146743"/>
                <a:gd name="csY8" fmla="*/ 10161 h 4387851"/>
                <a:gd name="csX9" fmla="*/ 3024817 w 4146743"/>
                <a:gd name="csY9" fmla="*/ 135891 h 4387851"/>
                <a:gd name="csX10" fmla="*/ 3802057 w 4146743"/>
                <a:gd name="csY10" fmla="*/ 764541 h 4387851"/>
                <a:gd name="csX11" fmla="*/ 4144957 w 4146743"/>
                <a:gd name="csY11" fmla="*/ 1473201 h 4387851"/>
                <a:gd name="csX12" fmla="*/ 3916357 w 4146743"/>
                <a:gd name="csY12" fmla="*/ 2296161 h 4387851"/>
                <a:gd name="csX13" fmla="*/ 3482017 w 4146743"/>
                <a:gd name="csY13" fmla="*/ 2856231 h 4387851"/>
                <a:gd name="csX14" fmla="*/ 2887657 w 4146743"/>
                <a:gd name="csY14" fmla="*/ 2970531 h 4387851"/>
                <a:gd name="csX15" fmla="*/ 2361877 w 4146743"/>
                <a:gd name="csY15" fmla="*/ 2913381 h 4387851"/>
                <a:gd name="csX16" fmla="*/ 1881817 w 4146743"/>
                <a:gd name="csY16" fmla="*/ 3153411 h 4387851"/>
                <a:gd name="csX17" fmla="*/ 1836097 w 4146743"/>
                <a:gd name="csY17" fmla="*/ 3679191 h 4387851"/>
                <a:gd name="csX18" fmla="*/ 2396167 w 4146743"/>
                <a:gd name="csY18" fmla="*/ 4182111 h 4387851"/>
                <a:gd name="csX19" fmla="*/ 3150547 w 4146743"/>
                <a:gd name="csY19" fmla="*/ 4159251 h 4387851"/>
                <a:gd name="csX0" fmla="*/ 3161977 w 4146743"/>
                <a:gd name="csY0" fmla="*/ 4124961 h 4388053"/>
                <a:gd name="csX1" fmla="*/ 2350447 w 4146743"/>
                <a:gd name="csY1" fmla="*/ 4387851 h 4388053"/>
                <a:gd name="csX2" fmla="*/ 1253167 w 4146743"/>
                <a:gd name="csY2" fmla="*/ 4159251 h 4388053"/>
                <a:gd name="csX3" fmla="*/ 521647 w 4146743"/>
                <a:gd name="csY3" fmla="*/ 3679191 h 4388053"/>
                <a:gd name="csX4" fmla="*/ 53017 w 4146743"/>
                <a:gd name="csY4" fmla="*/ 2753361 h 4388053"/>
                <a:gd name="csX5" fmla="*/ 53017 w 4146743"/>
                <a:gd name="csY5" fmla="*/ 1747521 h 4388053"/>
                <a:gd name="csX6" fmla="*/ 430207 w 4146743"/>
                <a:gd name="csY6" fmla="*/ 867411 h 4388053"/>
                <a:gd name="csX7" fmla="*/ 1081717 w 4146743"/>
                <a:gd name="csY7" fmla="*/ 307341 h 4388053"/>
                <a:gd name="csX8" fmla="*/ 1973257 w 4146743"/>
                <a:gd name="csY8" fmla="*/ 10161 h 4388053"/>
                <a:gd name="csX9" fmla="*/ 3024817 w 4146743"/>
                <a:gd name="csY9" fmla="*/ 135891 h 4388053"/>
                <a:gd name="csX10" fmla="*/ 3802057 w 4146743"/>
                <a:gd name="csY10" fmla="*/ 764541 h 4388053"/>
                <a:gd name="csX11" fmla="*/ 4144957 w 4146743"/>
                <a:gd name="csY11" fmla="*/ 1473201 h 4388053"/>
                <a:gd name="csX12" fmla="*/ 3916357 w 4146743"/>
                <a:gd name="csY12" fmla="*/ 2296161 h 4388053"/>
                <a:gd name="csX13" fmla="*/ 3482017 w 4146743"/>
                <a:gd name="csY13" fmla="*/ 2856231 h 4388053"/>
                <a:gd name="csX14" fmla="*/ 2887657 w 4146743"/>
                <a:gd name="csY14" fmla="*/ 2970531 h 4388053"/>
                <a:gd name="csX15" fmla="*/ 2361877 w 4146743"/>
                <a:gd name="csY15" fmla="*/ 2913381 h 4388053"/>
                <a:gd name="csX16" fmla="*/ 1881817 w 4146743"/>
                <a:gd name="csY16" fmla="*/ 3153411 h 4388053"/>
                <a:gd name="csX17" fmla="*/ 1836097 w 4146743"/>
                <a:gd name="csY17" fmla="*/ 3679191 h 4388053"/>
                <a:gd name="csX18" fmla="*/ 2396167 w 4146743"/>
                <a:gd name="csY18" fmla="*/ 4182111 h 4388053"/>
                <a:gd name="csX19" fmla="*/ 3161977 w 4146743"/>
                <a:gd name="csY19" fmla="*/ 4124961 h 4388053"/>
                <a:gd name="csX0" fmla="*/ 3161977 w 4146743"/>
                <a:gd name="csY0" fmla="*/ 4124961 h 4388053"/>
                <a:gd name="csX1" fmla="*/ 2350447 w 4146743"/>
                <a:gd name="csY1" fmla="*/ 4387851 h 4388053"/>
                <a:gd name="csX2" fmla="*/ 1253167 w 4146743"/>
                <a:gd name="csY2" fmla="*/ 4159251 h 4388053"/>
                <a:gd name="csX3" fmla="*/ 521647 w 4146743"/>
                <a:gd name="csY3" fmla="*/ 3679191 h 4388053"/>
                <a:gd name="csX4" fmla="*/ 53017 w 4146743"/>
                <a:gd name="csY4" fmla="*/ 2753361 h 4388053"/>
                <a:gd name="csX5" fmla="*/ 53017 w 4146743"/>
                <a:gd name="csY5" fmla="*/ 1747521 h 4388053"/>
                <a:gd name="csX6" fmla="*/ 430207 w 4146743"/>
                <a:gd name="csY6" fmla="*/ 867411 h 4388053"/>
                <a:gd name="csX7" fmla="*/ 1081717 w 4146743"/>
                <a:gd name="csY7" fmla="*/ 307341 h 4388053"/>
                <a:gd name="csX8" fmla="*/ 1973257 w 4146743"/>
                <a:gd name="csY8" fmla="*/ 10161 h 4388053"/>
                <a:gd name="csX9" fmla="*/ 3024817 w 4146743"/>
                <a:gd name="csY9" fmla="*/ 135891 h 4388053"/>
                <a:gd name="csX10" fmla="*/ 3802057 w 4146743"/>
                <a:gd name="csY10" fmla="*/ 764541 h 4388053"/>
                <a:gd name="csX11" fmla="*/ 4144957 w 4146743"/>
                <a:gd name="csY11" fmla="*/ 1473201 h 4388053"/>
                <a:gd name="csX12" fmla="*/ 3916357 w 4146743"/>
                <a:gd name="csY12" fmla="*/ 2296161 h 4388053"/>
                <a:gd name="csX13" fmla="*/ 3482017 w 4146743"/>
                <a:gd name="csY13" fmla="*/ 2856231 h 4388053"/>
                <a:gd name="csX14" fmla="*/ 2887657 w 4146743"/>
                <a:gd name="csY14" fmla="*/ 2970531 h 4388053"/>
                <a:gd name="csX15" fmla="*/ 2361877 w 4146743"/>
                <a:gd name="csY15" fmla="*/ 2913381 h 4388053"/>
                <a:gd name="csX16" fmla="*/ 1881817 w 4146743"/>
                <a:gd name="csY16" fmla="*/ 3153411 h 4388053"/>
                <a:gd name="csX17" fmla="*/ 1836097 w 4146743"/>
                <a:gd name="csY17" fmla="*/ 3679191 h 4388053"/>
                <a:gd name="csX18" fmla="*/ 2396167 w 4146743"/>
                <a:gd name="csY18" fmla="*/ 4182111 h 4388053"/>
                <a:gd name="csX19" fmla="*/ 3161977 w 4146743"/>
                <a:gd name="csY19" fmla="*/ 4124961 h 4388053"/>
                <a:gd name="csX0" fmla="*/ 3710617 w 4146743"/>
                <a:gd name="csY0" fmla="*/ 4479291 h 4488171"/>
                <a:gd name="csX1" fmla="*/ 2350447 w 4146743"/>
                <a:gd name="csY1" fmla="*/ 4387851 h 4488171"/>
                <a:gd name="csX2" fmla="*/ 1253167 w 4146743"/>
                <a:gd name="csY2" fmla="*/ 4159251 h 4488171"/>
                <a:gd name="csX3" fmla="*/ 521647 w 4146743"/>
                <a:gd name="csY3" fmla="*/ 3679191 h 4488171"/>
                <a:gd name="csX4" fmla="*/ 53017 w 4146743"/>
                <a:gd name="csY4" fmla="*/ 2753361 h 4488171"/>
                <a:gd name="csX5" fmla="*/ 53017 w 4146743"/>
                <a:gd name="csY5" fmla="*/ 1747521 h 4488171"/>
                <a:gd name="csX6" fmla="*/ 430207 w 4146743"/>
                <a:gd name="csY6" fmla="*/ 867411 h 4488171"/>
                <a:gd name="csX7" fmla="*/ 1081717 w 4146743"/>
                <a:gd name="csY7" fmla="*/ 307341 h 4488171"/>
                <a:gd name="csX8" fmla="*/ 1973257 w 4146743"/>
                <a:gd name="csY8" fmla="*/ 10161 h 4488171"/>
                <a:gd name="csX9" fmla="*/ 3024817 w 4146743"/>
                <a:gd name="csY9" fmla="*/ 135891 h 4488171"/>
                <a:gd name="csX10" fmla="*/ 3802057 w 4146743"/>
                <a:gd name="csY10" fmla="*/ 764541 h 4488171"/>
                <a:gd name="csX11" fmla="*/ 4144957 w 4146743"/>
                <a:gd name="csY11" fmla="*/ 1473201 h 4488171"/>
                <a:gd name="csX12" fmla="*/ 3916357 w 4146743"/>
                <a:gd name="csY12" fmla="*/ 2296161 h 4488171"/>
                <a:gd name="csX13" fmla="*/ 3482017 w 4146743"/>
                <a:gd name="csY13" fmla="*/ 2856231 h 4488171"/>
                <a:gd name="csX14" fmla="*/ 2887657 w 4146743"/>
                <a:gd name="csY14" fmla="*/ 2970531 h 4488171"/>
                <a:gd name="csX15" fmla="*/ 2361877 w 4146743"/>
                <a:gd name="csY15" fmla="*/ 2913381 h 4488171"/>
                <a:gd name="csX16" fmla="*/ 1881817 w 4146743"/>
                <a:gd name="csY16" fmla="*/ 3153411 h 4488171"/>
                <a:gd name="csX17" fmla="*/ 1836097 w 4146743"/>
                <a:gd name="csY17" fmla="*/ 3679191 h 4488171"/>
                <a:gd name="csX18" fmla="*/ 2396167 w 4146743"/>
                <a:gd name="csY18" fmla="*/ 4182111 h 4488171"/>
                <a:gd name="csX19" fmla="*/ 3710617 w 4146743"/>
                <a:gd name="csY19" fmla="*/ 4479291 h 4488171"/>
                <a:gd name="csX0" fmla="*/ 3710617 w 4146743"/>
                <a:gd name="csY0" fmla="*/ 4479291 h 4488171"/>
                <a:gd name="csX1" fmla="*/ 2350447 w 4146743"/>
                <a:gd name="csY1" fmla="*/ 4387851 h 4488171"/>
                <a:gd name="csX2" fmla="*/ 1253167 w 4146743"/>
                <a:gd name="csY2" fmla="*/ 4159251 h 4488171"/>
                <a:gd name="csX3" fmla="*/ 521647 w 4146743"/>
                <a:gd name="csY3" fmla="*/ 3679191 h 4488171"/>
                <a:gd name="csX4" fmla="*/ 53017 w 4146743"/>
                <a:gd name="csY4" fmla="*/ 2753361 h 4488171"/>
                <a:gd name="csX5" fmla="*/ 53017 w 4146743"/>
                <a:gd name="csY5" fmla="*/ 1747521 h 4488171"/>
                <a:gd name="csX6" fmla="*/ 430207 w 4146743"/>
                <a:gd name="csY6" fmla="*/ 867411 h 4488171"/>
                <a:gd name="csX7" fmla="*/ 1081717 w 4146743"/>
                <a:gd name="csY7" fmla="*/ 307341 h 4488171"/>
                <a:gd name="csX8" fmla="*/ 1973257 w 4146743"/>
                <a:gd name="csY8" fmla="*/ 10161 h 4488171"/>
                <a:gd name="csX9" fmla="*/ 3024817 w 4146743"/>
                <a:gd name="csY9" fmla="*/ 135891 h 4488171"/>
                <a:gd name="csX10" fmla="*/ 3802057 w 4146743"/>
                <a:gd name="csY10" fmla="*/ 764541 h 4488171"/>
                <a:gd name="csX11" fmla="*/ 4144957 w 4146743"/>
                <a:gd name="csY11" fmla="*/ 1473201 h 4488171"/>
                <a:gd name="csX12" fmla="*/ 3916357 w 4146743"/>
                <a:gd name="csY12" fmla="*/ 2296161 h 4488171"/>
                <a:gd name="csX13" fmla="*/ 3482017 w 4146743"/>
                <a:gd name="csY13" fmla="*/ 2856231 h 4488171"/>
                <a:gd name="csX14" fmla="*/ 2887657 w 4146743"/>
                <a:gd name="csY14" fmla="*/ 2970531 h 4488171"/>
                <a:gd name="csX15" fmla="*/ 2361877 w 4146743"/>
                <a:gd name="csY15" fmla="*/ 2913381 h 4488171"/>
                <a:gd name="csX16" fmla="*/ 1881817 w 4146743"/>
                <a:gd name="csY16" fmla="*/ 3153411 h 4488171"/>
                <a:gd name="csX17" fmla="*/ 1836097 w 4146743"/>
                <a:gd name="csY17" fmla="*/ 3679191 h 4488171"/>
                <a:gd name="csX18" fmla="*/ 2396167 w 4146743"/>
                <a:gd name="csY18" fmla="*/ 4182111 h 4488171"/>
                <a:gd name="csX19" fmla="*/ 3710617 w 4146743"/>
                <a:gd name="csY19" fmla="*/ 4479291 h 4488171"/>
                <a:gd name="csX0" fmla="*/ 3756337 w 4146743"/>
                <a:gd name="csY0" fmla="*/ 4410711 h 4429599"/>
                <a:gd name="csX1" fmla="*/ 2350447 w 4146743"/>
                <a:gd name="csY1" fmla="*/ 4387851 h 4429599"/>
                <a:gd name="csX2" fmla="*/ 1253167 w 4146743"/>
                <a:gd name="csY2" fmla="*/ 4159251 h 4429599"/>
                <a:gd name="csX3" fmla="*/ 521647 w 4146743"/>
                <a:gd name="csY3" fmla="*/ 3679191 h 4429599"/>
                <a:gd name="csX4" fmla="*/ 53017 w 4146743"/>
                <a:gd name="csY4" fmla="*/ 2753361 h 4429599"/>
                <a:gd name="csX5" fmla="*/ 53017 w 4146743"/>
                <a:gd name="csY5" fmla="*/ 1747521 h 4429599"/>
                <a:gd name="csX6" fmla="*/ 430207 w 4146743"/>
                <a:gd name="csY6" fmla="*/ 867411 h 4429599"/>
                <a:gd name="csX7" fmla="*/ 1081717 w 4146743"/>
                <a:gd name="csY7" fmla="*/ 307341 h 4429599"/>
                <a:gd name="csX8" fmla="*/ 1973257 w 4146743"/>
                <a:gd name="csY8" fmla="*/ 10161 h 4429599"/>
                <a:gd name="csX9" fmla="*/ 3024817 w 4146743"/>
                <a:gd name="csY9" fmla="*/ 135891 h 4429599"/>
                <a:gd name="csX10" fmla="*/ 3802057 w 4146743"/>
                <a:gd name="csY10" fmla="*/ 764541 h 4429599"/>
                <a:gd name="csX11" fmla="*/ 4144957 w 4146743"/>
                <a:gd name="csY11" fmla="*/ 1473201 h 4429599"/>
                <a:gd name="csX12" fmla="*/ 3916357 w 4146743"/>
                <a:gd name="csY12" fmla="*/ 2296161 h 4429599"/>
                <a:gd name="csX13" fmla="*/ 3482017 w 4146743"/>
                <a:gd name="csY13" fmla="*/ 2856231 h 4429599"/>
                <a:gd name="csX14" fmla="*/ 2887657 w 4146743"/>
                <a:gd name="csY14" fmla="*/ 2970531 h 4429599"/>
                <a:gd name="csX15" fmla="*/ 2361877 w 4146743"/>
                <a:gd name="csY15" fmla="*/ 2913381 h 4429599"/>
                <a:gd name="csX16" fmla="*/ 1881817 w 4146743"/>
                <a:gd name="csY16" fmla="*/ 3153411 h 4429599"/>
                <a:gd name="csX17" fmla="*/ 1836097 w 4146743"/>
                <a:gd name="csY17" fmla="*/ 3679191 h 4429599"/>
                <a:gd name="csX18" fmla="*/ 2396167 w 4146743"/>
                <a:gd name="csY18" fmla="*/ 4182111 h 4429599"/>
                <a:gd name="csX19" fmla="*/ 3756337 w 4146743"/>
                <a:gd name="csY19" fmla="*/ 4410711 h 4429599"/>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741097 w 4146743"/>
                <a:gd name="csY0" fmla="*/ 4342131 h 4398395"/>
                <a:gd name="csX1" fmla="*/ 2350447 w 4146743"/>
                <a:gd name="csY1" fmla="*/ 4387851 h 4398395"/>
                <a:gd name="csX2" fmla="*/ 1253167 w 4146743"/>
                <a:gd name="csY2" fmla="*/ 4159251 h 4398395"/>
                <a:gd name="csX3" fmla="*/ 521647 w 4146743"/>
                <a:gd name="csY3" fmla="*/ 3679191 h 4398395"/>
                <a:gd name="csX4" fmla="*/ 53017 w 4146743"/>
                <a:gd name="csY4" fmla="*/ 2753361 h 4398395"/>
                <a:gd name="csX5" fmla="*/ 53017 w 4146743"/>
                <a:gd name="csY5" fmla="*/ 1747521 h 4398395"/>
                <a:gd name="csX6" fmla="*/ 430207 w 4146743"/>
                <a:gd name="csY6" fmla="*/ 867411 h 4398395"/>
                <a:gd name="csX7" fmla="*/ 1081717 w 4146743"/>
                <a:gd name="csY7" fmla="*/ 307341 h 4398395"/>
                <a:gd name="csX8" fmla="*/ 1973257 w 4146743"/>
                <a:gd name="csY8" fmla="*/ 10161 h 4398395"/>
                <a:gd name="csX9" fmla="*/ 3024817 w 4146743"/>
                <a:gd name="csY9" fmla="*/ 135891 h 4398395"/>
                <a:gd name="csX10" fmla="*/ 3802057 w 4146743"/>
                <a:gd name="csY10" fmla="*/ 764541 h 4398395"/>
                <a:gd name="csX11" fmla="*/ 4144957 w 4146743"/>
                <a:gd name="csY11" fmla="*/ 1473201 h 4398395"/>
                <a:gd name="csX12" fmla="*/ 3916357 w 4146743"/>
                <a:gd name="csY12" fmla="*/ 2296161 h 4398395"/>
                <a:gd name="csX13" fmla="*/ 3482017 w 4146743"/>
                <a:gd name="csY13" fmla="*/ 2856231 h 4398395"/>
                <a:gd name="csX14" fmla="*/ 2887657 w 4146743"/>
                <a:gd name="csY14" fmla="*/ 2970531 h 4398395"/>
                <a:gd name="csX15" fmla="*/ 2361877 w 4146743"/>
                <a:gd name="csY15" fmla="*/ 2913381 h 4398395"/>
                <a:gd name="csX16" fmla="*/ 1881817 w 4146743"/>
                <a:gd name="csY16" fmla="*/ 3153411 h 4398395"/>
                <a:gd name="csX17" fmla="*/ 1836097 w 4146743"/>
                <a:gd name="csY17" fmla="*/ 3679191 h 4398395"/>
                <a:gd name="csX18" fmla="*/ 2396167 w 4146743"/>
                <a:gd name="csY18" fmla="*/ 4182111 h 4398395"/>
                <a:gd name="csX19" fmla="*/ 3741097 w 4146743"/>
                <a:gd name="csY19" fmla="*/ 4342131 h 4398395"/>
                <a:gd name="csX0" fmla="*/ 3230557 w 4146743"/>
                <a:gd name="csY0" fmla="*/ 4220211 h 4388364"/>
                <a:gd name="csX1" fmla="*/ 2350447 w 4146743"/>
                <a:gd name="csY1" fmla="*/ 4387851 h 4388364"/>
                <a:gd name="csX2" fmla="*/ 1253167 w 4146743"/>
                <a:gd name="csY2" fmla="*/ 4159251 h 4388364"/>
                <a:gd name="csX3" fmla="*/ 521647 w 4146743"/>
                <a:gd name="csY3" fmla="*/ 3679191 h 4388364"/>
                <a:gd name="csX4" fmla="*/ 53017 w 4146743"/>
                <a:gd name="csY4" fmla="*/ 2753361 h 4388364"/>
                <a:gd name="csX5" fmla="*/ 53017 w 4146743"/>
                <a:gd name="csY5" fmla="*/ 1747521 h 4388364"/>
                <a:gd name="csX6" fmla="*/ 430207 w 4146743"/>
                <a:gd name="csY6" fmla="*/ 867411 h 4388364"/>
                <a:gd name="csX7" fmla="*/ 1081717 w 4146743"/>
                <a:gd name="csY7" fmla="*/ 307341 h 4388364"/>
                <a:gd name="csX8" fmla="*/ 1973257 w 4146743"/>
                <a:gd name="csY8" fmla="*/ 10161 h 4388364"/>
                <a:gd name="csX9" fmla="*/ 3024817 w 4146743"/>
                <a:gd name="csY9" fmla="*/ 135891 h 4388364"/>
                <a:gd name="csX10" fmla="*/ 3802057 w 4146743"/>
                <a:gd name="csY10" fmla="*/ 764541 h 4388364"/>
                <a:gd name="csX11" fmla="*/ 4144957 w 4146743"/>
                <a:gd name="csY11" fmla="*/ 1473201 h 4388364"/>
                <a:gd name="csX12" fmla="*/ 3916357 w 4146743"/>
                <a:gd name="csY12" fmla="*/ 2296161 h 4388364"/>
                <a:gd name="csX13" fmla="*/ 3482017 w 4146743"/>
                <a:gd name="csY13" fmla="*/ 2856231 h 4388364"/>
                <a:gd name="csX14" fmla="*/ 2887657 w 4146743"/>
                <a:gd name="csY14" fmla="*/ 2970531 h 4388364"/>
                <a:gd name="csX15" fmla="*/ 2361877 w 4146743"/>
                <a:gd name="csY15" fmla="*/ 2913381 h 4388364"/>
                <a:gd name="csX16" fmla="*/ 1881817 w 4146743"/>
                <a:gd name="csY16" fmla="*/ 3153411 h 4388364"/>
                <a:gd name="csX17" fmla="*/ 1836097 w 4146743"/>
                <a:gd name="csY17" fmla="*/ 3679191 h 4388364"/>
                <a:gd name="csX18" fmla="*/ 2396167 w 4146743"/>
                <a:gd name="csY18" fmla="*/ 4182111 h 4388364"/>
                <a:gd name="csX19" fmla="*/ 3230557 w 4146743"/>
                <a:gd name="csY19" fmla="*/ 4220211 h 4388364"/>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61977 w 4146743"/>
                <a:gd name="csY0" fmla="*/ 4151631 h 4387861"/>
                <a:gd name="csX1" fmla="*/ 2350447 w 4146743"/>
                <a:gd name="csY1" fmla="*/ 4387851 h 4387861"/>
                <a:gd name="csX2" fmla="*/ 1253167 w 4146743"/>
                <a:gd name="csY2" fmla="*/ 4159251 h 4387861"/>
                <a:gd name="csX3" fmla="*/ 521647 w 4146743"/>
                <a:gd name="csY3" fmla="*/ 3679191 h 4387861"/>
                <a:gd name="csX4" fmla="*/ 53017 w 4146743"/>
                <a:gd name="csY4" fmla="*/ 2753361 h 4387861"/>
                <a:gd name="csX5" fmla="*/ 53017 w 4146743"/>
                <a:gd name="csY5" fmla="*/ 1747521 h 4387861"/>
                <a:gd name="csX6" fmla="*/ 430207 w 4146743"/>
                <a:gd name="csY6" fmla="*/ 867411 h 4387861"/>
                <a:gd name="csX7" fmla="*/ 1081717 w 4146743"/>
                <a:gd name="csY7" fmla="*/ 307341 h 4387861"/>
                <a:gd name="csX8" fmla="*/ 1973257 w 4146743"/>
                <a:gd name="csY8" fmla="*/ 10161 h 4387861"/>
                <a:gd name="csX9" fmla="*/ 3024817 w 4146743"/>
                <a:gd name="csY9" fmla="*/ 135891 h 4387861"/>
                <a:gd name="csX10" fmla="*/ 3802057 w 4146743"/>
                <a:gd name="csY10" fmla="*/ 764541 h 4387861"/>
                <a:gd name="csX11" fmla="*/ 4144957 w 4146743"/>
                <a:gd name="csY11" fmla="*/ 1473201 h 4387861"/>
                <a:gd name="csX12" fmla="*/ 3916357 w 4146743"/>
                <a:gd name="csY12" fmla="*/ 2296161 h 4387861"/>
                <a:gd name="csX13" fmla="*/ 3482017 w 4146743"/>
                <a:gd name="csY13" fmla="*/ 2856231 h 4387861"/>
                <a:gd name="csX14" fmla="*/ 2887657 w 4146743"/>
                <a:gd name="csY14" fmla="*/ 2970531 h 4387861"/>
                <a:gd name="csX15" fmla="*/ 2361877 w 4146743"/>
                <a:gd name="csY15" fmla="*/ 2913381 h 4387861"/>
                <a:gd name="csX16" fmla="*/ 1881817 w 4146743"/>
                <a:gd name="csY16" fmla="*/ 3153411 h 4387861"/>
                <a:gd name="csX17" fmla="*/ 1836097 w 4146743"/>
                <a:gd name="csY17" fmla="*/ 3679191 h 4387861"/>
                <a:gd name="csX18" fmla="*/ 2396167 w 4146743"/>
                <a:gd name="csY18" fmla="*/ 4182111 h 4387861"/>
                <a:gd name="csX19" fmla="*/ 3161977 w 4146743"/>
                <a:gd name="csY19" fmla="*/ 4151631 h 4387861"/>
                <a:gd name="csX0" fmla="*/ 3154357 w 4146743"/>
                <a:gd name="csY0" fmla="*/ 4121151 h 4388098"/>
                <a:gd name="csX1" fmla="*/ 2350447 w 4146743"/>
                <a:gd name="csY1" fmla="*/ 4387851 h 4388098"/>
                <a:gd name="csX2" fmla="*/ 1253167 w 4146743"/>
                <a:gd name="csY2" fmla="*/ 4159251 h 4388098"/>
                <a:gd name="csX3" fmla="*/ 521647 w 4146743"/>
                <a:gd name="csY3" fmla="*/ 3679191 h 4388098"/>
                <a:gd name="csX4" fmla="*/ 53017 w 4146743"/>
                <a:gd name="csY4" fmla="*/ 2753361 h 4388098"/>
                <a:gd name="csX5" fmla="*/ 53017 w 4146743"/>
                <a:gd name="csY5" fmla="*/ 1747521 h 4388098"/>
                <a:gd name="csX6" fmla="*/ 430207 w 4146743"/>
                <a:gd name="csY6" fmla="*/ 867411 h 4388098"/>
                <a:gd name="csX7" fmla="*/ 1081717 w 4146743"/>
                <a:gd name="csY7" fmla="*/ 307341 h 4388098"/>
                <a:gd name="csX8" fmla="*/ 1973257 w 4146743"/>
                <a:gd name="csY8" fmla="*/ 10161 h 4388098"/>
                <a:gd name="csX9" fmla="*/ 3024817 w 4146743"/>
                <a:gd name="csY9" fmla="*/ 135891 h 4388098"/>
                <a:gd name="csX10" fmla="*/ 3802057 w 4146743"/>
                <a:gd name="csY10" fmla="*/ 764541 h 4388098"/>
                <a:gd name="csX11" fmla="*/ 4144957 w 4146743"/>
                <a:gd name="csY11" fmla="*/ 1473201 h 4388098"/>
                <a:gd name="csX12" fmla="*/ 3916357 w 4146743"/>
                <a:gd name="csY12" fmla="*/ 2296161 h 4388098"/>
                <a:gd name="csX13" fmla="*/ 3482017 w 4146743"/>
                <a:gd name="csY13" fmla="*/ 2856231 h 4388098"/>
                <a:gd name="csX14" fmla="*/ 2887657 w 4146743"/>
                <a:gd name="csY14" fmla="*/ 2970531 h 4388098"/>
                <a:gd name="csX15" fmla="*/ 2361877 w 4146743"/>
                <a:gd name="csY15" fmla="*/ 2913381 h 4388098"/>
                <a:gd name="csX16" fmla="*/ 1881817 w 4146743"/>
                <a:gd name="csY16" fmla="*/ 3153411 h 4388098"/>
                <a:gd name="csX17" fmla="*/ 1836097 w 4146743"/>
                <a:gd name="csY17" fmla="*/ 3679191 h 4388098"/>
                <a:gd name="csX18" fmla="*/ 2396167 w 4146743"/>
                <a:gd name="csY18" fmla="*/ 4182111 h 4388098"/>
                <a:gd name="csX19" fmla="*/ 3154357 w 4146743"/>
                <a:gd name="csY19" fmla="*/ 4121151 h 4388098"/>
                <a:gd name="csX0" fmla="*/ 3154357 w 4146743"/>
                <a:gd name="csY0" fmla="*/ 4121151 h 4413219"/>
                <a:gd name="csX1" fmla="*/ 2350447 w 4146743"/>
                <a:gd name="csY1" fmla="*/ 4387851 h 4413219"/>
                <a:gd name="csX2" fmla="*/ 1253167 w 4146743"/>
                <a:gd name="csY2" fmla="*/ 4159251 h 4413219"/>
                <a:gd name="csX3" fmla="*/ 521647 w 4146743"/>
                <a:gd name="csY3" fmla="*/ 3679191 h 4413219"/>
                <a:gd name="csX4" fmla="*/ 53017 w 4146743"/>
                <a:gd name="csY4" fmla="*/ 2753361 h 4413219"/>
                <a:gd name="csX5" fmla="*/ 53017 w 4146743"/>
                <a:gd name="csY5" fmla="*/ 1747521 h 4413219"/>
                <a:gd name="csX6" fmla="*/ 430207 w 4146743"/>
                <a:gd name="csY6" fmla="*/ 867411 h 4413219"/>
                <a:gd name="csX7" fmla="*/ 1081717 w 4146743"/>
                <a:gd name="csY7" fmla="*/ 307341 h 4413219"/>
                <a:gd name="csX8" fmla="*/ 1973257 w 4146743"/>
                <a:gd name="csY8" fmla="*/ 10161 h 4413219"/>
                <a:gd name="csX9" fmla="*/ 3024817 w 4146743"/>
                <a:gd name="csY9" fmla="*/ 135891 h 4413219"/>
                <a:gd name="csX10" fmla="*/ 3802057 w 4146743"/>
                <a:gd name="csY10" fmla="*/ 764541 h 4413219"/>
                <a:gd name="csX11" fmla="*/ 4144957 w 4146743"/>
                <a:gd name="csY11" fmla="*/ 1473201 h 4413219"/>
                <a:gd name="csX12" fmla="*/ 3916357 w 4146743"/>
                <a:gd name="csY12" fmla="*/ 2296161 h 4413219"/>
                <a:gd name="csX13" fmla="*/ 3482017 w 4146743"/>
                <a:gd name="csY13" fmla="*/ 2856231 h 4413219"/>
                <a:gd name="csX14" fmla="*/ 2887657 w 4146743"/>
                <a:gd name="csY14" fmla="*/ 2970531 h 4413219"/>
                <a:gd name="csX15" fmla="*/ 2361877 w 4146743"/>
                <a:gd name="csY15" fmla="*/ 2913381 h 4413219"/>
                <a:gd name="csX16" fmla="*/ 1881817 w 4146743"/>
                <a:gd name="csY16" fmla="*/ 3153411 h 4413219"/>
                <a:gd name="csX17" fmla="*/ 1836097 w 4146743"/>
                <a:gd name="csY17" fmla="*/ 3679191 h 4413219"/>
                <a:gd name="csX18" fmla="*/ 2396167 w 4146743"/>
                <a:gd name="csY18" fmla="*/ 4182111 h 4413219"/>
                <a:gd name="csX19" fmla="*/ 3154357 w 4146743"/>
                <a:gd name="csY19" fmla="*/ 4121151 h 4413219"/>
                <a:gd name="csX0" fmla="*/ 3154357 w 4146743"/>
                <a:gd name="csY0" fmla="*/ 4121151 h 4400180"/>
                <a:gd name="csX1" fmla="*/ 2350447 w 4146743"/>
                <a:gd name="csY1" fmla="*/ 4387851 h 4400180"/>
                <a:gd name="csX2" fmla="*/ 1253167 w 4146743"/>
                <a:gd name="csY2" fmla="*/ 4159251 h 4400180"/>
                <a:gd name="csX3" fmla="*/ 521647 w 4146743"/>
                <a:gd name="csY3" fmla="*/ 3679191 h 4400180"/>
                <a:gd name="csX4" fmla="*/ 53017 w 4146743"/>
                <a:gd name="csY4" fmla="*/ 2753361 h 4400180"/>
                <a:gd name="csX5" fmla="*/ 53017 w 4146743"/>
                <a:gd name="csY5" fmla="*/ 1747521 h 4400180"/>
                <a:gd name="csX6" fmla="*/ 430207 w 4146743"/>
                <a:gd name="csY6" fmla="*/ 867411 h 4400180"/>
                <a:gd name="csX7" fmla="*/ 1081717 w 4146743"/>
                <a:gd name="csY7" fmla="*/ 307341 h 4400180"/>
                <a:gd name="csX8" fmla="*/ 1973257 w 4146743"/>
                <a:gd name="csY8" fmla="*/ 10161 h 4400180"/>
                <a:gd name="csX9" fmla="*/ 3024817 w 4146743"/>
                <a:gd name="csY9" fmla="*/ 135891 h 4400180"/>
                <a:gd name="csX10" fmla="*/ 3802057 w 4146743"/>
                <a:gd name="csY10" fmla="*/ 764541 h 4400180"/>
                <a:gd name="csX11" fmla="*/ 4144957 w 4146743"/>
                <a:gd name="csY11" fmla="*/ 1473201 h 4400180"/>
                <a:gd name="csX12" fmla="*/ 3916357 w 4146743"/>
                <a:gd name="csY12" fmla="*/ 2296161 h 4400180"/>
                <a:gd name="csX13" fmla="*/ 3482017 w 4146743"/>
                <a:gd name="csY13" fmla="*/ 2856231 h 4400180"/>
                <a:gd name="csX14" fmla="*/ 2887657 w 4146743"/>
                <a:gd name="csY14" fmla="*/ 2970531 h 4400180"/>
                <a:gd name="csX15" fmla="*/ 2361877 w 4146743"/>
                <a:gd name="csY15" fmla="*/ 2913381 h 4400180"/>
                <a:gd name="csX16" fmla="*/ 1881817 w 4146743"/>
                <a:gd name="csY16" fmla="*/ 3153411 h 4400180"/>
                <a:gd name="csX17" fmla="*/ 1836097 w 4146743"/>
                <a:gd name="csY17" fmla="*/ 3679191 h 4400180"/>
                <a:gd name="csX18" fmla="*/ 2396167 w 4146743"/>
                <a:gd name="csY18" fmla="*/ 4182111 h 4400180"/>
                <a:gd name="csX19" fmla="*/ 3154357 w 4146743"/>
                <a:gd name="csY19" fmla="*/ 4121151 h 4400180"/>
                <a:gd name="csX0" fmla="*/ 3154357 w 4146743"/>
                <a:gd name="csY0" fmla="*/ 4121151 h 4390187"/>
                <a:gd name="csX1" fmla="*/ 2350447 w 4146743"/>
                <a:gd name="csY1" fmla="*/ 4387851 h 4390187"/>
                <a:gd name="csX2" fmla="*/ 1253167 w 4146743"/>
                <a:gd name="csY2" fmla="*/ 4159251 h 4390187"/>
                <a:gd name="csX3" fmla="*/ 521647 w 4146743"/>
                <a:gd name="csY3" fmla="*/ 3679191 h 4390187"/>
                <a:gd name="csX4" fmla="*/ 53017 w 4146743"/>
                <a:gd name="csY4" fmla="*/ 2753361 h 4390187"/>
                <a:gd name="csX5" fmla="*/ 53017 w 4146743"/>
                <a:gd name="csY5" fmla="*/ 1747521 h 4390187"/>
                <a:gd name="csX6" fmla="*/ 430207 w 4146743"/>
                <a:gd name="csY6" fmla="*/ 867411 h 4390187"/>
                <a:gd name="csX7" fmla="*/ 1081717 w 4146743"/>
                <a:gd name="csY7" fmla="*/ 307341 h 4390187"/>
                <a:gd name="csX8" fmla="*/ 1973257 w 4146743"/>
                <a:gd name="csY8" fmla="*/ 10161 h 4390187"/>
                <a:gd name="csX9" fmla="*/ 3024817 w 4146743"/>
                <a:gd name="csY9" fmla="*/ 135891 h 4390187"/>
                <a:gd name="csX10" fmla="*/ 3802057 w 4146743"/>
                <a:gd name="csY10" fmla="*/ 764541 h 4390187"/>
                <a:gd name="csX11" fmla="*/ 4144957 w 4146743"/>
                <a:gd name="csY11" fmla="*/ 1473201 h 4390187"/>
                <a:gd name="csX12" fmla="*/ 3916357 w 4146743"/>
                <a:gd name="csY12" fmla="*/ 2296161 h 4390187"/>
                <a:gd name="csX13" fmla="*/ 3482017 w 4146743"/>
                <a:gd name="csY13" fmla="*/ 2856231 h 4390187"/>
                <a:gd name="csX14" fmla="*/ 2887657 w 4146743"/>
                <a:gd name="csY14" fmla="*/ 2970531 h 4390187"/>
                <a:gd name="csX15" fmla="*/ 2361877 w 4146743"/>
                <a:gd name="csY15" fmla="*/ 2913381 h 4390187"/>
                <a:gd name="csX16" fmla="*/ 1881817 w 4146743"/>
                <a:gd name="csY16" fmla="*/ 3153411 h 4390187"/>
                <a:gd name="csX17" fmla="*/ 1836097 w 4146743"/>
                <a:gd name="csY17" fmla="*/ 3679191 h 4390187"/>
                <a:gd name="csX18" fmla="*/ 2396167 w 4146743"/>
                <a:gd name="csY18" fmla="*/ 4182111 h 4390187"/>
                <a:gd name="csX19" fmla="*/ 3154357 w 4146743"/>
                <a:gd name="csY19" fmla="*/ 4121151 h 4390187"/>
                <a:gd name="csX0" fmla="*/ 3154357 w 4146743"/>
                <a:gd name="csY0" fmla="*/ 4121151 h 4396695"/>
                <a:gd name="csX1" fmla="*/ 2350447 w 4146743"/>
                <a:gd name="csY1" fmla="*/ 4387851 h 4396695"/>
                <a:gd name="csX2" fmla="*/ 1253167 w 4146743"/>
                <a:gd name="csY2" fmla="*/ 4159251 h 4396695"/>
                <a:gd name="csX3" fmla="*/ 521647 w 4146743"/>
                <a:gd name="csY3" fmla="*/ 3679191 h 4396695"/>
                <a:gd name="csX4" fmla="*/ 53017 w 4146743"/>
                <a:gd name="csY4" fmla="*/ 2753361 h 4396695"/>
                <a:gd name="csX5" fmla="*/ 53017 w 4146743"/>
                <a:gd name="csY5" fmla="*/ 1747521 h 4396695"/>
                <a:gd name="csX6" fmla="*/ 430207 w 4146743"/>
                <a:gd name="csY6" fmla="*/ 867411 h 4396695"/>
                <a:gd name="csX7" fmla="*/ 1081717 w 4146743"/>
                <a:gd name="csY7" fmla="*/ 307341 h 4396695"/>
                <a:gd name="csX8" fmla="*/ 1973257 w 4146743"/>
                <a:gd name="csY8" fmla="*/ 10161 h 4396695"/>
                <a:gd name="csX9" fmla="*/ 3024817 w 4146743"/>
                <a:gd name="csY9" fmla="*/ 135891 h 4396695"/>
                <a:gd name="csX10" fmla="*/ 3802057 w 4146743"/>
                <a:gd name="csY10" fmla="*/ 764541 h 4396695"/>
                <a:gd name="csX11" fmla="*/ 4144957 w 4146743"/>
                <a:gd name="csY11" fmla="*/ 1473201 h 4396695"/>
                <a:gd name="csX12" fmla="*/ 3916357 w 4146743"/>
                <a:gd name="csY12" fmla="*/ 2296161 h 4396695"/>
                <a:gd name="csX13" fmla="*/ 3482017 w 4146743"/>
                <a:gd name="csY13" fmla="*/ 2856231 h 4396695"/>
                <a:gd name="csX14" fmla="*/ 2887657 w 4146743"/>
                <a:gd name="csY14" fmla="*/ 2970531 h 4396695"/>
                <a:gd name="csX15" fmla="*/ 2361877 w 4146743"/>
                <a:gd name="csY15" fmla="*/ 2913381 h 4396695"/>
                <a:gd name="csX16" fmla="*/ 1881817 w 4146743"/>
                <a:gd name="csY16" fmla="*/ 3153411 h 4396695"/>
                <a:gd name="csX17" fmla="*/ 1836097 w 4146743"/>
                <a:gd name="csY17" fmla="*/ 3679191 h 4396695"/>
                <a:gd name="csX18" fmla="*/ 2396167 w 4146743"/>
                <a:gd name="csY18" fmla="*/ 4182111 h 4396695"/>
                <a:gd name="csX19" fmla="*/ 3154357 w 4146743"/>
                <a:gd name="csY19" fmla="*/ 4121151 h 4396695"/>
                <a:gd name="csX0" fmla="*/ 3154357 w 4146743"/>
                <a:gd name="csY0" fmla="*/ 4121151 h 4390920"/>
                <a:gd name="csX1" fmla="*/ 2350447 w 4146743"/>
                <a:gd name="csY1" fmla="*/ 4387851 h 4390920"/>
                <a:gd name="csX2" fmla="*/ 1253167 w 4146743"/>
                <a:gd name="csY2" fmla="*/ 4159251 h 4390920"/>
                <a:gd name="csX3" fmla="*/ 521647 w 4146743"/>
                <a:gd name="csY3" fmla="*/ 3679191 h 4390920"/>
                <a:gd name="csX4" fmla="*/ 53017 w 4146743"/>
                <a:gd name="csY4" fmla="*/ 2753361 h 4390920"/>
                <a:gd name="csX5" fmla="*/ 53017 w 4146743"/>
                <a:gd name="csY5" fmla="*/ 1747521 h 4390920"/>
                <a:gd name="csX6" fmla="*/ 430207 w 4146743"/>
                <a:gd name="csY6" fmla="*/ 867411 h 4390920"/>
                <a:gd name="csX7" fmla="*/ 1081717 w 4146743"/>
                <a:gd name="csY7" fmla="*/ 307341 h 4390920"/>
                <a:gd name="csX8" fmla="*/ 1973257 w 4146743"/>
                <a:gd name="csY8" fmla="*/ 10161 h 4390920"/>
                <a:gd name="csX9" fmla="*/ 3024817 w 4146743"/>
                <a:gd name="csY9" fmla="*/ 135891 h 4390920"/>
                <a:gd name="csX10" fmla="*/ 3802057 w 4146743"/>
                <a:gd name="csY10" fmla="*/ 764541 h 4390920"/>
                <a:gd name="csX11" fmla="*/ 4144957 w 4146743"/>
                <a:gd name="csY11" fmla="*/ 1473201 h 4390920"/>
                <a:gd name="csX12" fmla="*/ 3916357 w 4146743"/>
                <a:gd name="csY12" fmla="*/ 2296161 h 4390920"/>
                <a:gd name="csX13" fmla="*/ 3482017 w 4146743"/>
                <a:gd name="csY13" fmla="*/ 2856231 h 4390920"/>
                <a:gd name="csX14" fmla="*/ 2887657 w 4146743"/>
                <a:gd name="csY14" fmla="*/ 2970531 h 4390920"/>
                <a:gd name="csX15" fmla="*/ 2361877 w 4146743"/>
                <a:gd name="csY15" fmla="*/ 2913381 h 4390920"/>
                <a:gd name="csX16" fmla="*/ 1881817 w 4146743"/>
                <a:gd name="csY16" fmla="*/ 3153411 h 4390920"/>
                <a:gd name="csX17" fmla="*/ 1836097 w 4146743"/>
                <a:gd name="csY17" fmla="*/ 3679191 h 4390920"/>
                <a:gd name="csX18" fmla="*/ 2396167 w 4146743"/>
                <a:gd name="csY18" fmla="*/ 4182111 h 4390920"/>
                <a:gd name="csX19" fmla="*/ 3154357 w 4146743"/>
                <a:gd name="csY19" fmla="*/ 4121151 h 4390920"/>
                <a:gd name="csX0" fmla="*/ 3154357 w 4146743"/>
                <a:gd name="csY0" fmla="*/ 4121151 h 4390920"/>
                <a:gd name="csX1" fmla="*/ 2350447 w 4146743"/>
                <a:gd name="csY1" fmla="*/ 4387851 h 4390920"/>
                <a:gd name="csX2" fmla="*/ 1253167 w 4146743"/>
                <a:gd name="csY2" fmla="*/ 4159251 h 4390920"/>
                <a:gd name="csX3" fmla="*/ 521647 w 4146743"/>
                <a:gd name="csY3" fmla="*/ 3679191 h 4390920"/>
                <a:gd name="csX4" fmla="*/ 53017 w 4146743"/>
                <a:gd name="csY4" fmla="*/ 2753361 h 4390920"/>
                <a:gd name="csX5" fmla="*/ 53017 w 4146743"/>
                <a:gd name="csY5" fmla="*/ 1747521 h 4390920"/>
                <a:gd name="csX6" fmla="*/ 430207 w 4146743"/>
                <a:gd name="csY6" fmla="*/ 867411 h 4390920"/>
                <a:gd name="csX7" fmla="*/ 1081717 w 4146743"/>
                <a:gd name="csY7" fmla="*/ 307341 h 4390920"/>
                <a:gd name="csX8" fmla="*/ 1973257 w 4146743"/>
                <a:gd name="csY8" fmla="*/ 10161 h 4390920"/>
                <a:gd name="csX9" fmla="*/ 3024817 w 4146743"/>
                <a:gd name="csY9" fmla="*/ 135891 h 4390920"/>
                <a:gd name="csX10" fmla="*/ 3802057 w 4146743"/>
                <a:gd name="csY10" fmla="*/ 764541 h 4390920"/>
                <a:gd name="csX11" fmla="*/ 4144957 w 4146743"/>
                <a:gd name="csY11" fmla="*/ 1473201 h 4390920"/>
                <a:gd name="csX12" fmla="*/ 3916357 w 4146743"/>
                <a:gd name="csY12" fmla="*/ 2296161 h 4390920"/>
                <a:gd name="csX13" fmla="*/ 3482017 w 4146743"/>
                <a:gd name="csY13" fmla="*/ 2856231 h 4390920"/>
                <a:gd name="csX14" fmla="*/ 2887657 w 4146743"/>
                <a:gd name="csY14" fmla="*/ 2970531 h 4390920"/>
                <a:gd name="csX15" fmla="*/ 2361877 w 4146743"/>
                <a:gd name="csY15" fmla="*/ 2913381 h 4390920"/>
                <a:gd name="csX16" fmla="*/ 1881817 w 4146743"/>
                <a:gd name="csY16" fmla="*/ 3153411 h 4390920"/>
                <a:gd name="csX17" fmla="*/ 1836097 w 4146743"/>
                <a:gd name="csY17" fmla="*/ 3679191 h 4390920"/>
                <a:gd name="csX18" fmla="*/ 2396167 w 4146743"/>
                <a:gd name="csY18" fmla="*/ 4182111 h 4390920"/>
                <a:gd name="csX19" fmla="*/ 3154357 w 4146743"/>
                <a:gd name="csY19" fmla="*/ 4121151 h 4390920"/>
                <a:gd name="csX0" fmla="*/ 3154357 w 4146743"/>
                <a:gd name="csY0" fmla="*/ 4121151 h 4389821"/>
                <a:gd name="csX1" fmla="*/ 2350447 w 4146743"/>
                <a:gd name="csY1" fmla="*/ 4387851 h 4389821"/>
                <a:gd name="csX2" fmla="*/ 1243642 w 4146743"/>
                <a:gd name="csY2" fmla="*/ 4197351 h 4389821"/>
                <a:gd name="csX3" fmla="*/ 521647 w 4146743"/>
                <a:gd name="csY3" fmla="*/ 3679191 h 4389821"/>
                <a:gd name="csX4" fmla="*/ 53017 w 4146743"/>
                <a:gd name="csY4" fmla="*/ 2753361 h 4389821"/>
                <a:gd name="csX5" fmla="*/ 53017 w 4146743"/>
                <a:gd name="csY5" fmla="*/ 1747521 h 4389821"/>
                <a:gd name="csX6" fmla="*/ 430207 w 4146743"/>
                <a:gd name="csY6" fmla="*/ 867411 h 4389821"/>
                <a:gd name="csX7" fmla="*/ 1081717 w 4146743"/>
                <a:gd name="csY7" fmla="*/ 307341 h 4389821"/>
                <a:gd name="csX8" fmla="*/ 1973257 w 4146743"/>
                <a:gd name="csY8" fmla="*/ 10161 h 4389821"/>
                <a:gd name="csX9" fmla="*/ 3024817 w 4146743"/>
                <a:gd name="csY9" fmla="*/ 135891 h 4389821"/>
                <a:gd name="csX10" fmla="*/ 3802057 w 4146743"/>
                <a:gd name="csY10" fmla="*/ 764541 h 4389821"/>
                <a:gd name="csX11" fmla="*/ 4144957 w 4146743"/>
                <a:gd name="csY11" fmla="*/ 1473201 h 4389821"/>
                <a:gd name="csX12" fmla="*/ 3916357 w 4146743"/>
                <a:gd name="csY12" fmla="*/ 2296161 h 4389821"/>
                <a:gd name="csX13" fmla="*/ 3482017 w 4146743"/>
                <a:gd name="csY13" fmla="*/ 2856231 h 4389821"/>
                <a:gd name="csX14" fmla="*/ 2887657 w 4146743"/>
                <a:gd name="csY14" fmla="*/ 2970531 h 4389821"/>
                <a:gd name="csX15" fmla="*/ 2361877 w 4146743"/>
                <a:gd name="csY15" fmla="*/ 2913381 h 4389821"/>
                <a:gd name="csX16" fmla="*/ 1881817 w 4146743"/>
                <a:gd name="csY16" fmla="*/ 3153411 h 4389821"/>
                <a:gd name="csX17" fmla="*/ 1836097 w 4146743"/>
                <a:gd name="csY17" fmla="*/ 3679191 h 4389821"/>
                <a:gd name="csX18" fmla="*/ 2396167 w 4146743"/>
                <a:gd name="csY18" fmla="*/ 4182111 h 4389821"/>
                <a:gd name="csX19" fmla="*/ 3154357 w 4146743"/>
                <a:gd name="csY19" fmla="*/ 4121151 h 4389821"/>
                <a:gd name="csX0" fmla="*/ 3154357 w 4146743"/>
                <a:gd name="csY0" fmla="*/ 4121151 h 4389821"/>
                <a:gd name="csX1" fmla="*/ 2350447 w 4146743"/>
                <a:gd name="csY1" fmla="*/ 4387851 h 4389821"/>
                <a:gd name="csX2" fmla="*/ 1243642 w 4146743"/>
                <a:gd name="csY2" fmla="*/ 4197351 h 4389821"/>
                <a:gd name="csX3" fmla="*/ 521647 w 4146743"/>
                <a:gd name="csY3" fmla="*/ 3679191 h 4389821"/>
                <a:gd name="csX4" fmla="*/ 53017 w 4146743"/>
                <a:gd name="csY4" fmla="*/ 2753361 h 4389821"/>
                <a:gd name="csX5" fmla="*/ 53017 w 4146743"/>
                <a:gd name="csY5" fmla="*/ 1747521 h 4389821"/>
                <a:gd name="csX6" fmla="*/ 430207 w 4146743"/>
                <a:gd name="csY6" fmla="*/ 867411 h 4389821"/>
                <a:gd name="csX7" fmla="*/ 1081717 w 4146743"/>
                <a:gd name="csY7" fmla="*/ 307341 h 4389821"/>
                <a:gd name="csX8" fmla="*/ 1973257 w 4146743"/>
                <a:gd name="csY8" fmla="*/ 10161 h 4389821"/>
                <a:gd name="csX9" fmla="*/ 3024817 w 4146743"/>
                <a:gd name="csY9" fmla="*/ 135891 h 4389821"/>
                <a:gd name="csX10" fmla="*/ 3802057 w 4146743"/>
                <a:gd name="csY10" fmla="*/ 764541 h 4389821"/>
                <a:gd name="csX11" fmla="*/ 4144957 w 4146743"/>
                <a:gd name="csY11" fmla="*/ 1473201 h 4389821"/>
                <a:gd name="csX12" fmla="*/ 3916357 w 4146743"/>
                <a:gd name="csY12" fmla="*/ 2296161 h 4389821"/>
                <a:gd name="csX13" fmla="*/ 3482017 w 4146743"/>
                <a:gd name="csY13" fmla="*/ 2856231 h 4389821"/>
                <a:gd name="csX14" fmla="*/ 2887657 w 4146743"/>
                <a:gd name="csY14" fmla="*/ 2970531 h 4389821"/>
                <a:gd name="csX15" fmla="*/ 2361877 w 4146743"/>
                <a:gd name="csY15" fmla="*/ 2913381 h 4389821"/>
                <a:gd name="csX16" fmla="*/ 1881817 w 4146743"/>
                <a:gd name="csY16" fmla="*/ 3153411 h 4389821"/>
                <a:gd name="csX17" fmla="*/ 1836097 w 4146743"/>
                <a:gd name="csY17" fmla="*/ 3679191 h 4389821"/>
                <a:gd name="csX18" fmla="*/ 2396167 w 4146743"/>
                <a:gd name="csY18" fmla="*/ 4182111 h 4389821"/>
                <a:gd name="csX19" fmla="*/ 3154357 w 4146743"/>
                <a:gd name="csY19" fmla="*/ 4121151 h 4389821"/>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154357 w 4146743"/>
                <a:gd name="csY0" fmla="*/ 4121151 h 4398994"/>
                <a:gd name="csX1" fmla="*/ 2350447 w 4146743"/>
                <a:gd name="csY1" fmla="*/ 4387851 h 4398994"/>
                <a:gd name="csX2" fmla="*/ 1243642 w 4146743"/>
                <a:gd name="csY2" fmla="*/ 4197351 h 4398994"/>
                <a:gd name="csX3" fmla="*/ 521647 w 4146743"/>
                <a:gd name="csY3" fmla="*/ 3679191 h 4398994"/>
                <a:gd name="csX4" fmla="*/ 53017 w 4146743"/>
                <a:gd name="csY4" fmla="*/ 2753361 h 4398994"/>
                <a:gd name="csX5" fmla="*/ 53017 w 4146743"/>
                <a:gd name="csY5" fmla="*/ 1747521 h 4398994"/>
                <a:gd name="csX6" fmla="*/ 430207 w 4146743"/>
                <a:gd name="csY6" fmla="*/ 867411 h 4398994"/>
                <a:gd name="csX7" fmla="*/ 1081717 w 4146743"/>
                <a:gd name="csY7" fmla="*/ 307341 h 4398994"/>
                <a:gd name="csX8" fmla="*/ 1973257 w 4146743"/>
                <a:gd name="csY8" fmla="*/ 10161 h 4398994"/>
                <a:gd name="csX9" fmla="*/ 3024817 w 4146743"/>
                <a:gd name="csY9" fmla="*/ 135891 h 4398994"/>
                <a:gd name="csX10" fmla="*/ 3802057 w 4146743"/>
                <a:gd name="csY10" fmla="*/ 764541 h 4398994"/>
                <a:gd name="csX11" fmla="*/ 4144957 w 4146743"/>
                <a:gd name="csY11" fmla="*/ 1473201 h 4398994"/>
                <a:gd name="csX12" fmla="*/ 3916357 w 4146743"/>
                <a:gd name="csY12" fmla="*/ 2296161 h 4398994"/>
                <a:gd name="csX13" fmla="*/ 3482017 w 4146743"/>
                <a:gd name="csY13" fmla="*/ 2856231 h 4398994"/>
                <a:gd name="csX14" fmla="*/ 2887657 w 4146743"/>
                <a:gd name="csY14" fmla="*/ 2970531 h 4398994"/>
                <a:gd name="csX15" fmla="*/ 2361877 w 4146743"/>
                <a:gd name="csY15" fmla="*/ 2913381 h 4398994"/>
                <a:gd name="csX16" fmla="*/ 1881817 w 4146743"/>
                <a:gd name="csY16" fmla="*/ 3153411 h 4398994"/>
                <a:gd name="csX17" fmla="*/ 1836097 w 4146743"/>
                <a:gd name="csY17" fmla="*/ 3679191 h 4398994"/>
                <a:gd name="csX18" fmla="*/ 2396167 w 4146743"/>
                <a:gd name="csY18" fmla="*/ 4182111 h 4398994"/>
                <a:gd name="csX19" fmla="*/ 3154357 w 4146743"/>
                <a:gd name="csY19" fmla="*/ 4121151 h 4398994"/>
                <a:gd name="csX0" fmla="*/ 329723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97232 w 4146743"/>
                <a:gd name="csY19" fmla="*/ 4073526 h 4392014"/>
                <a:gd name="csX0" fmla="*/ 3240082 w 4146743"/>
                <a:gd name="csY0" fmla="*/ 4016376 h 4395074"/>
                <a:gd name="csX1" fmla="*/ 2350447 w 4146743"/>
                <a:gd name="csY1" fmla="*/ 4387851 h 4395074"/>
                <a:gd name="csX2" fmla="*/ 1243642 w 4146743"/>
                <a:gd name="csY2" fmla="*/ 4197351 h 4395074"/>
                <a:gd name="csX3" fmla="*/ 521647 w 4146743"/>
                <a:gd name="csY3" fmla="*/ 3679191 h 4395074"/>
                <a:gd name="csX4" fmla="*/ 53017 w 4146743"/>
                <a:gd name="csY4" fmla="*/ 2753361 h 4395074"/>
                <a:gd name="csX5" fmla="*/ 53017 w 4146743"/>
                <a:gd name="csY5" fmla="*/ 1747521 h 4395074"/>
                <a:gd name="csX6" fmla="*/ 430207 w 4146743"/>
                <a:gd name="csY6" fmla="*/ 867411 h 4395074"/>
                <a:gd name="csX7" fmla="*/ 1081717 w 4146743"/>
                <a:gd name="csY7" fmla="*/ 307341 h 4395074"/>
                <a:gd name="csX8" fmla="*/ 1973257 w 4146743"/>
                <a:gd name="csY8" fmla="*/ 10161 h 4395074"/>
                <a:gd name="csX9" fmla="*/ 3024817 w 4146743"/>
                <a:gd name="csY9" fmla="*/ 135891 h 4395074"/>
                <a:gd name="csX10" fmla="*/ 3802057 w 4146743"/>
                <a:gd name="csY10" fmla="*/ 764541 h 4395074"/>
                <a:gd name="csX11" fmla="*/ 4144957 w 4146743"/>
                <a:gd name="csY11" fmla="*/ 1473201 h 4395074"/>
                <a:gd name="csX12" fmla="*/ 3916357 w 4146743"/>
                <a:gd name="csY12" fmla="*/ 2296161 h 4395074"/>
                <a:gd name="csX13" fmla="*/ 3482017 w 4146743"/>
                <a:gd name="csY13" fmla="*/ 2856231 h 4395074"/>
                <a:gd name="csX14" fmla="*/ 2887657 w 4146743"/>
                <a:gd name="csY14" fmla="*/ 2970531 h 4395074"/>
                <a:gd name="csX15" fmla="*/ 2361877 w 4146743"/>
                <a:gd name="csY15" fmla="*/ 2913381 h 4395074"/>
                <a:gd name="csX16" fmla="*/ 1881817 w 4146743"/>
                <a:gd name="csY16" fmla="*/ 3153411 h 4395074"/>
                <a:gd name="csX17" fmla="*/ 1836097 w 4146743"/>
                <a:gd name="csY17" fmla="*/ 3679191 h 4395074"/>
                <a:gd name="csX18" fmla="*/ 2396167 w 4146743"/>
                <a:gd name="csY18" fmla="*/ 4182111 h 4395074"/>
                <a:gd name="csX19" fmla="*/ 3240082 w 4146743"/>
                <a:gd name="csY19" fmla="*/ 4016376 h 439507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 name="csX0" fmla="*/ 3240082 w 4146743"/>
                <a:gd name="csY0" fmla="*/ 4073526 h 4392014"/>
                <a:gd name="csX1" fmla="*/ 2350447 w 4146743"/>
                <a:gd name="csY1" fmla="*/ 4387851 h 4392014"/>
                <a:gd name="csX2" fmla="*/ 1243642 w 4146743"/>
                <a:gd name="csY2" fmla="*/ 4197351 h 4392014"/>
                <a:gd name="csX3" fmla="*/ 521647 w 4146743"/>
                <a:gd name="csY3" fmla="*/ 3679191 h 4392014"/>
                <a:gd name="csX4" fmla="*/ 53017 w 4146743"/>
                <a:gd name="csY4" fmla="*/ 2753361 h 4392014"/>
                <a:gd name="csX5" fmla="*/ 53017 w 4146743"/>
                <a:gd name="csY5" fmla="*/ 1747521 h 4392014"/>
                <a:gd name="csX6" fmla="*/ 430207 w 4146743"/>
                <a:gd name="csY6" fmla="*/ 867411 h 4392014"/>
                <a:gd name="csX7" fmla="*/ 1081717 w 4146743"/>
                <a:gd name="csY7" fmla="*/ 307341 h 4392014"/>
                <a:gd name="csX8" fmla="*/ 1973257 w 4146743"/>
                <a:gd name="csY8" fmla="*/ 10161 h 4392014"/>
                <a:gd name="csX9" fmla="*/ 3024817 w 4146743"/>
                <a:gd name="csY9" fmla="*/ 135891 h 4392014"/>
                <a:gd name="csX10" fmla="*/ 3802057 w 4146743"/>
                <a:gd name="csY10" fmla="*/ 764541 h 4392014"/>
                <a:gd name="csX11" fmla="*/ 4144957 w 4146743"/>
                <a:gd name="csY11" fmla="*/ 1473201 h 4392014"/>
                <a:gd name="csX12" fmla="*/ 3916357 w 4146743"/>
                <a:gd name="csY12" fmla="*/ 2296161 h 4392014"/>
                <a:gd name="csX13" fmla="*/ 3482017 w 4146743"/>
                <a:gd name="csY13" fmla="*/ 2856231 h 4392014"/>
                <a:gd name="csX14" fmla="*/ 2887657 w 4146743"/>
                <a:gd name="csY14" fmla="*/ 2970531 h 4392014"/>
                <a:gd name="csX15" fmla="*/ 2361877 w 4146743"/>
                <a:gd name="csY15" fmla="*/ 2913381 h 4392014"/>
                <a:gd name="csX16" fmla="*/ 1881817 w 4146743"/>
                <a:gd name="csY16" fmla="*/ 3153411 h 4392014"/>
                <a:gd name="csX17" fmla="*/ 1836097 w 4146743"/>
                <a:gd name="csY17" fmla="*/ 3679191 h 4392014"/>
                <a:gd name="csX18" fmla="*/ 2396167 w 4146743"/>
                <a:gd name="csY18" fmla="*/ 4182111 h 4392014"/>
                <a:gd name="csX19" fmla="*/ 3240082 w 4146743"/>
                <a:gd name="csY19" fmla="*/ 4073526 h 43920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4146743" h="4392014">
                  <a:moveTo>
                    <a:pt x="3240082" y="4073526"/>
                  </a:moveTo>
                  <a:cubicBezTo>
                    <a:pt x="2893372" y="4300221"/>
                    <a:pt x="2683187" y="4367214"/>
                    <a:pt x="2350447" y="4387851"/>
                  </a:cubicBezTo>
                  <a:cubicBezTo>
                    <a:pt x="2017707" y="4408488"/>
                    <a:pt x="1538917" y="4353561"/>
                    <a:pt x="1243642" y="4197351"/>
                  </a:cubicBezTo>
                  <a:cubicBezTo>
                    <a:pt x="948367" y="4041141"/>
                    <a:pt x="720084" y="3919856"/>
                    <a:pt x="521647" y="3679191"/>
                  </a:cubicBezTo>
                  <a:cubicBezTo>
                    <a:pt x="323210" y="3438526"/>
                    <a:pt x="131122" y="3075306"/>
                    <a:pt x="53017" y="2753361"/>
                  </a:cubicBezTo>
                  <a:cubicBezTo>
                    <a:pt x="-25088" y="2431416"/>
                    <a:pt x="-9848" y="2061846"/>
                    <a:pt x="53017" y="1747521"/>
                  </a:cubicBezTo>
                  <a:cubicBezTo>
                    <a:pt x="115882" y="1433196"/>
                    <a:pt x="258757" y="1107441"/>
                    <a:pt x="430207" y="867411"/>
                  </a:cubicBezTo>
                  <a:cubicBezTo>
                    <a:pt x="601657" y="627381"/>
                    <a:pt x="824542" y="450216"/>
                    <a:pt x="1081717" y="307341"/>
                  </a:cubicBezTo>
                  <a:cubicBezTo>
                    <a:pt x="1338892" y="164466"/>
                    <a:pt x="1649407" y="38736"/>
                    <a:pt x="1973257" y="10161"/>
                  </a:cubicBezTo>
                  <a:cubicBezTo>
                    <a:pt x="2297107" y="-18414"/>
                    <a:pt x="2720017" y="10161"/>
                    <a:pt x="3024817" y="135891"/>
                  </a:cubicBezTo>
                  <a:cubicBezTo>
                    <a:pt x="3329617" y="261621"/>
                    <a:pt x="3615367" y="541656"/>
                    <a:pt x="3802057" y="764541"/>
                  </a:cubicBezTo>
                  <a:cubicBezTo>
                    <a:pt x="3988747" y="987426"/>
                    <a:pt x="4125907" y="1217931"/>
                    <a:pt x="4144957" y="1473201"/>
                  </a:cubicBezTo>
                  <a:cubicBezTo>
                    <a:pt x="4164007" y="1728471"/>
                    <a:pt x="4026847" y="2065656"/>
                    <a:pt x="3916357" y="2296161"/>
                  </a:cubicBezTo>
                  <a:cubicBezTo>
                    <a:pt x="3805867" y="2526666"/>
                    <a:pt x="3653467" y="2743836"/>
                    <a:pt x="3482017" y="2856231"/>
                  </a:cubicBezTo>
                  <a:cubicBezTo>
                    <a:pt x="3310567" y="2968626"/>
                    <a:pt x="3074347" y="2961006"/>
                    <a:pt x="2887657" y="2970531"/>
                  </a:cubicBezTo>
                  <a:cubicBezTo>
                    <a:pt x="2700967" y="2980056"/>
                    <a:pt x="2529517" y="2882901"/>
                    <a:pt x="2361877" y="2913381"/>
                  </a:cubicBezTo>
                  <a:cubicBezTo>
                    <a:pt x="2194237" y="2943861"/>
                    <a:pt x="1969447" y="3025776"/>
                    <a:pt x="1881817" y="3153411"/>
                  </a:cubicBezTo>
                  <a:cubicBezTo>
                    <a:pt x="1794187" y="3281046"/>
                    <a:pt x="1750372" y="3507741"/>
                    <a:pt x="1836097" y="3679191"/>
                  </a:cubicBezTo>
                  <a:cubicBezTo>
                    <a:pt x="1921822" y="3850641"/>
                    <a:pt x="2159947" y="4134486"/>
                    <a:pt x="2396167" y="4182111"/>
                  </a:cubicBezTo>
                  <a:cubicBezTo>
                    <a:pt x="2645722" y="4243071"/>
                    <a:pt x="2828602" y="4193541"/>
                    <a:pt x="3240082" y="4073526"/>
                  </a:cubicBezTo>
                  <a:close/>
                </a:path>
              </a:pathLst>
            </a:cu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1C08303-5E3C-BC06-D234-12DFF2F9BF53}"/>
                </a:ext>
              </a:extLst>
            </p:cNvPr>
            <p:cNvSpPr/>
            <p:nvPr/>
          </p:nvSpPr>
          <p:spPr>
            <a:xfrm>
              <a:off x="4136358" y="2294826"/>
              <a:ext cx="871284" cy="87128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8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5364-1F07-5769-BE6F-0EB074059E86}"/>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7DFC0AFD-A5EB-7010-5F7D-D36909461381}"/>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F3DFE37F-C9BA-7DA2-8D7D-6280F03507CE}"/>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96D6D59D-061A-6C35-E8D4-EA9E7A8AC263}"/>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3581B7F7-CF9A-213C-07EC-2CD526F028E7}"/>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814FC14A-2184-27AC-6996-7545B44CCC7C}"/>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321A4168-D8C5-36A4-E4B4-AD5E6077F28D}"/>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5A20BE8F-6619-472F-27DC-ABC3EA8D6D38}"/>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7DADAACD-7660-73AC-4C8E-17307AA2534F}"/>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47E6A9B1-C90F-466B-FACC-DF6229DCCABD}"/>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ABB45305-FDEB-738B-F2E1-0DF39CF775A6}"/>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EA04DFE1-7267-6208-A0C6-076D054FAE8E}"/>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2CA9F775-BE26-91A6-2679-81392D50B2AD}"/>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D96A5B0A-4CAC-085A-209F-9928D63C7330}"/>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529C5D57-189E-23FB-AFE5-0174EEC4E6D0}"/>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BFC79F96-52B8-EFDB-D9C5-414D945667AA}"/>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A102B35A-C267-B2FC-6D53-FC1BE6406E86}"/>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45825DB5-F9E6-91F9-EC56-8BD3A478F2C3}"/>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51B63311-3B81-886A-645A-56FDC2EF5E31}"/>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644BAE2E-2DD6-25E3-00DD-E9E5E5E75698}"/>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1FB938C0-FD77-0670-A668-8C46D027F414}"/>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69267FF3-D4E8-D0AC-3B5D-81D5A35CA657}"/>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0DA82CDC-DC63-8CBE-8001-8FAA6231D99B}"/>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20F7AFA0-77CA-713A-9D5A-82ABBD5F1EDA}"/>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90EA8C17-51DF-955A-07AE-AB77E833DBF1}"/>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3" name="TextBox 2">
            <a:extLst>
              <a:ext uri="{FF2B5EF4-FFF2-40B4-BE49-F238E27FC236}">
                <a16:creationId xmlns:a16="http://schemas.microsoft.com/office/drawing/2014/main" id="{3DD8F67E-C027-8B81-C175-626693DE1293}"/>
              </a:ext>
            </a:extLst>
          </p:cNvPr>
          <p:cNvSpPr txBox="1"/>
          <p:nvPr/>
        </p:nvSpPr>
        <p:spPr>
          <a:xfrm>
            <a:off x="914400" y="381000"/>
            <a:ext cx="7086600" cy="6586418"/>
          </a:xfrm>
          <a:prstGeom prst="rect">
            <a:avLst/>
          </a:prstGeom>
          <a:noFill/>
        </p:spPr>
        <p:txBody>
          <a:bodyPr wrap="square" rtlCol="0">
            <a:spAutoFit/>
          </a:bodyPr>
          <a:lstStyle/>
          <a:p>
            <a:r>
              <a:rPr lang="en-US" sz="3200" b="1" dirty="0"/>
              <a:t>BIY Skills Exercised:</a:t>
            </a:r>
          </a:p>
          <a:p>
            <a:r>
              <a:rPr lang="en-US" sz="1600" dirty="0"/>
              <a:t> </a:t>
            </a:r>
          </a:p>
          <a:p>
            <a:pPr marL="342900" indent="-342900">
              <a:buFont typeface="+mj-lt"/>
              <a:buAutoNum type="arabicPeriod"/>
            </a:pPr>
            <a:r>
              <a:rPr lang="en-US" sz="3200" dirty="0"/>
              <a:t> Ethics / Respect</a:t>
            </a:r>
          </a:p>
          <a:p>
            <a:pPr marL="342900" indent="-342900">
              <a:buFont typeface="+mj-lt"/>
              <a:buAutoNum type="arabicPeriod"/>
            </a:pPr>
            <a:endParaRPr lang="en-US" sz="3200" dirty="0"/>
          </a:p>
          <a:p>
            <a:pPr marL="342900" indent="-342900">
              <a:buFont typeface="+mj-lt"/>
              <a:buAutoNum type="arabicPeriod"/>
            </a:pPr>
            <a:r>
              <a:rPr lang="en-US" sz="3200" dirty="0"/>
              <a:t> Curiosity</a:t>
            </a:r>
          </a:p>
          <a:p>
            <a:pPr marL="342900" indent="-342900">
              <a:buFont typeface="+mj-lt"/>
              <a:buAutoNum type="arabicPeriod"/>
            </a:pPr>
            <a:endParaRPr lang="en-US" sz="3200" dirty="0"/>
          </a:p>
          <a:p>
            <a:pPr marL="342900" indent="-342900">
              <a:buFont typeface="+mj-lt"/>
              <a:buAutoNum type="arabicPeriod"/>
            </a:pPr>
            <a:r>
              <a:rPr lang="en-US" sz="3200" dirty="0"/>
              <a:t>Communication</a:t>
            </a:r>
          </a:p>
          <a:p>
            <a:pPr marL="342900" indent="-342900">
              <a:buFont typeface="+mj-lt"/>
              <a:buAutoNum type="arabicPeriod"/>
            </a:pPr>
            <a:endParaRPr lang="en-US" sz="3200" dirty="0"/>
          </a:p>
          <a:p>
            <a:pPr marL="342900" indent="-342900">
              <a:buFont typeface="+mj-lt"/>
              <a:buAutoNum type="arabicPeriod"/>
            </a:pPr>
            <a:r>
              <a:rPr lang="en-US" dirty="0"/>
              <a:t>Creative thinking</a:t>
            </a:r>
          </a:p>
          <a:p>
            <a:pPr marL="342900" indent="-342900">
              <a:buFont typeface="+mj-lt"/>
              <a:buAutoNum type="arabicPeriod"/>
            </a:pPr>
            <a:r>
              <a:rPr lang="en-US" dirty="0"/>
              <a:t>Problem solving</a:t>
            </a:r>
          </a:p>
          <a:p>
            <a:pPr marL="342900" indent="-342900">
              <a:buFont typeface="+mj-lt"/>
              <a:buAutoNum type="arabicPeriod"/>
            </a:pPr>
            <a:r>
              <a:rPr lang="en-US" dirty="0"/>
              <a:t>Tools</a:t>
            </a:r>
          </a:p>
          <a:p>
            <a:pPr marL="342900" indent="-342900">
              <a:buFont typeface="+mj-lt"/>
              <a:buAutoNum type="arabicPeriod"/>
            </a:pPr>
            <a:endParaRPr lang="en-US" sz="3200" dirty="0"/>
          </a:p>
          <a:p>
            <a:pPr marL="342900" indent="-342900">
              <a:buFont typeface="+mj-lt"/>
              <a:buAutoNum type="arabicPeriod"/>
            </a:pPr>
            <a:endParaRPr lang="en-US" sz="3200" dirty="0"/>
          </a:p>
          <a:p>
            <a:pPr marL="342900" indent="-342900">
              <a:buFont typeface="+mj-lt"/>
              <a:buAutoNum type="arabicPeriod"/>
            </a:pPr>
            <a:endParaRPr lang="en-US" sz="3200" dirty="0"/>
          </a:p>
          <a:p>
            <a:endParaRPr lang="en-US" sz="3200" dirty="0"/>
          </a:p>
        </p:txBody>
      </p:sp>
      <p:pic>
        <p:nvPicPr>
          <p:cNvPr id="4" name="Picture 3" descr="A stack of boxes with letters on them&#10;&#10;AI-generated content may be incorrect.">
            <a:extLst>
              <a:ext uri="{FF2B5EF4-FFF2-40B4-BE49-F238E27FC236}">
                <a16:creationId xmlns:a16="http://schemas.microsoft.com/office/drawing/2014/main" id="{FB3D2517-4C6F-198D-9EBC-6745744FC7F0}"/>
              </a:ext>
            </a:extLst>
          </p:cNvPr>
          <p:cNvPicPr>
            <a:picLocks noChangeAspect="1"/>
          </p:cNvPicPr>
          <p:nvPr/>
        </p:nvPicPr>
        <p:blipFill>
          <a:blip r:embed="rId3" cstate="print">
            <a:extLst>
              <a:ext uri="{28A0092B-C50C-407E-A947-70E740481C1C}">
                <a14:useLocalDpi xmlns:a14="http://schemas.microsoft.com/office/drawing/2010/main" val="0"/>
              </a:ext>
            </a:extLst>
          </a:blip>
          <a:srcRect l="20561" r="31670"/>
          <a:stretch>
            <a:fillRect/>
          </a:stretch>
        </p:blipFill>
        <p:spPr>
          <a:xfrm>
            <a:off x="4572000" y="1638519"/>
            <a:ext cx="4043952" cy="4761899"/>
          </a:xfrm>
          <a:prstGeom prst="rect">
            <a:avLst/>
          </a:prstGeom>
        </p:spPr>
      </p:pic>
    </p:spTree>
    <p:extLst>
      <p:ext uri="{BB962C8B-B14F-4D97-AF65-F5344CB8AC3E}">
        <p14:creationId xmlns:p14="http://schemas.microsoft.com/office/powerpoint/2010/main" val="4176458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100BE-B2F4-DB76-67B6-9A710425CEDB}"/>
              </a:ext>
            </a:extLst>
          </p:cNvPr>
          <p:cNvSpPr txBox="1"/>
          <p:nvPr/>
        </p:nvSpPr>
        <p:spPr>
          <a:xfrm>
            <a:off x="731846" y="280416"/>
            <a:ext cx="7680308" cy="6740307"/>
          </a:xfrm>
          <a:prstGeom prst="rect">
            <a:avLst/>
          </a:prstGeom>
          <a:noFill/>
        </p:spPr>
        <p:txBody>
          <a:bodyPr wrap="none" rtlCol="0">
            <a:spAutoFit/>
          </a:bodyPr>
          <a:lstStyle/>
          <a:p>
            <a:r>
              <a:rPr lang="en-US" dirty="0"/>
              <a:t>Please write a playful but thoughtful rap tune that expresses these thoughts:</a:t>
            </a:r>
          </a:p>
          <a:p>
            <a:pPr marL="342900" indent="-342900">
              <a:buFont typeface="+mj-lt"/>
              <a:buAutoNum type="arabicPeriod"/>
            </a:pPr>
            <a:r>
              <a:rPr lang="en-US" dirty="0"/>
              <a:t>Can't we just all get along?</a:t>
            </a:r>
          </a:p>
          <a:p>
            <a:pPr marL="342900" indent="-342900">
              <a:buFont typeface="+mj-lt"/>
              <a:buAutoNum type="arabicPeriod"/>
            </a:pPr>
            <a:r>
              <a:rPr lang="en-US" dirty="0"/>
              <a:t>What make humans so powerful?</a:t>
            </a:r>
          </a:p>
          <a:p>
            <a:pPr marL="342900" indent="-342900">
              <a:buFont typeface="+mj-lt"/>
              <a:buAutoNum type="arabicPeriod"/>
            </a:pPr>
            <a:r>
              <a:rPr lang="en-US" dirty="0"/>
              <a:t>How do we use tools wisely?</a:t>
            </a:r>
          </a:p>
          <a:p>
            <a:endParaRPr lang="en-US" dirty="0"/>
          </a:p>
          <a:p>
            <a:r>
              <a:rPr lang="en-US" b="1" dirty="0"/>
              <a:t>CoPilot:</a:t>
            </a:r>
          </a:p>
          <a:p>
            <a:r>
              <a:rPr lang="en-US" dirty="0"/>
              <a:t>(Verse 1)  </a:t>
            </a:r>
          </a:p>
          <a:p>
            <a:r>
              <a:rPr lang="en-US" dirty="0" err="1"/>
              <a:t>Yo</a:t>
            </a:r>
            <a:r>
              <a:rPr lang="en-US" dirty="0"/>
              <a:t>, I’m </a:t>
            </a:r>
            <a:r>
              <a:rPr lang="en-US" dirty="0" err="1"/>
              <a:t>lookin</a:t>
            </a:r>
            <a:r>
              <a:rPr lang="en-US" dirty="0"/>
              <a:t>’ at the world like, “What’s </a:t>
            </a:r>
            <a:r>
              <a:rPr lang="en-US" dirty="0" err="1"/>
              <a:t>goin</a:t>
            </a:r>
            <a:r>
              <a:rPr lang="en-US" dirty="0"/>
              <a:t>’ on?”  </a:t>
            </a:r>
          </a:p>
          <a:p>
            <a:r>
              <a:rPr lang="en-US" dirty="0" err="1"/>
              <a:t>Feelin</a:t>
            </a:r>
            <a:r>
              <a:rPr lang="en-US" dirty="0"/>
              <a:t>’ like Rodney, </a:t>
            </a:r>
            <a:r>
              <a:rPr lang="en-US" dirty="0" err="1"/>
              <a:t>sayin</a:t>
            </a:r>
            <a:r>
              <a:rPr lang="en-US" dirty="0"/>
              <a:t>’ “Can’t we all get along?”  </a:t>
            </a:r>
          </a:p>
          <a:p>
            <a:r>
              <a:rPr lang="en-US" dirty="0"/>
              <a:t>We got brains, we got hearts, we got rhythm and soul,  </a:t>
            </a:r>
          </a:p>
          <a:p>
            <a:r>
              <a:rPr lang="en-US" dirty="0"/>
              <a:t>But we still throw shade when we could be whole.  </a:t>
            </a:r>
          </a:p>
          <a:p>
            <a:endParaRPr lang="en-US" dirty="0"/>
          </a:p>
          <a:p>
            <a:r>
              <a:rPr lang="en-US" dirty="0"/>
              <a:t>Why we </a:t>
            </a:r>
            <a:r>
              <a:rPr lang="en-US" dirty="0" err="1"/>
              <a:t>beefin</a:t>
            </a:r>
            <a:r>
              <a:rPr lang="en-US" dirty="0"/>
              <a:t>’ when we </a:t>
            </a:r>
            <a:r>
              <a:rPr lang="en-US" dirty="0" err="1"/>
              <a:t>breathin</a:t>
            </a:r>
            <a:r>
              <a:rPr lang="en-US" dirty="0"/>
              <a:t>’ the same air?  </a:t>
            </a:r>
          </a:p>
          <a:p>
            <a:r>
              <a:rPr lang="en-US" dirty="0"/>
              <a:t>Why we </a:t>
            </a:r>
            <a:r>
              <a:rPr lang="en-US" dirty="0" err="1"/>
              <a:t>fightin</a:t>
            </a:r>
            <a:r>
              <a:rPr lang="en-US" dirty="0"/>
              <a:t>’ when we could be </a:t>
            </a:r>
            <a:r>
              <a:rPr lang="en-US" dirty="0" err="1"/>
              <a:t>showin</a:t>
            </a:r>
            <a:r>
              <a:rPr lang="en-US" dirty="0"/>
              <a:t>’ care?  </a:t>
            </a:r>
          </a:p>
          <a:p>
            <a:r>
              <a:rPr lang="en-US" dirty="0"/>
              <a:t>Unity’s the key, not division and pride,  </a:t>
            </a:r>
          </a:p>
          <a:p>
            <a:r>
              <a:rPr lang="en-US" dirty="0"/>
              <a:t>Let’s build bridges, not walls, let love be our guide.  </a:t>
            </a:r>
          </a:p>
          <a:p>
            <a:endParaRPr lang="en-US" dirty="0"/>
          </a:p>
          <a:p>
            <a:r>
              <a:rPr lang="en-US" dirty="0"/>
              <a:t>(Hook)  </a:t>
            </a:r>
          </a:p>
          <a:p>
            <a:r>
              <a:rPr lang="en-US" dirty="0"/>
              <a:t>We got power, yeah, it’s true —  </a:t>
            </a:r>
          </a:p>
          <a:p>
            <a:r>
              <a:rPr lang="en-US" dirty="0"/>
              <a:t>In the things we think and the things we do.  </a:t>
            </a:r>
          </a:p>
          <a:p>
            <a:r>
              <a:rPr lang="en-US" dirty="0"/>
              <a:t>But tools </a:t>
            </a:r>
            <a:r>
              <a:rPr lang="en-US" dirty="0" err="1"/>
              <a:t>ain’t</a:t>
            </a:r>
            <a:r>
              <a:rPr lang="en-US" dirty="0"/>
              <a:t> wise if the heart </a:t>
            </a:r>
            <a:r>
              <a:rPr lang="en-US" dirty="0" err="1"/>
              <a:t>ain’t</a:t>
            </a:r>
            <a:r>
              <a:rPr lang="en-US" dirty="0"/>
              <a:t> right,  </a:t>
            </a:r>
          </a:p>
          <a:p>
            <a:r>
              <a:rPr lang="en-US" dirty="0"/>
              <a:t>So let’s shine smart in the darkest night.  </a:t>
            </a:r>
          </a:p>
          <a:p>
            <a:endParaRPr lang="en-US" dirty="0"/>
          </a:p>
          <a:p>
            <a:endParaRPr lang="en-US" dirty="0"/>
          </a:p>
        </p:txBody>
      </p:sp>
    </p:spTree>
    <p:extLst>
      <p:ext uri="{BB962C8B-B14F-4D97-AF65-F5344CB8AC3E}">
        <p14:creationId xmlns:p14="http://schemas.microsoft.com/office/powerpoint/2010/main" val="1200551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A436-5CC4-FF17-5B58-302CDE13A2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4513EB-BC36-B815-2A0B-09ACD838F7E6}"/>
              </a:ext>
            </a:extLst>
          </p:cNvPr>
          <p:cNvSpPr txBox="1"/>
          <p:nvPr/>
        </p:nvSpPr>
        <p:spPr>
          <a:xfrm>
            <a:off x="731846" y="280416"/>
            <a:ext cx="7680308" cy="6740307"/>
          </a:xfrm>
          <a:prstGeom prst="rect">
            <a:avLst/>
          </a:prstGeom>
          <a:noFill/>
        </p:spPr>
        <p:txBody>
          <a:bodyPr wrap="none" rtlCol="0">
            <a:spAutoFit/>
          </a:bodyPr>
          <a:lstStyle/>
          <a:p>
            <a:r>
              <a:rPr lang="en-US" dirty="0"/>
              <a:t>Please write a playful but thoughtful rap tune that expresses these thoughts:</a:t>
            </a:r>
          </a:p>
          <a:p>
            <a:pPr marL="342900" indent="-342900">
              <a:buFont typeface="+mj-lt"/>
              <a:buAutoNum type="arabicPeriod"/>
            </a:pPr>
            <a:r>
              <a:rPr lang="en-US" dirty="0"/>
              <a:t>Can't we just all get along?</a:t>
            </a:r>
          </a:p>
          <a:p>
            <a:pPr marL="342900" indent="-342900">
              <a:buFont typeface="+mj-lt"/>
              <a:buAutoNum type="arabicPeriod"/>
            </a:pPr>
            <a:r>
              <a:rPr lang="en-US" dirty="0"/>
              <a:t>What make humans so powerful?</a:t>
            </a:r>
          </a:p>
          <a:p>
            <a:pPr marL="342900" indent="-342900">
              <a:buFont typeface="+mj-lt"/>
              <a:buAutoNum type="arabicPeriod"/>
            </a:pPr>
            <a:r>
              <a:rPr lang="en-US" dirty="0"/>
              <a:t>How do we use tools wisely?</a:t>
            </a:r>
          </a:p>
          <a:p>
            <a:endParaRPr lang="en-US" dirty="0"/>
          </a:p>
          <a:p>
            <a:r>
              <a:rPr lang="en-US" b="1" dirty="0"/>
              <a:t>CoPilot:</a:t>
            </a:r>
          </a:p>
          <a:p>
            <a:r>
              <a:rPr lang="en-US" dirty="0"/>
              <a:t>(Verse 2)  </a:t>
            </a:r>
          </a:p>
          <a:p>
            <a:r>
              <a:rPr lang="en-US" dirty="0"/>
              <a:t>What makes us mighty? It </a:t>
            </a:r>
            <a:r>
              <a:rPr lang="en-US" dirty="0" err="1"/>
              <a:t>ain’t</a:t>
            </a:r>
            <a:r>
              <a:rPr lang="en-US" dirty="0"/>
              <a:t> just the tech,  </a:t>
            </a:r>
          </a:p>
          <a:p>
            <a:r>
              <a:rPr lang="en-US" dirty="0"/>
              <a:t>It’s the mind, the spirit, the self-respect.  </a:t>
            </a:r>
          </a:p>
          <a:p>
            <a:r>
              <a:rPr lang="en-US" dirty="0"/>
              <a:t>We craft, we code, we paint, we write,  </a:t>
            </a:r>
          </a:p>
          <a:p>
            <a:r>
              <a:rPr lang="en-US" dirty="0"/>
              <a:t>We dream in color, we invent the light.  </a:t>
            </a:r>
          </a:p>
          <a:p>
            <a:endParaRPr lang="en-US" dirty="0"/>
          </a:p>
          <a:p>
            <a:r>
              <a:rPr lang="en-US" dirty="0"/>
              <a:t>But power </a:t>
            </a:r>
            <a:r>
              <a:rPr lang="en-US" dirty="0" err="1"/>
              <a:t>ain’t</a:t>
            </a:r>
            <a:r>
              <a:rPr lang="en-US" dirty="0"/>
              <a:t> just in the muscle or gear,  </a:t>
            </a:r>
          </a:p>
          <a:p>
            <a:r>
              <a:rPr lang="en-US" dirty="0"/>
              <a:t>It’s in empathy, courage, and conquering fear.  </a:t>
            </a:r>
          </a:p>
          <a:p>
            <a:r>
              <a:rPr lang="en-US" dirty="0"/>
              <a:t>We build rockets, but can we build peace?  </a:t>
            </a:r>
          </a:p>
          <a:p>
            <a:r>
              <a:rPr lang="en-US" dirty="0"/>
              <a:t>We got tools — now let wisdom increase.  </a:t>
            </a:r>
          </a:p>
          <a:p>
            <a:endParaRPr lang="en-US" dirty="0"/>
          </a:p>
          <a:p>
            <a:r>
              <a:rPr lang="en-US" dirty="0"/>
              <a:t>(Hook)  </a:t>
            </a:r>
          </a:p>
          <a:p>
            <a:r>
              <a:rPr lang="en-US" dirty="0"/>
              <a:t>We got power, yeah, it’s true —  </a:t>
            </a:r>
          </a:p>
          <a:p>
            <a:r>
              <a:rPr lang="en-US" dirty="0"/>
              <a:t>In the things we think and the things we do.  </a:t>
            </a:r>
          </a:p>
          <a:p>
            <a:r>
              <a:rPr lang="en-US" dirty="0"/>
              <a:t>But tools </a:t>
            </a:r>
            <a:r>
              <a:rPr lang="en-US" dirty="0" err="1"/>
              <a:t>ain’t</a:t>
            </a:r>
            <a:r>
              <a:rPr lang="en-US" dirty="0"/>
              <a:t> wise if the heart </a:t>
            </a:r>
            <a:r>
              <a:rPr lang="en-US" dirty="0" err="1"/>
              <a:t>ain’t</a:t>
            </a:r>
            <a:r>
              <a:rPr lang="en-US" dirty="0"/>
              <a:t> right,  </a:t>
            </a:r>
          </a:p>
          <a:p>
            <a:r>
              <a:rPr lang="en-US" dirty="0"/>
              <a:t>So let’s shine smart in the darkest night.  </a:t>
            </a:r>
          </a:p>
          <a:p>
            <a:endParaRPr lang="en-US" dirty="0"/>
          </a:p>
          <a:p>
            <a:endParaRPr lang="en-US" dirty="0"/>
          </a:p>
        </p:txBody>
      </p:sp>
    </p:spTree>
    <p:extLst>
      <p:ext uri="{BB962C8B-B14F-4D97-AF65-F5344CB8AC3E}">
        <p14:creationId xmlns:p14="http://schemas.microsoft.com/office/powerpoint/2010/main" val="1477041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0615-A163-91A4-C361-E8232EC629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6534A9-8473-D2F1-BBFC-DC3FE12C6D7B}"/>
              </a:ext>
            </a:extLst>
          </p:cNvPr>
          <p:cNvSpPr txBox="1"/>
          <p:nvPr/>
        </p:nvSpPr>
        <p:spPr>
          <a:xfrm>
            <a:off x="731846" y="280416"/>
            <a:ext cx="7680308" cy="5355312"/>
          </a:xfrm>
          <a:prstGeom prst="rect">
            <a:avLst/>
          </a:prstGeom>
          <a:noFill/>
        </p:spPr>
        <p:txBody>
          <a:bodyPr wrap="none" rtlCol="0">
            <a:spAutoFit/>
          </a:bodyPr>
          <a:lstStyle/>
          <a:p>
            <a:r>
              <a:rPr lang="en-US" dirty="0"/>
              <a:t>Please write a playful but thoughtful rap tune that expresses these thoughts:</a:t>
            </a:r>
          </a:p>
          <a:p>
            <a:pPr marL="342900" indent="-342900">
              <a:buFont typeface="+mj-lt"/>
              <a:buAutoNum type="arabicPeriod"/>
            </a:pPr>
            <a:r>
              <a:rPr lang="en-US" dirty="0"/>
              <a:t>Can't we just all get along?</a:t>
            </a:r>
          </a:p>
          <a:p>
            <a:pPr marL="342900" indent="-342900">
              <a:buFont typeface="+mj-lt"/>
              <a:buAutoNum type="arabicPeriod"/>
            </a:pPr>
            <a:r>
              <a:rPr lang="en-US" dirty="0"/>
              <a:t>What make humans so powerful?</a:t>
            </a:r>
          </a:p>
          <a:p>
            <a:pPr marL="342900" indent="-342900">
              <a:buFont typeface="+mj-lt"/>
              <a:buAutoNum type="arabicPeriod"/>
            </a:pPr>
            <a:r>
              <a:rPr lang="en-US" dirty="0"/>
              <a:t>How do we use tools wisely?</a:t>
            </a:r>
          </a:p>
          <a:p>
            <a:endParaRPr lang="en-US" dirty="0"/>
          </a:p>
          <a:p>
            <a:r>
              <a:rPr lang="en-US" b="1" dirty="0"/>
              <a:t>CoPilot:</a:t>
            </a:r>
          </a:p>
          <a:p>
            <a:r>
              <a:rPr lang="en-US" dirty="0"/>
              <a:t>(Bridge)  </a:t>
            </a:r>
          </a:p>
          <a:p>
            <a:r>
              <a:rPr lang="en-US" dirty="0"/>
              <a:t>Hammer in hand — will you build or destroy?  </a:t>
            </a:r>
          </a:p>
          <a:p>
            <a:r>
              <a:rPr lang="en-US" dirty="0"/>
              <a:t>Code in your brain — will you heal or annoy?  </a:t>
            </a:r>
          </a:p>
          <a:p>
            <a:r>
              <a:rPr lang="en-US" dirty="0"/>
              <a:t>Every tool’s a mirror, reflecting our soul,  </a:t>
            </a:r>
          </a:p>
          <a:p>
            <a:r>
              <a:rPr lang="en-US" dirty="0"/>
              <a:t>So use it with purpose, make kindness the goal.  </a:t>
            </a:r>
          </a:p>
          <a:p>
            <a:endParaRPr lang="en-US" dirty="0"/>
          </a:p>
          <a:p>
            <a:r>
              <a:rPr lang="en-US" dirty="0"/>
              <a:t>(Outro)  </a:t>
            </a:r>
          </a:p>
          <a:p>
            <a:r>
              <a:rPr lang="en-US" dirty="0"/>
              <a:t>So next time you scroll, or you speak, or you act,  </a:t>
            </a:r>
          </a:p>
          <a:p>
            <a:r>
              <a:rPr lang="en-US" dirty="0"/>
              <a:t>Ask: “Am I lifting up or holding back?”  </a:t>
            </a:r>
          </a:p>
          <a:p>
            <a:r>
              <a:rPr lang="en-US" dirty="0"/>
              <a:t>We’re powerful beings, with love as our fuel,  </a:t>
            </a:r>
          </a:p>
          <a:p>
            <a:r>
              <a:rPr lang="en-US" dirty="0"/>
              <a:t>So let’s not just be smart — let’s be wise with our tools.  </a:t>
            </a:r>
          </a:p>
          <a:p>
            <a:r>
              <a:rPr lang="en-US" dirty="0"/>
              <a:t>Peace. ✌️</a:t>
            </a:r>
          </a:p>
          <a:p>
            <a:endParaRPr lang="en-US" dirty="0"/>
          </a:p>
        </p:txBody>
      </p:sp>
    </p:spTree>
    <p:extLst>
      <p:ext uri="{BB962C8B-B14F-4D97-AF65-F5344CB8AC3E}">
        <p14:creationId xmlns:p14="http://schemas.microsoft.com/office/powerpoint/2010/main" val="1991112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3989DBE7-DCFD-7018-BF3F-1203467A6E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22A2FA-4950-1948-9937-CB547EF63BE4}"/>
              </a:ext>
            </a:extLst>
          </p:cNvPr>
          <p:cNvSpPr txBox="1"/>
          <p:nvPr/>
        </p:nvSpPr>
        <p:spPr>
          <a:xfrm>
            <a:off x="1208613" y="2844225"/>
            <a:ext cx="6947736" cy="1077218"/>
          </a:xfrm>
          <a:prstGeom prst="rect">
            <a:avLst/>
          </a:prstGeom>
          <a:noFill/>
        </p:spPr>
        <p:txBody>
          <a:bodyPr wrap="none" rtlCol="0">
            <a:spAutoFit/>
          </a:bodyPr>
          <a:lstStyle/>
          <a:p>
            <a:pPr algn="ctr"/>
            <a:r>
              <a:rPr lang="en-US" sz="3200" dirty="0"/>
              <a:t>Reference</a:t>
            </a:r>
          </a:p>
          <a:p>
            <a:pPr algn="ctr"/>
            <a:r>
              <a:rPr lang="en-US" sz="3200" dirty="0"/>
              <a:t>BIY Intro to team, partners, &amp; investors</a:t>
            </a:r>
          </a:p>
        </p:txBody>
      </p:sp>
    </p:spTree>
    <p:extLst>
      <p:ext uri="{BB962C8B-B14F-4D97-AF65-F5344CB8AC3E}">
        <p14:creationId xmlns:p14="http://schemas.microsoft.com/office/powerpoint/2010/main" val="3852331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FAFDA-5FF6-AC31-9568-310D144CF9F8}"/>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520F6110-B645-DAC6-E7A8-7CB820DCCC69}"/>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09DD2E91-A0CE-EE7C-DA2A-97AD9F7CBC97}"/>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ACEDEBF6-FA51-4AD4-0BC7-6DBA142848CD}"/>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B96AEC86-91F1-2DDB-BBBC-11228DC97975}"/>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9DC75BDF-98A9-493A-0C0D-E41A87F4B953}"/>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60001D05-7ECE-F852-265F-D3525DD37B9D}"/>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55D1F883-A91C-CAE3-A11C-821239D8F40C}"/>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99D69CB3-7E3D-5970-38E0-0136242B536E}"/>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52D2FD94-0CD6-6375-5F59-E4B8E9FA2867}"/>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24A8E389-1A1C-76FA-DCC8-2599596B2B4A}"/>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6B8A1ED6-BFA9-FFAE-71C1-6B64551A55DA}"/>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3CE77FA0-5827-2C85-352C-461209B72048}"/>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D4C1AC67-0A26-646E-C05E-E653A548BB82}"/>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D8D7C49A-C1C0-F5E8-E6FC-2C78AF49E894}"/>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C039B7F8-334D-FABF-DEF3-06BC0F8CE161}"/>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B7897B78-0EE8-1A42-6005-89B69898EF59}"/>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EFE15AB1-6511-8CA4-F069-EE657C4C2008}"/>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AF53C39C-A06B-56C4-916E-03671236C686}"/>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024901CD-02CD-3AF5-6FED-331F91047E84}"/>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363D6ED8-A079-4449-939F-2F1B0F8DD893}"/>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A36A865B-B0D0-32EB-DB6D-A84E0598BA50}"/>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78A8A726-524A-8DFC-84FA-55961760FF7E}"/>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91EB510F-33C5-A6B0-0B01-221465BE10FC}"/>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D8211ABE-FBCB-0191-0765-0B0927C5E77C}"/>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5" name="TextBox 4">
            <a:extLst>
              <a:ext uri="{FF2B5EF4-FFF2-40B4-BE49-F238E27FC236}">
                <a16:creationId xmlns:a16="http://schemas.microsoft.com/office/drawing/2014/main" id="{ACA34456-5588-8D0C-7F91-5991C2AD2AB8}"/>
              </a:ext>
            </a:extLst>
          </p:cNvPr>
          <p:cNvSpPr txBox="1"/>
          <p:nvPr/>
        </p:nvSpPr>
        <p:spPr>
          <a:xfrm>
            <a:off x="914400" y="762000"/>
            <a:ext cx="7086600" cy="3293209"/>
          </a:xfrm>
          <a:prstGeom prst="rect">
            <a:avLst/>
          </a:prstGeom>
          <a:noFill/>
        </p:spPr>
        <p:txBody>
          <a:bodyPr wrap="square" rtlCol="0">
            <a:spAutoFit/>
          </a:bodyPr>
          <a:lstStyle/>
          <a:p>
            <a:r>
              <a:rPr lang="en-US" sz="3200" b="1" dirty="0"/>
              <a:t>BIY Team Goals</a:t>
            </a:r>
          </a:p>
          <a:p>
            <a:r>
              <a:rPr lang="en-US" sz="1600" dirty="0"/>
              <a:t> </a:t>
            </a:r>
          </a:p>
          <a:p>
            <a:pPr marL="342900" indent="-342900">
              <a:buFont typeface="+mj-lt"/>
              <a:buAutoNum type="arabicPeriod"/>
            </a:pPr>
            <a:r>
              <a:rPr lang="en-US" sz="3200" dirty="0"/>
              <a:t>Great Product</a:t>
            </a:r>
          </a:p>
          <a:p>
            <a:pPr marL="342900" indent="-342900">
              <a:buFont typeface="+mj-lt"/>
              <a:buAutoNum type="arabicPeriod"/>
            </a:pPr>
            <a:endParaRPr lang="en-US" sz="3200" dirty="0"/>
          </a:p>
          <a:p>
            <a:pPr marL="342900" indent="-342900">
              <a:buFont typeface="+mj-lt"/>
              <a:buAutoNum type="arabicPeriod"/>
            </a:pPr>
            <a:r>
              <a:rPr lang="en-US" sz="3200" dirty="0"/>
              <a:t>Inspiring teammates</a:t>
            </a:r>
          </a:p>
          <a:p>
            <a:pPr marL="342900" indent="-342900">
              <a:buFont typeface="+mj-lt"/>
              <a:buAutoNum type="arabicPeriod"/>
            </a:pPr>
            <a:endParaRPr lang="en-US" sz="3200" dirty="0"/>
          </a:p>
          <a:p>
            <a:pPr marL="342900" indent="-342900">
              <a:buFont typeface="+mj-lt"/>
              <a:buAutoNum type="arabicPeriod"/>
            </a:pPr>
            <a:r>
              <a:rPr lang="en-US" sz="3200" dirty="0"/>
              <a:t>Big rewards</a:t>
            </a:r>
          </a:p>
        </p:txBody>
      </p:sp>
      <p:pic>
        <p:nvPicPr>
          <p:cNvPr id="7" name="Picture 6" descr="A group of cartoon birds&#10;&#10;AI-generated content may be incorrect.">
            <a:extLst>
              <a:ext uri="{FF2B5EF4-FFF2-40B4-BE49-F238E27FC236}">
                <a16:creationId xmlns:a16="http://schemas.microsoft.com/office/drawing/2014/main" id="{8E09687C-563B-D569-CB52-CF6B18846F88}"/>
              </a:ext>
            </a:extLst>
          </p:cNvPr>
          <p:cNvPicPr>
            <a:picLocks noChangeAspect="1"/>
          </p:cNvPicPr>
          <p:nvPr/>
        </p:nvPicPr>
        <p:blipFill>
          <a:blip r:embed="rId3"/>
          <a:stretch>
            <a:fillRect/>
          </a:stretch>
        </p:blipFill>
        <p:spPr>
          <a:xfrm>
            <a:off x="2295525" y="4629150"/>
            <a:ext cx="4324350" cy="1457325"/>
          </a:xfrm>
          <a:prstGeom prst="rect">
            <a:avLst/>
          </a:prstGeom>
        </p:spPr>
      </p:pic>
    </p:spTree>
    <p:extLst>
      <p:ext uri="{BB962C8B-B14F-4D97-AF65-F5344CB8AC3E}">
        <p14:creationId xmlns:p14="http://schemas.microsoft.com/office/powerpoint/2010/main" val="232559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43B2-880F-569D-CA0C-5278EFBBC9B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213E96-49A4-67EE-2434-AEEC43B44AF0}"/>
              </a:ext>
            </a:extLst>
          </p:cNvPr>
          <p:cNvSpPr/>
          <p:nvPr/>
        </p:nvSpPr>
        <p:spPr>
          <a:xfrm>
            <a:off x="507266" y="248203"/>
            <a:ext cx="8122184" cy="769441"/>
          </a:xfrm>
          <a:prstGeom prst="rect">
            <a:avLst/>
          </a:prstGeom>
          <a:noFill/>
        </p:spPr>
        <p:txBody>
          <a:bodyPr wrap="square" lIns="91440" tIns="45720" rIns="91440" bIns="45720" anchor="t">
            <a:spAutoFit/>
          </a:bodyPr>
          <a:lstStyle/>
          <a:p>
            <a:pPr algn="ctr"/>
            <a:r>
              <a:rPr lang="en-US" sz="4400" b="1"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Screen time is "digital fire"</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EF95A1AD-E95E-605D-8AC9-D41DB932DAE4}"/>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 name="TextBox 1">
            <a:extLst>
              <a:ext uri="{FF2B5EF4-FFF2-40B4-BE49-F238E27FC236}">
                <a16:creationId xmlns:a16="http://schemas.microsoft.com/office/drawing/2014/main" id="{D55A167B-2A35-CDA4-2D06-AD3B29F3D74E}"/>
              </a:ext>
            </a:extLst>
          </p:cNvPr>
          <p:cNvSpPr txBox="1"/>
          <p:nvPr/>
        </p:nvSpPr>
        <p:spPr>
          <a:xfrm>
            <a:off x="316652" y="3634132"/>
            <a:ext cx="430242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cs typeface="Arial"/>
              </a:rPr>
              <a:t>+++ Pros +++</a:t>
            </a:r>
          </a:p>
          <a:p>
            <a:pPr marL="342900" indent="-342900">
              <a:buFont typeface="Calibri"/>
              <a:buChar char="-"/>
            </a:pPr>
            <a:r>
              <a:rPr lang="en-US" sz="2000" dirty="0">
                <a:cs typeface="Arial"/>
              </a:rPr>
              <a:t>Connections across boarders</a:t>
            </a:r>
          </a:p>
          <a:p>
            <a:pPr marL="342900" indent="-342900">
              <a:buFont typeface="Calibri"/>
              <a:buChar char="-"/>
            </a:pPr>
            <a:r>
              <a:rPr lang="en-US" sz="2000" dirty="0">
                <a:cs typeface="Arial"/>
              </a:rPr>
              <a:t>Unlimited information access, endless learning potential</a:t>
            </a:r>
          </a:p>
          <a:p>
            <a:pPr marL="342900" indent="-342900">
              <a:buFont typeface="Calibri"/>
              <a:buChar char="-"/>
            </a:pPr>
            <a:r>
              <a:rPr lang="en-US" sz="2000" dirty="0">
                <a:cs typeface="Arial"/>
              </a:rPr>
              <a:t>Transformative productivity presents an opportunity to distribute its benefits to a global population quicker than we have ever seen</a:t>
            </a:r>
          </a:p>
          <a:p>
            <a:endParaRPr lang="en-US" sz="2000" dirty="0">
              <a:cs typeface="Arial"/>
            </a:endParaRPr>
          </a:p>
          <a:p>
            <a:endParaRPr lang="en-US" sz="2000" dirty="0">
              <a:cs typeface="Arial"/>
            </a:endParaRPr>
          </a:p>
        </p:txBody>
      </p:sp>
      <p:pic>
        <p:nvPicPr>
          <p:cNvPr id="14" name="Picture 13" descr="Virtual Campfire Stock Illustrations ...">
            <a:extLst>
              <a:ext uri="{FF2B5EF4-FFF2-40B4-BE49-F238E27FC236}">
                <a16:creationId xmlns:a16="http://schemas.microsoft.com/office/drawing/2014/main" id="{8A6495CE-3639-4FD1-3770-7950D54E5100}"/>
              </a:ext>
            </a:extLst>
          </p:cNvPr>
          <p:cNvPicPr>
            <a:picLocks noChangeAspect="1"/>
          </p:cNvPicPr>
          <p:nvPr/>
        </p:nvPicPr>
        <p:blipFill>
          <a:blip r:embed="rId2"/>
          <a:stretch>
            <a:fillRect/>
          </a:stretch>
        </p:blipFill>
        <p:spPr>
          <a:xfrm>
            <a:off x="4843309" y="1232719"/>
            <a:ext cx="4015555" cy="2194129"/>
          </a:xfrm>
          <a:prstGeom prst="rect">
            <a:avLst/>
          </a:prstGeom>
        </p:spPr>
      </p:pic>
      <p:sp>
        <p:nvSpPr>
          <p:cNvPr id="24" name="TextBox 23">
            <a:extLst>
              <a:ext uri="{FF2B5EF4-FFF2-40B4-BE49-F238E27FC236}">
                <a16:creationId xmlns:a16="http://schemas.microsoft.com/office/drawing/2014/main" id="{ECF78190-EAF3-EA11-D42F-CB674E98B194}"/>
              </a:ext>
            </a:extLst>
          </p:cNvPr>
          <p:cNvSpPr txBox="1"/>
          <p:nvPr/>
        </p:nvSpPr>
        <p:spPr>
          <a:xfrm>
            <a:off x="637081" y="382249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6" name="TextBox 25">
            <a:extLst>
              <a:ext uri="{FF2B5EF4-FFF2-40B4-BE49-F238E27FC236}">
                <a16:creationId xmlns:a16="http://schemas.microsoft.com/office/drawing/2014/main" id="{B22587AC-FF74-EEB3-D71D-AF1C9B39C50A}"/>
              </a:ext>
            </a:extLst>
          </p:cNvPr>
          <p:cNvSpPr txBox="1"/>
          <p:nvPr/>
        </p:nvSpPr>
        <p:spPr>
          <a:xfrm>
            <a:off x="316651" y="1235705"/>
            <a:ext cx="452727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latin typeface="Aptos"/>
                <a:ea typeface="Arial"/>
                <a:cs typeface="Arial"/>
              </a:rPr>
              <a:t>Screen time,</a:t>
            </a:r>
            <a:r>
              <a:rPr lang="en-US" sz="2000" dirty="0">
                <a:cs typeface="Arial"/>
              </a:rPr>
              <a:t> a "digital fire", fundamentally changes the way humans create and connect.</a:t>
            </a:r>
          </a:p>
          <a:p>
            <a:endParaRPr lang="en-US" sz="2000" dirty="0">
              <a:cs typeface="Arial"/>
            </a:endParaRPr>
          </a:p>
          <a:p>
            <a:r>
              <a:rPr lang="en-US" sz="2000" dirty="0">
                <a:cs typeface="Arial"/>
              </a:rPr>
              <a:t>Our species will experience long-term evolutional adaptions based on how we engage with this technology.</a:t>
            </a:r>
          </a:p>
          <a:p>
            <a:endParaRPr lang="en-US" sz="2000" dirty="0">
              <a:cs typeface="Arial"/>
            </a:endParaRPr>
          </a:p>
          <a:p>
            <a:endParaRPr lang="en-US" sz="2000" dirty="0">
              <a:cs typeface="Arial"/>
            </a:endParaRPr>
          </a:p>
        </p:txBody>
      </p:sp>
      <p:sp>
        <p:nvSpPr>
          <p:cNvPr id="27" name="TextBox 26">
            <a:extLst>
              <a:ext uri="{FF2B5EF4-FFF2-40B4-BE49-F238E27FC236}">
                <a16:creationId xmlns:a16="http://schemas.microsoft.com/office/drawing/2014/main" id="{B07DBB0F-EEE1-2E91-7A28-9352F5E6658A}"/>
              </a:ext>
            </a:extLst>
          </p:cNvPr>
          <p:cNvSpPr txBox="1"/>
          <p:nvPr/>
        </p:nvSpPr>
        <p:spPr>
          <a:xfrm>
            <a:off x="4570110" y="3634131"/>
            <a:ext cx="452727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cs typeface="Arial"/>
              </a:rPr>
              <a:t>--- Cons ---</a:t>
            </a:r>
          </a:p>
          <a:p>
            <a:pPr marL="342900" indent="-342900">
              <a:buFont typeface="Calibri"/>
              <a:buChar char="-"/>
            </a:pPr>
            <a:r>
              <a:rPr lang="en-US" sz="2000" dirty="0">
                <a:cs typeface="Arial"/>
              </a:rPr>
              <a:t>Effect on cognitive development, compared to fire, may not be positive for individual intelligence.</a:t>
            </a:r>
            <a:endParaRPr lang="en-US"/>
          </a:p>
          <a:p>
            <a:pPr marL="342900" indent="-342900">
              <a:buFont typeface="Calibri"/>
              <a:buChar char="-"/>
            </a:pPr>
            <a:r>
              <a:rPr lang="en-US" sz="2000" dirty="0">
                <a:cs typeface="Arial"/>
              </a:rPr>
              <a:t>Can lead to over-isolation, social anxiety, and a loss of face-face community values. </a:t>
            </a:r>
          </a:p>
          <a:p>
            <a:pPr marL="342900" indent="-342900">
              <a:buFont typeface="Calibri"/>
              <a:buChar char="-"/>
            </a:pPr>
            <a:r>
              <a:rPr lang="en-US" sz="2000" dirty="0">
                <a:cs typeface="Arial"/>
              </a:rPr>
              <a:t>Digital addiction can spread like wildfire </a:t>
            </a:r>
          </a:p>
          <a:p>
            <a:endParaRPr lang="en-US" sz="2000" dirty="0">
              <a:cs typeface="Arial"/>
            </a:endParaRPr>
          </a:p>
          <a:p>
            <a:endParaRPr lang="en-US" sz="2000" dirty="0">
              <a:cs typeface="Arial"/>
            </a:endParaRPr>
          </a:p>
        </p:txBody>
      </p:sp>
    </p:spTree>
    <p:extLst>
      <p:ext uri="{BB962C8B-B14F-4D97-AF65-F5344CB8AC3E}">
        <p14:creationId xmlns:p14="http://schemas.microsoft.com/office/powerpoint/2010/main" val="22782394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8A2EB-B93D-8F15-B5B8-B71411F8EDC5}"/>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89F4E968-D524-D568-7F21-D7952D3E1125}"/>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68A8F33F-FD49-0CA4-2D9C-7E4C04E0E247}"/>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CCBE6C93-E503-0AFF-53AD-FCDBE58BA68E}"/>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7B62B325-54A9-275B-03A9-6F928911F002}"/>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57EB2E3C-5FE7-24EA-AD5B-5F392BFE0592}"/>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F7C859EE-C52B-FA84-55AF-FE37CB8E73A1}"/>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DCCBA45A-B157-79E7-9C3D-FD12D89B643C}"/>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CD74B0E3-FD03-9808-2278-007A87A6C151}"/>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9F7E8C19-1DBD-7D96-D739-35775365E1CA}"/>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D98133EC-EA16-AA9C-8C63-3325AFB5571B}"/>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8226B55E-6BFD-6367-0C51-B938DE5B7CCF}"/>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A9277C07-29E2-BDCB-04DD-72D4CCC46F8F}"/>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B271FBB6-4D6F-E97A-52D4-A183244AA22D}"/>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D181D3E6-C53C-D45E-0F03-2DD4AD690A0E}"/>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DDDA8129-2044-AFD6-CD6C-244F344C8CE2}"/>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4F7C926E-5DAC-AA6E-B6B7-DF1C64413C6E}"/>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D728EFC9-A003-B402-23C2-9C2D1D8C4322}"/>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70A950AF-D9A5-D223-CB94-8220C467CA90}"/>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FFF14DB6-0BCC-8E82-9534-C3282854094D}"/>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14A894CF-263A-6C11-085D-7D057C33EABD}"/>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744DA890-CF4D-0C75-BDE3-9F1CD3BED818}"/>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C503E7C4-34C2-3108-2D90-6CA67E0C894C}"/>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AEB64D10-1B0C-32B7-E882-380D9AEED7E5}"/>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29D82BDB-40E0-8961-DA6E-96C3D9AE8D3D}"/>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2" name="TextBox 1">
            <a:extLst>
              <a:ext uri="{FF2B5EF4-FFF2-40B4-BE49-F238E27FC236}">
                <a16:creationId xmlns:a16="http://schemas.microsoft.com/office/drawing/2014/main" id="{C870816E-67E7-26B3-A3A9-106BC9FB2D83}"/>
              </a:ext>
            </a:extLst>
          </p:cNvPr>
          <p:cNvSpPr txBox="1"/>
          <p:nvPr/>
        </p:nvSpPr>
        <p:spPr>
          <a:xfrm>
            <a:off x="914400" y="381000"/>
            <a:ext cx="7315200" cy="5755422"/>
          </a:xfrm>
          <a:prstGeom prst="rect">
            <a:avLst/>
          </a:prstGeom>
          <a:noFill/>
        </p:spPr>
        <p:txBody>
          <a:bodyPr wrap="square" rtlCol="0">
            <a:spAutoFit/>
          </a:bodyPr>
          <a:lstStyle/>
          <a:p>
            <a:r>
              <a:rPr lang="en-US" sz="3200" b="1" dirty="0"/>
              <a:t>BIY Core Values:</a:t>
            </a:r>
          </a:p>
          <a:p>
            <a:r>
              <a:rPr lang="en-US" sz="1600" dirty="0"/>
              <a:t> </a:t>
            </a:r>
          </a:p>
          <a:p>
            <a:pPr marL="342900" indent="-342900">
              <a:buFont typeface="+mj-lt"/>
              <a:buAutoNum type="arabicPeriod"/>
            </a:pPr>
            <a:r>
              <a:rPr lang="en-US" sz="3200" dirty="0"/>
              <a:t>Playful</a:t>
            </a:r>
          </a:p>
          <a:p>
            <a:pPr marL="342900" indent="-342900">
              <a:buFont typeface="+mj-lt"/>
              <a:buAutoNum type="arabicPeriod"/>
            </a:pPr>
            <a:endParaRPr lang="en-US" sz="3200" dirty="0"/>
          </a:p>
          <a:p>
            <a:pPr marL="342900" indent="-342900">
              <a:buFont typeface="+mj-lt"/>
              <a:buAutoNum type="arabicPeriod"/>
            </a:pPr>
            <a:r>
              <a:rPr lang="en-US" sz="3200" dirty="0"/>
              <a:t>Creative vs. scientific</a:t>
            </a:r>
          </a:p>
          <a:p>
            <a:pPr marL="342900" indent="-342900">
              <a:buFont typeface="+mj-lt"/>
              <a:buAutoNum type="arabicPeriod"/>
            </a:pPr>
            <a:endParaRPr lang="en-US" sz="3200" dirty="0"/>
          </a:p>
          <a:p>
            <a:pPr marL="342900" indent="-342900">
              <a:buFont typeface="+mj-lt"/>
              <a:buAutoNum type="arabicPeriod"/>
            </a:pPr>
            <a:r>
              <a:rPr lang="en-US" sz="3200" dirty="0"/>
              <a:t>Quality</a:t>
            </a:r>
          </a:p>
          <a:p>
            <a:pPr marL="342900" indent="-342900">
              <a:buFont typeface="+mj-lt"/>
              <a:buAutoNum type="arabicPeriod"/>
            </a:pPr>
            <a:endParaRPr lang="en-US" sz="3200" dirty="0"/>
          </a:p>
          <a:p>
            <a:pPr marL="342900" indent="-342900">
              <a:buFont typeface="+mj-lt"/>
              <a:buAutoNum type="arabicPeriod"/>
            </a:pPr>
            <a:r>
              <a:rPr lang="en-US" sz="3200" dirty="0"/>
              <a:t>Respect</a:t>
            </a:r>
          </a:p>
          <a:p>
            <a:pPr marL="342900" indent="-342900">
              <a:buFont typeface="+mj-lt"/>
              <a:buAutoNum type="arabicPeriod"/>
            </a:pPr>
            <a:endParaRPr lang="en-US" sz="3200" dirty="0"/>
          </a:p>
          <a:p>
            <a:pPr marL="342900" indent="-342900">
              <a:buFont typeface="+mj-lt"/>
              <a:buAutoNum type="arabicPeriod"/>
            </a:pPr>
            <a:r>
              <a:rPr lang="en-US" sz="3200" dirty="0"/>
              <a:t>Entrepreneurial</a:t>
            </a:r>
          </a:p>
          <a:p>
            <a:pPr marL="342900" indent="-342900">
              <a:buFont typeface="+mj-lt"/>
              <a:buAutoNum type="arabicPeriod"/>
            </a:pPr>
            <a:endParaRPr lang="en-US" sz="3200" dirty="0"/>
          </a:p>
        </p:txBody>
      </p:sp>
      <p:pic>
        <p:nvPicPr>
          <p:cNvPr id="4" name="Picture 3" descr="A cartoon of a house&#10;&#10;AI-generated content may be incorrect.">
            <a:extLst>
              <a:ext uri="{FF2B5EF4-FFF2-40B4-BE49-F238E27FC236}">
                <a16:creationId xmlns:a16="http://schemas.microsoft.com/office/drawing/2014/main" id="{977DD08E-BD1D-4639-E6B0-952F295EAD75}"/>
              </a:ext>
            </a:extLst>
          </p:cNvPr>
          <p:cNvPicPr>
            <a:picLocks noChangeAspect="1"/>
          </p:cNvPicPr>
          <p:nvPr/>
        </p:nvPicPr>
        <p:blipFill>
          <a:blip r:embed="rId3"/>
          <a:stretch>
            <a:fillRect/>
          </a:stretch>
        </p:blipFill>
        <p:spPr>
          <a:xfrm>
            <a:off x="5993154" y="2500066"/>
            <a:ext cx="2400300" cy="3325948"/>
          </a:xfrm>
          <a:prstGeom prst="rect">
            <a:avLst/>
          </a:prstGeom>
        </p:spPr>
      </p:pic>
    </p:spTree>
    <p:extLst>
      <p:ext uri="{BB962C8B-B14F-4D97-AF65-F5344CB8AC3E}">
        <p14:creationId xmlns:p14="http://schemas.microsoft.com/office/powerpoint/2010/main" val="2287381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06E6F-1806-5816-BFC2-895FC8EB4CFB}"/>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EFCDBA00-3FE3-5867-4300-5EC6BCA08725}"/>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65646F21-2EEE-0D2D-0B86-2C0FA2F10FDA}"/>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D7A102E6-2419-78BB-0EF0-BD02EA0FF5EE}"/>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6249D883-DE31-81FE-39B6-B090B21E8470}"/>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DE8AC5EB-FCF8-70DB-55E2-915DA6F84BC9}"/>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88DA28D8-01A3-1214-7852-8787861A78B6}"/>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9EB4AD29-61F3-076E-F13C-00986C694D24}"/>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441B2FD4-B458-E76E-A1DF-78BE68C77E3E}"/>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8B02A618-472C-39CF-5093-1652AAA61963}"/>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593CF810-8285-6269-A993-19562595DAED}"/>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B6DECECC-B4BC-4035-6BE6-370EA3257821}"/>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465D650D-FB60-8085-C7F0-3F76A07296B3}"/>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A9B25B8F-5197-EC2A-D636-C49188A45DB8}"/>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9B0B795B-8F86-F560-0B6D-91C5A322DBAE}"/>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51EA1ABF-7CA2-B912-9DCD-B97EDDB2ECC2}"/>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EB772BF1-93C5-610E-60F8-9A379CC78562}"/>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40A05AAC-9C74-6DE0-0FCB-4A69C82E4C54}"/>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1CF9D3A9-B5B3-9477-CAC4-74AAA6F19698}"/>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15B8BEA5-52EF-B5B2-F6CE-73F6DADDDA4E}"/>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1641C9CF-663C-8215-F7BE-B0B2AAF4C205}"/>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F8C02B00-44D6-6B4F-A5F5-E4C505389A13}"/>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56B8B590-7654-AE54-D02A-CA635565726F}"/>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CC4EBF15-1E2F-E7D2-943E-0916E9AB3605}"/>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1ABA9C19-C469-8131-DC12-8894261175B9}"/>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6" name="TextBox 5">
            <a:extLst>
              <a:ext uri="{FF2B5EF4-FFF2-40B4-BE49-F238E27FC236}">
                <a16:creationId xmlns:a16="http://schemas.microsoft.com/office/drawing/2014/main" id="{911FD2A4-C6F0-0CA6-3CE6-C2094066D9FC}"/>
              </a:ext>
            </a:extLst>
          </p:cNvPr>
          <p:cNvSpPr txBox="1"/>
          <p:nvPr/>
        </p:nvSpPr>
        <p:spPr>
          <a:xfrm>
            <a:off x="914400" y="381000"/>
            <a:ext cx="7848600" cy="5047536"/>
          </a:xfrm>
          <a:prstGeom prst="rect">
            <a:avLst/>
          </a:prstGeom>
          <a:noFill/>
        </p:spPr>
        <p:txBody>
          <a:bodyPr wrap="square" rtlCol="0">
            <a:spAutoFit/>
          </a:bodyPr>
          <a:lstStyle/>
          <a:p>
            <a:r>
              <a:rPr lang="en-US" sz="3200" b="1" dirty="0"/>
              <a:t>BIY Product Mission</a:t>
            </a:r>
          </a:p>
          <a:p>
            <a:r>
              <a:rPr lang="en-US" sz="1600" dirty="0"/>
              <a:t> </a:t>
            </a:r>
          </a:p>
          <a:p>
            <a:pPr marL="342900" indent="-342900">
              <a:buFont typeface="+mj-lt"/>
              <a:buAutoNum type="arabicPeriod"/>
            </a:pPr>
            <a:r>
              <a:rPr lang="en-US" sz="3200" dirty="0"/>
              <a:t>Use technology wisely.</a:t>
            </a:r>
          </a:p>
          <a:p>
            <a:pPr marL="342900" indent="-342900">
              <a:buFont typeface="+mj-lt"/>
              <a:buAutoNum type="arabicPeriod"/>
            </a:pPr>
            <a:endParaRPr lang="en-US" sz="3200" dirty="0"/>
          </a:p>
          <a:p>
            <a:pPr marL="342900" indent="-342900">
              <a:buFont typeface="+mj-lt"/>
              <a:buAutoNum type="arabicPeriod"/>
            </a:pPr>
            <a:r>
              <a:rPr lang="en-US" sz="3200" dirty="0"/>
              <a:t>Think like an artist.  Build like an engineer</a:t>
            </a:r>
          </a:p>
          <a:p>
            <a:pPr marL="342900" indent="-342900">
              <a:buFont typeface="+mj-lt"/>
              <a:buAutoNum type="arabicPeriod"/>
            </a:pPr>
            <a:endParaRPr lang="en-US" sz="3200" dirty="0"/>
          </a:p>
          <a:p>
            <a:pPr marL="342900" indent="-342900">
              <a:buFont typeface="+mj-lt"/>
              <a:buAutoNum type="arabicPeriod"/>
            </a:pPr>
            <a:r>
              <a:rPr lang="en-US" sz="3200" dirty="0"/>
              <a:t>Global laboratory.</a:t>
            </a:r>
          </a:p>
          <a:p>
            <a:pPr marL="342900" indent="-342900">
              <a:buFont typeface="+mj-lt"/>
              <a:buAutoNum type="arabicPeriod"/>
            </a:pPr>
            <a:endParaRPr lang="en-US" sz="3200" dirty="0"/>
          </a:p>
          <a:p>
            <a:pPr marL="342900" indent="-342900">
              <a:buFont typeface="+mj-lt"/>
              <a:buAutoNum type="arabicPeriod"/>
            </a:pPr>
            <a:r>
              <a:rPr lang="en-US" sz="3200" dirty="0"/>
              <a:t>Reduce cost AND </a:t>
            </a:r>
          </a:p>
          <a:p>
            <a:r>
              <a:rPr lang="en-US" sz="3200" dirty="0"/>
              <a:t>    increase the value.</a:t>
            </a:r>
          </a:p>
          <a:p>
            <a:endParaRPr lang="en-US" dirty="0"/>
          </a:p>
        </p:txBody>
      </p:sp>
      <p:pic>
        <p:nvPicPr>
          <p:cNvPr id="8" name="Picture 7" descr="A yellow toy with a hat and fur on it&#10;&#10;AI-generated content may be incorrect.">
            <a:extLst>
              <a:ext uri="{FF2B5EF4-FFF2-40B4-BE49-F238E27FC236}">
                <a16:creationId xmlns:a16="http://schemas.microsoft.com/office/drawing/2014/main" id="{08D560CF-A19A-51F3-1CB9-0C8271877418}"/>
              </a:ext>
            </a:extLst>
          </p:cNvPr>
          <p:cNvPicPr>
            <a:picLocks noChangeAspect="1"/>
          </p:cNvPicPr>
          <p:nvPr/>
        </p:nvPicPr>
        <p:blipFill>
          <a:blip r:embed="rId3"/>
          <a:stretch>
            <a:fillRect/>
          </a:stretch>
        </p:blipFill>
        <p:spPr>
          <a:xfrm>
            <a:off x="6076270" y="2971720"/>
            <a:ext cx="2381250" cy="3429000"/>
          </a:xfrm>
          <a:prstGeom prst="rect">
            <a:avLst/>
          </a:prstGeom>
        </p:spPr>
      </p:pic>
    </p:spTree>
    <p:extLst>
      <p:ext uri="{BB962C8B-B14F-4D97-AF65-F5344CB8AC3E}">
        <p14:creationId xmlns:p14="http://schemas.microsoft.com/office/powerpoint/2010/main" val="3716479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9A387-2F26-069B-888F-CFF925A2D93B}"/>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D8B06C49-6CEE-7889-4BA7-9AADDF156B7E}"/>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541377AA-4816-0040-825B-BDE4B23DEF79}"/>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9E908F44-8B7B-0ABD-5CD9-E2CB6FAE7911}"/>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C682ADD3-FCB5-D378-4D89-B2ACB8FEF502}"/>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B8D6241C-B1A1-2457-59F8-9101128A5E06}"/>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21A30A30-02E4-8CD5-7600-F25F0F1AD7B2}"/>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5849A90A-E867-3C97-1BA7-F9BA40615AFF}"/>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79C8BEAE-E9CC-787D-84ED-85FC7F461E6A}"/>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E36B0CCF-C9C2-2FE1-FB81-8E319D0E7001}"/>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9D73C29E-D5E8-9E06-D4EA-87BC9D844F36}"/>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48B02681-E584-1793-3627-42DEB39AF880}"/>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7F34A712-6B5C-8813-B12F-5A72F69BA4E1}"/>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B936E948-63A4-F01C-C330-DC5AAEF02F51}"/>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2DC4C4B2-E3E3-C493-331E-C429D3F50829}"/>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6FE166BB-4AE3-1644-B334-C0218471A681}"/>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60FBE689-23F3-FAEE-0AC9-F622FCEB738E}"/>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63B5240C-23C1-9AF3-BA55-788817AA9AC7}"/>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64BD61BE-1E1E-B2F7-A01F-FF9CC8F5C88B}"/>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064ACD2D-D09B-4E70-A252-71CDB589255A}"/>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99859563-FFA4-86AB-01F8-E79E02528CB9}"/>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CB40E0D1-3BAF-3C04-7CB7-FE8A34ADE1D5}"/>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658AC566-D6DD-945A-B90A-568499911372}"/>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7900E564-40F5-E7FE-D4C3-78BAB76ED099}"/>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1362DAB1-2CAC-FF9B-9839-6B8F770BE506}"/>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2" name="TextBox 1">
            <a:extLst>
              <a:ext uri="{FF2B5EF4-FFF2-40B4-BE49-F238E27FC236}">
                <a16:creationId xmlns:a16="http://schemas.microsoft.com/office/drawing/2014/main" id="{A3189ECE-CB94-13F5-D2DA-B89A48CBAADC}"/>
              </a:ext>
            </a:extLst>
          </p:cNvPr>
          <p:cNvSpPr txBox="1"/>
          <p:nvPr/>
        </p:nvSpPr>
        <p:spPr>
          <a:xfrm>
            <a:off x="914400" y="381000"/>
            <a:ext cx="7086600" cy="4770537"/>
          </a:xfrm>
          <a:prstGeom prst="rect">
            <a:avLst/>
          </a:prstGeom>
          <a:noFill/>
        </p:spPr>
        <p:txBody>
          <a:bodyPr wrap="square" rtlCol="0">
            <a:spAutoFit/>
          </a:bodyPr>
          <a:lstStyle/>
          <a:p>
            <a:r>
              <a:rPr lang="en-US" sz="3200" b="1" dirty="0"/>
              <a:t>BIY Product Strategy:</a:t>
            </a:r>
          </a:p>
          <a:p>
            <a:r>
              <a:rPr lang="en-US" sz="1600" dirty="0"/>
              <a:t> </a:t>
            </a:r>
          </a:p>
          <a:p>
            <a:pPr marL="342900" indent="-342900">
              <a:buFont typeface="+mj-lt"/>
              <a:buAutoNum type="arabicPeriod"/>
            </a:pPr>
            <a:r>
              <a:rPr lang="en-US" sz="3200" dirty="0"/>
              <a:t> Target audience: kids ages 8-18</a:t>
            </a:r>
          </a:p>
          <a:p>
            <a:pPr marL="800100" lvl="1" indent="-342900">
              <a:buFont typeface="+mj-lt"/>
              <a:buAutoNum type="alphaLcPeriod"/>
            </a:pPr>
            <a:r>
              <a:rPr lang="en-US" sz="3200" dirty="0"/>
              <a:t>$400/yr membership</a:t>
            </a:r>
          </a:p>
          <a:p>
            <a:pPr marL="800100" lvl="1" indent="-342900">
              <a:buFont typeface="+mj-lt"/>
              <a:buAutoNum type="alphaLcPeriod"/>
            </a:pPr>
            <a:r>
              <a:rPr lang="en-US" sz="3200" dirty="0"/>
              <a:t>$2500/yr internship</a:t>
            </a:r>
          </a:p>
          <a:p>
            <a:pPr marL="800100" lvl="1" indent="-342900">
              <a:buFont typeface="+mj-lt"/>
              <a:buAutoNum type="alphaLcPeriod"/>
            </a:pPr>
            <a:endParaRPr lang="en-US" sz="3200" dirty="0"/>
          </a:p>
          <a:p>
            <a:pPr marL="342900" indent="-342900">
              <a:buFont typeface="+mj-lt"/>
              <a:buAutoNum type="arabicPeriod"/>
            </a:pPr>
            <a:r>
              <a:rPr lang="en-US" sz="3200" dirty="0"/>
              <a:t> Gamify everything! </a:t>
            </a:r>
          </a:p>
          <a:p>
            <a:pPr marL="342900" indent="-342900">
              <a:buFont typeface="+mj-lt"/>
              <a:buAutoNum type="arabicPeriod"/>
            </a:pPr>
            <a:endParaRPr lang="en-US" sz="3200" dirty="0"/>
          </a:p>
          <a:p>
            <a:pPr marL="342900" indent="-342900">
              <a:buFont typeface="+mj-lt"/>
              <a:buAutoNum type="arabicPeriod"/>
            </a:pPr>
            <a:r>
              <a:rPr lang="en-US" sz="3200" dirty="0"/>
              <a:t> A-</a:t>
            </a:r>
            <a:r>
              <a:rPr lang="en-US" sz="3200" dirty="0" err="1"/>
              <a:t>sTEm</a:t>
            </a:r>
            <a:endParaRPr lang="en-US" sz="3200" dirty="0"/>
          </a:p>
          <a:p>
            <a:endParaRPr lang="en-US" sz="3200" dirty="0"/>
          </a:p>
        </p:txBody>
      </p:sp>
      <p:pic>
        <p:nvPicPr>
          <p:cNvPr id="3" name="Picture 2">
            <a:extLst>
              <a:ext uri="{FF2B5EF4-FFF2-40B4-BE49-F238E27FC236}">
                <a16:creationId xmlns:a16="http://schemas.microsoft.com/office/drawing/2014/main" id="{46F2BE08-1617-5EFE-24E9-452C75EE6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731418"/>
            <a:ext cx="5257800" cy="2957513"/>
          </a:xfrm>
          <a:prstGeom prst="rect">
            <a:avLst/>
          </a:prstGeom>
        </p:spPr>
      </p:pic>
    </p:spTree>
    <p:extLst>
      <p:ext uri="{BB962C8B-B14F-4D97-AF65-F5344CB8AC3E}">
        <p14:creationId xmlns:p14="http://schemas.microsoft.com/office/powerpoint/2010/main" val="2145447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B291F-6AB4-7B8E-BC04-F2ED7478BEF9}"/>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2BB35B6C-925A-7100-79A9-357F1DA860B7}"/>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0D9668C5-C3FC-043E-A3A0-D69CB755F728}"/>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75A8090F-09C5-4A34-3C5D-A9041FF4DF2E}"/>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735ADC66-C118-DF6A-3C95-F5A1FFD7755E}"/>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3DEBC55A-DFE8-1013-DB23-0D53EE3B5235}"/>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90B7F2AF-9718-D93E-5672-CDA813C510E2}"/>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64983B8C-CEB7-1B35-5D34-6D3A70485A15}"/>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8B6E3498-29AA-B72D-9C5D-2CFC011C25FE}"/>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D226822C-3D6F-A870-09EA-FA904FD7D0DB}"/>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D2C92313-E510-6458-D3EA-BF18FE8285CA}"/>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8632D7E8-6B9A-8FE4-5126-14EDE5253E41}"/>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824BC529-C9D5-355C-CE6A-7A231CFC895B}"/>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EB2F933D-AD26-0018-4AAB-DC2C813F46ED}"/>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1CA425CB-2CBC-7353-7739-98145BECAC35}"/>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B33042C4-A882-332E-D231-E18AEF485845}"/>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BB2A1555-8B13-88E2-A241-39009E0740AF}"/>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BB17C46F-D52D-88B7-894A-CF24F12B356C}"/>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6B42522C-130D-642F-67C3-CFB4D5D99CDD}"/>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A0D30CEA-86F1-7382-F70C-BD994D988A97}"/>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EA66AF76-7305-7AA7-90DA-862764D258FC}"/>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38D384C8-5065-7204-87A0-CDE541E6E2E5}"/>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BDC23DA2-FF2B-6B29-F18D-299122F31351}"/>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EB03FDB2-1109-7458-DC83-3DECBC2E4093}"/>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082B2FF9-8002-BF85-D573-3CA9BC5B8C87}"/>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2" name="TextBox 1">
            <a:extLst>
              <a:ext uri="{FF2B5EF4-FFF2-40B4-BE49-F238E27FC236}">
                <a16:creationId xmlns:a16="http://schemas.microsoft.com/office/drawing/2014/main" id="{EFF9FDC3-A278-0723-D15E-ED56524E050A}"/>
              </a:ext>
            </a:extLst>
          </p:cNvPr>
          <p:cNvSpPr txBox="1"/>
          <p:nvPr/>
        </p:nvSpPr>
        <p:spPr>
          <a:xfrm>
            <a:off x="914400" y="381000"/>
            <a:ext cx="7086600" cy="3293209"/>
          </a:xfrm>
          <a:prstGeom prst="rect">
            <a:avLst/>
          </a:prstGeom>
          <a:noFill/>
        </p:spPr>
        <p:txBody>
          <a:bodyPr wrap="square" rtlCol="0">
            <a:spAutoFit/>
          </a:bodyPr>
          <a:lstStyle/>
          <a:p>
            <a:r>
              <a:rPr lang="en-US" sz="3200" b="1" dirty="0"/>
              <a:t>BIY Product Strategy:</a:t>
            </a:r>
          </a:p>
          <a:p>
            <a:r>
              <a:rPr lang="en-US" sz="1600" dirty="0"/>
              <a:t> </a:t>
            </a:r>
          </a:p>
          <a:p>
            <a:pPr marL="514350" indent="-514350">
              <a:buFont typeface="+mj-lt"/>
              <a:buAutoNum type="arabicPeriod" startAt="4"/>
            </a:pPr>
            <a:r>
              <a:rPr lang="en-US" sz="3200" dirty="0"/>
              <a:t>Thirty 8-week projects</a:t>
            </a:r>
          </a:p>
          <a:p>
            <a:pPr marL="514350" indent="-514350">
              <a:buFont typeface="+mj-lt"/>
              <a:buAutoNum type="arabicPeriod" startAt="4"/>
            </a:pPr>
            <a:endParaRPr lang="en-US" sz="3200" dirty="0"/>
          </a:p>
          <a:p>
            <a:pPr marL="514350" indent="-514350">
              <a:buFont typeface="+mj-lt"/>
              <a:buAutoNum type="arabicPeriod" startAt="4"/>
            </a:pPr>
            <a:r>
              <a:rPr lang="en-US" sz="3200" dirty="0"/>
              <a:t>Build-It-Blocks</a:t>
            </a:r>
          </a:p>
          <a:p>
            <a:pPr marL="514350" indent="-514350">
              <a:buFont typeface="+mj-lt"/>
              <a:buAutoNum type="arabicPeriod" startAt="4"/>
            </a:pPr>
            <a:endParaRPr lang="en-US" sz="3200" dirty="0"/>
          </a:p>
          <a:p>
            <a:pPr marL="514350" indent="-514350">
              <a:buFont typeface="+mj-lt"/>
              <a:buAutoNum type="arabicPeriod" startAt="4"/>
            </a:pPr>
            <a:r>
              <a:rPr lang="en-US" sz="3200" dirty="0"/>
              <a:t>Invention Universe</a:t>
            </a:r>
          </a:p>
        </p:txBody>
      </p:sp>
      <p:pic>
        <p:nvPicPr>
          <p:cNvPr id="3" name="Picture 2">
            <a:extLst>
              <a:ext uri="{FF2B5EF4-FFF2-40B4-BE49-F238E27FC236}">
                <a16:creationId xmlns:a16="http://schemas.microsoft.com/office/drawing/2014/main" id="{3D6C7547-21DE-ABA7-991C-033D57807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731418"/>
            <a:ext cx="5257800" cy="2957513"/>
          </a:xfrm>
          <a:prstGeom prst="rect">
            <a:avLst/>
          </a:prstGeom>
        </p:spPr>
      </p:pic>
    </p:spTree>
    <p:extLst>
      <p:ext uri="{BB962C8B-B14F-4D97-AF65-F5344CB8AC3E}">
        <p14:creationId xmlns:p14="http://schemas.microsoft.com/office/powerpoint/2010/main" val="2889949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09E5-4ADA-96E2-4A4E-E7A18183B3D3}"/>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6E8429D0-B7A6-509C-CAB4-8F2BD6B2C572}"/>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4D947A22-BEB1-A9F1-B306-B50A0A802F67}"/>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946E1E47-99C8-A7A1-C461-69FB2A679FEF}"/>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6C1C2961-AFC6-D8F8-043A-D080D3CE5373}"/>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47B8CD4E-231A-78C7-4E6B-333B3BC3A9C2}"/>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59241BB0-F217-5DFA-2B0F-A65A1BE85867}"/>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1D8F495C-F106-4415-3873-F99045456114}"/>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FD2D7A32-CD93-2C35-C046-BECC5C4878EB}"/>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264BAB55-C7AE-02D2-028B-F9440192036F}"/>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FDDD7A69-8C0E-8031-54B0-85924985EB08}"/>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881E77D8-4E34-72F3-73BC-9FB13C3EA797}"/>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A14633FB-3415-C96F-6902-56F243713A4E}"/>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702250DB-6C20-2735-BAD4-9B9E673A9A66}"/>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943134A6-E28E-5F19-1D8A-66CC1789660C}"/>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72F82B8E-B8B1-7B2C-9622-B044EA4FE166}"/>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10F68FB8-804F-2ED9-A476-CCC350C8758F}"/>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008DFA85-2B43-9305-89C1-781DC9B9B9D2}"/>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08F5B72A-4404-BCE8-E151-010CCDE54891}"/>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D80ADF62-3227-8DDE-35D0-ECEF0623E1DD}"/>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937E6579-C1A2-261B-558F-DF3C6382766C}"/>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3F4D7C62-CEA4-F59B-9651-03C384CEC4C3}"/>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AF37C425-7C99-F40D-4E9D-6DB276662DB4}"/>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D4CA80B7-3C42-6F67-8201-2C02ADB3805A}"/>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19FF2A5E-A210-01F6-847E-FD3AC26D7099}"/>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3" name="TextBox 2">
            <a:extLst>
              <a:ext uri="{FF2B5EF4-FFF2-40B4-BE49-F238E27FC236}">
                <a16:creationId xmlns:a16="http://schemas.microsoft.com/office/drawing/2014/main" id="{582B14B1-6299-AA21-27EB-D1215E75D57D}"/>
              </a:ext>
            </a:extLst>
          </p:cNvPr>
          <p:cNvSpPr txBox="1"/>
          <p:nvPr/>
        </p:nvSpPr>
        <p:spPr>
          <a:xfrm>
            <a:off x="914400" y="381000"/>
            <a:ext cx="7086600" cy="5755422"/>
          </a:xfrm>
          <a:prstGeom prst="rect">
            <a:avLst/>
          </a:prstGeom>
          <a:noFill/>
        </p:spPr>
        <p:txBody>
          <a:bodyPr wrap="square" rtlCol="0">
            <a:spAutoFit/>
          </a:bodyPr>
          <a:lstStyle/>
          <a:p>
            <a:r>
              <a:rPr lang="en-US" sz="3200" b="1" dirty="0"/>
              <a:t>BIY Skills Exercised:</a:t>
            </a:r>
          </a:p>
          <a:p>
            <a:r>
              <a:rPr lang="en-US" sz="1600" dirty="0"/>
              <a:t> </a:t>
            </a:r>
          </a:p>
          <a:p>
            <a:pPr marL="342900" indent="-342900">
              <a:buFont typeface="+mj-lt"/>
              <a:buAutoNum type="arabicPeriod"/>
            </a:pPr>
            <a:r>
              <a:rPr lang="en-US" sz="3200" dirty="0"/>
              <a:t> Ethics</a:t>
            </a:r>
          </a:p>
          <a:p>
            <a:pPr marL="342900" indent="-342900">
              <a:buFont typeface="+mj-lt"/>
              <a:buAutoNum type="arabicPeriod"/>
            </a:pPr>
            <a:endParaRPr lang="en-US" sz="3200" dirty="0"/>
          </a:p>
          <a:p>
            <a:pPr marL="342900" indent="-342900">
              <a:buFont typeface="+mj-lt"/>
              <a:buAutoNum type="arabicPeriod"/>
            </a:pPr>
            <a:r>
              <a:rPr lang="en-US" sz="3200" dirty="0"/>
              <a:t> Curiosity</a:t>
            </a:r>
          </a:p>
          <a:p>
            <a:pPr marL="342900" indent="-342900">
              <a:buFont typeface="+mj-lt"/>
              <a:buAutoNum type="arabicPeriod"/>
            </a:pPr>
            <a:endParaRPr lang="en-US" sz="3200" dirty="0"/>
          </a:p>
          <a:p>
            <a:pPr marL="342900" indent="-342900">
              <a:buFont typeface="+mj-lt"/>
              <a:buAutoNum type="arabicPeriod"/>
            </a:pPr>
            <a:r>
              <a:rPr lang="en-US" sz="3200" dirty="0"/>
              <a:t> Respect</a:t>
            </a:r>
          </a:p>
          <a:p>
            <a:pPr marL="342900" indent="-342900">
              <a:buFont typeface="+mj-lt"/>
              <a:buAutoNum type="arabicPeriod"/>
            </a:pPr>
            <a:endParaRPr lang="en-US" sz="3200" dirty="0"/>
          </a:p>
          <a:p>
            <a:pPr marL="342900" indent="-342900">
              <a:buFont typeface="+mj-lt"/>
              <a:buAutoNum type="arabicPeriod"/>
            </a:pPr>
            <a:r>
              <a:rPr lang="en-US" sz="3200" dirty="0"/>
              <a:t> Communication</a:t>
            </a:r>
          </a:p>
          <a:p>
            <a:pPr marL="342900" indent="-342900">
              <a:buFont typeface="+mj-lt"/>
              <a:buAutoNum type="arabicPeriod"/>
            </a:pPr>
            <a:endParaRPr lang="en-US" sz="3200" dirty="0"/>
          </a:p>
          <a:p>
            <a:pPr marL="342900" indent="-342900">
              <a:buFont typeface="+mj-lt"/>
              <a:buAutoNum type="arabicPeriod"/>
            </a:pPr>
            <a:endParaRPr lang="en-US" sz="3200" dirty="0"/>
          </a:p>
          <a:p>
            <a:endParaRPr lang="en-US" sz="3200" dirty="0"/>
          </a:p>
        </p:txBody>
      </p:sp>
      <p:pic>
        <p:nvPicPr>
          <p:cNvPr id="4" name="Picture 3" descr="A stack of boxes with letters on them&#10;&#10;AI-generated content may be incorrect.">
            <a:extLst>
              <a:ext uri="{FF2B5EF4-FFF2-40B4-BE49-F238E27FC236}">
                <a16:creationId xmlns:a16="http://schemas.microsoft.com/office/drawing/2014/main" id="{16C41261-2441-95B1-4617-791FEE59131B}"/>
              </a:ext>
            </a:extLst>
          </p:cNvPr>
          <p:cNvPicPr>
            <a:picLocks noChangeAspect="1"/>
          </p:cNvPicPr>
          <p:nvPr/>
        </p:nvPicPr>
        <p:blipFill>
          <a:blip r:embed="rId3" cstate="print">
            <a:extLst>
              <a:ext uri="{28A0092B-C50C-407E-A947-70E740481C1C}">
                <a14:useLocalDpi xmlns:a14="http://schemas.microsoft.com/office/drawing/2010/main" val="0"/>
              </a:ext>
            </a:extLst>
          </a:blip>
          <a:srcRect l="20561" r="31670"/>
          <a:stretch>
            <a:fillRect/>
          </a:stretch>
        </p:blipFill>
        <p:spPr>
          <a:xfrm>
            <a:off x="5534613" y="3055111"/>
            <a:ext cx="3002801" cy="3535906"/>
          </a:xfrm>
          <a:prstGeom prst="rect">
            <a:avLst/>
          </a:prstGeom>
        </p:spPr>
      </p:pic>
    </p:spTree>
    <p:extLst>
      <p:ext uri="{BB962C8B-B14F-4D97-AF65-F5344CB8AC3E}">
        <p14:creationId xmlns:p14="http://schemas.microsoft.com/office/powerpoint/2010/main" val="12653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1BDF-3224-B11F-3EE3-2AE4A6D1CF50}"/>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60FBDE1A-3409-3F85-475E-030E0B77EBBA}"/>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3194623F-6A83-ACCC-2EEF-9DBC5BFE910D}"/>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9F51B424-D2FF-51E6-599B-A32A5A815A39}"/>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C3E05AC4-72D5-58B3-64F7-86253E5BE3B1}"/>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B7068D94-8A72-2091-8CB1-B39CF9C5CA94}"/>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33FF8C1F-3A57-EEDC-6342-ED045480A7BF}"/>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38EB82CD-F28C-59FF-CAB7-201E535DBAAF}"/>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1E46EE4C-CA9C-3373-46C8-C2B9728408B9}"/>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D642D6C2-2292-9673-D978-FC6D4F9B5D9E}"/>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3607CF55-4B88-64F7-A2E4-5F55D742320D}"/>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6A19A233-0073-5370-B464-E87BD2E58DEF}"/>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3E5CDC37-3094-F458-F424-D91F0B3AB6C8}"/>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42934BC9-88C9-9A8C-BB27-60C92736F784}"/>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488A260A-5CCF-737D-32F1-423A151AFB94}"/>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C491951B-A143-16B1-337D-83717CFCAAF2}"/>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E2B30205-1153-96A5-B3A8-1AA865A55852}"/>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FE246E9F-CDCD-C31B-275C-5E9CE3BD8154}"/>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6F27B654-44F3-3F60-8C54-9AEBC94D3E3C}"/>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836ADB38-F649-AD79-E6D9-6F1396E89567}"/>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CCE82446-4450-CF79-9AD8-183F6DB36C18}"/>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5F669830-9CA2-92BF-13CD-04823DF0B625}"/>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2CEA6824-C9FB-5D91-FA13-4F79F31AEC89}"/>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7CC6B31A-0D5D-F9A5-E813-61AEC46A7789}"/>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2CBACC84-CD12-27CF-87CE-A8DBBFC1B912}"/>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3" name="TextBox 2">
            <a:extLst>
              <a:ext uri="{FF2B5EF4-FFF2-40B4-BE49-F238E27FC236}">
                <a16:creationId xmlns:a16="http://schemas.microsoft.com/office/drawing/2014/main" id="{EBE0E855-B549-147A-ABEC-84A8EB3EA26C}"/>
              </a:ext>
            </a:extLst>
          </p:cNvPr>
          <p:cNvSpPr txBox="1"/>
          <p:nvPr/>
        </p:nvSpPr>
        <p:spPr>
          <a:xfrm>
            <a:off x="914400" y="381000"/>
            <a:ext cx="7086600" cy="5262979"/>
          </a:xfrm>
          <a:prstGeom prst="rect">
            <a:avLst/>
          </a:prstGeom>
          <a:noFill/>
        </p:spPr>
        <p:txBody>
          <a:bodyPr wrap="square" rtlCol="0">
            <a:spAutoFit/>
          </a:bodyPr>
          <a:lstStyle/>
          <a:p>
            <a:r>
              <a:rPr lang="en-US" sz="3200" b="1" dirty="0"/>
              <a:t>BIY Skills Exercised:</a:t>
            </a:r>
          </a:p>
          <a:p>
            <a:r>
              <a:rPr lang="en-US" sz="1600" dirty="0"/>
              <a:t> </a:t>
            </a:r>
          </a:p>
          <a:p>
            <a:pPr marL="514350" indent="-514350">
              <a:buFont typeface="+mj-lt"/>
              <a:buAutoNum type="arabicPeriod" startAt="5"/>
            </a:pPr>
            <a:r>
              <a:rPr lang="en-US" sz="3200" dirty="0"/>
              <a:t>Creative thinking</a:t>
            </a:r>
          </a:p>
          <a:p>
            <a:pPr marL="514350" indent="-514350">
              <a:buFont typeface="+mj-lt"/>
              <a:buAutoNum type="arabicPeriod" startAt="5"/>
            </a:pPr>
            <a:endParaRPr lang="en-US" sz="3200" dirty="0"/>
          </a:p>
          <a:p>
            <a:pPr marL="514350" indent="-514350">
              <a:buFont typeface="+mj-lt"/>
              <a:buAutoNum type="arabicPeriod" startAt="5"/>
            </a:pPr>
            <a:r>
              <a:rPr lang="en-US" sz="3200" dirty="0"/>
              <a:t>Problem solving</a:t>
            </a:r>
          </a:p>
          <a:p>
            <a:pPr marL="514350" indent="-514350">
              <a:buFont typeface="+mj-lt"/>
              <a:buAutoNum type="arabicPeriod" startAt="5"/>
            </a:pPr>
            <a:endParaRPr lang="en-US" sz="3200" dirty="0"/>
          </a:p>
          <a:p>
            <a:pPr marL="514350" indent="-514350">
              <a:buFont typeface="+mj-lt"/>
              <a:buAutoNum type="arabicPeriod" startAt="5"/>
            </a:pPr>
            <a:r>
              <a:rPr lang="en-US" sz="3200" dirty="0"/>
              <a:t>Tools</a:t>
            </a:r>
          </a:p>
          <a:p>
            <a:pPr marL="342900" indent="-342900">
              <a:buFont typeface="+mj-lt"/>
              <a:buAutoNum type="arabicPeriod" startAt="5"/>
            </a:pPr>
            <a:endParaRPr lang="en-US" sz="3200" dirty="0"/>
          </a:p>
          <a:p>
            <a:pPr marL="342900" indent="-342900">
              <a:buFont typeface="+mj-lt"/>
              <a:buAutoNum type="arabicPeriod" startAt="5"/>
            </a:pPr>
            <a:endParaRPr lang="en-US" sz="3200" dirty="0"/>
          </a:p>
          <a:p>
            <a:pPr marL="342900" indent="-342900">
              <a:buFont typeface="+mj-lt"/>
              <a:buAutoNum type="arabicPeriod" startAt="5"/>
            </a:pPr>
            <a:endParaRPr lang="en-US" sz="3200" dirty="0"/>
          </a:p>
          <a:p>
            <a:endParaRPr lang="en-US" sz="3200" dirty="0"/>
          </a:p>
        </p:txBody>
      </p:sp>
      <p:pic>
        <p:nvPicPr>
          <p:cNvPr id="2" name="Picture 1" descr="A stack of boxes with letters on them&#10;&#10;AI-generated content may be incorrect.">
            <a:extLst>
              <a:ext uri="{FF2B5EF4-FFF2-40B4-BE49-F238E27FC236}">
                <a16:creationId xmlns:a16="http://schemas.microsoft.com/office/drawing/2014/main" id="{FDD8A780-7322-A589-6F50-AF6B80ED3879}"/>
              </a:ext>
            </a:extLst>
          </p:cNvPr>
          <p:cNvPicPr>
            <a:picLocks noChangeAspect="1"/>
          </p:cNvPicPr>
          <p:nvPr/>
        </p:nvPicPr>
        <p:blipFill>
          <a:blip r:embed="rId3" cstate="print">
            <a:extLst>
              <a:ext uri="{28A0092B-C50C-407E-A947-70E740481C1C}">
                <a14:useLocalDpi xmlns:a14="http://schemas.microsoft.com/office/drawing/2010/main" val="0"/>
              </a:ext>
            </a:extLst>
          </a:blip>
          <a:srcRect l="20561" r="31670"/>
          <a:stretch>
            <a:fillRect/>
          </a:stretch>
        </p:blipFill>
        <p:spPr>
          <a:xfrm>
            <a:off x="5534613" y="3055111"/>
            <a:ext cx="3002801" cy="3535906"/>
          </a:xfrm>
          <a:prstGeom prst="rect">
            <a:avLst/>
          </a:prstGeom>
        </p:spPr>
      </p:pic>
    </p:spTree>
    <p:extLst>
      <p:ext uri="{BB962C8B-B14F-4D97-AF65-F5344CB8AC3E}">
        <p14:creationId xmlns:p14="http://schemas.microsoft.com/office/powerpoint/2010/main" val="2772007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BB28-4F07-6937-ED0B-8DAED0C42297}"/>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6CBD260A-C0F2-7385-6CE5-8A48EEE6DE91}"/>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74BE4BB8-77D6-C9DB-B6EF-3FD2055C32AD}"/>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766B6817-72F7-83A3-7905-F721A94C6CA7}"/>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0C9A9ACD-67E4-D99C-DFD3-9BB066099329}"/>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6B14571F-01A9-75D6-05F3-93D25DB174AA}"/>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BC7ADA7F-936A-B194-71B5-221E280B5773}"/>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8577755B-CEAD-4B3A-387D-478C0F9F4AC3}"/>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D4E0CFA1-17A4-7F88-7367-84CE5B2CDD17}"/>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5C96CF3F-286B-ED53-F40B-008E1312C633}"/>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EEB308F7-769F-3D2A-1DED-747BF62D4F3C}"/>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7007D7F6-A05B-5769-0979-6B134AC3D1D9}"/>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79401148-61B5-7FF1-C77E-AC1B4B20E27A}"/>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909CAB81-6375-1201-90C7-3A21646A976A}"/>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F2CC4CDD-6029-EC43-06C9-C5306B16751C}"/>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D90D6CFE-2610-2B3F-56AE-A6F5065F2BE2}"/>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28A5A192-357F-BBA6-8B33-44C238CF862D}"/>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A17DD20A-D70E-C812-3FED-4B51AD3C58A4}"/>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717788D0-26D3-643C-3864-0058F1931804}"/>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334B6F23-8A38-A28E-8F0D-B1586C5ACF49}"/>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CA04FF1F-F74B-8412-0728-38F6CBA66D47}"/>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F5EE3A4C-92F6-4C90-0873-C6A8F2A724D4}"/>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627802A8-36DC-3AB9-BB87-C9FC3BEE1335}"/>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78F0B73D-3944-E2E5-64F1-9F8E3EDE36F2}"/>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01C47B9F-985C-B4A1-1607-4E938D778547}"/>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2" name="TextBox 1">
            <a:extLst>
              <a:ext uri="{FF2B5EF4-FFF2-40B4-BE49-F238E27FC236}">
                <a16:creationId xmlns:a16="http://schemas.microsoft.com/office/drawing/2014/main" id="{5B76361C-789A-6442-C80C-C4F9CB7BF006}"/>
              </a:ext>
            </a:extLst>
          </p:cNvPr>
          <p:cNvSpPr txBox="1"/>
          <p:nvPr/>
        </p:nvSpPr>
        <p:spPr>
          <a:xfrm>
            <a:off x="914400" y="381000"/>
            <a:ext cx="7848600" cy="4278094"/>
          </a:xfrm>
          <a:prstGeom prst="rect">
            <a:avLst/>
          </a:prstGeom>
          <a:noFill/>
        </p:spPr>
        <p:txBody>
          <a:bodyPr wrap="square" rtlCol="0">
            <a:spAutoFit/>
          </a:bodyPr>
          <a:lstStyle/>
          <a:p>
            <a:r>
              <a:rPr lang="en-US" sz="3200" b="1" dirty="0"/>
              <a:t>BIY Differentiators / Assets</a:t>
            </a:r>
          </a:p>
          <a:p>
            <a:r>
              <a:rPr lang="en-US" sz="1600" dirty="0"/>
              <a:t> </a:t>
            </a:r>
          </a:p>
          <a:p>
            <a:pPr marL="342900" indent="-342900">
              <a:buFont typeface="+mj-lt"/>
              <a:buAutoNum type="arabicPeriod"/>
            </a:pPr>
            <a:r>
              <a:rPr lang="en-US" sz="3200" dirty="0"/>
              <a:t>Build-It-Blocks</a:t>
            </a:r>
          </a:p>
          <a:p>
            <a:pPr marL="342900" indent="-342900">
              <a:buFont typeface="+mj-lt"/>
              <a:buAutoNum type="arabicPeriod"/>
            </a:pPr>
            <a:endParaRPr lang="en-US" sz="3200" dirty="0"/>
          </a:p>
          <a:p>
            <a:pPr marL="342900" indent="-342900">
              <a:buFont typeface="+mj-lt"/>
              <a:buAutoNum type="arabicPeriod"/>
            </a:pPr>
            <a:r>
              <a:rPr lang="en-US" sz="3200" dirty="0"/>
              <a:t>Invention Universe</a:t>
            </a:r>
          </a:p>
          <a:p>
            <a:pPr marL="342900" indent="-342900">
              <a:buFont typeface="+mj-lt"/>
              <a:buAutoNum type="arabicPeriod"/>
            </a:pPr>
            <a:endParaRPr lang="en-US" sz="3200" dirty="0"/>
          </a:p>
          <a:p>
            <a:pPr marL="342900" indent="-342900">
              <a:buFont typeface="+mj-lt"/>
              <a:buAutoNum type="arabicPeriod"/>
            </a:pPr>
            <a:r>
              <a:rPr lang="en-US" sz="3200" dirty="0"/>
              <a:t>Development team</a:t>
            </a:r>
          </a:p>
          <a:p>
            <a:pPr marL="342900" indent="-342900">
              <a:buFont typeface="+mj-lt"/>
              <a:buAutoNum type="arabicPeriod"/>
            </a:pPr>
            <a:endParaRPr lang="en-US" sz="3200" dirty="0"/>
          </a:p>
          <a:p>
            <a:pPr marL="342900" indent="-342900">
              <a:buFont typeface="+mj-lt"/>
              <a:buAutoNum type="arabicPeriod"/>
            </a:pPr>
            <a:r>
              <a:rPr lang="en-US" sz="3200" dirty="0"/>
              <a:t>Growth path.</a:t>
            </a:r>
          </a:p>
        </p:txBody>
      </p:sp>
      <p:grpSp>
        <p:nvGrpSpPr>
          <p:cNvPr id="3205" name="Group 3204">
            <a:extLst>
              <a:ext uri="{FF2B5EF4-FFF2-40B4-BE49-F238E27FC236}">
                <a16:creationId xmlns:a16="http://schemas.microsoft.com/office/drawing/2014/main" id="{DBF0824F-8D2B-1FF7-C411-F304A20268E4}"/>
              </a:ext>
            </a:extLst>
          </p:cNvPr>
          <p:cNvGrpSpPr/>
          <p:nvPr/>
        </p:nvGrpSpPr>
        <p:grpSpPr>
          <a:xfrm>
            <a:off x="2133600" y="4754294"/>
            <a:ext cx="5279781" cy="1574529"/>
            <a:chOff x="1101989" y="4225399"/>
            <a:chExt cx="7469528" cy="2215200"/>
          </a:xfrm>
        </p:grpSpPr>
        <p:grpSp>
          <p:nvGrpSpPr>
            <p:cNvPr id="4" name="Group 3">
              <a:extLst>
                <a:ext uri="{FF2B5EF4-FFF2-40B4-BE49-F238E27FC236}">
                  <a16:creationId xmlns:a16="http://schemas.microsoft.com/office/drawing/2014/main" id="{0CFA0DD6-B7B7-243C-6880-FBE518C69788}"/>
                </a:ext>
              </a:extLst>
            </p:cNvPr>
            <p:cNvGrpSpPr/>
            <p:nvPr/>
          </p:nvGrpSpPr>
          <p:grpSpPr>
            <a:xfrm>
              <a:off x="2558787" y="4751611"/>
              <a:ext cx="1362602" cy="1688988"/>
              <a:chOff x="2371198" y="3327632"/>
              <a:chExt cx="1362602" cy="1688988"/>
            </a:xfrm>
          </p:grpSpPr>
          <p:sp>
            <p:nvSpPr>
              <p:cNvPr id="5" name="Freeform: Shape 4">
                <a:extLst>
                  <a:ext uri="{FF2B5EF4-FFF2-40B4-BE49-F238E27FC236}">
                    <a16:creationId xmlns:a16="http://schemas.microsoft.com/office/drawing/2014/main" id="{F6C7BA9D-372A-C34D-4711-9E38EE0A3C3D}"/>
                  </a:ext>
                </a:extLst>
              </p:cNvPr>
              <p:cNvSpPr/>
              <p:nvPr/>
            </p:nvSpPr>
            <p:spPr>
              <a:xfrm>
                <a:off x="3057389" y="3785914"/>
                <a:ext cx="67297" cy="173029"/>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41BA95E3-6243-AD08-98BC-CB530F17D4ED}"/>
                  </a:ext>
                </a:extLst>
              </p:cNvPr>
              <p:cNvSpPr/>
              <p:nvPr/>
            </p:nvSpPr>
            <p:spPr>
              <a:xfrm>
                <a:off x="2506332" y="3636938"/>
                <a:ext cx="1148507" cy="351152"/>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 name="connsiteX0" fmla="*/ 0 w 1489831"/>
                  <a:gd name="connsiteY0" fmla="*/ 0 h 671950"/>
                  <a:gd name="connsiteX1" fmla="*/ 93307 w 1489831"/>
                  <a:gd name="connsiteY1" fmla="*/ 251926 h 671950"/>
                  <a:gd name="connsiteX2" fmla="*/ 205274 w 1489831"/>
                  <a:gd name="connsiteY2" fmla="*/ 466530 h 671950"/>
                  <a:gd name="connsiteX3" fmla="*/ 587829 w 1489831"/>
                  <a:gd name="connsiteY3" fmla="*/ 662473 h 671950"/>
                  <a:gd name="connsiteX4" fmla="*/ 1017037 w 1489831"/>
                  <a:gd name="connsiteY4" fmla="*/ 625151 h 671950"/>
                  <a:gd name="connsiteX5" fmla="*/ 1166327 w 1489831"/>
                  <a:gd name="connsiteY5" fmla="*/ 485191 h 671950"/>
                  <a:gd name="connsiteX6" fmla="*/ 1446245 w 1489831"/>
                  <a:gd name="connsiteY6" fmla="*/ 345232 h 671950"/>
                  <a:gd name="connsiteX7" fmla="*/ 1489691 w 1489831"/>
                  <a:gd name="connsiteY7" fmla="*/ 121590 h 671950"/>
                  <a:gd name="connsiteX8" fmla="*/ 1464907 w 1489831"/>
                  <a:gd name="connsiteY8" fmla="*/ 345232 h 671950"/>
                  <a:gd name="connsiteX0" fmla="*/ 0 w 1489764"/>
                  <a:gd name="connsiteY0" fmla="*/ 0 h 671950"/>
                  <a:gd name="connsiteX1" fmla="*/ 93307 w 1489764"/>
                  <a:gd name="connsiteY1" fmla="*/ 251926 h 671950"/>
                  <a:gd name="connsiteX2" fmla="*/ 205274 w 1489764"/>
                  <a:gd name="connsiteY2" fmla="*/ 466530 h 671950"/>
                  <a:gd name="connsiteX3" fmla="*/ 587829 w 1489764"/>
                  <a:gd name="connsiteY3" fmla="*/ 662473 h 671950"/>
                  <a:gd name="connsiteX4" fmla="*/ 1017037 w 1489764"/>
                  <a:gd name="connsiteY4" fmla="*/ 625151 h 671950"/>
                  <a:gd name="connsiteX5" fmla="*/ 1166327 w 1489764"/>
                  <a:gd name="connsiteY5" fmla="*/ 485191 h 671950"/>
                  <a:gd name="connsiteX6" fmla="*/ 1446245 w 1489764"/>
                  <a:gd name="connsiteY6" fmla="*/ 345232 h 671950"/>
                  <a:gd name="connsiteX7" fmla="*/ 1489691 w 1489764"/>
                  <a:gd name="connsiteY7" fmla="*/ 121590 h 671950"/>
                  <a:gd name="connsiteX8" fmla="*/ 1417282 w 1489764"/>
                  <a:gd name="connsiteY8" fmla="*/ 388095 h 671950"/>
                  <a:gd name="connsiteX0" fmla="*/ 0 w 1489764"/>
                  <a:gd name="connsiteY0" fmla="*/ 0 h 670732"/>
                  <a:gd name="connsiteX1" fmla="*/ 93307 w 1489764"/>
                  <a:gd name="connsiteY1" fmla="*/ 251926 h 670732"/>
                  <a:gd name="connsiteX2" fmla="*/ 205274 w 1489764"/>
                  <a:gd name="connsiteY2" fmla="*/ 466530 h 670732"/>
                  <a:gd name="connsiteX3" fmla="*/ 587829 w 1489764"/>
                  <a:gd name="connsiteY3" fmla="*/ 662473 h 670732"/>
                  <a:gd name="connsiteX4" fmla="*/ 1017037 w 1489764"/>
                  <a:gd name="connsiteY4" fmla="*/ 625151 h 670732"/>
                  <a:gd name="connsiteX5" fmla="*/ 1242527 w 1489764"/>
                  <a:gd name="connsiteY5" fmla="*/ 542341 h 670732"/>
                  <a:gd name="connsiteX6" fmla="*/ 1446245 w 1489764"/>
                  <a:gd name="connsiteY6" fmla="*/ 345232 h 670732"/>
                  <a:gd name="connsiteX7" fmla="*/ 1489691 w 1489764"/>
                  <a:gd name="connsiteY7" fmla="*/ 121590 h 670732"/>
                  <a:gd name="connsiteX8" fmla="*/ 1417282 w 1489764"/>
                  <a:gd name="connsiteY8" fmla="*/ 388095 h 670732"/>
                  <a:gd name="connsiteX0" fmla="*/ 0 w 1489738"/>
                  <a:gd name="connsiteY0" fmla="*/ 0 h 670732"/>
                  <a:gd name="connsiteX1" fmla="*/ 93307 w 1489738"/>
                  <a:gd name="connsiteY1" fmla="*/ 251926 h 670732"/>
                  <a:gd name="connsiteX2" fmla="*/ 205274 w 1489738"/>
                  <a:gd name="connsiteY2" fmla="*/ 466530 h 670732"/>
                  <a:gd name="connsiteX3" fmla="*/ 587829 w 1489738"/>
                  <a:gd name="connsiteY3" fmla="*/ 662473 h 670732"/>
                  <a:gd name="connsiteX4" fmla="*/ 1017037 w 1489738"/>
                  <a:gd name="connsiteY4" fmla="*/ 625151 h 670732"/>
                  <a:gd name="connsiteX5" fmla="*/ 1242527 w 1489738"/>
                  <a:gd name="connsiteY5" fmla="*/ 542341 h 670732"/>
                  <a:gd name="connsiteX6" fmla="*/ 1446245 w 1489738"/>
                  <a:gd name="connsiteY6" fmla="*/ 345232 h 670732"/>
                  <a:gd name="connsiteX7" fmla="*/ 1489691 w 1489738"/>
                  <a:gd name="connsiteY7" fmla="*/ 121590 h 670732"/>
                  <a:gd name="connsiteX8" fmla="*/ 1364894 w 1489738"/>
                  <a:gd name="connsiteY8" fmla="*/ 335707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46245 w 1489691"/>
                  <a:gd name="connsiteY6" fmla="*/ 345232 h 670732"/>
                  <a:gd name="connsiteX7" fmla="*/ 1489691 w 1489691"/>
                  <a:gd name="connsiteY7" fmla="*/ 121590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12907 w 1489691"/>
                  <a:gd name="connsiteY6" fmla="*/ 464294 h 670732"/>
                  <a:gd name="connsiteX7" fmla="*/ 1489691 w 1489691"/>
                  <a:gd name="connsiteY7" fmla="*/ 121590 h 670732"/>
                  <a:gd name="connsiteX0" fmla="*/ 0 w 1751629"/>
                  <a:gd name="connsiteY0" fmla="*/ 516585 h 549142"/>
                  <a:gd name="connsiteX1" fmla="*/ 355245 w 1751629"/>
                  <a:gd name="connsiteY1" fmla="*/ 130336 h 549142"/>
                  <a:gd name="connsiteX2" fmla="*/ 467212 w 1751629"/>
                  <a:gd name="connsiteY2" fmla="*/ 344940 h 549142"/>
                  <a:gd name="connsiteX3" fmla="*/ 849767 w 1751629"/>
                  <a:gd name="connsiteY3" fmla="*/ 540883 h 549142"/>
                  <a:gd name="connsiteX4" fmla="*/ 1278975 w 1751629"/>
                  <a:gd name="connsiteY4" fmla="*/ 503561 h 549142"/>
                  <a:gd name="connsiteX5" fmla="*/ 1504465 w 1751629"/>
                  <a:gd name="connsiteY5" fmla="*/ 420751 h 549142"/>
                  <a:gd name="connsiteX6" fmla="*/ 1674845 w 1751629"/>
                  <a:gd name="connsiteY6" fmla="*/ 342704 h 549142"/>
                  <a:gd name="connsiteX7" fmla="*/ 1751629 w 1751629"/>
                  <a:gd name="connsiteY7" fmla="*/ 0 h 54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629" h="549142">
                    <a:moveTo>
                      <a:pt x="0" y="516585"/>
                    </a:moveTo>
                    <a:cubicBezTo>
                      <a:pt x="29547" y="603670"/>
                      <a:pt x="277376" y="158944"/>
                      <a:pt x="355245" y="130336"/>
                    </a:cubicBezTo>
                    <a:cubicBezTo>
                      <a:pt x="433114" y="101729"/>
                      <a:pt x="384792" y="276515"/>
                      <a:pt x="467212" y="344940"/>
                    </a:cubicBezTo>
                    <a:cubicBezTo>
                      <a:pt x="549632" y="413365"/>
                      <a:pt x="714473" y="514446"/>
                      <a:pt x="849767" y="540883"/>
                    </a:cubicBezTo>
                    <a:cubicBezTo>
                      <a:pt x="985061" y="567320"/>
                      <a:pt x="1169859" y="523583"/>
                      <a:pt x="1278975" y="503561"/>
                    </a:cubicBezTo>
                    <a:cubicBezTo>
                      <a:pt x="1388091" y="483539"/>
                      <a:pt x="1438487" y="447560"/>
                      <a:pt x="1504465" y="420751"/>
                    </a:cubicBezTo>
                    <a:cubicBezTo>
                      <a:pt x="1570443" y="393942"/>
                      <a:pt x="1633651" y="412829"/>
                      <a:pt x="1674845" y="342704"/>
                    </a:cubicBezTo>
                    <a:cubicBezTo>
                      <a:pt x="1716039" y="272579"/>
                      <a:pt x="1748519" y="0"/>
                      <a:pt x="17516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3DC6B4C-1BBB-8DB6-B1F4-620943CA909F}"/>
                  </a:ext>
                </a:extLst>
              </p:cNvPr>
              <p:cNvSpPr/>
              <p:nvPr/>
            </p:nvSpPr>
            <p:spPr>
              <a:xfrm>
                <a:off x="2567958" y="4298708"/>
                <a:ext cx="533383" cy="614879"/>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82" h="961565">
                    <a:moveTo>
                      <a:pt x="0" y="886919"/>
                    </a:moveTo>
                    <a:cubicBezTo>
                      <a:pt x="76978" y="711970"/>
                      <a:pt x="153956" y="428164"/>
                      <a:pt x="251927" y="280430"/>
                    </a:cubicBezTo>
                    <a:cubicBezTo>
                      <a:pt x="349898" y="132696"/>
                      <a:pt x="517850" y="9843"/>
                      <a:pt x="587829" y="512"/>
                    </a:cubicBezTo>
                    <a:cubicBezTo>
                      <a:pt x="657808" y="-8819"/>
                      <a:pt x="637592" y="110924"/>
                      <a:pt x="671804" y="224446"/>
                    </a:cubicBezTo>
                    <a:cubicBezTo>
                      <a:pt x="706016" y="337968"/>
                      <a:pt x="771331" y="593005"/>
                      <a:pt x="793102" y="681646"/>
                    </a:cubicBezTo>
                    <a:cubicBezTo>
                      <a:pt x="814874" y="770287"/>
                      <a:pt x="821094" y="709638"/>
                      <a:pt x="802433" y="756291"/>
                    </a:cubicBezTo>
                    <a:cubicBezTo>
                      <a:pt x="783772" y="802944"/>
                      <a:pt x="681135" y="961565"/>
                      <a:pt x="681135" y="961565"/>
                    </a:cubicBezTo>
                    <a:lnTo>
                      <a:pt x="681135" y="961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28CF0F6-0BB1-C707-B6C2-4DADA424BC59}"/>
                  </a:ext>
                </a:extLst>
              </p:cNvPr>
              <p:cNvSpPr/>
              <p:nvPr/>
            </p:nvSpPr>
            <p:spPr>
              <a:xfrm>
                <a:off x="2531251" y="4215504"/>
                <a:ext cx="605671" cy="453456"/>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BCCC096-41BC-A405-29C4-2D086DB4388E}"/>
                  </a:ext>
                </a:extLst>
              </p:cNvPr>
              <p:cNvSpPr/>
              <p:nvPr/>
            </p:nvSpPr>
            <p:spPr>
              <a:xfrm>
                <a:off x="2698909" y="3762918"/>
                <a:ext cx="743989" cy="614946"/>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0" fmla="*/ 149766 w 1141270"/>
                  <a:gd name="connsiteY0" fmla="*/ 0 h 918807"/>
                  <a:gd name="connsiteX1" fmla="*/ 2809 w 1141270"/>
                  <a:gd name="connsiteY1" fmla="*/ 86405 h 918807"/>
                  <a:gd name="connsiteX2" fmla="*/ 49462 w 1141270"/>
                  <a:gd name="connsiteY2" fmla="*/ 123727 h 918807"/>
                  <a:gd name="connsiteX3" fmla="*/ 208083 w 1141270"/>
                  <a:gd name="connsiteY3" fmla="*/ 245025 h 918807"/>
                  <a:gd name="connsiteX4" fmla="*/ 180091 w 1141270"/>
                  <a:gd name="connsiteY4" fmla="*/ 524944 h 918807"/>
                  <a:gd name="connsiteX5" fmla="*/ 58793 w 1141270"/>
                  <a:gd name="connsiteY5" fmla="*/ 758209 h 918807"/>
                  <a:gd name="connsiteX6" fmla="*/ 58793 w 1141270"/>
                  <a:gd name="connsiteY6" fmla="*/ 758209 h 918807"/>
                  <a:gd name="connsiteX7" fmla="*/ 254736 w 1141270"/>
                  <a:gd name="connsiteY7" fmla="*/ 730217 h 918807"/>
                  <a:gd name="connsiteX8" fmla="*/ 581307 w 1141270"/>
                  <a:gd name="connsiteY8" fmla="*/ 786201 h 918807"/>
                  <a:gd name="connsiteX9" fmla="*/ 683944 w 1141270"/>
                  <a:gd name="connsiteY9" fmla="*/ 916830 h 918807"/>
                  <a:gd name="connsiteX10" fmla="*/ 693275 w 1141270"/>
                  <a:gd name="connsiteY10" fmla="*/ 851515 h 918807"/>
                  <a:gd name="connsiteX11" fmla="*/ 711936 w 1141270"/>
                  <a:gd name="connsiteY11" fmla="*/ 674234 h 918807"/>
                  <a:gd name="connsiteX12" fmla="*/ 870556 w 1141270"/>
                  <a:gd name="connsiteY12" fmla="*/ 496952 h 918807"/>
                  <a:gd name="connsiteX13" fmla="*/ 1085160 w 1141270"/>
                  <a:gd name="connsiteY13" fmla="*/ 384985 h 918807"/>
                  <a:gd name="connsiteX14" fmla="*/ 1141144 w 1141270"/>
                  <a:gd name="connsiteY14" fmla="*/ 403646 h 918807"/>
                  <a:gd name="connsiteX15" fmla="*/ 1075830 w 1141270"/>
                  <a:gd name="connsiteY15" fmla="*/ 245025 h 918807"/>
                  <a:gd name="connsiteX16" fmla="*/ 1085160 w 1141270"/>
                  <a:gd name="connsiteY16" fmla="*/ 114397 h 918807"/>
                  <a:gd name="connsiteX17" fmla="*/ 963862 w 1141270"/>
                  <a:gd name="connsiteY17" fmla="*/ 151719 h 918807"/>
                  <a:gd name="connsiteX18" fmla="*/ 702605 w 1141270"/>
                  <a:gd name="connsiteY18" fmla="*/ 189042 h 918807"/>
                  <a:gd name="connsiteX19" fmla="*/ 441348 w 1141270"/>
                  <a:gd name="connsiteY19" fmla="*/ 123727 h 918807"/>
                  <a:gd name="connsiteX0" fmla="*/ 199765 w 1143644"/>
                  <a:gd name="connsiteY0" fmla="*/ 0 h 961670"/>
                  <a:gd name="connsiteX1" fmla="*/ 5183 w 1143644"/>
                  <a:gd name="connsiteY1" fmla="*/ 129268 h 961670"/>
                  <a:gd name="connsiteX2" fmla="*/ 51836 w 1143644"/>
                  <a:gd name="connsiteY2" fmla="*/ 166590 h 961670"/>
                  <a:gd name="connsiteX3" fmla="*/ 210457 w 1143644"/>
                  <a:gd name="connsiteY3" fmla="*/ 287888 h 961670"/>
                  <a:gd name="connsiteX4" fmla="*/ 182465 w 1143644"/>
                  <a:gd name="connsiteY4" fmla="*/ 567807 h 961670"/>
                  <a:gd name="connsiteX5" fmla="*/ 61167 w 1143644"/>
                  <a:gd name="connsiteY5" fmla="*/ 801072 h 961670"/>
                  <a:gd name="connsiteX6" fmla="*/ 61167 w 1143644"/>
                  <a:gd name="connsiteY6" fmla="*/ 801072 h 961670"/>
                  <a:gd name="connsiteX7" fmla="*/ 257110 w 1143644"/>
                  <a:gd name="connsiteY7" fmla="*/ 773080 h 961670"/>
                  <a:gd name="connsiteX8" fmla="*/ 583681 w 1143644"/>
                  <a:gd name="connsiteY8" fmla="*/ 829064 h 961670"/>
                  <a:gd name="connsiteX9" fmla="*/ 686318 w 1143644"/>
                  <a:gd name="connsiteY9" fmla="*/ 959693 h 961670"/>
                  <a:gd name="connsiteX10" fmla="*/ 695649 w 1143644"/>
                  <a:gd name="connsiteY10" fmla="*/ 894378 h 961670"/>
                  <a:gd name="connsiteX11" fmla="*/ 714310 w 1143644"/>
                  <a:gd name="connsiteY11" fmla="*/ 717097 h 961670"/>
                  <a:gd name="connsiteX12" fmla="*/ 872930 w 1143644"/>
                  <a:gd name="connsiteY12" fmla="*/ 539815 h 961670"/>
                  <a:gd name="connsiteX13" fmla="*/ 1087534 w 1143644"/>
                  <a:gd name="connsiteY13" fmla="*/ 427848 h 961670"/>
                  <a:gd name="connsiteX14" fmla="*/ 1143518 w 1143644"/>
                  <a:gd name="connsiteY14" fmla="*/ 446509 h 961670"/>
                  <a:gd name="connsiteX15" fmla="*/ 1078204 w 1143644"/>
                  <a:gd name="connsiteY15" fmla="*/ 287888 h 961670"/>
                  <a:gd name="connsiteX16" fmla="*/ 1087534 w 1143644"/>
                  <a:gd name="connsiteY16" fmla="*/ 157260 h 961670"/>
                  <a:gd name="connsiteX17" fmla="*/ 966236 w 1143644"/>
                  <a:gd name="connsiteY17" fmla="*/ 194582 h 961670"/>
                  <a:gd name="connsiteX18" fmla="*/ 704979 w 1143644"/>
                  <a:gd name="connsiteY18" fmla="*/ 231905 h 961670"/>
                  <a:gd name="connsiteX19" fmla="*/ 443722 w 1143644"/>
                  <a:gd name="connsiteY19" fmla="*/ 166590 h 961670"/>
                  <a:gd name="connsiteX0" fmla="*/ 147949 w 1091828"/>
                  <a:gd name="connsiteY0" fmla="*/ 0 h 961670"/>
                  <a:gd name="connsiteX1" fmla="*/ 20 w 1091828"/>
                  <a:gd name="connsiteY1" fmla="*/ 166590 h 961670"/>
                  <a:gd name="connsiteX2" fmla="*/ 158641 w 1091828"/>
                  <a:gd name="connsiteY2" fmla="*/ 287888 h 961670"/>
                  <a:gd name="connsiteX3" fmla="*/ 130649 w 1091828"/>
                  <a:gd name="connsiteY3" fmla="*/ 567807 h 961670"/>
                  <a:gd name="connsiteX4" fmla="*/ 9351 w 1091828"/>
                  <a:gd name="connsiteY4" fmla="*/ 801072 h 961670"/>
                  <a:gd name="connsiteX5" fmla="*/ 9351 w 1091828"/>
                  <a:gd name="connsiteY5" fmla="*/ 801072 h 961670"/>
                  <a:gd name="connsiteX6" fmla="*/ 205294 w 1091828"/>
                  <a:gd name="connsiteY6" fmla="*/ 773080 h 961670"/>
                  <a:gd name="connsiteX7" fmla="*/ 531865 w 1091828"/>
                  <a:gd name="connsiteY7" fmla="*/ 829064 h 961670"/>
                  <a:gd name="connsiteX8" fmla="*/ 634502 w 1091828"/>
                  <a:gd name="connsiteY8" fmla="*/ 959693 h 961670"/>
                  <a:gd name="connsiteX9" fmla="*/ 643833 w 1091828"/>
                  <a:gd name="connsiteY9" fmla="*/ 894378 h 961670"/>
                  <a:gd name="connsiteX10" fmla="*/ 662494 w 1091828"/>
                  <a:gd name="connsiteY10" fmla="*/ 717097 h 961670"/>
                  <a:gd name="connsiteX11" fmla="*/ 821114 w 1091828"/>
                  <a:gd name="connsiteY11" fmla="*/ 539815 h 961670"/>
                  <a:gd name="connsiteX12" fmla="*/ 1035718 w 1091828"/>
                  <a:gd name="connsiteY12" fmla="*/ 427848 h 961670"/>
                  <a:gd name="connsiteX13" fmla="*/ 1091702 w 1091828"/>
                  <a:gd name="connsiteY13" fmla="*/ 446509 h 961670"/>
                  <a:gd name="connsiteX14" fmla="*/ 1026388 w 1091828"/>
                  <a:gd name="connsiteY14" fmla="*/ 287888 h 961670"/>
                  <a:gd name="connsiteX15" fmla="*/ 1035718 w 1091828"/>
                  <a:gd name="connsiteY15" fmla="*/ 157260 h 961670"/>
                  <a:gd name="connsiteX16" fmla="*/ 914420 w 1091828"/>
                  <a:gd name="connsiteY16" fmla="*/ 194582 h 961670"/>
                  <a:gd name="connsiteX17" fmla="*/ 653163 w 1091828"/>
                  <a:gd name="connsiteY17" fmla="*/ 231905 h 961670"/>
                  <a:gd name="connsiteX18" fmla="*/ 391906 w 1091828"/>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425376 w 1134685"/>
                  <a:gd name="connsiteY19" fmla="*/ 173577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188103 w 1134685"/>
                  <a:gd name="connsiteY19" fmla="*/ 4762 h 9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685" h="961670">
                    <a:moveTo>
                      <a:pt x="190806" y="0"/>
                    </a:moveTo>
                    <a:cubicBezTo>
                      <a:pt x="159988" y="34706"/>
                      <a:pt x="-1768" y="223384"/>
                      <a:pt x="14" y="271365"/>
                    </a:cubicBezTo>
                    <a:cubicBezTo>
                      <a:pt x="1796" y="319346"/>
                      <a:pt x="172583" y="238481"/>
                      <a:pt x="201498" y="287888"/>
                    </a:cubicBezTo>
                    <a:cubicBezTo>
                      <a:pt x="230413" y="337295"/>
                      <a:pt x="198388" y="482276"/>
                      <a:pt x="173506" y="567807"/>
                    </a:cubicBezTo>
                    <a:cubicBezTo>
                      <a:pt x="148624" y="653338"/>
                      <a:pt x="52208" y="801072"/>
                      <a:pt x="52208" y="801072"/>
                    </a:cubicBezTo>
                    <a:lnTo>
                      <a:pt x="52208" y="801072"/>
                    </a:lnTo>
                    <a:cubicBezTo>
                      <a:pt x="84865" y="796407"/>
                      <a:pt x="161065" y="768415"/>
                      <a:pt x="248151" y="773080"/>
                    </a:cubicBezTo>
                    <a:cubicBezTo>
                      <a:pt x="335237" y="777745"/>
                      <a:pt x="503187" y="797962"/>
                      <a:pt x="574722" y="829064"/>
                    </a:cubicBezTo>
                    <a:cubicBezTo>
                      <a:pt x="646257" y="860166"/>
                      <a:pt x="658698" y="948807"/>
                      <a:pt x="677359" y="959693"/>
                    </a:cubicBezTo>
                    <a:cubicBezTo>
                      <a:pt x="696020" y="970579"/>
                      <a:pt x="682025" y="934811"/>
                      <a:pt x="686690" y="894378"/>
                    </a:cubicBezTo>
                    <a:cubicBezTo>
                      <a:pt x="691355" y="853945"/>
                      <a:pt x="675804" y="776191"/>
                      <a:pt x="705351" y="717097"/>
                    </a:cubicBezTo>
                    <a:cubicBezTo>
                      <a:pt x="734898" y="658003"/>
                      <a:pt x="801767" y="588023"/>
                      <a:pt x="863971" y="539815"/>
                    </a:cubicBezTo>
                    <a:cubicBezTo>
                      <a:pt x="926175" y="491607"/>
                      <a:pt x="1033477" y="443399"/>
                      <a:pt x="1078575" y="427848"/>
                    </a:cubicBezTo>
                    <a:cubicBezTo>
                      <a:pt x="1123673" y="412297"/>
                      <a:pt x="1136114" y="469836"/>
                      <a:pt x="1134559" y="446509"/>
                    </a:cubicBezTo>
                    <a:cubicBezTo>
                      <a:pt x="1133004" y="423182"/>
                      <a:pt x="1078576" y="336096"/>
                      <a:pt x="1069245" y="287888"/>
                    </a:cubicBezTo>
                    <a:cubicBezTo>
                      <a:pt x="1059914" y="239680"/>
                      <a:pt x="1097236" y="172811"/>
                      <a:pt x="1078575" y="157260"/>
                    </a:cubicBezTo>
                    <a:cubicBezTo>
                      <a:pt x="1059914" y="141709"/>
                      <a:pt x="1021036" y="182141"/>
                      <a:pt x="957277" y="194582"/>
                    </a:cubicBezTo>
                    <a:cubicBezTo>
                      <a:pt x="893518" y="207023"/>
                      <a:pt x="783106" y="236570"/>
                      <a:pt x="696020" y="231905"/>
                    </a:cubicBezTo>
                    <a:cubicBezTo>
                      <a:pt x="608934" y="227240"/>
                      <a:pt x="506298" y="214798"/>
                      <a:pt x="434763" y="166590"/>
                    </a:cubicBezTo>
                    <a:cubicBezTo>
                      <a:pt x="389656" y="156869"/>
                      <a:pt x="190059" y="3307"/>
                      <a:pt x="188103" y="4762"/>
                    </a:cubicBezTo>
                  </a:path>
                </a:pathLst>
              </a:cu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9ACDEA-DEAB-4E50-543E-5E396B7C3BD2}"/>
                  </a:ext>
                </a:extLst>
              </p:cNvPr>
              <p:cNvSpPr/>
              <p:nvPr/>
            </p:nvSpPr>
            <p:spPr>
              <a:xfrm rot="14132779" flipH="1">
                <a:off x="2398768" y="3939154"/>
                <a:ext cx="134003" cy="189144"/>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11" name="Freeform: Shape 10">
                <a:extLst>
                  <a:ext uri="{FF2B5EF4-FFF2-40B4-BE49-F238E27FC236}">
                    <a16:creationId xmlns:a16="http://schemas.microsoft.com/office/drawing/2014/main" id="{D55A5E88-9128-1527-6BEA-25A702CAE311}"/>
                  </a:ext>
                </a:extLst>
              </p:cNvPr>
              <p:cNvSpPr/>
              <p:nvPr/>
            </p:nvSpPr>
            <p:spPr>
              <a:xfrm rot="900674" flipH="1">
                <a:off x="3568358" y="3476561"/>
                <a:ext cx="165442" cy="188470"/>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12" name="Freeform: Shape 11">
                <a:extLst>
                  <a:ext uri="{FF2B5EF4-FFF2-40B4-BE49-F238E27FC236}">
                    <a16:creationId xmlns:a16="http://schemas.microsoft.com/office/drawing/2014/main" id="{A37FB701-630B-7106-A2C2-ADA3C8ED365E}"/>
                  </a:ext>
                </a:extLst>
              </p:cNvPr>
              <p:cNvSpPr/>
              <p:nvPr/>
            </p:nvSpPr>
            <p:spPr>
              <a:xfrm>
                <a:off x="2976531" y="4859809"/>
                <a:ext cx="304872" cy="156811"/>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CA63A1B-17C5-AB3E-4819-9C8E0BEE8044}"/>
                  </a:ext>
                </a:extLst>
              </p:cNvPr>
              <p:cNvSpPr/>
              <p:nvPr/>
            </p:nvSpPr>
            <p:spPr>
              <a:xfrm rot="21310446" flipH="1">
                <a:off x="2393425" y="4800720"/>
                <a:ext cx="275651" cy="156811"/>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7F43BE0-A0C5-855B-9BE9-FC9935548C34}"/>
                  </a:ext>
                </a:extLst>
              </p:cNvPr>
              <p:cNvGrpSpPr/>
              <p:nvPr/>
            </p:nvGrpSpPr>
            <p:grpSpPr>
              <a:xfrm rot="21344338">
                <a:off x="2878001" y="3973521"/>
                <a:ext cx="319103" cy="200773"/>
                <a:chOff x="3638284" y="4495800"/>
                <a:chExt cx="2800317" cy="1540982"/>
              </a:xfrm>
            </p:grpSpPr>
            <p:sp>
              <p:nvSpPr>
                <p:cNvPr id="3078" name="Oval 3077">
                  <a:extLst>
                    <a:ext uri="{FF2B5EF4-FFF2-40B4-BE49-F238E27FC236}">
                      <a16:creationId xmlns:a16="http://schemas.microsoft.com/office/drawing/2014/main" id="{BF956A13-4901-4DE4-EB81-DFA4A0065879}"/>
                    </a:ext>
                  </a:extLst>
                </p:cNvPr>
                <p:cNvSpPr/>
                <p:nvPr/>
              </p:nvSpPr>
              <p:spPr>
                <a:xfrm>
                  <a:off x="4343400" y="4495800"/>
                  <a:ext cx="1524000" cy="154098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Freeform: Shape 3100">
                  <a:extLst>
                    <a:ext uri="{FF2B5EF4-FFF2-40B4-BE49-F238E27FC236}">
                      <a16:creationId xmlns:a16="http://schemas.microsoft.com/office/drawing/2014/main" id="{0A72E9C3-0C5C-719C-5681-4F363B167D15}"/>
                    </a:ext>
                  </a:extLst>
                </p:cNvPr>
                <p:cNvSpPr/>
                <p:nvPr/>
              </p:nvSpPr>
              <p:spPr>
                <a:xfrm>
                  <a:off x="3638284" y="4983547"/>
                  <a:ext cx="2800317" cy="662093"/>
                </a:xfrm>
                <a:custGeom>
                  <a:avLst/>
                  <a:gdLst>
                    <a:gd name="connsiteX0" fmla="*/ 709781 w 2800317"/>
                    <a:gd name="connsiteY0" fmla="*/ 110967 h 662093"/>
                    <a:gd name="connsiteX1" fmla="*/ 187267 w 2800317"/>
                    <a:gd name="connsiteY1" fmla="*/ 241596 h 662093"/>
                    <a:gd name="connsiteX2" fmla="*/ 37977 w 2800317"/>
                    <a:gd name="connsiteY2" fmla="*/ 344233 h 662093"/>
                    <a:gd name="connsiteX3" fmla="*/ 149945 w 2800317"/>
                    <a:gd name="connsiteY3" fmla="*/ 549506 h 662093"/>
                    <a:gd name="connsiteX4" fmla="*/ 1502883 w 2800317"/>
                    <a:gd name="connsiteY4" fmla="*/ 661473 h 662093"/>
                    <a:gd name="connsiteX5" fmla="*/ 2473267 w 2800317"/>
                    <a:gd name="connsiteY5" fmla="*/ 502853 h 662093"/>
                    <a:gd name="connsiteX6" fmla="*/ 2799838 w 2800317"/>
                    <a:gd name="connsiteY6" fmla="*/ 120298 h 662093"/>
                    <a:gd name="connsiteX7" fmla="*/ 2538581 w 2800317"/>
                    <a:gd name="connsiteY7" fmla="*/ 8331 h 662093"/>
                    <a:gd name="connsiteX8" fmla="*/ 2230671 w 2800317"/>
                    <a:gd name="connsiteY8" fmla="*/ 26992 h 662093"/>
                    <a:gd name="connsiteX9" fmla="*/ 2249332 w 2800317"/>
                    <a:gd name="connsiteY9" fmla="*/ 176282 h 662093"/>
                    <a:gd name="connsiteX10" fmla="*/ 2445275 w 2800317"/>
                    <a:gd name="connsiteY10" fmla="*/ 176282 h 662093"/>
                    <a:gd name="connsiteX11" fmla="*/ 2482598 w 2800317"/>
                    <a:gd name="connsiteY11" fmla="*/ 241596 h 662093"/>
                    <a:gd name="connsiteX12" fmla="*/ 2295985 w 2800317"/>
                    <a:gd name="connsiteY12" fmla="*/ 306910 h 662093"/>
                    <a:gd name="connsiteX13" fmla="*/ 1540206 w 2800317"/>
                    <a:gd name="connsiteY13" fmla="*/ 400216 h 662093"/>
                    <a:gd name="connsiteX14" fmla="*/ 747104 w 2800317"/>
                    <a:gd name="connsiteY14" fmla="*/ 409547 h 662093"/>
                    <a:gd name="connsiteX15" fmla="*/ 429863 w 2800317"/>
                    <a:gd name="connsiteY15" fmla="*/ 400216 h 662093"/>
                    <a:gd name="connsiteX16" fmla="*/ 448524 w 2800317"/>
                    <a:gd name="connsiteY16" fmla="*/ 344233 h 662093"/>
                    <a:gd name="connsiteX17" fmla="*/ 691120 w 2800317"/>
                    <a:gd name="connsiteY17" fmla="*/ 278918 h 662093"/>
                    <a:gd name="connsiteX18" fmla="*/ 709781 w 2800317"/>
                    <a:gd name="connsiteY18" fmla="*/ 110967 h 66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0317" h="662093">
                      <a:moveTo>
                        <a:pt x="709781" y="110967"/>
                      </a:moveTo>
                      <a:cubicBezTo>
                        <a:pt x="625806" y="104747"/>
                        <a:pt x="299234" y="202718"/>
                        <a:pt x="187267" y="241596"/>
                      </a:cubicBezTo>
                      <a:cubicBezTo>
                        <a:pt x="75300" y="280474"/>
                        <a:pt x="44197" y="292915"/>
                        <a:pt x="37977" y="344233"/>
                      </a:cubicBezTo>
                      <a:cubicBezTo>
                        <a:pt x="31757" y="395551"/>
                        <a:pt x="-94206" y="496633"/>
                        <a:pt x="149945" y="549506"/>
                      </a:cubicBezTo>
                      <a:cubicBezTo>
                        <a:pt x="394096" y="602379"/>
                        <a:pt x="1115663" y="669249"/>
                        <a:pt x="1502883" y="661473"/>
                      </a:cubicBezTo>
                      <a:cubicBezTo>
                        <a:pt x="1890103" y="653697"/>
                        <a:pt x="2257108" y="593049"/>
                        <a:pt x="2473267" y="502853"/>
                      </a:cubicBezTo>
                      <a:cubicBezTo>
                        <a:pt x="2689426" y="412657"/>
                        <a:pt x="2788952" y="202718"/>
                        <a:pt x="2799838" y="120298"/>
                      </a:cubicBezTo>
                      <a:cubicBezTo>
                        <a:pt x="2810724" y="37878"/>
                        <a:pt x="2633442" y="23882"/>
                        <a:pt x="2538581" y="8331"/>
                      </a:cubicBezTo>
                      <a:cubicBezTo>
                        <a:pt x="2443720" y="-7220"/>
                        <a:pt x="2278879" y="-1000"/>
                        <a:pt x="2230671" y="26992"/>
                      </a:cubicBezTo>
                      <a:cubicBezTo>
                        <a:pt x="2182463" y="54984"/>
                        <a:pt x="2213565" y="151400"/>
                        <a:pt x="2249332" y="176282"/>
                      </a:cubicBezTo>
                      <a:cubicBezTo>
                        <a:pt x="2285099" y="201164"/>
                        <a:pt x="2406397" y="165396"/>
                        <a:pt x="2445275" y="176282"/>
                      </a:cubicBezTo>
                      <a:cubicBezTo>
                        <a:pt x="2484153" y="187168"/>
                        <a:pt x="2507480" y="219825"/>
                        <a:pt x="2482598" y="241596"/>
                      </a:cubicBezTo>
                      <a:cubicBezTo>
                        <a:pt x="2457716" y="263367"/>
                        <a:pt x="2453050" y="280473"/>
                        <a:pt x="2295985" y="306910"/>
                      </a:cubicBezTo>
                      <a:cubicBezTo>
                        <a:pt x="2138920" y="333347"/>
                        <a:pt x="1798353" y="383110"/>
                        <a:pt x="1540206" y="400216"/>
                      </a:cubicBezTo>
                      <a:cubicBezTo>
                        <a:pt x="1282059" y="417322"/>
                        <a:pt x="747104" y="409547"/>
                        <a:pt x="747104" y="409547"/>
                      </a:cubicBezTo>
                      <a:cubicBezTo>
                        <a:pt x="562047" y="409547"/>
                        <a:pt x="479626" y="411102"/>
                        <a:pt x="429863" y="400216"/>
                      </a:cubicBezTo>
                      <a:cubicBezTo>
                        <a:pt x="380100" y="389330"/>
                        <a:pt x="404981" y="364449"/>
                        <a:pt x="448524" y="344233"/>
                      </a:cubicBezTo>
                      <a:cubicBezTo>
                        <a:pt x="492067" y="324017"/>
                        <a:pt x="641357" y="314685"/>
                        <a:pt x="691120" y="278918"/>
                      </a:cubicBezTo>
                      <a:cubicBezTo>
                        <a:pt x="740883" y="243151"/>
                        <a:pt x="793756" y="117187"/>
                        <a:pt x="709781" y="110967"/>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9FEAB53-4876-E574-E3B5-6D11F8009F2F}"/>
                  </a:ext>
                </a:extLst>
              </p:cNvPr>
              <p:cNvGrpSpPr/>
              <p:nvPr/>
            </p:nvGrpSpPr>
            <p:grpSpPr>
              <a:xfrm>
                <a:off x="2852522" y="3327632"/>
                <a:ext cx="654584" cy="536288"/>
                <a:chOff x="3824386" y="3657600"/>
                <a:chExt cx="998330" cy="945368"/>
              </a:xfrm>
            </p:grpSpPr>
            <p:grpSp>
              <p:nvGrpSpPr>
                <p:cNvPr id="22" name="Group 21">
                  <a:extLst>
                    <a:ext uri="{FF2B5EF4-FFF2-40B4-BE49-F238E27FC236}">
                      <a16:creationId xmlns:a16="http://schemas.microsoft.com/office/drawing/2014/main" id="{34F0D9C3-BCCD-1BD2-C0EE-F5DE0069EE8E}"/>
                    </a:ext>
                  </a:extLst>
                </p:cNvPr>
                <p:cNvGrpSpPr/>
                <p:nvPr/>
              </p:nvGrpSpPr>
              <p:grpSpPr>
                <a:xfrm>
                  <a:off x="3824386" y="3657600"/>
                  <a:ext cx="998330" cy="945368"/>
                  <a:chOff x="1366935" y="3601616"/>
                  <a:chExt cx="942596" cy="810166"/>
                </a:xfrm>
              </p:grpSpPr>
              <p:sp>
                <p:nvSpPr>
                  <p:cNvPr id="3072" name="Freeform: Shape 3071">
                    <a:extLst>
                      <a:ext uri="{FF2B5EF4-FFF2-40B4-BE49-F238E27FC236}">
                        <a16:creationId xmlns:a16="http://schemas.microsoft.com/office/drawing/2014/main" id="{39D9F893-3FD0-49FE-CBFB-50F30DB83767}"/>
                      </a:ext>
                    </a:extLst>
                  </p:cNvPr>
                  <p:cNvSpPr/>
                  <p:nvPr/>
                </p:nvSpPr>
                <p:spPr>
                  <a:xfrm>
                    <a:off x="1423184" y="3803976"/>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073" name="Freeform: Shape 3072">
                    <a:extLst>
                      <a:ext uri="{FF2B5EF4-FFF2-40B4-BE49-F238E27FC236}">
                        <a16:creationId xmlns:a16="http://schemas.microsoft.com/office/drawing/2014/main" id="{C17A70AB-2957-D7AE-5ACA-466AD4904E04}"/>
                      </a:ext>
                    </a:extLst>
                  </p:cNvPr>
                  <p:cNvSpPr/>
                  <p:nvPr/>
                </p:nvSpPr>
                <p:spPr>
                  <a:xfrm>
                    <a:off x="2131584" y="3810000"/>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074" name="Freeform: Shape 3073">
                    <a:extLst>
                      <a:ext uri="{FF2B5EF4-FFF2-40B4-BE49-F238E27FC236}">
                        <a16:creationId xmlns:a16="http://schemas.microsoft.com/office/drawing/2014/main" id="{4DF85B95-FC3F-FB43-91D6-17F26145C16B}"/>
                      </a:ext>
                    </a:extLst>
                  </p:cNvPr>
                  <p:cNvSpPr/>
                  <p:nvPr/>
                </p:nvSpPr>
                <p:spPr>
                  <a:xfrm>
                    <a:off x="1366935" y="3657600"/>
                    <a:ext cx="942596" cy="754182"/>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075" name="Freeform: Shape 3074">
                    <a:extLst>
                      <a:ext uri="{FF2B5EF4-FFF2-40B4-BE49-F238E27FC236}">
                        <a16:creationId xmlns:a16="http://schemas.microsoft.com/office/drawing/2014/main" id="{5753E780-0E6D-7B04-671B-B6458F93B3A5}"/>
                      </a:ext>
                    </a:extLst>
                  </p:cNvPr>
                  <p:cNvSpPr/>
                  <p:nvPr/>
                </p:nvSpPr>
                <p:spPr>
                  <a:xfrm rot="21066382">
                    <a:off x="1647897" y="4125957"/>
                    <a:ext cx="358937" cy="184885"/>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 name="connsiteX0" fmla="*/ 6596 w 445407"/>
                      <a:gd name="connsiteY0" fmla="*/ 96 h 243026"/>
                      <a:gd name="connsiteX1" fmla="*/ 99902 w 445407"/>
                      <a:gd name="connsiteY1" fmla="*/ 121394 h 243026"/>
                      <a:gd name="connsiteX2" fmla="*/ 277183 w 445407"/>
                      <a:gd name="connsiteY2" fmla="*/ 242692 h 243026"/>
                      <a:gd name="connsiteX3" fmla="*/ 445134 w 445407"/>
                      <a:gd name="connsiteY3" fmla="*/ 158717 h 243026"/>
                      <a:gd name="connsiteX4" fmla="*/ 278423 w 445407"/>
                      <a:gd name="connsiteY4" fmla="*/ 141341 h 243026"/>
                      <a:gd name="connsiteX5" fmla="*/ 6596 w 445407"/>
                      <a:gd name="connsiteY5" fmla="*/ 96 h 243026"/>
                      <a:gd name="connsiteX0" fmla="*/ 6596 w 352707"/>
                      <a:gd name="connsiteY0" fmla="*/ 96 h 244871"/>
                      <a:gd name="connsiteX1" fmla="*/ 99902 w 352707"/>
                      <a:gd name="connsiteY1" fmla="*/ 121394 h 244871"/>
                      <a:gd name="connsiteX2" fmla="*/ 277183 w 352707"/>
                      <a:gd name="connsiteY2" fmla="*/ 242692 h 244871"/>
                      <a:gd name="connsiteX3" fmla="*/ 351688 w 352707"/>
                      <a:gd name="connsiteY3" fmla="*/ 199148 h 244871"/>
                      <a:gd name="connsiteX4" fmla="*/ 278423 w 352707"/>
                      <a:gd name="connsiteY4" fmla="*/ 141341 h 244871"/>
                      <a:gd name="connsiteX5" fmla="*/ 6596 w 352707"/>
                      <a:gd name="connsiteY5" fmla="*/ 96 h 244871"/>
                      <a:gd name="connsiteX0" fmla="*/ 8781 w 323803"/>
                      <a:gd name="connsiteY0" fmla="*/ 216 h 186891"/>
                      <a:gd name="connsiteX1" fmla="*/ 71141 w 323803"/>
                      <a:gd name="connsiteY1" fmla="*/ 63414 h 186891"/>
                      <a:gd name="connsiteX2" fmla="*/ 248422 w 323803"/>
                      <a:gd name="connsiteY2" fmla="*/ 184712 h 186891"/>
                      <a:gd name="connsiteX3" fmla="*/ 322927 w 323803"/>
                      <a:gd name="connsiteY3" fmla="*/ 141168 h 186891"/>
                      <a:gd name="connsiteX4" fmla="*/ 249662 w 323803"/>
                      <a:gd name="connsiteY4" fmla="*/ 83361 h 186891"/>
                      <a:gd name="connsiteX5" fmla="*/ 8781 w 323803"/>
                      <a:gd name="connsiteY5" fmla="*/ 216 h 186891"/>
                      <a:gd name="connsiteX0" fmla="*/ 9754 w 324776"/>
                      <a:gd name="connsiteY0" fmla="*/ 408 h 185117"/>
                      <a:gd name="connsiteX1" fmla="*/ 66824 w 324776"/>
                      <a:gd name="connsiteY1" fmla="*/ 120689 h 185117"/>
                      <a:gd name="connsiteX2" fmla="*/ 249395 w 324776"/>
                      <a:gd name="connsiteY2" fmla="*/ 184904 h 185117"/>
                      <a:gd name="connsiteX3" fmla="*/ 323900 w 324776"/>
                      <a:gd name="connsiteY3" fmla="*/ 141360 h 185117"/>
                      <a:gd name="connsiteX4" fmla="*/ 250635 w 324776"/>
                      <a:gd name="connsiteY4" fmla="*/ 83553 h 185117"/>
                      <a:gd name="connsiteX5" fmla="*/ 9754 w 324776"/>
                      <a:gd name="connsiteY5" fmla="*/ 408 h 185117"/>
                      <a:gd name="connsiteX0" fmla="*/ 4192 w 318583"/>
                      <a:gd name="connsiteY0" fmla="*/ 406 h 185115"/>
                      <a:gd name="connsiteX1" fmla="*/ 61262 w 318583"/>
                      <a:gd name="connsiteY1" fmla="*/ 120687 h 185115"/>
                      <a:gd name="connsiteX2" fmla="*/ 243833 w 318583"/>
                      <a:gd name="connsiteY2" fmla="*/ 184902 h 185115"/>
                      <a:gd name="connsiteX3" fmla="*/ 318338 w 318583"/>
                      <a:gd name="connsiteY3" fmla="*/ 141358 h 185115"/>
                      <a:gd name="connsiteX4" fmla="*/ 158579 w 318583"/>
                      <a:gd name="connsiteY4" fmla="*/ 83659 h 185115"/>
                      <a:gd name="connsiteX5" fmla="*/ 4192 w 318583"/>
                      <a:gd name="connsiteY5" fmla="*/ 406 h 185115"/>
                      <a:gd name="connsiteX0" fmla="*/ 4192 w 358936"/>
                      <a:gd name="connsiteY0" fmla="*/ 385 h 184884"/>
                      <a:gd name="connsiteX1" fmla="*/ 61262 w 358936"/>
                      <a:gd name="connsiteY1" fmla="*/ 120666 h 184884"/>
                      <a:gd name="connsiteX2" fmla="*/ 243833 w 358936"/>
                      <a:gd name="connsiteY2" fmla="*/ 184881 h 184884"/>
                      <a:gd name="connsiteX3" fmla="*/ 358745 w 358936"/>
                      <a:gd name="connsiteY3" fmla="*/ 118158 h 184884"/>
                      <a:gd name="connsiteX4" fmla="*/ 158579 w 358936"/>
                      <a:gd name="connsiteY4" fmla="*/ 83638 h 184884"/>
                      <a:gd name="connsiteX5" fmla="*/ 4192 w 358936"/>
                      <a:gd name="connsiteY5" fmla="*/ 385 h 18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 h="184884">
                        <a:moveTo>
                          <a:pt x="4192" y="385"/>
                        </a:moveTo>
                        <a:cubicBezTo>
                          <a:pt x="-12027" y="6556"/>
                          <a:pt x="21322" y="89917"/>
                          <a:pt x="61262" y="120666"/>
                        </a:cubicBezTo>
                        <a:cubicBezTo>
                          <a:pt x="101202" y="151415"/>
                          <a:pt x="194253" y="185299"/>
                          <a:pt x="243833" y="184881"/>
                        </a:cubicBezTo>
                        <a:cubicBezTo>
                          <a:pt x="293413" y="184463"/>
                          <a:pt x="352525" y="125933"/>
                          <a:pt x="358745" y="118158"/>
                        </a:cubicBezTo>
                        <a:cubicBezTo>
                          <a:pt x="364965" y="110383"/>
                          <a:pt x="217671" y="103267"/>
                          <a:pt x="158579" y="83638"/>
                        </a:cubicBezTo>
                        <a:cubicBezTo>
                          <a:pt x="99487" y="64009"/>
                          <a:pt x="20411" y="-5786"/>
                          <a:pt x="4192" y="385"/>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Freeform: Shape 3075">
                    <a:extLst>
                      <a:ext uri="{FF2B5EF4-FFF2-40B4-BE49-F238E27FC236}">
                        <a16:creationId xmlns:a16="http://schemas.microsoft.com/office/drawing/2014/main" id="{50D5488D-72EA-3B7B-845C-AA425D7DCAF0}"/>
                      </a:ext>
                    </a:extLst>
                  </p:cNvPr>
                  <p:cNvSpPr/>
                  <p:nvPr/>
                </p:nvSpPr>
                <p:spPr>
                  <a:xfrm>
                    <a:off x="1539551" y="3601616"/>
                    <a:ext cx="606490" cy="223935"/>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9D6E091C-BB6A-9DEF-B742-BE88C6D35EB6}"/>
                    </a:ext>
                  </a:extLst>
                </p:cNvPr>
                <p:cNvSpPr/>
                <p:nvPr/>
              </p:nvSpPr>
              <p:spPr>
                <a:xfrm rot="20767444">
                  <a:off x="4086334" y="4116410"/>
                  <a:ext cx="201852" cy="71259"/>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510BE0-6870-D96D-8255-815569A4EA74}"/>
                    </a:ext>
                  </a:extLst>
                </p:cNvPr>
                <p:cNvSpPr/>
                <p:nvPr/>
              </p:nvSpPr>
              <p:spPr>
                <a:xfrm>
                  <a:off x="4119563" y="4319588"/>
                  <a:ext cx="352425" cy="101324"/>
                </a:xfrm>
                <a:custGeom>
                  <a:avLst/>
                  <a:gdLst>
                    <a:gd name="connsiteX0" fmla="*/ 0 w 352425"/>
                    <a:gd name="connsiteY0" fmla="*/ 0 h 101324"/>
                    <a:gd name="connsiteX1" fmla="*/ 76200 w 352425"/>
                    <a:gd name="connsiteY1" fmla="*/ 52387 h 101324"/>
                    <a:gd name="connsiteX2" fmla="*/ 157162 w 352425"/>
                    <a:gd name="connsiteY2" fmla="*/ 100012 h 101324"/>
                    <a:gd name="connsiteX3" fmla="*/ 300037 w 352425"/>
                    <a:gd name="connsiteY3" fmla="*/ 85725 h 101324"/>
                    <a:gd name="connsiteX4" fmla="*/ 352425 w 352425"/>
                    <a:gd name="connsiteY4" fmla="*/ 61912 h 101324"/>
                    <a:gd name="connsiteX5" fmla="*/ 352425 w 352425"/>
                    <a:gd name="connsiteY5" fmla="*/ 61912 h 1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 h="101324">
                      <a:moveTo>
                        <a:pt x="0" y="0"/>
                      </a:moveTo>
                      <a:cubicBezTo>
                        <a:pt x="25003" y="17859"/>
                        <a:pt x="50006" y="35718"/>
                        <a:pt x="76200" y="52387"/>
                      </a:cubicBezTo>
                      <a:cubicBezTo>
                        <a:pt x="102394" y="69056"/>
                        <a:pt x="119856" y="94456"/>
                        <a:pt x="157162" y="100012"/>
                      </a:cubicBezTo>
                      <a:cubicBezTo>
                        <a:pt x="194468" y="105568"/>
                        <a:pt x="267493" y="92075"/>
                        <a:pt x="300037" y="85725"/>
                      </a:cubicBezTo>
                      <a:cubicBezTo>
                        <a:pt x="332581" y="79375"/>
                        <a:pt x="352425" y="61912"/>
                        <a:pt x="352425" y="61912"/>
                      </a:cubicBezTo>
                      <a:lnTo>
                        <a:pt x="352425" y="619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0512E44-099A-EBDD-9278-64A847A8657E}"/>
                    </a:ext>
                  </a:extLst>
                </p:cNvPr>
                <p:cNvSpPr/>
                <p:nvPr/>
              </p:nvSpPr>
              <p:spPr>
                <a:xfrm>
                  <a:off x="4191000" y="4348163"/>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E40D08C-9653-3959-386F-95DE577676FE}"/>
                    </a:ext>
                  </a:extLst>
                </p:cNvPr>
                <p:cNvSpPr/>
                <p:nvPr/>
              </p:nvSpPr>
              <p:spPr>
                <a:xfrm>
                  <a:off x="4280688" y="4371917"/>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67D4864-BC9C-214D-4D9C-8BA9F4DF2470}"/>
                    </a:ext>
                  </a:extLst>
                </p:cNvPr>
                <p:cNvSpPr/>
                <p:nvPr/>
              </p:nvSpPr>
              <p:spPr>
                <a:xfrm>
                  <a:off x="4370376" y="4381500"/>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DA3C1AF-EE47-7B74-AEEE-169A8604DD51}"/>
                    </a:ext>
                  </a:extLst>
                </p:cNvPr>
                <p:cNvSpPr/>
                <p:nvPr/>
              </p:nvSpPr>
              <p:spPr>
                <a:xfrm rot="2329363" flipH="1">
                  <a:off x="4433486" y="4218456"/>
                  <a:ext cx="219060" cy="63266"/>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F97E097-0C75-1FA6-A121-2258CA99B1A6}"/>
                    </a:ext>
                  </a:extLst>
                </p:cNvPr>
                <p:cNvSpPr/>
                <p:nvPr/>
              </p:nvSpPr>
              <p:spPr>
                <a:xfrm>
                  <a:off x="4253500" y="4233345"/>
                  <a:ext cx="133696" cy="79222"/>
                </a:xfrm>
                <a:custGeom>
                  <a:avLst/>
                  <a:gdLst>
                    <a:gd name="connsiteX0" fmla="*/ 0 w 133696"/>
                    <a:gd name="connsiteY0" fmla="*/ 60171 h 79221"/>
                    <a:gd name="connsiteX1" fmla="*/ 38100 w 133696"/>
                    <a:gd name="connsiteY1" fmla="*/ 7784 h 79221"/>
                    <a:gd name="connsiteX2" fmla="*/ 119062 w 133696"/>
                    <a:gd name="connsiteY2" fmla="*/ 7784 h 79221"/>
                    <a:gd name="connsiteX3" fmla="*/ 133350 w 133696"/>
                    <a:gd name="connsiteY3" fmla="*/ 79221 h 79221"/>
                  </a:gdLst>
                  <a:ahLst/>
                  <a:cxnLst>
                    <a:cxn ang="0">
                      <a:pos x="connsiteX0" y="connsiteY0"/>
                    </a:cxn>
                    <a:cxn ang="0">
                      <a:pos x="connsiteX1" y="connsiteY1"/>
                    </a:cxn>
                    <a:cxn ang="0">
                      <a:pos x="connsiteX2" y="connsiteY2"/>
                    </a:cxn>
                    <a:cxn ang="0">
                      <a:pos x="connsiteX3" y="connsiteY3"/>
                    </a:cxn>
                  </a:cxnLst>
                  <a:rect l="l" t="t" r="r" b="b"/>
                  <a:pathLst>
                    <a:path w="133696" h="79221">
                      <a:moveTo>
                        <a:pt x="0" y="60171"/>
                      </a:moveTo>
                      <a:cubicBezTo>
                        <a:pt x="9128" y="38343"/>
                        <a:pt x="18256" y="16515"/>
                        <a:pt x="38100" y="7784"/>
                      </a:cubicBezTo>
                      <a:cubicBezTo>
                        <a:pt x="57944" y="-947"/>
                        <a:pt x="103187" y="-4122"/>
                        <a:pt x="119062" y="7784"/>
                      </a:cubicBezTo>
                      <a:cubicBezTo>
                        <a:pt x="134937" y="19690"/>
                        <a:pt x="134143" y="49455"/>
                        <a:pt x="133350" y="79221"/>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1F81CFC-7B82-CD55-1566-7F101E9C7C51}"/>
                    </a:ext>
                  </a:extLst>
                </p:cNvPr>
                <p:cNvSpPr/>
                <p:nvPr/>
              </p:nvSpPr>
              <p:spPr>
                <a:xfrm rot="970735" flipH="1">
                  <a:off x="4076119" y="3680411"/>
                  <a:ext cx="593237" cy="261306"/>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E3CBEA7-C3C6-B809-BE10-B84FFBA2B2AC}"/>
                  </a:ext>
                </a:extLst>
              </p:cNvPr>
              <p:cNvGrpSpPr/>
              <p:nvPr/>
            </p:nvGrpSpPr>
            <p:grpSpPr>
              <a:xfrm>
                <a:off x="2592205" y="4285434"/>
                <a:ext cx="190452" cy="206208"/>
                <a:chOff x="3441239" y="5213690"/>
                <a:chExt cx="290465" cy="322474"/>
              </a:xfrm>
            </p:grpSpPr>
            <p:sp>
              <p:nvSpPr>
                <p:cNvPr id="20" name="Freeform: Shape 19">
                  <a:extLst>
                    <a:ext uri="{FF2B5EF4-FFF2-40B4-BE49-F238E27FC236}">
                      <a16:creationId xmlns:a16="http://schemas.microsoft.com/office/drawing/2014/main" id="{96FFCCF1-BE11-32EC-2655-590FFD1BC7C1}"/>
                    </a:ext>
                  </a:extLst>
                </p:cNvPr>
                <p:cNvSpPr/>
                <p:nvPr/>
              </p:nvSpPr>
              <p:spPr>
                <a:xfrm rot="359144">
                  <a:off x="3442455" y="5256246"/>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97CA68-0013-5AB4-B838-07DA5A0C72A8}"/>
                    </a:ext>
                  </a:extLst>
                </p:cNvPr>
                <p:cNvSpPr/>
                <p:nvPr/>
              </p:nvSpPr>
              <p:spPr>
                <a:xfrm rot="359144">
                  <a:off x="3441239" y="5213690"/>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EA825DA-E57E-3EE7-B9B7-5DCDC614B68C}"/>
                  </a:ext>
                </a:extLst>
              </p:cNvPr>
              <p:cNvGrpSpPr/>
              <p:nvPr/>
            </p:nvGrpSpPr>
            <p:grpSpPr>
              <a:xfrm>
                <a:off x="2977778" y="4385873"/>
                <a:ext cx="205613" cy="186003"/>
                <a:chOff x="4047303" y="5443102"/>
                <a:chExt cx="313588" cy="290876"/>
              </a:xfrm>
            </p:grpSpPr>
            <p:sp>
              <p:nvSpPr>
                <p:cNvPr id="18" name="Freeform: Shape 17">
                  <a:extLst>
                    <a:ext uri="{FF2B5EF4-FFF2-40B4-BE49-F238E27FC236}">
                      <a16:creationId xmlns:a16="http://schemas.microsoft.com/office/drawing/2014/main" id="{D79D7DB4-34E1-81E5-3228-20FA4E10C5F6}"/>
                    </a:ext>
                  </a:extLst>
                </p:cNvPr>
                <p:cNvSpPr/>
                <p:nvPr/>
              </p:nvSpPr>
              <p:spPr>
                <a:xfrm rot="2840569" flipH="1">
                  <a:off x="4045747" y="5452505"/>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0FBE3B7-C34E-A564-6369-3ADEEF506D33}"/>
                    </a:ext>
                  </a:extLst>
                </p:cNvPr>
                <p:cNvSpPr/>
                <p:nvPr/>
              </p:nvSpPr>
              <p:spPr>
                <a:xfrm rot="2840569" flipH="1">
                  <a:off x="4079417" y="5444658"/>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2" name="Group 3101">
              <a:extLst>
                <a:ext uri="{FF2B5EF4-FFF2-40B4-BE49-F238E27FC236}">
                  <a16:creationId xmlns:a16="http://schemas.microsoft.com/office/drawing/2014/main" id="{FEC79B16-4981-398A-9C64-BD7904E54162}"/>
                </a:ext>
              </a:extLst>
            </p:cNvPr>
            <p:cNvGrpSpPr/>
            <p:nvPr/>
          </p:nvGrpSpPr>
          <p:grpSpPr>
            <a:xfrm>
              <a:off x="5826389" y="4225399"/>
              <a:ext cx="1418063" cy="2215200"/>
              <a:chOff x="5607942" y="2204400"/>
              <a:chExt cx="1418063" cy="2215200"/>
            </a:xfrm>
          </p:grpSpPr>
          <p:sp>
            <p:nvSpPr>
              <p:cNvPr id="3103" name="Freeform: Shape 3102">
                <a:extLst>
                  <a:ext uri="{FF2B5EF4-FFF2-40B4-BE49-F238E27FC236}">
                    <a16:creationId xmlns:a16="http://schemas.microsoft.com/office/drawing/2014/main" id="{E2D7B2A8-5021-044B-DB6D-A3B83A425CE1}"/>
                  </a:ext>
                </a:extLst>
              </p:cNvPr>
              <p:cNvSpPr/>
              <p:nvPr/>
            </p:nvSpPr>
            <p:spPr>
              <a:xfrm>
                <a:off x="6202473" y="3011699"/>
                <a:ext cx="5002" cy="115042"/>
              </a:xfrm>
              <a:custGeom>
                <a:avLst/>
                <a:gdLst>
                  <a:gd name="connsiteX0" fmla="*/ 6350 w 6350"/>
                  <a:gd name="connsiteY0" fmla="*/ 0 h 146050"/>
                  <a:gd name="connsiteX1" fmla="*/ 0 w 6350"/>
                  <a:gd name="connsiteY1" fmla="*/ 146050 h 146050"/>
                </a:gdLst>
                <a:ahLst/>
                <a:cxnLst>
                  <a:cxn ang="0">
                    <a:pos x="connsiteX0" y="connsiteY0"/>
                  </a:cxn>
                  <a:cxn ang="0">
                    <a:pos x="connsiteX1" y="connsiteY1"/>
                  </a:cxn>
                </a:cxnLst>
                <a:rect l="l" t="t" r="r" b="b"/>
                <a:pathLst>
                  <a:path w="6350" h="146050">
                    <a:moveTo>
                      <a:pt x="6350" y="0"/>
                    </a:moveTo>
                    <a:lnTo>
                      <a:pt x="0" y="1460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Freeform: Shape 3103">
                <a:extLst>
                  <a:ext uri="{FF2B5EF4-FFF2-40B4-BE49-F238E27FC236}">
                    <a16:creationId xmlns:a16="http://schemas.microsoft.com/office/drawing/2014/main" id="{AAED5B28-CAC0-AB77-D985-E00A1F02652F}"/>
                  </a:ext>
                </a:extLst>
              </p:cNvPr>
              <p:cNvSpPr/>
              <p:nvPr/>
            </p:nvSpPr>
            <p:spPr>
              <a:xfrm>
                <a:off x="5974525" y="3488032"/>
                <a:ext cx="274425" cy="858200"/>
              </a:xfrm>
              <a:custGeom>
                <a:avLst/>
                <a:gdLst>
                  <a:gd name="connsiteX0" fmla="*/ 10247 w 348393"/>
                  <a:gd name="connsiteY0" fmla="*/ 588875 h 639734"/>
                  <a:gd name="connsiteX1" fmla="*/ 5485 w 348393"/>
                  <a:gd name="connsiteY1" fmla="*/ 407900 h 639734"/>
                  <a:gd name="connsiteX2" fmla="*/ 76922 w 348393"/>
                  <a:gd name="connsiteY2" fmla="*/ 188825 h 639734"/>
                  <a:gd name="connsiteX3" fmla="*/ 186460 w 348393"/>
                  <a:gd name="connsiteY3" fmla="*/ 3087 h 639734"/>
                  <a:gd name="connsiteX4" fmla="*/ 286472 w 348393"/>
                  <a:gd name="connsiteY4" fmla="*/ 93575 h 639734"/>
                  <a:gd name="connsiteX5" fmla="*/ 348385 w 348393"/>
                  <a:gd name="connsiteY5" fmla="*/ 355512 h 639734"/>
                  <a:gd name="connsiteX6" fmla="*/ 291235 w 348393"/>
                  <a:gd name="connsiteY6" fmla="*/ 617450 h 639734"/>
                  <a:gd name="connsiteX7" fmla="*/ 305522 w 348393"/>
                  <a:gd name="connsiteY7" fmla="*/ 607925 h 6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393" h="639734">
                    <a:moveTo>
                      <a:pt x="10247" y="588875"/>
                    </a:moveTo>
                    <a:cubicBezTo>
                      <a:pt x="2309" y="531725"/>
                      <a:pt x="-5628" y="474575"/>
                      <a:pt x="5485" y="407900"/>
                    </a:cubicBezTo>
                    <a:cubicBezTo>
                      <a:pt x="16598" y="341225"/>
                      <a:pt x="46760" y="256294"/>
                      <a:pt x="76922" y="188825"/>
                    </a:cubicBezTo>
                    <a:cubicBezTo>
                      <a:pt x="107084" y="121356"/>
                      <a:pt x="151535" y="18962"/>
                      <a:pt x="186460" y="3087"/>
                    </a:cubicBezTo>
                    <a:cubicBezTo>
                      <a:pt x="221385" y="-12788"/>
                      <a:pt x="259485" y="34838"/>
                      <a:pt x="286472" y="93575"/>
                    </a:cubicBezTo>
                    <a:cubicBezTo>
                      <a:pt x="313459" y="152312"/>
                      <a:pt x="347591" y="268200"/>
                      <a:pt x="348385" y="355512"/>
                    </a:cubicBezTo>
                    <a:cubicBezTo>
                      <a:pt x="349179" y="442824"/>
                      <a:pt x="291235" y="617450"/>
                      <a:pt x="291235" y="617450"/>
                    </a:cubicBezTo>
                    <a:cubicBezTo>
                      <a:pt x="284091" y="659519"/>
                      <a:pt x="294806" y="633722"/>
                      <a:pt x="305522" y="607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Freeform: Shape 3104">
                <a:extLst>
                  <a:ext uri="{FF2B5EF4-FFF2-40B4-BE49-F238E27FC236}">
                    <a16:creationId xmlns:a16="http://schemas.microsoft.com/office/drawing/2014/main" id="{47FC2520-25F7-173C-8556-54821B20D596}"/>
                  </a:ext>
                </a:extLst>
              </p:cNvPr>
              <p:cNvSpPr/>
              <p:nvPr/>
            </p:nvSpPr>
            <p:spPr>
              <a:xfrm>
                <a:off x="5858284" y="2985256"/>
                <a:ext cx="990361" cy="611473"/>
              </a:xfrm>
              <a:custGeom>
                <a:avLst/>
                <a:gdLst>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42875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62037 w 1257300"/>
                  <a:gd name="connsiteY8" fmla="*/ 309562 h 776287"/>
                  <a:gd name="connsiteX9" fmla="*/ 1257300 w 1257300"/>
                  <a:gd name="connsiteY9" fmla="*/ 0 h 776287"/>
                  <a:gd name="connsiteX10" fmla="*/ 1257300 w 1257300"/>
                  <a:gd name="connsiteY10" fmla="*/ 0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300" h="776287">
                    <a:moveTo>
                      <a:pt x="0" y="776287"/>
                    </a:moveTo>
                    <a:cubicBezTo>
                      <a:pt x="397" y="772715"/>
                      <a:pt x="794" y="769143"/>
                      <a:pt x="4763" y="709612"/>
                    </a:cubicBezTo>
                    <a:cubicBezTo>
                      <a:pt x="8732" y="650081"/>
                      <a:pt x="-7143" y="504825"/>
                      <a:pt x="23813" y="419100"/>
                    </a:cubicBezTo>
                    <a:cubicBezTo>
                      <a:pt x="54769" y="333375"/>
                      <a:pt x="121444" y="238124"/>
                      <a:pt x="190500" y="195262"/>
                    </a:cubicBezTo>
                    <a:cubicBezTo>
                      <a:pt x="259556" y="152400"/>
                      <a:pt x="363538" y="162719"/>
                      <a:pt x="438150" y="161925"/>
                    </a:cubicBezTo>
                    <a:cubicBezTo>
                      <a:pt x="512762" y="161131"/>
                      <a:pt x="576263" y="174625"/>
                      <a:pt x="638175" y="190500"/>
                    </a:cubicBezTo>
                    <a:cubicBezTo>
                      <a:pt x="700088" y="206375"/>
                      <a:pt x="754063" y="236538"/>
                      <a:pt x="809625" y="257175"/>
                    </a:cubicBezTo>
                    <a:cubicBezTo>
                      <a:pt x="865188" y="277813"/>
                      <a:pt x="929481" y="305594"/>
                      <a:pt x="971550" y="314325"/>
                    </a:cubicBezTo>
                    <a:cubicBezTo>
                      <a:pt x="1013619" y="323056"/>
                      <a:pt x="1014412" y="361949"/>
                      <a:pt x="1062037" y="309562"/>
                    </a:cubicBezTo>
                    <a:cubicBezTo>
                      <a:pt x="1109662" y="257174"/>
                      <a:pt x="1257300" y="0"/>
                      <a:pt x="1257300" y="0"/>
                    </a:cubicBezTo>
                    <a:lnTo>
                      <a:pt x="12573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6" name="Group 3105">
                <a:extLst>
                  <a:ext uri="{FF2B5EF4-FFF2-40B4-BE49-F238E27FC236}">
                    <a16:creationId xmlns:a16="http://schemas.microsoft.com/office/drawing/2014/main" id="{E90A8690-C00E-538A-F596-628A6D39121C}"/>
                  </a:ext>
                </a:extLst>
              </p:cNvPr>
              <p:cNvGrpSpPr/>
              <p:nvPr/>
            </p:nvGrpSpPr>
            <p:grpSpPr>
              <a:xfrm rot="890893">
                <a:off x="6752789" y="2759067"/>
                <a:ext cx="273216" cy="308512"/>
                <a:chOff x="2862374" y="3617239"/>
                <a:chExt cx="519359" cy="522383"/>
              </a:xfrm>
            </p:grpSpPr>
            <p:sp>
              <p:nvSpPr>
                <p:cNvPr id="3134" name="Freeform: Shape 3133">
                  <a:extLst>
                    <a:ext uri="{FF2B5EF4-FFF2-40B4-BE49-F238E27FC236}">
                      <a16:creationId xmlns:a16="http://schemas.microsoft.com/office/drawing/2014/main" id="{5C8C80C0-0E70-8B92-A31E-49213A92F075}"/>
                    </a:ext>
                  </a:extLst>
                </p:cNvPr>
                <p:cNvSpPr/>
                <p:nvPr/>
              </p:nvSpPr>
              <p:spPr>
                <a:xfrm>
                  <a:off x="2862374" y="3617239"/>
                  <a:ext cx="425385" cy="522383"/>
                </a:xfrm>
                <a:custGeom>
                  <a:avLst/>
                  <a:gdLst>
                    <a:gd name="connsiteX0" fmla="*/ 48023 w 359219"/>
                    <a:gd name="connsiteY0" fmla="*/ 343325 h 577701"/>
                    <a:gd name="connsiteX1" fmla="*/ 398 w 359219"/>
                    <a:gd name="connsiteY1" fmla="*/ 410000 h 577701"/>
                    <a:gd name="connsiteX2" fmla="*/ 33735 w 359219"/>
                    <a:gd name="connsiteY2" fmla="*/ 510013 h 577701"/>
                    <a:gd name="connsiteX3" fmla="*/ 167085 w 359219"/>
                    <a:gd name="connsiteY3" fmla="*/ 576688 h 577701"/>
                    <a:gd name="connsiteX4" fmla="*/ 290910 w 359219"/>
                    <a:gd name="connsiteY4" fmla="*/ 538588 h 577701"/>
                    <a:gd name="connsiteX5" fmla="*/ 357585 w 359219"/>
                    <a:gd name="connsiteY5" fmla="*/ 390950 h 577701"/>
                    <a:gd name="connsiteX6" fmla="*/ 329010 w 359219"/>
                    <a:gd name="connsiteY6" fmla="*/ 290938 h 577701"/>
                    <a:gd name="connsiteX7" fmla="*/ 224235 w 359219"/>
                    <a:gd name="connsiteY7" fmla="*/ 281413 h 577701"/>
                    <a:gd name="connsiteX8" fmla="*/ 186135 w 359219"/>
                    <a:gd name="connsiteY8" fmla="*/ 238550 h 577701"/>
                    <a:gd name="connsiteX9" fmla="*/ 176610 w 359219"/>
                    <a:gd name="connsiteY9" fmla="*/ 162350 h 577701"/>
                    <a:gd name="connsiteX10" fmla="*/ 228998 w 359219"/>
                    <a:gd name="connsiteY10" fmla="*/ 100438 h 577701"/>
                    <a:gd name="connsiteX11" fmla="*/ 195660 w 359219"/>
                    <a:gd name="connsiteY11" fmla="*/ 29000 h 577701"/>
                    <a:gd name="connsiteX12" fmla="*/ 105173 w 359219"/>
                    <a:gd name="connsiteY12" fmla="*/ 425 h 577701"/>
                    <a:gd name="connsiteX13" fmla="*/ 24210 w 359219"/>
                    <a:gd name="connsiteY13" fmla="*/ 48050 h 577701"/>
                    <a:gd name="connsiteX14" fmla="*/ 9923 w 359219"/>
                    <a:gd name="connsiteY14" fmla="*/ 148063 h 577701"/>
                    <a:gd name="connsiteX15" fmla="*/ 57548 w 359219"/>
                    <a:gd name="connsiteY15" fmla="*/ 214738 h 577701"/>
                    <a:gd name="connsiteX16" fmla="*/ 71835 w 359219"/>
                    <a:gd name="connsiteY16" fmla="*/ 290938 h 577701"/>
                    <a:gd name="connsiteX17" fmla="*/ 48023 w 359219"/>
                    <a:gd name="connsiteY17" fmla="*/ 343325 h 577701"/>
                    <a:gd name="connsiteX0" fmla="*/ 114246 w 425442"/>
                    <a:gd name="connsiteY0" fmla="*/ 343325 h 577701"/>
                    <a:gd name="connsiteX1" fmla="*/ 66621 w 425442"/>
                    <a:gd name="connsiteY1" fmla="*/ 410000 h 577701"/>
                    <a:gd name="connsiteX2" fmla="*/ 99958 w 425442"/>
                    <a:gd name="connsiteY2" fmla="*/ 510013 h 577701"/>
                    <a:gd name="connsiteX3" fmla="*/ 233308 w 425442"/>
                    <a:gd name="connsiteY3" fmla="*/ 576688 h 577701"/>
                    <a:gd name="connsiteX4" fmla="*/ 357133 w 425442"/>
                    <a:gd name="connsiteY4" fmla="*/ 538588 h 577701"/>
                    <a:gd name="connsiteX5" fmla="*/ 423808 w 425442"/>
                    <a:gd name="connsiteY5" fmla="*/ 390950 h 577701"/>
                    <a:gd name="connsiteX6" fmla="*/ 395233 w 425442"/>
                    <a:gd name="connsiteY6" fmla="*/ 290938 h 577701"/>
                    <a:gd name="connsiteX7" fmla="*/ 290458 w 425442"/>
                    <a:gd name="connsiteY7" fmla="*/ 281413 h 577701"/>
                    <a:gd name="connsiteX8" fmla="*/ 252358 w 425442"/>
                    <a:gd name="connsiteY8" fmla="*/ 238550 h 577701"/>
                    <a:gd name="connsiteX9" fmla="*/ 242833 w 425442"/>
                    <a:gd name="connsiteY9" fmla="*/ 162350 h 577701"/>
                    <a:gd name="connsiteX10" fmla="*/ 295221 w 425442"/>
                    <a:gd name="connsiteY10" fmla="*/ 100438 h 577701"/>
                    <a:gd name="connsiteX11" fmla="*/ 261883 w 425442"/>
                    <a:gd name="connsiteY11" fmla="*/ 29000 h 577701"/>
                    <a:gd name="connsiteX12" fmla="*/ 171396 w 425442"/>
                    <a:gd name="connsiteY12" fmla="*/ 425 h 577701"/>
                    <a:gd name="connsiteX13" fmla="*/ 90433 w 425442"/>
                    <a:gd name="connsiteY13" fmla="*/ 48050 h 577701"/>
                    <a:gd name="connsiteX14" fmla="*/ 324 w 425442"/>
                    <a:gd name="connsiteY14" fmla="*/ 165967 h 577701"/>
                    <a:gd name="connsiteX15" fmla="*/ 123771 w 425442"/>
                    <a:gd name="connsiteY15" fmla="*/ 214738 h 577701"/>
                    <a:gd name="connsiteX16" fmla="*/ 138058 w 425442"/>
                    <a:gd name="connsiteY16" fmla="*/ 290938 h 577701"/>
                    <a:gd name="connsiteX17" fmla="*/ 114246 w 425442"/>
                    <a:gd name="connsiteY17" fmla="*/ 343325 h 577701"/>
                    <a:gd name="connsiteX0" fmla="*/ 115945 w 427141"/>
                    <a:gd name="connsiteY0" fmla="*/ 343662 h 578038"/>
                    <a:gd name="connsiteX1" fmla="*/ 68320 w 427141"/>
                    <a:gd name="connsiteY1" fmla="*/ 410337 h 578038"/>
                    <a:gd name="connsiteX2" fmla="*/ 101657 w 427141"/>
                    <a:gd name="connsiteY2" fmla="*/ 510350 h 578038"/>
                    <a:gd name="connsiteX3" fmla="*/ 235007 w 427141"/>
                    <a:gd name="connsiteY3" fmla="*/ 577025 h 578038"/>
                    <a:gd name="connsiteX4" fmla="*/ 358832 w 427141"/>
                    <a:gd name="connsiteY4" fmla="*/ 538925 h 578038"/>
                    <a:gd name="connsiteX5" fmla="*/ 425507 w 427141"/>
                    <a:gd name="connsiteY5" fmla="*/ 391287 h 578038"/>
                    <a:gd name="connsiteX6" fmla="*/ 396932 w 427141"/>
                    <a:gd name="connsiteY6" fmla="*/ 291275 h 578038"/>
                    <a:gd name="connsiteX7" fmla="*/ 292157 w 427141"/>
                    <a:gd name="connsiteY7" fmla="*/ 281750 h 578038"/>
                    <a:gd name="connsiteX8" fmla="*/ 254057 w 427141"/>
                    <a:gd name="connsiteY8" fmla="*/ 238887 h 578038"/>
                    <a:gd name="connsiteX9" fmla="*/ 244532 w 427141"/>
                    <a:gd name="connsiteY9" fmla="*/ 162687 h 578038"/>
                    <a:gd name="connsiteX10" fmla="*/ 296920 w 427141"/>
                    <a:gd name="connsiteY10" fmla="*/ 100775 h 578038"/>
                    <a:gd name="connsiteX11" fmla="*/ 263582 w 427141"/>
                    <a:gd name="connsiteY11" fmla="*/ 29337 h 578038"/>
                    <a:gd name="connsiteX12" fmla="*/ 173095 w 427141"/>
                    <a:gd name="connsiteY12" fmla="*/ 762 h 578038"/>
                    <a:gd name="connsiteX13" fmla="*/ 57670 w 427141"/>
                    <a:gd name="connsiteY13" fmla="*/ 56525 h 578038"/>
                    <a:gd name="connsiteX14" fmla="*/ 2023 w 427141"/>
                    <a:gd name="connsiteY14" fmla="*/ 166304 h 578038"/>
                    <a:gd name="connsiteX15" fmla="*/ 125470 w 427141"/>
                    <a:gd name="connsiteY15" fmla="*/ 215075 h 578038"/>
                    <a:gd name="connsiteX16" fmla="*/ 139757 w 427141"/>
                    <a:gd name="connsiteY16" fmla="*/ 291275 h 578038"/>
                    <a:gd name="connsiteX17" fmla="*/ 115945 w 427141"/>
                    <a:gd name="connsiteY17" fmla="*/ 343662 h 578038"/>
                    <a:gd name="connsiteX0" fmla="*/ 116751 w 427947"/>
                    <a:gd name="connsiteY0" fmla="*/ 316522 h 550898"/>
                    <a:gd name="connsiteX1" fmla="*/ 69126 w 427947"/>
                    <a:gd name="connsiteY1" fmla="*/ 383197 h 550898"/>
                    <a:gd name="connsiteX2" fmla="*/ 102463 w 427947"/>
                    <a:gd name="connsiteY2" fmla="*/ 483210 h 550898"/>
                    <a:gd name="connsiteX3" fmla="*/ 235813 w 427947"/>
                    <a:gd name="connsiteY3" fmla="*/ 549885 h 550898"/>
                    <a:gd name="connsiteX4" fmla="*/ 359638 w 427947"/>
                    <a:gd name="connsiteY4" fmla="*/ 511785 h 550898"/>
                    <a:gd name="connsiteX5" fmla="*/ 426313 w 427947"/>
                    <a:gd name="connsiteY5" fmla="*/ 364147 h 550898"/>
                    <a:gd name="connsiteX6" fmla="*/ 397738 w 427947"/>
                    <a:gd name="connsiteY6" fmla="*/ 264135 h 550898"/>
                    <a:gd name="connsiteX7" fmla="*/ 292963 w 427947"/>
                    <a:gd name="connsiteY7" fmla="*/ 254610 h 550898"/>
                    <a:gd name="connsiteX8" fmla="*/ 254863 w 427947"/>
                    <a:gd name="connsiteY8" fmla="*/ 211747 h 550898"/>
                    <a:gd name="connsiteX9" fmla="*/ 245338 w 427947"/>
                    <a:gd name="connsiteY9" fmla="*/ 135547 h 550898"/>
                    <a:gd name="connsiteX10" fmla="*/ 297726 w 427947"/>
                    <a:gd name="connsiteY10" fmla="*/ 73635 h 550898"/>
                    <a:gd name="connsiteX11" fmla="*/ 264388 w 427947"/>
                    <a:gd name="connsiteY11" fmla="*/ 2197 h 550898"/>
                    <a:gd name="connsiteX12" fmla="*/ 58476 w 427947"/>
                    <a:gd name="connsiteY12" fmla="*/ 29385 h 550898"/>
                    <a:gd name="connsiteX13" fmla="*/ 2829 w 427947"/>
                    <a:gd name="connsiteY13" fmla="*/ 139164 h 550898"/>
                    <a:gd name="connsiteX14" fmla="*/ 126276 w 427947"/>
                    <a:gd name="connsiteY14" fmla="*/ 187935 h 550898"/>
                    <a:gd name="connsiteX15" fmla="*/ 140563 w 427947"/>
                    <a:gd name="connsiteY15" fmla="*/ 264135 h 550898"/>
                    <a:gd name="connsiteX16" fmla="*/ 116751 w 427947"/>
                    <a:gd name="connsiteY16" fmla="*/ 316522 h 550898"/>
                    <a:gd name="connsiteX0" fmla="*/ 117196 w 428392"/>
                    <a:gd name="connsiteY0" fmla="*/ 289098 h 523474"/>
                    <a:gd name="connsiteX1" fmla="*/ 69571 w 428392"/>
                    <a:gd name="connsiteY1" fmla="*/ 355773 h 523474"/>
                    <a:gd name="connsiteX2" fmla="*/ 102908 w 428392"/>
                    <a:gd name="connsiteY2" fmla="*/ 455786 h 523474"/>
                    <a:gd name="connsiteX3" fmla="*/ 236258 w 428392"/>
                    <a:gd name="connsiteY3" fmla="*/ 522461 h 523474"/>
                    <a:gd name="connsiteX4" fmla="*/ 360083 w 428392"/>
                    <a:gd name="connsiteY4" fmla="*/ 484361 h 523474"/>
                    <a:gd name="connsiteX5" fmla="*/ 426758 w 428392"/>
                    <a:gd name="connsiteY5" fmla="*/ 336723 h 523474"/>
                    <a:gd name="connsiteX6" fmla="*/ 398183 w 428392"/>
                    <a:gd name="connsiteY6" fmla="*/ 236711 h 523474"/>
                    <a:gd name="connsiteX7" fmla="*/ 293408 w 428392"/>
                    <a:gd name="connsiteY7" fmla="*/ 227186 h 523474"/>
                    <a:gd name="connsiteX8" fmla="*/ 255308 w 428392"/>
                    <a:gd name="connsiteY8" fmla="*/ 184323 h 523474"/>
                    <a:gd name="connsiteX9" fmla="*/ 245783 w 428392"/>
                    <a:gd name="connsiteY9" fmla="*/ 108123 h 523474"/>
                    <a:gd name="connsiteX10" fmla="*/ 298171 w 428392"/>
                    <a:gd name="connsiteY10" fmla="*/ 46211 h 523474"/>
                    <a:gd name="connsiteX11" fmla="*/ 58921 w 428392"/>
                    <a:gd name="connsiteY11" fmla="*/ 1961 h 523474"/>
                    <a:gd name="connsiteX12" fmla="*/ 3274 w 428392"/>
                    <a:gd name="connsiteY12" fmla="*/ 111740 h 523474"/>
                    <a:gd name="connsiteX13" fmla="*/ 126721 w 428392"/>
                    <a:gd name="connsiteY13" fmla="*/ 160511 h 523474"/>
                    <a:gd name="connsiteX14" fmla="*/ 141008 w 428392"/>
                    <a:gd name="connsiteY14" fmla="*/ 236711 h 523474"/>
                    <a:gd name="connsiteX15" fmla="*/ 117196 w 428392"/>
                    <a:gd name="connsiteY15" fmla="*/ 289098 h 523474"/>
                    <a:gd name="connsiteX0" fmla="*/ 116128 w 427324"/>
                    <a:gd name="connsiteY0" fmla="*/ 288007 h 522383"/>
                    <a:gd name="connsiteX1" fmla="*/ 68503 w 427324"/>
                    <a:gd name="connsiteY1" fmla="*/ 354682 h 522383"/>
                    <a:gd name="connsiteX2" fmla="*/ 101840 w 427324"/>
                    <a:gd name="connsiteY2" fmla="*/ 454695 h 522383"/>
                    <a:gd name="connsiteX3" fmla="*/ 235190 w 427324"/>
                    <a:gd name="connsiteY3" fmla="*/ 521370 h 522383"/>
                    <a:gd name="connsiteX4" fmla="*/ 359015 w 427324"/>
                    <a:gd name="connsiteY4" fmla="*/ 483270 h 522383"/>
                    <a:gd name="connsiteX5" fmla="*/ 425690 w 427324"/>
                    <a:gd name="connsiteY5" fmla="*/ 335632 h 522383"/>
                    <a:gd name="connsiteX6" fmla="*/ 397115 w 427324"/>
                    <a:gd name="connsiteY6" fmla="*/ 235620 h 522383"/>
                    <a:gd name="connsiteX7" fmla="*/ 292340 w 427324"/>
                    <a:gd name="connsiteY7" fmla="*/ 226095 h 522383"/>
                    <a:gd name="connsiteX8" fmla="*/ 254240 w 427324"/>
                    <a:gd name="connsiteY8" fmla="*/ 183232 h 522383"/>
                    <a:gd name="connsiteX9" fmla="*/ 244715 w 427324"/>
                    <a:gd name="connsiteY9" fmla="*/ 107032 h 522383"/>
                    <a:gd name="connsiteX10" fmla="*/ 198777 w 427324"/>
                    <a:gd name="connsiteY10" fmla="*/ 61768 h 522383"/>
                    <a:gd name="connsiteX11" fmla="*/ 57853 w 427324"/>
                    <a:gd name="connsiteY11" fmla="*/ 870 h 522383"/>
                    <a:gd name="connsiteX12" fmla="*/ 2206 w 427324"/>
                    <a:gd name="connsiteY12" fmla="*/ 110649 h 522383"/>
                    <a:gd name="connsiteX13" fmla="*/ 125653 w 427324"/>
                    <a:gd name="connsiteY13" fmla="*/ 159420 h 522383"/>
                    <a:gd name="connsiteX14" fmla="*/ 139940 w 427324"/>
                    <a:gd name="connsiteY14" fmla="*/ 235620 h 522383"/>
                    <a:gd name="connsiteX15" fmla="*/ 116128 w 427324"/>
                    <a:gd name="connsiteY15" fmla="*/ 288007 h 522383"/>
                    <a:gd name="connsiteX0" fmla="*/ 114187 w 425383"/>
                    <a:gd name="connsiteY0" fmla="*/ 288007 h 522383"/>
                    <a:gd name="connsiteX1" fmla="*/ 66562 w 425383"/>
                    <a:gd name="connsiteY1" fmla="*/ 354682 h 522383"/>
                    <a:gd name="connsiteX2" fmla="*/ 99899 w 425383"/>
                    <a:gd name="connsiteY2" fmla="*/ 454695 h 522383"/>
                    <a:gd name="connsiteX3" fmla="*/ 233249 w 425383"/>
                    <a:gd name="connsiteY3" fmla="*/ 521370 h 522383"/>
                    <a:gd name="connsiteX4" fmla="*/ 357074 w 425383"/>
                    <a:gd name="connsiteY4" fmla="*/ 483270 h 522383"/>
                    <a:gd name="connsiteX5" fmla="*/ 423749 w 425383"/>
                    <a:gd name="connsiteY5" fmla="*/ 335632 h 522383"/>
                    <a:gd name="connsiteX6" fmla="*/ 395174 w 425383"/>
                    <a:gd name="connsiteY6" fmla="*/ 235620 h 522383"/>
                    <a:gd name="connsiteX7" fmla="*/ 290399 w 425383"/>
                    <a:gd name="connsiteY7" fmla="*/ 226095 h 522383"/>
                    <a:gd name="connsiteX8" fmla="*/ 252299 w 425383"/>
                    <a:gd name="connsiteY8" fmla="*/ 183232 h 522383"/>
                    <a:gd name="connsiteX9" fmla="*/ 242774 w 425383"/>
                    <a:gd name="connsiteY9" fmla="*/ 107032 h 522383"/>
                    <a:gd name="connsiteX10" fmla="*/ 196836 w 425383"/>
                    <a:gd name="connsiteY10" fmla="*/ 61768 h 522383"/>
                    <a:gd name="connsiteX11" fmla="*/ 55912 w 425383"/>
                    <a:gd name="connsiteY11" fmla="*/ 870 h 522383"/>
                    <a:gd name="connsiteX12" fmla="*/ 265 w 425383"/>
                    <a:gd name="connsiteY12" fmla="*/ 110649 h 522383"/>
                    <a:gd name="connsiteX13" fmla="*/ 75046 w 425383"/>
                    <a:gd name="connsiteY13" fmla="*/ 144626 h 522383"/>
                    <a:gd name="connsiteX14" fmla="*/ 137999 w 425383"/>
                    <a:gd name="connsiteY14" fmla="*/ 235620 h 522383"/>
                    <a:gd name="connsiteX15" fmla="*/ 114187 w 425383"/>
                    <a:gd name="connsiteY15" fmla="*/ 288007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383" h="522383">
                      <a:moveTo>
                        <a:pt x="114187" y="288007"/>
                      </a:moveTo>
                      <a:cubicBezTo>
                        <a:pt x="102281" y="307851"/>
                        <a:pt x="68943" y="326901"/>
                        <a:pt x="66562" y="354682"/>
                      </a:cubicBezTo>
                      <a:cubicBezTo>
                        <a:pt x="64181" y="382463"/>
                        <a:pt x="72118" y="426914"/>
                        <a:pt x="99899" y="454695"/>
                      </a:cubicBezTo>
                      <a:cubicBezTo>
                        <a:pt x="127680" y="482476"/>
                        <a:pt x="190387" y="516608"/>
                        <a:pt x="233249" y="521370"/>
                      </a:cubicBezTo>
                      <a:cubicBezTo>
                        <a:pt x="276112" y="526133"/>
                        <a:pt x="325324" y="514226"/>
                        <a:pt x="357074" y="483270"/>
                      </a:cubicBezTo>
                      <a:cubicBezTo>
                        <a:pt x="388824" y="452314"/>
                        <a:pt x="417399" y="376907"/>
                        <a:pt x="423749" y="335632"/>
                      </a:cubicBezTo>
                      <a:cubicBezTo>
                        <a:pt x="430099" y="294357"/>
                        <a:pt x="417399" y="253876"/>
                        <a:pt x="395174" y="235620"/>
                      </a:cubicBezTo>
                      <a:cubicBezTo>
                        <a:pt x="372949" y="217364"/>
                        <a:pt x="314211" y="234826"/>
                        <a:pt x="290399" y="226095"/>
                      </a:cubicBezTo>
                      <a:cubicBezTo>
                        <a:pt x="266587" y="217364"/>
                        <a:pt x="260236" y="203076"/>
                        <a:pt x="252299" y="183232"/>
                      </a:cubicBezTo>
                      <a:cubicBezTo>
                        <a:pt x="244362" y="163388"/>
                        <a:pt x="252018" y="127276"/>
                        <a:pt x="242774" y="107032"/>
                      </a:cubicBezTo>
                      <a:cubicBezTo>
                        <a:pt x="233530" y="86788"/>
                        <a:pt x="227980" y="79462"/>
                        <a:pt x="196836" y="61768"/>
                      </a:cubicBezTo>
                      <a:cubicBezTo>
                        <a:pt x="165692" y="44074"/>
                        <a:pt x="88674" y="-7277"/>
                        <a:pt x="55912" y="870"/>
                      </a:cubicBezTo>
                      <a:cubicBezTo>
                        <a:pt x="23150" y="9017"/>
                        <a:pt x="-2924" y="86690"/>
                        <a:pt x="265" y="110649"/>
                      </a:cubicBezTo>
                      <a:cubicBezTo>
                        <a:pt x="3454" y="134608"/>
                        <a:pt x="64727" y="120813"/>
                        <a:pt x="75046" y="144626"/>
                      </a:cubicBezTo>
                      <a:cubicBezTo>
                        <a:pt x="85365" y="168438"/>
                        <a:pt x="131476" y="211723"/>
                        <a:pt x="137999" y="235620"/>
                      </a:cubicBezTo>
                      <a:cubicBezTo>
                        <a:pt x="144523" y="259517"/>
                        <a:pt x="126093" y="268163"/>
                        <a:pt x="114187" y="288007"/>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Freeform: Shape 3134">
                  <a:extLst>
                    <a:ext uri="{FF2B5EF4-FFF2-40B4-BE49-F238E27FC236}">
                      <a16:creationId xmlns:a16="http://schemas.microsoft.com/office/drawing/2014/main" id="{5F02CB5D-2212-294B-159A-E4A12785D7EB}"/>
                    </a:ext>
                  </a:extLst>
                </p:cNvPr>
                <p:cNvSpPr/>
                <p:nvPr/>
              </p:nvSpPr>
              <p:spPr>
                <a:xfrm>
                  <a:off x="3078355" y="3764306"/>
                  <a:ext cx="201720" cy="19840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Freeform: Shape 3135">
                  <a:extLst>
                    <a:ext uri="{FF2B5EF4-FFF2-40B4-BE49-F238E27FC236}">
                      <a16:creationId xmlns:a16="http://schemas.microsoft.com/office/drawing/2014/main" id="{D05C3975-A30B-2278-A3D7-F09AF139261A}"/>
                    </a:ext>
                  </a:extLst>
                </p:cNvPr>
                <p:cNvSpPr/>
                <p:nvPr/>
              </p:nvSpPr>
              <p:spPr>
                <a:xfrm>
                  <a:off x="3134301" y="3818548"/>
                  <a:ext cx="237086" cy="19559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Freeform: Shape 3136">
                  <a:extLst>
                    <a:ext uri="{FF2B5EF4-FFF2-40B4-BE49-F238E27FC236}">
                      <a16:creationId xmlns:a16="http://schemas.microsoft.com/office/drawing/2014/main" id="{6ADDA574-56C0-2107-785F-530AB644C4BE}"/>
                    </a:ext>
                  </a:extLst>
                </p:cNvPr>
                <p:cNvSpPr/>
                <p:nvPr/>
              </p:nvSpPr>
              <p:spPr>
                <a:xfrm rot="872290">
                  <a:off x="3223557" y="3922368"/>
                  <a:ext cx="158176" cy="169023"/>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7" name="Freeform: Shape 3106">
                <a:extLst>
                  <a:ext uri="{FF2B5EF4-FFF2-40B4-BE49-F238E27FC236}">
                    <a16:creationId xmlns:a16="http://schemas.microsoft.com/office/drawing/2014/main" id="{9772B65D-E981-A35D-7DD2-8AE13C62B62A}"/>
                  </a:ext>
                </a:extLst>
              </p:cNvPr>
              <p:cNvSpPr/>
              <p:nvPr/>
            </p:nvSpPr>
            <p:spPr>
              <a:xfrm rot="400579">
                <a:off x="5784522" y="3049115"/>
                <a:ext cx="734306" cy="561241"/>
              </a:xfrm>
              <a:custGeom>
                <a:avLst/>
                <a:gdLst>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167296 w 987061"/>
                  <a:gd name="connsiteY6" fmla="*/ 4144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276834 w 987061"/>
                  <a:gd name="connsiteY6" fmla="*/ 4525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164083 w 988610"/>
                  <a:gd name="connsiteY5" fmla="*/ 424013 h 711058"/>
                  <a:gd name="connsiteX6" fmla="*/ 278383 w 988610"/>
                  <a:gd name="connsiteY6" fmla="*/ 452588 h 711058"/>
                  <a:gd name="connsiteX7" fmla="*/ 235520 w 988610"/>
                  <a:gd name="connsiteY7" fmla="*/ 347813 h 711058"/>
                  <a:gd name="connsiteX8" fmla="*/ 306958 w 988610"/>
                  <a:gd name="connsiteY8" fmla="*/ 452588 h 711058"/>
                  <a:gd name="connsiteX9" fmla="*/ 316483 w 988610"/>
                  <a:gd name="connsiteY9" fmla="*/ 595463 h 711058"/>
                  <a:gd name="connsiteX10" fmla="*/ 402208 w 988610"/>
                  <a:gd name="connsiteY10" fmla="*/ 695476 h 711058"/>
                  <a:gd name="connsiteX11" fmla="*/ 526033 w 988610"/>
                  <a:gd name="connsiteY11" fmla="*/ 705001 h 711058"/>
                  <a:gd name="connsiteX12" fmla="*/ 664145 w 988610"/>
                  <a:gd name="connsiteY12" fmla="*/ 700238 h 711058"/>
                  <a:gd name="connsiteX13" fmla="*/ 754633 w 988610"/>
                  <a:gd name="connsiteY13" fmla="*/ 581176 h 711058"/>
                  <a:gd name="connsiteX14" fmla="*/ 792733 w 988610"/>
                  <a:gd name="connsiteY14" fmla="*/ 252563 h 711058"/>
                  <a:gd name="connsiteX15" fmla="*/ 878458 w 988610"/>
                  <a:gd name="connsiteY15" fmla="*/ 324001 h 711058"/>
                  <a:gd name="connsiteX16" fmla="*/ 897508 w 988610"/>
                  <a:gd name="connsiteY16" fmla="*/ 404963 h 711058"/>
                  <a:gd name="connsiteX17" fmla="*/ 949895 w 988610"/>
                  <a:gd name="connsiteY17" fmla="*/ 314476 h 711058"/>
                  <a:gd name="connsiteX18" fmla="*/ 935608 w 988610"/>
                  <a:gd name="connsiteY18" fmla="*/ 195413 h 711058"/>
                  <a:gd name="connsiteX19" fmla="*/ 987995 w 988610"/>
                  <a:gd name="connsiteY19" fmla="*/ 47776 h 711058"/>
                  <a:gd name="connsiteX20" fmla="*/ 959420 w 988610"/>
                  <a:gd name="connsiteY20" fmla="*/ 33488 h 711058"/>
                  <a:gd name="connsiteX21" fmla="*/ 887983 w 988610"/>
                  <a:gd name="connsiteY21" fmla="*/ 62063 h 711058"/>
                  <a:gd name="connsiteX22" fmla="*/ 792733 w 988610"/>
                  <a:gd name="connsiteY22" fmla="*/ 43013 h 711058"/>
                  <a:gd name="connsiteX23" fmla="*/ 707008 w 988610"/>
                  <a:gd name="connsiteY23" fmla="*/ 151 h 711058"/>
                  <a:gd name="connsiteX24" fmla="*/ 516508 w 988610"/>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278383 w 988610"/>
                  <a:gd name="connsiteY5" fmla="*/ 452588 h 711058"/>
                  <a:gd name="connsiteX6" fmla="*/ 235520 w 988610"/>
                  <a:gd name="connsiteY6" fmla="*/ 347813 h 711058"/>
                  <a:gd name="connsiteX7" fmla="*/ 306958 w 988610"/>
                  <a:gd name="connsiteY7" fmla="*/ 452588 h 711058"/>
                  <a:gd name="connsiteX8" fmla="*/ 316483 w 988610"/>
                  <a:gd name="connsiteY8" fmla="*/ 595463 h 711058"/>
                  <a:gd name="connsiteX9" fmla="*/ 402208 w 988610"/>
                  <a:gd name="connsiteY9" fmla="*/ 695476 h 711058"/>
                  <a:gd name="connsiteX10" fmla="*/ 526033 w 988610"/>
                  <a:gd name="connsiteY10" fmla="*/ 705001 h 711058"/>
                  <a:gd name="connsiteX11" fmla="*/ 664145 w 988610"/>
                  <a:gd name="connsiteY11" fmla="*/ 700238 h 711058"/>
                  <a:gd name="connsiteX12" fmla="*/ 754633 w 988610"/>
                  <a:gd name="connsiteY12" fmla="*/ 581176 h 711058"/>
                  <a:gd name="connsiteX13" fmla="*/ 792733 w 988610"/>
                  <a:gd name="connsiteY13" fmla="*/ 252563 h 711058"/>
                  <a:gd name="connsiteX14" fmla="*/ 878458 w 988610"/>
                  <a:gd name="connsiteY14" fmla="*/ 324001 h 711058"/>
                  <a:gd name="connsiteX15" fmla="*/ 897508 w 988610"/>
                  <a:gd name="connsiteY15" fmla="*/ 404963 h 711058"/>
                  <a:gd name="connsiteX16" fmla="*/ 949895 w 988610"/>
                  <a:gd name="connsiteY16" fmla="*/ 314476 h 711058"/>
                  <a:gd name="connsiteX17" fmla="*/ 935608 w 988610"/>
                  <a:gd name="connsiteY17" fmla="*/ 195413 h 711058"/>
                  <a:gd name="connsiteX18" fmla="*/ 987995 w 988610"/>
                  <a:gd name="connsiteY18" fmla="*/ 47776 h 711058"/>
                  <a:gd name="connsiteX19" fmla="*/ 959420 w 988610"/>
                  <a:gd name="connsiteY19" fmla="*/ 33488 h 711058"/>
                  <a:gd name="connsiteX20" fmla="*/ 887983 w 988610"/>
                  <a:gd name="connsiteY20" fmla="*/ 62063 h 711058"/>
                  <a:gd name="connsiteX21" fmla="*/ 792733 w 988610"/>
                  <a:gd name="connsiteY21" fmla="*/ 43013 h 711058"/>
                  <a:gd name="connsiteX22" fmla="*/ 707008 w 988610"/>
                  <a:gd name="connsiteY22" fmla="*/ 151 h 711058"/>
                  <a:gd name="connsiteX23" fmla="*/ 516508 w 988610"/>
                  <a:gd name="connsiteY23" fmla="*/ 23963 h 711058"/>
                  <a:gd name="connsiteX0" fmla="*/ 454303 w 926405"/>
                  <a:gd name="connsiteY0" fmla="*/ 23963 h 711058"/>
                  <a:gd name="connsiteX1" fmla="*/ 144740 w 926405"/>
                  <a:gd name="connsiteY1" fmla="*/ 85876 h 711058"/>
                  <a:gd name="connsiteX2" fmla="*/ 1865 w 926405"/>
                  <a:gd name="connsiteY2" fmla="*/ 228751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54303 w 926405"/>
                  <a:gd name="connsiteY0" fmla="*/ 23963 h 711058"/>
                  <a:gd name="connsiteX1" fmla="*/ 144740 w 926405"/>
                  <a:gd name="connsiteY1" fmla="*/ 85876 h 711058"/>
                  <a:gd name="connsiteX2" fmla="*/ 1865 w 926405"/>
                  <a:gd name="connsiteY2" fmla="*/ 376388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179139 w 932229"/>
                  <a:gd name="connsiteY5" fmla="*/ 347768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260101 w 932229"/>
                  <a:gd name="connsiteY5" fmla="*/ 304905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260102 w 932229"/>
                  <a:gd name="connsiteY7" fmla="*/ 59541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309081 w 932229"/>
                  <a:gd name="connsiteY7" fmla="*/ 57689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2229" h="712516">
                    <a:moveTo>
                      <a:pt x="460127" y="23918"/>
                    </a:moveTo>
                    <a:cubicBezTo>
                      <a:pt x="395040" y="32649"/>
                      <a:pt x="335508" y="-6243"/>
                      <a:pt x="260102" y="52494"/>
                    </a:cubicBezTo>
                    <a:cubicBezTo>
                      <a:pt x="184696" y="111231"/>
                      <a:pt x="37851" y="312050"/>
                      <a:pt x="7689" y="376343"/>
                    </a:cubicBezTo>
                    <a:cubicBezTo>
                      <a:pt x="-22473" y="440636"/>
                      <a:pt x="43408" y="425556"/>
                      <a:pt x="79127" y="438256"/>
                    </a:cubicBezTo>
                    <a:cubicBezTo>
                      <a:pt x="114846" y="450956"/>
                      <a:pt x="191840" y="474768"/>
                      <a:pt x="222002" y="452543"/>
                    </a:cubicBezTo>
                    <a:cubicBezTo>
                      <a:pt x="252164" y="430318"/>
                      <a:pt x="255339" y="304905"/>
                      <a:pt x="260101" y="304905"/>
                    </a:cubicBezTo>
                    <a:cubicBezTo>
                      <a:pt x="264863" y="304905"/>
                      <a:pt x="242414" y="407211"/>
                      <a:pt x="250577" y="452543"/>
                    </a:cubicBezTo>
                    <a:cubicBezTo>
                      <a:pt x="258740" y="497875"/>
                      <a:pt x="293206" y="536417"/>
                      <a:pt x="309081" y="576898"/>
                    </a:cubicBezTo>
                    <a:cubicBezTo>
                      <a:pt x="324956" y="617379"/>
                      <a:pt x="319065" y="674088"/>
                      <a:pt x="345827" y="695431"/>
                    </a:cubicBezTo>
                    <a:cubicBezTo>
                      <a:pt x="372589" y="716774"/>
                      <a:pt x="425996" y="704162"/>
                      <a:pt x="469652" y="704956"/>
                    </a:cubicBezTo>
                    <a:cubicBezTo>
                      <a:pt x="513308" y="705750"/>
                      <a:pt x="576463" y="724297"/>
                      <a:pt x="607764" y="700193"/>
                    </a:cubicBezTo>
                    <a:cubicBezTo>
                      <a:pt x="639065" y="676089"/>
                      <a:pt x="636026" y="634946"/>
                      <a:pt x="657457" y="560333"/>
                    </a:cubicBezTo>
                    <a:cubicBezTo>
                      <a:pt x="678888" y="485721"/>
                      <a:pt x="708915" y="291914"/>
                      <a:pt x="736352" y="252518"/>
                    </a:cubicBezTo>
                    <a:cubicBezTo>
                      <a:pt x="763789" y="213122"/>
                      <a:pt x="804614" y="298556"/>
                      <a:pt x="822077" y="323956"/>
                    </a:cubicBezTo>
                    <a:cubicBezTo>
                      <a:pt x="839540" y="349356"/>
                      <a:pt x="829221" y="406505"/>
                      <a:pt x="841127" y="404918"/>
                    </a:cubicBezTo>
                    <a:cubicBezTo>
                      <a:pt x="853033" y="403331"/>
                      <a:pt x="887164" y="349356"/>
                      <a:pt x="893514" y="314431"/>
                    </a:cubicBezTo>
                    <a:cubicBezTo>
                      <a:pt x="899864" y="279506"/>
                      <a:pt x="872877" y="239818"/>
                      <a:pt x="879227" y="195368"/>
                    </a:cubicBezTo>
                    <a:cubicBezTo>
                      <a:pt x="885577" y="150918"/>
                      <a:pt x="927645" y="74719"/>
                      <a:pt x="931614" y="47731"/>
                    </a:cubicBezTo>
                    <a:cubicBezTo>
                      <a:pt x="935583" y="20743"/>
                      <a:pt x="919708" y="31062"/>
                      <a:pt x="903039" y="33443"/>
                    </a:cubicBezTo>
                    <a:cubicBezTo>
                      <a:pt x="886370" y="35824"/>
                      <a:pt x="859383" y="60431"/>
                      <a:pt x="831602" y="62018"/>
                    </a:cubicBezTo>
                    <a:cubicBezTo>
                      <a:pt x="803821" y="63605"/>
                      <a:pt x="766514" y="53287"/>
                      <a:pt x="736352" y="42968"/>
                    </a:cubicBezTo>
                    <a:cubicBezTo>
                      <a:pt x="706190" y="32649"/>
                      <a:pt x="695871" y="1693"/>
                      <a:pt x="650627" y="106"/>
                    </a:cubicBezTo>
                    <a:cubicBezTo>
                      <a:pt x="605383" y="-1481"/>
                      <a:pt x="525214" y="15187"/>
                      <a:pt x="460127" y="23918"/>
                    </a:cubicBezTo>
                    <a:close/>
                  </a:path>
                </a:pathLst>
              </a:custGeom>
              <a:solidFill>
                <a:srgbClr val="CC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8" name="Group 3107">
                <a:extLst>
                  <a:ext uri="{FF2B5EF4-FFF2-40B4-BE49-F238E27FC236}">
                    <a16:creationId xmlns:a16="http://schemas.microsoft.com/office/drawing/2014/main" id="{60012544-8251-D430-A6A9-481063C07DF0}"/>
                  </a:ext>
                </a:extLst>
              </p:cNvPr>
              <p:cNvGrpSpPr/>
              <p:nvPr/>
            </p:nvGrpSpPr>
            <p:grpSpPr>
              <a:xfrm>
                <a:off x="5607942" y="2369911"/>
                <a:ext cx="1053675" cy="888186"/>
                <a:chOff x="1276962" y="3349443"/>
                <a:chExt cx="1337680" cy="1127585"/>
              </a:xfrm>
            </p:grpSpPr>
            <p:sp>
              <p:nvSpPr>
                <p:cNvPr id="3125" name="Freeform: Shape 3124">
                  <a:extLst>
                    <a:ext uri="{FF2B5EF4-FFF2-40B4-BE49-F238E27FC236}">
                      <a16:creationId xmlns:a16="http://schemas.microsoft.com/office/drawing/2014/main" id="{3E0049FC-8DD9-3A53-82F8-E5BAECD524F2}"/>
                    </a:ext>
                  </a:extLst>
                </p:cNvPr>
                <p:cNvSpPr/>
                <p:nvPr/>
              </p:nvSpPr>
              <p:spPr>
                <a:xfrm flipH="1">
                  <a:off x="2265633" y="3349443"/>
                  <a:ext cx="349009" cy="945677"/>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Freeform: Shape 3125">
                  <a:extLst>
                    <a:ext uri="{FF2B5EF4-FFF2-40B4-BE49-F238E27FC236}">
                      <a16:creationId xmlns:a16="http://schemas.microsoft.com/office/drawing/2014/main" id="{9100D3E4-0AC8-9D44-B9F2-3E8725209BE3}"/>
                    </a:ext>
                  </a:extLst>
                </p:cNvPr>
                <p:cNvSpPr/>
                <p:nvPr/>
              </p:nvSpPr>
              <p:spPr>
                <a:xfrm rot="10496093" flipH="1">
                  <a:off x="1634751" y="3388476"/>
                  <a:ext cx="829663" cy="819385"/>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7" name="Oval 3126">
                  <a:extLst>
                    <a:ext uri="{FF2B5EF4-FFF2-40B4-BE49-F238E27FC236}">
                      <a16:creationId xmlns:a16="http://schemas.microsoft.com/office/drawing/2014/main" id="{9E063266-4202-E073-1B87-71F5B8C3DB30}"/>
                    </a:ext>
                  </a:extLst>
                </p:cNvPr>
                <p:cNvSpPr/>
                <p:nvPr/>
              </p:nvSpPr>
              <p:spPr>
                <a:xfrm rot="21465521" flipH="1">
                  <a:off x="2125760" y="3857488"/>
                  <a:ext cx="81195" cy="14706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a:extLst>
                    <a:ext uri="{FF2B5EF4-FFF2-40B4-BE49-F238E27FC236}">
                      <a16:creationId xmlns:a16="http://schemas.microsoft.com/office/drawing/2014/main" id="{DD2A7B6D-6BA9-A6F2-9C3F-AAE25CFCA140}"/>
                    </a:ext>
                  </a:extLst>
                </p:cNvPr>
                <p:cNvSpPr/>
                <p:nvPr/>
              </p:nvSpPr>
              <p:spPr>
                <a:xfrm rot="21465521" flipH="1">
                  <a:off x="2270722" y="3863549"/>
                  <a:ext cx="81195" cy="14706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9" name="Freeform: Shape 3128">
                  <a:extLst>
                    <a:ext uri="{FF2B5EF4-FFF2-40B4-BE49-F238E27FC236}">
                      <a16:creationId xmlns:a16="http://schemas.microsoft.com/office/drawing/2014/main" id="{89315413-0CBF-6256-D781-EDF566ADCC49}"/>
                    </a:ext>
                  </a:extLst>
                </p:cNvPr>
                <p:cNvSpPr/>
                <p:nvPr/>
              </p:nvSpPr>
              <p:spPr>
                <a:xfrm>
                  <a:off x="1276962" y="3353590"/>
                  <a:ext cx="1030799" cy="1123438"/>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a:extLst>
                    <a:ext uri="{FF2B5EF4-FFF2-40B4-BE49-F238E27FC236}">
                      <a16:creationId xmlns:a16="http://schemas.microsoft.com/office/drawing/2014/main" id="{C73E58CD-3AD0-1528-4BFB-43058FF39B5C}"/>
                    </a:ext>
                  </a:extLst>
                </p:cNvPr>
                <p:cNvSpPr/>
                <p:nvPr/>
              </p:nvSpPr>
              <p:spPr>
                <a:xfrm>
                  <a:off x="2133600" y="39098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Oval 3130">
                  <a:extLst>
                    <a:ext uri="{FF2B5EF4-FFF2-40B4-BE49-F238E27FC236}">
                      <a16:creationId xmlns:a16="http://schemas.microsoft.com/office/drawing/2014/main" id="{E9810D64-4645-2924-DEBC-ECF96B880DAD}"/>
                    </a:ext>
                  </a:extLst>
                </p:cNvPr>
                <p:cNvSpPr/>
                <p:nvPr/>
              </p:nvSpPr>
              <p:spPr>
                <a:xfrm>
                  <a:off x="2286000" y="39098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Freeform: Shape 3131">
                  <a:extLst>
                    <a:ext uri="{FF2B5EF4-FFF2-40B4-BE49-F238E27FC236}">
                      <a16:creationId xmlns:a16="http://schemas.microsoft.com/office/drawing/2014/main" id="{2731B2DD-2537-72C9-B4F9-49F6366942AB}"/>
                    </a:ext>
                  </a:extLst>
                </p:cNvPr>
                <p:cNvSpPr/>
                <p:nvPr/>
              </p:nvSpPr>
              <p:spPr>
                <a:xfrm>
                  <a:off x="2209972" y="4000370"/>
                  <a:ext cx="90807" cy="114430"/>
                </a:xfrm>
                <a:custGeom>
                  <a:avLst/>
                  <a:gdLst>
                    <a:gd name="connsiteX0" fmla="*/ 28403 w 90807"/>
                    <a:gd name="connsiteY0" fmla="*/ 0 h 114430"/>
                    <a:gd name="connsiteX1" fmla="*/ 47453 w 90807"/>
                    <a:gd name="connsiteY1" fmla="*/ 57150 h 114430"/>
                    <a:gd name="connsiteX2" fmla="*/ 90316 w 90807"/>
                    <a:gd name="connsiteY2" fmla="*/ 71437 h 114430"/>
                    <a:gd name="connsiteX3" fmla="*/ 66503 w 90807"/>
                    <a:gd name="connsiteY3" fmla="*/ 114300 h 114430"/>
                    <a:gd name="connsiteX4" fmla="*/ 4591 w 90807"/>
                    <a:gd name="connsiteY4" fmla="*/ 85725 h 114430"/>
                    <a:gd name="connsiteX5" fmla="*/ 9353 w 90807"/>
                    <a:gd name="connsiteY5" fmla="*/ 80962 h 1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7" h="114430">
                      <a:moveTo>
                        <a:pt x="28403" y="0"/>
                      </a:moveTo>
                      <a:cubicBezTo>
                        <a:pt x="32768" y="22622"/>
                        <a:pt x="37134" y="45244"/>
                        <a:pt x="47453" y="57150"/>
                      </a:cubicBezTo>
                      <a:cubicBezTo>
                        <a:pt x="57772" y="69056"/>
                        <a:pt x="87141" y="61912"/>
                        <a:pt x="90316" y="71437"/>
                      </a:cubicBezTo>
                      <a:cubicBezTo>
                        <a:pt x="93491" y="80962"/>
                        <a:pt x="80790" y="111919"/>
                        <a:pt x="66503" y="114300"/>
                      </a:cubicBezTo>
                      <a:cubicBezTo>
                        <a:pt x="52216" y="116681"/>
                        <a:pt x="4591" y="85725"/>
                        <a:pt x="4591" y="85725"/>
                      </a:cubicBezTo>
                      <a:cubicBezTo>
                        <a:pt x="-4934" y="80169"/>
                        <a:pt x="2209" y="80565"/>
                        <a:pt x="9353" y="80962"/>
                      </a:cubicBezTo>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a:extLst>
                    <a:ext uri="{FF2B5EF4-FFF2-40B4-BE49-F238E27FC236}">
                      <a16:creationId xmlns:a16="http://schemas.microsoft.com/office/drawing/2014/main" id="{E45F5ED6-4214-3437-6EEC-60ABA600ACA1}"/>
                    </a:ext>
                  </a:extLst>
                </p:cNvPr>
                <p:cNvSpPr/>
                <p:nvPr/>
              </p:nvSpPr>
              <p:spPr>
                <a:xfrm>
                  <a:off x="2133600" y="4094413"/>
                  <a:ext cx="85032" cy="50025"/>
                </a:xfrm>
                <a:prstGeom prst="ellipse">
                  <a:avLst/>
                </a:prstGeom>
                <a:solidFill>
                  <a:srgbClr val="FF99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9" name="Freeform: Shape 3108">
                <a:extLst>
                  <a:ext uri="{FF2B5EF4-FFF2-40B4-BE49-F238E27FC236}">
                    <a16:creationId xmlns:a16="http://schemas.microsoft.com/office/drawing/2014/main" id="{8D0A3A2D-9EEC-CFB4-EB27-6051937B0AE7}"/>
                  </a:ext>
                </a:extLst>
              </p:cNvPr>
              <p:cNvSpPr/>
              <p:nvPr/>
            </p:nvSpPr>
            <p:spPr>
              <a:xfrm>
                <a:off x="5771469" y="3457222"/>
                <a:ext cx="606271" cy="376902"/>
              </a:xfrm>
              <a:custGeom>
                <a:avLst/>
                <a:gdLst>
                  <a:gd name="connsiteX0" fmla="*/ 261684 w 769684"/>
                  <a:gd name="connsiteY0" fmla="*/ 0 h 522016"/>
                  <a:gd name="connsiteX1" fmla="*/ 350584 w 769684"/>
                  <a:gd name="connsiteY1" fmla="*/ 107950 h 522016"/>
                  <a:gd name="connsiteX2" fmla="*/ 420434 w 769684"/>
                  <a:gd name="connsiteY2" fmla="*/ 165100 h 522016"/>
                  <a:gd name="connsiteX3" fmla="*/ 515684 w 769684"/>
                  <a:gd name="connsiteY3" fmla="*/ 190500 h 522016"/>
                  <a:gd name="connsiteX4" fmla="*/ 623634 w 769684"/>
                  <a:gd name="connsiteY4" fmla="*/ 190500 h 522016"/>
                  <a:gd name="connsiteX5" fmla="*/ 610934 w 769684"/>
                  <a:gd name="connsiteY5" fmla="*/ 222250 h 522016"/>
                  <a:gd name="connsiteX6" fmla="*/ 636334 w 769684"/>
                  <a:gd name="connsiteY6" fmla="*/ 311150 h 522016"/>
                  <a:gd name="connsiteX7" fmla="*/ 769684 w 769684"/>
                  <a:gd name="connsiteY7" fmla="*/ 469900 h 522016"/>
                  <a:gd name="connsiteX8" fmla="*/ 769684 w 769684"/>
                  <a:gd name="connsiteY8" fmla="*/ 469900 h 522016"/>
                  <a:gd name="connsiteX9" fmla="*/ 680784 w 769684"/>
                  <a:gd name="connsiteY9" fmla="*/ 514350 h 522016"/>
                  <a:gd name="connsiteX10" fmla="*/ 528384 w 769684"/>
                  <a:gd name="connsiteY10" fmla="*/ 514350 h 522016"/>
                  <a:gd name="connsiteX11" fmla="*/ 496634 w 769684"/>
                  <a:gd name="connsiteY11" fmla="*/ 438150 h 522016"/>
                  <a:gd name="connsiteX12" fmla="*/ 483934 w 769684"/>
                  <a:gd name="connsiteY12" fmla="*/ 330200 h 522016"/>
                  <a:gd name="connsiteX13" fmla="*/ 502984 w 769684"/>
                  <a:gd name="connsiteY13" fmla="*/ 463550 h 522016"/>
                  <a:gd name="connsiteX14" fmla="*/ 490284 w 769684"/>
                  <a:gd name="connsiteY14" fmla="*/ 514350 h 522016"/>
                  <a:gd name="connsiteX15" fmla="*/ 375984 w 769684"/>
                  <a:gd name="connsiteY15" fmla="*/ 514350 h 522016"/>
                  <a:gd name="connsiteX16" fmla="*/ 236284 w 769684"/>
                  <a:gd name="connsiteY16" fmla="*/ 457200 h 522016"/>
                  <a:gd name="connsiteX17" fmla="*/ 306134 w 769684"/>
                  <a:gd name="connsiteY17" fmla="*/ 374650 h 522016"/>
                  <a:gd name="connsiteX18" fmla="*/ 325184 w 769684"/>
                  <a:gd name="connsiteY18" fmla="*/ 298450 h 522016"/>
                  <a:gd name="connsiteX19" fmla="*/ 268034 w 769684"/>
                  <a:gd name="connsiteY19" fmla="*/ 406400 h 522016"/>
                  <a:gd name="connsiteX20" fmla="*/ 217234 w 769684"/>
                  <a:gd name="connsiteY20" fmla="*/ 469900 h 522016"/>
                  <a:gd name="connsiteX21" fmla="*/ 96584 w 769684"/>
                  <a:gd name="connsiteY21" fmla="*/ 450850 h 522016"/>
                  <a:gd name="connsiteX22" fmla="*/ 1334 w 769684"/>
                  <a:gd name="connsiteY22" fmla="*/ 323850 h 522016"/>
                  <a:gd name="connsiteX23" fmla="*/ 52134 w 769684"/>
                  <a:gd name="connsiteY23" fmla="*/ 266700 h 522016"/>
                  <a:gd name="connsiteX24" fmla="*/ 204534 w 769684"/>
                  <a:gd name="connsiteY24" fmla="*/ 222250 h 522016"/>
                  <a:gd name="connsiteX25" fmla="*/ 217234 w 769684"/>
                  <a:gd name="connsiteY25" fmla="*/ 107950 h 522016"/>
                  <a:gd name="connsiteX26" fmla="*/ 261684 w 769684"/>
                  <a:gd name="connsiteY26" fmla="*/ 0 h 522016"/>
                  <a:gd name="connsiteX0" fmla="*/ 268034 w 769684"/>
                  <a:gd name="connsiteY0" fmla="*/ 0 h 477566"/>
                  <a:gd name="connsiteX1" fmla="*/ 350584 w 769684"/>
                  <a:gd name="connsiteY1" fmla="*/ 63500 h 477566"/>
                  <a:gd name="connsiteX2" fmla="*/ 420434 w 769684"/>
                  <a:gd name="connsiteY2" fmla="*/ 120650 h 477566"/>
                  <a:gd name="connsiteX3" fmla="*/ 515684 w 769684"/>
                  <a:gd name="connsiteY3" fmla="*/ 146050 h 477566"/>
                  <a:gd name="connsiteX4" fmla="*/ 623634 w 769684"/>
                  <a:gd name="connsiteY4" fmla="*/ 146050 h 477566"/>
                  <a:gd name="connsiteX5" fmla="*/ 610934 w 769684"/>
                  <a:gd name="connsiteY5" fmla="*/ 177800 h 477566"/>
                  <a:gd name="connsiteX6" fmla="*/ 636334 w 769684"/>
                  <a:gd name="connsiteY6" fmla="*/ 266700 h 477566"/>
                  <a:gd name="connsiteX7" fmla="*/ 769684 w 769684"/>
                  <a:gd name="connsiteY7" fmla="*/ 425450 h 477566"/>
                  <a:gd name="connsiteX8" fmla="*/ 769684 w 769684"/>
                  <a:gd name="connsiteY8" fmla="*/ 425450 h 477566"/>
                  <a:gd name="connsiteX9" fmla="*/ 680784 w 769684"/>
                  <a:gd name="connsiteY9" fmla="*/ 469900 h 477566"/>
                  <a:gd name="connsiteX10" fmla="*/ 528384 w 769684"/>
                  <a:gd name="connsiteY10" fmla="*/ 469900 h 477566"/>
                  <a:gd name="connsiteX11" fmla="*/ 496634 w 769684"/>
                  <a:gd name="connsiteY11" fmla="*/ 393700 h 477566"/>
                  <a:gd name="connsiteX12" fmla="*/ 483934 w 769684"/>
                  <a:gd name="connsiteY12" fmla="*/ 285750 h 477566"/>
                  <a:gd name="connsiteX13" fmla="*/ 502984 w 769684"/>
                  <a:gd name="connsiteY13" fmla="*/ 419100 h 477566"/>
                  <a:gd name="connsiteX14" fmla="*/ 490284 w 769684"/>
                  <a:gd name="connsiteY14" fmla="*/ 469900 h 477566"/>
                  <a:gd name="connsiteX15" fmla="*/ 375984 w 769684"/>
                  <a:gd name="connsiteY15" fmla="*/ 469900 h 477566"/>
                  <a:gd name="connsiteX16" fmla="*/ 236284 w 769684"/>
                  <a:gd name="connsiteY16" fmla="*/ 412750 h 477566"/>
                  <a:gd name="connsiteX17" fmla="*/ 306134 w 769684"/>
                  <a:gd name="connsiteY17" fmla="*/ 330200 h 477566"/>
                  <a:gd name="connsiteX18" fmla="*/ 325184 w 769684"/>
                  <a:gd name="connsiteY18" fmla="*/ 254000 h 477566"/>
                  <a:gd name="connsiteX19" fmla="*/ 268034 w 769684"/>
                  <a:gd name="connsiteY19" fmla="*/ 361950 h 477566"/>
                  <a:gd name="connsiteX20" fmla="*/ 217234 w 769684"/>
                  <a:gd name="connsiteY20" fmla="*/ 425450 h 477566"/>
                  <a:gd name="connsiteX21" fmla="*/ 96584 w 769684"/>
                  <a:gd name="connsiteY21" fmla="*/ 406400 h 477566"/>
                  <a:gd name="connsiteX22" fmla="*/ 1334 w 769684"/>
                  <a:gd name="connsiteY22" fmla="*/ 279400 h 477566"/>
                  <a:gd name="connsiteX23" fmla="*/ 52134 w 769684"/>
                  <a:gd name="connsiteY23" fmla="*/ 222250 h 477566"/>
                  <a:gd name="connsiteX24" fmla="*/ 204534 w 769684"/>
                  <a:gd name="connsiteY24" fmla="*/ 177800 h 477566"/>
                  <a:gd name="connsiteX25" fmla="*/ 217234 w 769684"/>
                  <a:gd name="connsiteY25" fmla="*/ 63500 h 477566"/>
                  <a:gd name="connsiteX26" fmla="*/ 268034 w 769684"/>
                  <a:gd name="connsiteY26" fmla="*/ 0 h 477566"/>
                  <a:gd name="connsiteX0" fmla="*/ 268034 w 769684"/>
                  <a:gd name="connsiteY0" fmla="*/ 925 h 478491"/>
                  <a:gd name="connsiteX1" fmla="*/ 350584 w 769684"/>
                  <a:gd name="connsiteY1" fmla="*/ 64425 h 478491"/>
                  <a:gd name="connsiteX2" fmla="*/ 420434 w 769684"/>
                  <a:gd name="connsiteY2" fmla="*/ 121575 h 478491"/>
                  <a:gd name="connsiteX3" fmla="*/ 515684 w 769684"/>
                  <a:gd name="connsiteY3" fmla="*/ 146975 h 478491"/>
                  <a:gd name="connsiteX4" fmla="*/ 623634 w 769684"/>
                  <a:gd name="connsiteY4" fmla="*/ 146975 h 478491"/>
                  <a:gd name="connsiteX5" fmla="*/ 610934 w 769684"/>
                  <a:gd name="connsiteY5" fmla="*/ 178725 h 478491"/>
                  <a:gd name="connsiteX6" fmla="*/ 636334 w 769684"/>
                  <a:gd name="connsiteY6" fmla="*/ 267625 h 478491"/>
                  <a:gd name="connsiteX7" fmla="*/ 769684 w 769684"/>
                  <a:gd name="connsiteY7" fmla="*/ 426375 h 478491"/>
                  <a:gd name="connsiteX8" fmla="*/ 769684 w 769684"/>
                  <a:gd name="connsiteY8" fmla="*/ 426375 h 478491"/>
                  <a:gd name="connsiteX9" fmla="*/ 680784 w 769684"/>
                  <a:gd name="connsiteY9" fmla="*/ 470825 h 478491"/>
                  <a:gd name="connsiteX10" fmla="*/ 528384 w 769684"/>
                  <a:gd name="connsiteY10" fmla="*/ 470825 h 478491"/>
                  <a:gd name="connsiteX11" fmla="*/ 496634 w 769684"/>
                  <a:gd name="connsiteY11" fmla="*/ 394625 h 478491"/>
                  <a:gd name="connsiteX12" fmla="*/ 483934 w 769684"/>
                  <a:gd name="connsiteY12" fmla="*/ 286675 h 478491"/>
                  <a:gd name="connsiteX13" fmla="*/ 502984 w 769684"/>
                  <a:gd name="connsiteY13" fmla="*/ 420025 h 478491"/>
                  <a:gd name="connsiteX14" fmla="*/ 490284 w 769684"/>
                  <a:gd name="connsiteY14" fmla="*/ 470825 h 478491"/>
                  <a:gd name="connsiteX15" fmla="*/ 375984 w 769684"/>
                  <a:gd name="connsiteY15" fmla="*/ 470825 h 478491"/>
                  <a:gd name="connsiteX16" fmla="*/ 236284 w 769684"/>
                  <a:gd name="connsiteY16" fmla="*/ 413675 h 478491"/>
                  <a:gd name="connsiteX17" fmla="*/ 306134 w 769684"/>
                  <a:gd name="connsiteY17" fmla="*/ 331125 h 478491"/>
                  <a:gd name="connsiteX18" fmla="*/ 325184 w 769684"/>
                  <a:gd name="connsiteY18" fmla="*/ 254925 h 478491"/>
                  <a:gd name="connsiteX19" fmla="*/ 268034 w 769684"/>
                  <a:gd name="connsiteY19" fmla="*/ 362875 h 478491"/>
                  <a:gd name="connsiteX20" fmla="*/ 217234 w 769684"/>
                  <a:gd name="connsiteY20" fmla="*/ 426375 h 478491"/>
                  <a:gd name="connsiteX21" fmla="*/ 96584 w 769684"/>
                  <a:gd name="connsiteY21" fmla="*/ 407325 h 478491"/>
                  <a:gd name="connsiteX22" fmla="*/ 1334 w 769684"/>
                  <a:gd name="connsiteY22" fmla="*/ 280325 h 478491"/>
                  <a:gd name="connsiteX23" fmla="*/ 52134 w 769684"/>
                  <a:gd name="connsiteY23" fmla="*/ 223175 h 478491"/>
                  <a:gd name="connsiteX24" fmla="*/ 204534 w 769684"/>
                  <a:gd name="connsiteY24" fmla="*/ 178725 h 478491"/>
                  <a:gd name="connsiteX25" fmla="*/ 248984 w 769684"/>
                  <a:gd name="connsiteY25" fmla="*/ 115225 h 478491"/>
                  <a:gd name="connsiteX26" fmla="*/ 268034 w 769684"/>
                  <a:gd name="connsiteY26" fmla="*/ 925 h 4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9684" h="478491">
                    <a:moveTo>
                      <a:pt x="268034" y="925"/>
                    </a:moveTo>
                    <a:cubicBezTo>
                      <a:pt x="284967" y="-7542"/>
                      <a:pt x="325184" y="44317"/>
                      <a:pt x="350584" y="64425"/>
                    </a:cubicBezTo>
                    <a:cubicBezTo>
                      <a:pt x="375984" y="84533"/>
                      <a:pt x="392917" y="107817"/>
                      <a:pt x="420434" y="121575"/>
                    </a:cubicBezTo>
                    <a:cubicBezTo>
                      <a:pt x="447951" y="135333"/>
                      <a:pt x="481817" y="142742"/>
                      <a:pt x="515684" y="146975"/>
                    </a:cubicBezTo>
                    <a:cubicBezTo>
                      <a:pt x="549551" y="151208"/>
                      <a:pt x="607759" y="141683"/>
                      <a:pt x="623634" y="146975"/>
                    </a:cubicBezTo>
                    <a:cubicBezTo>
                      <a:pt x="639509" y="152267"/>
                      <a:pt x="608817" y="158617"/>
                      <a:pt x="610934" y="178725"/>
                    </a:cubicBezTo>
                    <a:cubicBezTo>
                      <a:pt x="613051" y="198833"/>
                      <a:pt x="609876" y="226350"/>
                      <a:pt x="636334" y="267625"/>
                    </a:cubicBezTo>
                    <a:cubicBezTo>
                      <a:pt x="662792" y="308900"/>
                      <a:pt x="769684" y="426375"/>
                      <a:pt x="769684" y="426375"/>
                    </a:cubicBezTo>
                    <a:lnTo>
                      <a:pt x="769684" y="426375"/>
                    </a:lnTo>
                    <a:cubicBezTo>
                      <a:pt x="754867" y="433783"/>
                      <a:pt x="721001" y="463417"/>
                      <a:pt x="680784" y="470825"/>
                    </a:cubicBezTo>
                    <a:cubicBezTo>
                      <a:pt x="640567" y="478233"/>
                      <a:pt x="559076" y="483525"/>
                      <a:pt x="528384" y="470825"/>
                    </a:cubicBezTo>
                    <a:cubicBezTo>
                      <a:pt x="497692" y="458125"/>
                      <a:pt x="504042" y="425317"/>
                      <a:pt x="496634" y="394625"/>
                    </a:cubicBezTo>
                    <a:cubicBezTo>
                      <a:pt x="489226" y="363933"/>
                      <a:pt x="482876" y="282442"/>
                      <a:pt x="483934" y="286675"/>
                    </a:cubicBezTo>
                    <a:cubicBezTo>
                      <a:pt x="484992" y="290908"/>
                      <a:pt x="501926" y="389333"/>
                      <a:pt x="502984" y="420025"/>
                    </a:cubicBezTo>
                    <a:cubicBezTo>
                      <a:pt x="504042" y="450717"/>
                      <a:pt x="511451" y="462358"/>
                      <a:pt x="490284" y="470825"/>
                    </a:cubicBezTo>
                    <a:cubicBezTo>
                      <a:pt x="469117" y="479292"/>
                      <a:pt x="418317" y="480350"/>
                      <a:pt x="375984" y="470825"/>
                    </a:cubicBezTo>
                    <a:cubicBezTo>
                      <a:pt x="333651" y="461300"/>
                      <a:pt x="247926" y="436958"/>
                      <a:pt x="236284" y="413675"/>
                    </a:cubicBezTo>
                    <a:cubicBezTo>
                      <a:pt x="224642" y="390392"/>
                      <a:pt x="291317" y="357583"/>
                      <a:pt x="306134" y="331125"/>
                    </a:cubicBezTo>
                    <a:cubicBezTo>
                      <a:pt x="320951" y="304667"/>
                      <a:pt x="331534" y="249633"/>
                      <a:pt x="325184" y="254925"/>
                    </a:cubicBezTo>
                    <a:cubicBezTo>
                      <a:pt x="318834" y="260217"/>
                      <a:pt x="286026" y="334300"/>
                      <a:pt x="268034" y="362875"/>
                    </a:cubicBezTo>
                    <a:cubicBezTo>
                      <a:pt x="250042" y="391450"/>
                      <a:pt x="245809" y="418967"/>
                      <a:pt x="217234" y="426375"/>
                    </a:cubicBezTo>
                    <a:cubicBezTo>
                      <a:pt x="188659" y="433783"/>
                      <a:pt x="132567" y="431667"/>
                      <a:pt x="96584" y="407325"/>
                    </a:cubicBezTo>
                    <a:cubicBezTo>
                      <a:pt x="60601" y="382983"/>
                      <a:pt x="8742" y="311017"/>
                      <a:pt x="1334" y="280325"/>
                    </a:cubicBezTo>
                    <a:cubicBezTo>
                      <a:pt x="-6074" y="249633"/>
                      <a:pt x="18267" y="240108"/>
                      <a:pt x="52134" y="223175"/>
                    </a:cubicBezTo>
                    <a:cubicBezTo>
                      <a:pt x="86001" y="206242"/>
                      <a:pt x="177017" y="205183"/>
                      <a:pt x="204534" y="178725"/>
                    </a:cubicBezTo>
                    <a:cubicBezTo>
                      <a:pt x="232051" y="152267"/>
                      <a:pt x="238401" y="144858"/>
                      <a:pt x="248984" y="115225"/>
                    </a:cubicBezTo>
                    <a:cubicBezTo>
                      <a:pt x="259567" y="85592"/>
                      <a:pt x="251101" y="9392"/>
                      <a:pt x="268034" y="925"/>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0" name="Freeform: Shape 3109">
                <a:extLst>
                  <a:ext uri="{FF2B5EF4-FFF2-40B4-BE49-F238E27FC236}">
                    <a16:creationId xmlns:a16="http://schemas.microsoft.com/office/drawing/2014/main" id="{EC6E6C28-83BE-50D2-6015-5CD042BEF324}"/>
                  </a:ext>
                </a:extLst>
              </p:cNvPr>
              <p:cNvSpPr/>
              <p:nvPr/>
            </p:nvSpPr>
            <p:spPr>
              <a:xfrm rot="14017191" flipH="1">
                <a:off x="5710086" y="3527863"/>
                <a:ext cx="165067" cy="227225"/>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1" name="Group 3110">
                <a:extLst>
                  <a:ext uri="{FF2B5EF4-FFF2-40B4-BE49-F238E27FC236}">
                    <a16:creationId xmlns:a16="http://schemas.microsoft.com/office/drawing/2014/main" id="{560575C6-57B8-3940-1EE6-455B73FF0C66}"/>
                  </a:ext>
                </a:extLst>
              </p:cNvPr>
              <p:cNvGrpSpPr/>
              <p:nvPr/>
            </p:nvGrpSpPr>
            <p:grpSpPr>
              <a:xfrm>
                <a:off x="6055337" y="2226624"/>
                <a:ext cx="593266" cy="356226"/>
                <a:chOff x="1826156" y="3340073"/>
                <a:chExt cx="753174" cy="522388"/>
              </a:xfrm>
            </p:grpSpPr>
            <p:sp>
              <p:nvSpPr>
                <p:cNvPr id="3122" name="Freeform: Shape 3121">
                  <a:extLst>
                    <a:ext uri="{FF2B5EF4-FFF2-40B4-BE49-F238E27FC236}">
                      <a16:creationId xmlns:a16="http://schemas.microsoft.com/office/drawing/2014/main" id="{2B9CF090-4F8F-0AAB-02BD-031B7B2A2351}"/>
                    </a:ext>
                  </a:extLst>
                </p:cNvPr>
                <p:cNvSpPr/>
                <p:nvPr/>
              </p:nvSpPr>
              <p:spPr>
                <a:xfrm rot="755095">
                  <a:off x="2022567" y="3575107"/>
                  <a:ext cx="556763" cy="287354"/>
                </a:xfrm>
                <a:custGeom>
                  <a:avLst/>
                  <a:gdLst>
                    <a:gd name="connsiteX0" fmla="*/ 4174 w 556763"/>
                    <a:gd name="connsiteY0" fmla="*/ 141116 h 287354"/>
                    <a:gd name="connsiteX1" fmla="*/ 207374 w 556763"/>
                    <a:gd name="connsiteY1" fmla="*/ 236366 h 287354"/>
                    <a:gd name="connsiteX2" fmla="*/ 410574 w 556763"/>
                    <a:gd name="connsiteY2" fmla="*/ 287166 h 287354"/>
                    <a:gd name="connsiteX3" fmla="*/ 512174 w 556763"/>
                    <a:gd name="connsiteY3" fmla="*/ 249066 h 287354"/>
                    <a:gd name="connsiteX4" fmla="*/ 556624 w 556763"/>
                    <a:gd name="connsiteY4" fmla="*/ 141116 h 287354"/>
                    <a:gd name="connsiteX5" fmla="*/ 499474 w 556763"/>
                    <a:gd name="connsiteY5" fmla="*/ 141116 h 287354"/>
                    <a:gd name="connsiteX6" fmla="*/ 429624 w 556763"/>
                    <a:gd name="connsiteY6" fmla="*/ 96666 h 287354"/>
                    <a:gd name="connsiteX7" fmla="*/ 378824 w 556763"/>
                    <a:gd name="connsiteY7" fmla="*/ 33166 h 287354"/>
                    <a:gd name="connsiteX8" fmla="*/ 239124 w 556763"/>
                    <a:gd name="connsiteY8" fmla="*/ 1416 h 287354"/>
                    <a:gd name="connsiteX9" fmla="*/ 80374 w 556763"/>
                    <a:gd name="connsiteY9" fmla="*/ 77616 h 287354"/>
                    <a:gd name="connsiteX10" fmla="*/ 4174 w 556763"/>
                    <a:gd name="connsiteY10" fmla="*/ 141116 h 28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6763" h="287354">
                      <a:moveTo>
                        <a:pt x="4174" y="141116"/>
                      </a:moveTo>
                      <a:cubicBezTo>
                        <a:pt x="25341" y="167574"/>
                        <a:pt x="139641" y="212024"/>
                        <a:pt x="207374" y="236366"/>
                      </a:cubicBezTo>
                      <a:cubicBezTo>
                        <a:pt x="275107" y="260708"/>
                        <a:pt x="359774" y="285049"/>
                        <a:pt x="410574" y="287166"/>
                      </a:cubicBezTo>
                      <a:cubicBezTo>
                        <a:pt x="461374" y="289283"/>
                        <a:pt x="487832" y="273408"/>
                        <a:pt x="512174" y="249066"/>
                      </a:cubicBezTo>
                      <a:cubicBezTo>
                        <a:pt x="536516" y="224724"/>
                        <a:pt x="558741" y="159108"/>
                        <a:pt x="556624" y="141116"/>
                      </a:cubicBezTo>
                      <a:cubicBezTo>
                        <a:pt x="554507" y="123124"/>
                        <a:pt x="520641" y="148524"/>
                        <a:pt x="499474" y="141116"/>
                      </a:cubicBezTo>
                      <a:cubicBezTo>
                        <a:pt x="478307" y="133708"/>
                        <a:pt x="449732" y="114658"/>
                        <a:pt x="429624" y="96666"/>
                      </a:cubicBezTo>
                      <a:cubicBezTo>
                        <a:pt x="409516" y="78674"/>
                        <a:pt x="410574" y="49041"/>
                        <a:pt x="378824" y="33166"/>
                      </a:cubicBezTo>
                      <a:cubicBezTo>
                        <a:pt x="347074" y="17291"/>
                        <a:pt x="288866" y="-5992"/>
                        <a:pt x="239124" y="1416"/>
                      </a:cubicBezTo>
                      <a:cubicBezTo>
                        <a:pt x="189382" y="8824"/>
                        <a:pt x="113182" y="57508"/>
                        <a:pt x="80374" y="77616"/>
                      </a:cubicBezTo>
                      <a:cubicBezTo>
                        <a:pt x="47566" y="97724"/>
                        <a:pt x="-16993" y="114658"/>
                        <a:pt x="4174" y="141116"/>
                      </a:cubicBezTo>
                      <a:close/>
                    </a:path>
                  </a:pathLst>
                </a:cu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Freeform: Shape 3122">
                  <a:extLst>
                    <a:ext uri="{FF2B5EF4-FFF2-40B4-BE49-F238E27FC236}">
                      <a16:creationId xmlns:a16="http://schemas.microsoft.com/office/drawing/2014/main" id="{281676F1-2BFD-3A45-51E9-6F4FF65B940F}"/>
                    </a:ext>
                  </a:extLst>
                </p:cNvPr>
                <p:cNvSpPr/>
                <p:nvPr/>
              </p:nvSpPr>
              <p:spPr>
                <a:xfrm>
                  <a:off x="1826156" y="3340073"/>
                  <a:ext cx="625256" cy="351658"/>
                </a:xfrm>
                <a:custGeom>
                  <a:avLst/>
                  <a:gdLst>
                    <a:gd name="connsiteX0" fmla="*/ 186794 w 625256"/>
                    <a:gd name="connsiteY0" fmla="*/ 285777 h 351658"/>
                    <a:gd name="connsiteX1" fmla="*/ 85194 w 625256"/>
                    <a:gd name="connsiteY1" fmla="*/ 266727 h 351658"/>
                    <a:gd name="connsiteX2" fmla="*/ 21694 w 625256"/>
                    <a:gd name="connsiteY2" fmla="*/ 254027 h 351658"/>
                    <a:gd name="connsiteX3" fmla="*/ 8994 w 625256"/>
                    <a:gd name="connsiteY3" fmla="*/ 222277 h 351658"/>
                    <a:gd name="connsiteX4" fmla="*/ 148694 w 625256"/>
                    <a:gd name="connsiteY4" fmla="*/ 88927 h 351658"/>
                    <a:gd name="connsiteX5" fmla="*/ 301094 w 625256"/>
                    <a:gd name="connsiteY5" fmla="*/ 27 h 351658"/>
                    <a:gd name="connsiteX6" fmla="*/ 485244 w 625256"/>
                    <a:gd name="connsiteY6" fmla="*/ 82577 h 351658"/>
                    <a:gd name="connsiteX7" fmla="*/ 624944 w 625256"/>
                    <a:gd name="connsiteY7" fmla="*/ 323877 h 351658"/>
                    <a:gd name="connsiteX8" fmla="*/ 447144 w 625256"/>
                    <a:gd name="connsiteY8" fmla="*/ 342927 h 351658"/>
                    <a:gd name="connsiteX9" fmla="*/ 186794 w 625256"/>
                    <a:gd name="connsiteY9" fmla="*/ 285777 h 35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56" h="351658">
                      <a:moveTo>
                        <a:pt x="186794" y="285777"/>
                      </a:moveTo>
                      <a:cubicBezTo>
                        <a:pt x="126469" y="273077"/>
                        <a:pt x="85194" y="266727"/>
                        <a:pt x="85194" y="266727"/>
                      </a:cubicBezTo>
                      <a:cubicBezTo>
                        <a:pt x="57677" y="261435"/>
                        <a:pt x="34394" y="261435"/>
                        <a:pt x="21694" y="254027"/>
                      </a:cubicBezTo>
                      <a:cubicBezTo>
                        <a:pt x="8994" y="246619"/>
                        <a:pt x="-12173" y="249794"/>
                        <a:pt x="8994" y="222277"/>
                      </a:cubicBezTo>
                      <a:cubicBezTo>
                        <a:pt x="30161" y="194760"/>
                        <a:pt x="100011" y="125969"/>
                        <a:pt x="148694" y="88927"/>
                      </a:cubicBezTo>
                      <a:cubicBezTo>
                        <a:pt x="197377" y="51885"/>
                        <a:pt x="245002" y="1085"/>
                        <a:pt x="301094" y="27"/>
                      </a:cubicBezTo>
                      <a:cubicBezTo>
                        <a:pt x="357186" y="-1031"/>
                        <a:pt x="431269" y="28602"/>
                        <a:pt x="485244" y="82577"/>
                      </a:cubicBezTo>
                      <a:cubicBezTo>
                        <a:pt x="539219" y="136552"/>
                        <a:pt x="631294" y="280485"/>
                        <a:pt x="624944" y="323877"/>
                      </a:cubicBezTo>
                      <a:cubicBezTo>
                        <a:pt x="618594" y="367269"/>
                        <a:pt x="521227" y="348219"/>
                        <a:pt x="447144" y="342927"/>
                      </a:cubicBezTo>
                      <a:cubicBezTo>
                        <a:pt x="373061" y="337635"/>
                        <a:pt x="247119" y="298477"/>
                        <a:pt x="186794" y="285777"/>
                      </a:cubicBezTo>
                      <a:close/>
                    </a:path>
                  </a:pathLst>
                </a:cu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Freeform: Shape 3123">
                  <a:extLst>
                    <a:ext uri="{FF2B5EF4-FFF2-40B4-BE49-F238E27FC236}">
                      <a16:creationId xmlns:a16="http://schemas.microsoft.com/office/drawing/2014/main" id="{57190ECF-B49E-2CE4-B92D-F054E06891B7}"/>
                    </a:ext>
                  </a:extLst>
                </p:cNvPr>
                <p:cNvSpPr/>
                <p:nvPr/>
              </p:nvSpPr>
              <p:spPr>
                <a:xfrm>
                  <a:off x="2139850" y="3347384"/>
                  <a:ext cx="235539" cy="342228"/>
                </a:xfrm>
                <a:custGeom>
                  <a:avLst/>
                  <a:gdLst>
                    <a:gd name="connsiteX0" fmla="*/ 100 w 235539"/>
                    <a:gd name="connsiteY0" fmla="*/ 5416 h 342228"/>
                    <a:gd name="connsiteX1" fmla="*/ 63600 w 235539"/>
                    <a:gd name="connsiteY1" fmla="*/ 126066 h 342228"/>
                    <a:gd name="connsiteX2" fmla="*/ 108050 w 235539"/>
                    <a:gd name="connsiteY2" fmla="*/ 284816 h 342228"/>
                    <a:gd name="connsiteX3" fmla="*/ 95350 w 235539"/>
                    <a:gd name="connsiteY3" fmla="*/ 322916 h 342228"/>
                    <a:gd name="connsiteX4" fmla="*/ 190600 w 235539"/>
                    <a:gd name="connsiteY4" fmla="*/ 335616 h 342228"/>
                    <a:gd name="connsiteX5" fmla="*/ 235050 w 235539"/>
                    <a:gd name="connsiteY5" fmla="*/ 335616 h 342228"/>
                    <a:gd name="connsiteX6" fmla="*/ 209650 w 235539"/>
                    <a:gd name="connsiteY6" fmla="*/ 253066 h 342228"/>
                    <a:gd name="connsiteX7" fmla="*/ 139800 w 235539"/>
                    <a:gd name="connsiteY7" fmla="*/ 100666 h 342228"/>
                    <a:gd name="connsiteX8" fmla="*/ 50900 w 235539"/>
                    <a:gd name="connsiteY8" fmla="*/ 30816 h 342228"/>
                    <a:gd name="connsiteX9" fmla="*/ 100 w 235539"/>
                    <a:gd name="connsiteY9" fmla="*/ 5416 h 34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39" h="342228">
                      <a:moveTo>
                        <a:pt x="100" y="5416"/>
                      </a:moveTo>
                      <a:cubicBezTo>
                        <a:pt x="2217" y="21291"/>
                        <a:pt x="45608" y="79499"/>
                        <a:pt x="63600" y="126066"/>
                      </a:cubicBezTo>
                      <a:cubicBezTo>
                        <a:pt x="81592" y="172633"/>
                        <a:pt x="102758" y="252008"/>
                        <a:pt x="108050" y="284816"/>
                      </a:cubicBezTo>
                      <a:cubicBezTo>
                        <a:pt x="113342" y="317624"/>
                        <a:pt x="81592" y="314449"/>
                        <a:pt x="95350" y="322916"/>
                      </a:cubicBezTo>
                      <a:cubicBezTo>
                        <a:pt x="109108" y="331383"/>
                        <a:pt x="167317" y="333499"/>
                        <a:pt x="190600" y="335616"/>
                      </a:cubicBezTo>
                      <a:cubicBezTo>
                        <a:pt x="213883" y="337733"/>
                        <a:pt x="231875" y="349374"/>
                        <a:pt x="235050" y="335616"/>
                      </a:cubicBezTo>
                      <a:cubicBezTo>
                        <a:pt x="238225" y="321858"/>
                        <a:pt x="225525" y="292224"/>
                        <a:pt x="209650" y="253066"/>
                      </a:cubicBezTo>
                      <a:cubicBezTo>
                        <a:pt x="193775" y="213908"/>
                        <a:pt x="166258" y="137708"/>
                        <a:pt x="139800" y="100666"/>
                      </a:cubicBezTo>
                      <a:cubicBezTo>
                        <a:pt x="113342" y="63624"/>
                        <a:pt x="72066" y="49866"/>
                        <a:pt x="50900" y="30816"/>
                      </a:cubicBezTo>
                      <a:cubicBezTo>
                        <a:pt x="29734" y="11766"/>
                        <a:pt x="-2017" y="-10459"/>
                        <a:pt x="100" y="5416"/>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2" name="Oval 3111">
                <a:extLst>
                  <a:ext uri="{FF2B5EF4-FFF2-40B4-BE49-F238E27FC236}">
                    <a16:creationId xmlns:a16="http://schemas.microsoft.com/office/drawing/2014/main" id="{598EAFBF-E4D0-8931-2DBE-595A04750A86}"/>
                  </a:ext>
                </a:extLst>
              </p:cNvPr>
              <p:cNvSpPr/>
              <p:nvPr/>
            </p:nvSpPr>
            <p:spPr>
              <a:xfrm>
                <a:off x="6274289" y="2204400"/>
                <a:ext cx="68438" cy="3601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Freeform: Shape 3112">
                <a:extLst>
                  <a:ext uri="{FF2B5EF4-FFF2-40B4-BE49-F238E27FC236}">
                    <a16:creationId xmlns:a16="http://schemas.microsoft.com/office/drawing/2014/main" id="{11F8F7BF-5F62-1D1A-1710-1065B0E1A926}"/>
                  </a:ext>
                </a:extLst>
              </p:cNvPr>
              <p:cNvSpPr/>
              <p:nvPr/>
            </p:nvSpPr>
            <p:spPr>
              <a:xfrm rot="21310446" flipH="1">
                <a:off x="5823305" y="4235136"/>
                <a:ext cx="216950" cy="11959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Freeform: Shape 3113">
                <a:extLst>
                  <a:ext uri="{FF2B5EF4-FFF2-40B4-BE49-F238E27FC236}">
                    <a16:creationId xmlns:a16="http://schemas.microsoft.com/office/drawing/2014/main" id="{421335A8-5C25-FB59-ECCD-8997A414B30B}"/>
                  </a:ext>
                </a:extLst>
              </p:cNvPr>
              <p:cNvSpPr/>
              <p:nvPr/>
            </p:nvSpPr>
            <p:spPr>
              <a:xfrm rot="20379232">
                <a:off x="6172201" y="4275776"/>
                <a:ext cx="225129" cy="14382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5" name="Group 3114">
                <a:extLst>
                  <a:ext uri="{FF2B5EF4-FFF2-40B4-BE49-F238E27FC236}">
                    <a16:creationId xmlns:a16="http://schemas.microsoft.com/office/drawing/2014/main" id="{D7D352A2-4571-DA5D-E20A-ABDA4189DE03}"/>
                  </a:ext>
                </a:extLst>
              </p:cNvPr>
              <p:cNvGrpSpPr/>
              <p:nvPr/>
            </p:nvGrpSpPr>
            <p:grpSpPr>
              <a:xfrm rot="732098">
                <a:off x="6071345" y="3139982"/>
                <a:ext cx="235847" cy="220487"/>
                <a:chOff x="249294" y="3369391"/>
                <a:chExt cx="833105" cy="1096626"/>
              </a:xfrm>
            </p:grpSpPr>
            <p:sp>
              <p:nvSpPr>
                <p:cNvPr id="3116" name="Freeform: Shape 3115">
                  <a:extLst>
                    <a:ext uri="{FF2B5EF4-FFF2-40B4-BE49-F238E27FC236}">
                      <a16:creationId xmlns:a16="http://schemas.microsoft.com/office/drawing/2014/main" id="{EA3A0837-6049-232A-AC3A-BA4C21510D17}"/>
                    </a:ext>
                  </a:extLst>
                </p:cNvPr>
                <p:cNvSpPr/>
                <p:nvPr/>
              </p:nvSpPr>
              <p:spPr>
                <a:xfrm>
                  <a:off x="249294" y="3913526"/>
                  <a:ext cx="476250"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Freeform: Shape 3116">
                  <a:extLst>
                    <a:ext uri="{FF2B5EF4-FFF2-40B4-BE49-F238E27FC236}">
                      <a16:creationId xmlns:a16="http://schemas.microsoft.com/office/drawing/2014/main" id="{C8D6C74B-3BC8-093B-3861-3E11DC8A5232}"/>
                    </a:ext>
                  </a:extLst>
                </p:cNvPr>
                <p:cNvSpPr/>
                <p:nvPr/>
              </p:nvSpPr>
              <p:spPr>
                <a:xfrm>
                  <a:off x="515324" y="4316526"/>
                  <a:ext cx="298444" cy="144756"/>
                </a:xfrm>
                <a:custGeom>
                  <a:avLst/>
                  <a:gdLst>
                    <a:gd name="connsiteX0" fmla="*/ 11726 w 298444"/>
                    <a:gd name="connsiteY0" fmla="*/ 14174 h 144756"/>
                    <a:gd name="connsiteX1" fmla="*/ 18076 w 298444"/>
                    <a:gd name="connsiteY1" fmla="*/ 115774 h 144756"/>
                    <a:gd name="connsiteX2" fmla="*/ 138726 w 298444"/>
                    <a:gd name="connsiteY2" fmla="*/ 141174 h 144756"/>
                    <a:gd name="connsiteX3" fmla="*/ 272076 w 298444"/>
                    <a:gd name="connsiteY3" fmla="*/ 141174 h 144756"/>
                    <a:gd name="connsiteX4" fmla="*/ 291126 w 298444"/>
                    <a:gd name="connsiteY4" fmla="*/ 109424 h 144756"/>
                    <a:gd name="connsiteX5" fmla="*/ 297476 w 298444"/>
                    <a:gd name="connsiteY5" fmla="*/ 39574 h 144756"/>
                    <a:gd name="connsiteX6" fmla="*/ 272076 w 298444"/>
                    <a:gd name="connsiteY6" fmla="*/ 7824 h 144756"/>
                    <a:gd name="connsiteX7" fmla="*/ 126026 w 298444"/>
                    <a:gd name="connsiteY7" fmla="*/ 1474 h 144756"/>
                    <a:gd name="connsiteX8" fmla="*/ 11726 w 298444"/>
                    <a:gd name="connsiteY8" fmla="*/ 14174 h 14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4" h="144756">
                      <a:moveTo>
                        <a:pt x="11726" y="14174"/>
                      </a:moveTo>
                      <a:cubicBezTo>
                        <a:pt x="-6266" y="33224"/>
                        <a:pt x="-3091" y="94607"/>
                        <a:pt x="18076" y="115774"/>
                      </a:cubicBezTo>
                      <a:cubicBezTo>
                        <a:pt x="39243" y="136941"/>
                        <a:pt x="96393" y="136941"/>
                        <a:pt x="138726" y="141174"/>
                      </a:cubicBezTo>
                      <a:cubicBezTo>
                        <a:pt x="181059" y="145407"/>
                        <a:pt x="246676" y="146466"/>
                        <a:pt x="272076" y="141174"/>
                      </a:cubicBezTo>
                      <a:cubicBezTo>
                        <a:pt x="297476" y="135882"/>
                        <a:pt x="286893" y="126357"/>
                        <a:pt x="291126" y="109424"/>
                      </a:cubicBezTo>
                      <a:cubicBezTo>
                        <a:pt x="295359" y="92491"/>
                        <a:pt x="300651" y="56507"/>
                        <a:pt x="297476" y="39574"/>
                      </a:cubicBezTo>
                      <a:cubicBezTo>
                        <a:pt x="294301" y="22641"/>
                        <a:pt x="300651" y="14174"/>
                        <a:pt x="272076" y="7824"/>
                      </a:cubicBezTo>
                      <a:cubicBezTo>
                        <a:pt x="243501" y="1474"/>
                        <a:pt x="170476" y="2532"/>
                        <a:pt x="126026" y="1474"/>
                      </a:cubicBezTo>
                      <a:cubicBezTo>
                        <a:pt x="81576" y="416"/>
                        <a:pt x="29718" y="-4876"/>
                        <a:pt x="11726" y="1417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Freeform: Shape 3117">
                  <a:extLst>
                    <a:ext uri="{FF2B5EF4-FFF2-40B4-BE49-F238E27FC236}">
                      <a16:creationId xmlns:a16="http://schemas.microsoft.com/office/drawing/2014/main" id="{88CA2C6B-33D0-1428-B00B-513072501684}"/>
                    </a:ext>
                  </a:extLst>
                </p:cNvPr>
                <p:cNvSpPr/>
                <p:nvPr/>
              </p:nvSpPr>
              <p:spPr>
                <a:xfrm>
                  <a:off x="432179" y="3369391"/>
                  <a:ext cx="492589" cy="1021762"/>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589" h="1021762">
                      <a:moveTo>
                        <a:pt x="221871" y="116759"/>
                      </a:moveTo>
                      <a:cubicBezTo>
                        <a:pt x="185888" y="180259"/>
                        <a:pt x="118154" y="267042"/>
                        <a:pt x="82171" y="396159"/>
                      </a:cubicBezTo>
                      <a:cubicBezTo>
                        <a:pt x="46188" y="525276"/>
                        <a:pt x="15496" y="797267"/>
                        <a:pt x="5971" y="891459"/>
                      </a:cubicBezTo>
                      <a:cubicBezTo>
                        <a:pt x="-3554" y="985651"/>
                        <a:pt x="-4612" y="941201"/>
                        <a:pt x="25021" y="961309"/>
                      </a:cubicBezTo>
                      <a:cubicBezTo>
                        <a:pt x="54654" y="981417"/>
                        <a:pt x="128738" y="1002584"/>
                        <a:pt x="183771" y="1012109"/>
                      </a:cubicBezTo>
                      <a:cubicBezTo>
                        <a:pt x="238804" y="1021634"/>
                        <a:pt x="307596" y="1024809"/>
                        <a:pt x="355221" y="1018459"/>
                      </a:cubicBezTo>
                      <a:cubicBezTo>
                        <a:pt x="402846" y="1012109"/>
                        <a:pt x="469521" y="974009"/>
                        <a:pt x="469521" y="974009"/>
                      </a:cubicBezTo>
                      <a:lnTo>
                        <a:pt x="469521" y="974009"/>
                      </a:lnTo>
                      <a:cubicBezTo>
                        <a:pt x="472696" y="888284"/>
                        <a:pt x="503388" y="591951"/>
                        <a:pt x="488571" y="459659"/>
                      </a:cubicBezTo>
                      <a:cubicBezTo>
                        <a:pt x="473754" y="327367"/>
                        <a:pt x="412371" y="253284"/>
                        <a:pt x="380621" y="180259"/>
                      </a:cubicBezTo>
                      <a:cubicBezTo>
                        <a:pt x="348871" y="107234"/>
                        <a:pt x="298071" y="21509"/>
                        <a:pt x="298071" y="21509"/>
                      </a:cubicBezTo>
                      <a:cubicBezTo>
                        <a:pt x="284313" y="-6008"/>
                        <a:pt x="312888" y="-6008"/>
                        <a:pt x="298071" y="15159"/>
                      </a:cubicBezTo>
                      <a:cubicBezTo>
                        <a:pt x="283254" y="36326"/>
                        <a:pt x="257854" y="53259"/>
                        <a:pt x="221871" y="116759"/>
                      </a:cubicBezTo>
                      <a:close/>
                    </a:path>
                  </a:pathLst>
                </a:cu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9" name="Oval 3118">
                  <a:extLst>
                    <a:ext uri="{FF2B5EF4-FFF2-40B4-BE49-F238E27FC236}">
                      <a16:creationId xmlns:a16="http://schemas.microsoft.com/office/drawing/2014/main" id="{A9147EB1-D20B-68A2-D2AB-676EF52F2BCE}"/>
                    </a:ext>
                  </a:extLst>
                </p:cNvPr>
                <p:cNvSpPr/>
                <p:nvPr/>
              </p:nvSpPr>
              <p:spPr>
                <a:xfrm>
                  <a:off x="565323" y="3900448"/>
                  <a:ext cx="196677" cy="247599"/>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Freeform: Shape 3119">
                  <a:extLst>
                    <a:ext uri="{FF2B5EF4-FFF2-40B4-BE49-F238E27FC236}">
                      <a16:creationId xmlns:a16="http://schemas.microsoft.com/office/drawing/2014/main" id="{3243C8FB-C828-23E7-6F96-838BA7FA07C8}"/>
                    </a:ext>
                  </a:extLst>
                </p:cNvPr>
                <p:cNvSpPr/>
                <p:nvPr/>
              </p:nvSpPr>
              <p:spPr>
                <a:xfrm flipH="1">
                  <a:off x="857826" y="3996117"/>
                  <a:ext cx="224573"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Freeform: Shape 3120">
                  <a:extLst>
                    <a:ext uri="{FF2B5EF4-FFF2-40B4-BE49-F238E27FC236}">
                      <a16:creationId xmlns:a16="http://schemas.microsoft.com/office/drawing/2014/main" id="{8215C43C-6F86-F998-F7D5-DFA4430DC8FD}"/>
                    </a:ext>
                  </a:extLst>
                </p:cNvPr>
                <p:cNvSpPr/>
                <p:nvPr/>
              </p:nvSpPr>
              <p:spPr>
                <a:xfrm>
                  <a:off x="601514" y="3401270"/>
                  <a:ext cx="236686" cy="247600"/>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 name="connsiteX0" fmla="*/ 200781 w 471499"/>
                    <a:gd name="connsiteY0" fmla="*/ 116759 h 1021762"/>
                    <a:gd name="connsiteX1" fmla="*/ 61081 w 471499"/>
                    <a:gd name="connsiteY1" fmla="*/ 396159 h 1021762"/>
                    <a:gd name="connsiteX2" fmla="*/ 3931 w 471499"/>
                    <a:gd name="connsiteY2" fmla="*/ 961309 h 1021762"/>
                    <a:gd name="connsiteX3" fmla="*/ 162681 w 471499"/>
                    <a:gd name="connsiteY3" fmla="*/ 1012109 h 1021762"/>
                    <a:gd name="connsiteX4" fmla="*/ 334131 w 471499"/>
                    <a:gd name="connsiteY4" fmla="*/ 1018459 h 1021762"/>
                    <a:gd name="connsiteX5" fmla="*/ 448431 w 471499"/>
                    <a:gd name="connsiteY5" fmla="*/ 974009 h 1021762"/>
                    <a:gd name="connsiteX6" fmla="*/ 448431 w 471499"/>
                    <a:gd name="connsiteY6" fmla="*/ 974009 h 1021762"/>
                    <a:gd name="connsiteX7" fmla="*/ 467481 w 471499"/>
                    <a:gd name="connsiteY7" fmla="*/ 459659 h 1021762"/>
                    <a:gd name="connsiteX8" fmla="*/ 359531 w 471499"/>
                    <a:gd name="connsiteY8" fmla="*/ 180259 h 1021762"/>
                    <a:gd name="connsiteX9" fmla="*/ 276981 w 471499"/>
                    <a:gd name="connsiteY9" fmla="*/ 21509 h 1021762"/>
                    <a:gd name="connsiteX10" fmla="*/ 276981 w 471499"/>
                    <a:gd name="connsiteY10" fmla="*/ 15159 h 1021762"/>
                    <a:gd name="connsiteX11" fmla="*/ 200781 w 471499"/>
                    <a:gd name="connsiteY11" fmla="*/ 116759 h 1021762"/>
                    <a:gd name="connsiteX0" fmla="*/ 140149 w 410867"/>
                    <a:gd name="connsiteY0" fmla="*/ 116759 h 1061447"/>
                    <a:gd name="connsiteX1" fmla="*/ 449 w 410867"/>
                    <a:gd name="connsiteY1" fmla="*/ 396159 h 1061447"/>
                    <a:gd name="connsiteX2" fmla="*/ 102049 w 410867"/>
                    <a:gd name="connsiteY2" fmla="*/ 1012109 h 1061447"/>
                    <a:gd name="connsiteX3" fmla="*/ 273499 w 410867"/>
                    <a:gd name="connsiteY3" fmla="*/ 1018459 h 1061447"/>
                    <a:gd name="connsiteX4" fmla="*/ 387799 w 410867"/>
                    <a:gd name="connsiteY4" fmla="*/ 974009 h 1061447"/>
                    <a:gd name="connsiteX5" fmla="*/ 387799 w 410867"/>
                    <a:gd name="connsiteY5" fmla="*/ 974009 h 1061447"/>
                    <a:gd name="connsiteX6" fmla="*/ 406849 w 410867"/>
                    <a:gd name="connsiteY6" fmla="*/ 459659 h 1061447"/>
                    <a:gd name="connsiteX7" fmla="*/ 298899 w 410867"/>
                    <a:gd name="connsiteY7" fmla="*/ 180259 h 1061447"/>
                    <a:gd name="connsiteX8" fmla="*/ 216349 w 410867"/>
                    <a:gd name="connsiteY8" fmla="*/ 21509 h 1061447"/>
                    <a:gd name="connsiteX9" fmla="*/ 216349 w 410867"/>
                    <a:gd name="connsiteY9" fmla="*/ 15159 h 1061447"/>
                    <a:gd name="connsiteX10" fmla="*/ 140149 w 410867"/>
                    <a:gd name="connsiteY10" fmla="*/ 116759 h 1061447"/>
                    <a:gd name="connsiteX0" fmla="*/ 142311 w 413029"/>
                    <a:gd name="connsiteY0" fmla="*/ 116759 h 1052153"/>
                    <a:gd name="connsiteX1" fmla="*/ 2611 w 413029"/>
                    <a:gd name="connsiteY1" fmla="*/ 396159 h 1052153"/>
                    <a:gd name="connsiteX2" fmla="*/ 275661 w 413029"/>
                    <a:gd name="connsiteY2" fmla="*/ 1018459 h 1052153"/>
                    <a:gd name="connsiteX3" fmla="*/ 389961 w 413029"/>
                    <a:gd name="connsiteY3" fmla="*/ 974009 h 1052153"/>
                    <a:gd name="connsiteX4" fmla="*/ 389961 w 413029"/>
                    <a:gd name="connsiteY4" fmla="*/ 974009 h 1052153"/>
                    <a:gd name="connsiteX5" fmla="*/ 409011 w 413029"/>
                    <a:gd name="connsiteY5" fmla="*/ 459659 h 1052153"/>
                    <a:gd name="connsiteX6" fmla="*/ 301061 w 413029"/>
                    <a:gd name="connsiteY6" fmla="*/ 180259 h 1052153"/>
                    <a:gd name="connsiteX7" fmla="*/ 218511 w 413029"/>
                    <a:gd name="connsiteY7" fmla="*/ 21509 h 1052153"/>
                    <a:gd name="connsiteX8" fmla="*/ 218511 w 413029"/>
                    <a:gd name="connsiteY8" fmla="*/ 15159 h 1052153"/>
                    <a:gd name="connsiteX9" fmla="*/ 142311 w 413029"/>
                    <a:gd name="connsiteY9" fmla="*/ 116759 h 1052153"/>
                    <a:gd name="connsiteX0" fmla="*/ 147025 w 417743"/>
                    <a:gd name="connsiteY0" fmla="*/ 116759 h 974009"/>
                    <a:gd name="connsiteX1" fmla="*/ 7325 w 417743"/>
                    <a:gd name="connsiteY1" fmla="*/ 396159 h 974009"/>
                    <a:gd name="connsiteX2" fmla="*/ 394675 w 417743"/>
                    <a:gd name="connsiteY2" fmla="*/ 974009 h 974009"/>
                    <a:gd name="connsiteX3" fmla="*/ 394675 w 417743"/>
                    <a:gd name="connsiteY3" fmla="*/ 974009 h 974009"/>
                    <a:gd name="connsiteX4" fmla="*/ 413725 w 417743"/>
                    <a:gd name="connsiteY4" fmla="*/ 459659 h 974009"/>
                    <a:gd name="connsiteX5" fmla="*/ 305775 w 417743"/>
                    <a:gd name="connsiteY5" fmla="*/ 180259 h 974009"/>
                    <a:gd name="connsiteX6" fmla="*/ 223225 w 417743"/>
                    <a:gd name="connsiteY6" fmla="*/ 21509 h 974009"/>
                    <a:gd name="connsiteX7" fmla="*/ 223225 w 417743"/>
                    <a:gd name="connsiteY7" fmla="*/ 15159 h 974009"/>
                    <a:gd name="connsiteX8" fmla="*/ 147025 w 417743"/>
                    <a:gd name="connsiteY8" fmla="*/ 116759 h 974009"/>
                    <a:gd name="connsiteX0" fmla="*/ 147025 w 413725"/>
                    <a:gd name="connsiteY0" fmla="*/ 116759 h 974009"/>
                    <a:gd name="connsiteX1" fmla="*/ 7325 w 413725"/>
                    <a:gd name="connsiteY1" fmla="*/ 396159 h 974009"/>
                    <a:gd name="connsiteX2" fmla="*/ 394675 w 413725"/>
                    <a:gd name="connsiteY2" fmla="*/ 974009 h 974009"/>
                    <a:gd name="connsiteX3" fmla="*/ 413725 w 413725"/>
                    <a:gd name="connsiteY3" fmla="*/ 459659 h 974009"/>
                    <a:gd name="connsiteX4" fmla="*/ 305775 w 413725"/>
                    <a:gd name="connsiteY4" fmla="*/ 180259 h 974009"/>
                    <a:gd name="connsiteX5" fmla="*/ 223225 w 413725"/>
                    <a:gd name="connsiteY5" fmla="*/ 21509 h 974009"/>
                    <a:gd name="connsiteX6" fmla="*/ 223225 w 413725"/>
                    <a:gd name="connsiteY6" fmla="*/ 15159 h 974009"/>
                    <a:gd name="connsiteX7" fmla="*/ 147025 w 413725"/>
                    <a:gd name="connsiteY7" fmla="*/ 116759 h 974009"/>
                    <a:gd name="connsiteX0" fmla="*/ 147940 w 426130"/>
                    <a:gd name="connsiteY0" fmla="*/ 116759 h 472961"/>
                    <a:gd name="connsiteX1" fmla="*/ 8240 w 426130"/>
                    <a:gd name="connsiteY1" fmla="*/ 396159 h 472961"/>
                    <a:gd name="connsiteX2" fmla="*/ 414640 w 426130"/>
                    <a:gd name="connsiteY2" fmla="*/ 459659 h 472961"/>
                    <a:gd name="connsiteX3" fmla="*/ 306690 w 426130"/>
                    <a:gd name="connsiteY3" fmla="*/ 180259 h 472961"/>
                    <a:gd name="connsiteX4" fmla="*/ 224140 w 426130"/>
                    <a:gd name="connsiteY4" fmla="*/ 21509 h 472961"/>
                    <a:gd name="connsiteX5" fmla="*/ 224140 w 426130"/>
                    <a:gd name="connsiteY5" fmla="*/ 15159 h 472961"/>
                    <a:gd name="connsiteX6" fmla="*/ 147940 w 426130"/>
                    <a:gd name="connsiteY6" fmla="*/ 116759 h 472961"/>
                    <a:gd name="connsiteX0" fmla="*/ 145018 w 365239"/>
                    <a:gd name="connsiteY0" fmla="*/ 116759 h 418692"/>
                    <a:gd name="connsiteX1" fmla="*/ 5318 w 365239"/>
                    <a:gd name="connsiteY1" fmla="*/ 396159 h 418692"/>
                    <a:gd name="connsiteX2" fmla="*/ 348218 w 365239"/>
                    <a:gd name="connsiteY2" fmla="*/ 377109 h 418692"/>
                    <a:gd name="connsiteX3" fmla="*/ 303768 w 365239"/>
                    <a:gd name="connsiteY3" fmla="*/ 180259 h 418692"/>
                    <a:gd name="connsiteX4" fmla="*/ 221218 w 365239"/>
                    <a:gd name="connsiteY4" fmla="*/ 21509 h 418692"/>
                    <a:gd name="connsiteX5" fmla="*/ 221218 w 365239"/>
                    <a:gd name="connsiteY5" fmla="*/ 15159 h 418692"/>
                    <a:gd name="connsiteX6" fmla="*/ 145018 w 365239"/>
                    <a:gd name="connsiteY6" fmla="*/ 116759 h 418692"/>
                    <a:gd name="connsiteX0" fmla="*/ 102138 w 319276"/>
                    <a:gd name="connsiteY0" fmla="*/ 116759 h 398745"/>
                    <a:gd name="connsiteX1" fmla="*/ 6888 w 319276"/>
                    <a:gd name="connsiteY1" fmla="*/ 364409 h 398745"/>
                    <a:gd name="connsiteX2" fmla="*/ 305338 w 319276"/>
                    <a:gd name="connsiteY2" fmla="*/ 377109 h 398745"/>
                    <a:gd name="connsiteX3" fmla="*/ 260888 w 319276"/>
                    <a:gd name="connsiteY3" fmla="*/ 180259 h 398745"/>
                    <a:gd name="connsiteX4" fmla="*/ 178338 w 319276"/>
                    <a:gd name="connsiteY4" fmla="*/ 21509 h 398745"/>
                    <a:gd name="connsiteX5" fmla="*/ 178338 w 319276"/>
                    <a:gd name="connsiteY5" fmla="*/ 15159 h 398745"/>
                    <a:gd name="connsiteX6" fmla="*/ 102138 w 319276"/>
                    <a:gd name="connsiteY6" fmla="*/ 116759 h 39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6" h="398745">
                      <a:moveTo>
                        <a:pt x="102138" y="116759"/>
                      </a:moveTo>
                      <a:cubicBezTo>
                        <a:pt x="73563" y="174967"/>
                        <a:pt x="-26979" y="321017"/>
                        <a:pt x="6888" y="364409"/>
                      </a:cubicBezTo>
                      <a:cubicBezTo>
                        <a:pt x="40755" y="407801"/>
                        <a:pt x="263005" y="407801"/>
                        <a:pt x="305338" y="377109"/>
                      </a:cubicBezTo>
                      <a:cubicBezTo>
                        <a:pt x="347671" y="346417"/>
                        <a:pt x="282055" y="239526"/>
                        <a:pt x="260888" y="180259"/>
                      </a:cubicBezTo>
                      <a:cubicBezTo>
                        <a:pt x="239721" y="120992"/>
                        <a:pt x="178338" y="21509"/>
                        <a:pt x="178338" y="21509"/>
                      </a:cubicBezTo>
                      <a:cubicBezTo>
                        <a:pt x="164580" y="-6008"/>
                        <a:pt x="193155" y="-6008"/>
                        <a:pt x="178338" y="15159"/>
                      </a:cubicBezTo>
                      <a:cubicBezTo>
                        <a:pt x="163521" y="36326"/>
                        <a:pt x="130713" y="58551"/>
                        <a:pt x="102138" y="116759"/>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38" name="Group 3137">
              <a:extLst>
                <a:ext uri="{FF2B5EF4-FFF2-40B4-BE49-F238E27FC236}">
                  <a16:creationId xmlns:a16="http://schemas.microsoft.com/office/drawing/2014/main" id="{6E9C119E-AFBA-7F4F-88F9-68696AD3D99D}"/>
                </a:ext>
              </a:extLst>
            </p:cNvPr>
            <p:cNvGrpSpPr/>
            <p:nvPr/>
          </p:nvGrpSpPr>
          <p:grpSpPr>
            <a:xfrm>
              <a:off x="7426588" y="4486032"/>
              <a:ext cx="1144929" cy="1923314"/>
              <a:chOff x="7238999" y="3062053"/>
              <a:chExt cx="1144929" cy="1923314"/>
            </a:xfrm>
          </p:grpSpPr>
          <p:grpSp>
            <p:nvGrpSpPr>
              <p:cNvPr id="3139" name="Group 3138">
                <a:extLst>
                  <a:ext uri="{FF2B5EF4-FFF2-40B4-BE49-F238E27FC236}">
                    <a16:creationId xmlns:a16="http://schemas.microsoft.com/office/drawing/2014/main" id="{DE543009-E557-2D5D-1257-8114107D9A79}"/>
                  </a:ext>
                </a:extLst>
              </p:cNvPr>
              <p:cNvGrpSpPr/>
              <p:nvPr/>
            </p:nvGrpSpPr>
            <p:grpSpPr>
              <a:xfrm flipH="1">
                <a:off x="7238999" y="3062053"/>
                <a:ext cx="1144929" cy="1923314"/>
                <a:chOff x="923552" y="3236361"/>
                <a:chExt cx="1815420" cy="3063867"/>
              </a:xfrm>
            </p:grpSpPr>
            <p:sp>
              <p:nvSpPr>
                <p:cNvPr id="3146" name="Freeform: Shape 3145">
                  <a:extLst>
                    <a:ext uri="{FF2B5EF4-FFF2-40B4-BE49-F238E27FC236}">
                      <a16:creationId xmlns:a16="http://schemas.microsoft.com/office/drawing/2014/main" id="{364D863B-9F62-A8A0-D91F-22FCDB2F61A2}"/>
                    </a:ext>
                  </a:extLst>
                </p:cNvPr>
                <p:cNvSpPr/>
                <p:nvPr/>
              </p:nvSpPr>
              <p:spPr>
                <a:xfrm>
                  <a:off x="1073020" y="4002833"/>
                  <a:ext cx="1464907" cy="671950"/>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907" h="671950">
                      <a:moveTo>
                        <a:pt x="0" y="0"/>
                      </a:moveTo>
                      <a:cubicBezTo>
                        <a:pt x="29547" y="87085"/>
                        <a:pt x="59095" y="174171"/>
                        <a:pt x="93307" y="251926"/>
                      </a:cubicBezTo>
                      <a:cubicBezTo>
                        <a:pt x="127519" y="329681"/>
                        <a:pt x="122854" y="398105"/>
                        <a:pt x="205274" y="466530"/>
                      </a:cubicBezTo>
                      <a:cubicBezTo>
                        <a:pt x="287694" y="534955"/>
                        <a:pt x="452535" y="636036"/>
                        <a:pt x="587829" y="662473"/>
                      </a:cubicBezTo>
                      <a:cubicBezTo>
                        <a:pt x="723123" y="688910"/>
                        <a:pt x="920621" y="654698"/>
                        <a:pt x="1017037" y="625151"/>
                      </a:cubicBezTo>
                      <a:cubicBezTo>
                        <a:pt x="1113453" y="595604"/>
                        <a:pt x="1094792" y="531844"/>
                        <a:pt x="1166327" y="485191"/>
                      </a:cubicBezTo>
                      <a:cubicBezTo>
                        <a:pt x="1237862" y="438538"/>
                        <a:pt x="1446245" y="345232"/>
                        <a:pt x="1446245" y="345232"/>
                      </a:cubicBezTo>
                      <a:cubicBezTo>
                        <a:pt x="1488233" y="320351"/>
                        <a:pt x="1415143" y="335902"/>
                        <a:pt x="1418253" y="335902"/>
                      </a:cubicBezTo>
                      <a:cubicBezTo>
                        <a:pt x="1421363" y="335902"/>
                        <a:pt x="1443135" y="340567"/>
                        <a:pt x="1464907" y="345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Freeform: Shape 3146">
                  <a:extLst>
                    <a:ext uri="{FF2B5EF4-FFF2-40B4-BE49-F238E27FC236}">
                      <a16:creationId xmlns:a16="http://schemas.microsoft.com/office/drawing/2014/main" id="{2FD6D8E3-AF52-3D15-81AA-0E380BE0A080}"/>
                    </a:ext>
                  </a:extLst>
                </p:cNvPr>
                <p:cNvSpPr/>
                <p:nvPr/>
              </p:nvSpPr>
              <p:spPr>
                <a:xfrm>
                  <a:off x="1098943" y="5151308"/>
                  <a:ext cx="756324" cy="985416"/>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18680 w 574987"/>
                    <a:gd name="connsiteY0" fmla="*/ 977407 h 977407"/>
                    <a:gd name="connsiteX1" fmla="*/ 13432 w 574987"/>
                    <a:gd name="connsiteY1" fmla="*/ 280430 h 977407"/>
                    <a:gd name="connsiteX2" fmla="*/ 349334 w 574987"/>
                    <a:gd name="connsiteY2" fmla="*/ 512 h 977407"/>
                    <a:gd name="connsiteX3" fmla="*/ 433309 w 574987"/>
                    <a:gd name="connsiteY3" fmla="*/ 224446 h 977407"/>
                    <a:gd name="connsiteX4" fmla="*/ 554607 w 574987"/>
                    <a:gd name="connsiteY4" fmla="*/ 681646 h 977407"/>
                    <a:gd name="connsiteX5" fmla="*/ 563938 w 574987"/>
                    <a:gd name="connsiteY5" fmla="*/ 756291 h 977407"/>
                    <a:gd name="connsiteX6" fmla="*/ 442640 w 574987"/>
                    <a:gd name="connsiteY6" fmla="*/ 961565 h 977407"/>
                    <a:gd name="connsiteX7" fmla="*/ 442640 w 574987"/>
                    <a:gd name="connsiteY7" fmla="*/ 961565 h 977407"/>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7" fmla="*/ 487262 w 619609"/>
                    <a:gd name="connsiteY7" fmla="*/ 969477 h 985319"/>
                    <a:gd name="connsiteX0" fmla="*/ 63302 w 715862"/>
                    <a:gd name="connsiteY0" fmla="*/ 985319 h 985319"/>
                    <a:gd name="connsiteX1" fmla="*/ 10429 w 715862"/>
                    <a:gd name="connsiteY1" fmla="*/ 512180 h 985319"/>
                    <a:gd name="connsiteX2" fmla="*/ 393956 w 715862"/>
                    <a:gd name="connsiteY2" fmla="*/ 8424 h 985319"/>
                    <a:gd name="connsiteX3" fmla="*/ 477931 w 715862"/>
                    <a:gd name="connsiteY3" fmla="*/ 232358 h 985319"/>
                    <a:gd name="connsiteX4" fmla="*/ 599229 w 715862"/>
                    <a:gd name="connsiteY4" fmla="*/ 689558 h 985319"/>
                    <a:gd name="connsiteX5" fmla="*/ 608560 w 715862"/>
                    <a:gd name="connsiteY5" fmla="*/ 764203 h 985319"/>
                    <a:gd name="connsiteX6" fmla="*/ 487262 w 715862"/>
                    <a:gd name="connsiteY6" fmla="*/ 969477 h 985319"/>
                    <a:gd name="connsiteX7" fmla="*/ 715862 w 715862"/>
                    <a:gd name="connsiteY7" fmla="*/ 955190 h 985319"/>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08560 w 663474"/>
                    <a:gd name="connsiteY5" fmla="*/ 764203 h 985319"/>
                    <a:gd name="connsiteX6" fmla="*/ 663474 w 663474"/>
                    <a:gd name="connsiteY6" fmla="*/ 964715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63474 w 663474"/>
                    <a:gd name="connsiteY5" fmla="*/ 964715 h 985319"/>
                    <a:gd name="connsiteX0" fmla="*/ 63302 w 756324"/>
                    <a:gd name="connsiteY0" fmla="*/ 985416 h 985416"/>
                    <a:gd name="connsiteX1" fmla="*/ 10429 w 756324"/>
                    <a:gd name="connsiteY1" fmla="*/ 512277 h 985416"/>
                    <a:gd name="connsiteX2" fmla="*/ 393956 w 756324"/>
                    <a:gd name="connsiteY2" fmla="*/ 8521 h 985416"/>
                    <a:gd name="connsiteX3" fmla="*/ 477931 w 756324"/>
                    <a:gd name="connsiteY3" fmla="*/ 232455 h 985416"/>
                    <a:gd name="connsiteX4" fmla="*/ 751629 w 756324"/>
                    <a:gd name="connsiteY4" fmla="*/ 703942 h 985416"/>
                    <a:gd name="connsiteX5" fmla="*/ 663474 w 756324"/>
                    <a:gd name="connsiteY5" fmla="*/ 964812 h 9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324" h="985416">
                      <a:moveTo>
                        <a:pt x="63302" y="985416"/>
                      </a:moveTo>
                      <a:cubicBezTo>
                        <a:pt x="140280" y="810467"/>
                        <a:pt x="-44680" y="675093"/>
                        <a:pt x="10429" y="512277"/>
                      </a:cubicBezTo>
                      <a:cubicBezTo>
                        <a:pt x="65538" y="349461"/>
                        <a:pt x="316039" y="55158"/>
                        <a:pt x="393956" y="8521"/>
                      </a:cubicBezTo>
                      <a:cubicBezTo>
                        <a:pt x="471873" y="-38116"/>
                        <a:pt x="418319" y="116552"/>
                        <a:pt x="477931" y="232455"/>
                      </a:cubicBezTo>
                      <a:cubicBezTo>
                        <a:pt x="537543" y="348358"/>
                        <a:pt x="720705" y="581882"/>
                        <a:pt x="751629" y="703942"/>
                      </a:cubicBezTo>
                      <a:cubicBezTo>
                        <a:pt x="782553" y="826002"/>
                        <a:pt x="650090" y="907488"/>
                        <a:pt x="663474" y="9648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Freeform: Shape 3147">
                  <a:extLst>
                    <a:ext uri="{FF2B5EF4-FFF2-40B4-BE49-F238E27FC236}">
                      <a16:creationId xmlns:a16="http://schemas.microsoft.com/office/drawing/2014/main" id="{601A3114-61A5-76C8-F88A-439B0DE4C07F}"/>
                    </a:ext>
                  </a:extLst>
                </p:cNvPr>
                <p:cNvSpPr/>
                <p:nvPr/>
              </p:nvSpPr>
              <p:spPr>
                <a:xfrm rot="20576888">
                  <a:off x="966192" y="5029822"/>
                  <a:ext cx="923730" cy="857527"/>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Freeform: Shape 3148">
                  <a:extLst>
                    <a:ext uri="{FF2B5EF4-FFF2-40B4-BE49-F238E27FC236}">
                      <a16:creationId xmlns:a16="http://schemas.microsoft.com/office/drawing/2014/main" id="{FA6AD0E4-D84C-80C2-4382-C77047F99C8A}"/>
                    </a:ext>
                  </a:extLst>
                </p:cNvPr>
                <p:cNvSpPr/>
                <p:nvPr/>
              </p:nvSpPr>
              <p:spPr>
                <a:xfrm>
                  <a:off x="1113127" y="4277060"/>
                  <a:ext cx="1141079" cy="903903"/>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964433"/>
                    <a:gd name="connsiteX1" fmla="*/ 8997 w 1147458"/>
                    <a:gd name="connsiteY1" fmla="*/ 195943 h 964433"/>
                    <a:gd name="connsiteX2" fmla="*/ 55650 w 1147458"/>
                    <a:gd name="connsiteY2" fmla="*/ 233265 h 964433"/>
                    <a:gd name="connsiteX3" fmla="*/ 214271 w 1147458"/>
                    <a:gd name="connsiteY3" fmla="*/ 354563 h 964433"/>
                    <a:gd name="connsiteX4" fmla="*/ 186279 w 1147458"/>
                    <a:gd name="connsiteY4" fmla="*/ 634482 h 964433"/>
                    <a:gd name="connsiteX5" fmla="*/ 64981 w 1147458"/>
                    <a:gd name="connsiteY5" fmla="*/ 867747 h 964433"/>
                    <a:gd name="connsiteX6" fmla="*/ 64981 w 1147458"/>
                    <a:gd name="connsiteY6" fmla="*/ 867747 h 964433"/>
                    <a:gd name="connsiteX7" fmla="*/ 260924 w 1147458"/>
                    <a:gd name="connsiteY7" fmla="*/ 839755 h 964433"/>
                    <a:gd name="connsiteX8" fmla="*/ 587495 w 1147458"/>
                    <a:gd name="connsiteY8" fmla="*/ 895739 h 964433"/>
                    <a:gd name="connsiteX9" fmla="*/ 699463 w 1147458"/>
                    <a:gd name="connsiteY9" fmla="*/ 961053 h 964433"/>
                    <a:gd name="connsiteX10" fmla="*/ 718124 w 1147458"/>
                    <a:gd name="connsiteY10" fmla="*/ 783772 h 964433"/>
                    <a:gd name="connsiteX11" fmla="*/ 876744 w 1147458"/>
                    <a:gd name="connsiteY11" fmla="*/ 606490 h 964433"/>
                    <a:gd name="connsiteX12" fmla="*/ 1091348 w 1147458"/>
                    <a:gd name="connsiteY12" fmla="*/ 494523 h 964433"/>
                    <a:gd name="connsiteX13" fmla="*/ 1147332 w 1147458"/>
                    <a:gd name="connsiteY13" fmla="*/ 513184 h 964433"/>
                    <a:gd name="connsiteX14" fmla="*/ 1082018 w 1147458"/>
                    <a:gd name="connsiteY14" fmla="*/ 354563 h 964433"/>
                    <a:gd name="connsiteX15" fmla="*/ 1091348 w 1147458"/>
                    <a:gd name="connsiteY15" fmla="*/ 223935 h 964433"/>
                    <a:gd name="connsiteX16" fmla="*/ 970050 w 1147458"/>
                    <a:gd name="connsiteY16" fmla="*/ 261257 h 964433"/>
                    <a:gd name="connsiteX17" fmla="*/ 708793 w 1147458"/>
                    <a:gd name="connsiteY17" fmla="*/ 298580 h 964433"/>
                    <a:gd name="connsiteX18" fmla="*/ 447536 w 1147458"/>
                    <a:gd name="connsiteY18" fmla="*/ 233265 h 964433"/>
                    <a:gd name="connsiteX19" fmla="*/ 260924 w 1147458"/>
                    <a:gd name="connsiteY19" fmla="*/ 27992 h 964433"/>
                    <a:gd name="connsiteX0" fmla="*/ 270254 w 1147458"/>
                    <a:gd name="connsiteY0" fmla="*/ 0 h 969032"/>
                    <a:gd name="connsiteX1" fmla="*/ 8997 w 1147458"/>
                    <a:gd name="connsiteY1" fmla="*/ 195943 h 969032"/>
                    <a:gd name="connsiteX2" fmla="*/ 55650 w 1147458"/>
                    <a:gd name="connsiteY2" fmla="*/ 233265 h 969032"/>
                    <a:gd name="connsiteX3" fmla="*/ 214271 w 1147458"/>
                    <a:gd name="connsiteY3" fmla="*/ 354563 h 969032"/>
                    <a:gd name="connsiteX4" fmla="*/ 186279 w 1147458"/>
                    <a:gd name="connsiteY4" fmla="*/ 634482 h 969032"/>
                    <a:gd name="connsiteX5" fmla="*/ 64981 w 1147458"/>
                    <a:gd name="connsiteY5" fmla="*/ 867747 h 969032"/>
                    <a:gd name="connsiteX6" fmla="*/ 64981 w 1147458"/>
                    <a:gd name="connsiteY6" fmla="*/ 867747 h 969032"/>
                    <a:gd name="connsiteX7" fmla="*/ 260924 w 1147458"/>
                    <a:gd name="connsiteY7" fmla="*/ 839755 h 969032"/>
                    <a:gd name="connsiteX8" fmla="*/ 587495 w 1147458"/>
                    <a:gd name="connsiteY8" fmla="*/ 895739 h 969032"/>
                    <a:gd name="connsiteX9" fmla="*/ 747088 w 1147458"/>
                    <a:gd name="connsiteY9" fmla="*/ 965816 h 969032"/>
                    <a:gd name="connsiteX10" fmla="*/ 718124 w 1147458"/>
                    <a:gd name="connsiteY10" fmla="*/ 783772 h 969032"/>
                    <a:gd name="connsiteX11" fmla="*/ 876744 w 1147458"/>
                    <a:gd name="connsiteY11" fmla="*/ 606490 h 969032"/>
                    <a:gd name="connsiteX12" fmla="*/ 1091348 w 1147458"/>
                    <a:gd name="connsiteY12" fmla="*/ 494523 h 969032"/>
                    <a:gd name="connsiteX13" fmla="*/ 1147332 w 1147458"/>
                    <a:gd name="connsiteY13" fmla="*/ 513184 h 969032"/>
                    <a:gd name="connsiteX14" fmla="*/ 1082018 w 1147458"/>
                    <a:gd name="connsiteY14" fmla="*/ 354563 h 969032"/>
                    <a:gd name="connsiteX15" fmla="*/ 1091348 w 1147458"/>
                    <a:gd name="connsiteY15" fmla="*/ 223935 h 969032"/>
                    <a:gd name="connsiteX16" fmla="*/ 970050 w 1147458"/>
                    <a:gd name="connsiteY16" fmla="*/ 261257 h 969032"/>
                    <a:gd name="connsiteX17" fmla="*/ 708793 w 1147458"/>
                    <a:gd name="connsiteY17" fmla="*/ 298580 h 969032"/>
                    <a:gd name="connsiteX18" fmla="*/ 447536 w 1147458"/>
                    <a:gd name="connsiteY18" fmla="*/ 233265 h 969032"/>
                    <a:gd name="connsiteX19" fmla="*/ 260924 w 1147458"/>
                    <a:gd name="connsiteY19" fmla="*/ 27992 h 969032"/>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64981 w 1147458"/>
                    <a:gd name="connsiteY6" fmla="*/ 8677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136419 w 1147458"/>
                    <a:gd name="connsiteY6" fmla="*/ 8296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107844 w 1147458"/>
                    <a:gd name="connsiteY5" fmla="*/ 872509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08793 w 1147458"/>
                    <a:gd name="connsiteY16" fmla="*/ 298580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84337 w 1147458"/>
                    <a:gd name="connsiteY15" fmla="*/ 213632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04461"/>
                    <a:gd name="connsiteY0" fmla="*/ 0 h 938045"/>
                    <a:gd name="connsiteX1" fmla="*/ 8997 w 1104461"/>
                    <a:gd name="connsiteY1" fmla="*/ 195943 h 938045"/>
                    <a:gd name="connsiteX2" fmla="*/ 55650 w 1104461"/>
                    <a:gd name="connsiteY2" fmla="*/ 233265 h 938045"/>
                    <a:gd name="connsiteX3" fmla="*/ 214271 w 1104461"/>
                    <a:gd name="connsiteY3" fmla="*/ 354563 h 938045"/>
                    <a:gd name="connsiteX4" fmla="*/ 186279 w 1104461"/>
                    <a:gd name="connsiteY4" fmla="*/ 634482 h 938045"/>
                    <a:gd name="connsiteX5" fmla="*/ 107844 w 1104461"/>
                    <a:gd name="connsiteY5" fmla="*/ 872509 h 938045"/>
                    <a:gd name="connsiteX6" fmla="*/ 260924 w 1104461"/>
                    <a:gd name="connsiteY6" fmla="*/ 839755 h 938045"/>
                    <a:gd name="connsiteX7" fmla="*/ 587495 w 1104461"/>
                    <a:gd name="connsiteY7" fmla="*/ 895739 h 938045"/>
                    <a:gd name="connsiteX8" fmla="*/ 718513 w 1104461"/>
                    <a:gd name="connsiteY8" fmla="*/ 927716 h 938045"/>
                    <a:gd name="connsiteX9" fmla="*/ 780037 w 1104461"/>
                    <a:gd name="connsiteY9" fmla="*/ 707572 h 938045"/>
                    <a:gd name="connsiteX10" fmla="*/ 876744 w 1104461"/>
                    <a:gd name="connsiteY10" fmla="*/ 606490 h 938045"/>
                    <a:gd name="connsiteX11" fmla="*/ 1091348 w 1104461"/>
                    <a:gd name="connsiteY11" fmla="*/ 494523 h 938045"/>
                    <a:gd name="connsiteX12" fmla="*/ 1082018 w 1104461"/>
                    <a:gd name="connsiteY12" fmla="*/ 354563 h 938045"/>
                    <a:gd name="connsiteX13" fmla="*/ 1091348 w 1104461"/>
                    <a:gd name="connsiteY13" fmla="*/ 223935 h 938045"/>
                    <a:gd name="connsiteX14" fmla="*/ 984337 w 1104461"/>
                    <a:gd name="connsiteY14" fmla="*/ 213632 h 938045"/>
                    <a:gd name="connsiteX15" fmla="*/ 775468 w 1104461"/>
                    <a:gd name="connsiteY15" fmla="*/ 265242 h 938045"/>
                    <a:gd name="connsiteX16" fmla="*/ 447536 w 1104461"/>
                    <a:gd name="connsiteY16" fmla="*/ 233265 h 938045"/>
                    <a:gd name="connsiteX17" fmla="*/ 260924 w 1104461"/>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938948 w 1102519"/>
                    <a:gd name="connsiteY10" fmla="*/ 456423 h 938045"/>
                    <a:gd name="connsiteX11" fmla="*/ 1082018 w 1102519"/>
                    <a:gd name="connsiteY11" fmla="*/ 354563 h 938045"/>
                    <a:gd name="connsiteX12" fmla="*/ 1091348 w 1102519"/>
                    <a:gd name="connsiteY12" fmla="*/ 223935 h 938045"/>
                    <a:gd name="connsiteX13" fmla="*/ 984337 w 1102519"/>
                    <a:gd name="connsiteY13" fmla="*/ 213632 h 938045"/>
                    <a:gd name="connsiteX14" fmla="*/ 775468 w 1102519"/>
                    <a:gd name="connsiteY14" fmla="*/ 265242 h 938045"/>
                    <a:gd name="connsiteX15" fmla="*/ 447536 w 1102519"/>
                    <a:gd name="connsiteY15" fmla="*/ 233265 h 938045"/>
                    <a:gd name="connsiteX16" fmla="*/ 260924 w 110251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57149 w 1143930"/>
                    <a:gd name="connsiteY16" fmla="*/ 84893 h 938045"/>
                    <a:gd name="connsiteX0" fmla="*/ 218319 w 1141079"/>
                    <a:gd name="connsiteY0" fmla="*/ 0 h 903904"/>
                    <a:gd name="connsiteX1" fmla="*/ 6146 w 1141079"/>
                    <a:gd name="connsiteY1" fmla="*/ 161802 h 903904"/>
                    <a:gd name="connsiteX2" fmla="*/ 52799 w 1141079"/>
                    <a:gd name="connsiteY2" fmla="*/ 199124 h 903904"/>
                    <a:gd name="connsiteX3" fmla="*/ 211420 w 1141079"/>
                    <a:gd name="connsiteY3" fmla="*/ 320422 h 903904"/>
                    <a:gd name="connsiteX4" fmla="*/ 183428 w 1141079"/>
                    <a:gd name="connsiteY4" fmla="*/ 600341 h 903904"/>
                    <a:gd name="connsiteX5" fmla="*/ 104993 w 1141079"/>
                    <a:gd name="connsiteY5" fmla="*/ 838368 h 903904"/>
                    <a:gd name="connsiteX6" fmla="*/ 258073 w 1141079"/>
                    <a:gd name="connsiteY6" fmla="*/ 805614 h 903904"/>
                    <a:gd name="connsiteX7" fmla="*/ 584644 w 1141079"/>
                    <a:gd name="connsiteY7" fmla="*/ 861598 h 903904"/>
                    <a:gd name="connsiteX8" fmla="*/ 715662 w 1141079"/>
                    <a:gd name="connsiteY8" fmla="*/ 893575 h 903904"/>
                    <a:gd name="connsiteX9" fmla="*/ 777186 w 1141079"/>
                    <a:gd name="connsiteY9" fmla="*/ 673431 h 903904"/>
                    <a:gd name="connsiteX10" fmla="*/ 936097 w 1141079"/>
                    <a:gd name="connsiteY10" fmla="*/ 422282 h 903904"/>
                    <a:gd name="connsiteX11" fmla="*/ 1141079 w 1141079"/>
                    <a:gd name="connsiteY11" fmla="*/ 339472 h 903904"/>
                    <a:gd name="connsiteX12" fmla="*/ 1080944 w 1141079"/>
                    <a:gd name="connsiteY12" fmla="*/ 140480 h 903904"/>
                    <a:gd name="connsiteX13" fmla="*/ 981486 w 1141079"/>
                    <a:gd name="connsiteY13" fmla="*/ 179491 h 903904"/>
                    <a:gd name="connsiteX14" fmla="*/ 772617 w 1141079"/>
                    <a:gd name="connsiteY14" fmla="*/ 231101 h 903904"/>
                    <a:gd name="connsiteX15" fmla="*/ 444685 w 1141079"/>
                    <a:gd name="connsiteY15" fmla="*/ 199124 h 903904"/>
                    <a:gd name="connsiteX16" fmla="*/ 254298 w 1141079"/>
                    <a:gd name="connsiteY16" fmla="*/ 50752 h 90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1079" h="903904">
                      <a:moveTo>
                        <a:pt x="218319" y="0"/>
                      </a:moveTo>
                      <a:cubicBezTo>
                        <a:pt x="153005" y="37322"/>
                        <a:pt x="33733" y="128615"/>
                        <a:pt x="6146" y="161802"/>
                      </a:cubicBezTo>
                      <a:cubicBezTo>
                        <a:pt x="-21441" y="194989"/>
                        <a:pt x="52799" y="199124"/>
                        <a:pt x="52799" y="199124"/>
                      </a:cubicBezTo>
                      <a:cubicBezTo>
                        <a:pt x="87011" y="225561"/>
                        <a:pt x="189649" y="253553"/>
                        <a:pt x="211420" y="320422"/>
                      </a:cubicBezTo>
                      <a:cubicBezTo>
                        <a:pt x="233191" y="387291"/>
                        <a:pt x="201166" y="514017"/>
                        <a:pt x="183428" y="600341"/>
                      </a:cubicBezTo>
                      <a:cubicBezTo>
                        <a:pt x="165690" y="686665"/>
                        <a:pt x="104993" y="838368"/>
                        <a:pt x="104993" y="838368"/>
                      </a:cubicBezTo>
                      <a:cubicBezTo>
                        <a:pt x="156020" y="827450"/>
                        <a:pt x="178131" y="801742"/>
                        <a:pt x="258073" y="805614"/>
                      </a:cubicBezTo>
                      <a:cubicBezTo>
                        <a:pt x="338015" y="809486"/>
                        <a:pt x="508379" y="846938"/>
                        <a:pt x="584644" y="861598"/>
                      </a:cubicBezTo>
                      <a:cubicBezTo>
                        <a:pt x="660909" y="876258"/>
                        <a:pt x="683572" y="924936"/>
                        <a:pt x="715662" y="893575"/>
                      </a:cubicBezTo>
                      <a:cubicBezTo>
                        <a:pt x="747752" y="862214"/>
                        <a:pt x="740447" y="751980"/>
                        <a:pt x="777186" y="673431"/>
                      </a:cubicBezTo>
                      <a:cubicBezTo>
                        <a:pt x="813925" y="594882"/>
                        <a:pt x="875448" y="477942"/>
                        <a:pt x="936097" y="422282"/>
                      </a:cubicBezTo>
                      <a:cubicBezTo>
                        <a:pt x="996746" y="366622"/>
                        <a:pt x="1025192" y="368695"/>
                        <a:pt x="1141079" y="339472"/>
                      </a:cubicBezTo>
                      <a:cubicBezTo>
                        <a:pt x="1099804" y="253099"/>
                        <a:pt x="1107543" y="167143"/>
                        <a:pt x="1080944" y="140480"/>
                      </a:cubicBezTo>
                      <a:cubicBezTo>
                        <a:pt x="1054345" y="113817"/>
                        <a:pt x="1032874" y="164388"/>
                        <a:pt x="981486" y="179491"/>
                      </a:cubicBezTo>
                      <a:cubicBezTo>
                        <a:pt x="930098" y="194594"/>
                        <a:pt x="862084" y="227829"/>
                        <a:pt x="772617" y="231101"/>
                      </a:cubicBezTo>
                      <a:cubicBezTo>
                        <a:pt x="683150" y="234373"/>
                        <a:pt x="516220" y="247332"/>
                        <a:pt x="444685" y="199124"/>
                      </a:cubicBezTo>
                      <a:cubicBezTo>
                        <a:pt x="373150" y="150916"/>
                        <a:pt x="302506" y="138615"/>
                        <a:pt x="254298" y="50752"/>
                      </a:cubicBezTo>
                    </a:path>
                  </a:pathLst>
                </a:custGeom>
                <a:solidFill>
                  <a:schemeClr val="tx1"/>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Freeform: Shape 3149">
                  <a:extLst>
                    <a:ext uri="{FF2B5EF4-FFF2-40B4-BE49-F238E27FC236}">
                      <a16:creationId xmlns:a16="http://schemas.microsoft.com/office/drawing/2014/main" id="{968F5BCE-B6C2-E29B-275D-EE7D01DA09FF}"/>
                    </a:ext>
                  </a:extLst>
                </p:cNvPr>
                <p:cNvSpPr/>
                <p:nvPr/>
              </p:nvSpPr>
              <p:spPr>
                <a:xfrm rot="944288">
                  <a:off x="995100" y="3733800"/>
                  <a:ext cx="195116" cy="288471"/>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Freeform: Shape 3150">
                  <a:extLst>
                    <a:ext uri="{FF2B5EF4-FFF2-40B4-BE49-F238E27FC236}">
                      <a16:creationId xmlns:a16="http://schemas.microsoft.com/office/drawing/2014/main" id="{013E63A0-D9C5-7407-B8FB-779667BB3567}"/>
                    </a:ext>
                  </a:extLst>
                </p:cNvPr>
                <p:cNvSpPr/>
                <p:nvPr/>
              </p:nvSpPr>
              <p:spPr>
                <a:xfrm rot="4414656" flipH="1">
                  <a:off x="2443755" y="4088752"/>
                  <a:ext cx="295699" cy="294734"/>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2" name="Freeform: Shape 3151">
                  <a:extLst>
                    <a:ext uri="{FF2B5EF4-FFF2-40B4-BE49-F238E27FC236}">
                      <a16:creationId xmlns:a16="http://schemas.microsoft.com/office/drawing/2014/main" id="{9DF54ACF-BA94-1C73-92BC-23FC273A5EA0}"/>
                    </a:ext>
                  </a:extLst>
                </p:cNvPr>
                <p:cNvSpPr/>
                <p:nvPr/>
              </p:nvSpPr>
              <p:spPr>
                <a:xfrm>
                  <a:off x="1668278" y="6037754"/>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 name="Freeform: Shape 3152">
                  <a:extLst>
                    <a:ext uri="{FF2B5EF4-FFF2-40B4-BE49-F238E27FC236}">
                      <a16:creationId xmlns:a16="http://schemas.microsoft.com/office/drawing/2014/main" id="{52BE54F9-B6C3-FCA6-B9BD-C5CDD2E8FB72}"/>
                    </a:ext>
                  </a:extLst>
                </p:cNvPr>
                <p:cNvSpPr/>
                <p:nvPr/>
              </p:nvSpPr>
              <p:spPr>
                <a:xfrm rot="21310446" flipH="1">
                  <a:off x="923552" y="6055002"/>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4" name="Group 3153">
                  <a:extLst>
                    <a:ext uri="{FF2B5EF4-FFF2-40B4-BE49-F238E27FC236}">
                      <a16:creationId xmlns:a16="http://schemas.microsoft.com/office/drawing/2014/main" id="{8FD1881C-B923-104E-BC65-9D4EDA911786}"/>
                    </a:ext>
                  </a:extLst>
                </p:cNvPr>
                <p:cNvGrpSpPr/>
                <p:nvPr/>
              </p:nvGrpSpPr>
              <p:grpSpPr>
                <a:xfrm rot="21231736">
                  <a:off x="1303092" y="3236361"/>
                  <a:ext cx="998330" cy="1312374"/>
                  <a:chOff x="1339068" y="3252732"/>
                  <a:chExt cx="998330" cy="1312374"/>
                </a:xfrm>
              </p:grpSpPr>
              <p:sp>
                <p:nvSpPr>
                  <p:cNvPr id="3163" name="Freeform: Shape 3162">
                    <a:extLst>
                      <a:ext uri="{FF2B5EF4-FFF2-40B4-BE49-F238E27FC236}">
                        <a16:creationId xmlns:a16="http://schemas.microsoft.com/office/drawing/2014/main" id="{2E89C76F-12B1-40DE-A677-DD53AC697127}"/>
                      </a:ext>
                    </a:extLst>
                  </p:cNvPr>
                  <p:cNvSpPr/>
                  <p:nvPr/>
                </p:nvSpPr>
                <p:spPr>
                  <a:xfrm rot="540219" flipH="1">
                    <a:off x="1653040" y="4443686"/>
                    <a:ext cx="45719" cy="121420"/>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4" name="Freeform: Shape 3163">
                    <a:extLst>
                      <a:ext uri="{FF2B5EF4-FFF2-40B4-BE49-F238E27FC236}">
                        <a16:creationId xmlns:a16="http://schemas.microsoft.com/office/drawing/2014/main" id="{39B34F5D-45CF-1E5B-EE5F-CAF3C4DBB3B2}"/>
                      </a:ext>
                    </a:extLst>
                  </p:cNvPr>
                  <p:cNvSpPr/>
                  <p:nvPr/>
                </p:nvSpPr>
                <p:spPr>
                  <a:xfrm>
                    <a:off x="1367816"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5" name="Freeform: Shape 3164">
                    <a:extLst>
                      <a:ext uri="{FF2B5EF4-FFF2-40B4-BE49-F238E27FC236}">
                        <a16:creationId xmlns:a16="http://schemas.microsoft.com/office/drawing/2014/main" id="{59167ED2-AC8E-6A45-32AF-32AEFCB239D7}"/>
                      </a:ext>
                    </a:extLst>
                  </p:cNvPr>
                  <p:cNvSpPr/>
                  <p:nvPr/>
                </p:nvSpPr>
                <p:spPr>
                  <a:xfrm>
                    <a:off x="2148929"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6" name="Freeform: Shape 3165">
                    <a:extLst>
                      <a:ext uri="{FF2B5EF4-FFF2-40B4-BE49-F238E27FC236}">
                        <a16:creationId xmlns:a16="http://schemas.microsoft.com/office/drawing/2014/main" id="{6B0C608B-4CA6-DEF5-7B6F-29A634713E2F}"/>
                      </a:ext>
                    </a:extLst>
                  </p:cNvPr>
                  <p:cNvSpPr/>
                  <p:nvPr/>
                </p:nvSpPr>
                <p:spPr>
                  <a:xfrm>
                    <a:off x="1339068" y="3599340"/>
                    <a:ext cx="998330" cy="880041"/>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a:extLst>
                      <a:ext uri="{FF2B5EF4-FFF2-40B4-BE49-F238E27FC236}">
                        <a16:creationId xmlns:a16="http://schemas.microsoft.com/office/drawing/2014/main" id="{130DB5BA-F56F-88D6-2957-F3ECBCF2ED47}"/>
                      </a:ext>
                    </a:extLst>
                  </p:cNvPr>
                  <p:cNvSpPr/>
                  <p:nvPr/>
                </p:nvSpPr>
                <p:spPr>
                  <a:xfrm>
                    <a:off x="1922527" y="3975900"/>
                    <a:ext cx="72493" cy="7283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8" name="Oval 3167">
                    <a:extLst>
                      <a:ext uri="{FF2B5EF4-FFF2-40B4-BE49-F238E27FC236}">
                        <a16:creationId xmlns:a16="http://schemas.microsoft.com/office/drawing/2014/main" id="{6A8C5F22-00A1-53F5-7FC2-57A25ED24ED1}"/>
                      </a:ext>
                    </a:extLst>
                  </p:cNvPr>
                  <p:cNvSpPr/>
                  <p:nvPr/>
                </p:nvSpPr>
                <p:spPr>
                  <a:xfrm>
                    <a:off x="1681702" y="3955190"/>
                    <a:ext cx="72493" cy="7402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Freeform: Shape 3168">
                    <a:extLst>
                      <a:ext uri="{FF2B5EF4-FFF2-40B4-BE49-F238E27FC236}">
                        <a16:creationId xmlns:a16="http://schemas.microsoft.com/office/drawing/2014/main" id="{C3991103-3838-1D95-32DD-98EF2847A8C3}"/>
                      </a:ext>
                    </a:extLst>
                  </p:cNvPr>
                  <p:cNvSpPr/>
                  <p:nvPr/>
                </p:nvSpPr>
                <p:spPr>
                  <a:xfrm rot="21066382">
                    <a:off x="1593765" y="4076135"/>
                    <a:ext cx="474053" cy="284791"/>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88" h="244062">
                        <a:moveTo>
                          <a:pt x="8639" y="1132"/>
                        </a:moveTo>
                        <a:cubicBezTo>
                          <a:pt x="-27128" y="-11309"/>
                          <a:pt x="56847" y="81997"/>
                          <a:pt x="101945" y="122430"/>
                        </a:cubicBezTo>
                        <a:cubicBezTo>
                          <a:pt x="147043" y="162863"/>
                          <a:pt x="221687" y="237508"/>
                          <a:pt x="279226" y="243728"/>
                        </a:cubicBezTo>
                        <a:cubicBezTo>
                          <a:pt x="336765" y="249949"/>
                          <a:pt x="440957" y="167528"/>
                          <a:pt x="447177" y="159753"/>
                        </a:cubicBezTo>
                        <a:cubicBezTo>
                          <a:pt x="453397" y="151978"/>
                          <a:pt x="388084" y="215736"/>
                          <a:pt x="316549" y="197075"/>
                        </a:cubicBezTo>
                        <a:cubicBezTo>
                          <a:pt x="245014" y="178414"/>
                          <a:pt x="44406" y="13573"/>
                          <a:pt x="8639" y="113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0" name="Freeform: Shape 3169">
                    <a:extLst>
                      <a:ext uri="{FF2B5EF4-FFF2-40B4-BE49-F238E27FC236}">
                        <a16:creationId xmlns:a16="http://schemas.microsoft.com/office/drawing/2014/main" id="{D897FB91-4542-A8C3-E6D5-D57668E2885B}"/>
                      </a:ext>
                    </a:extLst>
                  </p:cNvPr>
                  <p:cNvSpPr/>
                  <p:nvPr/>
                </p:nvSpPr>
                <p:spPr>
                  <a:xfrm>
                    <a:off x="1694979" y="3252732"/>
                    <a:ext cx="518826" cy="553738"/>
                  </a:xfrm>
                  <a:custGeom>
                    <a:avLst/>
                    <a:gdLst>
                      <a:gd name="connsiteX0" fmla="*/ 248121 w 518826"/>
                      <a:gd name="connsiteY0" fmla="*/ 552506 h 553738"/>
                      <a:gd name="connsiteX1" fmla="*/ 300509 w 518826"/>
                      <a:gd name="connsiteY1" fmla="*/ 471543 h 553738"/>
                      <a:gd name="connsiteX2" fmla="*/ 371946 w 518826"/>
                      <a:gd name="connsiteY2" fmla="*/ 328668 h 553738"/>
                      <a:gd name="connsiteX3" fmla="*/ 305271 w 518826"/>
                      <a:gd name="connsiteY3" fmla="*/ 347718 h 553738"/>
                      <a:gd name="connsiteX4" fmla="*/ 429096 w 518826"/>
                      <a:gd name="connsiteY4" fmla="*/ 219131 h 553738"/>
                      <a:gd name="connsiteX5" fmla="*/ 510059 w 518826"/>
                      <a:gd name="connsiteY5" fmla="*/ 276281 h 553738"/>
                      <a:gd name="connsiteX6" fmla="*/ 500534 w 518826"/>
                      <a:gd name="connsiteY6" fmla="*/ 157218 h 553738"/>
                      <a:gd name="connsiteX7" fmla="*/ 367184 w 518826"/>
                      <a:gd name="connsiteY7" fmla="*/ 152456 h 553738"/>
                      <a:gd name="connsiteX8" fmla="*/ 267171 w 518826"/>
                      <a:gd name="connsiteY8" fmla="*/ 247706 h 553738"/>
                      <a:gd name="connsiteX9" fmla="*/ 405284 w 518826"/>
                      <a:gd name="connsiteY9" fmla="*/ 47681 h 553738"/>
                      <a:gd name="connsiteX10" fmla="*/ 486246 w 518826"/>
                      <a:gd name="connsiteY10" fmla="*/ 56 h 553738"/>
                      <a:gd name="connsiteX11" fmla="*/ 338609 w 518826"/>
                      <a:gd name="connsiteY11" fmla="*/ 52443 h 553738"/>
                      <a:gd name="connsiteX12" fmla="*/ 252884 w 518826"/>
                      <a:gd name="connsiteY12" fmla="*/ 161981 h 553738"/>
                      <a:gd name="connsiteX13" fmla="*/ 219546 w 518826"/>
                      <a:gd name="connsiteY13" fmla="*/ 200081 h 553738"/>
                      <a:gd name="connsiteX14" fmla="*/ 238596 w 518826"/>
                      <a:gd name="connsiteY14" fmla="*/ 90543 h 553738"/>
                      <a:gd name="connsiteX15" fmla="*/ 248121 w 518826"/>
                      <a:gd name="connsiteY15" fmla="*/ 28631 h 553738"/>
                      <a:gd name="connsiteX16" fmla="*/ 181446 w 518826"/>
                      <a:gd name="connsiteY16" fmla="*/ 119118 h 553738"/>
                      <a:gd name="connsiteX17" fmla="*/ 167159 w 518826"/>
                      <a:gd name="connsiteY17" fmla="*/ 257231 h 553738"/>
                      <a:gd name="connsiteX18" fmla="*/ 114771 w 518826"/>
                      <a:gd name="connsiteY18" fmla="*/ 176268 h 553738"/>
                      <a:gd name="connsiteX19" fmla="*/ 471 w 518826"/>
                      <a:gd name="connsiteY19" fmla="*/ 185793 h 553738"/>
                      <a:gd name="connsiteX20" fmla="*/ 76671 w 518826"/>
                      <a:gd name="connsiteY20" fmla="*/ 204843 h 553738"/>
                      <a:gd name="connsiteX21" fmla="*/ 138584 w 518826"/>
                      <a:gd name="connsiteY21" fmla="*/ 261993 h 553738"/>
                      <a:gd name="connsiteX22" fmla="*/ 138584 w 518826"/>
                      <a:gd name="connsiteY22" fmla="*/ 300093 h 553738"/>
                      <a:gd name="connsiteX23" fmla="*/ 129059 w 518826"/>
                      <a:gd name="connsiteY23" fmla="*/ 362006 h 553738"/>
                      <a:gd name="connsiteX24" fmla="*/ 143346 w 518826"/>
                      <a:gd name="connsiteY24" fmla="*/ 390581 h 553738"/>
                      <a:gd name="connsiteX25" fmla="*/ 152871 w 518826"/>
                      <a:gd name="connsiteY25" fmla="*/ 442968 h 553738"/>
                      <a:gd name="connsiteX26" fmla="*/ 190971 w 518826"/>
                      <a:gd name="connsiteY26" fmla="*/ 514406 h 553738"/>
                      <a:gd name="connsiteX27" fmla="*/ 248121 w 518826"/>
                      <a:gd name="connsiteY27" fmla="*/ 552506 h 5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8826" h="553738">
                        <a:moveTo>
                          <a:pt x="248121" y="552506"/>
                        </a:moveTo>
                        <a:cubicBezTo>
                          <a:pt x="266377" y="545362"/>
                          <a:pt x="279872" y="508849"/>
                          <a:pt x="300509" y="471543"/>
                        </a:cubicBezTo>
                        <a:cubicBezTo>
                          <a:pt x="321147" y="434237"/>
                          <a:pt x="371152" y="349305"/>
                          <a:pt x="371946" y="328668"/>
                        </a:cubicBezTo>
                        <a:cubicBezTo>
                          <a:pt x="372740" y="308031"/>
                          <a:pt x="295746" y="365974"/>
                          <a:pt x="305271" y="347718"/>
                        </a:cubicBezTo>
                        <a:cubicBezTo>
                          <a:pt x="314796" y="329462"/>
                          <a:pt x="394965" y="231037"/>
                          <a:pt x="429096" y="219131"/>
                        </a:cubicBezTo>
                        <a:cubicBezTo>
                          <a:pt x="463227" y="207225"/>
                          <a:pt x="498153" y="286600"/>
                          <a:pt x="510059" y="276281"/>
                        </a:cubicBezTo>
                        <a:cubicBezTo>
                          <a:pt x="521965" y="265962"/>
                          <a:pt x="524346" y="177855"/>
                          <a:pt x="500534" y="157218"/>
                        </a:cubicBezTo>
                        <a:cubicBezTo>
                          <a:pt x="476722" y="136581"/>
                          <a:pt x="406078" y="137375"/>
                          <a:pt x="367184" y="152456"/>
                        </a:cubicBezTo>
                        <a:cubicBezTo>
                          <a:pt x="328290" y="167537"/>
                          <a:pt x="260821" y="265168"/>
                          <a:pt x="267171" y="247706"/>
                        </a:cubicBezTo>
                        <a:cubicBezTo>
                          <a:pt x="273521" y="230244"/>
                          <a:pt x="368772" y="88956"/>
                          <a:pt x="405284" y="47681"/>
                        </a:cubicBezTo>
                        <a:cubicBezTo>
                          <a:pt x="441796" y="6406"/>
                          <a:pt x="497358" y="-738"/>
                          <a:pt x="486246" y="56"/>
                        </a:cubicBezTo>
                        <a:cubicBezTo>
                          <a:pt x="475134" y="850"/>
                          <a:pt x="377503" y="25455"/>
                          <a:pt x="338609" y="52443"/>
                        </a:cubicBezTo>
                        <a:cubicBezTo>
                          <a:pt x="299715" y="79430"/>
                          <a:pt x="272728" y="137375"/>
                          <a:pt x="252884" y="161981"/>
                        </a:cubicBezTo>
                        <a:cubicBezTo>
                          <a:pt x="233040" y="186587"/>
                          <a:pt x="221927" y="211987"/>
                          <a:pt x="219546" y="200081"/>
                        </a:cubicBezTo>
                        <a:cubicBezTo>
                          <a:pt x="217165" y="188175"/>
                          <a:pt x="233834" y="119118"/>
                          <a:pt x="238596" y="90543"/>
                        </a:cubicBezTo>
                        <a:cubicBezTo>
                          <a:pt x="243358" y="61968"/>
                          <a:pt x="257646" y="23868"/>
                          <a:pt x="248121" y="28631"/>
                        </a:cubicBezTo>
                        <a:cubicBezTo>
                          <a:pt x="238596" y="33394"/>
                          <a:pt x="194940" y="81018"/>
                          <a:pt x="181446" y="119118"/>
                        </a:cubicBezTo>
                        <a:cubicBezTo>
                          <a:pt x="167952" y="157218"/>
                          <a:pt x="178271" y="247706"/>
                          <a:pt x="167159" y="257231"/>
                        </a:cubicBezTo>
                        <a:cubicBezTo>
                          <a:pt x="156046" y="266756"/>
                          <a:pt x="142552" y="188174"/>
                          <a:pt x="114771" y="176268"/>
                        </a:cubicBezTo>
                        <a:cubicBezTo>
                          <a:pt x="86990" y="164362"/>
                          <a:pt x="6821" y="181031"/>
                          <a:pt x="471" y="185793"/>
                        </a:cubicBezTo>
                        <a:cubicBezTo>
                          <a:pt x="-5879" y="190555"/>
                          <a:pt x="53652" y="192143"/>
                          <a:pt x="76671" y="204843"/>
                        </a:cubicBezTo>
                        <a:cubicBezTo>
                          <a:pt x="99690" y="217543"/>
                          <a:pt x="128265" y="246118"/>
                          <a:pt x="138584" y="261993"/>
                        </a:cubicBezTo>
                        <a:cubicBezTo>
                          <a:pt x="148903" y="277868"/>
                          <a:pt x="140171" y="283424"/>
                          <a:pt x="138584" y="300093"/>
                        </a:cubicBezTo>
                        <a:cubicBezTo>
                          <a:pt x="136997" y="316762"/>
                          <a:pt x="128265" y="346925"/>
                          <a:pt x="129059" y="362006"/>
                        </a:cubicBezTo>
                        <a:cubicBezTo>
                          <a:pt x="129853" y="377087"/>
                          <a:pt x="139377" y="377087"/>
                          <a:pt x="143346" y="390581"/>
                        </a:cubicBezTo>
                        <a:cubicBezTo>
                          <a:pt x="147315" y="404075"/>
                          <a:pt x="144933" y="422330"/>
                          <a:pt x="152871" y="442968"/>
                        </a:cubicBezTo>
                        <a:cubicBezTo>
                          <a:pt x="160808" y="463605"/>
                          <a:pt x="175096" y="494562"/>
                          <a:pt x="190971" y="514406"/>
                        </a:cubicBezTo>
                        <a:cubicBezTo>
                          <a:pt x="206846" y="534250"/>
                          <a:pt x="229865" y="559650"/>
                          <a:pt x="248121" y="552506"/>
                        </a:cubicBez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Freeform: Shape 3170">
                    <a:extLst>
                      <a:ext uri="{FF2B5EF4-FFF2-40B4-BE49-F238E27FC236}">
                        <a16:creationId xmlns:a16="http://schemas.microsoft.com/office/drawing/2014/main" id="{3489859C-2D7E-B462-1E8D-7FD4A4764DF5}"/>
                      </a:ext>
                    </a:extLst>
                  </p:cNvPr>
                  <p:cNvSpPr/>
                  <p:nvPr/>
                </p:nvSpPr>
                <p:spPr>
                  <a:xfrm>
                    <a:off x="1828801" y="4067175"/>
                    <a:ext cx="71964" cy="116283"/>
                  </a:xfrm>
                  <a:custGeom>
                    <a:avLst/>
                    <a:gdLst>
                      <a:gd name="connsiteX0" fmla="*/ 28575 w 119139"/>
                      <a:gd name="connsiteY0" fmla="*/ 0 h 116283"/>
                      <a:gd name="connsiteX1" fmla="*/ 52388 w 119139"/>
                      <a:gd name="connsiteY1" fmla="*/ 66675 h 116283"/>
                      <a:gd name="connsiteX2" fmla="*/ 119063 w 119139"/>
                      <a:gd name="connsiteY2" fmla="*/ 109538 h 116283"/>
                      <a:gd name="connsiteX3" fmla="*/ 38100 w 119139"/>
                      <a:gd name="connsiteY3" fmla="*/ 114300 h 116283"/>
                      <a:gd name="connsiteX4" fmla="*/ 0 w 119139"/>
                      <a:gd name="connsiteY4" fmla="*/ 90488 h 1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39" h="116283">
                        <a:moveTo>
                          <a:pt x="28575" y="0"/>
                        </a:moveTo>
                        <a:cubicBezTo>
                          <a:pt x="32941" y="24209"/>
                          <a:pt x="37307" y="48419"/>
                          <a:pt x="52388" y="66675"/>
                        </a:cubicBezTo>
                        <a:cubicBezTo>
                          <a:pt x="67469" y="84931"/>
                          <a:pt x="121444" y="101601"/>
                          <a:pt x="119063" y="109538"/>
                        </a:cubicBezTo>
                        <a:cubicBezTo>
                          <a:pt x="116682" y="117475"/>
                          <a:pt x="57944" y="117475"/>
                          <a:pt x="38100" y="114300"/>
                        </a:cubicBezTo>
                        <a:cubicBezTo>
                          <a:pt x="18256" y="111125"/>
                          <a:pt x="9128" y="100806"/>
                          <a:pt x="0" y="9048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5" name="Freeform: Shape 3154">
                  <a:extLst>
                    <a:ext uri="{FF2B5EF4-FFF2-40B4-BE49-F238E27FC236}">
                      <a16:creationId xmlns:a16="http://schemas.microsoft.com/office/drawing/2014/main" id="{E1C0BD25-8583-2EBB-9A88-E71DE02E9A39}"/>
                    </a:ext>
                  </a:extLst>
                </p:cNvPr>
                <p:cNvSpPr/>
                <p:nvPr/>
              </p:nvSpPr>
              <p:spPr>
                <a:xfrm>
                  <a:off x="1181156" y="5029200"/>
                  <a:ext cx="687269" cy="186924"/>
                </a:xfrm>
                <a:custGeom>
                  <a:avLst/>
                  <a:gdLst>
                    <a:gd name="connsiteX0" fmla="*/ 76144 w 687269"/>
                    <a:gd name="connsiteY0" fmla="*/ 25239 h 247046"/>
                    <a:gd name="connsiteX1" fmla="*/ 4707 w 687269"/>
                    <a:gd name="connsiteY1" fmla="*/ 196689 h 247046"/>
                    <a:gd name="connsiteX2" fmla="*/ 214257 w 687269"/>
                    <a:gd name="connsiteY2" fmla="*/ 153827 h 247046"/>
                    <a:gd name="connsiteX3" fmla="*/ 357132 w 687269"/>
                    <a:gd name="connsiteY3" fmla="*/ 149064 h 247046"/>
                    <a:gd name="connsiteX4" fmla="*/ 490482 w 687269"/>
                    <a:gd name="connsiteY4" fmla="*/ 191927 h 247046"/>
                    <a:gd name="connsiteX5" fmla="*/ 604782 w 687269"/>
                    <a:gd name="connsiteY5" fmla="*/ 230027 h 247046"/>
                    <a:gd name="connsiteX6" fmla="*/ 671457 w 687269"/>
                    <a:gd name="connsiteY6" fmla="*/ 239552 h 247046"/>
                    <a:gd name="connsiteX7" fmla="*/ 676219 w 687269"/>
                    <a:gd name="connsiteY7" fmla="*/ 120489 h 247046"/>
                    <a:gd name="connsiteX8" fmla="*/ 542869 w 687269"/>
                    <a:gd name="connsiteY8" fmla="*/ 49052 h 247046"/>
                    <a:gd name="connsiteX9" fmla="*/ 309507 w 687269"/>
                    <a:gd name="connsiteY9" fmla="*/ 1427 h 247046"/>
                    <a:gd name="connsiteX10" fmla="*/ 166632 w 687269"/>
                    <a:gd name="connsiteY10" fmla="*/ 15714 h 247046"/>
                    <a:gd name="connsiteX11" fmla="*/ 76144 w 687269"/>
                    <a:gd name="connsiteY11" fmla="*/ 25239 h 24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269" h="247046">
                      <a:moveTo>
                        <a:pt x="76144" y="25239"/>
                      </a:moveTo>
                      <a:cubicBezTo>
                        <a:pt x="49156" y="55402"/>
                        <a:pt x="-18312" y="175258"/>
                        <a:pt x="4707" y="196689"/>
                      </a:cubicBezTo>
                      <a:cubicBezTo>
                        <a:pt x="27726" y="218120"/>
                        <a:pt x="155520" y="161765"/>
                        <a:pt x="214257" y="153827"/>
                      </a:cubicBezTo>
                      <a:cubicBezTo>
                        <a:pt x="272995" y="145890"/>
                        <a:pt x="311094" y="142714"/>
                        <a:pt x="357132" y="149064"/>
                      </a:cubicBezTo>
                      <a:cubicBezTo>
                        <a:pt x="403170" y="155414"/>
                        <a:pt x="449207" y="178433"/>
                        <a:pt x="490482" y="191927"/>
                      </a:cubicBezTo>
                      <a:cubicBezTo>
                        <a:pt x="531757" y="205421"/>
                        <a:pt x="574619" y="222089"/>
                        <a:pt x="604782" y="230027"/>
                      </a:cubicBezTo>
                      <a:cubicBezTo>
                        <a:pt x="634945" y="237965"/>
                        <a:pt x="659551" y="257808"/>
                        <a:pt x="671457" y="239552"/>
                      </a:cubicBezTo>
                      <a:cubicBezTo>
                        <a:pt x="683363" y="221296"/>
                        <a:pt x="697650" y="152239"/>
                        <a:pt x="676219" y="120489"/>
                      </a:cubicBezTo>
                      <a:cubicBezTo>
                        <a:pt x="654788" y="88739"/>
                        <a:pt x="603988" y="68896"/>
                        <a:pt x="542869" y="49052"/>
                      </a:cubicBezTo>
                      <a:cubicBezTo>
                        <a:pt x="481750" y="29208"/>
                        <a:pt x="372213" y="6983"/>
                        <a:pt x="309507" y="1427"/>
                      </a:cubicBezTo>
                      <a:cubicBezTo>
                        <a:pt x="246801" y="-4129"/>
                        <a:pt x="211876" y="7777"/>
                        <a:pt x="166632" y="15714"/>
                      </a:cubicBezTo>
                      <a:cubicBezTo>
                        <a:pt x="121388" y="23651"/>
                        <a:pt x="103132" y="-4924"/>
                        <a:pt x="76144" y="25239"/>
                      </a:cubicBezTo>
                      <a:close/>
                    </a:path>
                  </a:pathLst>
                </a:cu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6" name="Oval 3155">
                  <a:extLst>
                    <a:ext uri="{FF2B5EF4-FFF2-40B4-BE49-F238E27FC236}">
                      <a16:creationId xmlns:a16="http://schemas.microsoft.com/office/drawing/2014/main" id="{3EBB2A90-04D7-8F89-AB11-E1583C08F964}"/>
                    </a:ext>
                  </a:extLst>
                </p:cNvPr>
                <p:cNvSpPr/>
                <p:nvPr/>
              </p:nvSpPr>
              <p:spPr>
                <a:xfrm>
                  <a:off x="1280112" y="5056159"/>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7" name="Oval 3156">
                  <a:extLst>
                    <a:ext uri="{FF2B5EF4-FFF2-40B4-BE49-F238E27FC236}">
                      <a16:creationId xmlns:a16="http://schemas.microsoft.com/office/drawing/2014/main" id="{473F0689-F44E-5A07-BAC2-12F96A0EE5A4}"/>
                    </a:ext>
                  </a:extLst>
                </p:cNvPr>
                <p:cNvSpPr/>
                <p:nvPr/>
              </p:nvSpPr>
              <p:spPr>
                <a:xfrm>
                  <a:off x="1443324" y="5041769"/>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a:extLst>
                    <a:ext uri="{FF2B5EF4-FFF2-40B4-BE49-F238E27FC236}">
                      <a16:creationId xmlns:a16="http://schemas.microsoft.com/office/drawing/2014/main" id="{67ED0A80-21EF-F7F8-01B1-0FC06DD3483E}"/>
                    </a:ext>
                  </a:extLst>
                </p:cNvPr>
                <p:cNvSpPr/>
                <p:nvPr/>
              </p:nvSpPr>
              <p:spPr>
                <a:xfrm>
                  <a:off x="1597979" y="5073584"/>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a:extLst>
                    <a:ext uri="{FF2B5EF4-FFF2-40B4-BE49-F238E27FC236}">
                      <a16:creationId xmlns:a16="http://schemas.microsoft.com/office/drawing/2014/main" id="{FD05ED9C-1577-3120-C5AB-86F01CF45E18}"/>
                    </a:ext>
                  </a:extLst>
                </p:cNvPr>
                <p:cNvSpPr/>
                <p:nvPr/>
              </p:nvSpPr>
              <p:spPr>
                <a:xfrm>
                  <a:off x="1741947" y="5102217"/>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Freeform: Shape 3159">
                  <a:extLst>
                    <a:ext uri="{FF2B5EF4-FFF2-40B4-BE49-F238E27FC236}">
                      <a16:creationId xmlns:a16="http://schemas.microsoft.com/office/drawing/2014/main" id="{96303F39-9A64-1532-4465-143260BCAD1A}"/>
                    </a:ext>
                  </a:extLst>
                </p:cNvPr>
                <p:cNvSpPr/>
                <p:nvPr/>
              </p:nvSpPr>
              <p:spPr>
                <a:xfrm rot="1306486">
                  <a:off x="1492994" y="4612370"/>
                  <a:ext cx="312120" cy="361240"/>
                </a:xfrm>
                <a:custGeom>
                  <a:avLst/>
                  <a:gdLst>
                    <a:gd name="connsiteX0" fmla="*/ 629403 w 871715"/>
                    <a:gd name="connsiteY0" fmla="*/ 134852 h 1000281"/>
                    <a:gd name="connsiteX1" fmla="*/ 605591 w 871715"/>
                    <a:gd name="connsiteY1" fmla="*/ 39602 h 1000281"/>
                    <a:gd name="connsiteX2" fmla="*/ 434141 w 871715"/>
                    <a:gd name="connsiteY2" fmla="*/ 6265 h 1000281"/>
                    <a:gd name="connsiteX3" fmla="*/ 362703 w 871715"/>
                    <a:gd name="connsiteY3" fmla="*/ 158665 h 1000281"/>
                    <a:gd name="connsiteX4" fmla="*/ 438903 w 871715"/>
                    <a:gd name="connsiteY4" fmla="*/ 244390 h 1000281"/>
                    <a:gd name="connsiteX5" fmla="*/ 457953 w 871715"/>
                    <a:gd name="connsiteY5" fmla="*/ 372977 h 1000281"/>
                    <a:gd name="connsiteX6" fmla="*/ 334128 w 871715"/>
                    <a:gd name="connsiteY6" fmla="*/ 558715 h 1000281"/>
                    <a:gd name="connsiteX7" fmla="*/ 200778 w 871715"/>
                    <a:gd name="connsiteY7" fmla="*/ 696827 h 1000281"/>
                    <a:gd name="connsiteX8" fmla="*/ 62666 w 871715"/>
                    <a:gd name="connsiteY8" fmla="*/ 706352 h 1000281"/>
                    <a:gd name="connsiteX9" fmla="*/ 753 w 871715"/>
                    <a:gd name="connsiteY9" fmla="*/ 796840 h 1000281"/>
                    <a:gd name="connsiteX10" fmla="*/ 100766 w 871715"/>
                    <a:gd name="connsiteY10" fmla="*/ 906377 h 1000281"/>
                    <a:gd name="connsiteX11" fmla="*/ 205541 w 871715"/>
                    <a:gd name="connsiteY11" fmla="*/ 915902 h 1000281"/>
                    <a:gd name="connsiteX12" fmla="*/ 272216 w 871715"/>
                    <a:gd name="connsiteY12" fmla="*/ 877802 h 1000281"/>
                    <a:gd name="connsiteX13" fmla="*/ 224591 w 871715"/>
                    <a:gd name="connsiteY13" fmla="*/ 911140 h 1000281"/>
                    <a:gd name="connsiteX14" fmla="*/ 224591 w 871715"/>
                    <a:gd name="connsiteY14" fmla="*/ 958765 h 1000281"/>
                    <a:gd name="connsiteX15" fmla="*/ 415091 w 871715"/>
                    <a:gd name="connsiteY15" fmla="*/ 996865 h 1000281"/>
                    <a:gd name="connsiteX16" fmla="*/ 453191 w 871715"/>
                    <a:gd name="connsiteY16" fmla="*/ 868277 h 1000281"/>
                    <a:gd name="connsiteX17" fmla="*/ 410328 w 871715"/>
                    <a:gd name="connsiteY17" fmla="*/ 796840 h 1000281"/>
                    <a:gd name="connsiteX18" fmla="*/ 610353 w 871715"/>
                    <a:gd name="connsiteY18" fmla="*/ 449177 h 1000281"/>
                    <a:gd name="connsiteX19" fmla="*/ 696078 w 871715"/>
                    <a:gd name="connsiteY19" fmla="*/ 353927 h 1000281"/>
                    <a:gd name="connsiteX20" fmla="*/ 853241 w 871715"/>
                    <a:gd name="connsiteY20" fmla="*/ 272965 h 1000281"/>
                    <a:gd name="connsiteX21" fmla="*/ 853241 w 871715"/>
                    <a:gd name="connsiteY21" fmla="*/ 144377 h 1000281"/>
                    <a:gd name="connsiteX22" fmla="*/ 715128 w 871715"/>
                    <a:gd name="connsiteY22" fmla="*/ 139615 h 1000281"/>
                    <a:gd name="connsiteX23" fmla="*/ 629403 w 871715"/>
                    <a:gd name="connsiteY23" fmla="*/ 134852 h 100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715" h="1000281">
                      <a:moveTo>
                        <a:pt x="629403" y="134852"/>
                      </a:moveTo>
                      <a:cubicBezTo>
                        <a:pt x="611147" y="118183"/>
                        <a:pt x="638135" y="61033"/>
                        <a:pt x="605591" y="39602"/>
                      </a:cubicBezTo>
                      <a:cubicBezTo>
                        <a:pt x="573047" y="18171"/>
                        <a:pt x="474622" y="-13579"/>
                        <a:pt x="434141" y="6265"/>
                      </a:cubicBezTo>
                      <a:cubicBezTo>
                        <a:pt x="393660" y="26109"/>
                        <a:pt x="361909" y="118978"/>
                        <a:pt x="362703" y="158665"/>
                      </a:cubicBezTo>
                      <a:cubicBezTo>
                        <a:pt x="363497" y="198352"/>
                        <a:pt x="423028" y="208671"/>
                        <a:pt x="438903" y="244390"/>
                      </a:cubicBezTo>
                      <a:cubicBezTo>
                        <a:pt x="454778" y="280109"/>
                        <a:pt x="475415" y="320590"/>
                        <a:pt x="457953" y="372977"/>
                      </a:cubicBezTo>
                      <a:cubicBezTo>
                        <a:pt x="440491" y="425364"/>
                        <a:pt x="376990" y="504740"/>
                        <a:pt x="334128" y="558715"/>
                      </a:cubicBezTo>
                      <a:cubicBezTo>
                        <a:pt x="291266" y="612690"/>
                        <a:pt x="246021" y="672221"/>
                        <a:pt x="200778" y="696827"/>
                      </a:cubicBezTo>
                      <a:cubicBezTo>
                        <a:pt x="155535" y="721433"/>
                        <a:pt x="96003" y="689683"/>
                        <a:pt x="62666" y="706352"/>
                      </a:cubicBezTo>
                      <a:cubicBezTo>
                        <a:pt x="29329" y="723021"/>
                        <a:pt x="-5597" y="763503"/>
                        <a:pt x="753" y="796840"/>
                      </a:cubicBezTo>
                      <a:cubicBezTo>
                        <a:pt x="7103" y="830178"/>
                        <a:pt x="66635" y="886533"/>
                        <a:pt x="100766" y="906377"/>
                      </a:cubicBezTo>
                      <a:cubicBezTo>
                        <a:pt x="134897" y="926221"/>
                        <a:pt x="176966" y="920664"/>
                        <a:pt x="205541" y="915902"/>
                      </a:cubicBezTo>
                      <a:cubicBezTo>
                        <a:pt x="234116" y="911140"/>
                        <a:pt x="269041" y="878596"/>
                        <a:pt x="272216" y="877802"/>
                      </a:cubicBezTo>
                      <a:cubicBezTo>
                        <a:pt x="275391" y="877008"/>
                        <a:pt x="232528" y="897646"/>
                        <a:pt x="224591" y="911140"/>
                      </a:cubicBezTo>
                      <a:cubicBezTo>
                        <a:pt x="216654" y="924634"/>
                        <a:pt x="192841" y="944478"/>
                        <a:pt x="224591" y="958765"/>
                      </a:cubicBezTo>
                      <a:cubicBezTo>
                        <a:pt x="256341" y="973053"/>
                        <a:pt x="376991" y="1011946"/>
                        <a:pt x="415091" y="996865"/>
                      </a:cubicBezTo>
                      <a:cubicBezTo>
                        <a:pt x="453191" y="981784"/>
                        <a:pt x="453985" y="901614"/>
                        <a:pt x="453191" y="868277"/>
                      </a:cubicBezTo>
                      <a:cubicBezTo>
                        <a:pt x="452397" y="834940"/>
                        <a:pt x="384134" y="866690"/>
                        <a:pt x="410328" y="796840"/>
                      </a:cubicBezTo>
                      <a:cubicBezTo>
                        <a:pt x="436522" y="726990"/>
                        <a:pt x="562728" y="522996"/>
                        <a:pt x="610353" y="449177"/>
                      </a:cubicBezTo>
                      <a:cubicBezTo>
                        <a:pt x="657978" y="375358"/>
                        <a:pt x="655597" y="383296"/>
                        <a:pt x="696078" y="353927"/>
                      </a:cubicBezTo>
                      <a:cubicBezTo>
                        <a:pt x="736559" y="324558"/>
                        <a:pt x="827047" y="307890"/>
                        <a:pt x="853241" y="272965"/>
                      </a:cubicBezTo>
                      <a:cubicBezTo>
                        <a:pt x="879435" y="238040"/>
                        <a:pt x="876260" y="166602"/>
                        <a:pt x="853241" y="144377"/>
                      </a:cubicBezTo>
                      <a:cubicBezTo>
                        <a:pt x="830222" y="122152"/>
                        <a:pt x="750053" y="140409"/>
                        <a:pt x="715128" y="139615"/>
                      </a:cubicBezTo>
                      <a:cubicBezTo>
                        <a:pt x="680203" y="138821"/>
                        <a:pt x="647659" y="151521"/>
                        <a:pt x="629403" y="134852"/>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Freeform: Shape 3160">
                  <a:extLst>
                    <a:ext uri="{FF2B5EF4-FFF2-40B4-BE49-F238E27FC236}">
                      <a16:creationId xmlns:a16="http://schemas.microsoft.com/office/drawing/2014/main" id="{8F86DEE0-0C1F-244A-063B-AB0DDFEDB9D1}"/>
                    </a:ext>
                  </a:extLst>
                </p:cNvPr>
                <p:cNvSpPr/>
                <p:nvPr/>
              </p:nvSpPr>
              <p:spPr>
                <a:xfrm>
                  <a:off x="1668697" y="6019802"/>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Freeform: Shape 3161">
                  <a:extLst>
                    <a:ext uri="{FF2B5EF4-FFF2-40B4-BE49-F238E27FC236}">
                      <a16:creationId xmlns:a16="http://schemas.microsoft.com/office/drawing/2014/main" id="{0C5EABF7-7CC3-7218-0594-BD566741E747}"/>
                    </a:ext>
                  </a:extLst>
                </p:cNvPr>
                <p:cNvSpPr/>
                <p:nvPr/>
              </p:nvSpPr>
              <p:spPr>
                <a:xfrm rot="21310446" flipH="1">
                  <a:off x="923971" y="6037050"/>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0" name="Freeform: Shape 3139">
                <a:extLst>
                  <a:ext uri="{FF2B5EF4-FFF2-40B4-BE49-F238E27FC236}">
                    <a16:creationId xmlns:a16="http://schemas.microsoft.com/office/drawing/2014/main" id="{33EC94F0-60F9-8AD5-B634-FC596C79B65E}"/>
                  </a:ext>
                </a:extLst>
              </p:cNvPr>
              <p:cNvSpPr/>
              <p:nvPr/>
            </p:nvSpPr>
            <p:spPr>
              <a:xfrm>
                <a:off x="8139808" y="4306601"/>
                <a:ext cx="120650" cy="83532"/>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Freeform: Shape 3140">
                <a:extLst>
                  <a:ext uri="{FF2B5EF4-FFF2-40B4-BE49-F238E27FC236}">
                    <a16:creationId xmlns:a16="http://schemas.microsoft.com/office/drawing/2014/main" id="{2C1A3176-1A87-F220-96B5-256EB2F73397}"/>
                  </a:ext>
                </a:extLst>
              </p:cNvPr>
              <p:cNvSpPr/>
              <p:nvPr/>
            </p:nvSpPr>
            <p:spPr>
              <a:xfrm flipH="1">
                <a:off x="7792846" y="4315815"/>
                <a:ext cx="114861" cy="91205"/>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2" name="Freeform: Shape 3141">
                <a:extLst>
                  <a:ext uri="{FF2B5EF4-FFF2-40B4-BE49-F238E27FC236}">
                    <a16:creationId xmlns:a16="http://schemas.microsoft.com/office/drawing/2014/main" id="{E96B1F95-9C1A-8FAA-FC89-E5F42BC1BA91}"/>
                  </a:ext>
                </a:extLst>
              </p:cNvPr>
              <p:cNvSpPr/>
              <p:nvPr/>
            </p:nvSpPr>
            <p:spPr>
              <a:xfrm>
                <a:off x="7650858" y="4825990"/>
                <a:ext cx="117891"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Freeform: Shape 3142">
                <a:extLst>
                  <a:ext uri="{FF2B5EF4-FFF2-40B4-BE49-F238E27FC236}">
                    <a16:creationId xmlns:a16="http://schemas.microsoft.com/office/drawing/2014/main" id="{FEEB1E7F-3994-25EF-BB23-C6EE44EDAAE2}"/>
                  </a:ext>
                </a:extLst>
              </p:cNvPr>
              <p:cNvSpPr/>
              <p:nvPr/>
            </p:nvSpPr>
            <p:spPr>
              <a:xfrm>
                <a:off x="7768497" y="4815381"/>
                <a:ext cx="99295" cy="117979"/>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4" name="Freeform: Shape 3143">
                <a:extLst>
                  <a:ext uri="{FF2B5EF4-FFF2-40B4-BE49-F238E27FC236}">
                    <a16:creationId xmlns:a16="http://schemas.microsoft.com/office/drawing/2014/main" id="{D0DFC9A6-821A-CEE0-F670-F94901D12392}"/>
                  </a:ext>
                </a:extLst>
              </p:cNvPr>
              <p:cNvSpPr/>
              <p:nvPr/>
            </p:nvSpPr>
            <p:spPr>
              <a:xfrm flipH="1">
                <a:off x="8251095" y="4841686"/>
                <a:ext cx="109380"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5" name="Freeform: Shape 3144">
                <a:extLst>
                  <a:ext uri="{FF2B5EF4-FFF2-40B4-BE49-F238E27FC236}">
                    <a16:creationId xmlns:a16="http://schemas.microsoft.com/office/drawing/2014/main" id="{450CE9BF-FE74-81B5-146D-DF3FDE209CCE}"/>
                  </a:ext>
                </a:extLst>
              </p:cNvPr>
              <p:cNvSpPr/>
              <p:nvPr/>
            </p:nvSpPr>
            <p:spPr>
              <a:xfrm flipH="1">
                <a:off x="8178177" y="4824553"/>
                <a:ext cx="92127" cy="106488"/>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2" name="Group 3171">
              <a:extLst>
                <a:ext uri="{FF2B5EF4-FFF2-40B4-BE49-F238E27FC236}">
                  <a16:creationId xmlns:a16="http://schemas.microsoft.com/office/drawing/2014/main" id="{6C3AD08A-71BD-9D86-D665-AC8AD98C4028}"/>
                </a:ext>
              </a:extLst>
            </p:cNvPr>
            <p:cNvGrpSpPr/>
            <p:nvPr/>
          </p:nvGrpSpPr>
          <p:grpSpPr>
            <a:xfrm>
              <a:off x="1101989" y="4463067"/>
              <a:ext cx="1107173" cy="1977532"/>
              <a:chOff x="914400" y="3039088"/>
              <a:chExt cx="1107173" cy="1977532"/>
            </a:xfrm>
          </p:grpSpPr>
          <p:grpSp>
            <p:nvGrpSpPr>
              <p:cNvPr id="3173" name="Group 3172">
                <a:extLst>
                  <a:ext uri="{FF2B5EF4-FFF2-40B4-BE49-F238E27FC236}">
                    <a16:creationId xmlns:a16="http://schemas.microsoft.com/office/drawing/2014/main" id="{396C34D3-226A-8AB6-C93B-451DBD95016B}"/>
                  </a:ext>
                </a:extLst>
              </p:cNvPr>
              <p:cNvGrpSpPr/>
              <p:nvPr/>
            </p:nvGrpSpPr>
            <p:grpSpPr>
              <a:xfrm rot="21263185">
                <a:off x="1008298" y="3359714"/>
                <a:ext cx="336697" cy="502215"/>
                <a:chOff x="934717" y="3322284"/>
                <a:chExt cx="290338" cy="465649"/>
              </a:xfrm>
            </p:grpSpPr>
            <p:sp>
              <p:nvSpPr>
                <p:cNvPr id="3202" name="Freeform: Shape 3201">
                  <a:extLst>
                    <a:ext uri="{FF2B5EF4-FFF2-40B4-BE49-F238E27FC236}">
                      <a16:creationId xmlns:a16="http://schemas.microsoft.com/office/drawing/2014/main" id="{0EC18A49-5613-6FDE-FB50-9874418ADF3C}"/>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Freeform: Shape 3202">
                  <a:extLst>
                    <a:ext uri="{FF2B5EF4-FFF2-40B4-BE49-F238E27FC236}">
                      <a16:creationId xmlns:a16="http://schemas.microsoft.com/office/drawing/2014/main" id="{7BCF7BA3-D924-86BD-121B-2F6B5B9BBAE8}"/>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4" name="Group 3173">
                <a:extLst>
                  <a:ext uri="{FF2B5EF4-FFF2-40B4-BE49-F238E27FC236}">
                    <a16:creationId xmlns:a16="http://schemas.microsoft.com/office/drawing/2014/main" id="{5561DAF4-F1EF-FFDE-8D93-9F2A8C93075E}"/>
                  </a:ext>
                </a:extLst>
              </p:cNvPr>
              <p:cNvGrpSpPr/>
              <p:nvPr/>
            </p:nvGrpSpPr>
            <p:grpSpPr>
              <a:xfrm rot="21263185" flipH="1">
                <a:off x="1525078" y="3390939"/>
                <a:ext cx="253825" cy="399023"/>
                <a:chOff x="934717" y="3322284"/>
                <a:chExt cx="290338" cy="465649"/>
              </a:xfrm>
            </p:grpSpPr>
            <p:sp>
              <p:nvSpPr>
                <p:cNvPr id="3200" name="Freeform: Shape 3199">
                  <a:extLst>
                    <a:ext uri="{FF2B5EF4-FFF2-40B4-BE49-F238E27FC236}">
                      <a16:creationId xmlns:a16="http://schemas.microsoft.com/office/drawing/2014/main" id="{F8C85CAD-8F75-0DF7-C4F6-8DB968C382B7}"/>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Freeform: Shape 3200">
                  <a:extLst>
                    <a:ext uri="{FF2B5EF4-FFF2-40B4-BE49-F238E27FC236}">
                      <a16:creationId xmlns:a16="http://schemas.microsoft.com/office/drawing/2014/main" id="{D3ADDE80-5595-D27B-1873-0916E5E493B8}"/>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5" name="Freeform: Shape 3174">
                <a:extLst>
                  <a:ext uri="{FF2B5EF4-FFF2-40B4-BE49-F238E27FC236}">
                    <a16:creationId xmlns:a16="http://schemas.microsoft.com/office/drawing/2014/main" id="{D99568BF-BD60-894C-E00F-FF94E2B89C00}"/>
                  </a:ext>
                </a:extLst>
              </p:cNvPr>
              <p:cNvSpPr/>
              <p:nvPr/>
            </p:nvSpPr>
            <p:spPr>
              <a:xfrm>
                <a:off x="1403145" y="3511299"/>
                <a:ext cx="51446" cy="120199"/>
              </a:xfrm>
              <a:custGeom>
                <a:avLst/>
                <a:gdLst>
                  <a:gd name="connsiteX0" fmla="*/ 0 w 101074"/>
                  <a:gd name="connsiteY0" fmla="*/ 0 h 167601"/>
                  <a:gd name="connsiteX1" fmla="*/ 95250 w 101074"/>
                  <a:gd name="connsiteY1" fmla="*/ 158750 h 167601"/>
                  <a:gd name="connsiteX2" fmla="*/ 82550 w 101074"/>
                  <a:gd name="connsiteY2" fmla="*/ 133350 h 167601"/>
                </a:gdLst>
                <a:ahLst/>
                <a:cxnLst>
                  <a:cxn ang="0">
                    <a:pos x="connsiteX0" y="connsiteY0"/>
                  </a:cxn>
                  <a:cxn ang="0">
                    <a:pos x="connsiteX1" y="connsiteY1"/>
                  </a:cxn>
                  <a:cxn ang="0">
                    <a:pos x="connsiteX2" y="connsiteY2"/>
                  </a:cxn>
                </a:cxnLst>
                <a:rect l="l" t="t" r="r" b="b"/>
                <a:pathLst>
                  <a:path w="101074" h="167601">
                    <a:moveTo>
                      <a:pt x="0" y="0"/>
                    </a:moveTo>
                    <a:lnTo>
                      <a:pt x="95250" y="158750"/>
                    </a:lnTo>
                    <a:cubicBezTo>
                      <a:pt x="109008" y="180975"/>
                      <a:pt x="95779" y="157162"/>
                      <a:pt x="82550" y="133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Freeform: Shape 3175">
                <a:extLst>
                  <a:ext uri="{FF2B5EF4-FFF2-40B4-BE49-F238E27FC236}">
                    <a16:creationId xmlns:a16="http://schemas.microsoft.com/office/drawing/2014/main" id="{C260CF69-39D8-1306-CD02-5C08A6D6B834}"/>
                  </a:ext>
                </a:extLst>
              </p:cNvPr>
              <p:cNvSpPr/>
              <p:nvPr/>
            </p:nvSpPr>
            <p:spPr>
              <a:xfrm>
                <a:off x="970217" y="3662992"/>
                <a:ext cx="997617" cy="449582"/>
              </a:xfrm>
              <a:custGeom>
                <a:avLst/>
                <a:gdLst>
                  <a:gd name="connsiteX0" fmla="*/ 0 w 1270000"/>
                  <a:gd name="connsiteY0" fmla="*/ 603269 h 603269"/>
                  <a:gd name="connsiteX1" fmla="*/ 247650 w 1270000"/>
                  <a:gd name="connsiteY1" fmla="*/ 539769 h 603269"/>
                  <a:gd name="connsiteX2" fmla="*/ 431800 w 1270000"/>
                  <a:gd name="connsiteY2" fmla="*/ 266719 h 603269"/>
                  <a:gd name="connsiteX3" fmla="*/ 628650 w 1270000"/>
                  <a:gd name="connsiteY3" fmla="*/ 19 h 603269"/>
                  <a:gd name="connsiteX4" fmla="*/ 838200 w 1270000"/>
                  <a:gd name="connsiteY4" fmla="*/ 254019 h 603269"/>
                  <a:gd name="connsiteX5" fmla="*/ 1092200 w 1270000"/>
                  <a:gd name="connsiteY5" fmla="*/ 488969 h 603269"/>
                  <a:gd name="connsiteX6" fmla="*/ 1270000 w 1270000"/>
                  <a:gd name="connsiteY6" fmla="*/ 571519 h 6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00" h="603269">
                    <a:moveTo>
                      <a:pt x="0" y="603269"/>
                    </a:moveTo>
                    <a:cubicBezTo>
                      <a:pt x="87841" y="599565"/>
                      <a:pt x="175683" y="595861"/>
                      <a:pt x="247650" y="539769"/>
                    </a:cubicBezTo>
                    <a:cubicBezTo>
                      <a:pt x="319617" y="483677"/>
                      <a:pt x="368300" y="356677"/>
                      <a:pt x="431800" y="266719"/>
                    </a:cubicBezTo>
                    <a:cubicBezTo>
                      <a:pt x="495300" y="176761"/>
                      <a:pt x="560917" y="2136"/>
                      <a:pt x="628650" y="19"/>
                    </a:cubicBezTo>
                    <a:cubicBezTo>
                      <a:pt x="696383" y="-2098"/>
                      <a:pt x="760942" y="172527"/>
                      <a:pt x="838200" y="254019"/>
                    </a:cubicBezTo>
                    <a:cubicBezTo>
                      <a:pt x="915458" y="335511"/>
                      <a:pt x="1020233" y="436052"/>
                      <a:pt x="1092200" y="488969"/>
                    </a:cubicBezTo>
                    <a:cubicBezTo>
                      <a:pt x="1164167" y="541886"/>
                      <a:pt x="1217083" y="556702"/>
                      <a:pt x="1270000" y="571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 name="Freeform: Shape 3176">
                <a:extLst>
                  <a:ext uri="{FF2B5EF4-FFF2-40B4-BE49-F238E27FC236}">
                    <a16:creationId xmlns:a16="http://schemas.microsoft.com/office/drawing/2014/main" id="{051943D3-0B21-74BF-9695-E73FC687C23D}"/>
                  </a:ext>
                </a:extLst>
              </p:cNvPr>
              <p:cNvSpPr/>
              <p:nvPr/>
            </p:nvSpPr>
            <p:spPr>
              <a:xfrm>
                <a:off x="1119606" y="4036844"/>
                <a:ext cx="768707" cy="932292"/>
              </a:xfrm>
              <a:custGeom>
                <a:avLst/>
                <a:gdLst>
                  <a:gd name="connsiteX0" fmla="*/ 298772 w 978589"/>
                  <a:gd name="connsiteY0" fmla="*/ 82568 h 1250993"/>
                  <a:gd name="connsiteX1" fmla="*/ 222572 w 978589"/>
                  <a:gd name="connsiteY1" fmla="*/ 463568 h 1250993"/>
                  <a:gd name="connsiteX2" fmla="*/ 190822 w 978589"/>
                  <a:gd name="connsiteY2" fmla="*/ 749318 h 1250993"/>
                  <a:gd name="connsiteX3" fmla="*/ 171772 w 978589"/>
                  <a:gd name="connsiteY3" fmla="*/ 984268 h 1250993"/>
                  <a:gd name="connsiteX4" fmla="*/ 322 w 978589"/>
                  <a:gd name="connsiteY4" fmla="*/ 1219218 h 1250993"/>
                  <a:gd name="connsiteX5" fmla="*/ 133672 w 978589"/>
                  <a:gd name="connsiteY5" fmla="*/ 1206518 h 1250993"/>
                  <a:gd name="connsiteX6" fmla="*/ 305122 w 978589"/>
                  <a:gd name="connsiteY6" fmla="*/ 1149368 h 1250993"/>
                  <a:gd name="connsiteX7" fmla="*/ 413072 w 978589"/>
                  <a:gd name="connsiteY7" fmla="*/ 1181118 h 1250993"/>
                  <a:gd name="connsiteX8" fmla="*/ 508322 w 978589"/>
                  <a:gd name="connsiteY8" fmla="*/ 1206518 h 1250993"/>
                  <a:gd name="connsiteX9" fmla="*/ 489272 w 978589"/>
                  <a:gd name="connsiteY9" fmla="*/ 1054118 h 1250993"/>
                  <a:gd name="connsiteX10" fmla="*/ 476572 w 978589"/>
                  <a:gd name="connsiteY10" fmla="*/ 895368 h 1250993"/>
                  <a:gd name="connsiteX11" fmla="*/ 501972 w 978589"/>
                  <a:gd name="connsiteY11" fmla="*/ 698518 h 1250993"/>
                  <a:gd name="connsiteX12" fmla="*/ 521022 w 978589"/>
                  <a:gd name="connsiteY12" fmla="*/ 628668 h 1250993"/>
                  <a:gd name="connsiteX13" fmla="*/ 533722 w 978589"/>
                  <a:gd name="connsiteY13" fmla="*/ 749318 h 1250993"/>
                  <a:gd name="connsiteX14" fmla="*/ 571822 w 978589"/>
                  <a:gd name="connsiteY14" fmla="*/ 939818 h 1250993"/>
                  <a:gd name="connsiteX15" fmla="*/ 559122 w 978589"/>
                  <a:gd name="connsiteY15" fmla="*/ 1187468 h 1250993"/>
                  <a:gd name="connsiteX16" fmla="*/ 622622 w 978589"/>
                  <a:gd name="connsiteY16" fmla="*/ 1200168 h 1250993"/>
                  <a:gd name="connsiteX17" fmla="*/ 705172 w 978589"/>
                  <a:gd name="connsiteY17" fmla="*/ 1149368 h 1250993"/>
                  <a:gd name="connsiteX18" fmla="*/ 851222 w 978589"/>
                  <a:gd name="connsiteY18" fmla="*/ 1212868 h 1250993"/>
                  <a:gd name="connsiteX19" fmla="*/ 927422 w 978589"/>
                  <a:gd name="connsiteY19" fmla="*/ 1250968 h 1250993"/>
                  <a:gd name="connsiteX20" fmla="*/ 978222 w 978589"/>
                  <a:gd name="connsiteY20" fmla="*/ 1219218 h 1250993"/>
                  <a:gd name="connsiteX21" fmla="*/ 946472 w 978589"/>
                  <a:gd name="connsiteY21" fmla="*/ 1206518 h 1250993"/>
                  <a:gd name="connsiteX22" fmla="*/ 876622 w 978589"/>
                  <a:gd name="connsiteY22" fmla="*/ 1035068 h 1250993"/>
                  <a:gd name="connsiteX23" fmla="*/ 819472 w 978589"/>
                  <a:gd name="connsiteY23" fmla="*/ 755668 h 1250993"/>
                  <a:gd name="connsiteX24" fmla="*/ 743272 w 978589"/>
                  <a:gd name="connsiteY24" fmla="*/ 501668 h 1250993"/>
                  <a:gd name="connsiteX25" fmla="*/ 648022 w 978589"/>
                  <a:gd name="connsiteY25" fmla="*/ 279418 h 1250993"/>
                  <a:gd name="connsiteX26" fmla="*/ 616272 w 978589"/>
                  <a:gd name="connsiteY26" fmla="*/ 88918 h 1250993"/>
                  <a:gd name="connsiteX27" fmla="*/ 578172 w 978589"/>
                  <a:gd name="connsiteY27" fmla="*/ 18 h 1250993"/>
                  <a:gd name="connsiteX28" fmla="*/ 298772 w 978589"/>
                  <a:gd name="connsiteY28" fmla="*/ 82568 h 12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8589" h="1250993">
                    <a:moveTo>
                      <a:pt x="298772" y="82568"/>
                    </a:moveTo>
                    <a:cubicBezTo>
                      <a:pt x="239505" y="159826"/>
                      <a:pt x="240564" y="352443"/>
                      <a:pt x="222572" y="463568"/>
                    </a:cubicBezTo>
                    <a:cubicBezTo>
                      <a:pt x="204580" y="574693"/>
                      <a:pt x="199289" y="662535"/>
                      <a:pt x="190822" y="749318"/>
                    </a:cubicBezTo>
                    <a:cubicBezTo>
                      <a:pt x="182355" y="836101"/>
                      <a:pt x="203522" y="905951"/>
                      <a:pt x="171772" y="984268"/>
                    </a:cubicBezTo>
                    <a:cubicBezTo>
                      <a:pt x="140022" y="1062585"/>
                      <a:pt x="6672" y="1182176"/>
                      <a:pt x="322" y="1219218"/>
                    </a:cubicBezTo>
                    <a:cubicBezTo>
                      <a:pt x="-6028" y="1256260"/>
                      <a:pt x="82872" y="1218160"/>
                      <a:pt x="133672" y="1206518"/>
                    </a:cubicBezTo>
                    <a:cubicBezTo>
                      <a:pt x="184472" y="1194876"/>
                      <a:pt x="258555" y="1153601"/>
                      <a:pt x="305122" y="1149368"/>
                    </a:cubicBezTo>
                    <a:cubicBezTo>
                      <a:pt x="351689" y="1145135"/>
                      <a:pt x="379205" y="1171593"/>
                      <a:pt x="413072" y="1181118"/>
                    </a:cubicBezTo>
                    <a:cubicBezTo>
                      <a:pt x="446939" y="1190643"/>
                      <a:pt x="495622" y="1227685"/>
                      <a:pt x="508322" y="1206518"/>
                    </a:cubicBezTo>
                    <a:cubicBezTo>
                      <a:pt x="521022" y="1185351"/>
                      <a:pt x="494564" y="1105976"/>
                      <a:pt x="489272" y="1054118"/>
                    </a:cubicBezTo>
                    <a:cubicBezTo>
                      <a:pt x="483980" y="1002260"/>
                      <a:pt x="474455" y="954635"/>
                      <a:pt x="476572" y="895368"/>
                    </a:cubicBezTo>
                    <a:cubicBezTo>
                      <a:pt x="478689" y="836101"/>
                      <a:pt x="494564" y="742968"/>
                      <a:pt x="501972" y="698518"/>
                    </a:cubicBezTo>
                    <a:cubicBezTo>
                      <a:pt x="509380" y="654068"/>
                      <a:pt x="515730" y="620201"/>
                      <a:pt x="521022" y="628668"/>
                    </a:cubicBezTo>
                    <a:cubicBezTo>
                      <a:pt x="526314" y="637135"/>
                      <a:pt x="525255" y="697460"/>
                      <a:pt x="533722" y="749318"/>
                    </a:cubicBezTo>
                    <a:cubicBezTo>
                      <a:pt x="542189" y="801176"/>
                      <a:pt x="567589" y="866793"/>
                      <a:pt x="571822" y="939818"/>
                    </a:cubicBezTo>
                    <a:cubicBezTo>
                      <a:pt x="576055" y="1012843"/>
                      <a:pt x="550655" y="1144076"/>
                      <a:pt x="559122" y="1187468"/>
                    </a:cubicBezTo>
                    <a:cubicBezTo>
                      <a:pt x="567589" y="1230860"/>
                      <a:pt x="598280" y="1206518"/>
                      <a:pt x="622622" y="1200168"/>
                    </a:cubicBezTo>
                    <a:cubicBezTo>
                      <a:pt x="646964" y="1193818"/>
                      <a:pt x="667072" y="1147251"/>
                      <a:pt x="705172" y="1149368"/>
                    </a:cubicBezTo>
                    <a:cubicBezTo>
                      <a:pt x="743272" y="1151485"/>
                      <a:pt x="814180" y="1195935"/>
                      <a:pt x="851222" y="1212868"/>
                    </a:cubicBezTo>
                    <a:cubicBezTo>
                      <a:pt x="888264" y="1229801"/>
                      <a:pt x="906255" y="1249910"/>
                      <a:pt x="927422" y="1250968"/>
                    </a:cubicBezTo>
                    <a:cubicBezTo>
                      <a:pt x="948589" y="1252026"/>
                      <a:pt x="978222" y="1219218"/>
                      <a:pt x="978222" y="1219218"/>
                    </a:cubicBezTo>
                    <a:cubicBezTo>
                      <a:pt x="981397" y="1211810"/>
                      <a:pt x="963405" y="1237210"/>
                      <a:pt x="946472" y="1206518"/>
                    </a:cubicBezTo>
                    <a:cubicBezTo>
                      <a:pt x="929539" y="1175826"/>
                      <a:pt x="897789" y="1110210"/>
                      <a:pt x="876622" y="1035068"/>
                    </a:cubicBezTo>
                    <a:cubicBezTo>
                      <a:pt x="855455" y="959926"/>
                      <a:pt x="841697" y="844568"/>
                      <a:pt x="819472" y="755668"/>
                    </a:cubicBezTo>
                    <a:cubicBezTo>
                      <a:pt x="797247" y="666768"/>
                      <a:pt x="771847" y="581043"/>
                      <a:pt x="743272" y="501668"/>
                    </a:cubicBezTo>
                    <a:cubicBezTo>
                      <a:pt x="714697" y="422293"/>
                      <a:pt x="669189" y="348210"/>
                      <a:pt x="648022" y="279418"/>
                    </a:cubicBezTo>
                    <a:cubicBezTo>
                      <a:pt x="626855" y="210626"/>
                      <a:pt x="627914" y="135485"/>
                      <a:pt x="616272" y="88918"/>
                    </a:cubicBezTo>
                    <a:cubicBezTo>
                      <a:pt x="604630" y="42351"/>
                      <a:pt x="624739" y="-1040"/>
                      <a:pt x="578172" y="18"/>
                    </a:cubicBezTo>
                    <a:cubicBezTo>
                      <a:pt x="531605" y="1076"/>
                      <a:pt x="358039" y="5310"/>
                      <a:pt x="298772" y="82568"/>
                    </a:cubicBez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Freeform: Shape 3177">
                <a:extLst>
                  <a:ext uri="{FF2B5EF4-FFF2-40B4-BE49-F238E27FC236}">
                    <a16:creationId xmlns:a16="http://schemas.microsoft.com/office/drawing/2014/main" id="{55B69353-0D45-57B0-F9A6-199A65FC1C61}"/>
                  </a:ext>
                </a:extLst>
              </p:cNvPr>
              <p:cNvSpPr/>
              <p:nvPr/>
            </p:nvSpPr>
            <p:spPr>
              <a:xfrm>
                <a:off x="1084128" y="3620342"/>
                <a:ext cx="728370" cy="743796"/>
              </a:xfrm>
              <a:custGeom>
                <a:avLst/>
                <a:gdLst>
                  <a:gd name="connsiteX0" fmla="*/ 425450 w 846256"/>
                  <a:gd name="connsiteY0" fmla="*/ 370 h 802718"/>
                  <a:gd name="connsiteX1" fmla="*/ 228600 w 846256"/>
                  <a:gd name="connsiteY1" fmla="*/ 82920 h 802718"/>
                  <a:gd name="connsiteX2" fmla="*/ 101600 w 846256"/>
                  <a:gd name="connsiteY2" fmla="*/ 279770 h 802718"/>
                  <a:gd name="connsiteX3" fmla="*/ 0 w 846256"/>
                  <a:gd name="connsiteY3" fmla="*/ 375020 h 802718"/>
                  <a:gd name="connsiteX4" fmla="*/ 0 w 846256"/>
                  <a:gd name="connsiteY4" fmla="*/ 375020 h 802718"/>
                  <a:gd name="connsiteX5" fmla="*/ 88900 w 846256"/>
                  <a:gd name="connsiteY5" fmla="*/ 451220 h 802718"/>
                  <a:gd name="connsiteX6" fmla="*/ 165100 w 846256"/>
                  <a:gd name="connsiteY6" fmla="*/ 559170 h 802718"/>
                  <a:gd name="connsiteX7" fmla="*/ 215900 w 846256"/>
                  <a:gd name="connsiteY7" fmla="*/ 565520 h 802718"/>
                  <a:gd name="connsiteX8" fmla="*/ 279400 w 846256"/>
                  <a:gd name="connsiteY8" fmla="*/ 444870 h 802718"/>
                  <a:gd name="connsiteX9" fmla="*/ 285750 w 846256"/>
                  <a:gd name="connsiteY9" fmla="*/ 565520 h 802718"/>
                  <a:gd name="connsiteX10" fmla="*/ 234950 w 846256"/>
                  <a:gd name="connsiteY10" fmla="*/ 641720 h 802718"/>
                  <a:gd name="connsiteX11" fmla="*/ 95250 w 846256"/>
                  <a:gd name="connsiteY11" fmla="*/ 781420 h 802718"/>
                  <a:gd name="connsiteX12" fmla="*/ 406400 w 846256"/>
                  <a:gd name="connsiteY12" fmla="*/ 787770 h 802718"/>
                  <a:gd name="connsiteX13" fmla="*/ 539750 w 846256"/>
                  <a:gd name="connsiteY13" fmla="*/ 641720 h 802718"/>
                  <a:gd name="connsiteX14" fmla="*/ 755650 w 846256"/>
                  <a:gd name="connsiteY14" fmla="*/ 641720 h 802718"/>
                  <a:gd name="connsiteX15" fmla="*/ 685800 w 846256"/>
                  <a:gd name="connsiteY15" fmla="*/ 559170 h 802718"/>
                  <a:gd name="connsiteX16" fmla="*/ 622300 w 846256"/>
                  <a:gd name="connsiteY16" fmla="*/ 444870 h 802718"/>
                  <a:gd name="connsiteX17" fmla="*/ 660400 w 846256"/>
                  <a:gd name="connsiteY17" fmla="*/ 489320 h 802718"/>
                  <a:gd name="connsiteX18" fmla="*/ 692150 w 846256"/>
                  <a:gd name="connsiteY18" fmla="*/ 521070 h 802718"/>
                  <a:gd name="connsiteX19" fmla="*/ 749300 w 846256"/>
                  <a:gd name="connsiteY19" fmla="*/ 451220 h 802718"/>
                  <a:gd name="connsiteX20" fmla="*/ 844550 w 846256"/>
                  <a:gd name="connsiteY20" fmla="*/ 406770 h 802718"/>
                  <a:gd name="connsiteX21" fmla="*/ 800100 w 846256"/>
                  <a:gd name="connsiteY21" fmla="*/ 355970 h 802718"/>
                  <a:gd name="connsiteX22" fmla="*/ 673100 w 846256"/>
                  <a:gd name="connsiteY22" fmla="*/ 178170 h 802718"/>
                  <a:gd name="connsiteX23" fmla="*/ 571500 w 846256"/>
                  <a:gd name="connsiteY23" fmla="*/ 57520 h 802718"/>
                  <a:gd name="connsiteX24" fmla="*/ 425450 w 846256"/>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0 w 872174"/>
                  <a:gd name="connsiteY21" fmla="*/ 355970 h 802718"/>
                  <a:gd name="connsiteX22" fmla="*/ 673100 w 872174"/>
                  <a:gd name="connsiteY22" fmla="*/ 178170 h 802718"/>
                  <a:gd name="connsiteX23" fmla="*/ 571500 w 872174"/>
                  <a:gd name="connsiteY23" fmla="*/ 57520 h 802718"/>
                  <a:gd name="connsiteX24" fmla="*/ 425450 w 872174"/>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1 w 872174"/>
                  <a:gd name="connsiteY21" fmla="*/ 325132 h 802718"/>
                  <a:gd name="connsiteX22" fmla="*/ 673100 w 872174"/>
                  <a:gd name="connsiteY22" fmla="*/ 178170 h 802718"/>
                  <a:gd name="connsiteX23" fmla="*/ 571500 w 872174"/>
                  <a:gd name="connsiteY23" fmla="*/ 57520 h 802718"/>
                  <a:gd name="connsiteX24" fmla="*/ 425450 w 872174"/>
                  <a:gd name="connsiteY24" fmla="*/ 370 h 8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74" h="802718">
                    <a:moveTo>
                      <a:pt x="425450" y="370"/>
                    </a:moveTo>
                    <a:cubicBezTo>
                      <a:pt x="368300" y="4603"/>
                      <a:pt x="282575" y="36353"/>
                      <a:pt x="228600" y="82920"/>
                    </a:cubicBezTo>
                    <a:cubicBezTo>
                      <a:pt x="174625" y="129487"/>
                      <a:pt x="139700" y="231087"/>
                      <a:pt x="101600" y="279770"/>
                    </a:cubicBezTo>
                    <a:cubicBezTo>
                      <a:pt x="63500" y="328453"/>
                      <a:pt x="0" y="375020"/>
                      <a:pt x="0" y="375020"/>
                    </a:cubicBezTo>
                    <a:lnTo>
                      <a:pt x="0" y="375020"/>
                    </a:lnTo>
                    <a:cubicBezTo>
                      <a:pt x="14817" y="387720"/>
                      <a:pt x="61383" y="420528"/>
                      <a:pt x="88900" y="451220"/>
                    </a:cubicBezTo>
                    <a:cubicBezTo>
                      <a:pt x="116417" y="481912"/>
                      <a:pt x="143934" y="540120"/>
                      <a:pt x="165100" y="559170"/>
                    </a:cubicBezTo>
                    <a:cubicBezTo>
                      <a:pt x="186266" y="578220"/>
                      <a:pt x="196850" y="584570"/>
                      <a:pt x="215900" y="565520"/>
                    </a:cubicBezTo>
                    <a:cubicBezTo>
                      <a:pt x="234950" y="546470"/>
                      <a:pt x="267758" y="444870"/>
                      <a:pt x="279400" y="444870"/>
                    </a:cubicBezTo>
                    <a:cubicBezTo>
                      <a:pt x="291042" y="444870"/>
                      <a:pt x="293158" y="532712"/>
                      <a:pt x="285750" y="565520"/>
                    </a:cubicBezTo>
                    <a:cubicBezTo>
                      <a:pt x="278342" y="598328"/>
                      <a:pt x="266700" y="605737"/>
                      <a:pt x="234950" y="641720"/>
                    </a:cubicBezTo>
                    <a:cubicBezTo>
                      <a:pt x="203200" y="677703"/>
                      <a:pt x="66675" y="757078"/>
                      <a:pt x="95250" y="781420"/>
                    </a:cubicBezTo>
                    <a:cubicBezTo>
                      <a:pt x="123825" y="805762"/>
                      <a:pt x="332317" y="811053"/>
                      <a:pt x="406400" y="787770"/>
                    </a:cubicBezTo>
                    <a:cubicBezTo>
                      <a:pt x="480483" y="764487"/>
                      <a:pt x="481542" y="666062"/>
                      <a:pt x="539750" y="641720"/>
                    </a:cubicBezTo>
                    <a:cubicBezTo>
                      <a:pt x="597958" y="617378"/>
                      <a:pt x="731308" y="655478"/>
                      <a:pt x="755650" y="641720"/>
                    </a:cubicBezTo>
                    <a:cubicBezTo>
                      <a:pt x="779992" y="627962"/>
                      <a:pt x="708025" y="591978"/>
                      <a:pt x="685800" y="559170"/>
                    </a:cubicBezTo>
                    <a:cubicBezTo>
                      <a:pt x="663575" y="526362"/>
                      <a:pt x="622300" y="444870"/>
                      <a:pt x="622300" y="444870"/>
                    </a:cubicBezTo>
                    <a:cubicBezTo>
                      <a:pt x="618067" y="433228"/>
                      <a:pt x="648758" y="476620"/>
                      <a:pt x="660400" y="489320"/>
                    </a:cubicBezTo>
                    <a:cubicBezTo>
                      <a:pt x="672042" y="502020"/>
                      <a:pt x="677333" y="527420"/>
                      <a:pt x="692150" y="521070"/>
                    </a:cubicBezTo>
                    <a:cubicBezTo>
                      <a:pt x="706967" y="514720"/>
                      <a:pt x="719465" y="473696"/>
                      <a:pt x="749300" y="451220"/>
                    </a:cubicBezTo>
                    <a:cubicBezTo>
                      <a:pt x="779135" y="428744"/>
                      <a:pt x="862696" y="407226"/>
                      <a:pt x="871163" y="386211"/>
                    </a:cubicBezTo>
                    <a:cubicBezTo>
                      <a:pt x="879630" y="365196"/>
                      <a:pt x="833112" y="359806"/>
                      <a:pt x="800101" y="325132"/>
                    </a:cubicBezTo>
                    <a:cubicBezTo>
                      <a:pt x="767091" y="290459"/>
                      <a:pt x="711200" y="227912"/>
                      <a:pt x="673100" y="178170"/>
                    </a:cubicBezTo>
                    <a:cubicBezTo>
                      <a:pt x="635000" y="128428"/>
                      <a:pt x="613833" y="86095"/>
                      <a:pt x="571500" y="57520"/>
                    </a:cubicBezTo>
                    <a:cubicBezTo>
                      <a:pt x="529167" y="28945"/>
                      <a:pt x="482600" y="-3863"/>
                      <a:pt x="425450" y="37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 name="Freeform: Shape 3178">
                <a:extLst>
                  <a:ext uri="{FF2B5EF4-FFF2-40B4-BE49-F238E27FC236}">
                    <a16:creationId xmlns:a16="http://schemas.microsoft.com/office/drawing/2014/main" id="{09FDA78D-5BA8-EC1E-0DF3-F43E62D048BC}"/>
                  </a:ext>
                </a:extLst>
              </p:cNvPr>
              <p:cNvSpPr/>
              <p:nvPr/>
            </p:nvSpPr>
            <p:spPr>
              <a:xfrm rot="20379232">
                <a:off x="1592071" y="4880546"/>
                <a:ext cx="224511" cy="13607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tx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Freeform: Shape 3179">
                <a:extLst>
                  <a:ext uri="{FF2B5EF4-FFF2-40B4-BE49-F238E27FC236}">
                    <a16:creationId xmlns:a16="http://schemas.microsoft.com/office/drawing/2014/main" id="{F98773EA-8FD9-F726-3C77-B8DA83F63ADD}"/>
                  </a:ext>
                </a:extLst>
              </p:cNvPr>
              <p:cNvSpPr/>
              <p:nvPr/>
            </p:nvSpPr>
            <p:spPr>
              <a:xfrm rot="20379232">
                <a:off x="1597921" y="4851849"/>
                <a:ext cx="224511" cy="13607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1" name="Group 3180">
                <a:extLst>
                  <a:ext uri="{FF2B5EF4-FFF2-40B4-BE49-F238E27FC236}">
                    <a16:creationId xmlns:a16="http://schemas.microsoft.com/office/drawing/2014/main" id="{A7F3C3B0-F68D-CD34-2374-4EE6939DF39E}"/>
                  </a:ext>
                </a:extLst>
              </p:cNvPr>
              <p:cNvGrpSpPr/>
              <p:nvPr/>
            </p:nvGrpSpPr>
            <p:grpSpPr>
              <a:xfrm flipH="1">
                <a:off x="1188055" y="4826332"/>
                <a:ext cx="246281" cy="158523"/>
                <a:chOff x="7356084" y="6142106"/>
                <a:chExt cx="293258" cy="212713"/>
              </a:xfrm>
            </p:grpSpPr>
            <p:sp>
              <p:nvSpPr>
                <p:cNvPr id="3198" name="Freeform: Shape 3197">
                  <a:extLst>
                    <a:ext uri="{FF2B5EF4-FFF2-40B4-BE49-F238E27FC236}">
                      <a16:creationId xmlns:a16="http://schemas.microsoft.com/office/drawing/2014/main" id="{A9F4AD00-C9A2-73CB-2B76-E1F0AE329700}"/>
                    </a:ext>
                  </a:extLst>
                </p:cNvPr>
                <p:cNvSpPr/>
                <p:nvPr/>
              </p:nvSpPr>
              <p:spPr>
                <a:xfrm rot="20379232">
                  <a:off x="7356084" y="6180612"/>
                  <a:ext cx="285810" cy="174207"/>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tx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Freeform: Shape 3198">
                  <a:extLst>
                    <a:ext uri="{FF2B5EF4-FFF2-40B4-BE49-F238E27FC236}">
                      <a16:creationId xmlns:a16="http://schemas.microsoft.com/office/drawing/2014/main" id="{12D8DE3B-A59A-BAFC-0FB7-33CE0B05E441}"/>
                    </a:ext>
                  </a:extLst>
                </p:cNvPr>
                <p:cNvSpPr/>
                <p:nvPr/>
              </p:nvSpPr>
              <p:spPr>
                <a:xfrm rot="20379232">
                  <a:off x="7363532" y="6142106"/>
                  <a:ext cx="285810" cy="17420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2" name="Freeform: Shape 3181">
                <a:extLst>
                  <a:ext uri="{FF2B5EF4-FFF2-40B4-BE49-F238E27FC236}">
                    <a16:creationId xmlns:a16="http://schemas.microsoft.com/office/drawing/2014/main" id="{E9BE2926-28C2-6FC4-A8AB-48001366BE48}"/>
                  </a:ext>
                </a:extLst>
              </p:cNvPr>
              <p:cNvSpPr/>
              <p:nvPr/>
            </p:nvSpPr>
            <p:spPr>
              <a:xfrm rot="2347934" flipH="1">
                <a:off x="1898087" y="3955386"/>
                <a:ext cx="123486" cy="210983"/>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Freeform: Shape 3182">
                <a:extLst>
                  <a:ext uri="{FF2B5EF4-FFF2-40B4-BE49-F238E27FC236}">
                    <a16:creationId xmlns:a16="http://schemas.microsoft.com/office/drawing/2014/main" id="{330802E2-B70A-8B8F-F4BA-231254B9B95E}"/>
                  </a:ext>
                </a:extLst>
              </p:cNvPr>
              <p:cNvSpPr/>
              <p:nvPr/>
            </p:nvSpPr>
            <p:spPr>
              <a:xfrm rot="9766381" flipH="1" flipV="1">
                <a:off x="914400" y="3992215"/>
                <a:ext cx="158170" cy="198028"/>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4" name="Group 3183">
                <a:extLst>
                  <a:ext uri="{FF2B5EF4-FFF2-40B4-BE49-F238E27FC236}">
                    <a16:creationId xmlns:a16="http://schemas.microsoft.com/office/drawing/2014/main" id="{6B9C3FF5-07EE-6736-0777-86A548971B8B}"/>
                  </a:ext>
                </a:extLst>
              </p:cNvPr>
              <p:cNvGrpSpPr/>
              <p:nvPr/>
            </p:nvGrpSpPr>
            <p:grpSpPr>
              <a:xfrm>
                <a:off x="1338152" y="3801568"/>
                <a:ext cx="228203" cy="196836"/>
                <a:chOff x="7929734" y="4267290"/>
                <a:chExt cx="488855" cy="472744"/>
              </a:xfrm>
            </p:grpSpPr>
            <p:sp>
              <p:nvSpPr>
                <p:cNvPr id="3195" name="Oval 3194">
                  <a:extLst>
                    <a:ext uri="{FF2B5EF4-FFF2-40B4-BE49-F238E27FC236}">
                      <a16:creationId xmlns:a16="http://schemas.microsoft.com/office/drawing/2014/main" id="{A8C64B86-0189-71A2-6F31-04AD54738D6C}"/>
                    </a:ext>
                  </a:extLst>
                </p:cNvPr>
                <p:cNvSpPr/>
                <p:nvPr/>
              </p:nvSpPr>
              <p:spPr>
                <a:xfrm>
                  <a:off x="7929734" y="4267290"/>
                  <a:ext cx="488855" cy="472744"/>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6" name="Freeform: Shape 3195">
                  <a:extLst>
                    <a:ext uri="{FF2B5EF4-FFF2-40B4-BE49-F238E27FC236}">
                      <a16:creationId xmlns:a16="http://schemas.microsoft.com/office/drawing/2014/main" id="{7E0A625E-4C46-DC42-676A-9AD8BEDA4D16}"/>
                    </a:ext>
                  </a:extLst>
                </p:cNvPr>
                <p:cNvSpPr/>
                <p:nvPr/>
              </p:nvSpPr>
              <p:spPr>
                <a:xfrm>
                  <a:off x="8142935" y="4338201"/>
                  <a:ext cx="220070" cy="348432"/>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Freeform: Shape 3196">
                  <a:extLst>
                    <a:ext uri="{FF2B5EF4-FFF2-40B4-BE49-F238E27FC236}">
                      <a16:creationId xmlns:a16="http://schemas.microsoft.com/office/drawing/2014/main" id="{D6EB2A84-546D-3812-3FD1-7FAD7032214D}"/>
                    </a:ext>
                  </a:extLst>
                </p:cNvPr>
                <p:cNvSpPr/>
                <p:nvPr/>
              </p:nvSpPr>
              <p:spPr>
                <a:xfrm rot="20584216" flipH="1">
                  <a:off x="8016556" y="4533238"/>
                  <a:ext cx="119761" cy="190524"/>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5" name="Freeform: Shape 3184">
                <a:extLst>
                  <a:ext uri="{FF2B5EF4-FFF2-40B4-BE49-F238E27FC236}">
                    <a16:creationId xmlns:a16="http://schemas.microsoft.com/office/drawing/2014/main" id="{AE098063-C4EF-770D-4E46-114CF3AB71C6}"/>
                  </a:ext>
                </a:extLst>
              </p:cNvPr>
              <p:cNvSpPr/>
              <p:nvPr/>
            </p:nvSpPr>
            <p:spPr>
              <a:xfrm rot="11503544" flipH="1">
                <a:off x="1078027" y="3074204"/>
                <a:ext cx="669253" cy="51423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6" name="Group 3185">
                <a:extLst>
                  <a:ext uri="{FF2B5EF4-FFF2-40B4-BE49-F238E27FC236}">
                    <a16:creationId xmlns:a16="http://schemas.microsoft.com/office/drawing/2014/main" id="{8EFBAAC3-5C5B-1E45-C59A-27B5070C2944}"/>
                  </a:ext>
                </a:extLst>
              </p:cNvPr>
              <p:cNvGrpSpPr/>
              <p:nvPr/>
            </p:nvGrpSpPr>
            <p:grpSpPr>
              <a:xfrm rot="1008749" flipV="1">
                <a:off x="1235258" y="3370685"/>
                <a:ext cx="385073" cy="40171"/>
                <a:chOff x="6737350" y="4494820"/>
                <a:chExt cx="422913" cy="45141"/>
              </a:xfrm>
            </p:grpSpPr>
            <p:sp>
              <p:nvSpPr>
                <p:cNvPr id="3193" name="Freeform: Shape 3192">
                  <a:extLst>
                    <a:ext uri="{FF2B5EF4-FFF2-40B4-BE49-F238E27FC236}">
                      <a16:creationId xmlns:a16="http://schemas.microsoft.com/office/drawing/2014/main" id="{8413EF74-E537-AEE9-C148-83F4D66AF1C7}"/>
                    </a:ext>
                  </a:extLst>
                </p:cNvPr>
                <p:cNvSpPr/>
                <p:nvPr/>
              </p:nvSpPr>
              <p:spPr>
                <a:xfrm>
                  <a:off x="6737350" y="4494820"/>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 name="Freeform: Shape 3193">
                  <a:extLst>
                    <a:ext uri="{FF2B5EF4-FFF2-40B4-BE49-F238E27FC236}">
                      <a16:creationId xmlns:a16="http://schemas.microsoft.com/office/drawing/2014/main" id="{D2B68DF8-E2EC-B533-6502-737C989630AF}"/>
                    </a:ext>
                  </a:extLst>
                </p:cNvPr>
                <p:cNvSpPr/>
                <p:nvPr/>
              </p:nvSpPr>
              <p:spPr>
                <a:xfrm rot="1315233">
                  <a:off x="6982463" y="4508152"/>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7" name="Freeform: Shape 3186">
                <a:extLst>
                  <a:ext uri="{FF2B5EF4-FFF2-40B4-BE49-F238E27FC236}">
                    <a16:creationId xmlns:a16="http://schemas.microsoft.com/office/drawing/2014/main" id="{2AD13A9D-DB87-14AD-D83B-34C137717C4F}"/>
                  </a:ext>
                </a:extLst>
              </p:cNvPr>
              <p:cNvSpPr/>
              <p:nvPr/>
            </p:nvSpPr>
            <p:spPr>
              <a:xfrm>
                <a:off x="1084128" y="3039088"/>
                <a:ext cx="376804" cy="413777"/>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Freeform: Shape 3187">
                <a:extLst>
                  <a:ext uri="{FF2B5EF4-FFF2-40B4-BE49-F238E27FC236}">
                    <a16:creationId xmlns:a16="http://schemas.microsoft.com/office/drawing/2014/main" id="{6EF09E3D-073E-304B-9D40-0940D0D0B337}"/>
                  </a:ext>
                </a:extLst>
              </p:cNvPr>
              <p:cNvSpPr/>
              <p:nvPr/>
            </p:nvSpPr>
            <p:spPr>
              <a:xfrm flipH="1">
                <a:off x="1439147" y="3068125"/>
                <a:ext cx="345933" cy="341131"/>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a:extLst>
                  <a:ext uri="{FF2B5EF4-FFF2-40B4-BE49-F238E27FC236}">
                    <a16:creationId xmlns:a16="http://schemas.microsoft.com/office/drawing/2014/main" id="{9EE9FA84-99BC-A82E-B343-7EEBE5D44BD0}"/>
                  </a:ext>
                </a:extLst>
              </p:cNvPr>
              <p:cNvSpPr/>
              <p:nvPr/>
            </p:nvSpPr>
            <p:spPr>
              <a:xfrm rot="368264" flipH="1">
                <a:off x="1310500" y="3360688"/>
                <a:ext cx="55726" cy="4393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189">
                <a:extLst>
                  <a:ext uri="{FF2B5EF4-FFF2-40B4-BE49-F238E27FC236}">
                    <a16:creationId xmlns:a16="http://schemas.microsoft.com/office/drawing/2014/main" id="{182DFF16-6087-A5A3-7B92-F6A91B4C72F9}"/>
                  </a:ext>
                </a:extLst>
              </p:cNvPr>
              <p:cNvSpPr/>
              <p:nvPr/>
            </p:nvSpPr>
            <p:spPr>
              <a:xfrm rot="368264" flipH="1">
                <a:off x="1484770" y="3398795"/>
                <a:ext cx="55726" cy="4393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1" name="Freeform: Shape 3190">
                <a:extLst>
                  <a:ext uri="{FF2B5EF4-FFF2-40B4-BE49-F238E27FC236}">
                    <a16:creationId xmlns:a16="http://schemas.microsoft.com/office/drawing/2014/main" id="{FB9B5332-3765-926A-0988-492E9C99C84F}"/>
                  </a:ext>
                </a:extLst>
              </p:cNvPr>
              <p:cNvSpPr/>
              <p:nvPr/>
            </p:nvSpPr>
            <p:spPr>
              <a:xfrm>
                <a:off x="1338522" y="3506312"/>
                <a:ext cx="109278" cy="45719"/>
              </a:xfrm>
              <a:custGeom>
                <a:avLst/>
                <a:gdLst>
                  <a:gd name="connsiteX0" fmla="*/ 15 w 222286"/>
                  <a:gd name="connsiteY0" fmla="*/ 209 h 83702"/>
                  <a:gd name="connsiteX1" fmla="*/ 88915 w 222286"/>
                  <a:gd name="connsiteY1" fmla="*/ 51009 h 83702"/>
                  <a:gd name="connsiteX2" fmla="*/ 187340 w 222286"/>
                  <a:gd name="connsiteY2" fmla="*/ 47834 h 83702"/>
                  <a:gd name="connsiteX3" fmla="*/ 222265 w 222286"/>
                  <a:gd name="connsiteY3" fmla="*/ 22434 h 83702"/>
                  <a:gd name="connsiteX4" fmla="*/ 190515 w 222286"/>
                  <a:gd name="connsiteY4" fmla="*/ 79584 h 83702"/>
                  <a:gd name="connsiteX5" fmla="*/ 82565 w 222286"/>
                  <a:gd name="connsiteY5" fmla="*/ 73234 h 83702"/>
                  <a:gd name="connsiteX6" fmla="*/ 15 w 222286"/>
                  <a:gd name="connsiteY6" fmla="*/ 209 h 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86" h="83702">
                    <a:moveTo>
                      <a:pt x="15" y="209"/>
                    </a:moveTo>
                    <a:cubicBezTo>
                      <a:pt x="1073" y="-3495"/>
                      <a:pt x="57694" y="43072"/>
                      <a:pt x="88915" y="51009"/>
                    </a:cubicBezTo>
                    <a:cubicBezTo>
                      <a:pt x="120136" y="58946"/>
                      <a:pt x="165115" y="52597"/>
                      <a:pt x="187340" y="47834"/>
                    </a:cubicBezTo>
                    <a:cubicBezTo>
                      <a:pt x="209565" y="43072"/>
                      <a:pt x="221736" y="17142"/>
                      <a:pt x="222265" y="22434"/>
                    </a:cubicBezTo>
                    <a:cubicBezTo>
                      <a:pt x="222794" y="27726"/>
                      <a:pt x="213798" y="71117"/>
                      <a:pt x="190515" y="79584"/>
                    </a:cubicBezTo>
                    <a:cubicBezTo>
                      <a:pt x="167232" y="88051"/>
                      <a:pt x="112198" y="82230"/>
                      <a:pt x="82565" y="73234"/>
                    </a:cubicBezTo>
                    <a:cubicBezTo>
                      <a:pt x="52932" y="64238"/>
                      <a:pt x="-1043" y="3913"/>
                      <a:pt x="15" y="20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Freeform: Shape 3191">
                <a:extLst>
                  <a:ext uri="{FF2B5EF4-FFF2-40B4-BE49-F238E27FC236}">
                    <a16:creationId xmlns:a16="http://schemas.microsoft.com/office/drawing/2014/main" id="{F7427D15-B57B-0514-7E6F-0F568978AD62}"/>
                  </a:ext>
                </a:extLst>
              </p:cNvPr>
              <p:cNvSpPr/>
              <p:nvPr/>
            </p:nvSpPr>
            <p:spPr>
              <a:xfrm>
                <a:off x="1371600" y="3443948"/>
                <a:ext cx="52143" cy="45719"/>
              </a:xfrm>
              <a:custGeom>
                <a:avLst/>
                <a:gdLst>
                  <a:gd name="connsiteX0" fmla="*/ 0 w 123825"/>
                  <a:gd name="connsiteY0" fmla="*/ 85766 h 95291"/>
                  <a:gd name="connsiteX1" fmla="*/ 63500 w 123825"/>
                  <a:gd name="connsiteY1" fmla="*/ 41 h 95291"/>
                  <a:gd name="connsiteX2" fmla="*/ 123825 w 123825"/>
                  <a:gd name="connsiteY2" fmla="*/ 95291 h 95291"/>
                </a:gdLst>
                <a:ahLst/>
                <a:cxnLst>
                  <a:cxn ang="0">
                    <a:pos x="connsiteX0" y="connsiteY0"/>
                  </a:cxn>
                  <a:cxn ang="0">
                    <a:pos x="connsiteX1" y="connsiteY1"/>
                  </a:cxn>
                  <a:cxn ang="0">
                    <a:pos x="connsiteX2" y="connsiteY2"/>
                  </a:cxn>
                </a:cxnLst>
                <a:rect l="l" t="t" r="r" b="b"/>
                <a:pathLst>
                  <a:path w="123825" h="95291">
                    <a:moveTo>
                      <a:pt x="0" y="85766"/>
                    </a:moveTo>
                    <a:cubicBezTo>
                      <a:pt x="21431" y="42110"/>
                      <a:pt x="42863" y="-1546"/>
                      <a:pt x="63500" y="41"/>
                    </a:cubicBezTo>
                    <a:cubicBezTo>
                      <a:pt x="84137" y="1628"/>
                      <a:pt x="103981" y="48459"/>
                      <a:pt x="123825" y="95291"/>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204" name="Picture 3203" descr="A picture containing text, automaton&#10;&#10;Description automatically generated">
            <a:extLst>
              <a:ext uri="{FF2B5EF4-FFF2-40B4-BE49-F238E27FC236}">
                <a16:creationId xmlns:a16="http://schemas.microsoft.com/office/drawing/2014/main" id="{99B0C956-27C0-21CB-C404-3E0E6F64D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20" y="4973681"/>
            <a:ext cx="1304535" cy="1344237"/>
          </a:xfrm>
          <a:prstGeom prst="rect">
            <a:avLst/>
          </a:prstGeom>
        </p:spPr>
      </p:pic>
    </p:spTree>
    <p:extLst>
      <p:ext uri="{BB962C8B-B14F-4D97-AF65-F5344CB8AC3E}">
        <p14:creationId xmlns:p14="http://schemas.microsoft.com/office/powerpoint/2010/main" val="2259823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9673-39AC-FD4C-81EB-253A11ED6C68}"/>
            </a:ext>
          </a:extLst>
        </p:cNvPr>
        <p:cNvGrpSpPr/>
        <p:nvPr/>
      </p:nvGrpSpPr>
      <p:grpSpPr>
        <a:xfrm>
          <a:off x="0" y="0"/>
          <a:ext cx="0" cy="0"/>
          <a:chOff x="0" y="0"/>
          <a:chExt cx="0" cy="0"/>
        </a:xfrm>
      </p:grpSpPr>
      <p:grpSp>
        <p:nvGrpSpPr>
          <p:cNvPr id="3077" name="Group 1">
            <a:extLst>
              <a:ext uri="{FF2B5EF4-FFF2-40B4-BE49-F238E27FC236}">
                <a16:creationId xmlns:a16="http://schemas.microsoft.com/office/drawing/2014/main" id="{75B0A2E9-7A81-9264-331D-478C55D08020}"/>
              </a:ext>
            </a:extLst>
          </p:cNvPr>
          <p:cNvGrpSpPr>
            <a:grpSpLocks/>
          </p:cNvGrpSpPr>
          <p:nvPr/>
        </p:nvGrpSpPr>
        <p:grpSpPr bwMode="auto">
          <a:xfrm>
            <a:off x="5862638" y="0"/>
            <a:ext cx="3276600" cy="2287588"/>
            <a:chOff x="5410200" y="0"/>
            <a:chExt cx="3733800" cy="2287191"/>
          </a:xfrm>
        </p:grpSpPr>
        <p:sp>
          <p:nvSpPr>
            <p:cNvPr id="3079" name="Line 57">
              <a:extLst>
                <a:ext uri="{FF2B5EF4-FFF2-40B4-BE49-F238E27FC236}">
                  <a16:creationId xmlns:a16="http://schemas.microsoft.com/office/drawing/2014/main" id="{BBF73C73-3450-FC4C-E132-A2E9F3F3F25A}"/>
                </a:ext>
              </a:extLst>
            </p:cNvPr>
            <p:cNvSpPr>
              <a:spLocks noChangeShapeType="1"/>
            </p:cNvSpPr>
            <p:nvPr/>
          </p:nvSpPr>
          <p:spPr bwMode="auto">
            <a:xfrm rot="-5400000" flipH="1" flipV="1">
              <a:off x="8953500" y="1868091"/>
              <a:ext cx="0" cy="381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58">
              <a:extLst>
                <a:ext uri="{FF2B5EF4-FFF2-40B4-BE49-F238E27FC236}">
                  <a16:creationId xmlns:a16="http://schemas.microsoft.com/office/drawing/2014/main" id="{7D75F31B-8DD6-FA86-F59A-099F1ADA3F2B}"/>
                </a:ext>
              </a:extLst>
            </p:cNvPr>
            <p:cNvSpPr>
              <a:spLocks noChangeShapeType="1"/>
            </p:cNvSpPr>
            <p:nvPr/>
          </p:nvSpPr>
          <p:spPr bwMode="auto">
            <a:xfrm flipH="1">
              <a:off x="6400800" y="1191"/>
              <a:ext cx="0" cy="5143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60">
              <a:extLst>
                <a:ext uri="{FF2B5EF4-FFF2-40B4-BE49-F238E27FC236}">
                  <a16:creationId xmlns:a16="http://schemas.microsoft.com/office/drawing/2014/main" id="{D9977985-6A21-DB35-8D75-2EE4B387E3EE}"/>
                </a:ext>
              </a:extLst>
            </p:cNvPr>
            <p:cNvSpPr>
              <a:spLocks noChangeShapeType="1"/>
            </p:cNvSpPr>
            <p:nvPr/>
          </p:nvSpPr>
          <p:spPr bwMode="auto">
            <a:xfrm flipH="1">
              <a:off x="8839200" y="1191"/>
              <a:ext cx="0" cy="2286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61">
              <a:extLst>
                <a:ext uri="{FF2B5EF4-FFF2-40B4-BE49-F238E27FC236}">
                  <a16:creationId xmlns:a16="http://schemas.microsoft.com/office/drawing/2014/main" id="{333687DA-5CEE-B179-CB78-2FFA491C44F9}"/>
                </a:ext>
              </a:extLst>
            </p:cNvPr>
            <p:cNvSpPr>
              <a:spLocks noChangeShapeType="1"/>
            </p:cNvSpPr>
            <p:nvPr/>
          </p:nvSpPr>
          <p:spPr bwMode="auto">
            <a:xfrm flipH="1">
              <a:off x="8534400" y="1191"/>
              <a:ext cx="0" cy="1713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2">
              <a:extLst>
                <a:ext uri="{FF2B5EF4-FFF2-40B4-BE49-F238E27FC236}">
                  <a16:creationId xmlns:a16="http://schemas.microsoft.com/office/drawing/2014/main" id="{0FE714B9-290E-6538-04AC-9B7E6980AC3E}"/>
                </a:ext>
              </a:extLst>
            </p:cNvPr>
            <p:cNvSpPr>
              <a:spLocks noChangeShapeType="1"/>
            </p:cNvSpPr>
            <p:nvPr/>
          </p:nvSpPr>
          <p:spPr bwMode="auto">
            <a:xfrm flipH="1">
              <a:off x="8229600" y="1191"/>
              <a:ext cx="0" cy="12561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63">
              <a:extLst>
                <a:ext uri="{FF2B5EF4-FFF2-40B4-BE49-F238E27FC236}">
                  <a16:creationId xmlns:a16="http://schemas.microsoft.com/office/drawing/2014/main" id="{02786F30-EFC8-85D5-BA2D-D41E4C73F8CD}"/>
                </a:ext>
              </a:extLst>
            </p:cNvPr>
            <p:cNvSpPr>
              <a:spLocks noChangeShapeType="1"/>
            </p:cNvSpPr>
            <p:nvPr/>
          </p:nvSpPr>
          <p:spPr bwMode="auto">
            <a:xfrm flipH="1">
              <a:off x="7924800" y="1191"/>
              <a:ext cx="0" cy="10846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64">
              <a:extLst>
                <a:ext uri="{FF2B5EF4-FFF2-40B4-BE49-F238E27FC236}">
                  <a16:creationId xmlns:a16="http://schemas.microsoft.com/office/drawing/2014/main" id="{4C264B23-18EA-E366-DC67-18F70FB126BE}"/>
                </a:ext>
              </a:extLst>
            </p:cNvPr>
            <p:cNvSpPr>
              <a:spLocks noChangeShapeType="1"/>
            </p:cNvSpPr>
            <p:nvPr/>
          </p:nvSpPr>
          <p:spPr bwMode="auto">
            <a:xfrm flipH="1">
              <a:off x="7620000" y="1191"/>
              <a:ext cx="0" cy="9703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65">
              <a:extLst>
                <a:ext uri="{FF2B5EF4-FFF2-40B4-BE49-F238E27FC236}">
                  <a16:creationId xmlns:a16="http://schemas.microsoft.com/office/drawing/2014/main" id="{8896BEAB-E0B2-3397-73F2-3EDDAA4F01A2}"/>
                </a:ext>
              </a:extLst>
            </p:cNvPr>
            <p:cNvSpPr>
              <a:spLocks noChangeShapeType="1"/>
            </p:cNvSpPr>
            <p:nvPr/>
          </p:nvSpPr>
          <p:spPr bwMode="auto">
            <a:xfrm flipH="1">
              <a:off x="7315200" y="1191"/>
              <a:ext cx="0" cy="9132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66">
              <a:extLst>
                <a:ext uri="{FF2B5EF4-FFF2-40B4-BE49-F238E27FC236}">
                  <a16:creationId xmlns:a16="http://schemas.microsoft.com/office/drawing/2014/main" id="{0D9BE4A2-C9EF-CB73-C44C-EBC396038678}"/>
                </a:ext>
              </a:extLst>
            </p:cNvPr>
            <p:cNvSpPr>
              <a:spLocks noChangeShapeType="1"/>
            </p:cNvSpPr>
            <p:nvPr/>
          </p:nvSpPr>
          <p:spPr bwMode="auto">
            <a:xfrm flipH="1">
              <a:off x="7010400" y="1191"/>
              <a:ext cx="0" cy="7989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67">
              <a:extLst>
                <a:ext uri="{FF2B5EF4-FFF2-40B4-BE49-F238E27FC236}">
                  <a16:creationId xmlns:a16="http://schemas.microsoft.com/office/drawing/2014/main" id="{AD5E4D31-3987-8F56-42ED-4DFBCDBD76BE}"/>
                </a:ext>
              </a:extLst>
            </p:cNvPr>
            <p:cNvSpPr>
              <a:spLocks noChangeShapeType="1"/>
            </p:cNvSpPr>
            <p:nvPr/>
          </p:nvSpPr>
          <p:spPr bwMode="auto">
            <a:xfrm flipH="1">
              <a:off x="6705600" y="1191"/>
              <a:ext cx="0" cy="57030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69">
              <a:extLst>
                <a:ext uri="{FF2B5EF4-FFF2-40B4-BE49-F238E27FC236}">
                  <a16:creationId xmlns:a16="http://schemas.microsoft.com/office/drawing/2014/main" id="{7A96F32E-4F40-FE52-5674-EBFA68336833}"/>
                </a:ext>
              </a:extLst>
            </p:cNvPr>
            <p:cNvSpPr>
              <a:spLocks noChangeShapeType="1"/>
            </p:cNvSpPr>
            <p:nvPr/>
          </p:nvSpPr>
          <p:spPr bwMode="auto">
            <a:xfrm rot="-5400000" flipH="1" flipV="1">
              <a:off x="7277100" y="-1637109"/>
              <a:ext cx="0" cy="37338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70">
              <a:extLst>
                <a:ext uri="{FF2B5EF4-FFF2-40B4-BE49-F238E27FC236}">
                  <a16:creationId xmlns:a16="http://schemas.microsoft.com/office/drawing/2014/main" id="{E490BBA1-0F08-F676-88F6-49A3F84DC8D9}"/>
                </a:ext>
              </a:extLst>
            </p:cNvPr>
            <p:cNvSpPr>
              <a:spLocks noChangeShapeType="1"/>
            </p:cNvSpPr>
            <p:nvPr/>
          </p:nvSpPr>
          <p:spPr bwMode="auto">
            <a:xfrm rot="-5400000" flipH="1" flipV="1">
              <a:off x="7620000" y="-1066800"/>
              <a:ext cx="0" cy="30480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71">
              <a:extLst>
                <a:ext uri="{FF2B5EF4-FFF2-40B4-BE49-F238E27FC236}">
                  <a16:creationId xmlns:a16="http://schemas.microsoft.com/office/drawing/2014/main" id="{F0FE8C34-D1DC-D896-91C7-AEAD24C42456}"/>
                </a:ext>
              </a:extLst>
            </p:cNvPr>
            <p:cNvSpPr>
              <a:spLocks noChangeShapeType="1"/>
            </p:cNvSpPr>
            <p:nvPr/>
          </p:nvSpPr>
          <p:spPr bwMode="auto">
            <a:xfrm rot="-5400000" flipH="1" flipV="1">
              <a:off x="8000207" y="-456407"/>
              <a:ext cx="0" cy="22844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72">
              <a:extLst>
                <a:ext uri="{FF2B5EF4-FFF2-40B4-BE49-F238E27FC236}">
                  <a16:creationId xmlns:a16="http://schemas.microsoft.com/office/drawing/2014/main" id="{9E371469-5411-186B-988B-853030B96997}"/>
                </a:ext>
              </a:extLst>
            </p:cNvPr>
            <p:cNvSpPr>
              <a:spLocks noChangeShapeType="1"/>
            </p:cNvSpPr>
            <p:nvPr/>
          </p:nvSpPr>
          <p:spPr bwMode="auto">
            <a:xfrm rot="-5400000" flipH="1" flipV="1">
              <a:off x="8305007" y="76994"/>
              <a:ext cx="0" cy="16748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73">
              <a:extLst>
                <a:ext uri="{FF2B5EF4-FFF2-40B4-BE49-F238E27FC236}">
                  <a16:creationId xmlns:a16="http://schemas.microsoft.com/office/drawing/2014/main" id="{2FED59D5-F5FF-2B36-D6BA-1B82D68ECBDC}"/>
                </a:ext>
              </a:extLst>
            </p:cNvPr>
            <p:cNvSpPr>
              <a:spLocks noChangeShapeType="1"/>
            </p:cNvSpPr>
            <p:nvPr/>
          </p:nvSpPr>
          <p:spPr bwMode="auto">
            <a:xfrm rot="-5400000" flipH="1" flipV="1">
              <a:off x="8609807" y="610394"/>
              <a:ext cx="0" cy="1065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74">
              <a:extLst>
                <a:ext uri="{FF2B5EF4-FFF2-40B4-BE49-F238E27FC236}">
                  <a16:creationId xmlns:a16="http://schemas.microsoft.com/office/drawing/2014/main" id="{85594FF6-C964-81DC-CCEE-A9FC26F4B720}"/>
                </a:ext>
              </a:extLst>
            </p:cNvPr>
            <p:cNvSpPr>
              <a:spLocks noChangeShapeType="1"/>
            </p:cNvSpPr>
            <p:nvPr/>
          </p:nvSpPr>
          <p:spPr bwMode="auto">
            <a:xfrm rot="-5400000" flipH="1" flipV="1">
              <a:off x="8724107" y="953294"/>
              <a:ext cx="0" cy="836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75">
              <a:extLst>
                <a:ext uri="{FF2B5EF4-FFF2-40B4-BE49-F238E27FC236}">
                  <a16:creationId xmlns:a16="http://schemas.microsoft.com/office/drawing/2014/main" id="{9F01E22B-F636-7F64-7DB2-9768505C6438}"/>
                </a:ext>
              </a:extLst>
            </p:cNvPr>
            <p:cNvSpPr>
              <a:spLocks noChangeShapeType="1"/>
            </p:cNvSpPr>
            <p:nvPr/>
          </p:nvSpPr>
          <p:spPr bwMode="auto">
            <a:xfrm rot="-5400000" flipH="1" flipV="1">
              <a:off x="8800307" y="1258094"/>
              <a:ext cx="0" cy="6842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76">
              <a:extLst>
                <a:ext uri="{FF2B5EF4-FFF2-40B4-BE49-F238E27FC236}">
                  <a16:creationId xmlns:a16="http://schemas.microsoft.com/office/drawing/2014/main" id="{22334934-5373-B79B-F6E4-38FC75B0DC0A}"/>
                </a:ext>
              </a:extLst>
            </p:cNvPr>
            <p:cNvSpPr>
              <a:spLocks noChangeShapeType="1"/>
            </p:cNvSpPr>
            <p:nvPr/>
          </p:nvSpPr>
          <p:spPr bwMode="auto">
            <a:xfrm rot="-5400000" flipH="1" flipV="1">
              <a:off x="8914607" y="1600994"/>
              <a:ext cx="0" cy="45561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77">
              <a:extLst>
                <a:ext uri="{FF2B5EF4-FFF2-40B4-BE49-F238E27FC236}">
                  <a16:creationId xmlns:a16="http://schemas.microsoft.com/office/drawing/2014/main" id="{3FE6C311-FF7F-63AA-B28C-8236638FE4C7}"/>
                </a:ext>
              </a:extLst>
            </p:cNvPr>
            <p:cNvSpPr>
              <a:spLocks noChangeShapeType="1"/>
            </p:cNvSpPr>
            <p:nvPr/>
          </p:nvSpPr>
          <p:spPr bwMode="auto">
            <a:xfrm flipH="1">
              <a:off x="6096000" y="1191"/>
              <a:ext cx="0" cy="398859"/>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80">
              <a:extLst>
                <a:ext uri="{FF2B5EF4-FFF2-40B4-BE49-F238E27FC236}">
                  <a16:creationId xmlns:a16="http://schemas.microsoft.com/office/drawing/2014/main" id="{DCE54A7A-0F54-0988-79F8-638C3935ECED}"/>
                </a:ext>
              </a:extLst>
            </p:cNvPr>
            <p:cNvSpPr>
              <a:spLocks noChangeShapeType="1"/>
            </p:cNvSpPr>
            <p:nvPr/>
          </p:nvSpPr>
          <p:spPr bwMode="auto">
            <a:xfrm flipH="1">
              <a:off x="5791200" y="0"/>
              <a:ext cx="0" cy="3429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81">
              <a:extLst>
                <a:ext uri="{FF2B5EF4-FFF2-40B4-BE49-F238E27FC236}">
                  <a16:creationId xmlns:a16="http://schemas.microsoft.com/office/drawing/2014/main" id="{83493AC1-D18B-7FE4-12D7-458644242553}"/>
                </a:ext>
              </a:extLst>
            </p:cNvPr>
            <p:cNvSpPr>
              <a:spLocks noChangeShapeType="1"/>
            </p:cNvSpPr>
            <p:nvPr/>
          </p:nvSpPr>
          <p:spPr bwMode="auto">
            <a:xfrm flipH="1">
              <a:off x="5486400" y="0"/>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82">
              <a:extLst>
                <a:ext uri="{FF2B5EF4-FFF2-40B4-BE49-F238E27FC236}">
                  <a16:creationId xmlns:a16="http://schemas.microsoft.com/office/drawing/2014/main" id="{5A3E57A1-EF1E-0BDC-4189-CA0455BAC6F2}"/>
                </a:ext>
              </a:extLst>
            </p:cNvPr>
            <p:cNvSpPr>
              <a:spLocks noChangeShapeType="1"/>
            </p:cNvSpPr>
            <p:nvPr/>
          </p:nvSpPr>
          <p:spPr bwMode="auto">
            <a:xfrm rot="-5400000" flipH="1" flipV="1">
              <a:off x="9067800" y="2209800"/>
              <a:ext cx="0" cy="15240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6">
            <a:extLst>
              <a:ext uri="{FF2B5EF4-FFF2-40B4-BE49-F238E27FC236}">
                <a16:creationId xmlns:a16="http://schemas.microsoft.com/office/drawing/2014/main" id="{36025088-EF6C-A09F-C28D-05D9F378C912}"/>
              </a:ext>
            </a:extLst>
          </p:cNvPr>
          <p:cNvSpPr txBox="1">
            <a:spLocks noChangeArrowheads="1"/>
          </p:cNvSpPr>
          <p:nvPr/>
        </p:nvSpPr>
        <p:spPr bwMode="auto">
          <a:xfrm>
            <a:off x="3240088" y="6519863"/>
            <a:ext cx="2663825" cy="33813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600" dirty="0">
                <a:solidFill>
                  <a:schemeClr val="bg1">
                    <a:lumMod val="65000"/>
                  </a:schemeClr>
                </a:solidFill>
                <a:latin typeface="Comic Sans MS" panose="030F0702030302020204" pitchFamily="66" charset="0"/>
              </a:rPr>
              <a:t>www.build-it-yourself.com</a:t>
            </a:r>
          </a:p>
        </p:txBody>
      </p:sp>
      <p:sp>
        <p:nvSpPr>
          <p:cNvPr id="2" name="TextBox 1">
            <a:extLst>
              <a:ext uri="{FF2B5EF4-FFF2-40B4-BE49-F238E27FC236}">
                <a16:creationId xmlns:a16="http://schemas.microsoft.com/office/drawing/2014/main" id="{E8ED04E8-8EDA-EE2A-9E75-DD040977C9F6}"/>
              </a:ext>
            </a:extLst>
          </p:cNvPr>
          <p:cNvSpPr txBox="1"/>
          <p:nvPr/>
        </p:nvSpPr>
        <p:spPr>
          <a:xfrm>
            <a:off x="914400" y="381000"/>
            <a:ext cx="7848600" cy="5262979"/>
          </a:xfrm>
          <a:prstGeom prst="rect">
            <a:avLst/>
          </a:prstGeom>
          <a:noFill/>
        </p:spPr>
        <p:txBody>
          <a:bodyPr wrap="square" rtlCol="0">
            <a:spAutoFit/>
          </a:bodyPr>
          <a:lstStyle/>
          <a:p>
            <a:r>
              <a:rPr lang="en-US" sz="3200" b="1" dirty="0"/>
              <a:t>BIY Differentiators / Assets</a:t>
            </a:r>
          </a:p>
          <a:p>
            <a:r>
              <a:rPr lang="en-US" sz="1600" dirty="0"/>
              <a:t> </a:t>
            </a:r>
          </a:p>
          <a:p>
            <a:r>
              <a:rPr lang="en-US" sz="3200" dirty="0">
                <a:highlight>
                  <a:srgbClr val="FFFF00"/>
                </a:highlight>
              </a:rPr>
              <a:t>It should take a large corporate partner       &gt;12 months to re-build BIY assets.</a:t>
            </a:r>
          </a:p>
          <a:p>
            <a:endParaRPr lang="en-US" sz="3200" dirty="0">
              <a:highlight>
                <a:srgbClr val="FFFF00"/>
              </a:highlight>
            </a:endParaRPr>
          </a:p>
          <a:p>
            <a:r>
              <a:rPr lang="en-US" sz="3200" dirty="0"/>
              <a:t>Make vs. Partner Decision</a:t>
            </a:r>
          </a:p>
          <a:p>
            <a:r>
              <a:rPr lang="en-US" sz="3200" dirty="0"/>
              <a:t>+ Cost of </a:t>
            </a:r>
            <a:r>
              <a:rPr lang="en-US" sz="3200"/>
              <a:t>3 people </a:t>
            </a:r>
            <a:r>
              <a:rPr lang="en-US" sz="3200" dirty="0"/>
              <a:t>years </a:t>
            </a:r>
          </a:p>
          <a:p>
            <a:r>
              <a:rPr lang="en-US" sz="3200" dirty="0"/>
              <a:t>+ Time to market </a:t>
            </a:r>
          </a:p>
          <a:p>
            <a:r>
              <a:rPr lang="en-US" sz="3200" dirty="0"/>
              <a:t>+ Uncertainty</a:t>
            </a:r>
          </a:p>
          <a:p>
            <a:pPr marL="342900" indent="-342900">
              <a:buFont typeface="+mj-lt"/>
              <a:buAutoNum type="arabicPeriod"/>
            </a:pPr>
            <a:endParaRPr lang="en-US" sz="3200" dirty="0">
              <a:highlight>
                <a:srgbClr val="FFFF00"/>
              </a:highlight>
            </a:endParaRPr>
          </a:p>
          <a:p>
            <a:endParaRPr lang="en-US" sz="3200" dirty="0"/>
          </a:p>
        </p:txBody>
      </p:sp>
      <p:pic>
        <p:nvPicPr>
          <p:cNvPr id="3204" name="Picture 3203" descr="A picture containing text, automaton&#10;&#10;Description automatically generated">
            <a:extLst>
              <a:ext uri="{FF2B5EF4-FFF2-40B4-BE49-F238E27FC236}">
                <a16:creationId xmlns:a16="http://schemas.microsoft.com/office/drawing/2014/main" id="{27F8F22D-9E21-F725-0E53-4907263E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20" y="4973681"/>
            <a:ext cx="1304535" cy="1344237"/>
          </a:xfrm>
          <a:prstGeom prst="rect">
            <a:avLst/>
          </a:prstGeom>
        </p:spPr>
      </p:pic>
      <p:grpSp>
        <p:nvGrpSpPr>
          <p:cNvPr id="32" name="Group 31">
            <a:extLst>
              <a:ext uri="{FF2B5EF4-FFF2-40B4-BE49-F238E27FC236}">
                <a16:creationId xmlns:a16="http://schemas.microsoft.com/office/drawing/2014/main" id="{73E48B13-9077-1AF0-BD78-C6A5E1D2C8BB}"/>
              </a:ext>
            </a:extLst>
          </p:cNvPr>
          <p:cNvGrpSpPr/>
          <p:nvPr/>
        </p:nvGrpSpPr>
        <p:grpSpPr>
          <a:xfrm>
            <a:off x="2133600" y="4754294"/>
            <a:ext cx="5279781" cy="1574529"/>
            <a:chOff x="1101989" y="4225399"/>
            <a:chExt cx="7469528" cy="2215200"/>
          </a:xfrm>
        </p:grpSpPr>
        <p:grpSp>
          <p:nvGrpSpPr>
            <p:cNvPr id="33" name="Group 32">
              <a:extLst>
                <a:ext uri="{FF2B5EF4-FFF2-40B4-BE49-F238E27FC236}">
                  <a16:creationId xmlns:a16="http://schemas.microsoft.com/office/drawing/2014/main" id="{8C3EFD0E-7BE4-A627-49F4-CB789F0E8518}"/>
                </a:ext>
              </a:extLst>
            </p:cNvPr>
            <p:cNvGrpSpPr/>
            <p:nvPr/>
          </p:nvGrpSpPr>
          <p:grpSpPr>
            <a:xfrm>
              <a:off x="2558787" y="4751611"/>
              <a:ext cx="1362602" cy="1688988"/>
              <a:chOff x="2371198" y="3327632"/>
              <a:chExt cx="1362602" cy="1688988"/>
            </a:xfrm>
          </p:grpSpPr>
          <p:sp>
            <p:nvSpPr>
              <p:cNvPr id="3277" name="Freeform: Shape 3276">
                <a:extLst>
                  <a:ext uri="{FF2B5EF4-FFF2-40B4-BE49-F238E27FC236}">
                    <a16:creationId xmlns:a16="http://schemas.microsoft.com/office/drawing/2014/main" id="{93EA1EED-2F43-0924-89DF-9C21E8BB4C3D}"/>
                  </a:ext>
                </a:extLst>
              </p:cNvPr>
              <p:cNvSpPr/>
              <p:nvPr/>
            </p:nvSpPr>
            <p:spPr>
              <a:xfrm>
                <a:off x="3057389" y="3785914"/>
                <a:ext cx="67297" cy="173029"/>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 name="Freeform: Shape 3277">
                <a:extLst>
                  <a:ext uri="{FF2B5EF4-FFF2-40B4-BE49-F238E27FC236}">
                    <a16:creationId xmlns:a16="http://schemas.microsoft.com/office/drawing/2014/main" id="{79688A7B-6CBC-4A20-F51D-90E723914CA1}"/>
                  </a:ext>
                </a:extLst>
              </p:cNvPr>
              <p:cNvSpPr/>
              <p:nvPr/>
            </p:nvSpPr>
            <p:spPr>
              <a:xfrm>
                <a:off x="2506332" y="3636938"/>
                <a:ext cx="1148507" cy="351152"/>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 name="connsiteX0" fmla="*/ 0 w 1489831"/>
                  <a:gd name="connsiteY0" fmla="*/ 0 h 671950"/>
                  <a:gd name="connsiteX1" fmla="*/ 93307 w 1489831"/>
                  <a:gd name="connsiteY1" fmla="*/ 251926 h 671950"/>
                  <a:gd name="connsiteX2" fmla="*/ 205274 w 1489831"/>
                  <a:gd name="connsiteY2" fmla="*/ 466530 h 671950"/>
                  <a:gd name="connsiteX3" fmla="*/ 587829 w 1489831"/>
                  <a:gd name="connsiteY3" fmla="*/ 662473 h 671950"/>
                  <a:gd name="connsiteX4" fmla="*/ 1017037 w 1489831"/>
                  <a:gd name="connsiteY4" fmla="*/ 625151 h 671950"/>
                  <a:gd name="connsiteX5" fmla="*/ 1166327 w 1489831"/>
                  <a:gd name="connsiteY5" fmla="*/ 485191 h 671950"/>
                  <a:gd name="connsiteX6" fmla="*/ 1446245 w 1489831"/>
                  <a:gd name="connsiteY6" fmla="*/ 345232 h 671950"/>
                  <a:gd name="connsiteX7" fmla="*/ 1489691 w 1489831"/>
                  <a:gd name="connsiteY7" fmla="*/ 121590 h 671950"/>
                  <a:gd name="connsiteX8" fmla="*/ 1464907 w 1489831"/>
                  <a:gd name="connsiteY8" fmla="*/ 345232 h 671950"/>
                  <a:gd name="connsiteX0" fmla="*/ 0 w 1489764"/>
                  <a:gd name="connsiteY0" fmla="*/ 0 h 671950"/>
                  <a:gd name="connsiteX1" fmla="*/ 93307 w 1489764"/>
                  <a:gd name="connsiteY1" fmla="*/ 251926 h 671950"/>
                  <a:gd name="connsiteX2" fmla="*/ 205274 w 1489764"/>
                  <a:gd name="connsiteY2" fmla="*/ 466530 h 671950"/>
                  <a:gd name="connsiteX3" fmla="*/ 587829 w 1489764"/>
                  <a:gd name="connsiteY3" fmla="*/ 662473 h 671950"/>
                  <a:gd name="connsiteX4" fmla="*/ 1017037 w 1489764"/>
                  <a:gd name="connsiteY4" fmla="*/ 625151 h 671950"/>
                  <a:gd name="connsiteX5" fmla="*/ 1166327 w 1489764"/>
                  <a:gd name="connsiteY5" fmla="*/ 485191 h 671950"/>
                  <a:gd name="connsiteX6" fmla="*/ 1446245 w 1489764"/>
                  <a:gd name="connsiteY6" fmla="*/ 345232 h 671950"/>
                  <a:gd name="connsiteX7" fmla="*/ 1489691 w 1489764"/>
                  <a:gd name="connsiteY7" fmla="*/ 121590 h 671950"/>
                  <a:gd name="connsiteX8" fmla="*/ 1417282 w 1489764"/>
                  <a:gd name="connsiteY8" fmla="*/ 388095 h 671950"/>
                  <a:gd name="connsiteX0" fmla="*/ 0 w 1489764"/>
                  <a:gd name="connsiteY0" fmla="*/ 0 h 670732"/>
                  <a:gd name="connsiteX1" fmla="*/ 93307 w 1489764"/>
                  <a:gd name="connsiteY1" fmla="*/ 251926 h 670732"/>
                  <a:gd name="connsiteX2" fmla="*/ 205274 w 1489764"/>
                  <a:gd name="connsiteY2" fmla="*/ 466530 h 670732"/>
                  <a:gd name="connsiteX3" fmla="*/ 587829 w 1489764"/>
                  <a:gd name="connsiteY3" fmla="*/ 662473 h 670732"/>
                  <a:gd name="connsiteX4" fmla="*/ 1017037 w 1489764"/>
                  <a:gd name="connsiteY4" fmla="*/ 625151 h 670732"/>
                  <a:gd name="connsiteX5" fmla="*/ 1242527 w 1489764"/>
                  <a:gd name="connsiteY5" fmla="*/ 542341 h 670732"/>
                  <a:gd name="connsiteX6" fmla="*/ 1446245 w 1489764"/>
                  <a:gd name="connsiteY6" fmla="*/ 345232 h 670732"/>
                  <a:gd name="connsiteX7" fmla="*/ 1489691 w 1489764"/>
                  <a:gd name="connsiteY7" fmla="*/ 121590 h 670732"/>
                  <a:gd name="connsiteX8" fmla="*/ 1417282 w 1489764"/>
                  <a:gd name="connsiteY8" fmla="*/ 388095 h 670732"/>
                  <a:gd name="connsiteX0" fmla="*/ 0 w 1489738"/>
                  <a:gd name="connsiteY0" fmla="*/ 0 h 670732"/>
                  <a:gd name="connsiteX1" fmla="*/ 93307 w 1489738"/>
                  <a:gd name="connsiteY1" fmla="*/ 251926 h 670732"/>
                  <a:gd name="connsiteX2" fmla="*/ 205274 w 1489738"/>
                  <a:gd name="connsiteY2" fmla="*/ 466530 h 670732"/>
                  <a:gd name="connsiteX3" fmla="*/ 587829 w 1489738"/>
                  <a:gd name="connsiteY3" fmla="*/ 662473 h 670732"/>
                  <a:gd name="connsiteX4" fmla="*/ 1017037 w 1489738"/>
                  <a:gd name="connsiteY4" fmla="*/ 625151 h 670732"/>
                  <a:gd name="connsiteX5" fmla="*/ 1242527 w 1489738"/>
                  <a:gd name="connsiteY5" fmla="*/ 542341 h 670732"/>
                  <a:gd name="connsiteX6" fmla="*/ 1446245 w 1489738"/>
                  <a:gd name="connsiteY6" fmla="*/ 345232 h 670732"/>
                  <a:gd name="connsiteX7" fmla="*/ 1489691 w 1489738"/>
                  <a:gd name="connsiteY7" fmla="*/ 121590 h 670732"/>
                  <a:gd name="connsiteX8" fmla="*/ 1364894 w 1489738"/>
                  <a:gd name="connsiteY8" fmla="*/ 335707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46245 w 1489691"/>
                  <a:gd name="connsiteY6" fmla="*/ 345232 h 670732"/>
                  <a:gd name="connsiteX7" fmla="*/ 1489691 w 1489691"/>
                  <a:gd name="connsiteY7" fmla="*/ 121590 h 670732"/>
                  <a:gd name="connsiteX0" fmla="*/ 0 w 1489691"/>
                  <a:gd name="connsiteY0" fmla="*/ 0 h 670732"/>
                  <a:gd name="connsiteX1" fmla="*/ 93307 w 1489691"/>
                  <a:gd name="connsiteY1" fmla="*/ 251926 h 670732"/>
                  <a:gd name="connsiteX2" fmla="*/ 205274 w 1489691"/>
                  <a:gd name="connsiteY2" fmla="*/ 466530 h 670732"/>
                  <a:gd name="connsiteX3" fmla="*/ 587829 w 1489691"/>
                  <a:gd name="connsiteY3" fmla="*/ 662473 h 670732"/>
                  <a:gd name="connsiteX4" fmla="*/ 1017037 w 1489691"/>
                  <a:gd name="connsiteY4" fmla="*/ 625151 h 670732"/>
                  <a:gd name="connsiteX5" fmla="*/ 1242527 w 1489691"/>
                  <a:gd name="connsiteY5" fmla="*/ 542341 h 670732"/>
                  <a:gd name="connsiteX6" fmla="*/ 1412907 w 1489691"/>
                  <a:gd name="connsiteY6" fmla="*/ 464294 h 670732"/>
                  <a:gd name="connsiteX7" fmla="*/ 1489691 w 1489691"/>
                  <a:gd name="connsiteY7" fmla="*/ 121590 h 670732"/>
                  <a:gd name="connsiteX0" fmla="*/ 0 w 1751629"/>
                  <a:gd name="connsiteY0" fmla="*/ 516585 h 549142"/>
                  <a:gd name="connsiteX1" fmla="*/ 355245 w 1751629"/>
                  <a:gd name="connsiteY1" fmla="*/ 130336 h 549142"/>
                  <a:gd name="connsiteX2" fmla="*/ 467212 w 1751629"/>
                  <a:gd name="connsiteY2" fmla="*/ 344940 h 549142"/>
                  <a:gd name="connsiteX3" fmla="*/ 849767 w 1751629"/>
                  <a:gd name="connsiteY3" fmla="*/ 540883 h 549142"/>
                  <a:gd name="connsiteX4" fmla="*/ 1278975 w 1751629"/>
                  <a:gd name="connsiteY4" fmla="*/ 503561 h 549142"/>
                  <a:gd name="connsiteX5" fmla="*/ 1504465 w 1751629"/>
                  <a:gd name="connsiteY5" fmla="*/ 420751 h 549142"/>
                  <a:gd name="connsiteX6" fmla="*/ 1674845 w 1751629"/>
                  <a:gd name="connsiteY6" fmla="*/ 342704 h 549142"/>
                  <a:gd name="connsiteX7" fmla="*/ 1751629 w 1751629"/>
                  <a:gd name="connsiteY7" fmla="*/ 0 h 54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629" h="549142">
                    <a:moveTo>
                      <a:pt x="0" y="516585"/>
                    </a:moveTo>
                    <a:cubicBezTo>
                      <a:pt x="29547" y="603670"/>
                      <a:pt x="277376" y="158944"/>
                      <a:pt x="355245" y="130336"/>
                    </a:cubicBezTo>
                    <a:cubicBezTo>
                      <a:pt x="433114" y="101729"/>
                      <a:pt x="384792" y="276515"/>
                      <a:pt x="467212" y="344940"/>
                    </a:cubicBezTo>
                    <a:cubicBezTo>
                      <a:pt x="549632" y="413365"/>
                      <a:pt x="714473" y="514446"/>
                      <a:pt x="849767" y="540883"/>
                    </a:cubicBezTo>
                    <a:cubicBezTo>
                      <a:pt x="985061" y="567320"/>
                      <a:pt x="1169859" y="523583"/>
                      <a:pt x="1278975" y="503561"/>
                    </a:cubicBezTo>
                    <a:cubicBezTo>
                      <a:pt x="1388091" y="483539"/>
                      <a:pt x="1438487" y="447560"/>
                      <a:pt x="1504465" y="420751"/>
                    </a:cubicBezTo>
                    <a:cubicBezTo>
                      <a:pt x="1570443" y="393942"/>
                      <a:pt x="1633651" y="412829"/>
                      <a:pt x="1674845" y="342704"/>
                    </a:cubicBezTo>
                    <a:cubicBezTo>
                      <a:pt x="1716039" y="272579"/>
                      <a:pt x="1748519" y="0"/>
                      <a:pt x="17516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 name="Freeform: Shape 3278">
                <a:extLst>
                  <a:ext uri="{FF2B5EF4-FFF2-40B4-BE49-F238E27FC236}">
                    <a16:creationId xmlns:a16="http://schemas.microsoft.com/office/drawing/2014/main" id="{820E6395-57C5-03E1-E2BD-18452E83017E}"/>
                  </a:ext>
                </a:extLst>
              </p:cNvPr>
              <p:cNvSpPr/>
              <p:nvPr/>
            </p:nvSpPr>
            <p:spPr>
              <a:xfrm>
                <a:off x="2567958" y="4298708"/>
                <a:ext cx="533383" cy="614879"/>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82" h="961565">
                    <a:moveTo>
                      <a:pt x="0" y="886919"/>
                    </a:moveTo>
                    <a:cubicBezTo>
                      <a:pt x="76978" y="711970"/>
                      <a:pt x="153956" y="428164"/>
                      <a:pt x="251927" y="280430"/>
                    </a:cubicBezTo>
                    <a:cubicBezTo>
                      <a:pt x="349898" y="132696"/>
                      <a:pt x="517850" y="9843"/>
                      <a:pt x="587829" y="512"/>
                    </a:cubicBezTo>
                    <a:cubicBezTo>
                      <a:pt x="657808" y="-8819"/>
                      <a:pt x="637592" y="110924"/>
                      <a:pt x="671804" y="224446"/>
                    </a:cubicBezTo>
                    <a:cubicBezTo>
                      <a:pt x="706016" y="337968"/>
                      <a:pt x="771331" y="593005"/>
                      <a:pt x="793102" y="681646"/>
                    </a:cubicBezTo>
                    <a:cubicBezTo>
                      <a:pt x="814874" y="770287"/>
                      <a:pt x="821094" y="709638"/>
                      <a:pt x="802433" y="756291"/>
                    </a:cubicBezTo>
                    <a:cubicBezTo>
                      <a:pt x="783772" y="802944"/>
                      <a:pt x="681135" y="961565"/>
                      <a:pt x="681135" y="961565"/>
                    </a:cubicBezTo>
                    <a:lnTo>
                      <a:pt x="681135" y="961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 name="Freeform: Shape 3279">
                <a:extLst>
                  <a:ext uri="{FF2B5EF4-FFF2-40B4-BE49-F238E27FC236}">
                    <a16:creationId xmlns:a16="http://schemas.microsoft.com/office/drawing/2014/main" id="{9F4292CD-06AD-2225-F256-4ABC76049690}"/>
                  </a:ext>
                </a:extLst>
              </p:cNvPr>
              <p:cNvSpPr/>
              <p:nvPr/>
            </p:nvSpPr>
            <p:spPr>
              <a:xfrm>
                <a:off x="2531251" y="4215504"/>
                <a:ext cx="605671" cy="453456"/>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Freeform: Shape 3280">
                <a:extLst>
                  <a:ext uri="{FF2B5EF4-FFF2-40B4-BE49-F238E27FC236}">
                    <a16:creationId xmlns:a16="http://schemas.microsoft.com/office/drawing/2014/main" id="{1396171E-5272-F8BA-3DC6-C7F95E9FF0E5}"/>
                  </a:ext>
                </a:extLst>
              </p:cNvPr>
              <p:cNvSpPr/>
              <p:nvPr/>
            </p:nvSpPr>
            <p:spPr>
              <a:xfrm>
                <a:off x="2698909" y="3762918"/>
                <a:ext cx="743989" cy="614946"/>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0" fmla="*/ 149766 w 1141270"/>
                  <a:gd name="connsiteY0" fmla="*/ 0 h 918807"/>
                  <a:gd name="connsiteX1" fmla="*/ 2809 w 1141270"/>
                  <a:gd name="connsiteY1" fmla="*/ 86405 h 918807"/>
                  <a:gd name="connsiteX2" fmla="*/ 49462 w 1141270"/>
                  <a:gd name="connsiteY2" fmla="*/ 123727 h 918807"/>
                  <a:gd name="connsiteX3" fmla="*/ 208083 w 1141270"/>
                  <a:gd name="connsiteY3" fmla="*/ 245025 h 918807"/>
                  <a:gd name="connsiteX4" fmla="*/ 180091 w 1141270"/>
                  <a:gd name="connsiteY4" fmla="*/ 524944 h 918807"/>
                  <a:gd name="connsiteX5" fmla="*/ 58793 w 1141270"/>
                  <a:gd name="connsiteY5" fmla="*/ 758209 h 918807"/>
                  <a:gd name="connsiteX6" fmla="*/ 58793 w 1141270"/>
                  <a:gd name="connsiteY6" fmla="*/ 758209 h 918807"/>
                  <a:gd name="connsiteX7" fmla="*/ 254736 w 1141270"/>
                  <a:gd name="connsiteY7" fmla="*/ 730217 h 918807"/>
                  <a:gd name="connsiteX8" fmla="*/ 581307 w 1141270"/>
                  <a:gd name="connsiteY8" fmla="*/ 786201 h 918807"/>
                  <a:gd name="connsiteX9" fmla="*/ 683944 w 1141270"/>
                  <a:gd name="connsiteY9" fmla="*/ 916830 h 918807"/>
                  <a:gd name="connsiteX10" fmla="*/ 693275 w 1141270"/>
                  <a:gd name="connsiteY10" fmla="*/ 851515 h 918807"/>
                  <a:gd name="connsiteX11" fmla="*/ 711936 w 1141270"/>
                  <a:gd name="connsiteY11" fmla="*/ 674234 h 918807"/>
                  <a:gd name="connsiteX12" fmla="*/ 870556 w 1141270"/>
                  <a:gd name="connsiteY12" fmla="*/ 496952 h 918807"/>
                  <a:gd name="connsiteX13" fmla="*/ 1085160 w 1141270"/>
                  <a:gd name="connsiteY13" fmla="*/ 384985 h 918807"/>
                  <a:gd name="connsiteX14" fmla="*/ 1141144 w 1141270"/>
                  <a:gd name="connsiteY14" fmla="*/ 403646 h 918807"/>
                  <a:gd name="connsiteX15" fmla="*/ 1075830 w 1141270"/>
                  <a:gd name="connsiteY15" fmla="*/ 245025 h 918807"/>
                  <a:gd name="connsiteX16" fmla="*/ 1085160 w 1141270"/>
                  <a:gd name="connsiteY16" fmla="*/ 114397 h 918807"/>
                  <a:gd name="connsiteX17" fmla="*/ 963862 w 1141270"/>
                  <a:gd name="connsiteY17" fmla="*/ 151719 h 918807"/>
                  <a:gd name="connsiteX18" fmla="*/ 702605 w 1141270"/>
                  <a:gd name="connsiteY18" fmla="*/ 189042 h 918807"/>
                  <a:gd name="connsiteX19" fmla="*/ 441348 w 1141270"/>
                  <a:gd name="connsiteY19" fmla="*/ 123727 h 918807"/>
                  <a:gd name="connsiteX0" fmla="*/ 199765 w 1143644"/>
                  <a:gd name="connsiteY0" fmla="*/ 0 h 961670"/>
                  <a:gd name="connsiteX1" fmla="*/ 5183 w 1143644"/>
                  <a:gd name="connsiteY1" fmla="*/ 129268 h 961670"/>
                  <a:gd name="connsiteX2" fmla="*/ 51836 w 1143644"/>
                  <a:gd name="connsiteY2" fmla="*/ 166590 h 961670"/>
                  <a:gd name="connsiteX3" fmla="*/ 210457 w 1143644"/>
                  <a:gd name="connsiteY3" fmla="*/ 287888 h 961670"/>
                  <a:gd name="connsiteX4" fmla="*/ 182465 w 1143644"/>
                  <a:gd name="connsiteY4" fmla="*/ 567807 h 961670"/>
                  <a:gd name="connsiteX5" fmla="*/ 61167 w 1143644"/>
                  <a:gd name="connsiteY5" fmla="*/ 801072 h 961670"/>
                  <a:gd name="connsiteX6" fmla="*/ 61167 w 1143644"/>
                  <a:gd name="connsiteY6" fmla="*/ 801072 h 961670"/>
                  <a:gd name="connsiteX7" fmla="*/ 257110 w 1143644"/>
                  <a:gd name="connsiteY7" fmla="*/ 773080 h 961670"/>
                  <a:gd name="connsiteX8" fmla="*/ 583681 w 1143644"/>
                  <a:gd name="connsiteY8" fmla="*/ 829064 h 961670"/>
                  <a:gd name="connsiteX9" fmla="*/ 686318 w 1143644"/>
                  <a:gd name="connsiteY9" fmla="*/ 959693 h 961670"/>
                  <a:gd name="connsiteX10" fmla="*/ 695649 w 1143644"/>
                  <a:gd name="connsiteY10" fmla="*/ 894378 h 961670"/>
                  <a:gd name="connsiteX11" fmla="*/ 714310 w 1143644"/>
                  <a:gd name="connsiteY11" fmla="*/ 717097 h 961670"/>
                  <a:gd name="connsiteX12" fmla="*/ 872930 w 1143644"/>
                  <a:gd name="connsiteY12" fmla="*/ 539815 h 961670"/>
                  <a:gd name="connsiteX13" fmla="*/ 1087534 w 1143644"/>
                  <a:gd name="connsiteY13" fmla="*/ 427848 h 961670"/>
                  <a:gd name="connsiteX14" fmla="*/ 1143518 w 1143644"/>
                  <a:gd name="connsiteY14" fmla="*/ 446509 h 961670"/>
                  <a:gd name="connsiteX15" fmla="*/ 1078204 w 1143644"/>
                  <a:gd name="connsiteY15" fmla="*/ 287888 h 961670"/>
                  <a:gd name="connsiteX16" fmla="*/ 1087534 w 1143644"/>
                  <a:gd name="connsiteY16" fmla="*/ 157260 h 961670"/>
                  <a:gd name="connsiteX17" fmla="*/ 966236 w 1143644"/>
                  <a:gd name="connsiteY17" fmla="*/ 194582 h 961670"/>
                  <a:gd name="connsiteX18" fmla="*/ 704979 w 1143644"/>
                  <a:gd name="connsiteY18" fmla="*/ 231905 h 961670"/>
                  <a:gd name="connsiteX19" fmla="*/ 443722 w 1143644"/>
                  <a:gd name="connsiteY19" fmla="*/ 166590 h 961670"/>
                  <a:gd name="connsiteX0" fmla="*/ 147949 w 1091828"/>
                  <a:gd name="connsiteY0" fmla="*/ 0 h 961670"/>
                  <a:gd name="connsiteX1" fmla="*/ 20 w 1091828"/>
                  <a:gd name="connsiteY1" fmla="*/ 166590 h 961670"/>
                  <a:gd name="connsiteX2" fmla="*/ 158641 w 1091828"/>
                  <a:gd name="connsiteY2" fmla="*/ 287888 h 961670"/>
                  <a:gd name="connsiteX3" fmla="*/ 130649 w 1091828"/>
                  <a:gd name="connsiteY3" fmla="*/ 567807 h 961670"/>
                  <a:gd name="connsiteX4" fmla="*/ 9351 w 1091828"/>
                  <a:gd name="connsiteY4" fmla="*/ 801072 h 961670"/>
                  <a:gd name="connsiteX5" fmla="*/ 9351 w 1091828"/>
                  <a:gd name="connsiteY5" fmla="*/ 801072 h 961670"/>
                  <a:gd name="connsiteX6" fmla="*/ 205294 w 1091828"/>
                  <a:gd name="connsiteY6" fmla="*/ 773080 h 961670"/>
                  <a:gd name="connsiteX7" fmla="*/ 531865 w 1091828"/>
                  <a:gd name="connsiteY7" fmla="*/ 829064 h 961670"/>
                  <a:gd name="connsiteX8" fmla="*/ 634502 w 1091828"/>
                  <a:gd name="connsiteY8" fmla="*/ 959693 h 961670"/>
                  <a:gd name="connsiteX9" fmla="*/ 643833 w 1091828"/>
                  <a:gd name="connsiteY9" fmla="*/ 894378 h 961670"/>
                  <a:gd name="connsiteX10" fmla="*/ 662494 w 1091828"/>
                  <a:gd name="connsiteY10" fmla="*/ 717097 h 961670"/>
                  <a:gd name="connsiteX11" fmla="*/ 821114 w 1091828"/>
                  <a:gd name="connsiteY11" fmla="*/ 539815 h 961670"/>
                  <a:gd name="connsiteX12" fmla="*/ 1035718 w 1091828"/>
                  <a:gd name="connsiteY12" fmla="*/ 427848 h 961670"/>
                  <a:gd name="connsiteX13" fmla="*/ 1091702 w 1091828"/>
                  <a:gd name="connsiteY13" fmla="*/ 446509 h 961670"/>
                  <a:gd name="connsiteX14" fmla="*/ 1026388 w 1091828"/>
                  <a:gd name="connsiteY14" fmla="*/ 287888 h 961670"/>
                  <a:gd name="connsiteX15" fmla="*/ 1035718 w 1091828"/>
                  <a:gd name="connsiteY15" fmla="*/ 157260 h 961670"/>
                  <a:gd name="connsiteX16" fmla="*/ 914420 w 1091828"/>
                  <a:gd name="connsiteY16" fmla="*/ 194582 h 961670"/>
                  <a:gd name="connsiteX17" fmla="*/ 653163 w 1091828"/>
                  <a:gd name="connsiteY17" fmla="*/ 231905 h 961670"/>
                  <a:gd name="connsiteX18" fmla="*/ 391906 w 1091828"/>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425376 w 1134685"/>
                  <a:gd name="connsiteY19" fmla="*/ 173577 h 961670"/>
                  <a:gd name="connsiteX0" fmla="*/ 190806 w 1134685"/>
                  <a:gd name="connsiteY0" fmla="*/ 0 h 961670"/>
                  <a:gd name="connsiteX1" fmla="*/ 14 w 1134685"/>
                  <a:gd name="connsiteY1" fmla="*/ 271365 h 961670"/>
                  <a:gd name="connsiteX2" fmla="*/ 201498 w 1134685"/>
                  <a:gd name="connsiteY2" fmla="*/ 287888 h 961670"/>
                  <a:gd name="connsiteX3" fmla="*/ 173506 w 1134685"/>
                  <a:gd name="connsiteY3" fmla="*/ 567807 h 961670"/>
                  <a:gd name="connsiteX4" fmla="*/ 52208 w 1134685"/>
                  <a:gd name="connsiteY4" fmla="*/ 801072 h 961670"/>
                  <a:gd name="connsiteX5" fmla="*/ 52208 w 1134685"/>
                  <a:gd name="connsiteY5" fmla="*/ 801072 h 961670"/>
                  <a:gd name="connsiteX6" fmla="*/ 248151 w 1134685"/>
                  <a:gd name="connsiteY6" fmla="*/ 773080 h 961670"/>
                  <a:gd name="connsiteX7" fmla="*/ 574722 w 1134685"/>
                  <a:gd name="connsiteY7" fmla="*/ 829064 h 961670"/>
                  <a:gd name="connsiteX8" fmla="*/ 677359 w 1134685"/>
                  <a:gd name="connsiteY8" fmla="*/ 959693 h 961670"/>
                  <a:gd name="connsiteX9" fmla="*/ 686690 w 1134685"/>
                  <a:gd name="connsiteY9" fmla="*/ 894378 h 961670"/>
                  <a:gd name="connsiteX10" fmla="*/ 705351 w 1134685"/>
                  <a:gd name="connsiteY10" fmla="*/ 717097 h 961670"/>
                  <a:gd name="connsiteX11" fmla="*/ 863971 w 1134685"/>
                  <a:gd name="connsiteY11" fmla="*/ 539815 h 961670"/>
                  <a:gd name="connsiteX12" fmla="*/ 1078575 w 1134685"/>
                  <a:gd name="connsiteY12" fmla="*/ 427848 h 961670"/>
                  <a:gd name="connsiteX13" fmla="*/ 1134559 w 1134685"/>
                  <a:gd name="connsiteY13" fmla="*/ 446509 h 961670"/>
                  <a:gd name="connsiteX14" fmla="*/ 1069245 w 1134685"/>
                  <a:gd name="connsiteY14" fmla="*/ 287888 h 961670"/>
                  <a:gd name="connsiteX15" fmla="*/ 1078575 w 1134685"/>
                  <a:gd name="connsiteY15" fmla="*/ 157260 h 961670"/>
                  <a:gd name="connsiteX16" fmla="*/ 957277 w 1134685"/>
                  <a:gd name="connsiteY16" fmla="*/ 194582 h 961670"/>
                  <a:gd name="connsiteX17" fmla="*/ 696020 w 1134685"/>
                  <a:gd name="connsiteY17" fmla="*/ 231905 h 961670"/>
                  <a:gd name="connsiteX18" fmla="*/ 434763 w 1134685"/>
                  <a:gd name="connsiteY18" fmla="*/ 166590 h 961670"/>
                  <a:gd name="connsiteX19" fmla="*/ 188103 w 1134685"/>
                  <a:gd name="connsiteY19" fmla="*/ 4762 h 9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685" h="961670">
                    <a:moveTo>
                      <a:pt x="190806" y="0"/>
                    </a:moveTo>
                    <a:cubicBezTo>
                      <a:pt x="159988" y="34706"/>
                      <a:pt x="-1768" y="223384"/>
                      <a:pt x="14" y="271365"/>
                    </a:cubicBezTo>
                    <a:cubicBezTo>
                      <a:pt x="1796" y="319346"/>
                      <a:pt x="172583" y="238481"/>
                      <a:pt x="201498" y="287888"/>
                    </a:cubicBezTo>
                    <a:cubicBezTo>
                      <a:pt x="230413" y="337295"/>
                      <a:pt x="198388" y="482276"/>
                      <a:pt x="173506" y="567807"/>
                    </a:cubicBezTo>
                    <a:cubicBezTo>
                      <a:pt x="148624" y="653338"/>
                      <a:pt x="52208" y="801072"/>
                      <a:pt x="52208" y="801072"/>
                    </a:cubicBezTo>
                    <a:lnTo>
                      <a:pt x="52208" y="801072"/>
                    </a:lnTo>
                    <a:cubicBezTo>
                      <a:pt x="84865" y="796407"/>
                      <a:pt x="161065" y="768415"/>
                      <a:pt x="248151" y="773080"/>
                    </a:cubicBezTo>
                    <a:cubicBezTo>
                      <a:pt x="335237" y="777745"/>
                      <a:pt x="503187" y="797962"/>
                      <a:pt x="574722" y="829064"/>
                    </a:cubicBezTo>
                    <a:cubicBezTo>
                      <a:pt x="646257" y="860166"/>
                      <a:pt x="658698" y="948807"/>
                      <a:pt x="677359" y="959693"/>
                    </a:cubicBezTo>
                    <a:cubicBezTo>
                      <a:pt x="696020" y="970579"/>
                      <a:pt x="682025" y="934811"/>
                      <a:pt x="686690" y="894378"/>
                    </a:cubicBezTo>
                    <a:cubicBezTo>
                      <a:pt x="691355" y="853945"/>
                      <a:pt x="675804" y="776191"/>
                      <a:pt x="705351" y="717097"/>
                    </a:cubicBezTo>
                    <a:cubicBezTo>
                      <a:pt x="734898" y="658003"/>
                      <a:pt x="801767" y="588023"/>
                      <a:pt x="863971" y="539815"/>
                    </a:cubicBezTo>
                    <a:cubicBezTo>
                      <a:pt x="926175" y="491607"/>
                      <a:pt x="1033477" y="443399"/>
                      <a:pt x="1078575" y="427848"/>
                    </a:cubicBezTo>
                    <a:cubicBezTo>
                      <a:pt x="1123673" y="412297"/>
                      <a:pt x="1136114" y="469836"/>
                      <a:pt x="1134559" y="446509"/>
                    </a:cubicBezTo>
                    <a:cubicBezTo>
                      <a:pt x="1133004" y="423182"/>
                      <a:pt x="1078576" y="336096"/>
                      <a:pt x="1069245" y="287888"/>
                    </a:cubicBezTo>
                    <a:cubicBezTo>
                      <a:pt x="1059914" y="239680"/>
                      <a:pt x="1097236" y="172811"/>
                      <a:pt x="1078575" y="157260"/>
                    </a:cubicBezTo>
                    <a:cubicBezTo>
                      <a:pt x="1059914" y="141709"/>
                      <a:pt x="1021036" y="182141"/>
                      <a:pt x="957277" y="194582"/>
                    </a:cubicBezTo>
                    <a:cubicBezTo>
                      <a:pt x="893518" y="207023"/>
                      <a:pt x="783106" y="236570"/>
                      <a:pt x="696020" y="231905"/>
                    </a:cubicBezTo>
                    <a:cubicBezTo>
                      <a:pt x="608934" y="227240"/>
                      <a:pt x="506298" y="214798"/>
                      <a:pt x="434763" y="166590"/>
                    </a:cubicBezTo>
                    <a:cubicBezTo>
                      <a:pt x="389656" y="156869"/>
                      <a:pt x="190059" y="3307"/>
                      <a:pt x="188103" y="4762"/>
                    </a:cubicBezTo>
                  </a:path>
                </a:pathLst>
              </a:cu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Freeform: Shape 3281">
                <a:extLst>
                  <a:ext uri="{FF2B5EF4-FFF2-40B4-BE49-F238E27FC236}">
                    <a16:creationId xmlns:a16="http://schemas.microsoft.com/office/drawing/2014/main" id="{B464AA54-0689-BA7A-0257-0A23124236BA}"/>
                  </a:ext>
                </a:extLst>
              </p:cNvPr>
              <p:cNvSpPr/>
              <p:nvPr/>
            </p:nvSpPr>
            <p:spPr>
              <a:xfrm rot="14132779" flipH="1">
                <a:off x="2398768" y="3939154"/>
                <a:ext cx="134003" cy="189144"/>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283" name="Freeform: Shape 3282">
                <a:extLst>
                  <a:ext uri="{FF2B5EF4-FFF2-40B4-BE49-F238E27FC236}">
                    <a16:creationId xmlns:a16="http://schemas.microsoft.com/office/drawing/2014/main" id="{B0A7BC58-21D2-7E80-EF42-2F02364079F3}"/>
                  </a:ext>
                </a:extLst>
              </p:cNvPr>
              <p:cNvSpPr/>
              <p:nvPr/>
            </p:nvSpPr>
            <p:spPr>
              <a:xfrm rot="900674" flipH="1">
                <a:off x="3568358" y="3476561"/>
                <a:ext cx="165442" cy="188470"/>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284" name="Freeform: Shape 3283">
                <a:extLst>
                  <a:ext uri="{FF2B5EF4-FFF2-40B4-BE49-F238E27FC236}">
                    <a16:creationId xmlns:a16="http://schemas.microsoft.com/office/drawing/2014/main" id="{962C0881-9D89-A2F0-6023-6BD40F2B9C58}"/>
                  </a:ext>
                </a:extLst>
              </p:cNvPr>
              <p:cNvSpPr/>
              <p:nvPr/>
            </p:nvSpPr>
            <p:spPr>
              <a:xfrm>
                <a:off x="2976531" y="4859809"/>
                <a:ext cx="304872" cy="156811"/>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Freeform: Shape 3284">
                <a:extLst>
                  <a:ext uri="{FF2B5EF4-FFF2-40B4-BE49-F238E27FC236}">
                    <a16:creationId xmlns:a16="http://schemas.microsoft.com/office/drawing/2014/main" id="{3DF8CB29-0694-F58B-FFEB-C9E8BAC0416A}"/>
                  </a:ext>
                </a:extLst>
              </p:cNvPr>
              <p:cNvSpPr/>
              <p:nvPr/>
            </p:nvSpPr>
            <p:spPr>
              <a:xfrm rot="21310446" flipH="1">
                <a:off x="2393425" y="4800720"/>
                <a:ext cx="275651" cy="156811"/>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6" name="Group 3285">
                <a:extLst>
                  <a:ext uri="{FF2B5EF4-FFF2-40B4-BE49-F238E27FC236}">
                    <a16:creationId xmlns:a16="http://schemas.microsoft.com/office/drawing/2014/main" id="{9BDD3D08-AF55-5269-812B-F5E248BB4251}"/>
                  </a:ext>
                </a:extLst>
              </p:cNvPr>
              <p:cNvGrpSpPr/>
              <p:nvPr/>
            </p:nvGrpSpPr>
            <p:grpSpPr>
              <a:xfrm rot="21344338">
                <a:off x="2878001" y="3973521"/>
                <a:ext cx="319103" cy="200773"/>
                <a:chOff x="3638284" y="4495800"/>
                <a:chExt cx="2800317" cy="1540982"/>
              </a:xfrm>
            </p:grpSpPr>
            <p:sp>
              <p:nvSpPr>
                <p:cNvPr id="3308" name="Oval 3307">
                  <a:extLst>
                    <a:ext uri="{FF2B5EF4-FFF2-40B4-BE49-F238E27FC236}">
                      <a16:creationId xmlns:a16="http://schemas.microsoft.com/office/drawing/2014/main" id="{24E71096-5316-B437-0AFB-8AE324CD3EF2}"/>
                    </a:ext>
                  </a:extLst>
                </p:cNvPr>
                <p:cNvSpPr/>
                <p:nvPr/>
              </p:nvSpPr>
              <p:spPr>
                <a:xfrm>
                  <a:off x="4343400" y="4495800"/>
                  <a:ext cx="1524000" cy="154098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9" name="Freeform: Shape 3308">
                  <a:extLst>
                    <a:ext uri="{FF2B5EF4-FFF2-40B4-BE49-F238E27FC236}">
                      <a16:creationId xmlns:a16="http://schemas.microsoft.com/office/drawing/2014/main" id="{6841095E-B88B-1EB5-B7DC-FF20882B0B51}"/>
                    </a:ext>
                  </a:extLst>
                </p:cNvPr>
                <p:cNvSpPr/>
                <p:nvPr/>
              </p:nvSpPr>
              <p:spPr>
                <a:xfrm>
                  <a:off x="3638284" y="4983547"/>
                  <a:ext cx="2800317" cy="662093"/>
                </a:xfrm>
                <a:custGeom>
                  <a:avLst/>
                  <a:gdLst>
                    <a:gd name="connsiteX0" fmla="*/ 709781 w 2800317"/>
                    <a:gd name="connsiteY0" fmla="*/ 110967 h 662093"/>
                    <a:gd name="connsiteX1" fmla="*/ 187267 w 2800317"/>
                    <a:gd name="connsiteY1" fmla="*/ 241596 h 662093"/>
                    <a:gd name="connsiteX2" fmla="*/ 37977 w 2800317"/>
                    <a:gd name="connsiteY2" fmla="*/ 344233 h 662093"/>
                    <a:gd name="connsiteX3" fmla="*/ 149945 w 2800317"/>
                    <a:gd name="connsiteY3" fmla="*/ 549506 h 662093"/>
                    <a:gd name="connsiteX4" fmla="*/ 1502883 w 2800317"/>
                    <a:gd name="connsiteY4" fmla="*/ 661473 h 662093"/>
                    <a:gd name="connsiteX5" fmla="*/ 2473267 w 2800317"/>
                    <a:gd name="connsiteY5" fmla="*/ 502853 h 662093"/>
                    <a:gd name="connsiteX6" fmla="*/ 2799838 w 2800317"/>
                    <a:gd name="connsiteY6" fmla="*/ 120298 h 662093"/>
                    <a:gd name="connsiteX7" fmla="*/ 2538581 w 2800317"/>
                    <a:gd name="connsiteY7" fmla="*/ 8331 h 662093"/>
                    <a:gd name="connsiteX8" fmla="*/ 2230671 w 2800317"/>
                    <a:gd name="connsiteY8" fmla="*/ 26992 h 662093"/>
                    <a:gd name="connsiteX9" fmla="*/ 2249332 w 2800317"/>
                    <a:gd name="connsiteY9" fmla="*/ 176282 h 662093"/>
                    <a:gd name="connsiteX10" fmla="*/ 2445275 w 2800317"/>
                    <a:gd name="connsiteY10" fmla="*/ 176282 h 662093"/>
                    <a:gd name="connsiteX11" fmla="*/ 2482598 w 2800317"/>
                    <a:gd name="connsiteY11" fmla="*/ 241596 h 662093"/>
                    <a:gd name="connsiteX12" fmla="*/ 2295985 w 2800317"/>
                    <a:gd name="connsiteY12" fmla="*/ 306910 h 662093"/>
                    <a:gd name="connsiteX13" fmla="*/ 1540206 w 2800317"/>
                    <a:gd name="connsiteY13" fmla="*/ 400216 h 662093"/>
                    <a:gd name="connsiteX14" fmla="*/ 747104 w 2800317"/>
                    <a:gd name="connsiteY14" fmla="*/ 409547 h 662093"/>
                    <a:gd name="connsiteX15" fmla="*/ 429863 w 2800317"/>
                    <a:gd name="connsiteY15" fmla="*/ 400216 h 662093"/>
                    <a:gd name="connsiteX16" fmla="*/ 448524 w 2800317"/>
                    <a:gd name="connsiteY16" fmla="*/ 344233 h 662093"/>
                    <a:gd name="connsiteX17" fmla="*/ 691120 w 2800317"/>
                    <a:gd name="connsiteY17" fmla="*/ 278918 h 662093"/>
                    <a:gd name="connsiteX18" fmla="*/ 709781 w 2800317"/>
                    <a:gd name="connsiteY18" fmla="*/ 110967 h 66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0317" h="662093">
                      <a:moveTo>
                        <a:pt x="709781" y="110967"/>
                      </a:moveTo>
                      <a:cubicBezTo>
                        <a:pt x="625806" y="104747"/>
                        <a:pt x="299234" y="202718"/>
                        <a:pt x="187267" y="241596"/>
                      </a:cubicBezTo>
                      <a:cubicBezTo>
                        <a:pt x="75300" y="280474"/>
                        <a:pt x="44197" y="292915"/>
                        <a:pt x="37977" y="344233"/>
                      </a:cubicBezTo>
                      <a:cubicBezTo>
                        <a:pt x="31757" y="395551"/>
                        <a:pt x="-94206" y="496633"/>
                        <a:pt x="149945" y="549506"/>
                      </a:cubicBezTo>
                      <a:cubicBezTo>
                        <a:pt x="394096" y="602379"/>
                        <a:pt x="1115663" y="669249"/>
                        <a:pt x="1502883" y="661473"/>
                      </a:cubicBezTo>
                      <a:cubicBezTo>
                        <a:pt x="1890103" y="653697"/>
                        <a:pt x="2257108" y="593049"/>
                        <a:pt x="2473267" y="502853"/>
                      </a:cubicBezTo>
                      <a:cubicBezTo>
                        <a:pt x="2689426" y="412657"/>
                        <a:pt x="2788952" y="202718"/>
                        <a:pt x="2799838" y="120298"/>
                      </a:cubicBezTo>
                      <a:cubicBezTo>
                        <a:pt x="2810724" y="37878"/>
                        <a:pt x="2633442" y="23882"/>
                        <a:pt x="2538581" y="8331"/>
                      </a:cubicBezTo>
                      <a:cubicBezTo>
                        <a:pt x="2443720" y="-7220"/>
                        <a:pt x="2278879" y="-1000"/>
                        <a:pt x="2230671" y="26992"/>
                      </a:cubicBezTo>
                      <a:cubicBezTo>
                        <a:pt x="2182463" y="54984"/>
                        <a:pt x="2213565" y="151400"/>
                        <a:pt x="2249332" y="176282"/>
                      </a:cubicBezTo>
                      <a:cubicBezTo>
                        <a:pt x="2285099" y="201164"/>
                        <a:pt x="2406397" y="165396"/>
                        <a:pt x="2445275" y="176282"/>
                      </a:cubicBezTo>
                      <a:cubicBezTo>
                        <a:pt x="2484153" y="187168"/>
                        <a:pt x="2507480" y="219825"/>
                        <a:pt x="2482598" y="241596"/>
                      </a:cubicBezTo>
                      <a:cubicBezTo>
                        <a:pt x="2457716" y="263367"/>
                        <a:pt x="2453050" y="280473"/>
                        <a:pt x="2295985" y="306910"/>
                      </a:cubicBezTo>
                      <a:cubicBezTo>
                        <a:pt x="2138920" y="333347"/>
                        <a:pt x="1798353" y="383110"/>
                        <a:pt x="1540206" y="400216"/>
                      </a:cubicBezTo>
                      <a:cubicBezTo>
                        <a:pt x="1282059" y="417322"/>
                        <a:pt x="747104" y="409547"/>
                        <a:pt x="747104" y="409547"/>
                      </a:cubicBezTo>
                      <a:cubicBezTo>
                        <a:pt x="562047" y="409547"/>
                        <a:pt x="479626" y="411102"/>
                        <a:pt x="429863" y="400216"/>
                      </a:cubicBezTo>
                      <a:cubicBezTo>
                        <a:pt x="380100" y="389330"/>
                        <a:pt x="404981" y="364449"/>
                        <a:pt x="448524" y="344233"/>
                      </a:cubicBezTo>
                      <a:cubicBezTo>
                        <a:pt x="492067" y="324017"/>
                        <a:pt x="641357" y="314685"/>
                        <a:pt x="691120" y="278918"/>
                      </a:cubicBezTo>
                      <a:cubicBezTo>
                        <a:pt x="740883" y="243151"/>
                        <a:pt x="793756" y="117187"/>
                        <a:pt x="709781" y="110967"/>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7" name="Group 3286">
                <a:extLst>
                  <a:ext uri="{FF2B5EF4-FFF2-40B4-BE49-F238E27FC236}">
                    <a16:creationId xmlns:a16="http://schemas.microsoft.com/office/drawing/2014/main" id="{5A148B28-EAE5-FC1A-77BD-0C8070F81A20}"/>
                  </a:ext>
                </a:extLst>
              </p:cNvPr>
              <p:cNvGrpSpPr/>
              <p:nvPr/>
            </p:nvGrpSpPr>
            <p:grpSpPr>
              <a:xfrm>
                <a:off x="2852522" y="3327632"/>
                <a:ext cx="654584" cy="536288"/>
                <a:chOff x="3824386" y="3657600"/>
                <a:chExt cx="998330" cy="945368"/>
              </a:xfrm>
            </p:grpSpPr>
            <p:grpSp>
              <p:nvGrpSpPr>
                <p:cNvPr id="3294" name="Group 3293">
                  <a:extLst>
                    <a:ext uri="{FF2B5EF4-FFF2-40B4-BE49-F238E27FC236}">
                      <a16:creationId xmlns:a16="http://schemas.microsoft.com/office/drawing/2014/main" id="{AA70C142-6C55-2EE6-6CCC-B270EF6821B2}"/>
                    </a:ext>
                  </a:extLst>
                </p:cNvPr>
                <p:cNvGrpSpPr/>
                <p:nvPr/>
              </p:nvGrpSpPr>
              <p:grpSpPr>
                <a:xfrm>
                  <a:off x="3824386" y="3657600"/>
                  <a:ext cx="998330" cy="945368"/>
                  <a:chOff x="1366935" y="3601616"/>
                  <a:chExt cx="942596" cy="810166"/>
                </a:xfrm>
              </p:grpSpPr>
              <p:sp>
                <p:nvSpPr>
                  <p:cNvPr id="3303" name="Freeform: Shape 3302">
                    <a:extLst>
                      <a:ext uri="{FF2B5EF4-FFF2-40B4-BE49-F238E27FC236}">
                        <a16:creationId xmlns:a16="http://schemas.microsoft.com/office/drawing/2014/main" id="{9759C9B6-BCD7-AC20-155E-03006A35947D}"/>
                      </a:ext>
                    </a:extLst>
                  </p:cNvPr>
                  <p:cNvSpPr/>
                  <p:nvPr/>
                </p:nvSpPr>
                <p:spPr>
                  <a:xfrm>
                    <a:off x="1423184" y="3803976"/>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304" name="Freeform: Shape 3303">
                    <a:extLst>
                      <a:ext uri="{FF2B5EF4-FFF2-40B4-BE49-F238E27FC236}">
                        <a16:creationId xmlns:a16="http://schemas.microsoft.com/office/drawing/2014/main" id="{D267A8A1-94D6-3924-CCE1-02F0422FC2B9}"/>
                      </a:ext>
                    </a:extLst>
                  </p:cNvPr>
                  <p:cNvSpPr/>
                  <p:nvPr/>
                </p:nvSpPr>
                <p:spPr>
                  <a:xfrm>
                    <a:off x="2131584" y="3810000"/>
                    <a:ext cx="119967" cy="15240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305" name="Freeform: Shape 3304">
                    <a:extLst>
                      <a:ext uri="{FF2B5EF4-FFF2-40B4-BE49-F238E27FC236}">
                        <a16:creationId xmlns:a16="http://schemas.microsoft.com/office/drawing/2014/main" id="{4F9151DD-7203-6B47-4312-CCD4D18E2F48}"/>
                      </a:ext>
                    </a:extLst>
                  </p:cNvPr>
                  <p:cNvSpPr/>
                  <p:nvPr/>
                </p:nvSpPr>
                <p:spPr>
                  <a:xfrm>
                    <a:off x="1366935" y="3657600"/>
                    <a:ext cx="942596" cy="754182"/>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FFD0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3306" name="Freeform: Shape 3305">
                    <a:extLst>
                      <a:ext uri="{FF2B5EF4-FFF2-40B4-BE49-F238E27FC236}">
                        <a16:creationId xmlns:a16="http://schemas.microsoft.com/office/drawing/2014/main" id="{45D4AAC1-683D-0B86-0033-94FA6C8D0018}"/>
                      </a:ext>
                    </a:extLst>
                  </p:cNvPr>
                  <p:cNvSpPr/>
                  <p:nvPr/>
                </p:nvSpPr>
                <p:spPr>
                  <a:xfrm rot="21066382">
                    <a:off x="1647897" y="4125957"/>
                    <a:ext cx="358937" cy="184885"/>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 name="connsiteX0" fmla="*/ 6596 w 445407"/>
                      <a:gd name="connsiteY0" fmla="*/ 96 h 243026"/>
                      <a:gd name="connsiteX1" fmla="*/ 99902 w 445407"/>
                      <a:gd name="connsiteY1" fmla="*/ 121394 h 243026"/>
                      <a:gd name="connsiteX2" fmla="*/ 277183 w 445407"/>
                      <a:gd name="connsiteY2" fmla="*/ 242692 h 243026"/>
                      <a:gd name="connsiteX3" fmla="*/ 445134 w 445407"/>
                      <a:gd name="connsiteY3" fmla="*/ 158717 h 243026"/>
                      <a:gd name="connsiteX4" fmla="*/ 278423 w 445407"/>
                      <a:gd name="connsiteY4" fmla="*/ 141341 h 243026"/>
                      <a:gd name="connsiteX5" fmla="*/ 6596 w 445407"/>
                      <a:gd name="connsiteY5" fmla="*/ 96 h 243026"/>
                      <a:gd name="connsiteX0" fmla="*/ 6596 w 352707"/>
                      <a:gd name="connsiteY0" fmla="*/ 96 h 244871"/>
                      <a:gd name="connsiteX1" fmla="*/ 99902 w 352707"/>
                      <a:gd name="connsiteY1" fmla="*/ 121394 h 244871"/>
                      <a:gd name="connsiteX2" fmla="*/ 277183 w 352707"/>
                      <a:gd name="connsiteY2" fmla="*/ 242692 h 244871"/>
                      <a:gd name="connsiteX3" fmla="*/ 351688 w 352707"/>
                      <a:gd name="connsiteY3" fmla="*/ 199148 h 244871"/>
                      <a:gd name="connsiteX4" fmla="*/ 278423 w 352707"/>
                      <a:gd name="connsiteY4" fmla="*/ 141341 h 244871"/>
                      <a:gd name="connsiteX5" fmla="*/ 6596 w 352707"/>
                      <a:gd name="connsiteY5" fmla="*/ 96 h 244871"/>
                      <a:gd name="connsiteX0" fmla="*/ 8781 w 323803"/>
                      <a:gd name="connsiteY0" fmla="*/ 216 h 186891"/>
                      <a:gd name="connsiteX1" fmla="*/ 71141 w 323803"/>
                      <a:gd name="connsiteY1" fmla="*/ 63414 h 186891"/>
                      <a:gd name="connsiteX2" fmla="*/ 248422 w 323803"/>
                      <a:gd name="connsiteY2" fmla="*/ 184712 h 186891"/>
                      <a:gd name="connsiteX3" fmla="*/ 322927 w 323803"/>
                      <a:gd name="connsiteY3" fmla="*/ 141168 h 186891"/>
                      <a:gd name="connsiteX4" fmla="*/ 249662 w 323803"/>
                      <a:gd name="connsiteY4" fmla="*/ 83361 h 186891"/>
                      <a:gd name="connsiteX5" fmla="*/ 8781 w 323803"/>
                      <a:gd name="connsiteY5" fmla="*/ 216 h 186891"/>
                      <a:gd name="connsiteX0" fmla="*/ 9754 w 324776"/>
                      <a:gd name="connsiteY0" fmla="*/ 408 h 185117"/>
                      <a:gd name="connsiteX1" fmla="*/ 66824 w 324776"/>
                      <a:gd name="connsiteY1" fmla="*/ 120689 h 185117"/>
                      <a:gd name="connsiteX2" fmla="*/ 249395 w 324776"/>
                      <a:gd name="connsiteY2" fmla="*/ 184904 h 185117"/>
                      <a:gd name="connsiteX3" fmla="*/ 323900 w 324776"/>
                      <a:gd name="connsiteY3" fmla="*/ 141360 h 185117"/>
                      <a:gd name="connsiteX4" fmla="*/ 250635 w 324776"/>
                      <a:gd name="connsiteY4" fmla="*/ 83553 h 185117"/>
                      <a:gd name="connsiteX5" fmla="*/ 9754 w 324776"/>
                      <a:gd name="connsiteY5" fmla="*/ 408 h 185117"/>
                      <a:gd name="connsiteX0" fmla="*/ 4192 w 318583"/>
                      <a:gd name="connsiteY0" fmla="*/ 406 h 185115"/>
                      <a:gd name="connsiteX1" fmla="*/ 61262 w 318583"/>
                      <a:gd name="connsiteY1" fmla="*/ 120687 h 185115"/>
                      <a:gd name="connsiteX2" fmla="*/ 243833 w 318583"/>
                      <a:gd name="connsiteY2" fmla="*/ 184902 h 185115"/>
                      <a:gd name="connsiteX3" fmla="*/ 318338 w 318583"/>
                      <a:gd name="connsiteY3" fmla="*/ 141358 h 185115"/>
                      <a:gd name="connsiteX4" fmla="*/ 158579 w 318583"/>
                      <a:gd name="connsiteY4" fmla="*/ 83659 h 185115"/>
                      <a:gd name="connsiteX5" fmla="*/ 4192 w 318583"/>
                      <a:gd name="connsiteY5" fmla="*/ 406 h 185115"/>
                      <a:gd name="connsiteX0" fmla="*/ 4192 w 358936"/>
                      <a:gd name="connsiteY0" fmla="*/ 385 h 184884"/>
                      <a:gd name="connsiteX1" fmla="*/ 61262 w 358936"/>
                      <a:gd name="connsiteY1" fmla="*/ 120666 h 184884"/>
                      <a:gd name="connsiteX2" fmla="*/ 243833 w 358936"/>
                      <a:gd name="connsiteY2" fmla="*/ 184881 h 184884"/>
                      <a:gd name="connsiteX3" fmla="*/ 358745 w 358936"/>
                      <a:gd name="connsiteY3" fmla="*/ 118158 h 184884"/>
                      <a:gd name="connsiteX4" fmla="*/ 158579 w 358936"/>
                      <a:gd name="connsiteY4" fmla="*/ 83638 h 184884"/>
                      <a:gd name="connsiteX5" fmla="*/ 4192 w 358936"/>
                      <a:gd name="connsiteY5" fmla="*/ 385 h 18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 h="184884">
                        <a:moveTo>
                          <a:pt x="4192" y="385"/>
                        </a:moveTo>
                        <a:cubicBezTo>
                          <a:pt x="-12027" y="6556"/>
                          <a:pt x="21322" y="89917"/>
                          <a:pt x="61262" y="120666"/>
                        </a:cubicBezTo>
                        <a:cubicBezTo>
                          <a:pt x="101202" y="151415"/>
                          <a:pt x="194253" y="185299"/>
                          <a:pt x="243833" y="184881"/>
                        </a:cubicBezTo>
                        <a:cubicBezTo>
                          <a:pt x="293413" y="184463"/>
                          <a:pt x="352525" y="125933"/>
                          <a:pt x="358745" y="118158"/>
                        </a:cubicBezTo>
                        <a:cubicBezTo>
                          <a:pt x="364965" y="110383"/>
                          <a:pt x="217671" y="103267"/>
                          <a:pt x="158579" y="83638"/>
                        </a:cubicBezTo>
                        <a:cubicBezTo>
                          <a:pt x="99487" y="64009"/>
                          <a:pt x="20411" y="-5786"/>
                          <a:pt x="4192" y="385"/>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7" name="Freeform: Shape 3306">
                    <a:extLst>
                      <a:ext uri="{FF2B5EF4-FFF2-40B4-BE49-F238E27FC236}">
                        <a16:creationId xmlns:a16="http://schemas.microsoft.com/office/drawing/2014/main" id="{C0CFF448-2A46-91B9-229F-311ED2BD42FC}"/>
                      </a:ext>
                    </a:extLst>
                  </p:cNvPr>
                  <p:cNvSpPr/>
                  <p:nvPr/>
                </p:nvSpPr>
                <p:spPr>
                  <a:xfrm>
                    <a:off x="1539551" y="3601616"/>
                    <a:ext cx="606490" cy="223935"/>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5" name="Freeform: Shape 3294">
                  <a:extLst>
                    <a:ext uri="{FF2B5EF4-FFF2-40B4-BE49-F238E27FC236}">
                      <a16:creationId xmlns:a16="http://schemas.microsoft.com/office/drawing/2014/main" id="{C0D189FE-2B9D-A8A7-97B2-FDB0F4613BC8}"/>
                    </a:ext>
                  </a:extLst>
                </p:cNvPr>
                <p:cNvSpPr/>
                <p:nvPr/>
              </p:nvSpPr>
              <p:spPr>
                <a:xfrm rot="20767444">
                  <a:off x="4086334" y="4116410"/>
                  <a:ext cx="201852" cy="71259"/>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6" name="Freeform: Shape 3295">
                  <a:extLst>
                    <a:ext uri="{FF2B5EF4-FFF2-40B4-BE49-F238E27FC236}">
                      <a16:creationId xmlns:a16="http://schemas.microsoft.com/office/drawing/2014/main" id="{22BD463A-A4BC-043B-1E7C-24F3777631E0}"/>
                    </a:ext>
                  </a:extLst>
                </p:cNvPr>
                <p:cNvSpPr/>
                <p:nvPr/>
              </p:nvSpPr>
              <p:spPr>
                <a:xfrm>
                  <a:off x="4119563" y="4319588"/>
                  <a:ext cx="352425" cy="101324"/>
                </a:xfrm>
                <a:custGeom>
                  <a:avLst/>
                  <a:gdLst>
                    <a:gd name="connsiteX0" fmla="*/ 0 w 352425"/>
                    <a:gd name="connsiteY0" fmla="*/ 0 h 101324"/>
                    <a:gd name="connsiteX1" fmla="*/ 76200 w 352425"/>
                    <a:gd name="connsiteY1" fmla="*/ 52387 h 101324"/>
                    <a:gd name="connsiteX2" fmla="*/ 157162 w 352425"/>
                    <a:gd name="connsiteY2" fmla="*/ 100012 h 101324"/>
                    <a:gd name="connsiteX3" fmla="*/ 300037 w 352425"/>
                    <a:gd name="connsiteY3" fmla="*/ 85725 h 101324"/>
                    <a:gd name="connsiteX4" fmla="*/ 352425 w 352425"/>
                    <a:gd name="connsiteY4" fmla="*/ 61912 h 101324"/>
                    <a:gd name="connsiteX5" fmla="*/ 352425 w 352425"/>
                    <a:gd name="connsiteY5" fmla="*/ 61912 h 1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 h="101324">
                      <a:moveTo>
                        <a:pt x="0" y="0"/>
                      </a:moveTo>
                      <a:cubicBezTo>
                        <a:pt x="25003" y="17859"/>
                        <a:pt x="50006" y="35718"/>
                        <a:pt x="76200" y="52387"/>
                      </a:cubicBezTo>
                      <a:cubicBezTo>
                        <a:pt x="102394" y="69056"/>
                        <a:pt x="119856" y="94456"/>
                        <a:pt x="157162" y="100012"/>
                      </a:cubicBezTo>
                      <a:cubicBezTo>
                        <a:pt x="194468" y="105568"/>
                        <a:pt x="267493" y="92075"/>
                        <a:pt x="300037" y="85725"/>
                      </a:cubicBezTo>
                      <a:cubicBezTo>
                        <a:pt x="332581" y="79375"/>
                        <a:pt x="352425" y="61912"/>
                        <a:pt x="352425" y="61912"/>
                      </a:cubicBezTo>
                      <a:lnTo>
                        <a:pt x="352425" y="619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Freeform: Shape 3296">
                  <a:extLst>
                    <a:ext uri="{FF2B5EF4-FFF2-40B4-BE49-F238E27FC236}">
                      <a16:creationId xmlns:a16="http://schemas.microsoft.com/office/drawing/2014/main" id="{2DB69E03-628C-6A94-B082-7A7E7E022191}"/>
                    </a:ext>
                  </a:extLst>
                </p:cNvPr>
                <p:cNvSpPr/>
                <p:nvPr/>
              </p:nvSpPr>
              <p:spPr>
                <a:xfrm>
                  <a:off x="4191000" y="4348163"/>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Freeform: Shape 3297">
                  <a:extLst>
                    <a:ext uri="{FF2B5EF4-FFF2-40B4-BE49-F238E27FC236}">
                      <a16:creationId xmlns:a16="http://schemas.microsoft.com/office/drawing/2014/main" id="{DE3249C6-D541-3EF7-41C1-67A4805852A0}"/>
                    </a:ext>
                  </a:extLst>
                </p:cNvPr>
                <p:cNvSpPr/>
                <p:nvPr/>
              </p:nvSpPr>
              <p:spPr>
                <a:xfrm>
                  <a:off x="4280688" y="4371917"/>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Freeform: Shape 3298">
                  <a:extLst>
                    <a:ext uri="{FF2B5EF4-FFF2-40B4-BE49-F238E27FC236}">
                      <a16:creationId xmlns:a16="http://schemas.microsoft.com/office/drawing/2014/main" id="{5127E7F6-E276-1A6E-082B-F980269F929B}"/>
                    </a:ext>
                  </a:extLst>
                </p:cNvPr>
                <p:cNvSpPr/>
                <p:nvPr/>
              </p:nvSpPr>
              <p:spPr>
                <a:xfrm>
                  <a:off x="4370376" y="4381500"/>
                  <a:ext cx="42863" cy="66675"/>
                </a:xfrm>
                <a:custGeom>
                  <a:avLst/>
                  <a:gdLst>
                    <a:gd name="connsiteX0" fmla="*/ 42863 w 42863"/>
                    <a:gd name="connsiteY0" fmla="*/ 0 h 66675"/>
                    <a:gd name="connsiteX1" fmla="*/ 0 w 42863"/>
                    <a:gd name="connsiteY1" fmla="*/ 66675 h 66675"/>
                  </a:gdLst>
                  <a:ahLst/>
                  <a:cxnLst>
                    <a:cxn ang="0">
                      <a:pos x="connsiteX0" y="connsiteY0"/>
                    </a:cxn>
                    <a:cxn ang="0">
                      <a:pos x="connsiteX1" y="connsiteY1"/>
                    </a:cxn>
                  </a:cxnLst>
                  <a:rect l="l" t="t" r="r" b="b"/>
                  <a:pathLst>
                    <a:path w="42863" h="66675">
                      <a:moveTo>
                        <a:pt x="42863" y="0"/>
                      </a:moveTo>
                      <a:lnTo>
                        <a:pt x="0" y="666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Freeform: Shape 3299">
                  <a:extLst>
                    <a:ext uri="{FF2B5EF4-FFF2-40B4-BE49-F238E27FC236}">
                      <a16:creationId xmlns:a16="http://schemas.microsoft.com/office/drawing/2014/main" id="{340D7D68-8225-3D10-2118-29C5D372FB61}"/>
                    </a:ext>
                  </a:extLst>
                </p:cNvPr>
                <p:cNvSpPr/>
                <p:nvPr/>
              </p:nvSpPr>
              <p:spPr>
                <a:xfrm rot="2329363" flipH="1">
                  <a:off x="4433486" y="4218456"/>
                  <a:ext cx="219060" cy="63266"/>
                </a:xfrm>
                <a:custGeom>
                  <a:avLst/>
                  <a:gdLst>
                    <a:gd name="connsiteX0" fmla="*/ 0 w 130628"/>
                    <a:gd name="connsiteY0" fmla="*/ 0 h 55984"/>
                    <a:gd name="connsiteX1" fmla="*/ 130628 w 130628"/>
                    <a:gd name="connsiteY1" fmla="*/ 37322 h 55984"/>
                    <a:gd name="connsiteX2" fmla="*/ 37322 w 130628"/>
                    <a:gd name="connsiteY2" fmla="*/ 55984 h 55984"/>
                    <a:gd name="connsiteX3" fmla="*/ 55983 w 130628"/>
                    <a:gd name="connsiteY3" fmla="*/ 46653 h 55984"/>
                  </a:gdLst>
                  <a:ahLst/>
                  <a:cxnLst>
                    <a:cxn ang="0">
                      <a:pos x="connsiteX0" y="connsiteY0"/>
                    </a:cxn>
                    <a:cxn ang="0">
                      <a:pos x="connsiteX1" y="connsiteY1"/>
                    </a:cxn>
                    <a:cxn ang="0">
                      <a:pos x="connsiteX2" y="connsiteY2"/>
                    </a:cxn>
                    <a:cxn ang="0">
                      <a:pos x="connsiteX3" y="connsiteY3"/>
                    </a:cxn>
                  </a:cxnLst>
                  <a:rect l="l" t="t" r="r" b="b"/>
                  <a:pathLst>
                    <a:path w="130628" h="55984">
                      <a:moveTo>
                        <a:pt x="0" y="0"/>
                      </a:moveTo>
                      <a:lnTo>
                        <a:pt x="130628" y="37322"/>
                      </a:lnTo>
                      <a:lnTo>
                        <a:pt x="37322" y="55984"/>
                      </a:lnTo>
                      <a:lnTo>
                        <a:pt x="55983" y="4665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Freeform: Shape 3300">
                  <a:extLst>
                    <a:ext uri="{FF2B5EF4-FFF2-40B4-BE49-F238E27FC236}">
                      <a16:creationId xmlns:a16="http://schemas.microsoft.com/office/drawing/2014/main" id="{3273597C-A630-2FB9-5399-3E7732DA1F27}"/>
                    </a:ext>
                  </a:extLst>
                </p:cNvPr>
                <p:cNvSpPr/>
                <p:nvPr/>
              </p:nvSpPr>
              <p:spPr>
                <a:xfrm>
                  <a:off x="4253500" y="4233345"/>
                  <a:ext cx="133696" cy="79222"/>
                </a:xfrm>
                <a:custGeom>
                  <a:avLst/>
                  <a:gdLst>
                    <a:gd name="connsiteX0" fmla="*/ 0 w 133696"/>
                    <a:gd name="connsiteY0" fmla="*/ 60171 h 79221"/>
                    <a:gd name="connsiteX1" fmla="*/ 38100 w 133696"/>
                    <a:gd name="connsiteY1" fmla="*/ 7784 h 79221"/>
                    <a:gd name="connsiteX2" fmla="*/ 119062 w 133696"/>
                    <a:gd name="connsiteY2" fmla="*/ 7784 h 79221"/>
                    <a:gd name="connsiteX3" fmla="*/ 133350 w 133696"/>
                    <a:gd name="connsiteY3" fmla="*/ 79221 h 79221"/>
                  </a:gdLst>
                  <a:ahLst/>
                  <a:cxnLst>
                    <a:cxn ang="0">
                      <a:pos x="connsiteX0" y="connsiteY0"/>
                    </a:cxn>
                    <a:cxn ang="0">
                      <a:pos x="connsiteX1" y="connsiteY1"/>
                    </a:cxn>
                    <a:cxn ang="0">
                      <a:pos x="connsiteX2" y="connsiteY2"/>
                    </a:cxn>
                    <a:cxn ang="0">
                      <a:pos x="connsiteX3" y="connsiteY3"/>
                    </a:cxn>
                  </a:cxnLst>
                  <a:rect l="l" t="t" r="r" b="b"/>
                  <a:pathLst>
                    <a:path w="133696" h="79221">
                      <a:moveTo>
                        <a:pt x="0" y="60171"/>
                      </a:moveTo>
                      <a:cubicBezTo>
                        <a:pt x="9128" y="38343"/>
                        <a:pt x="18256" y="16515"/>
                        <a:pt x="38100" y="7784"/>
                      </a:cubicBezTo>
                      <a:cubicBezTo>
                        <a:pt x="57944" y="-947"/>
                        <a:pt x="103187" y="-4122"/>
                        <a:pt x="119062" y="7784"/>
                      </a:cubicBezTo>
                      <a:cubicBezTo>
                        <a:pt x="134937" y="19690"/>
                        <a:pt x="134143" y="49455"/>
                        <a:pt x="133350" y="79221"/>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Freeform: Shape 3301">
                  <a:extLst>
                    <a:ext uri="{FF2B5EF4-FFF2-40B4-BE49-F238E27FC236}">
                      <a16:creationId xmlns:a16="http://schemas.microsoft.com/office/drawing/2014/main" id="{8CFFD496-9A21-151B-572B-66EF193D75C7}"/>
                    </a:ext>
                  </a:extLst>
                </p:cNvPr>
                <p:cNvSpPr/>
                <p:nvPr/>
              </p:nvSpPr>
              <p:spPr>
                <a:xfrm rot="970735" flipH="1">
                  <a:off x="4076119" y="3680411"/>
                  <a:ext cx="593237" cy="261306"/>
                </a:xfrm>
                <a:custGeom>
                  <a:avLst/>
                  <a:gdLst>
                    <a:gd name="connsiteX0" fmla="*/ 0 w 606490"/>
                    <a:gd name="connsiteY0" fmla="*/ 139960 h 223935"/>
                    <a:gd name="connsiteX1" fmla="*/ 46653 w 606490"/>
                    <a:gd name="connsiteY1" fmla="*/ 223935 h 223935"/>
                    <a:gd name="connsiteX2" fmla="*/ 9331 w 606490"/>
                    <a:gd name="connsiteY2" fmla="*/ 83976 h 223935"/>
                    <a:gd name="connsiteX3" fmla="*/ 83976 w 606490"/>
                    <a:gd name="connsiteY3" fmla="*/ 195943 h 223935"/>
                    <a:gd name="connsiteX4" fmla="*/ 83976 w 606490"/>
                    <a:gd name="connsiteY4" fmla="*/ 65315 h 223935"/>
                    <a:gd name="connsiteX5" fmla="*/ 130629 w 606490"/>
                    <a:gd name="connsiteY5" fmla="*/ 158621 h 223935"/>
                    <a:gd name="connsiteX6" fmla="*/ 121298 w 606490"/>
                    <a:gd name="connsiteY6" fmla="*/ 46653 h 223935"/>
                    <a:gd name="connsiteX7" fmla="*/ 177282 w 606490"/>
                    <a:gd name="connsiteY7" fmla="*/ 139960 h 223935"/>
                    <a:gd name="connsiteX8" fmla="*/ 186612 w 606490"/>
                    <a:gd name="connsiteY8" fmla="*/ 27992 h 223935"/>
                    <a:gd name="connsiteX9" fmla="*/ 214604 w 606490"/>
                    <a:gd name="connsiteY9" fmla="*/ 177282 h 223935"/>
                    <a:gd name="connsiteX10" fmla="*/ 251927 w 606490"/>
                    <a:gd name="connsiteY10" fmla="*/ 27992 h 223935"/>
                    <a:gd name="connsiteX11" fmla="*/ 270588 w 606490"/>
                    <a:gd name="connsiteY11" fmla="*/ 111968 h 223935"/>
                    <a:gd name="connsiteX12" fmla="*/ 289249 w 606490"/>
                    <a:gd name="connsiteY12" fmla="*/ 18662 h 223935"/>
                    <a:gd name="connsiteX13" fmla="*/ 298580 w 606490"/>
                    <a:gd name="connsiteY13" fmla="*/ 139960 h 223935"/>
                    <a:gd name="connsiteX14" fmla="*/ 373225 w 606490"/>
                    <a:gd name="connsiteY14" fmla="*/ 0 h 223935"/>
                    <a:gd name="connsiteX15" fmla="*/ 373225 w 606490"/>
                    <a:gd name="connsiteY15" fmla="*/ 139960 h 223935"/>
                    <a:gd name="connsiteX16" fmla="*/ 438539 w 606490"/>
                    <a:gd name="connsiteY16" fmla="*/ 27992 h 223935"/>
                    <a:gd name="connsiteX17" fmla="*/ 429208 w 606490"/>
                    <a:gd name="connsiteY17" fmla="*/ 130629 h 223935"/>
                    <a:gd name="connsiteX18" fmla="*/ 429208 w 606490"/>
                    <a:gd name="connsiteY18" fmla="*/ 130629 h 223935"/>
                    <a:gd name="connsiteX19" fmla="*/ 457200 w 606490"/>
                    <a:gd name="connsiteY19" fmla="*/ 177282 h 223935"/>
                    <a:gd name="connsiteX20" fmla="*/ 494522 w 606490"/>
                    <a:gd name="connsiteY20" fmla="*/ 102637 h 223935"/>
                    <a:gd name="connsiteX21" fmla="*/ 485192 w 606490"/>
                    <a:gd name="connsiteY21" fmla="*/ 223935 h 223935"/>
                    <a:gd name="connsiteX22" fmla="*/ 569167 w 606490"/>
                    <a:gd name="connsiteY22" fmla="*/ 83976 h 223935"/>
                    <a:gd name="connsiteX23" fmla="*/ 503853 w 606490"/>
                    <a:gd name="connsiteY23" fmla="*/ 195943 h 223935"/>
                    <a:gd name="connsiteX24" fmla="*/ 606490 w 606490"/>
                    <a:gd name="connsiteY24" fmla="*/ 139960 h 223935"/>
                    <a:gd name="connsiteX25" fmla="*/ 559837 w 606490"/>
                    <a:gd name="connsiteY25" fmla="*/ 195943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490" h="223935">
                      <a:moveTo>
                        <a:pt x="0" y="139960"/>
                      </a:moveTo>
                      <a:lnTo>
                        <a:pt x="46653" y="223935"/>
                      </a:lnTo>
                      <a:lnTo>
                        <a:pt x="9331" y="83976"/>
                      </a:lnTo>
                      <a:lnTo>
                        <a:pt x="83976" y="195943"/>
                      </a:lnTo>
                      <a:lnTo>
                        <a:pt x="83976" y="65315"/>
                      </a:lnTo>
                      <a:lnTo>
                        <a:pt x="130629" y="158621"/>
                      </a:lnTo>
                      <a:lnTo>
                        <a:pt x="121298" y="46653"/>
                      </a:lnTo>
                      <a:lnTo>
                        <a:pt x="177282" y="139960"/>
                      </a:lnTo>
                      <a:lnTo>
                        <a:pt x="186612" y="27992"/>
                      </a:lnTo>
                      <a:lnTo>
                        <a:pt x="214604" y="177282"/>
                      </a:lnTo>
                      <a:lnTo>
                        <a:pt x="251927" y="27992"/>
                      </a:lnTo>
                      <a:lnTo>
                        <a:pt x="270588" y="111968"/>
                      </a:lnTo>
                      <a:lnTo>
                        <a:pt x="289249" y="18662"/>
                      </a:lnTo>
                      <a:lnTo>
                        <a:pt x="298580" y="139960"/>
                      </a:lnTo>
                      <a:lnTo>
                        <a:pt x="373225" y="0"/>
                      </a:lnTo>
                      <a:lnTo>
                        <a:pt x="373225" y="139960"/>
                      </a:lnTo>
                      <a:lnTo>
                        <a:pt x="438539" y="27992"/>
                      </a:lnTo>
                      <a:lnTo>
                        <a:pt x="429208" y="130629"/>
                      </a:lnTo>
                      <a:lnTo>
                        <a:pt x="429208" y="130629"/>
                      </a:lnTo>
                      <a:lnTo>
                        <a:pt x="457200" y="177282"/>
                      </a:lnTo>
                      <a:lnTo>
                        <a:pt x="494522" y="102637"/>
                      </a:lnTo>
                      <a:lnTo>
                        <a:pt x="485192" y="223935"/>
                      </a:lnTo>
                      <a:lnTo>
                        <a:pt x="569167" y="83976"/>
                      </a:lnTo>
                      <a:lnTo>
                        <a:pt x="503853" y="195943"/>
                      </a:lnTo>
                      <a:lnTo>
                        <a:pt x="606490" y="139960"/>
                      </a:lnTo>
                      <a:lnTo>
                        <a:pt x="559837" y="19594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8" name="Group 3287">
                <a:extLst>
                  <a:ext uri="{FF2B5EF4-FFF2-40B4-BE49-F238E27FC236}">
                    <a16:creationId xmlns:a16="http://schemas.microsoft.com/office/drawing/2014/main" id="{9CBA6393-F434-9A76-01A8-46C85786FEDC}"/>
                  </a:ext>
                </a:extLst>
              </p:cNvPr>
              <p:cNvGrpSpPr/>
              <p:nvPr/>
            </p:nvGrpSpPr>
            <p:grpSpPr>
              <a:xfrm>
                <a:off x="2592205" y="4285434"/>
                <a:ext cx="190452" cy="206208"/>
                <a:chOff x="3441239" y="5213690"/>
                <a:chExt cx="290465" cy="322474"/>
              </a:xfrm>
            </p:grpSpPr>
            <p:sp>
              <p:nvSpPr>
                <p:cNvPr id="3292" name="Freeform: Shape 3291">
                  <a:extLst>
                    <a:ext uri="{FF2B5EF4-FFF2-40B4-BE49-F238E27FC236}">
                      <a16:creationId xmlns:a16="http://schemas.microsoft.com/office/drawing/2014/main" id="{45638EB4-A2DA-2437-1D91-341C9BC76A57}"/>
                    </a:ext>
                  </a:extLst>
                </p:cNvPr>
                <p:cNvSpPr/>
                <p:nvPr/>
              </p:nvSpPr>
              <p:spPr>
                <a:xfrm rot="359144">
                  <a:off x="3442455" y="5256246"/>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Freeform: Shape 3292">
                  <a:extLst>
                    <a:ext uri="{FF2B5EF4-FFF2-40B4-BE49-F238E27FC236}">
                      <a16:creationId xmlns:a16="http://schemas.microsoft.com/office/drawing/2014/main" id="{8976E351-A9BF-DD0B-F043-99684E7C70D5}"/>
                    </a:ext>
                  </a:extLst>
                </p:cNvPr>
                <p:cNvSpPr/>
                <p:nvPr/>
              </p:nvSpPr>
              <p:spPr>
                <a:xfrm rot="359144">
                  <a:off x="3441239" y="5213690"/>
                  <a:ext cx="28924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9" name="Group 3288">
                <a:extLst>
                  <a:ext uri="{FF2B5EF4-FFF2-40B4-BE49-F238E27FC236}">
                    <a16:creationId xmlns:a16="http://schemas.microsoft.com/office/drawing/2014/main" id="{4B9997BD-7CDD-2287-34A2-D46E4EC11D6F}"/>
                  </a:ext>
                </a:extLst>
              </p:cNvPr>
              <p:cNvGrpSpPr/>
              <p:nvPr/>
            </p:nvGrpSpPr>
            <p:grpSpPr>
              <a:xfrm>
                <a:off x="2977778" y="4385873"/>
                <a:ext cx="205613" cy="186003"/>
                <a:chOff x="4047303" y="5443102"/>
                <a:chExt cx="313588" cy="290876"/>
              </a:xfrm>
            </p:grpSpPr>
            <p:sp>
              <p:nvSpPr>
                <p:cNvPr id="3290" name="Freeform: Shape 3289">
                  <a:extLst>
                    <a:ext uri="{FF2B5EF4-FFF2-40B4-BE49-F238E27FC236}">
                      <a16:creationId xmlns:a16="http://schemas.microsoft.com/office/drawing/2014/main" id="{C4C0FA3C-C3AB-6B11-2639-40B6AAB389C1}"/>
                    </a:ext>
                  </a:extLst>
                </p:cNvPr>
                <p:cNvSpPr/>
                <p:nvPr/>
              </p:nvSpPr>
              <p:spPr>
                <a:xfrm rot="2840569" flipH="1">
                  <a:off x="4045747" y="5452505"/>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Freeform: Shape 3290">
                  <a:extLst>
                    <a:ext uri="{FF2B5EF4-FFF2-40B4-BE49-F238E27FC236}">
                      <a16:creationId xmlns:a16="http://schemas.microsoft.com/office/drawing/2014/main" id="{552635C6-8788-C835-AEDC-88827D5E4F73}"/>
                    </a:ext>
                  </a:extLst>
                </p:cNvPr>
                <p:cNvSpPr/>
                <p:nvPr/>
              </p:nvSpPr>
              <p:spPr>
                <a:xfrm rot="2840569" flipH="1">
                  <a:off x="4079417" y="5444658"/>
                  <a:ext cx="283029" cy="279918"/>
                </a:xfrm>
                <a:custGeom>
                  <a:avLst/>
                  <a:gdLst>
                    <a:gd name="connsiteX0" fmla="*/ 167951 w 289249"/>
                    <a:gd name="connsiteY0" fmla="*/ 0 h 279918"/>
                    <a:gd name="connsiteX1" fmla="*/ 0 w 289249"/>
                    <a:gd name="connsiteY1" fmla="*/ 130629 h 279918"/>
                    <a:gd name="connsiteX2" fmla="*/ 65315 w 289249"/>
                    <a:gd name="connsiteY2" fmla="*/ 214604 h 279918"/>
                    <a:gd name="connsiteX3" fmla="*/ 205274 w 289249"/>
                    <a:gd name="connsiteY3" fmla="*/ 279918 h 279918"/>
                    <a:gd name="connsiteX4" fmla="*/ 289249 w 289249"/>
                    <a:gd name="connsiteY4" fmla="*/ 18661 h 279918"/>
                    <a:gd name="connsiteX5" fmla="*/ 167951 w 289249"/>
                    <a:gd name="connsiteY5" fmla="*/ 0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279918">
                      <a:moveTo>
                        <a:pt x="167951" y="0"/>
                      </a:moveTo>
                      <a:lnTo>
                        <a:pt x="0" y="130629"/>
                      </a:lnTo>
                      <a:lnTo>
                        <a:pt x="65315" y="214604"/>
                      </a:lnTo>
                      <a:lnTo>
                        <a:pt x="205274" y="279918"/>
                      </a:lnTo>
                      <a:lnTo>
                        <a:pt x="289249" y="18661"/>
                      </a:lnTo>
                      <a:lnTo>
                        <a:pt x="167951" y="0"/>
                      </a:lnTo>
                      <a:close/>
                    </a:path>
                  </a:pathLst>
                </a:cu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F89F3E47-1799-A5CB-DEDB-DC36988A9C6E}"/>
                </a:ext>
              </a:extLst>
            </p:cNvPr>
            <p:cNvGrpSpPr/>
            <p:nvPr/>
          </p:nvGrpSpPr>
          <p:grpSpPr>
            <a:xfrm>
              <a:off x="5826389" y="4225399"/>
              <a:ext cx="1418063" cy="2215200"/>
              <a:chOff x="5607942" y="2204400"/>
              <a:chExt cx="1418063" cy="2215200"/>
            </a:xfrm>
          </p:grpSpPr>
          <p:sp>
            <p:nvSpPr>
              <p:cNvPr id="3242" name="Freeform: Shape 3241">
                <a:extLst>
                  <a:ext uri="{FF2B5EF4-FFF2-40B4-BE49-F238E27FC236}">
                    <a16:creationId xmlns:a16="http://schemas.microsoft.com/office/drawing/2014/main" id="{0FFF031F-CE62-70C5-5AAD-9D65CC0114D6}"/>
                  </a:ext>
                </a:extLst>
              </p:cNvPr>
              <p:cNvSpPr/>
              <p:nvPr/>
            </p:nvSpPr>
            <p:spPr>
              <a:xfrm>
                <a:off x="6202473" y="3011699"/>
                <a:ext cx="5002" cy="115042"/>
              </a:xfrm>
              <a:custGeom>
                <a:avLst/>
                <a:gdLst>
                  <a:gd name="connsiteX0" fmla="*/ 6350 w 6350"/>
                  <a:gd name="connsiteY0" fmla="*/ 0 h 146050"/>
                  <a:gd name="connsiteX1" fmla="*/ 0 w 6350"/>
                  <a:gd name="connsiteY1" fmla="*/ 146050 h 146050"/>
                </a:gdLst>
                <a:ahLst/>
                <a:cxnLst>
                  <a:cxn ang="0">
                    <a:pos x="connsiteX0" y="connsiteY0"/>
                  </a:cxn>
                  <a:cxn ang="0">
                    <a:pos x="connsiteX1" y="connsiteY1"/>
                  </a:cxn>
                </a:cxnLst>
                <a:rect l="l" t="t" r="r" b="b"/>
                <a:pathLst>
                  <a:path w="6350" h="146050">
                    <a:moveTo>
                      <a:pt x="6350" y="0"/>
                    </a:moveTo>
                    <a:lnTo>
                      <a:pt x="0" y="1460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3" name="Freeform: Shape 3242">
                <a:extLst>
                  <a:ext uri="{FF2B5EF4-FFF2-40B4-BE49-F238E27FC236}">
                    <a16:creationId xmlns:a16="http://schemas.microsoft.com/office/drawing/2014/main" id="{F0498C27-962F-ED70-EE74-BB6F9DBEA212}"/>
                  </a:ext>
                </a:extLst>
              </p:cNvPr>
              <p:cNvSpPr/>
              <p:nvPr/>
            </p:nvSpPr>
            <p:spPr>
              <a:xfrm>
                <a:off x="5974525" y="3488032"/>
                <a:ext cx="274425" cy="858200"/>
              </a:xfrm>
              <a:custGeom>
                <a:avLst/>
                <a:gdLst>
                  <a:gd name="connsiteX0" fmla="*/ 10247 w 348393"/>
                  <a:gd name="connsiteY0" fmla="*/ 588875 h 639734"/>
                  <a:gd name="connsiteX1" fmla="*/ 5485 w 348393"/>
                  <a:gd name="connsiteY1" fmla="*/ 407900 h 639734"/>
                  <a:gd name="connsiteX2" fmla="*/ 76922 w 348393"/>
                  <a:gd name="connsiteY2" fmla="*/ 188825 h 639734"/>
                  <a:gd name="connsiteX3" fmla="*/ 186460 w 348393"/>
                  <a:gd name="connsiteY3" fmla="*/ 3087 h 639734"/>
                  <a:gd name="connsiteX4" fmla="*/ 286472 w 348393"/>
                  <a:gd name="connsiteY4" fmla="*/ 93575 h 639734"/>
                  <a:gd name="connsiteX5" fmla="*/ 348385 w 348393"/>
                  <a:gd name="connsiteY5" fmla="*/ 355512 h 639734"/>
                  <a:gd name="connsiteX6" fmla="*/ 291235 w 348393"/>
                  <a:gd name="connsiteY6" fmla="*/ 617450 h 639734"/>
                  <a:gd name="connsiteX7" fmla="*/ 305522 w 348393"/>
                  <a:gd name="connsiteY7" fmla="*/ 607925 h 6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393" h="639734">
                    <a:moveTo>
                      <a:pt x="10247" y="588875"/>
                    </a:moveTo>
                    <a:cubicBezTo>
                      <a:pt x="2309" y="531725"/>
                      <a:pt x="-5628" y="474575"/>
                      <a:pt x="5485" y="407900"/>
                    </a:cubicBezTo>
                    <a:cubicBezTo>
                      <a:pt x="16598" y="341225"/>
                      <a:pt x="46760" y="256294"/>
                      <a:pt x="76922" y="188825"/>
                    </a:cubicBezTo>
                    <a:cubicBezTo>
                      <a:pt x="107084" y="121356"/>
                      <a:pt x="151535" y="18962"/>
                      <a:pt x="186460" y="3087"/>
                    </a:cubicBezTo>
                    <a:cubicBezTo>
                      <a:pt x="221385" y="-12788"/>
                      <a:pt x="259485" y="34838"/>
                      <a:pt x="286472" y="93575"/>
                    </a:cubicBezTo>
                    <a:cubicBezTo>
                      <a:pt x="313459" y="152312"/>
                      <a:pt x="347591" y="268200"/>
                      <a:pt x="348385" y="355512"/>
                    </a:cubicBezTo>
                    <a:cubicBezTo>
                      <a:pt x="349179" y="442824"/>
                      <a:pt x="291235" y="617450"/>
                      <a:pt x="291235" y="617450"/>
                    </a:cubicBezTo>
                    <a:cubicBezTo>
                      <a:pt x="284091" y="659519"/>
                      <a:pt x="294806" y="633722"/>
                      <a:pt x="305522" y="607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4" name="Freeform: Shape 3243">
                <a:extLst>
                  <a:ext uri="{FF2B5EF4-FFF2-40B4-BE49-F238E27FC236}">
                    <a16:creationId xmlns:a16="http://schemas.microsoft.com/office/drawing/2014/main" id="{E056DEB6-2E68-3A8A-9288-CF83F4E38F7B}"/>
                  </a:ext>
                </a:extLst>
              </p:cNvPr>
              <p:cNvSpPr/>
              <p:nvPr/>
            </p:nvSpPr>
            <p:spPr>
              <a:xfrm>
                <a:off x="5858284" y="2985256"/>
                <a:ext cx="990361" cy="611473"/>
              </a:xfrm>
              <a:custGeom>
                <a:avLst/>
                <a:gdLst>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42875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38200 w 1257300"/>
                  <a:gd name="connsiteY6" fmla="*/ 2190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28700 w 1257300"/>
                  <a:gd name="connsiteY8" fmla="*/ 338137 h 776287"/>
                  <a:gd name="connsiteX9" fmla="*/ 1257300 w 1257300"/>
                  <a:gd name="connsiteY9" fmla="*/ 0 h 776287"/>
                  <a:gd name="connsiteX10" fmla="*/ 1257300 w 1257300"/>
                  <a:gd name="connsiteY10" fmla="*/ 0 h 776287"/>
                  <a:gd name="connsiteX0" fmla="*/ 0 w 1257300"/>
                  <a:gd name="connsiteY0" fmla="*/ 776287 h 776287"/>
                  <a:gd name="connsiteX1" fmla="*/ 4763 w 1257300"/>
                  <a:gd name="connsiteY1" fmla="*/ 709612 h 776287"/>
                  <a:gd name="connsiteX2" fmla="*/ 23813 w 1257300"/>
                  <a:gd name="connsiteY2" fmla="*/ 419100 h 776287"/>
                  <a:gd name="connsiteX3" fmla="*/ 190500 w 1257300"/>
                  <a:gd name="connsiteY3" fmla="*/ 195262 h 776287"/>
                  <a:gd name="connsiteX4" fmla="*/ 438150 w 1257300"/>
                  <a:gd name="connsiteY4" fmla="*/ 161925 h 776287"/>
                  <a:gd name="connsiteX5" fmla="*/ 638175 w 1257300"/>
                  <a:gd name="connsiteY5" fmla="*/ 190500 h 776287"/>
                  <a:gd name="connsiteX6" fmla="*/ 809625 w 1257300"/>
                  <a:gd name="connsiteY6" fmla="*/ 257175 h 776287"/>
                  <a:gd name="connsiteX7" fmla="*/ 971550 w 1257300"/>
                  <a:gd name="connsiteY7" fmla="*/ 314325 h 776287"/>
                  <a:gd name="connsiteX8" fmla="*/ 1062037 w 1257300"/>
                  <a:gd name="connsiteY8" fmla="*/ 309562 h 776287"/>
                  <a:gd name="connsiteX9" fmla="*/ 1257300 w 1257300"/>
                  <a:gd name="connsiteY9" fmla="*/ 0 h 776287"/>
                  <a:gd name="connsiteX10" fmla="*/ 1257300 w 1257300"/>
                  <a:gd name="connsiteY10" fmla="*/ 0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300" h="776287">
                    <a:moveTo>
                      <a:pt x="0" y="776287"/>
                    </a:moveTo>
                    <a:cubicBezTo>
                      <a:pt x="397" y="772715"/>
                      <a:pt x="794" y="769143"/>
                      <a:pt x="4763" y="709612"/>
                    </a:cubicBezTo>
                    <a:cubicBezTo>
                      <a:pt x="8732" y="650081"/>
                      <a:pt x="-7143" y="504825"/>
                      <a:pt x="23813" y="419100"/>
                    </a:cubicBezTo>
                    <a:cubicBezTo>
                      <a:pt x="54769" y="333375"/>
                      <a:pt x="121444" y="238124"/>
                      <a:pt x="190500" y="195262"/>
                    </a:cubicBezTo>
                    <a:cubicBezTo>
                      <a:pt x="259556" y="152400"/>
                      <a:pt x="363538" y="162719"/>
                      <a:pt x="438150" y="161925"/>
                    </a:cubicBezTo>
                    <a:cubicBezTo>
                      <a:pt x="512762" y="161131"/>
                      <a:pt x="576263" y="174625"/>
                      <a:pt x="638175" y="190500"/>
                    </a:cubicBezTo>
                    <a:cubicBezTo>
                      <a:pt x="700088" y="206375"/>
                      <a:pt x="754063" y="236538"/>
                      <a:pt x="809625" y="257175"/>
                    </a:cubicBezTo>
                    <a:cubicBezTo>
                      <a:pt x="865188" y="277813"/>
                      <a:pt x="929481" y="305594"/>
                      <a:pt x="971550" y="314325"/>
                    </a:cubicBezTo>
                    <a:cubicBezTo>
                      <a:pt x="1013619" y="323056"/>
                      <a:pt x="1014412" y="361949"/>
                      <a:pt x="1062037" y="309562"/>
                    </a:cubicBezTo>
                    <a:cubicBezTo>
                      <a:pt x="1109662" y="257174"/>
                      <a:pt x="1257300" y="0"/>
                      <a:pt x="1257300" y="0"/>
                    </a:cubicBezTo>
                    <a:lnTo>
                      <a:pt x="12573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5" name="Group 3244">
                <a:extLst>
                  <a:ext uri="{FF2B5EF4-FFF2-40B4-BE49-F238E27FC236}">
                    <a16:creationId xmlns:a16="http://schemas.microsoft.com/office/drawing/2014/main" id="{93D12ECE-B931-3A25-6A04-D091D735E48C}"/>
                  </a:ext>
                </a:extLst>
              </p:cNvPr>
              <p:cNvGrpSpPr/>
              <p:nvPr/>
            </p:nvGrpSpPr>
            <p:grpSpPr>
              <a:xfrm rot="890893">
                <a:off x="6752789" y="2759067"/>
                <a:ext cx="273216" cy="308512"/>
                <a:chOff x="2862374" y="3617239"/>
                <a:chExt cx="519359" cy="522383"/>
              </a:xfrm>
            </p:grpSpPr>
            <p:sp>
              <p:nvSpPr>
                <p:cNvPr id="3273" name="Freeform: Shape 3272">
                  <a:extLst>
                    <a:ext uri="{FF2B5EF4-FFF2-40B4-BE49-F238E27FC236}">
                      <a16:creationId xmlns:a16="http://schemas.microsoft.com/office/drawing/2014/main" id="{07F5F78B-1A7E-1105-DAAA-6810F79D40A5}"/>
                    </a:ext>
                  </a:extLst>
                </p:cNvPr>
                <p:cNvSpPr/>
                <p:nvPr/>
              </p:nvSpPr>
              <p:spPr>
                <a:xfrm>
                  <a:off x="2862374" y="3617239"/>
                  <a:ext cx="425385" cy="522383"/>
                </a:xfrm>
                <a:custGeom>
                  <a:avLst/>
                  <a:gdLst>
                    <a:gd name="connsiteX0" fmla="*/ 48023 w 359219"/>
                    <a:gd name="connsiteY0" fmla="*/ 343325 h 577701"/>
                    <a:gd name="connsiteX1" fmla="*/ 398 w 359219"/>
                    <a:gd name="connsiteY1" fmla="*/ 410000 h 577701"/>
                    <a:gd name="connsiteX2" fmla="*/ 33735 w 359219"/>
                    <a:gd name="connsiteY2" fmla="*/ 510013 h 577701"/>
                    <a:gd name="connsiteX3" fmla="*/ 167085 w 359219"/>
                    <a:gd name="connsiteY3" fmla="*/ 576688 h 577701"/>
                    <a:gd name="connsiteX4" fmla="*/ 290910 w 359219"/>
                    <a:gd name="connsiteY4" fmla="*/ 538588 h 577701"/>
                    <a:gd name="connsiteX5" fmla="*/ 357585 w 359219"/>
                    <a:gd name="connsiteY5" fmla="*/ 390950 h 577701"/>
                    <a:gd name="connsiteX6" fmla="*/ 329010 w 359219"/>
                    <a:gd name="connsiteY6" fmla="*/ 290938 h 577701"/>
                    <a:gd name="connsiteX7" fmla="*/ 224235 w 359219"/>
                    <a:gd name="connsiteY7" fmla="*/ 281413 h 577701"/>
                    <a:gd name="connsiteX8" fmla="*/ 186135 w 359219"/>
                    <a:gd name="connsiteY8" fmla="*/ 238550 h 577701"/>
                    <a:gd name="connsiteX9" fmla="*/ 176610 w 359219"/>
                    <a:gd name="connsiteY9" fmla="*/ 162350 h 577701"/>
                    <a:gd name="connsiteX10" fmla="*/ 228998 w 359219"/>
                    <a:gd name="connsiteY10" fmla="*/ 100438 h 577701"/>
                    <a:gd name="connsiteX11" fmla="*/ 195660 w 359219"/>
                    <a:gd name="connsiteY11" fmla="*/ 29000 h 577701"/>
                    <a:gd name="connsiteX12" fmla="*/ 105173 w 359219"/>
                    <a:gd name="connsiteY12" fmla="*/ 425 h 577701"/>
                    <a:gd name="connsiteX13" fmla="*/ 24210 w 359219"/>
                    <a:gd name="connsiteY13" fmla="*/ 48050 h 577701"/>
                    <a:gd name="connsiteX14" fmla="*/ 9923 w 359219"/>
                    <a:gd name="connsiteY14" fmla="*/ 148063 h 577701"/>
                    <a:gd name="connsiteX15" fmla="*/ 57548 w 359219"/>
                    <a:gd name="connsiteY15" fmla="*/ 214738 h 577701"/>
                    <a:gd name="connsiteX16" fmla="*/ 71835 w 359219"/>
                    <a:gd name="connsiteY16" fmla="*/ 290938 h 577701"/>
                    <a:gd name="connsiteX17" fmla="*/ 48023 w 359219"/>
                    <a:gd name="connsiteY17" fmla="*/ 343325 h 577701"/>
                    <a:gd name="connsiteX0" fmla="*/ 114246 w 425442"/>
                    <a:gd name="connsiteY0" fmla="*/ 343325 h 577701"/>
                    <a:gd name="connsiteX1" fmla="*/ 66621 w 425442"/>
                    <a:gd name="connsiteY1" fmla="*/ 410000 h 577701"/>
                    <a:gd name="connsiteX2" fmla="*/ 99958 w 425442"/>
                    <a:gd name="connsiteY2" fmla="*/ 510013 h 577701"/>
                    <a:gd name="connsiteX3" fmla="*/ 233308 w 425442"/>
                    <a:gd name="connsiteY3" fmla="*/ 576688 h 577701"/>
                    <a:gd name="connsiteX4" fmla="*/ 357133 w 425442"/>
                    <a:gd name="connsiteY4" fmla="*/ 538588 h 577701"/>
                    <a:gd name="connsiteX5" fmla="*/ 423808 w 425442"/>
                    <a:gd name="connsiteY5" fmla="*/ 390950 h 577701"/>
                    <a:gd name="connsiteX6" fmla="*/ 395233 w 425442"/>
                    <a:gd name="connsiteY6" fmla="*/ 290938 h 577701"/>
                    <a:gd name="connsiteX7" fmla="*/ 290458 w 425442"/>
                    <a:gd name="connsiteY7" fmla="*/ 281413 h 577701"/>
                    <a:gd name="connsiteX8" fmla="*/ 252358 w 425442"/>
                    <a:gd name="connsiteY8" fmla="*/ 238550 h 577701"/>
                    <a:gd name="connsiteX9" fmla="*/ 242833 w 425442"/>
                    <a:gd name="connsiteY9" fmla="*/ 162350 h 577701"/>
                    <a:gd name="connsiteX10" fmla="*/ 295221 w 425442"/>
                    <a:gd name="connsiteY10" fmla="*/ 100438 h 577701"/>
                    <a:gd name="connsiteX11" fmla="*/ 261883 w 425442"/>
                    <a:gd name="connsiteY11" fmla="*/ 29000 h 577701"/>
                    <a:gd name="connsiteX12" fmla="*/ 171396 w 425442"/>
                    <a:gd name="connsiteY12" fmla="*/ 425 h 577701"/>
                    <a:gd name="connsiteX13" fmla="*/ 90433 w 425442"/>
                    <a:gd name="connsiteY13" fmla="*/ 48050 h 577701"/>
                    <a:gd name="connsiteX14" fmla="*/ 324 w 425442"/>
                    <a:gd name="connsiteY14" fmla="*/ 165967 h 577701"/>
                    <a:gd name="connsiteX15" fmla="*/ 123771 w 425442"/>
                    <a:gd name="connsiteY15" fmla="*/ 214738 h 577701"/>
                    <a:gd name="connsiteX16" fmla="*/ 138058 w 425442"/>
                    <a:gd name="connsiteY16" fmla="*/ 290938 h 577701"/>
                    <a:gd name="connsiteX17" fmla="*/ 114246 w 425442"/>
                    <a:gd name="connsiteY17" fmla="*/ 343325 h 577701"/>
                    <a:gd name="connsiteX0" fmla="*/ 115945 w 427141"/>
                    <a:gd name="connsiteY0" fmla="*/ 343662 h 578038"/>
                    <a:gd name="connsiteX1" fmla="*/ 68320 w 427141"/>
                    <a:gd name="connsiteY1" fmla="*/ 410337 h 578038"/>
                    <a:gd name="connsiteX2" fmla="*/ 101657 w 427141"/>
                    <a:gd name="connsiteY2" fmla="*/ 510350 h 578038"/>
                    <a:gd name="connsiteX3" fmla="*/ 235007 w 427141"/>
                    <a:gd name="connsiteY3" fmla="*/ 577025 h 578038"/>
                    <a:gd name="connsiteX4" fmla="*/ 358832 w 427141"/>
                    <a:gd name="connsiteY4" fmla="*/ 538925 h 578038"/>
                    <a:gd name="connsiteX5" fmla="*/ 425507 w 427141"/>
                    <a:gd name="connsiteY5" fmla="*/ 391287 h 578038"/>
                    <a:gd name="connsiteX6" fmla="*/ 396932 w 427141"/>
                    <a:gd name="connsiteY6" fmla="*/ 291275 h 578038"/>
                    <a:gd name="connsiteX7" fmla="*/ 292157 w 427141"/>
                    <a:gd name="connsiteY7" fmla="*/ 281750 h 578038"/>
                    <a:gd name="connsiteX8" fmla="*/ 254057 w 427141"/>
                    <a:gd name="connsiteY8" fmla="*/ 238887 h 578038"/>
                    <a:gd name="connsiteX9" fmla="*/ 244532 w 427141"/>
                    <a:gd name="connsiteY9" fmla="*/ 162687 h 578038"/>
                    <a:gd name="connsiteX10" fmla="*/ 296920 w 427141"/>
                    <a:gd name="connsiteY10" fmla="*/ 100775 h 578038"/>
                    <a:gd name="connsiteX11" fmla="*/ 263582 w 427141"/>
                    <a:gd name="connsiteY11" fmla="*/ 29337 h 578038"/>
                    <a:gd name="connsiteX12" fmla="*/ 173095 w 427141"/>
                    <a:gd name="connsiteY12" fmla="*/ 762 h 578038"/>
                    <a:gd name="connsiteX13" fmla="*/ 57670 w 427141"/>
                    <a:gd name="connsiteY13" fmla="*/ 56525 h 578038"/>
                    <a:gd name="connsiteX14" fmla="*/ 2023 w 427141"/>
                    <a:gd name="connsiteY14" fmla="*/ 166304 h 578038"/>
                    <a:gd name="connsiteX15" fmla="*/ 125470 w 427141"/>
                    <a:gd name="connsiteY15" fmla="*/ 215075 h 578038"/>
                    <a:gd name="connsiteX16" fmla="*/ 139757 w 427141"/>
                    <a:gd name="connsiteY16" fmla="*/ 291275 h 578038"/>
                    <a:gd name="connsiteX17" fmla="*/ 115945 w 427141"/>
                    <a:gd name="connsiteY17" fmla="*/ 343662 h 578038"/>
                    <a:gd name="connsiteX0" fmla="*/ 116751 w 427947"/>
                    <a:gd name="connsiteY0" fmla="*/ 316522 h 550898"/>
                    <a:gd name="connsiteX1" fmla="*/ 69126 w 427947"/>
                    <a:gd name="connsiteY1" fmla="*/ 383197 h 550898"/>
                    <a:gd name="connsiteX2" fmla="*/ 102463 w 427947"/>
                    <a:gd name="connsiteY2" fmla="*/ 483210 h 550898"/>
                    <a:gd name="connsiteX3" fmla="*/ 235813 w 427947"/>
                    <a:gd name="connsiteY3" fmla="*/ 549885 h 550898"/>
                    <a:gd name="connsiteX4" fmla="*/ 359638 w 427947"/>
                    <a:gd name="connsiteY4" fmla="*/ 511785 h 550898"/>
                    <a:gd name="connsiteX5" fmla="*/ 426313 w 427947"/>
                    <a:gd name="connsiteY5" fmla="*/ 364147 h 550898"/>
                    <a:gd name="connsiteX6" fmla="*/ 397738 w 427947"/>
                    <a:gd name="connsiteY6" fmla="*/ 264135 h 550898"/>
                    <a:gd name="connsiteX7" fmla="*/ 292963 w 427947"/>
                    <a:gd name="connsiteY7" fmla="*/ 254610 h 550898"/>
                    <a:gd name="connsiteX8" fmla="*/ 254863 w 427947"/>
                    <a:gd name="connsiteY8" fmla="*/ 211747 h 550898"/>
                    <a:gd name="connsiteX9" fmla="*/ 245338 w 427947"/>
                    <a:gd name="connsiteY9" fmla="*/ 135547 h 550898"/>
                    <a:gd name="connsiteX10" fmla="*/ 297726 w 427947"/>
                    <a:gd name="connsiteY10" fmla="*/ 73635 h 550898"/>
                    <a:gd name="connsiteX11" fmla="*/ 264388 w 427947"/>
                    <a:gd name="connsiteY11" fmla="*/ 2197 h 550898"/>
                    <a:gd name="connsiteX12" fmla="*/ 58476 w 427947"/>
                    <a:gd name="connsiteY12" fmla="*/ 29385 h 550898"/>
                    <a:gd name="connsiteX13" fmla="*/ 2829 w 427947"/>
                    <a:gd name="connsiteY13" fmla="*/ 139164 h 550898"/>
                    <a:gd name="connsiteX14" fmla="*/ 126276 w 427947"/>
                    <a:gd name="connsiteY14" fmla="*/ 187935 h 550898"/>
                    <a:gd name="connsiteX15" fmla="*/ 140563 w 427947"/>
                    <a:gd name="connsiteY15" fmla="*/ 264135 h 550898"/>
                    <a:gd name="connsiteX16" fmla="*/ 116751 w 427947"/>
                    <a:gd name="connsiteY16" fmla="*/ 316522 h 550898"/>
                    <a:gd name="connsiteX0" fmla="*/ 117196 w 428392"/>
                    <a:gd name="connsiteY0" fmla="*/ 289098 h 523474"/>
                    <a:gd name="connsiteX1" fmla="*/ 69571 w 428392"/>
                    <a:gd name="connsiteY1" fmla="*/ 355773 h 523474"/>
                    <a:gd name="connsiteX2" fmla="*/ 102908 w 428392"/>
                    <a:gd name="connsiteY2" fmla="*/ 455786 h 523474"/>
                    <a:gd name="connsiteX3" fmla="*/ 236258 w 428392"/>
                    <a:gd name="connsiteY3" fmla="*/ 522461 h 523474"/>
                    <a:gd name="connsiteX4" fmla="*/ 360083 w 428392"/>
                    <a:gd name="connsiteY4" fmla="*/ 484361 h 523474"/>
                    <a:gd name="connsiteX5" fmla="*/ 426758 w 428392"/>
                    <a:gd name="connsiteY5" fmla="*/ 336723 h 523474"/>
                    <a:gd name="connsiteX6" fmla="*/ 398183 w 428392"/>
                    <a:gd name="connsiteY6" fmla="*/ 236711 h 523474"/>
                    <a:gd name="connsiteX7" fmla="*/ 293408 w 428392"/>
                    <a:gd name="connsiteY7" fmla="*/ 227186 h 523474"/>
                    <a:gd name="connsiteX8" fmla="*/ 255308 w 428392"/>
                    <a:gd name="connsiteY8" fmla="*/ 184323 h 523474"/>
                    <a:gd name="connsiteX9" fmla="*/ 245783 w 428392"/>
                    <a:gd name="connsiteY9" fmla="*/ 108123 h 523474"/>
                    <a:gd name="connsiteX10" fmla="*/ 298171 w 428392"/>
                    <a:gd name="connsiteY10" fmla="*/ 46211 h 523474"/>
                    <a:gd name="connsiteX11" fmla="*/ 58921 w 428392"/>
                    <a:gd name="connsiteY11" fmla="*/ 1961 h 523474"/>
                    <a:gd name="connsiteX12" fmla="*/ 3274 w 428392"/>
                    <a:gd name="connsiteY12" fmla="*/ 111740 h 523474"/>
                    <a:gd name="connsiteX13" fmla="*/ 126721 w 428392"/>
                    <a:gd name="connsiteY13" fmla="*/ 160511 h 523474"/>
                    <a:gd name="connsiteX14" fmla="*/ 141008 w 428392"/>
                    <a:gd name="connsiteY14" fmla="*/ 236711 h 523474"/>
                    <a:gd name="connsiteX15" fmla="*/ 117196 w 428392"/>
                    <a:gd name="connsiteY15" fmla="*/ 289098 h 523474"/>
                    <a:gd name="connsiteX0" fmla="*/ 116128 w 427324"/>
                    <a:gd name="connsiteY0" fmla="*/ 288007 h 522383"/>
                    <a:gd name="connsiteX1" fmla="*/ 68503 w 427324"/>
                    <a:gd name="connsiteY1" fmla="*/ 354682 h 522383"/>
                    <a:gd name="connsiteX2" fmla="*/ 101840 w 427324"/>
                    <a:gd name="connsiteY2" fmla="*/ 454695 h 522383"/>
                    <a:gd name="connsiteX3" fmla="*/ 235190 w 427324"/>
                    <a:gd name="connsiteY3" fmla="*/ 521370 h 522383"/>
                    <a:gd name="connsiteX4" fmla="*/ 359015 w 427324"/>
                    <a:gd name="connsiteY4" fmla="*/ 483270 h 522383"/>
                    <a:gd name="connsiteX5" fmla="*/ 425690 w 427324"/>
                    <a:gd name="connsiteY5" fmla="*/ 335632 h 522383"/>
                    <a:gd name="connsiteX6" fmla="*/ 397115 w 427324"/>
                    <a:gd name="connsiteY6" fmla="*/ 235620 h 522383"/>
                    <a:gd name="connsiteX7" fmla="*/ 292340 w 427324"/>
                    <a:gd name="connsiteY7" fmla="*/ 226095 h 522383"/>
                    <a:gd name="connsiteX8" fmla="*/ 254240 w 427324"/>
                    <a:gd name="connsiteY8" fmla="*/ 183232 h 522383"/>
                    <a:gd name="connsiteX9" fmla="*/ 244715 w 427324"/>
                    <a:gd name="connsiteY9" fmla="*/ 107032 h 522383"/>
                    <a:gd name="connsiteX10" fmla="*/ 198777 w 427324"/>
                    <a:gd name="connsiteY10" fmla="*/ 61768 h 522383"/>
                    <a:gd name="connsiteX11" fmla="*/ 57853 w 427324"/>
                    <a:gd name="connsiteY11" fmla="*/ 870 h 522383"/>
                    <a:gd name="connsiteX12" fmla="*/ 2206 w 427324"/>
                    <a:gd name="connsiteY12" fmla="*/ 110649 h 522383"/>
                    <a:gd name="connsiteX13" fmla="*/ 125653 w 427324"/>
                    <a:gd name="connsiteY13" fmla="*/ 159420 h 522383"/>
                    <a:gd name="connsiteX14" fmla="*/ 139940 w 427324"/>
                    <a:gd name="connsiteY14" fmla="*/ 235620 h 522383"/>
                    <a:gd name="connsiteX15" fmla="*/ 116128 w 427324"/>
                    <a:gd name="connsiteY15" fmla="*/ 288007 h 522383"/>
                    <a:gd name="connsiteX0" fmla="*/ 114187 w 425383"/>
                    <a:gd name="connsiteY0" fmla="*/ 288007 h 522383"/>
                    <a:gd name="connsiteX1" fmla="*/ 66562 w 425383"/>
                    <a:gd name="connsiteY1" fmla="*/ 354682 h 522383"/>
                    <a:gd name="connsiteX2" fmla="*/ 99899 w 425383"/>
                    <a:gd name="connsiteY2" fmla="*/ 454695 h 522383"/>
                    <a:gd name="connsiteX3" fmla="*/ 233249 w 425383"/>
                    <a:gd name="connsiteY3" fmla="*/ 521370 h 522383"/>
                    <a:gd name="connsiteX4" fmla="*/ 357074 w 425383"/>
                    <a:gd name="connsiteY4" fmla="*/ 483270 h 522383"/>
                    <a:gd name="connsiteX5" fmla="*/ 423749 w 425383"/>
                    <a:gd name="connsiteY5" fmla="*/ 335632 h 522383"/>
                    <a:gd name="connsiteX6" fmla="*/ 395174 w 425383"/>
                    <a:gd name="connsiteY6" fmla="*/ 235620 h 522383"/>
                    <a:gd name="connsiteX7" fmla="*/ 290399 w 425383"/>
                    <a:gd name="connsiteY7" fmla="*/ 226095 h 522383"/>
                    <a:gd name="connsiteX8" fmla="*/ 252299 w 425383"/>
                    <a:gd name="connsiteY8" fmla="*/ 183232 h 522383"/>
                    <a:gd name="connsiteX9" fmla="*/ 242774 w 425383"/>
                    <a:gd name="connsiteY9" fmla="*/ 107032 h 522383"/>
                    <a:gd name="connsiteX10" fmla="*/ 196836 w 425383"/>
                    <a:gd name="connsiteY10" fmla="*/ 61768 h 522383"/>
                    <a:gd name="connsiteX11" fmla="*/ 55912 w 425383"/>
                    <a:gd name="connsiteY11" fmla="*/ 870 h 522383"/>
                    <a:gd name="connsiteX12" fmla="*/ 265 w 425383"/>
                    <a:gd name="connsiteY12" fmla="*/ 110649 h 522383"/>
                    <a:gd name="connsiteX13" fmla="*/ 75046 w 425383"/>
                    <a:gd name="connsiteY13" fmla="*/ 144626 h 522383"/>
                    <a:gd name="connsiteX14" fmla="*/ 137999 w 425383"/>
                    <a:gd name="connsiteY14" fmla="*/ 235620 h 522383"/>
                    <a:gd name="connsiteX15" fmla="*/ 114187 w 425383"/>
                    <a:gd name="connsiteY15" fmla="*/ 288007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383" h="522383">
                      <a:moveTo>
                        <a:pt x="114187" y="288007"/>
                      </a:moveTo>
                      <a:cubicBezTo>
                        <a:pt x="102281" y="307851"/>
                        <a:pt x="68943" y="326901"/>
                        <a:pt x="66562" y="354682"/>
                      </a:cubicBezTo>
                      <a:cubicBezTo>
                        <a:pt x="64181" y="382463"/>
                        <a:pt x="72118" y="426914"/>
                        <a:pt x="99899" y="454695"/>
                      </a:cubicBezTo>
                      <a:cubicBezTo>
                        <a:pt x="127680" y="482476"/>
                        <a:pt x="190387" y="516608"/>
                        <a:pt x="233249" y="521370"/>
                      </a:cubicBezTo>
                      <a:cubicBezTo>
                        <a:pt x="276112" y="526133"/>
                        <a:pt x="325324" y="514226"/>
                        <a:pt x="357074" y="483270"/>
                      </a:cubicBezTo>
                      <a:cubicBezTo>
                        <a:pt x="388824" y="452314"/>
                        <a:pt x="417399" y="376907"/>
                        <a:pt x="423749" y="335632"/>
                      </a:cubicBezTo>
                      <a:cubicBezTo>
                        <a:pt x="430099" y="294357"/>
                        <a:pt x="417399" y="253876"/>
                        <a:pt x="395174" y="235620"/>
                      </a:cubicBezTo>
                      <a:cubicBezTo>
                        <a:pt x="372949" y="217364"/>
                        <a:pt x="314211" y="234826"/>
                        <a:pt x="290399" y="226095"/>
                      </a:cubicBezTo>
                      <a:cubicBezTo>
                        <a:pt x="266587" y="217364"/>
                        <a:pt x="260236" y="203076"/>
                        <a:pt x="252299" y="183232"/>
                      </a:cubicBezTo>
                      <a:cubicBezTo>
                        <a:pt x="244362" y="163388"/>
                        <a:pt x="252018" y="127276"/>
                        <a:pt x="242774" y="107032"/>
                      </a:cubicBezTo>
                      <a:cubicBezTo>
                        <a:pt x="233530" y="86788"/>
                        <a:pt x="227980" y="79462"/>
                        <a:pt x="196836" y="61768"/>
                      </a:cubicBezTo>
                      <a:cubicBezTo>
                        <a:pt x="165692" y="44074"/>
                        <a:pt x="88674" y="-7277"/>
                        <a:pt x="55912" y="870"/>
                      </a:cubicBezTo>
                      <a:cubicBezTo>
                        <a:pt x="23150" y="9017"/>
                        <a:pt x="-2924" y="86690"/>
                        <a:pt x="265" y="110649"/>
                      </a:cubicBezTo>
                      <a:cubicBezTo>
                        <a:pt x="3454" y="134608"/>
                        <a:pt x="64727" y="120813"/>
                        <a:pt x="75046" y="144626"/>
                      </a:cubicBezTo>
                      <a:cubicBezTo>
                        <a:pt x="85365" y="168438"/>
                        <a:pt x="131476" y="211723"/>
                        <a:pt x="137999" y="235620"/>
                      </a:cubicBezTo>
                      <a:cubicBezTo>
                        <a:pt x="144523" y="259517"/>
                        <a:pt x="126093" y="268163"/>
                        <a:pt x="114187" y="288007"/>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Freeform: Shape 3273">
                  <a:extLst>
                    <a:ext uri="{FF2B5EF4-FFF2-40B4-BE49-F238E27FC236}">
                      <a16:creationId xmlns:a16="http://schemas.microsoft.com/office/drawing/2014/main" id="{1B927BE3-BA69-E5A1-075C-C603536191EF}"/>
                    </a:ext>
                  </a:extLst>
                </p:cNvPr>
                <p:cNvSpPr/>
                <p:nvPr/>
              </p:nvSpPr>
              <p:spPr>
                <a:xfrm>
                  <a:off x="3078355" y="3764306"/>
                  <a:ext cx="201720" cy="19840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Freeform: Shape 3274">
                  <a:extLst>
                    <a:ext uri="{FF2B5EF4-FFF2-40B4-BE49-F238E27FC236}">
                      <a16:creationId xmlns:a16="http://schemas.microsoft.com/office/drawing/2014/main" id="{39908501-BD3B-3E15-5813-EB52AC049751}"/>
                    </a:ext>
                  </a:extLst>
                </p:cNvPr>
                <p:cNvSpPr/>
                <p:nvPr/>
              </p:nvSpPr>
              <p:spPr>
                <a:xfrm>
                  <a:off x="3134301" y="3818548"/>
                  <a:ext cx="237086" cy="195590"/>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Freeform: Shape 3275">
                  <a:extLst>
                    <a:ext uri="{FF2B5EF4-FFF2-40B4-BE49-F238E27FC236}">
                      <a16:creationId xmlns:a16="http://schemas.microsoft.com/office/drawing/2014/main" id="{D74E04AC-873E-77A1-B396-E08DB9A6618A}"/>
                    </a:ext>
                  </a:extLst>
                </p:cNvPr>
                <p:cNvSpPr/>
                <p:nvPr/>
              </p:nvSpPr>
              <p:spPr>
                <a:xfrm rot="872290">
                  <a:off x="3223557" y="3922368"/>
                  <a:ext cx="158176" cy="169023"/>
                </a:xfrm>
                <a:custGeom>
                  <a:avLst/>
                  <a:gdLst>
                    <a:gd name="connsiteX0" fmla="*/ 174433 w 237086"/>
                    <a:gd name="connsiteY0" fmla="*/ 22 h 195590"/>
                    <a:gd name="connsiteX1" fmla="*/ 112520 w 237086"/>
                    <a:gd name="connsiteY1" fmla="*/ 28597 h 195590"/>
                    <a:gd name="connsiteX2" fmla="*/ 88708 w 237086"/>
                    <a:gd name="connsiteY2" fmla="*/ 52409 h 195590"/>
                    <a:gd name="connsiteX3" fmla="*/ 2983 w 237086"/>
                    <a:gd name="connsiteY3" fmla="*/ 142897 h 195590"/>
                    <a:gd name="connsiteX4" fmla="*/ 31558 w 237086"/>
                    <a:gd name="connsiteY4" fmla="*/ 195284 h 195590"/>
                    <a:gd name="connsiteX5" fmla="*/ 145858 w 237086"/>
                    <a:gd name="connsiteY5" fmla="*/ 161947 h 195590"/>
                    <a:gd name="connsiteX6" fmla="*/ 217295 w 237086"/>
                    <a:gd name="connsiteY6" fmla="*/ 109559 h 195590"/>
                    <a:gd name="connsiteX7" fmla="*/ 236345 w 237086"/>
                    <a:gd name="connsiteY7" fmla="*/ 33359 h 195590"/>
                    <a:gd name="connsiteX8" fmla="*/ 174433 w 237086"/>
                    <a:gd name="connsiteY8" fmla="*/ 22 h 19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86" h="195590">
                      <a:moveTo>
                        <a:pt x="174433" y="22"/>
                      </a:moveTo>
                      <a:cubicBezTo>
                        <a:pt x="153796" y="-772"/>
                        <a:pt x="126807" y="19866"/>
                        <a:pt x="112520" y="28597"/>
                      </a:cubicBezTo>
                      <a:cubicBezTo>
                        <a:pt x="98233" y="37328"/>
                        <a:pt x="106964" y="33359"/>
                        <a:pt x="88708" y="52409"/>
                      </a:cubicBezTo>
                      <a:cubicBezTo>
                        <a:pt x="70452" y="71459"/>
                        <a:pt x="12508" y="119085"/>
                        <a:pt x="2983" y="142897"/>
                      </a:cubicBezTo>
                      <a:cubicBezTo>
                        <a:pt x="-6542" y="166710"/>
                        <a:pt x="7745" y="192109"/>
                        <a:pt x="31558" y="195284"/>
                      </a:cubicBezTo>
                      <a:cubicBezTo>
                        <a:pt x="55370" y="198459"/>
                        <a:pt x="114902" y="176235"/>
                        <a:pt x="145858" y="161947"/>
                      </a:cubicBezTo>
                      <a:cubicBezTo>
                        <a:pt x="176814" y="147660"/>
                        <a:pt x="202214" y="130990"/>
                        <a:pt x="217295" y="109559"/>
                      </a:cubicBezTo>
                      <a:cubicBezTo>
                        <a:pt x="232376" y="88128"/>
                        <a:pt x="239520" y="52409"/>
                        <a:pt x="236345" y="33359"/>
                      </a:cubicBezTo>
                      <a:cubicBezTo>
                        <a:pt x="233170" y="14309"/>
                        <a:pt x="195070" y="816"/>
                        <a:pt x="174433" y="22"/>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6" name="Freeform: Shape 3245">
                <a:extLst>
                  <a:ext uri="{FF2B5EF4-FFF2-40B4-BE49-F238E27FC236}">
                    <a16:creationId xmlns:a16="http://schemas.microsoft.com/office/drawing/2014/main" id="{4987A557-5D6F-A6EB-23D0-D9A3D016A5D1}"/>
                  </a:ext>
                </a:extLst>
              </p:cNvPr>
              <p:cNvSpPr/>
              <p:nvPr/>
            </p:nvSpPr>
            <p:spPr>
              <a:xfrm rot="400579">
                <a:off x="5784522" y="3049115"/>
                <a:ext cx="734306" cy="561241"/>
              </a:xfrm>
              <a:custGeom>
                <a:avLst/>
                <a:gdLst>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167296 w 987061"/>
                  <a:gd name="connsiteY6" fmla="*/ 4144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4959 w 987061"/>
                  <a:gd name="connsiteY0" fmla="*/ 23963 h 711058"/>
                  <a:gd name="connsiteX1" fmla="*/ 205396 w 987061"/>
                  <a:gd name="connsiteY1" fmla="*/ 85876 h 711058"/>
                  <a:gd name="connsiteX2" fmla="*/ 62521 w 987061"/>
                  <a:gd name="connsiteY2" fmla="*/ 228751 h 711058"/>
                  <a:gd name="connsiteX3" fmla="*/ 609 w 987061"/>
                  <a:gd name="connsiteY3" fmla="*/ 228751 h 711058"/>
                  <a:gd name="connsiteX4" fmla="*/ 95859 w 987061"/>
                  <a:gd name="connsiteY4" fmla="*/ 362101 h 711058"/>
                  <a:gd name="connsiteX5" fmla="*/ 162534 w 987061"/>
                  <a:gd name="connsiteY5" fmla="*/ 424013 h 711058"/>
                  <a:gd name="connsiteX6" fmla="*/ 276834 w 987061"/>
                  <a:gd name="connsiteY6" fmla="*/ 452588 h 711058"/>
                  <a:gd name="connsiteX7" fmla="*/ 233971 w 987061"/>
                  <a:gd name="connsiteY7" fmla="*/ 347813 h 711058"/>
                  <a:gd name="connsiteX8" fmla="*/ 305409 w 987061"/>
                  <a:gd name="connsiteY8" fmla="*/ 452588 h 711058"/>
                  <a:gd name="connsiteX9" fmla="*/ 314934 w 987061"/>
                  <a:gd name="connsiteY9" fmla="*/ 595463 h 711058"/>
                  <a:gd name="connsiteX10" fmla="*/ 400659 w 987061"/>
                  <a:gd name="connsiteY10" fmla="*/ 695476 h 711058"/>
                  <a:gd name="connsiteX11" fmla="*/ 524484 w 987061"/>
                  <a:gd name="connsiteY11" fmla="*/ 705001 h 711058"/>
                  <a:gd name="connsiteX12" fmla="*/ 662596 w 987061"/>
                  <a:gd name="connsiteY12" fmla="*/ 700238 h 711058"/>
                  <a:gd name="connsiteX13" fmla="*/ 753084 w 987061"/>
                  <a:gd name="connsiteY13" fmla="*/ 581176 h 711058"/>
                  <a:gd name="connsiteX14" fmla="*/ 791184 w 987061"/>
                  <a:gd name="connsiteY14" fmla="*/ 252563 h 711058"/>
                  <a:gd name="connsiteX15" fmla="*/ 876909 w 987061"/>
                  <a:gd name="connsiteY15" fmla="*/ 324001 h 711058"/>
                  <a:gd name="connsiteX16" fmla="*/ 895959 w 987061"/>
                  <a:gd name="connsiteY16" fmla="*/ 404963 h 711058"/>
                  <a:gd name="connsiteX17" fmla="*/ 948346 w 987061"/>
                  <a:gd name="connsiteY17" fmla="*/ 314476 h 711058"/>
                  <a:gd name="connsiteX18" fmla="*/ 934059 w 987061"/>
                  <a:gd name="connsiteY18" fmla="*/ 195413 h 711058"/>
                  <a:gd name="connsiteX19" fmla="*/ 986446 w 987061"/>
                  <a:gd name="connsiteY19" fmla="*/ 47776 h 711058"/>
                  <a:gd name="connsiteX20" fmla="*/ 957871 w 987061"/>
                  <a:gd name="connsiteY20" fmla="*/ 33488 h 711058"/>
                  <a:gd name="connsiteX21" fmla="*/ 886434 w 987061"/>
                  <a:gd name="connsiteY21" fmla="*/ 62063 h 711058"/>
                  <a:gd name="connsiteX22" fmla="*/ 791184 w 987061"/>
                  <a:gd name="connsiteY22" fmla="*/ 43013 h 711058"/>
                  <a:gd name="connsiteX23" fmla="*/ 705459 w 987061"/>
                  <a:gd name="connsiteY23" fmla="*/ 151 h 711058"/>
                  <a:gd name="connsiteX24" fmla="*/ 514959 w 987061"/>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164083 w 988610"/>
                  <a:gd name="connsiteY5" fmla="*/ 424013 h 711058"/>
                  <a:gd name="connsiteX6" fmla="*/ 278383 w 988610"/>
                  <a:gd name="connsiteY6" fmla="*/ 452588 h 711058"/>
                  <a:gd name="connsiteX7" fmla="*/ 235520 w 988610"/>
                  <a:gd name="connsiteY7" fmla="*/ 347813 h 711058"/>
                  <a:gd name="connsiteX8" fmla="*/ 306958 w 988610"/>
                  <a:gd name="connsiteY8" fmla="*/ 452588 h 711058"/>
                  <a:gd name="connsiteX9" fmla="*/ 316483 w 988610"/>
                  <a:gd name="connsiteY9" fmla="*/ 595463 h 711058"/>
                  <a:gd name="connsiteX10" fmla="*/ 402208 w 988610"/>
                  <a:gd name="connsiteY10" fmla="*/ 695476 h 711058"/>
                  <a:gd name="connsiteX11" fmla="*/ 526033 w 988610"/>
                  <a:gd name="connsiteY11" fmla="*/ 705001 h 711058"/>
                  <a:gd name="connsiteX12" fmla="*/ 664145 w 988610"/>
                  <a:gd name="connsiteY12" fmla="*/ 700238 h 711058"/>
                  <a:gd name="connsiteX13" fmla="*/ 754633 w 988610"/>
                  <a:gd name="connsiteY13" fmla="*/ 581176 h 711058"/>
                  <a:gd name="connsiteX14" fmla="*/ 792733 w 988610"/>
                  <a:gd name="connsiteY14" fmla="*/ 252563 h 711058"/>
                  <a:gd name="connsiteX15" fmla="*/ 878458 w 988610"/>
                  <a:gd name="connsiteY15" fmla="*/ 324001 h 711058"/>
                  <a:gd name="connsiteX16" fmla="*/ 897508 w 988610"/>
                  <a:gd name="connsiteY16" fmla="*/ 404963 h 711058"/>
                  <a:gd name="connsiteX17" fmla="*/ 949895 w 988610"/>
                  <a:gd name="connsiteY17" fmla="*/ 314476 h 711058"/>
                  <a:gd name="connsiteX18" fmla="*/ 935608 w 988610"/>
                  <a:gd name="connsiteY18" fmla="*/ 195413 h 711058"/>
                  <a:gd name="connsiteX19" fmla="*/ 987995 w 988610"/>
                  <a:gd name="connsiteY19" fmla="*/ 47776 h 711058"/>
                  <a:gd name="connsiteX20" fmla="*/ 959420 w 988610"/>
                  <a:gd name="connsiteY20" fmla="*/ 33488 h 711058"/>
                  <a:gd name="connsiteX21" fmla="*/ 887983 w 988610"/>
                  <a:gd name="connsiteY21" fmla="*/ 62063 h 711058"/>
                  <a:gd name="connsiteX22" fmla="*/ 792733 w 988610"/>
                  <a:gd name="connsiteY22" fmla="*/ 43013 h 711058"/>
                  <a:gd name="connsiteX23" fmla="*/ 707008 w 988610"/>
                  <a:gd name="connsiteY23" fmla="*/ 151 h 711058"/>
                  <a:gd name="connsiteX24" fmla="*/ 516508 w 988610"/>
                  <a:gd name="connsiteY24" fmla="*/ 23963 h 711058"/>
                  <a:gd name="connsiteX0" fmla="*/ 516508 w 988610"/>
                  <a:gd name="connsiteY0" fmla="*/ 23963 h 711058"/>
                  <a:gd name="connsiteX1" fmla="*/ 206945 w 988610"/>
                  <a:gd name="connsiteY1" fmla="*/ 85876 h 711058"/>
                  <a:gd name="connsiteX2" fmla="*/ 64070 w 988610"/>
                  <a:gd name="connsiteY2" fmla="*/ 228751 h 711058"/>
                  <a:gd name="connsiteX3" fmla="*/ 2158 w 988610"/>
                  <a:gd name="connsiteY3" fmla="*/ 228751 h 711058"/>
                  <a:gd name="connsiteX4" fmla="*/ 135508 w 988610"/>
                  <a:gd name="connsiteY4" fmla="*/ 438301 h 711058"/>
                  <a:gd name="connsiteX5" fmla="*/ 278383 w 988610"/>
                  <a:gd name="connsiteY5" fmla="*/ 452588 h 711058"/>
                  <a:gd name="connsiteX6" fmla="*/ 235520 w 988610"/>
                  <a:gd name="connsiteY6" fmla="*/ 347813 h 711058"/>
                  <a:gd name="connsiteX7" fmla="*/ 306958 w 988610"/>
                  <a:gd name="connsiteY7" fmla="*/ 452588 h 711058"/>
                  <a:gd name="connsiteX8" fmla="*/ 316483 w 988610"/>
                  <a:gd name="connsiteY8" fmla="*/ 595463 h 711058"/>
                  <a:gd name="connsiteX9" fmla="*/ 402208 w 988610"/>
                  <a:gd name="connsiteY9" fmla="*/ 695476 h 711058"/>
                  <a:gd name="connsiteX10" fmla="*/ 526033 w 988610"/>
                  <a:gd name="connsiteY10" fmla="*/ 705001 h 711058"/>
                  <a:gd name="connsiteX11" fmla="*/ 664145 w 988610"/>
                  <a:gd name="connsiteY11" fmla="*/ 700238 h 711058"/>
                  <a:gd name="connsiteX12" fmla="*/ 754633 w 988610"/>
                  <a:gd name="connsiteY12" fmla="*/ 581176 h 711058"/>
                  <a:gd name="connsiteX13" fmla="*/ 792733 w 988610"/>
                  <a:gd name="connsiteY13" fmla="*/ 252563 h 711058"/>
                  <a:gd name="connsiteX14" fmla="*/ 878458 w 988610"/>
                  <a:gd name="connsiteY14" fmla="*/ 324001 h 711058"/>
                  <a:gd name="connsiteX15" fmla="*/ 897508 w 988610"/>
                  <a:gd name="connsiteY15" fmla="*/ 404963 h 711058"/>
                  <a:gd name="connsiteX16" fmla="*/ 949895 w 988610"/>
                  <a:gd name="connsiteY16" fmla="*/ 314476 h 711058"/>
                  <a:gd name="connsiteX17" fmla="*/ 935608 w 988610"/>
                  <a:gd name="connsiteY17" fmla="*/ 195413 h 711058"/>
                  <a:gd name="connsiteX18" fmla="*/ 987995 w 988610"/>
                  <a:gd name="connsiteY18" fmla="*/ 47776 h 711058"/>
                  <a:gd name="connsiteX19" fmla="*/ 959420 w 988610"/>
                  <a:gd name="connsiteY19" fmla="*/ 33488 h 711058"/>
                  <a:gd name="connsiteX20" fmla="*/ 887983 w 988610"/>
                  <a:gd name="connsiteY20" fmla="*/ 62063 h 711058"/>
                  <a:gd name="connsiteX21" fmla="*/ 792733 w 988610"/>
                  <a:gd name="connsiteY21" fmla="*/ 43013 h 711058"/>
                  <a:gd name="connsiteX22" fmla="*/ 707008 w 988610"/>
                  <a:gd name="connsiteY22" fmla="*/ 151 h 711058"/>
                  <a:gd name="connsiteX23" fmla="*/ 516508 w 988610"/>
                  <a:gd name="connsiteY23" fmla="*/ 23963 h 711058"/>
                  <a:gd name="connsiteX0" fmla="*/ 454303 w 926405"/>
                  <a:gd name="connsiteY0" fmla="*/ 23963 h 711058"/>
                  <a:gd name="connsiteX1" fmla="*/ 144740 w 926405"/>
                  <a:gd name="connsiteY1" fmla="*/ 85876 h 711058"/>
                  <a:gd name="connsiteX2" fmla="*/ 1865 w 926405"/>
                  <a:gd name="connsiteY2" fmla="*/ 228751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54303 w 926405"/>
                  <a:gd name="connsiteY0" fmla="*/ 23963 h 711058"/>
                  <a:gd name="connsiteX1" fmla="*/ 144740 w 926405"/>
                  <a:gd name="connsiteY1" fmla="*/ 85876 h 711058"/>
                  <a:gd name="connsiteX2" fmla="*/ 1865 w 926405"/>
                  <a:gd name="connsiteY2" fmla="*/ 376388 h 711058"/>
                  <a:gd name="connsiteX3" fmla="*/ 73303 w 926405"/>
                  <a:gd name="connsiteY3" fmla="*/ 438301 h 711058"/>
                  <a:gd name="connsiteX4" fmla="*/ 216178 w 926405"/>
                  <a:gd name="connsiteY4" fmla="*/ 452588 h 711058"/>
                  <a:gd name="connsiteX5" fmla="*/ 173315 w 926405"/>
                  <a:gd name="connsiteY5" fmla="*/ 347813 h 711058"/>
                  <a:gd name="connsiteX6" fmla="*/ 244753 w 926405"/>
                  <a:gd name="connsiteY6" fmla="*/ 452588 h 711058"/>
                  <a:gd name="connsiteX7" fmla="*/ 254278 w 926405"/>
                  <a:gd name="connsiteY7" fmla="*/ 595463 h 711058"/>
                  <a:gd name="connsiteX8" fmla="*/ 340003 w 926405"/>
                  <a:gd name="connsiteY8" fmla="*/ 695476 h 711058"/>
                  <a:gd name="connsiteX9" fmla="*/ 463828 w 926405"/>
                  <a:gd name="connsiteY9" fmla="*/ 705001 h 711058"/>
                  <a:gd name="connsiteX10" fmla="*/ 601940 w 926405"/>
                  <a:gd name="connsiteY10" fmla="*/ 700238 h 711058"/>
                  <a:gd name="connsiteX11" fmla="*/ 692428 w 926405"/>
                  <a:gd name="connsiteY11" fmla="*/ 581176 h 711058"/>
                  <a:gd name="connsiteX12" fmla="*/ 730528 w 926405"/>
                  <a:gd name="connsiteY12" fmla="*/ 252563 h 711058"/>
                  <a:gd name="connsiteX13" fmla="*/ 816253 w 926405"/>
                  <a:gd name="connsiteY13" fmla="*/ 324001 h 711058"/>
                  <a:gd name="connsiteX14" fmla="*/ 835303 w 926405"/>
                  <a:gd name="connsiteY14" fmla="*/ 404963 h 711058"/>
                  <a:gd name="connsiteX15" fmla="*/ 887690 w 926405"/>
                  <a:gd name="connsiteY15" fmla="*/ 314476 h 711058"/>
                  <a:gd name="connsiteX16" fmla="*/ 873403 w 926405"/>
                  <a:gd name="connsiteY16" fmla="*/ 195413 h 711058"/>
                  <a:gd name="connsiteX17" fmla="*/ 925790 w 926405"/>
                  <a:gd name="connsiteY17" fmla="*/ 47776 h 711058"/>
                  <a:gd name="connsiteX18" fmla="*/ 897215 w 926405"/>
                  <a:gd name="connsiteY18" fmla="*/ 33488 h 711058"/>
                  <a:gd name="connsiteX19" fmla="*/ 825778 w 926405"/>
                  <a:gd name="connsiteY19" fmla="*/ 62063 h 711058"/>
                  <a:gd name="connsiteX20" fmla="*/ 730528 w 926405"/>
                  <a:gd name="connsiteY20" fmla="*/ 43013 h 711058"/>
                  <a:gd name="connsiteX21" fmla="*/ 644803 w 926405"/>
                  <a:gd name="connsiteY21" fmla="*/ 151 h 711058"/>
                  <a:gd name="connsiteX22" fmla="*/ 454303 w 926405"/>
                  <a:gd name="connsiteY22" fmla="*/ 23963 h 711058"/>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179139 w 932229"/>
                  <a:gd name="connsiteY5" fmla="*/ 347768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1013"/>
                  <a:gd name="connsiteX1" fmla="*/ 260102 w 932229"/>
                  <a:gd name="connsiteY1" fmla="*/ 52494 h 711013"/>
                  <a:gd name="connsiteX2" fmla="*/ 7689 w 932229"/>
                  <a:gd name="connsiteY2" fmla="*/ 376343 h 711013"/>
                  <a:gd name="connsiteX3" fmla="*/ 79127 w 932229"/>
                  <a:gd name="connsiteY3" fmla="*/ 438256 h 711013"/>
                  <a:gd name="connsiteX4" fmla="*/ 222002 w 932229"/>
                  <a:gd name="connsiteY4" fmla="*/ 452543 h 711013"/>
                  <a:gd name="connsiteX5" fmla="*/ 260101 w 932229"/>
                  <a:gd name="connsiteY5" fmla="*/ 304905 h 711013"/>
                  <a:gd name="connsiteX6" fmla="*/ 250577 w 932229"/>
                  <a:gd name="connsiteY6" fmla="*/ 452543 h 711013"/>
                  <a:gd name="connsiteX7" fmla="*/ 260102 w 932229"/>
                  <a:gd name="connsiteY7" fmla="*/ 595418 h 711013"/>
                  <a:gd name="connsiteX8" fmla="*/ 345827 w 932229"/>
                  <a:gd name="connsiteY8" fmla="*/ 695431 h 711013"/>
                  <a:gd name="connsiteX9" fmla="*/ 469652 w 932229"/>
                  <a:gd name="connsiteY9" fmla="*/ 704956 h 711013"/>
                  <a:gd name="connsiteX10" fmla="*/ 607764 w 932229"/>
                  <a:gd name="connsiteY10" fmla="*/ 700193 h 711013"/>
                  <a:gd name="connsiteX11" fmla="*/ 698252 w 932229"/>
                  <a:gd name="connsiteY11" fmla="*/ 581131 h 711013"/>
                  <a:gd name="connsiteX12" fmla="*/ 736352 w 932229"/>
                  <a:gd name="connsiteY12" fmla="*/ 252518 h 711013"/>
                  <a:gd name="connsiteX13" fmla="*/ 822077 w 932229"/>
                  <a:gd name="connsiteY13" fmla="*/ 323956 h 711013"/>
                  <a:gd name="connsiteX14" fmla="*/ 841127 w 932229"/>
                  <a:gd name="connsiteY14" fmla="*/ 404918 h 711013"/>
                  <a:gd name="connsiteX15" fmla="*/ 893514 w 932229"/>
                  <a:gd name="connsiteY15" fmla="*/ 314431 h 711013"/>
                  <a:gd name="connsiteX16" fmla="*/ 879227 w 932229"/>
                  <a:gd name="connsiteY16" fmla="*/ 195368 h 711013"/>
                  <a:gd name="connsiteX17" fmla="*/ 931614 w 932229"/>
                  <a:gd name="connsiteY17" fmla="*/ 47731 h 711013"/>
                  <a:gd name="connsiteX18" fmla="*/ 903039 w 932229"/>
                  <a:gd name="connsiteY18" fmla="*/ 33443 h 711013"/>
                  <a:gd name="connsiteX19" fmla="*/ 831602 w 932229"/>
                  <a:gd name="connsiteY19" fmla="*/ 62018 h 711013"/>
                  <a:gd name="connsiteX20" fmla="*/ 736352 w 932229"/>
                  <a:gd name="connsiteY20" fmla="*/ 42968 h 711013"/>
                  <a:gd name="connsiteX21" fmla="*/ 650627 w 932229"/>
                  <a:gd name="connsiteY21" fmla="*/ 106 h 711013"/>
                  <a:gd name="connsiteX22" fmla="*/ 460127 w 932229"/>
                  <a:gd name="connsiteY22" fmla="*/ 23918 h 711013"/>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260102 w 932229"/>
                  <a:gd name="connsiteY7" fmla="*/ 59541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 name="connsiteX0" fmla="*/ 460127 w 932229"/>
                  <a:gd name="connsiteY0" fmla="*/ 23918 h 712516"/>
                  <a:gd name="connsiteX1" fmla="*/ 260102 w 932229"/>
                  <a:gd name="connsiteY1" fmla="*/ 52494 h 712516"/>
                  <a:gd name="connsiteX2" fmla="*/ 7689 w 932229"/>
                  <a:gd name="connsiteY2" fmla="*/ 376343 h 712516"/>
                  <a:gd name="connsiteX3" fmla="*/ 79127 w 932229"/>
                  <a:gd name="connsiteY3" fmla="*/ 438256 h 712516"/>
                  <a:gd name="connsiteX4" fmla="*/ 222002 w 932229"/>
                  <a:gd name="connsiteY4" fmla="*/ 452543 h 712516"/>
                  <a:gd name="connsiteX5" fmla="*/ 260101 w 932229"/>
                  <a:gd name="connsiteY5" fmla="*/ 304905 h 712516"/>
                  <a:gd name="connsiteX6" fmla="*/ 250577 w 932229"/>
                  <a:gd name="connsiteY6" fmla="*/ 452543 h 712516"/>
                  <a:gd name="connsiteX7" fmla="*/ 309081 w 932229"/>
                  <a:gd name="connsiteY7" fmla="*/ 576898 h 712516"/>
                  <a:gd name="connsiteX8" fmla="*/ 345827 w 932229"/>
                  <a:gd name="connsiteY8" fmla="*/ 695431 h 712516"/>
                  <a:gd name="connsiteX9" fmla="*/ 469652 w 932229"/>
                  <a:gd name="connsiteY9" fmla="*/ 704956 h 712516"/>
                  <a:gd name="connsiteX10" fmla="*/ 607764 w 932229"/>
                  <a:gd name="connsiteY10" fmla="*/ 700193 h 712516"/>
                  <a:gd name="connsiteX11" fmla="*/ 657457 w 932229"/>
                  <a:gd name="connsiteY11" fmla="*/ 560333 h 712516"/>
                  <a:gd name="connsiteX12" fmla="*/ 736352 w 932229"/>
                  <a:gd name="connsiteY12" fmla="*/ 252518 h 712516"/>
                  <a:gd name="connsiteX13" fmla="*/ 822077 w 932229"/>
                  <a:gd name="connsiteY13" fmla="*/ 323956 h 712516"/>
                  <a:gd name="connsiteX14" fmla="*/ 841127 w 932229"/>
                  <a:gd name="connsiteY14" fmla="*/ 404918 h 712516"/>
                  <a:gd name="connsiteX15" fmla="*/ 893514 w 932229"/>
                  <a:gd name="connsiteY15" fmla="*/ 314431 h 712516"/>
                  <a:gd name="connsiteX16" fmla="*/ 879227 w 932229"/>
                  <a:gd name="connsiteY16" fmla="*/ 195368 h 712516"/>
                  <a:gd name="connsiteX17" fmla="*/ 931614 w 932229"/>
                  <a:gd name="connsiteY17" fmla="*/ 47731 h 712516"/>
                  <a:gd name="connsiteX18" fmla="*/ 903039 w 932229"/>
                  <a:gd name="connsiteY18" fmla="*/ 33443 h 712516"/>
                  <a:gd name="connsiteX19" fmla="*/ 831602 w 932229"/>
                  <a:gd name="connsiteY19" fmla="*/ 62018 h 712516"/>
                  <a:gd name="connsiteX20" fmla="*/ 736352 w 932229"/>
                  <a:gd name="connsiteY20" fmla="*/ 42968 h 712516"/>
                  <a:gd name="connsiteX21" fmla="*/ 650627 w 932229"/>
                  <a:gd name="connsiteY21" fmla="*/ 106 h 712516"/>
                  <a:gd name="connsiteX22" fmla="*/ 460127 w 932229"/>
                  <a:gd name="connsiteY22" fmla="*/ 23918 h 7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2229" h="712516">
                    <a:moveTo>
                      <a:pt x="460127" y="23918"/>
                    </a:moveTo>
                    <a:cubicBezTo>
                      <a:pt x="395040" y="32649"/>
                      <a:pt x="335508" y="-6243"/>
                      <a:pt x="260102" y="52494"/>
                    </a:cubicBezTo>
                    <a:cubicBezTo>
                      <a:pt x="184696" y="111231"/>
                      <a:pt x="37851" y="312050"/>
                      <a:pt x="7689" y="376343"/>
                    </a:cubicBezTo>
                    <a:cubicBezTo>
                      <a:pt x="-22473" y="440636"/>
                      <a:pt x="43408" y="425556"/>
                      <a:pt x="79127" y="438256"/>
                    </a:cubicBezTo>
                    <a:cubicBezTo>
                      <a:pt x="114846" y="450956"/>
                      <a:pt x="191840" y="474768"/>
                      <a:pt x="222002" y="452543"/>
                    </a:cubicBezTo>
                    <a:cubicBezTo>
                      <a:pt x="252164" y="430318"/>
                      <a:pt x="255339" y="304905"/>
                      <a:pt x="260101" y="304905"/>
                    </a:cubicBezTo>
                    <a:cubicBezTo>
                      <a:pt x="264863" y="304905"/>
                      <a:pt x="242414" y="407211"/>
                      <a:pt x="250577" y="452543"/>
                    </a:cubicBezTo>
                    <a:cubicBezTo>
                      <a:pt x="258740" y="497875"/>
                      <a:pt x="293206" y="536417"/>
                      <a:pt x="309081" y="576898"/>
                    </a:cubicBezTo>
                    <a:cubicBezTo>
                      <a:pt x="324956" y="617379"/>
                      <a:pt x="319065" y="674088"/>
                      <a:pt x="345827" y="695431"/>
                    </a:cubicBezTo>
                    <a:cubicBezTo>
                      <a:pt x="372589" y="716774"/>
                      <a:pt x="425996" y="704162"/>
                      <a:pt x="469652" y="704956"/>
                    </a:cubicBezTo>
                    <a:cubicBezTo>
                      <a:pt x="513308" y="705750"/>
                      <a:pt x="576463" y="724297"/>
                      <a:pt x="607764" y="700193"/>
                    </a:cubicBezTo>
                    <a:cubicBezTo>
                      <a:pt x="639065" y="676089"/>
                      <a:pt x="636026" y="634946"/>
                      <a:pt x="657457" y="560333"/>
                    </a:cubicBezTo>
                    <a:cubicBezTo>
                      <a:pt x="678888" y="485721"/>
                      <a:pt x="708915" y="291914"/>
                      <a:pt x="736352" y="252518"/>
                    </a:cubicBezTo>
                    <a:cubicBezTo>
                      <a:pt x="763789" y="213122"/>
                      <a:pt x="804614" y="298556"/>
                      <a:pt x="822077" y="323956"/>
                    </a:cubicBezTo>
                    <a:cubicBezTo>
                      <a:pt x="839540" y="349356"/>
                      <a:pt x="829221" y="406505"/>
                      <a:pt x="841127" y="404918"/>
                    </a:cubicBezTo>
                    <a:cubicBezTo>
                      <a:pt x="853033" y="403331"/>
                      <a:pt x="887164" y="349356"/>
                      <a:pt x="893514" y="314431"/>
                    </a:cubicBezTo>
                    <a:cubicBezTo>
                      <a:pt x="899864" y="279506"/>
                      <a:pt x="872877" y="239818"/>
                      <a:pt x="879227" y="195368"/>
                    </a:cubicBezTo>
                    <a:cubicBezTo>
                      <a:pt x="885577" y="150918"/>
                      <a:pt x="927645" y="74719"/>
                      <a:pt x="931614" y="47731"/>
                    </a:cubicBezTo>
                    <a:cubicBezTo>
                      <a:pt x="935583" y="20743"/>
                      <a:pt x="919708" y="31062"/>
                      <a:pt x="903039" y="33443"/>
                    </a:cubicBezTo>
                    <a:cubicBezTo>
                      <a:pt x="886370" y="35824"/>
                      <a:pt x="859383" y="60431"/>
                      <a:pt x="831602" y="62018"/>
                    </a:cubicBezTo>
                    <a:cubicBezTo>
                      <a:pt x="803821" y="63605"/>
                      <a:pt x="766514" y="53287"/>
                      <a:pt x="736352" y="42968"/>
                    </a:cubicBezTo>
                    <a:cubicBezTo>
                      <a:pt x="706190" y="32649"/>
                      <a:pt x="695871" y="1693"/>
                      <a:pt x="650627" y="106"/>
                    </a:cubicBezTo>
                    <a:cubicBezTo>
                      <a:pt x="605383" y="-1481"/>
                      <a:pt x="525214" y="15187"/>
                      <a:pt x="460127" y="23918"/>
                    </a:cubicBezTo>
                    <a:close/>
                  </a:path>
                </a:pathLst>
              </a:custGeom>
              <a:solidFill>
                <a:srgbClr val="CC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7" name="Group 3246">
                <a:extLst>
                  <a:ext uri="{FF2B5EF4-FFF2-40B4-BE49-F238E27FC236}">
                    <a16:creationId xmlns:a16="http://schemas.microsoft.com/office/drawing/2014/main" id="{C741A395-FBC6-ED6A-F19F-9FDB6A4F4621}"/>
                  </a:ext>
                </a:extLst>
              </p:cNvPr>
              <p:cNvGrpSpPr/>
              <p:nvPr/>
            </p:nvGrpSpPr>
            <p:grpSpPr>
              <a:xfrm>
                <a:off x="5607942" y="2369911"/>
                <a:ext cx="1053675" cy="888186"/>
                <a:chOff x="1276962" y="3349443"/>
                <a:chExt cx="1337680" cy="1127585"/>
              </a:xfrm>
            </p:grpSpPr>
            <p:sp>
              <p:nvSpPr>
                <p:cNvPr id="3264" name="Freeform: Shape 3263">
                  <a:extLst>
                    <a:ext uri="{FF2B5EF4-FFF2-40B4-BE49-F238E27FC236}">
                      <a16:creationId xmlns:a16="http://schemas.microsoft.com/office/drawing/2014/main" id="{9AD77DC2-1400-3ABC-0351-F841A36FFD96}"/>
                    </a:ext>
                  </a:extLst>
                </p:cNvPr>
                <p:cNvSpPr/>
                <p:nvPr/>
              </p:nvSpPr>
              <p:spPr>
                <a:xfrm flipH="1">
                  <a:off x="2265633" y="3349443"/>
                  <a:ext cx="349009" cy="945677"/>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5" name="Freeform: Shape 3264">
                  <a:extLst>
                    <a:ext uri="{FF2B5EF4-FFF2-40B4-BE49-F238E27FC236}">
                      <a16:creationId xmlns:a16="http://schemas.microsoft.com/office/drawing/2014/main" id="{905CF072-1277-56F1-9746-57AE01629EE1}"/>
                    </a:ext>
                  </a:extLst>
                </p:cNvPr>
                <p:cNvSpPr/>
                <p:nvPr/>
              </p:nvSpPr>
              <p:spPr>
                <a:xfrm rot="10496093" flipH="1">
                  <a:off x="1634751" y="3388476"/>
                  <a:ext cx="829663" cy="819385"/>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3265">
                  <a:extLst>
                    <a:ext uri="{FF2B5EF4-FFF2-40B4-BE49-F238E27FC236}">
                      <a16:creationId xmlns:a16="http://schemas.microsoft.com/office/drawing/2014/main" id="{83DD32DD-E8C0-4E9C-E7C0-1B48B808BEA1}"/>
                    </a:ext>
                  </a:extLst>
                </p:cNvPr>
                <p:cNvSpPr/>
                <p:nvPr/>
              </p:nvSpPr>
              <p:spPr>
                <a:xfrm rot="21465521" flipH="1">
                  <a:off x="2125760" y="3857488"/>
                  <a:ext cx="81195" cy="14706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7" name="Oval 3266">
                  <a:extLst>
                    <a:ext uri="{FF2B5EF4-FFF2-40B4-BE49-F238E27FC236}">
                      <a16:creationId xmlns:a16="http://schemas.microsoft.com/office/drawing/2014/main" id="{3FBF7801-287E-67E3-280E-097FCD619D2E}"/>
                    </a:ext>
                  </a:extLst>
                </p:cNvPr>
                <p:cNvSpPr/>
                <p:nvPr/>
              </p:nvSpPr>
              <p:spPr>
                <a:xfrm rot="21465521" flipH="1">
                  <a:off x="2270722" y="3863549"/>
                  <a:ext cx="81195" cy="14706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Freeform: Shape 3267">
                  <a:extLst>
                    <a:ext uri="{FF2B5EF4-FFF2-40B4-BE49-F238E27FC236}">
                      <a16:creationId xmlns:a16="http://schemas.microsoft.com/office/drawing/2014/main" id="{1420C6C4-9657-1B4F-3B9F-09E3DDC35E84}"/>
                    </a:ext>
                  </a:extLst>
                </p:cNvPr>
                <p:cNvSpPr/>
                <p:nvPr/>
              </p:nvSpPr>
              <p:spPr>
                <a:xfrm>
                  <a:off x="1276962" y="3353590"/>
                  <a:ext cx="1030799" cy="1123438"/>
                </a:xfrm>
                <a:custGeom>
                  <a:avLst/>
                  <a:gdLst>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302970 w 746211"/>
                    <a:gd name="connsiteY42" fmla="*/ 186673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43798 h 1115637"/>
                    <a:gd name="connsiteX1" fmla="*/ 731595 w 746211"/>
                    <a:gd name="connsiteY1" fmla="*/ 110473 h 1115637"/>
                    <a:gd name="connsiteX2" fmla="*/ 712545 w 746211"/>
                    <a:gd name="connsiteY2" fmla="*/ 172385 h 1115637"/>
                    <a:gd name="connsiteX3" fmla="*/ 607770 w 746211"/>
                    <a:gd name="connsiteY3" fmla="*/ 243823 h 1115637"/>
                    <a:gd name="connsiteX4" fmla="*/ 517282 w 746211"/>
                    <a:gd name="connsiteY4" fmla="*/ 320023 h 1115637"/>
                    <a:gd name="connsiteX5" fmla="*/ 541095 w 746211"/>
                    <a:gd name="connsiteY5" fmla="*/ 415273 h 1115637"/>
                    <a:gd name="connsiteX6" fmla="*/ 426795 w 746211"/>
                    <a:gd name="connsiteY6" fmla="*/ 486710 h 1115637"/>
                    <a:gd name="connsiteX7" fmla="*/ 417270 w 746211"/>
                    <a:gd name="connsiteY7" fmla="*/ 596248 h 1115637"/>
                    <a:gd name="connsiteX8" fmla="*/ 450607 w 746211"/>
                    <a:gd name="connsiteY8" fmla="*/ 677210 h 1115637"/>
                    <a:gd name="connsiteX9" fmla="*/ 412507 w 746211"/>
                    <a:gd name="connsiteY9" fmla="*/ 786748 h 1115637"/>
                    <a:gd name="connsiteX10" fmla="*/ 374407 w 746211"/>
                    <a:gd name="connsiteY10" fmla="*/ 839135 h 1115637"/>
                    <a:gd name="connsiteX11" fmla="*/ 436320 w 746211"/>
                    <a:gd name="connsiteY11" fmla="*/ 905810 h 1115637"/>
                    <a:gd name="connsiteX12" fmla="*/ 412507 w 746211"/>
                    <a:gd name="connsiteY12" fmla="*/ 977248 h 1115637"/>
                    <a:gd name="connsiteX13" fmla="*/ 331545 w 746211"/>
                    <a:gd name="connsiteY13" fmla="*/ 991535 h 1115637"/>
                    <a:gd name="connsiteX14" fmla="*/ 255345 w 746211"/>
                    <a:gd name="connsiteY14" fmla="*/ 948673 h 1115637"/>
                    <a:gd name="connsiteX15" fmla="*/ 274395 w 746211"/>
                    <a:gd name="connsiteY15" fmla="*/ 877235 h 1115637"/>
                    <a:gd name="connsiteX16" fmla="*/ 345832 w 746211"/>
                    <a:gd name="connsiteY16" fmla="*/ 824848 h 1115637"/>
                    <a:gd name="connsiteX17" fmla="*/ 341070 w 746211"/>
                    <a:gd name="connsiteY17" fmla="*/ 724835 h 1115637"/>
                    <a:gd name="connsiteX18" fmla="*/ 274395 w 746211"/>
                    <a:gd name="connsiteY18" fmla="*/ 862948 h 1115637"/>
                    <a:gd name="connsiteX19" fmla="*/ 269632 w 746211"/>
                    <a:gd name="connsiteY19" fmla="*/ 872473 h 1115637"/>
                    <a:gd name="connsiteX20" fmla="*/ 231532 w 746211"/>
                    <a:gd name="connsiteY20" fmla="*/ 929623 h 1115637"/>
                    <a:gd name="connsiteX21" fmla="*/ 260107 w 746211"/>
                    <a:gd name="connsiteY21" fmla="*/ 1048685 h 1115637"/>
                    <a:gd name="connsiteX22" fmla="*/ 150570 w 746211"/>
                    <a:gd name="connsiteY22" fmla="*/ 1115360 h 1115637"/>
                    <a:gd name="connsiteX23" fmla="*/ 83895 w 746211"/>
                    <a:gd name="connsiteY23" fmla="*/ 1067735 h 1115637"/>
                    <a:gd name="connsiteX24" fmla="*/ 112470 w 746211"/>
                    <a:gd name="connsiteY24" fmla="*/ 958198 h 1115637"/>
                    <a:gd name="connsiteX25" fmla="*/ 198195 w 746211"/>
                    <a:gd name="connsiteY25" fmla="*/ 867710 h 1115637"/>
                    <a:gd name="connsiteX26" fmla="*/ 241057 w 746211"/>
                    <a:gd name="connsiteY26" fmla="*/ 820085 h 1115637"/>
                    <a:gd name="connsiteX27" fmla="*/ 241057 w 746211"/>
                    <a:gd name="connsiteY27" fmla="*/ 691498 h 1115637"/>
                    <a:gd name="connsiteX28" fmla="*/ 207720 w 746211"/>
                    <a:gd name="connsiteY28" fmla="*/ 729598 h 1115637"/>
                    <a:gd name="connsiteX29" fmla="*/ 121995 w 746211"/>
                    <a:gd name="connsiteY29" fmla="*/ 824848 h 1115637"/>
                    <a:gd name="connsiteX30" fmla="*/ 126757 w 746211"/>
                    <a:gd name="connsiteY30" fmla="*/ 862948 h 1115637"/>
                    <a:gd name="connsiteX31" fmla="*/ 17220 w 746211"/>
                    <a:gd name="connsiteY31" fmla="*/ 862948 h 1115637"/>
                    <a:gd name="connsiteX32" fmla="*/ 12457 w 746211"/>
                    <a:gd name="connsiteY32" fmla="*/ 767698 h 1115637"/>
                    <a:gd name="connsiteX33" fmla="*/ 136282 w 746211"/>
                    <a:gd name="connsiteY33" fmla="*/ 696260 h 1115637"/>
                    <a:gd name="connsiteX34" fmla="*/ 188670 w 746211"/>
                    <a:gd name="connsiteY34" fmla="*/ 681973 h 1115637"/>
                    <a:gd name="connsiteX35" fmla="*/ 193432 w 746211"/>
                    <a:gd name="connsiteY35" fmla="*/ 620060 h 1115637"/>
                    <a:gd name="connsiteX36" fmla="*/ 183907 w 746211"/>
                    <a:gd name="connsiteY36" fmla="*/ 581960 h 1115637"/>
                    <a:gd name="connsiteX37" fmla="*/ 155332 w 746211"/>
                    <a:gd name="connsiteY37" fmla="*/ 534335 h 1115637"/>
                    <a:gd name="connsiteX38" fmla="*/ 141045 w 746211"/>
                    <a:gd name="connsiteY38" fmla="*/ 477185 h 1115637"/>
                    <a:gd name="connsiteX39" fmla="*/ 231532 w 746211"/>
                    <a:gd name="connsiteY39" fmla="*/ 462898 h 1115637"/>
                    <a:gd name="connsiteX40" fmla="*/ 226770 w 746211"/>
                    <a:gd name="connsiteY40" fmla="*/ 386698 h 1115637"/>
                    <a:gd name="connsiteX41" fmla="*/ 245820 w 746211"/>
                    <a:gd name="connsiteY41" fmla="*/ 277160 h 1115637"/>
                    <a:gd name="connsiteX42" fmla="*/ 282284 w 746211"/>
                    <a:gd name="connsiteY42" fmla="*/ 139048 h 1115637"/>
                    <a:gd name="connsiteX43" fmla="*/ 441082 w 746211"/>
                    <a:gd name="connsiteY43" fmla="*/ 53323 h 1115637"/>
                    <a:gd name="connsiteX44" fmla="*/ 555382 w 746211"/>
                    <a:gd name="connsiteY44" fmla="*/ 24748 h 1115637"/>
                    <a:gd name="connsiteX45" fmla="*/ 717307 w 746211"/>
                    <a:gd name="connsiteY45" fmla="*/ 935 h 1115637"/>
                    <a:gd name="connsiteX46" fmla="*/ 745882 w 746211"/>
                    <a:gd name="connsiteY46" fmla="*/ 43798 h 1115637"/>
                    <a:gd name="connsiteX0" fmla="*/ 745882 w 746211"/>
                    <a:gd name="connsiteY0" fmla="*/ 51584 h 1123423"/>
                    <a:gd name="connsiteX1" fmla="*/ 731595 w 746211"/>
                    <a:gd name="connsiteY1" fmla="*/ 118259 h 1123423"/>
                    <a:gd name="connsiteX2" fmla="*/ 712545 w 746211"/>
                    <a:gd name="connsiteY2" fmla="*/ 180171 h 1123423"/>
                    <a:gd name="connsiteX3" fmla="*/ 607770 w 746211"/>
                    <a:gd name="connsiteY3" fmla="*/ 251609 h 1123423"/>
                    <a:gd name="connsiteX4" fmla="*/ 517282 w 746211"/>
                    <a:gd name="connsiteY4" fmla="*/ 327809 h 1123423"/>
                    <a:gd name="connsiteX5" fmla="*/ 541095 w 746211"/>
                    <a:gd name="connsiteY5" fmla="*/ 423059 h 1123423"/>
                    <a:gd name="connsiteX6" fmla="*/ 426795 w 746211"/>
                    <a:gd name="connsiteY6" fmla="*/ 494496 h 1123423"/>
                    <a:gd name="connsiteX7" fmla="*/ 417270 w 746211"/>
                    <a:gd name="connsiteY7" fmla="*/ 604034 h 1123423"/>
                    <a:gd name="connsiteX8" fmla="*/ 450607 w 746211"/>
                    <a:gd name="connsiteY8" fmla="*/ 684996 h 1123423"/>
                    <a:gd name="connsiteX9" fmla="*/ 412507 w 746211"/>
                    <a:gd name="connsiteY9" fmla="*/ 794534 h 1123423"/>
                    <a:gd name="connsiteX10" fmla="*/ 374407 w 746211"/>
                    <a:gd name="connsiteY10" fmla="*/ 846921 h 1123423"/>
                    <a:gd name="connsiteX11" fmla="*/ 436320 w 746211"/>
                    <a:gd name="connsiteY11" fmla="*/ 913596 h 1123423"/>
                    <a:gd name="connsiteX12" fmla="*/ 412507 w 746211"/>
                    <a:gd name="connsiteY12" fmla="*/ 985034 h 1123423"/>
                    <a:gd name="connsiteX13" fmla="*/ 331545 w 746211"/>
                    <a:gd name="connsiteY13" fmla="*/ 999321 h 1123423"/>
                    <a:gd name="connsiteX14" fmla="*/ 255345 w 746211"/>
                    <a:gd name="connsiteY14" fmla="*/ 956459 h 1123423"/>
                    <a:gd name="connsiteX15" fmla="*/ 274395 w 746211"/>
                    <a:gd name="connsiteY15" fmla="*/ 885021 h 1123423"/>
                    <a:gd name="connsiteX16" fmla="*/ 345832 w 746211"/>
                    <a:gd name="connsiteY16" fmla="*/ 832634 h 1123423"/>
                    <a:gd name="connsiteX17" fmla="*/ 341070 w 746211"/>
                    <a:gd name="connsiteY17" fmla="*/ 732621 h 1123423"/>
                    <a:gd name="connsiteX18" fmla="*/ 274395 w 746211"/>
                    <a:gd name="connsiteY18" fmla="*/ 870734 h 1123423"/>
                    <a:gd name="connsiteX19" fmla="*/ 269632 w 746211"/>
                    <a:gd name="connsiteY19" fmla="*/ 880259 h 1123423"/>
                    <a:gd name="connsiteX20" fmla="*/ 231532 w 746211"/>
                    <a:gd name="connsiteY20" fmla="*/ 937409 h 1123423"/>
                    <a:gd name="connsiteX21" fmla="*/ 260107 w 746211"/>
                    <a:gd name="connsiteY21" fmla="*/ 1056471 h 1123423"/>
                    <a:gd name="connsiteX22" fmla="*/ 150570 w 746211"/>
                    <a:gd name="connsiteY22" fmla="*/ 1123146 h 1123423"/>
                    <a:gd name="connsiteX23" fmla="*/ 83895 w 746211"/>
                    <a:gd name="connsiteY23" fmla="*/ 1075521 h 1123423"/>
                    <a:gd name="connsiteX24" fmla="*/ 112470 w 746211"/>
                    <a:gd name="connsiteY24" fmla="*/ 965984 h 1123423"/>
                    <a:gd name="connsiteX25" fmla="*/ 198195 w 746211"/>
                    <a:gd name="connsiteY25" fmla="*/ 875496 h 1123423"/>
                    <a:gd name="connsiteX26" fmla="*/ 241057 w 746211"/>
                    <a:gd name="connsiteY26" fmla="*/ 827871 h 1123423"/>
                    <a:gd name="connsiteX27" fmla="*/ 241057 w 746211"/>
                    <a:gd name="connsiteY27" fmla="*/ 699284 h 1123423"/>
                    <a:gd name="connsiteX28" fmla="*/ 207720 w 746211"/>
                    <a:gd name="connsiteY28" fmla="*/ 737384 h 1123423"/>
                    <a:gd name="connsiteX29" fmla="*/ 121995 w 746211"/>
                    <a:gd name="connsiteY29" fmla="*/ 832634 h 1123423"/>
                    <a:gd name="connsiteX30" fmla="*/ 126757 w 746211"/>
                    <a:gd name="connsiteY30" fmla="*/ 870734 h 1123423"/>
                    <a:gd name="connsiteX31" fmla="*/ 17220 w 746211"/>
                    <a:gd name="connsiteY31" fmla="*/ 870734 h 1123423"/>
                    <a:gd name="connsiteX32" fmla="*/ 12457 w 746211"/>
                    <a:gd name="connsiteY32" fmla="*/ 775484 h 1123423"/>
                    <a:gd name="connsiteX33" fmla="*/ 136282 w 746211"/>
                    <a:gd name="connsiteY33" fmla="*/ 704046 h 1123423"/>
                    <a:gd name="connsiteX34" fmla="*/ 188670 w 746211"/>
                    <a:gd name="connsiteY34" fmla="*/ 689759 h 1123423"/>
                    <a:gd name="connsiteX35" fmla="*/ 193432 w 746211"/>
                    <a:gd name="connsiteY35" fmla="*/ 627846 h 1123423"/>
                    <a:gd name="connsiteX36" fmla="*/ 183907 w 746211"/>
                    <a:gd name="connsiteY36" fmla="*/ 589746 h 1123423"/>
                    <a:gd name="connsiteX37" fmla="*/ 155332 w 746211"/>
                    <a:gd name="connsiteY37" fmla="*/ 542121 h 1123423"/>
                    <a:gd name="connsiteX38" fmla="*/ 141045 w 746211"/>
                    <a:gd name="connsiteY38" fmla="*/ 484971 h 1123423"/>
                    <a:gd name="connsiteX39" fmla="*/ 231532 w 746211"/>
                    <a:gd name="connsiteY39" fmla="*/ 470684 h 1123423"/>
                    <a:gd name="connsiteX40" fmla="*/ 226770 w 746211"/>
                    <a:gd name="connsiteY40" fmla="*/ 394484 h 1123423"/>
                    <a:gd name="connsiteX41" fmla="*/ 245820 w 746211"/>
                    <a:gd name="connsiteY41" fmla="*/ 284946 h 1123423"/>
                    <a:gd name="connsiteX42" fmla="*/ 282284 w 746211"/>
                    <a:gd name="connsiteY42" fmla="*/ 146834 h 1123423"/>
                    <a:gd name="connsiteX43" fmla="*/ 420396 w 746211"/>
                    <a:gd name="connsiteY43" fmla="*/ 3959 h 1123423"/>
                    <a:gd name="connsiteX44" fmla="*/ 555382 w 746211"/>
                    <a:gd name="connsiteY44" fmla="*/ 32534 h 1123423"/>
                    <a:gd name="connsiteX45" fmla="*/ 717307 w 746211"/>
                    <a:gd name="connsiteY45" fmla="*/ 8721 h 1123423"/>
                    <a:gd name="connsiteX46" fmla="*/ 745882 w 746211"/>
                    <a:gd name="connsiteY46" fmla="*/ 51584 h 1123423"/>
                    <a:gd name="connsiteX0" fmla="*/ 745882 w 746211"/>
                    <a:gd name="connsiteY0" fmla="*/ 54380 h 1126219"/>
                    <a:gd name="connsiteX1" fmla="*/ 731595 w 746211"/>
                    <a:gd name="connsiteY1" fmla="*/ 121055 h 1126219"/>
                    <a:gd name="connsiteX2" fmla="*/ 712545 w 746211"/>
                    <a:gd name="connsiteY2" fmla="*/ 182967 h 1126219"/>
                    <a:gd name="connsiteX3" fmla="*/ 607770 w 746211"/>
                    <a:gd name="connsiteY3" fmla="*/ 254405 h 1126219"/>
                    <a:gd name="connsiteX4" fmla="*/ 517282 w 746211"/>
                    <a:gd name="connsiteY4" fmla="*/ 330605 h 1126219"/>
                    <a:gd name="connsiteX5" fmla="*/ 541095 w 746211"/>
                    <a:gd name="connsiteY5" fmla="*/ 425855 h 1126219"/>
                    <a:gd name="connsiteX6" fmla="*/ 426795 w 746211"/>
                    <a:gd name="connsiteY6" fmla="*/ 497292 h 1126219"/>
                    <a:gd name="connsiteX7" fmla="*/ 417270 w 746211"/>
                    <a:gd name="connsiteY7" fmla="*/ 606830 h 1126219"/>
                    <a:gd name="connsiteX8" fmla="*/ 450607 w 746211"/>
                    <a:gd name="connsiteY8" fmla="*/ 687792 h 1126219"/>
                    <a:gd name="connsiteX9" fmla="*/ 412507 w 746211"/>
                    <a:gd name="connsiteY9" fmla="*/ 797330 h 1126219"/>
                    <a:gd name="connsiteX10" fmla="*/ 374407 w 746211"/>
                    <a:gd name="connsiteY10" fmla="*/ 849717 h 1126219"/>
                    <a:gd name="connsiteX11" fmla="*/ 436320 w 746211"/>
                    <a:gd name="connsiteY11" fmla="*/ 916392 h 1126219"/>
                    <a:gd name="connsiteX12" fmla="*/ 412507 w 746211"/>
                    <a:gd name="connsiteY12" fmla="*/ 987830 h 1126219"/>
                    <a:gd name="connsiteX13" fmla="*/ 331545 w 746211"/>
                    <a:gd name="connsiteY13" fmla="*/ 1002117 h 1126219"/>
                    <a:gd name="connsiteX14" fmla="*/ 255345 w 746211"/>
                    <a:gd name="connsiteY14" fmla="*/ 959255 h 1126219"/>
                    <a:gd name="connsiteX15" fmla="*/ 274395 w 746211"/>
                    <a:gd name="connsiteY15" fmla="*/ 887817 h 1126219"/>
                    <a:gd name="connsiteX16" fmla="*/ 345832 w 746211"/>
                    <a:gd name="connsiteY16" fmla="*/ 835430 h 1126219"/>
                    <a:gd name="connsiteX17" fmla="*/ 341070 w 746211"/>
                    <a:gd name="connsiteY17" fmla="*/ 735417 h 1126219"/>
                    <a:gd name="connsiteX18" fmla="*/ 274395 w 746211"/>
                    <a:gd name="connsiteY18" fmla="*/ 873530 h 1126219"/>
                    <a:gd name="connsiteX19" fmla="*/ 269632 w 746211"/>
                    <a:gd name="connsiteY19" fmla="*/ 883055 h 1126219"/>
                    <a:gd name="connsiteX20" fmla="*/ 231532 w 746211"/>
                    <a:gd name="connsiteY20" fmla="*/ 940205 h 1126219"/>
                    <a:gd name="connsiteX21" fmla="*/ 260107 w 746211"/>
                    <a:gd name="connsiteY21" fmla="*/ 1059267 h 1126219"/>
                    <a:gd name="connsiteX22" fmla="*/ 150570 w 746211"/>
                    <a:gd name="connsiteY22" fmla="*/ 1125942 h 1126219"/>
                    <a:gd name="connsiteX23" fmla="*/ 83895 w 746211"/>
                    <a:gd name="connsiteY23" fmla="*/ 1078317 h 1126219"/>
                    <a:gd name="connsiteX24" fmla="*/ 112470 w 746211"/>
                    <a:gd name="connsiteY24" fmla="*/ 968780 h 1126219"/>
                    <a:gd name="connsiteX25" fmla="*/ 198195 w 746211"/>
                    <a:gd name="connsiteY25" fmla="*/ 878292 h 1126219"/>
                    <a:gd name="connsiteX26" fmla="*/ 241057 w 746211"/>
                    <a:gd name="connsiteY26" fmla="*/ 830667 h 1126219"/>
                    <a:gd name="connsiteX27" fmla="*/ 241057 w 746211"/>
                    <a:gd name="connsiteY27" fmla="*/ 702080 h 1126219"/>
                    <a:gd name="connsiteX28" fmla="*/ 207720 w 746211"/>
                    <a:gd name="connsiteY28" fmla="*/ 740180 h 1126219"/>
                    <a:gd name="connsiteX29" fmla="*/ 121995 w 746211"/>
                    <a:gd name="connsiteY29" fmla="*/ 835430 h 1126219"/>
                    <a:gd name="connsiteX30" fmla="*/ 126757 w 746211"/>
                    <a:gd name="connsiteY30" fmla="*/ 873530 h 1126219"/>
                    <a:gd name="connsiteX31" fmla="*/ 17220 w 746211"/>
                    <a:gd name="connsiteY31" fmla="*/ 873530 h 1126219"/>
                    <a:gd name="connsiteX32" fmla="*/ 12457 w 746211"/>
                    <a:gd name="connsiteY32" fmla="*/ 778280 h 1126219"/>
                    <a:gd name="connsiteX33" fmla="*/ 136282 w 746211"/>
                    <a:gd name="connsiteY33" fmla="*/ 706842 h 1126219"/>
                    <a:gd name="connsiteX34" fmla="*/ 188670 w 746211"/>
                    <a:gd name="connsiteY34" fmla="*/ 692555 h 1126219"/>
                    <a:gd name="connsiteX35" fmla="*/ 193432 w 746211"/>
                    <a:gd name="connsiteY35" fmla="*/ 630642 h 1126219"/>
                    <a:gd name="connsiteX36" fmla="*/ 183907 w 746211"/>
                    <a:gd name="connsiteY36" fmla="*/ 592542 h 1126219"/>
                    <a:gd name="connsiteX37" fmla="*/ 155332 w 746211"/>
                    <a:gd name="connsiteY37" fmla="*/ 544917 h 1126219"/>
                    <a:gd name="connsiteX38" fmla="*/ 141045 w 746211"/>
                    <a:gd name="connsiteY38" fmla="*/ 487767 h 1126219"/>
                    <a:gd name="connsiteX39" fmla="*/ 231532 w 746211"/>
                    <a:gd name="connsiteY39" fmla="*/ 473480 h 1126219"/>
                    <a:gd name="connsiteX40" fmla="*/ 226770 w 746211"/>
                    <a:gd name="connsiteY40" fmla="*/ 397280 h 1126219"/>
                    <a:gd name="connsiteX41" fmla="*/ 245820 w 746211"/>
                    <a:gd name="connsiteY41" fmla="*/ 287742 h 1126219"/>
                    <a:gd name="connsiteX42" fmla="*/ 282284 w 746211"/>
                    <a:gd name="connsiteY42" fmla="*/ 149630 h 1126219"/>
                    <a:gd name="connsiteX43" fmla="*/ 420396 w 746211"/>
                    <a:gd name="connsiteY43" fmla="*/ 6755 h 1126219"/>
                    <a:gd name="connsiteX44" fmla="*/ 586410 w 746211"/>
                    <a:gd name="connsiteY44" fmla="*/ 16280 h 1126219"/>
                    <a:gd name="connsiteX45" fmla="*/ 717307 w 746211"/>
                    <a:gd name="connsiteY45" fmla="*/ 11517 h 1126219"/>
                    <a:gd name="connsiteX46" fmla="*/ 745882 w 746211"/>
                    <a:gd name="connsiteY46" fmla="*/ 54380 h 1126219"/>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361580 w 746211"/>
                    <a:gd name="connsiteY42" fmla="*/ 103987 h 1123438"/>
                    <a:gd name="connsiteX43" fmla="*/ 420396 w 746211"/>
                    <a:gd name="connsiteY43" fmla="*/ 3974 h 1123438"/>
                    <a:gd name="connsiteX44" fmla="*/ 586410 w 746211"/>
                    <a:gd name="connsiteY44" fmla="*/ 13499 h 1123438"/>
                    <a:gd name="connsiteX45" fmla="*/ 717307 w 746211"/>
                    <a:gd name="connsiteY45" fmla="*/ 8736 h 1123438"/>
                    <a:gd name="connsiteX46" fmla="*/ 745882 w 746211"/>
                    <a:gd name="connsiteY46"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99503 w 746211"/>
                    <a:gd name="connsiteY42" fmla="*/ 203998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45820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 name="connsiteX0" fmla="*/ 745882 w 746211"/>
                    <a:gd name="connsiteY0" fmla="*/ 51599 h 1123438"/>
                    <a:gd name="connsiteX1" fmla="*/ 731595 w 746211"/>
                    <a:gd name="connsiteY1" fmla="*/ 118274 h 1123438"/>
                    <a:gd name="connsiteX2" fmla="*/ 712545 w 746211"/>
                    <a:gd name="connsiteY2" fmla="*/ 180186 h 1123438"/>
                    <a:gd name="connsiteX3" fmla="*/ 607770 w 746211"/>
                    <a:gd name="connsiteY3" fmla="*/ 251624 h 1123438"/>
                    <a:gd name="connsiteX4" fmla="*/ 517282 w 746211"/>
                    <a:gd name="connsiteY4" fmla="*/ 327824 h 1123438"/>
                    <a:gd name="connsiteX5" fmla="*/ 541095 w 746211"/>
                    <a:gd name="connsiteY5" fmla="*/ 423074 h 1123438"/>
                    <a:gd name="connsiteX6" fmla="*/ 426795 w 746211"/>
                    <a:gd name="connsiteY6" fmla="*/ 494511 h 1123438"/>
                    <a:gd name="connsiteX7" fmla="*/ 417270 w 746211"/>
                    <a:gd name="connsiteY7" fmla="*/ 604049 h 1123438"/>
                    <a:gd name="connsiteX8" fmla="*/ 450607 w 746211"/>
                    <a:gd name="connsiteY8" fmla="*/ 685011 h 1123438"/>
                    <a:gd name="connsiteX9" fmla="*/ 412507 w 746211"/>
                    <a:gd name="connsiteY9" fmla="*/ 794549 h 1123438"/>
                    <a:gd name="connsiteX10" fmla="*/ 374407 w 746211"/>
                    <a:gd name="connsiteY10" fmla="*/ 846936 h 1123438"/>
                    <a:gd name="connsiteX11" fmla="*/ 436320 w 746211"/>
                    <a:gd name="connsiteY11" fmla="*/ 913611 h 1123438"/>
                    <a:gd name="connsiteX12" fmla="*/ 412507 w 746211"/>
                    <a:gd name="connsiteY12" fmla="*/ 985049 h 1123438"/>
                    <a:gd name="connsiteX13" fmla="*/ 331545 w 746211"/>
                    <a:gd name="connsiteY13" fmla="*/ 999336 h 1123438"/>
                    <a:gd name="connsiteX14" fmla="*/ 255345 w 746211"/>
                    <a:gd name="connsiteY14" fmla="*/ 956474 h 1123438"/>
                    <a:gd name="connsiteX15" fmla="*/ 274395 w 746211"/>
                    <a:gd name="connsiteY15" fmla="*/ 885036 h 1123438"/>
                    <a:gd name="connsiteX16" fmla="*/ 345832 w 746211"/>
                    <a:gd name="connsiteY16" fmla="*/ 832649 h 1123438"/>
                    <a:gd name="connsiteX17" fmla="*/ 341070 w 746211"/>
                    <a:gd name="connsiteY17" fmla="*/ 732636 h 1123438"/>
                    <a:gd name="connsiteX18" fmla="*/ 274395 w 746211"/>
                    <a:gd name="connsiteY18" fmla="*/ 870749 h 1123438"/>
                    <a:gd name="connsiteX19" fmla="*/ 269632 w 746211"/>
                    <a:gd name="connsiteY19" fmla="*/ 880274 h 1123438"/>
                    <a:gd name="connsiteX20" fmla="*/ 231532 w 746211"/>
                    <a:gd name="connsiteY20" fmla="*/ 937424 h 1123438"/>
                    <a:gd name="connsiteX21" fmla="*/ 260107 w 746211"/>
                    <a:gd name="connsiteY21" fmla="*/ 1056486 h 1123438"/>
                    <a:gd name="connsiteX22" fmla="*/ 150570 w 746211"/>
                    <a:gd name="connsiteY22" fmla="*/ 1123161 h 1123438"/>
                    <a:gd name="connsiteX23" fmla="*/ 83895 w 746211"/>
                    <a:gd name="connsiteY23" fmla="*/ 1075536 h 1123438"/>
                    <a:gd name="connsiteX24" fmla="*/ 112470 w 746211"/>
                    <a:gd name="connsiteY24" fmla="*/ 965999 h 1123438"/>
                    <a:gd name="connsiteX25" fmla="*/ 198195 w 746211"/>
                    <a:gd name="connsiteY25" fmla="*/ 875511 h 1123438"/>
                    <a:gd name="connsiteX26" fmla="*/ 241057 w 746211"/>
                    <a:gd name="connsiteY26" fmla="*/ 827886 h 1123438"/>
                    <a:gd name="connsiteX27" fmla="*/ 241057 w 746211"/>
                    <a:gd name="connsiteY27" fmla="*/ 699299 h 1123438"/>
                    <a:gd name="connsiteX28" fmla="*/ 207720 w 746211"/>
                    <a:gd name="connsiteY28" fmla="*/ 737399 h 1123438"/>
                    <a:gd name="connsiteX29" fmla="*/ 121995 w 746211"/>
                    <a:gd name="connsiteY29" fmla="*/ 832649 h 1123438"/>
                    <a:gd name="connsiteX30" fmla="*/ 126757 w 746211"/>
                    <a:gd name="connsiteY30" fmla="*/ 870749 h 1123438"/>
                    <a:gd name="connsiteX31" fmla="*/ 17220 w 746211"/>
                    <a:gd name="connsiteY31" fmla="*/ 870749 h 1123438"/>
                    <a:gd name="connsiteX32" fmla="*/ 12457 w 746211"/>
                    <a:gd name="connsiteY32" fmla="*/ 775499 h 1123438"/>
                    <a:gd name="connsiteX33" fmla="*/ 136282 w 746211"/>
                    <a:gd name="connsiteY33" fmla="*/ 704061 h 1123438"/>
                    <a:gd name="connsiteX34" fmla="*/ 188670 w 746211"/>
                    <a:gd name="connsiteY34" fmla="*/ 689774 h 1123438"/>
                    <a:gd name="connsiteX35" fmla="*/ 193432 w 746211"/>
                    <a:gd name="connsiteY35" fmla="*/ 627861 h 1123438"/>
                    <a:gd name="connsiteX36" fmla="*/ 183907 w 746211"/>
                    <a:gd name="connsiteY36" fmla="*/ 589761 h 1123438"/>
                    <a:gd name="connsiteX37" fmla="*/ 155332 w 746211"/>
                    <a:gd name="connsiteY37" fmla="*/ 542136 h 1123438"/>
                    <a:gd name="connsiteX38" fmla="*/ 141045 w 746211"/>
                    <a:gd name="connsiteY38" fmla="*/ 484986 h 1123438"/>
                    <a:gd name="connsiteX39" fmla="*/ 231532 w 746211"/>
                    <a:gd name="connsiteY39" fmla="*/ 470699 h 1123438"/>
                    <a:gd name="connsiteX40" fmla="*/ 226770 w 746211"/>
                    <a:gd name="connsiteY40" fmla="*/ 394499 h 1123438"/>
                    <a:gd name="connsiteX41" fmla="*/ 266506 w 746211"/>
                    <a:gd name="connsiteY41" fmla="*/ 284961 h 1123438"/>
                    <a:gd name="connsiteX42" fmla="*/ 282265 w 746211"/>
                    <a:gd name="connsiteY42" fmla="*/ 175423 h 1123438"/>
                    <a:gd name="connsiteX43" fmla="*/ 361580 w 746211"/>
                    <a:gd name="connsiteY43" fmla="*/ 103987 h 1123438"/>
                    <a:gd name="connsiteX44" fmla="*/ 420396 w 746211"/>
                    <a:gd name="connsiteY44" fmla="*/ 3974 h 1123438"/>
                    <a:gd name="connsiteX45" fmla="*/ 586410 w 746211"/>
                    <a:gd name="connsiteY45" fmla="*/ 13499 h 1123438"/>
                    <a:gd name="connsiteX46" fmla="*/ 717307 w 746211"/>
                    <a:gd name="connsiteY46" fmla="*/ 8736 h 1123438"/>
                    <a:gd name="connsiteX47" fmla="*/ 745882 w 746211"/>
                    <a:gd name="connsiteY47" fmla="*/ 51599 h 11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46211" h="1123438">
                      <a:moveTo>
                        <a:pt x="745882" y="51599"/>
                      </a:moveTo>
                      <a:cubicBezTo>
                        <a:pt x="748263" y="69855"/>
                        <a:pt x="737151" y="96843"/>
                        <a:pt x="731595" y="118274"/>
                      </a:cubicBezTo>
                      <a:cubicBezTo>
                        <a:pt x="726039" y="139705"/>
                        <a:pt x="733182" y="157961"/>
                        <a:pt x="712545" y="180186"/>
                      </a:cubicBezTo>
                      <a:cubicBezTo>
                        <a:pt x="691908" y="202411"/>
                        <a:pt x="640314" y="227018"/>
                        <a:pt x="607770" y="251624"/>
                      </a:cubicBezTo>
                      <a:cubicBezTo>
                        <a:pt x="575226" y="276230"/>
                        <a:pt x="528394" y="299249"/>
                        <a:pt x="517282" y="327824"/>
                      </a:cubicBezTo>
                      <a:cubicBezTo>
                        <a:pt x="506170" y="356399"/>
                        <a:pt x="556176" y="395293"/>
                        <a:pt x="541095" y="423074"/>
                      </a:cubicBezTo>
                      <a:cubicBezTo>
                        <a:pt x="526014" y="450855"/>
                        <a:pt x="447432" y="464349"/>
                        <a:pt x="426795" y="494511"/>
                      </a:cubicBezTo>
                      <a:cubicBezTo>
                        <a:pt x="406158" y="524673"/>
                        <a:pt x="413301" y="572299"/>
                        <a:pt x="417270" y="604049"/>
                      </a:cubicBezTo>
                      <a:cubicBezTo>
                        <a:pt x="421239" y="635799"/>
                        <a:pt x="451401" y="653261"/>
                        <a:pt x="450607" y="685011"/>
                      </a:cubicBezTo>
                      <a:cubicBezTo>
                        <a:pt x="449813" y="716761"/>
                        <a:pt x="425207" y="767562"/>
                        <a:pt x="412507" y="794549"/>
                      </a:cubicBezTo>
                      <a:cubicBezTo>
                        <a:pt x="399807" y="821536"/>
                        <a:pt x="370438" y="827092"/>
                        <a:pt x="374407" y="846936"/>
                      </a:cubicBezTo>
                      <a:cubicBezTo>
                        <a:pt x="378376" y="866780"/>
                        <a:pt x="429970" y="890592"/>
                        <a:pt x="436320" y="913611"/>
                      </a:cubicBezTo>
                      <a:cubicBezTo>
                        <a:pt x="442670" y="936630"/>
                        <a:pt x="429969" y="970762"/>
                        <a:pt x="412507" y="985049"/>
                      </a:cubicBezTo>
                      <a:cubicBezTo>
                        <a:pt x="395045" y="999336"/>
                        <a:pt x="357739" y="1004098"/>
                        <a:pt x="331545" y="999336"/>
                      </a:cubicBezTo>
                      <a:cubicBezTo>
                        <a:pt x="305351" y="994574"/>
                        <a:pt x="264870" y="975524"/>
                        <a:pt x="255345" y="956474"/>
                      </a:cubicBezTo>
                      <a:cubicBezTo>
                        <a:pt x="245820" y="937424"/>
                        <a:pt x="259314" y="905674"/>
                        <a:pt x="274395" y="885036"/>
                      </a:cubicBezTo>
                      <a:cubicBezTo>
                        <a:pt x="289476" y="864399"/>
                        <a:pt x="334720" y="858049"/>
                        <a:pt x="345832" y="832649"/>
                      </a:cubicBezTo>
                      <a:cubicBezTo>
                        <a:pt x="356944" y="807249"/>
                        <a:pt x="352976" y="726286"/>
                        <a:pt x="341070" y="732636"/>
                      </a:cubicBezTo>
                      <a:cubicBezTo>
                        <a:pt x="329164" y="738986"/>
                        <a:pt x="286301" y="846143"/>
                        <a:pt x="274395" y="870749"/>
                      </a:cubicBezTo>
                      <a:cubicBezTo>
                        <a:pt x="262489" y="895355"/>
                        <a:pt x="276776" y="869162"/>
                        <a:pt x="269632" y="880274"/>
                      </a:cubicBezTo>
                      <a:cubicBezTo>
                        <a:pt x="262488" y="891386"/>
                        <a:pt x="233119" y="908055"/>
                        <a:pt x="231532" y="937424"/>
                      </a:cubicBezTo>
                      <a:cubicBezTo>
                        <a:pt x="229945" y="966793"/>
                        <a:pt x="273601" y="1025530"/>
                        <a:pt x="260107" y="1056486"/>
                      </a:cubicBezTo>
                      <a:cubicBezTo>
                        <a:pt x="246613" y="1087442"/>
                        <a:pt x="179939" y="1119986"/>
                        <a:pt x="150570" y="1123161"/>
                      </a:cubicBezTo>
                      <a:cubicBezTo>
                        <a:pt x="121201" y="1126336"/>
                        <a:pt x="90245" y="1101730"/>
                        <a:pt x="83895" y="1075536"/>
                      </a:cubicBezTo>
                      <a:cubicBezTo>
                        <a:pt x="77545" y="1049342"/>
                        <a:pt x="93420" y="999337"/>
                        <a:pt x="112470" y="965999"/>
                      </a:cubicBezTo>
                      <a:cubicBezTo>
                        <a:pt x="131520" y="932662"/>
                        <a:pt x="176764" y="898530"/>
                        <a:pt x="198195" y="875511"/>
                      </a:cubicBezTo>
                      <a:cubicBezTo>
                        <a:pt x="219626" y="852492"/>
                        <a:pt x="233913" y="857255"/>
                        <a:pt x="241057" y="827886"/>
                      </a:cubicBezTo>
                      <a:cubicBezTo>
                        <a:pt x="248201" y="798517"/>
                        <a:pt x="246613" y="714380"/>
                        <a:pt x="241057" y="699299"/>
                      </a:cubicBezTo>
                      <a:cubicBezTo>
                        <a:pt x="235501" y="684218"/>
                        <a:pt x="227564" y="715174"/>
                        <a:pt x="207720" y="737399"/>
                      </a:cubicBezTo>
                      <a:cubicBezTo>
                        <a:pt x="187876" y="759624"/>
                        <a:pt x="135489" y="810424"/>
                        <a:pt x="121995" y="832649"/>
                      </a:cubicBezTo>
                      <a:cubicBezTo>
                        <a:pt x="108501" y="854874"/>
                        <a:pt x="144219" y="864399"/>
                        <a:pt x="126757" y="870749"/>
                      </a:cubicBezTo>
                      <a:cubicBezTo>
                        <a:pt x="109295" y="877099"/>
                        <a:pt x="36270" y="886624"/>
                        <a:pt x="17220" y="870749"/>
                      </a:cubicBezTo>
                      <a:cubicBezTo>
                        <a:pt x="-1830" y="854874"/>
                        <a:pt x="-7387" y="803280"/>
                        <a:pt x="12457" y="775499"/>
                      </a:cubicBezTo>
                      <a:cubicBezTo>
                        <a:pt x="32301" y="747718"/>
                        <a:pt x="106913" y="718348"/>
                        <a:pt x="136282" y="704061"/>
                      </a:cubicBezTo>
                      <a:cubicBezTo>
                        <a:pt x="165651" y="689774"/>
                        <a:pt x="179145" y="702474"/>
                        <a:pt x="188670" y="689774"/>
                      </a:cubicBezTo>
                      <a:cubicBezTo>
                        <a:pt x="198195" y="677074"/>
                        <a:pt x="194226" y="644530"/>
                        <a:pt x="193432" y="627861"/>
                      </a:cubicBezTo>
                      <a:cubicBezTo>
                        <a:pt x="192638" y="611192"/>
                        <a:pt x="190257" y="604049"/>
                        <a:pt x="183907" y="589761"/>
                      </a:cubicBezTo>
                      <a:cubicBezTo>
                        <a:pt x="177557" y="575473"/>
                        <a:pt x="162476" y="559598"/>
                        <a:pt x="155332" y="542136"/>
                      </a:cubicBezTo>
                      <a:cubicBezTo>
                        <a:pt x="148188" y="524674"/>
                        <a:pt x="128345" y="496892"/>
                        <a:pt x="141045" y="484986"/>
                      </a:cubicBezTo>
                      <a:cubicBezTo>
                        <a:pt x="153745" y="473080"/>
                        <a:pt x="217244" y="485780"/>
                        <a:pt x="231532" y="470699"/>
                      </a:cubicBezTo>
                      <a:cubicBezTo>
                        <a:pt x="245819" y="455618"/>
                        <a:pt x="220941" y="425455"/>
                        <a:pt x="226770" y="394499"/>
                      </a:cubicBezTo>
                      <a:cubicBezTo>
                        <a:pt x="232599" y="363543"/>
                        <a:pt x="257257" y="321474"/>
                        <a:pt x="266506" y="284961"/>
                      </a:cubicBezTo>
                      <a:cubicBezTo>
                        <a:pt x="275755" y="248448"/>
                        <a:pt x="262972" y="205585"/>
                        <a:pt x="282265" y="175423"/>
                      </a:cubicBezTo>
                      <a:cubicBezTo>
                        <a:pt x="301558" y="145261"/>
                        <a:pt x="338558" y="132562"/>
                        <a:pt x="361580" y="103987"/>
                      </a:cubicBezTo>
                      <a:cubicBezTo>
                        <a:pt x="384602" y="75412"/>
                        <a:pt x="382924" y="19055"/>
                        <a:pt x="420396" y="3974"/>
                      </a:cubicBezTo>
                      <a:cubicBezTo>
                        <a:pt x="457868" y="-11107"/>
                        <a:pt x="540372" y="22230"/>
                        <a:pt x="586410" y="13499"/>
                      </a:cubicBezTo>
                      <a:cubicBezTo>
                        <a:pt x="632447" y="4768"/>
                        <a:pt x="690728" y="2386"/>
                        <a:pt x="717307" y="8736"/>
                      </a:cubicBezTo>
                      <a:cubicBezTo>
                        <a:pt x="743886" y="15086"/>
                        <a:pt x="743501" y="33343"/>
                        <a:pt x="745882" y="515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9" name="Oval 3268">
                  <a:extLst>
                    <a:ext uri="{FF2B5EF4-FFF2-40B4-BE49-F238E27FC236}">
                      <a16:creationId xmlns:a16="http://schemas.microsoft.com/office/drawing/2014/main" id="{A6F4418A-272D-535F-651B-0C1D009B201E}"/>
                    </a:ext>
                  </a:extLst>
                </p:cNvPr>
                <p:cNvSpPr/>
                <p:nvPr/>
              </p:nvSpPr>
              <p:spPr>
                <a:xfrm>
                  <a:off x="2133600" y="39098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a:extLst>
                    <a:ext uri="{FF2B5EF4-FFF2-40B4-BE49-F238E27FC236}">
                      <a16:creationId xmlns:a16="http://schemas.microsoft.com/office/drawing/2014/main" id="{86B7E77D-B9FA-BC5F-46CF-266B2E19670E}"/>
                    </a:ext>
                  </a:extLst>
                </p:cNvPr>
                <p:cNvSpPr/>
                <p:nvPr/>
              </p:nvSpPr>
              <p:spPr>
                <a:xfrm>
                  <a:off x="2286000" y="39098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Freeform: Shape 3270">
                  <a:extLst>
                    <a:ext uri="{FF2B5EF4-FFF2-40B4-BE49-F238E27FC236}">
                      <a16:creationId xmlns:a16="http://schemas.microsoft.com/office/drawing/2014/main" id="{4CFACC9D-273A-1BB7-9E43-19F471DB6C83}"/>
                    </a:ext>
                  </a:extLst>
                </p:cNvPr>
                <p:cNvSpPr/>
                <p:nvPr/>
              </p:nvSpPr>
              <p:spPr>
                <a:xfrm>
                  <a:off x="2209972" y="4000370"/>
                  <a:ext cx="90807" cy="114430"/>
                </a:xfrm>
                <a:custGeom>
                  <a:avLst/>
                  <a:gdLst>
                    <a:gd name="connsiteX0" fmla="*/ 28403 w 90807"/>
                    <a:gd name="connsiteY0" fmla="*/ 0 h 114430"/>
                    <a:gd name="connsiteX1" fmla="*/ 47453 w 90807"/>
                    <a:gd name="connsiteY1" fmla="*/ 57150 h 114430"/>
                    <a:gd name="connsiteX2" fmla="*/ 90316 w 90807"/>
                    <a:gd name="connsiteY2" fmla="*/ 71437 h 114430"/>
                    <a:gd name="connsiteX3" fmla="*/ 66503 w 90807"/>
                    <a:gd name="connsiteY3" fmla="*/ 114300 h 114430"/>
                    <a:gd name="connsiteX4" fmla="*/ 4591 w 90807"/>
                    <a:gd name="connsiteY4" fmla="*/ 85725 h 114430"/>
                    <a:gd name="connsiteX5" fmla="*/ 9353 w 90807"/>
                    <a:gd name="connsiteY5" fmla="*/ 80962 h 1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7" h="114430">
                      <a:moveTo>
                        <a:pt x="28403" y="0"/>
                      </a:moveTo>
                      <a:cubicBezTo>
                        <a:pt x="32768" y="22622"/>
                        <a:pt x="37134" y="45244"/>
                        <a:pt x="47453" y="57150"/>
                      </a:cubicBezTo>
                      <a:cubicBezTo>
                        <a:pt x="57772" y="69056"/>
                        <a:pt x="87141" y="61912"/>
                        <a:pt x="90316" y="71437"/>
                      </a:cubicBezTo>
                      <a:cubicBezTo>
                        <a:pt x="93491" y="80962"/>
                        <a:pt x="80790" y="111919"/>
                        <a:pt x="66503" y="114300"/>
                      </a:cubicBezTo>
                      <a:cubicBezTo>
                        <a:pt x="52216" y="116681"/>
                        <a:pt x="4591" y="85725"/>
                        <a:pt x="4591" y="85725"/>
                      </a:cubicBezTo>
                      <a:cubicBezTo>
                        <a:pt x="-4934" y="80169"/>
                        <a:pt x="2209" y="80565"/>
                        <a:pt x="9353" y="80962"/>
                      </a:cubicBezTo>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a:extLst>
                    <a:ext uri="{FF2B5EF4-FFF2-40B4-BE49-F238E27FC236}">
                      <a16:creationId xmlns:a16="http://schemas.microsoft.com/office/drawing/2014/main" id="{D96025EA-B499-DB4A-4B77-5F28A0204FE7}"/>
                    </a:ext>
                  </a:extLst>
                </p:cNvPr>
                <p:cNvSpPr/>
                <p:nvPr/>
              </p:nvSpPr>
              <p:spPr>
                <a:xfrm>
                  <a:off x="2133600" y="4094413"/>
                  <a:ext cx="85032" cy="50025"/>
                </a:xfrm>
                <a:prstGeom prst="ellipse">
                  <a:avLst/>
                </a:prstGeom>
                <a:solidFill>
                  <a:srgbClr val="FF99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8" name="Freeform: Shape 3247">
                <a:extLst>
                  <a:ext uri="{FF2B5EF4-FFF2-40B4-BE49-F238E27FC236}">
                    <a16:creationId xmlns:a16="http://schemas.microsoft.com/office/drawing/2014/main" id="{A812700D-914A-73EA-9966-24633A30E7F7}"/>
                  </a:ext>
                </a:extLst>
              </p:cNvPr>
              <p:cNvSpPr/>
              <p:nvPr/>
            </p:nvSpPr>
            <p:spPr>
              <a:xfrm>
                <a:off x="5771469" y="3457222"/>
                <a:ext cx="606271" cy="376902"/>
              </a:xfrm>
              <a:custGeom>
                <a:avLst/>
                <a:gdLst>
                  <a:gd name="connsiteX0" fmla="*/ 261684 w 769684"/>
                  <a:gd name="connsiteY0" fmla="*/ 0 h 522016"/>
                  <a:gd name="connsiteX1" fmla="*/ 350584 w 769684"/>
                  <a:gd name="connsiteY1" fmla="*/ 107950 h 522016"/>
                  <a:gd name="connsiteX2" fmla="*/ 420434 w 769684"/>
                  <a:gd name="connsiteY2" fmla="*/ 165100 h 522016"/>
                  <a:gd name="connsiteX3" fmla="*/ 515684 w 769684"/>
                  <a:gd name="connsiteY3" fmla="*/ 190500 h 522016"/>
                  <a:gd name="connsiteX4" fmla="*/ 623634 w 769684"/>
                  <a:gd name="connsiteY4" fmla="*/ 190500 h 522016"/>
                  <a:gd name="connsiteX5" fmla="*/ 610934 w 769684"/>
                  <a:gd name="connsiteY5" fmla="*/ 222250 h 522016"/>
                  <a:gd name="connsiteX6" fmla="*/ 636334 w 769684"/>
                  <a:gd name="connsiteY6" fmla="*/ 311150 h 522016"/>
                  <a:gd name="connsiteX7" fmla="*/ 769684 w 769684"/>
                  <a:gd name="connsiteY7" fmla="*/ 469900 h 522016"/>
                  <a:gd name="connsiteX8" fmla="*/ 769684 w 769684"/>
                  <a:gd name="connsiteY8" fmla="*/ 469900 h 522016"/>
                  <a:gd name="connsiteX9" fmla="*/ 680784 w 769684"/>
                  <a:gd name="connsiteY9" fmla="*/ 514350 h 522016"/>
                  <a:gd name="connsiteX10" fmla="*/ 528384 w 769684"/>
                  <a:gd name="connsiteY10" fmla="*/ 514350 h 522016"/>
                  <a:gd name="connsiteX11" fmla="*/ 496634 w 769684"/>
                  <a:gd name="connsiteY11" fmla="*/ 438150 h 522016"/>
                  <a:gd name="connsiteX12" fmla="*/ 483934 w 769684"/>
                  <a:gd name="connsiteY12" fmla="*/ 330200 h 522016"/>
                  <a:gd name="connsiteX13" fmla="*/ 502984 w 769684"/>
                  <a:gd name="connsiteY13" fmla="*/ 463550 h 522016"/>
                  <a:gd name="connsiteX14" fmla="*/ 490284 w 769684"/>
                  <a:gd name="connsiteY14" fmla="*/ 514350 h 522016"/>
                  <a:gd name="connsiteX15" fmla="*/ 375984 w 769684"/>
                  <a:gd name="connsiteY15" fmla="*/ 514350 h 522016"/>
                  <a:gd name="connsiteX16" fmla="*/ 236284 w 769684"/>
                  <a:gd name="connsiteY16" fmla="*/ 457200 h 522016"/>
                  <a:gd name="connsiteX17" fmla="*/ 306134 w 769684"/>
                  <a:gd name="connsiteY17" fmla="*/ 374650 h 522016"/>
                  <a:gd name="connsiteX18" fmla="*/ 325184 w 769684"/>
                  <a:gd name="connsiteY18" fmla="*/ 298450 h 522016"/>
                  <a:gd name="connsiteX19" fmla="*/ 268034 w 769684"/>
                  <a:gd name="connsiteY19" fmla="*/ 406400 h 522016"/>
                  <a:gd name="connsiteX20" fmla="*/ 217234 w 769684"/>
                  <a:gd name="connsiteY20" fmla="*/ 469900 h 522016"/>
                  <a:gd name="connsiteX21" fmla="*/ 96584 w 769684"/>
                  <a:gd name="connsiteY21" fmla="*/ 450850 h 522016"/>
                  <a:gd name="connsiteX22" fmla="*/ 1334 w 769684"/>
                  <a:gd name="connsiteY22" fmla="*/ 323850 h 522016"/>
                  <a:gd name="connsiteX23" fmla="*/ 52134 w 769684"/>
                  <a:gd name="connsiteY23" fmla="*/ 266700 h 522016"/>
                  <a:gd name="connsiteX24" fmla="*/ 204534 w 769684"/>
                  <a:gd name="connsiteY24" fmla="*/ 222250 h 522016"/>
                  <a:gd name="connsiteX25" fmla="*/ 217234 w 769684"/>
                  <a:gd name="connsiteY25" fmla="*/ 107950 h 522016"/>
                  <a:gd name="connsiteX26" fmla="*/ 261684 w 769684"/>
                  <a:gd name="connsiteY26" fmla="*/ 0 h 522016"/>
                  <a:gd name="connsiteX0" fmla="*/ 268034 w 769684"/>
                  <a:gd name="connsiteY0" fmla="*/ 0 h 477566"/>
                  <a:gd name="connsiteX1" fmla="*/ 350584 w 769684"/>
                  <a:gd name="connsiteY1" fmla="*/ 63500 h 477566"/>
                  <a:gd name="connsiteX2" fmla="*/ 420434 w 769684"/>
                  <a:gd name="connsiteY2" fmla="*/ 120650 h 477566"/>
                  <a:gd name="connsiteX3" fmla="*/ 515684 w 769684"/>
                  <a:gd name="connsiteY3" fmla="*/ 146050 h 477566"/>
                  <a:gd name="connsiteX4" fmla="*/ 623634 w 769684"/>
                  <a:gd name="connsiteY4" fmla="*/ 146050 h 477566"/>
                  <a:gd name="connsiteX5" fmla="*/ 610934 w 769684"/>
                  <a:gd name="connsiteY5" fmla="*/ 177800 h 477566"/>
                  <a:gd name="connsiteX6" fmla="*/ 636334 w 769684"/>
                  <a:gd name="connsiteY6" fmla="*/ 266700 h 477566"/>
                  <a:gd name="connsiteX7" fmla="*/ 769684 w 769684"/>
                  <a:gd name="connsiteY7" fmla="*/ 425450 h 477566"/>
                  <a:gd name="connsiteX8" fmla="*/ 769684 w 769684"/>
                  <a:gd name="connsiteY8" fmla="*/ 425450 h 477566"/>
                  <a:gd name="connsiteX9" fmla="*/ 680784 w 769684"/>
                  <a:gd name="connsiteY9" fmla="*/ 469900 h 477566"/>
                  <a:gd name="connsiteX10" fmla="*/ 528384 w 769684"/>
                  <a:gd name="connsiteY10" fmla="*/ 469900 h 477566"/>
                  <a:gd name="connsiteX11" fmla="*/ 496634 w 769684"/>
                  <a:gd name="connsiteY11" fmla="*/ 393700 h 477566"/>
                  <a:gd name="connsiteX12" fmla="*/ 483934 w 769684"/>
                  <a:gd name="connsiteY12" fmla="*/ 285750 h 477566"/>
                  <a:gd name="connsiteX13" fmla="*/ 502984 w 769684"/>
                  <a:gd name="connsiteY13" fmla="*/ 419100 h 477566"/>
                  <a:gd name="connsiteX14" fmla="*/ 490284 w 769684"/>
                  <a:gd name="connsiteY14" fmla="*/ 469900 h 477566"/>
                  <a:gd name="connsiteX15" fmla="*/ 375984 w 769684"/>
                  <a:gd name="connsiteY15" fmla="*/ 469900 h 477566"/>
                  <a:gd name="connsiteX16" fmla="*/ 236284 w 769684"/>
                  <a:gd name="connsiteY16" fmla="*/ 412750 h 477566"/>
                  <a:gd name="connsiteX17" fmla="*/ 306134 w 769684"/>
                  <a:gd name="connsiteY17" fmla="*/ 330200 h 477566"/>
                  <a:gd name="connsiteX18" fmla="*/ 325184 w 769684"/>
                  <a:gd name="connsiteY18" fmla="*/ 254000 h 477566"/>
                  <a:gd name="connsiteX19" fmla="*/ 268034 w 769684"/>
                  <a:gd name="connsiteY19" fmla="*/ 361950 h 477566"/>
                  <a:gd name="connsiteX20" fmla="*/ 217234 w 769684"/>
                  <a:gd name="connsiteY20" fmla="*/ 425450 h 477566"/>
                  <a:gd name="connsiteX21" fmla="*/ 96584 w 769684"/>
                  <a:gd name="connsiteY21" fmla="*/ 406400 h 477566"/>
                  <a:gd name="connsiteX22" fmla="*/ 1334 w 769684"/>
                  <a:gd name="connsiteY22" fmla="*/ 279400 h 477566"/>
                  <a:gd name="connsiteX23" fmla="*/ 52134 w 769684"/>
                  <a:gd name="connsiteY23" fmla="*/ 222250 h 477566"/>
                  <a:gd name="connsiteX24" fmla="*/ 204534 w 769684"/>
                  <a:gd name="connsiteY24" fmla="*/ 177800 h 477566"/>
                  <a:gd name="connsiteX25" fmla="*/ 217234 w 769684"/>
                  <a:gd name="connsiteY25" fmla="*/ 63500 h 477566"/>
                  <a:gd name="connsiteX26" fmla="*/ 268034 w 769684"/>
                  <a:gd name="connsiteY26" fmla="*/ 0 h 477566"/>
                  <a:gd name="connsiteX0" fmla="*/ 268034 w 769684"/>
                  <a:gd name="connsiteY0" fmla="*/ 925 h 478491"/>
                  <a:gd name="connsiteX1" fmla="*/ 350584 w 769684"/>
                  <a:gd name="connsiteY1" fmla="*/ 64425 h 478491"/>
                  <a:gd name="connsiteX2" fmla="*/ 420434 w 769684"/>
                  <a:gd name="connsiteY2" fmla="*/ 121575 h 478491"/>
                  <a:gd name="connsiteX3" fmla="*/ 515684 w 769684"/>
                  <a:gd name="connsiteY3" fmla="*/ 146975 h 478491"/>
                  <a:gd name="connsiteX4" fmla="*/ 623634 w 769684"/>
                  <a:gd name="connsiteY4" fmla="*/ 146975 h 478491"/>
                  <a:gd name="connsiteX5" fmla="*/ 610934 w 769684"/>
                  <a:gd name="connsiteY5" fmla="*/ 178725 h 478491"/>
                  <a:gd name="connsiteX6" fmla="*/ 636334 w 769684"/>
                  <a:gd name="connsiteY6" fmla="*/ 267625 h 478491"/>
                  <a:gd name="connsiteX7" fmla="*/ 769684 w 769684"/>
                  <a:gd name="connsiteY7" fmla="*/ 426375 h 478491"/>
                  <a:gd name="connsiteX8" fmla="*/ 769684 w 769684"/>
                  <a:gd name="connsiteY8" fmla="*/ 426375 h 478491"/>
                  <a:gd name="connsiteX9" fmla="*/ 680784 w 769684"/>
                  <a:gd name="connsiteY9" fmla="*/ 470825 h 478491"/>
                  <a:gd name="connsiteX10" fmla="*/ 528384 w 769684"/>
                  <a:gd name="connsiteY10" fmla="*/ 470825 h 478491"/>
                  <a:gd name="connsiteX11" fmla="*/ 496634 w 769684"/>
                  <a:gd name="connsiteY11" fmla="*/ 394625 h 478491"/>
                  <a:gd name="connsiteX12" fmla="*/ 483934 w 769684"/>
                  <a:gd name="connsiteY12" fmla="*/ 286675 h 478491"/>
                  <a:gd name="connsiteX13" fmla="*/ 502984 w 769684"/>
                  <a:gd name="connsiteY13" fmla="*/ 420025 h 478491"/>
                  <a:gd name="connsiteX14" fmla="*/ 490284 w 769684"/>
                  <a:gd name="connsiteY14" fmla="*/ 470825 h 478491"/>
                  <a:gd name="connsiteX15" fmla="*/ 375984 w 769684"/>
                  <a:gd name="connsiteY15" fmla="*/ 470825 h 478491"/>
                  <a:gd name="connsiteX16" fmla="*/ 236284 w 769684"/>
                  <a:gd name="connsiteY16" fmla="*/ 413675 h 478491"/>
                  <a:gd name="connsiteX17" fmla="*/ 306134 w 769684"/>
                  <a:gd name="connsiteY17" fmla="*/ 331125 h 478491"/>
                  <a:gd name="connsiteX18" fmla="*/ 325184 w 769684"/>
                  <a:gd name="connsiteY18" fmla="*/ 254925 h 478491"/>
                  <a:gd name="connsiteX19" fmla="*/ 268034 w 769684"/>
                  <a:gd name="connsiteY19" fmla="*/ 362875 h 478491"/>
                  <a:gd name="connsiteX20" fmla="*/ 217234 w 769684"/>
                  <a:gd name="connsiteY20" fmla="*/ 426375 h 478491"/>
                  <a:gd name="connsiteX21" fmla="*/ 96584 w 769684"/>
                  <a:gd name="connsiteY21" fmla="*/ 407325 h 478491"/>
                  <a:gd name="connsiteX22" fmla="*/ 1334 w 769684"/>
                  <a:gd name="connsiteY22" fmla="*/ 280325 h 478491"/>
                  <a:gd name="connsiteX23" fmla="*/ 52134 w 769684"/>
                  <a:gd name="connsiteY23" fmla="*/ 223175 h 478491"/>
                  <a:gd name="connsiteX24" fmla="*/ 204534 w 769684"/>
                  <a:gd name="connsiteY24" fmla="*/ 178725 h 478491"/>
                  <a:gd name="connsiteX25" fmla="*/ 248984 w 769684"/>
                  <a:gd name="connsiteY25" fmla="*/ 115225 h 478491"/>
                  <a:gd name="connsiteX26" fmla="*/ 268034 w 769684"/>
                  <a:gd name="connsiteY26" fmla="*/ 925 h 4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9684" h="478491">
                    <a:moveTo>
                      <a:pt x="268034" y="925"/>
                    </a:moveTo>
                    <a:cubicBezTo>
                      <a:pt x="284967" y="-7542"/>
                      <a:pt x="325184" y="44317"/>
                      <a:pt x="350584" y="64425"/>
                    </a:cubicBezTo>
                    <a:cubicBezTo>
                      <a:pt x="375984" y="84533"/>
                      <a:pt x="392917" y="107817"/>
                      <a:pt x="420434" y="121575"/>
                    </a:cubicBezTo>
                    <a:cubicBezTo>
                      <a:pt x="447951" y="135333"/>
                      <a:pt x="481817" y="142742"/>
                      <a:pt x="515684" y="146975"/>
                    </a:cubicBezTo>
                    <a:cubicBezTo>
                      <a:pt x="549551" y="151208"/>
                      <a:pt x="607759" y="141683"/>
                      <a:pt x="623634" y="146975"/>
                    </a:cubicBezTo>
                    <a:cubicBezTo>
                      <a:pt x="639509" y="152267"/>
                      <a:pt x="608817" y="158617"/>
                      <a:pt x="610934" y="178725"/>
                    </a:cubicBezTo>
                    <a:cubicBezTo>
                      <a:pt x="613051" y="198833"/>
                      <a:pt x="609876" y="226350"/>
                      <a:pt x="636334" y="267625"/>
                    </a:cubicBezTo>
                    <a:cubicBezTo>
                      <a:pt x="662792" y="308900"/>
                      <a:pt x="769684" y="426375"/>
                      <a:pt x="769684" y="426375"/>
                    </a:cubicBezTo>
                    <a:lnTo>
                      <a:pt x="769684" y="426375"/>
                    </a:lnTo>
                    <a:cubicBezTo>
                      <a:pt x="754867" y="433783"/>
                      <a:pt x="721001" y="463417"/>
                      <a:pt x="680784" y="470825"/>
                    </a:cubicBezTo>
                    <a:cubicBezTo>
                      <a:pt x="640567" y="478233"/>
                      <a:pt x="559076" y="483525"/>
                      <a:pt x="528384" y="470825"/>
                    </a:cubicBezTo>
                    <a:cubicBezTo>
                      <a:pt x="497692" y="458125"/>
                      <a:pt x="504042" y="425317"/>
                      <a:pt x="496634" y="394625"/>
                    </a:cubicBezTo>
                    <a:cubicBezTo>
                      <a:pt x="489226" y="363933"/>
                      <a:pt x="482876" y="282442"/>
                      <a:pt x="483934" y="286675"/>
                    </a:cubicBezTo>
                    <a:cubicBezTo>
                      <a:pt x="484992" y="290908"/>
                      <a:pt x="501926" y="389333"/>
                      <a:pt x="502984" y="420025"/>
                    </a:cubicBezTo>
                    <a:cubicBezTo>
                      <a:pt x="504042" y="450717"/>
                      <a:pt x="511451" y="462358"/>
                      <a:pt x="490284" y="470825"/>
                    </a:cubicBezTo>
                    <a:cubicBezTo>
                      <a:pt x="469117" y="479292"/>
                      <a:pt x="418317" y="480350"/>
                      <a:pt x="375984" y="470825"/>
                    </a:cubicBezTo>
                    <a:cubicBezTo>
                      <a:pt x="333651" y="461300"/>
                      <a:pt x="247926" y="436958"/>
                      <a:pt x="236284" y="413675"/>
                    </a:cubicBezTo>
                    <a:cubicBezTo>
                      <a:pt x="224642" y="390392"/>
                      <a:pt x="291317" y="357583"/>
                      <a:pt x="306134" y="331125"/>
                    </a:cubicBezTo>
                    <a:cubicBezTo>
                      <a:pt x="320951" y="304667"/>
                      <a:pt x="331534" y="249633"/>
                      <a:pt x="325184" y="254925"/>
                    </a:cubicBezTo>
                    <a:cubicBezTo>
                      <a:pt x="318834" y="260217"/>
                      <a:pt x="286026" y="334300"/>
                      <a:pt x="268034" y="362875"/>
                    </a:cubicBezTo>
                    <a:cubicBezTo>
                      <a:pt x="250042" y="391450"/>
                      <a:pt x="245809" y="418967"/>
                      <a:pt x="217234" y="426375"/>
                    </a:cubicBezTo>
                    <a:cubicBezTo>
                      <a:pt x="188659" y="433783"/>
                      <a:pt x="132567" y="431667"/>
                      <a:pt x="96584" y="407325"/>
                    </a:cubicBezTo>
                    <a:cubicBezTo>
                      <a:pt x="60601" y="382983"/>
                      <a:pt x="8742" y="311017"/>
                      <a:pt x="1334" y="280325"/>
                    </a:cubicBezTo>
                    <a:cubicBezTo>
                      <a:pt x="-6074" y="249633"/>
                      <a:pt x="18267" y="240108"/>
                      <a:pt x="52134" y="223175"/>
                    </a:cubicBezTo>
                    <a:cubicBezTo>
                      <a:pt x="86001" y="206242"/>
                      <a:pt x="177017" y="205183"/>
                      <a:pt x="204534" y="178725"/>
                    </a:cubicBezTo>
                    <a:cubicBezTo>
                      <a:pt x="232051" y="152267"/>
                      <a:pt x="238401" y="144858"/>
                      <a:pt x="248984" y="115225"/>
                    </a:cubicBezTo>
                    <a:cubicBezTo>
                      <a:pt x="259567" y="85592"/>
                      <a:pt x="251101" y="9392"/>
                      <a:pt x="268034" y="925"/>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9" name="Freeform: Shape 3248">
                <a:extLst>
                  <a:ext uri="{FF2B5EF4-FFF2-40B4-BE49-F238E27FC236}">
                    <a16:creationId xmlns:a16="http://schemas.microsoft.com/office/drawing/2014/main" id="{63F2C270-1D23-6CE0-C164-41CEAA33B6AB}"/>
                  </a:ext>
                </a:extLst>
              </p:cNvPr>
              <p:cNvSpPr/>
              <p:nvPr/>
            </p:nvSpPr>
            <p:spPr>
              <a:xfrm rot="14017191" flipH="1">
                <a:off x="5710086" y="3527863"/>
                <a:ext cx="165067" cy="227225"/>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0" name="Group 3249">
                <a:extLst>
                  <a:ext uri="{FF2B5EF4-FFF2-40B4-BE49-F238E27FC236}">
                    <a16:creationId xmlns:a16="http://schemas.microsoft.com/office/drawing/2014/main" id="{7F82DC47-2CCE-31F5-1C3C-2D2A33908D5A}"/>
                  </a:ext>
                </a:extLst>
              </p:cNvPr>
              <p:cNvGrpSpPr/>
              <p:nvPr/>
            </p:nvGrpSpPr>
            <p:grpSpPr>
              <a:xfrm>
                <a:off x="6055337" y="2226624"/>
                <a:ext cx="593266" cy="356226"/>
                <a:chOff x="1826156" y="3340073"/>
                <a:chExt cx="753174" cy="522388"/>
              </a:xfrm>
            </p:grpSpPr>
            <p:sp>
              <p:nvSpPr>
                <p:cNvPr id="3261" name="Freeform: Shape 3260">
                  <a:extLst>
                    <a:ext uri="{FF2B5EF4-FFF2-40B4-BE49-F238E27FC236}">
                      <a16:creationId xmlns:a16="http://schemas.microsoft.com/office/drawing/2014/main" id="{E318AF2B-FEE2-EE5A-736F-59EA1578A09E}"/>
                    </a:ext>
                  </a:extLst>
                </p:cNvPr>
                <p:cNvSpPr/>
                <p:nvPr/>
              </p:nvSpPr>
              <p:spPr>
                <a:xfrm rot="755095">
                  <a:off x="2022567" y="3575107"/>
                  <a:ext cx="556763" cy="287354"/>
                </a:xfrm>
                <a:custGeom>
                  <a:avLst/>
                  <a:gdLst>
                    <a:gd name="connsiteX0" fmla="*/ 4174 w 556763"/>
                    <a:gd name="connsiteY0" fmla="*/ 141116 h 287354"/>
                    <a:gd name="connsiteX1" fmla="*/ 207374 w 556763"/>
                    <a:gd name="connsiteY1" fmla="*/ 236366 h 287354"/>
                    <a:gd name="connsiteX2" fmla="*/ 410574 w 556763"/>
                    <a:gd name="connsiteY2" fmla="*/ 287166 h 287354"/>
                    <a:gd name="connsiteX3" fmla="*/ 512174 w 556763"/>
                    <a:gd name="connsiteY3" fmla="*/ 249066 h 287354"/>
                    <a:gd name="connsiteX4" fmla="*/ 556624 w 556763"/>
                    <a:gd name="connsiteY4" fmla="*/ 141116 h 287354"/>
                    <a:gd name="connsiteX5" fmla="*/ 499474 w 556763"/>
                    <a:gd name="connsiteY5" fmla="*/ 141116 h 287354"/>
                    <a:gd name="connsiteX6" fmla="*/ 429624 w 556763"/>
                    <a:gd name="connsiteY6" fmla="*/ 96666 h 287354"/>
                    <a:gd name="connsiteX7" fmla="*/ 378824 w 556763"/>
                    <a:gd name="connsiteY7" fmla="*/ 33166 h 287354"/>
                    <a:gd name="connsiteX8" fmla="*/ 239124 w 556763"/>
                    <a:gd name="connsiteY8" fmla="*/ 1416 h 287354"/>
                    <a:gd name="connsiteX9" fmla="*/ 80374 w 556763"/>
                    <a:gd name="connsiteY9" fmla="*/ 77616 h 287354"/>
                    <a:gd name="connsiteX10" fmla="*/ 4174 w 556763"/>
                    <a:gd name="connsiteY10" fmla="*/ 141116 h 28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6763" h="287354">
                      <a:moveTo>
                        <a:pt x="4174" y="141116"/>
                      </a:moveTo>
                      <a:cubicBezTo>
                        <a:pt x="25341" y="167574"/>
                        <a:pt x="139641" y="212024"/>
                        <a:pt x="207374" y="236366"/>
                      </a:cubicBezTo>
                      <a:cubicBezTo>
                        <a:pt x="275107" y="260708"/>
                        <a:pt x="359774" y="285049"/>
                        <a:pt x="410574" y="287166"/>
                      </a:cubicBezTo>
                      <a:cubicBezTo>
                        <a:pt x="461374" y="289283"/>
                        <a:pt x="487832" y="273408"/>
                        <a:pt x="512174" y="249066"/>
                      </a:cubicBezTo>
                      <a:cubicBezTo>
                        <a:pt x="536516" y="224724"/>
                        <a:pt x="558741" y="159108"/>
                        <a:pt x="556624" y="141116"/>
                      </a:cubicBezTo>
                      <a:cubicBezTo>
                        <a:pt x="554507" y="123124"/>
                        <a:pt x="520641" y="148524"/>
                        <a:pt x="499474" y="141116"/>
                      </a:cubicBezTo>
                      <a:cubicBezTo>
                        <a:pt x="478307" y="133708"/>
                        <a:pt x="449732" y="114658"/>
                        <a:pt x="429624" y="96666"/>
                      </a:cubicBezTo>
                      <a:cubicBezTo>
                        <a:pt x="409516" y="78674"/>
                        <a:pt x="410574" y="49041"/>
                        <a:pt x="378824" y="33166"/>
                      </a:cubicBezTo>
                      <a:cubicBezTo>
                        <a:pt x="347074" y="17291"/>
                        <a:pt x="288866" y="-5992"/>
                        <a:pt x="239124" y="1416"/>
                      </a:cubicBezTo>
                      <a:cubicBezTo>
                        <a:pt x="189382" y="8824"/>
                        <a:pt x="113182" y="57508"/>
                        <a:pt x="80374" y="77616"/>
                      </a:cubicBezTo>
                      <a:cubicBezTo>
                        <a:pt x="47566" y="97724"/>
                        <a:pt x="-16993" y="114658"/>
                        <a:pt x="4174" y="141116"/>
                      </a:cubicBezTo>
                      <a:close/>
                    </a:path>
                  </a:pathLst>
                </a:cu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Freeform: Shape 3261">
                  <a:extLst>
                    <a:ext uri="{FF2B5EF4-FFF2-40B4-BE49-F238E27FC236}">
                      <a16:creationId xmlns:a16="http://schemas.microsoft.com/office/drawing/2014/main" id="{F22D287E-8F23-23F3-CB53-E345158461D7}"/>
                    </a:ext>
                  </a:extLst>
                </p:cNvPr>
                <p:cNvSpPr/>
                <p:nvPr/>
              </p:nvSpPr>
              <p:spPr>
                <a:xfrm>
                  <a:off x="1826156" y="3340073"/>
                  <a:ext cx="625256" cy="351658"/>
                </a:xfrm>
                <a:custGeom>
                  <a:avLst/>
                  <a:gdLst>
                    <a:gd name="connsiteX0" fmla="*/ 186794 w 625256"/>
                    <a:gd name="connsiteY0" fmla="*/ 285777 h 351658"/>
                    <a:gd name="connsiteX1" fmla="*/ 85194 w 625256"/>
                    <a:gd name="connsiteY1" fmla="*/ 266727 h 351658"/>
                    <a:gd name="connsiteX2" fmla="*/ 21694 w 625256"/>
                    <a:gd name="connsiteY2" fmla="*/ 254027 h 351658"/>
                    <a:gd name="connsiteX3" fmla="*/ 8994 w 625256"/>
                    <a:gd name="connsiteY3" fmla="*/ 222277 h 351658"/>
                    <a:gd name="connsiteX4" fmla="*/ 148694 w 625256"/>
                    <a:gd name="connsiteY4" fmla="*/ 88927 h 351658"/>
                    <a:gd name="connsiteX5" fmla="*/ 301094 w 625256"/>
                    <a:gd name="connsiteY5" fmla="*/ 27 h 351658"/>
                    <a:gd name="connsiteX6" fmla="*/ 485244 w 625256"/>
                    <a:gd name="connsiteY6" fmla="*/ 82577 h 351658"/>
                    <a:gd name="connsiteX7" fmla="*/ 624944 w 625256"/>
                    <a:gd name="connsiteY7" fmla="*/ 323877 h 351658"/>
                    <a:gd name="connsiteX8" fmla="*/ 447144 w 625256"/>
                    <a:gd name="connsiteY8" fmla="*/ 342927 h 351658"/>
                    <a:gd name="connsiteX9" fmla="*/ 186794 w 625256"/>
                    <a:gd name="connsiteY9" fmla="*/ 285777 h 35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56" h="351658">
                      <a:moveTo>
                        <a:pt x="186794" y="285777"/>
                      </a:moveTo>
                      <a:cubicBezTo>
                        <a:pt x="126469" y="273077"/>
                        <a:pt x="85194" y="266727"/>
                        <a:pt x="85194" y="266727"/>
                      </a:cubicBezTo>
                      <a:cubicBezTo>
                        <a:pt x="57677" y="261435"/>
                        <a:pt x="34394" y="261435"/>
                        <a:pt x="21694" y="254027"/>
                      </a:cubicBezTo>
                      <a:cubicBezTo>
                        <a:pt x="8994" y="246619"/>
                        <a:pt x="-12173" y="249794"/>
                        <a:pt x="8994" y="222277"/>
                      </a:cubicBezTo>
                      <a:cubicBezTo>
                        <a:pt x="30161" y="194760"/>
                        <a:pt x="100011" y="125969"/>
                        <a:pt x="148694" y="88927"/>
                      </a:cubicBezTo>
                      <a:cubicBezTo>
                        <a:pt x="197377" y="51885"/>
                        <a:pt x="245002" y="1085"/>
                        <a:pt x="301094" y="27"/>
                      </a:cubicBezTo>
                      <a:cubicBezTo>
                        <a:pt x="357186" y="-1031"/>
                        <a:pt x="431269" y="28602"/>
                        <a:pt x="485244" y="82577"/>
                      </a:cubicBezTo>
                      <a:cubicBezTo>
                        <a:pt x="539219" y="136552"/>
                        <a:pt x="631294" y="280485"/>
                        <a:pt x="624944" y="323877"/>
                      </a:cubicBezTo>
                      <a:cubicBezTo>
                        <a:pt x="618594" y="367269"/>
                        <a:pt x="521227" y="348219"/>
                        <a:pt x="447144" y="342927"/>
                      </a:cubicBezTo>
                      <a:cubicBezTo>
                        <a:pt x="373061" y="337635"/>
                        <a:pt x="247119" y="298477"/>
                        <a:pt x="186794" y="285777"/>
                      </a:cubicBezTo>
                      <a:close/>
                    </a:path>
                  </a:pathLst>
                </a:cu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Freeform: Shape 3262">
                  <a:extLst>
                    <a:ext uri="{FF2B5EF4-FFF2-40B4-BE49-F238E27FC236}">
                      <a16:creationId xmlns:a16="http://schemas.microsoft.com/office/drawing/2014/main" id="{7E093112-0EBF-1FBC-B542-63B097512F0C}"/>
                    </a:ext>
                  </a:extLst>
                </p:cNvPr>
                <p:cNvSpPr/>
                <p:nvPr/>
              </p:nvSpPr>
              <p:spPr>
                <a:xfrm>
                  <a:off x="2139850" y="3347384"/>
                  <a:ext cx="235539" cy="342228"/>
                </a:xfrm>
                <a:custGeom>
                  <a:avLst/>
                  <a:gdLst>
                    <a:gd name="connsiteX0" fmla="*/ 100 w 235539"/>
                    <a:gd name="connsiteY0" fmla="*/ 5416 h 342228"/>
                    <a:gd name="connsiteX1" fmla="*/ 63600 w 235539"/>
                    <a:gd name="connsiteY1" fmla="*/ 126066 h 342228"/>
                    <a:gd name="connsiteX2" fmla="*/ 108050 w 235539"/>
                    <a:gd name="connsiteY2" fmla="*/ 284816 h 342228"/>
                    <a:gd name="connsiteX3" fmla="*/ 95350 w 235539"/>
                    <a:gd name="connsiteY3" fmla="*/ 322916 h 342228"/>
                    <a:gd name="connsiteX4" fmla="*/ 190600 w 235539"/>
                    <a:gd name="connsiteY4" fmla="*/ 335616 h 342228"/>
                    <a:gd name="connsiteX5" fmla="*/ 235050 w 235539"/>
                    <a:gd name="connsiteY5" fmla="*/ 335616 h 342228"/>
                    <a:gd name="connsiteX6" fmla="*/ 209650 w 235539"/>
                    <a:gd name="connsiteY6" fmla="*/ 253066 h 342228"/>
                    <a:gd name="connsiteX7" fmla="*/ 139800 w 235539"/>
                    <a:gd name="connsiteY7" fmla="*/ 100666 h 342228"/>
                    <a:gd name="connsiteX8" fmla="*/ 50900 w 235539"/>
                    <a:gd name="connsiteY8" fmla="*/ 30816 h 342228"/>
                    <a:gd name="connsiteX9" fmla="*/ 100 w 235539"/>
                    <a:gd name="connsiteY9" fmla="*/ 5416 h 34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39" h="342228">
                      <a:moveTo>
                        <a:pt x="100" y="5416"/>
                      </a:moveTo>
                      <a:cubicBezTo>
                        <a:pt x="2217" y="21291"/>
                        <a:pt x="45608" y="79499"/>
                        <a:pt x="63600" y="126066"/>
                      </a:cubicBezTo>
                      <a:cubicBezTo>
                        <a:pt x="81592" y="172633"/>
                        <a:pt x="102758" y="252008"/>
                        <a:pt x="108050" y="284816"/>
                      </a:cubicBezTo>
                      <a:cubicBezTo>
                        <a:pt x="113342" y="317624"/>
                        <a:pt x="81592" y="314449"/>
                        <a:pt x="95350" y="322916"/>
                      </a:cubicBezTo>
                      <a:cubicBezTo>
                        <a:pt x="109108" y="331383"/>
                        <a:pt x="167317" y="333499"/>
                        <a:pt x="190600" y="335616"/>
                      </a:cubicBezTo>
                      <a:cubicBezTo>
                        <a:pt x="213883" y="337733"/>
                        <a:pt x="231875" y="349374"/>
                        <a:pt x="235050" y="335616"/>
                      </a:cubicBezTo>
                      <a:cubicBezTo>
                        <a:pt x="238225" y="321858"/>
                        <a:pt x="225525" y="292224"/>
                        <a:pt x="209650" y="253066"/>
                      </a:cubicBezTo>
                      <a:cubicBezTo>
                        <a:pt x="193775" y="213908"/>
                        <a:pt x="166258" y="137708"/>
                        <a:pt x="139800" y="100666"/>
                      </a:cubicBezTo>
                      <a:cubicBezTo>
                        <a:pt x="113342" y="63624"/>
                        <a:pt x="72066" y="49866"/>
                        <a:pt x="50900" y="30816"/>
                      </a:cubicBezTo>
                      <a:cubicBezTo>
                        <a:pt x="29734" y="11766"/>
                        <a:pt x="-2017" y="-10459"/>
                        <a:pt x="100" y="5416"/>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1" name="Oval 3250">
                <a:extLst>
                  <a:ext uri="{FF2B5EF4-FFF2-40B4-BE49-F238E27FC236}">
                    <a16:creationId xmlns:a16="http://schemas.microsoft.com/office/drawing/2014/main" id="{11F1FA52-7923-5722-28BA-4D9B92CB9777}"/>
                  </a:ext>
                </a:extLst>
              </p:cNvPr>
              <p:cNvSpPr/>
              <p:nvPr/>
            </p:nvSpPr>
            <p:spPr>
              <a:xfrm>
                <a:off x="6274289" y="2204400"/>
                <a:ext cx="68438" cy="3601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Freeform: Shape 3251">
                <a:extLst>
                  <a:ext uri="{FF2B5EF4-FFF2-40B4-BE49-F238E27FC236}">
                    <a16:creationId xmlns:a16="http://schemas.microsoft.com/office/drawing/2014/main" id="{4B02BBF9-E4A4-9263-C299-8CB0144EF467}"/>
                  </a:ext>
                </a:extLst>
              </p:cNvPr>
              <p:cNvSpPr/>
              <p:nvPr/>
            </p:nvSpPr>
            <p:spPr>
              <a:xfrm rot="21310446" flipH="1">
                <a:off x="5823305" y="4235136"/>
                <a:ext cx="216950" cy="11959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3" name="Freeform: Shape 3252">
                <a:extLst>
                  <a:ext uri="{FF2B5EF4-FFF2-40B4-BE49-F238E27FC236}">
                    <a16:creationId xmlns:a16="http://schemas.microsoft.com/office/drawing/2014/main" id="{017977DB-B936-6884-D8E7-583BBC44CD75}"/>
                  </a:ext>
                </a:extLst>
              </p:cNvPr>
              <p:cNvSpPr/>
              <p:nvPr/>
            </p:nvSpPr>
            <p:spPr>
              <a:xfrm rot="20379232">
                <a:off x="6172201" y="4275776"/>
                <a:ext cx="225129" cy="14382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4" name="Group 3253">
                <a:extLst>
                  <a:ext uri="{FF2B5EF4-FFF2-40B4-BE49-F238E27FC236}">
                    <a16:creationId xmlns:a16="http://schemas.microsoft.com/office/drawing/2014/main" id="{4BCA496F-92F0-4F6F-68D8-7404DCDF0603}"/>
                  </a:ext>
                </a:extLst>
              </p:cNvPr>
              <p:cNvGrpSpPr/>
              <p:nvPr/>
            </p:nvGrpSpPr>
            <p:grpSpPr>
              <a:xfrm rot="732098">
                <a:off x="6071345" y="3139982"/>
                <a:ext cx="235847" cy="220487"/>
                <a:chOff x="249294" y="3369391"/>
                <a:chExt cx="833105" cy="1096626"/>
              </a:xfrm>
            </p:grpSpPr>
            <p:sp>
              <p:nvSpPr>
                <p:cNvPr id="3255" name="Freeform: Shape 3254">
                  <a:extLst>
                    <a:ext uri="{FF2B5EF4-FFF2-40B4-BE49-F238E27FC236}">
                      <a16:creationId xmlns:a16="http://schemas.microsoft.com/office/drawing/2014/main" id="{082FE981-CC21-ABCD-97FC-D8911DD6C809}"/>
                    </a:ext>
                  </a:extLst>
                </p:cNvPr>
                <p:cNvSpPr/>
                <p:nvPr/>
              </p:nvSpPr>
              <p:spPr>
                <a:xfrm>
                  <a:off x="249294" y="3913526"/>
                  <a:ext cx="476250"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 name="Freeform: Shape 3255">
                  <a:extLst>
                    <a:ext uri="{FF2B5EF4-FFF2-40B4-BE49-F238E27FC236}">
                      <a16:creationId xmlns:a16="http://schemas.microsoft.com/office/drawing/2014/main" id="{C3B1E661-7323-F714-36E3-6C2538078851}"/>
                    </a:ext>
                  </a:extLst>
                </p:cNvPr>
                <p:cNvSpPr/>
                <p:nvPr/>
              </p:nvSpPr>
              <p:spPr>
                <a:xfrm>
                  <a:off x="515324" y="4316526"/>
                  <a:ext cx="298444" cy="144756"/>
                </a:xfrm>
                <a:custGeom>
                  <a:avLst/>
                  <a:gdLst>
                    <a:gd name="connsiteX0" fmla="*/ 11726 w 298444"/>
                    <a:gd name="connsiteY0" fmla="*/ 14174 h 144756"/>
                    <a:gd name="connsiteX1" fmla="*/ 18076 w 298444"/>
                    <a:gd name="connsiteY1" fmla="*/ 115774 h 144756"/>
                    <a:gd name="connsiteX2" fmla="*/ 138726 w 298444"/>
                    <a:gd name="connsiteY2" fmla="*/ 141174 h 144756"/>
                    <a:gd name="connsiteX3" fmla="*/ 272076 w 298444"/>
                    <a:gd name="connsiteY3" fmla="*/ 141174 h 144756"/>
                    <a:gd name="connsiteX4" fmla="*/ 291126 w 298444"/>
                    <a:gd name="connsiteY4" fmla="*/ 109424 h 144756"/>
                    <a:gd name="connsiteX5" fmla="*/ 297476 w 298444"/>
                    <a:gd name="connsiteY5" fmla="*/ 39574 h 144756"/>
                    <a:gd name="connsiteX6" fmla="*/ 272076 w 298444"/>
                    <a:gd name="connsiteY6" fmla="*/ 7824 h 144756"/>
                    <a:gd name="connsiteX7" fmla="*/ 126026 w 298444"/>
                    <a:gd name="connsiteY7" fmla="*/ 1474 h 144756"/>
                    <a:gd name="connsiteX8" fmla="*/ 11726 w 298444"/>
                    <a:gd name="connsiteY8" fmla="*/ 14174 h 14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4" h="144756">
                      <a:moveTo>
                        <a:pt x="11726" y="14174"/>
                      </a:moveTo>
                      <a:cubicBezTo>
                        <a:pt x="-6266" y="33224"/>
                        <a:pt x="-3091" y="94607"/>
                        <a:pt x="18076" y="115774"/>
                      </a:cubicBezTo>
                      <a:cubicBezTo>
                        <a:pt x="39243" y="136941"/>
                        <a:pt x="96393" y="136941"/>
                        <a:pt x="138726" y="141174"/>
                      </a:cubicBezTo>
                      <a:cubicBezTo>
                        <a:pt x="181059" y="145407"/>
                        <a:pt x="246676" y="146466"/>
                        <a:pt x="272076" y="141174"/>
                      </a:cubicBezTo>
                      <a:cubicBezTo>
                        <a:pt x="297476" y="135882"/>
                        <a:pt x="286893" y="126357"/>
                        <a:pt x="291126" y="109424"/>
                      </a:cubicBezTo>
                      <a:cubicBezTo>
                        <a:pt x="295359" y="92491"/>
                        <a:pt x="300651" y="56507"/>
                        <a:pt x="297476" y="39574"/>
                      </a:cubicBezTo>
                      <a:cubicBezTo>
                        <a:pt x="294301" y="22641"/>
                        <a:pt x="300651" y="14174"/>
                        <a:pt x="272076" y="7824"/>
                      </a:cubicBezTo>
                      <a:cubicBezTo>
                        <a:pt x="243501" y="1474"/>
                        <a:pt x="170476" y="2532"/>
                        <a:pt x="126026" y="1474"/>
                      </a:cubicBezTo>
                      <a:cubicBezTo>
                        <a:pt x="81576" y="416"/>
                        <a:pt x="29718" y="-4876"/>
                        <a:pt x="11726" y="1417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Freeform: Shape 3256">
                  <a:extLst>
                    <a:ext uri="{FF2B5EF4-FFF2-40B4-BE49-F238E27FC236}">
                      <a16:creationId xmlns:a16="http://schemas.microsoft.com/office/drawing/2014/main" id="{84809B49-1900-9279-7F71-BDE4D48BCAA8}"/>
                    </a:ext>
                  </a:extLst>
                </p:cNvPr>
                <p:cNvSpPr/>
                <p:nvPr/>
              </p:nvSpPr>
              <p:spPr>
                <a:xfrm>
                  <a:off x="432179" y="3369391"/>
                  <a:ext cx="492589" cy="1021762"/>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589" h="1021762">
                      <a:moveTo>
                        <a:pt x="221871" y="116759"/>
                      </a:moveTo>
                      <a:cubicBezTo>
                        <a:pt x="185888" y="180259"/>
                        <a:pt x="118154" y="267042"/>
                        <a:pt x="82171" y="396159"/>
                      </a:cubicBezTo>
                      <a:cubicBezTo>
                        <a:pt x="46188" y="525276"/>
                        <a:pt x="15496" y="797267"/>
                        <a:pt x="5971" y="891459"/>
                      </a:cubicBezTo>
                      <a:cubicBezTo>
                        <a:pt x="-3554" y="985651"/>
                        <a:pt x="-4612" y="941201"/>
                        <a:pt x="25021" y="961309"/>
                      </a:cubicBezTo>
                      <a:cubicBezTo>
                        <a:pt x="54654" y="981417"/>
                        <a:pt x="128738" y="1002584"/>
                        <a:pt x="183771" y="1012109"/>
                      </a:cubicBezTo>
                      <a:cubicBezTo>
                        <a:pt x="238804" y="1021634"/>
                        <a:pt x="307596" y="1024809"/>
                        <a:pt x="355221" y="1018459"/>
                      </a:cubicBezTo>
                      <a:cubicBezTo>
                        <a:pt x="402846" y="1012109"/>
                        <a:pt x="469521" y="974009"/>
                        <a:pt x="469521" y="974009"/>
                      </a:cubicBezTo>
                      <a:lnTo>
                        <a:pt x="469521" y="974009"/>
                      </a:lnTo>
                      <a:cubicBezTo>
                        <a:pt x="472696" y="888284"/>
                        <a:pt x="503388" y="591951"/>
                        <a:pt x="488571" y="459659"/>
                      </a:cubicBezTo>
                      <a:cubicBezTo>
                        <a:pt x="473754" y="327367"/>
                        <a:pt x="412371" y="253284"/>
                        <a:pt x="380621" y="180259"/>
                      </a:cubicBezTo>
                      <a:cubicBezTo>
                        <a:pt x="348871" y="107234"/>
                        <a:pt x="298071" y="21509"/>
                        <a:pt x="298071" y="21509"/>
                      </a:cubicBezTo>
                      <a:cubicBezTo>
                        <a:pt x="284313" y="-6008"/>
                        <a:pt x="312888" y="-6008"/>
                        <a:pt x="298071" y="15159"/>
                      </a:cubicBezTo>
                      <a:cubicBezTo>
                        <a:pt x="283254" y="36326"/>
                        <a:pt x="257854" y="53259"/>
                        <a:pt x="221871" y="116759"/>
                      </a:cubicBezTo>
                      <a:close/>
                    </a:path>
                  </a:pathLst>
                </a:cu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8" name="Oval 3257">
                  <a:extLst>
                    <a:ext uri="{FF2B5EF4-FFF2-40B4-BE49-F238E27FC236}">
                      <a16:creationId xmlns:a16="http://schemas.microsoft.com/office/drawing/2014/main" id="{C03A08F5-58EE-A604-8F70-2D019CF66174}"/>
                    </a:ext>
                  </a:extLst>
                </p:cNvPr>
                <p:cNvSpPr/>
                <p:nvPr/>
              </p:nvSpPr>
              <p:spPr>
                <a:xfrm>
                  <a:off x="565323" y="3900448"/>
                  <a:ext cx="196677" cy="247599"/>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Freeform: Shape 3258">
                  <a:extLst>
                    <a:ext uri="{FF2B5EF4-FFF2-40B4-BE49-F238E27FC236}">
                      <a16:creationId xmlns:a16="http://schemas.microsoft.com/office/drawing/2014/main" id="{6318645F-E5EF-8384-D62A-19CB591B781A}"/>
                    </a:ext>
                  </a:extLst>
                </p:cNvPr>
                <p:cNvSpPr/>
                <p:nvPr/>
              </p:nvSpPr>
              <p:spPr>
                <a:xfrm flipH="1">
                  <a:off x="857826" y="3996117"/>
                  <a:ext cx="224573" cy="469900"/>
                </a:xfrm>
                <a:custGeom>
                  <a:avLst/>
                  <a:gdLst>
                    <a:gd name="connsiteX0" fmla="*/ 431800 w 476250"/>
                    <a:gd name="connsiteY0" fmla="*/ 0 h 469900"/>
                    <a:gd name="connsiteX1" fmla="*/ 107950 w 476250"/>
                    <a:gd name="connsiteY1" fmla="*/ 209550 h 469900"/>
                    <a:gd name="connsiteX2" fmla="*/ 0 w 476250"/>
                    <a:gd name="connsiteY2" fmla="*/ 469900 h 469900"/>
                    <a:gd name="connsiteX3" fmla="*/ 222250 w 476250"/>
                    <a:gd name="connsiteY3" fmla="*/ 406400 h 469900"/>
                    <a:gd name="connsiteX4" fmla="*/ 476250 w 476250"/>
                    <a:gd name="connsiteY4" fmla="*/ 355600 h 469900"/>
                    <a:gd name="connsiteX5" fmla="*/ 431800 w 47625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469900">
                      <a:moveTo>
                        <a:pt x="431800" y="0"/>
                      </a:moveTo>
                      <a:lnTo>
                        <a:pt x="107950" y="209550"/>
                      </a:lnTo>
                      <a:lnTo>
                        <a:pt x="0" y="469900"/>
                      </a:lnTo>
                      <a:lnTo>
                        <a:pt x="222250" y="406400"/>
                      </a:lnTo>
                      <a:lnTo>
                        <a:pt x="476250" y="355600"/>
                      </a:lnTo>
                      <a:lnTo>
                        <a:pt x="431800" y="0"/>
                      </a:lnTo>
                      <a:close/>
                    </a:path>
                  </a:pathLst>
                </a:cu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Freeform: Shape 3259">
                  <a:extLst>
                    <a:ext uri="{FF2B5EF4-FFF2-40B4-BE49-F238E27FC236}">
                      <a16:creationId xmlns:a16="http://schemas.microsoft.com/office/drawing/2014/main" id="{C49FC8E2-A6C7-0CD4-8841-C78609E6FFFD}"/>
                    </a:ext>
                  </a:extLst>
                </p:cNvPr>
                <p:cNvSpPr/>
                <p:nvPr/>
              </p:nvSpPr>
              <p:spPr>
                <a:xfrm>
                  <a:off x="601514" y="3401270"/>
                  <a:ext cx="236686" cy="247600"/>
                </a:xfrm>
                <a:custGeom>
                  <a:avLst/>
                  <a:gdLst>
                    <a:gd name="connsiteX0" fmla="*/ 221871 w 492589"/>
                    <a:gd name="connsiteY0" fmla="*/ 116759 h 1021762"/>
                    <a:gd name="connsiteX1" fmla="*/ 82171 w 492589"/>
                    <a:gd name="connsiteY1" fmla="*/ 396159 h 1021762"/>
                    <a:gd name="connsiteX2" fmla="*/ 5971 w 492589"/>
                    <a:gd name="connsiteY2" fmla="*/ 891459 h 1021762"/>
                    <a:gd name="connsiteX3" fmla="*/ 25021 w 492589"/>
                    <a:gd name="connsiteY3" fmla="*/ 961309 h 1021762"/>
                    <a:gd name="connsiteX4" fmla="*/ 183771 w 492589"/>
                    <a:gd name="connsiteY4" fmla="*/ 1012109 h 1021762"/>
                    <a:gd name="connsiteX5" fmla="*/ 355221 w 492589"/>
                    <a:gd name="connsiteY5" fmla="*/ 1018459 h 1021762"/>
                    <a:gd name="connsiteX6" fmla="*/ 469521 w 492589"/>
                    <a:gd name="connsiteY6" fmla="*/ 974009 h 1021762"/>
                    <a:gd name="connsiteX7" fmla="*/ 469521 w 492589"/>
                    <a:gd name="connsiteY7" fmla="*/ 974009 h 1021762"/>
                    <a:gd name="connsiteX8" fmla="*/ 488571 w 492589"/>
                    <a:gd name="connsiteY8" fmla="*/ 459659 h 1021762"/>
                    <a:gd name="connsiteX9" fmla="*/ 380621 w 492589"/>
                    <a:gd name="connsiteY9" fmla="*/ 180259 h 1021762"/>
                    <a:gd name="connsiteX10" fmla="*/ 298071 w 492589"/>
                    <a:gd name="connsiteY10" fmla="*/ 21509 h 1021762"/>
                    <a:gd name="connsiteX11" fmla="*/ 298071 w 492589"/>
                    <a:gd name="connsiteY11" fmla="*/ 15159 h 1021762"/>
                    <a:gd name="connsiteX12" fmla="*/ 221871 w 492589"/>
                    <a:gd name="connsiteY12" fmla="*/ 116759 h 1021762"/>
                    <a:gd name="connsiteX0" fmla="*/ 200781 w 471499"/>
                    <a:gd name="connsiteY0" fmla="*/ 116759 h 1021762"/>
                    <a:gd name="connsiteX1" fmla="*/ 61081 w 471499"/>
                    <a:gd name="connsiteY1" fmla="*/ 396159 h 1021762"/>
                    <a:gd name="connsiteX2" fmla="*/ 3931 w 471499"/>
                    <a:gd name="connsiteY2" fmla="*/ 961309 h 1021762"/>
                    <a:gd name="connsiteX3" fmla="*/ 162681 w 471499"/>
                    <a:gd name="connsiteY3" fmla="*/ 1012109 h 1021762"/>
                    <a:gd name="connsiteX4" fmla="*/ 334131 w 471499"/>
                    <a:gd name="connsiteY4" fmla="*/ 1018459 h 1021762"/>
                    <a:gd name="connsiteX5" fmla="*/ 448431 w 471499"/>
                    <a:gd name="connsiteY5" fmla="*/ 974009 h 1021762"/>
                    <a:gd name="connsiteX6" fmla="*/ 448431 w 471499"/>
                    <a:gd name="connsiteY6" fmla="*/ 974009 h 1021762"/>
                    <a:gd name="connsiteX7" fmla="*/ 467481 w 471499"/>
                    <a:gd name="connsiteY7" fmla="*/ 459659 h 1021762"/>
                    <a:gd name="connsiteX8" fmla="*/ 359531 w 471499"/>
                    <a:gd name="connsiteY8" fmla="*/ 180259 h 1021762"/>
                    <a:gd name="connsiteX9" fmla="*/ 276981 w 471499"/>
                    <a:gd name="connsiteY9" fmla="*/ 21509 h 1021762"/>
                    <a:gd name="connsiteX10" fmla="*/ 276981 w 471499"/>
                    <a:gd name="connsiteY10" fmla="*/ 15159 h 1021762"/>
                    <a:gd name="connsiteX11" fmla="*/ 200781 w 471499"/>
                    <a:gd name="connsiteY11" fmla="*/ 116759 h 1021762"/>
                    <a:gd name="connsiteX0" fmla="*/ 140149 w 410867"/>
                    <a:gd name="connsiteY0" fmla="*/ 116759 h 1061447"/>
                    <a:gd name="connsiteX1" fmla="*/ 449 w 410867"/>
                    <a:gd name="connsiteY1" fmla="*/ 396159 h 1061447"/>
                    <a:gd name="connsiteX2" fmla="*/ 102049 w 410867"/>
                    <a:gd name="connsiteY2" fmla="*/ 1012109 h 1061447"/>
                    <a:gd name="connsiteX3" fmla="*/ 273499 w 410867"/>
                    <a:gd name="connsiteY3" fmla="*/ 1018459 h 1061447"/>
                    <a:gd name="connsiteX4" fmla="*/ 387799 w 410867"/>
                    <a:gd name="connsiteY4" fmla="*/ 974009 h 1061447"/>
                    <a:gd name="connsiteX5" fmla="*/ 387799 w 410867"/>
                    <a:gd name="connsiteY5" fmla="*/ 974009 h 1061447"/>
                    <a:gd name="connsiteX6" fmla="*/ 406849 w 410867"/>
                    <a:gd name="connsiteY6" fmla="*/ 459659 h 1061447"/>
                    <a:gd name="connsiteX7" fmla="*/ 298899 w 410867"/>
                    <a:gd name="connsiteY7" fmla="*/ 180259 h 1061447"/>
                    <a:gd name="connsiteX8" fmla="*/ 216349 w 410867"/>
                    <a:gd name="connsiteY8" fmla="*/ 21509 h 1061447"/>
                    <a:gd name="connsiteX9" fmla="*/ 216349 w 410867"/>
                    <a:gd name="connsiteY9" fmla="*/ 15159 h 1061447"/>
                    <a:gd name="connsiteX10" fmla="*/ 140149 w 410867"/>
                    <a:gd name="connsiteY10" fmla="*/ 116759 h 1061447"/>
                    <a:gd name="connsiteX0" fmla="*/ 142311 w 413029"/>
                    <a:gd name="connsiteY0" fmla="*/ 116759 h 1052153"/>
                    <a:gd name="connsiteX1" fmla="*/ 2611 w 413029"/>
                    <a:gd name="connsiteY1" fmla="*/ 396159 h 1052153"/>
                    <a:gd name="connsiteX2" fmla="*/ 275661 w 413029"/>
                    <a:gd name="connsiteY2" fmla="*/ 1018459 h 1052153"/>
                    <a:gd name="connsiteX3" fmla="*/ 389961 w 413029"/>
                    <a:gd name="connsiteY3" fmla="*/ 974009 h 1052153"/>
                    <a:gd name="connsiteX4" fmla="*/ 389961 w 413029"/>
                    <a:gd name="connsiteY4" fmla="*/ 974009 h 1052153"/>
                    <a:gd name="connsiteX5" fmla="*/ 409011 w 413029"/>
                    <a:gd name="connsiteY5" fmla="*/ 459659 h 1052153"/>
                    <a:gd name="connsiteX6" fmla="*/ 301061 w 413029"/>
                    <a:gd name="connsiteY6" fmla="*/ 180259 h 1052153"/>
                    <a:gd name="connsiteX7" fmla="*/ 218511 w 413029"/>
                    <a:gd name="connsiteY7" fmla="*/ 21509 h 1052153"/>
                    <a:gd name="connsiteX8" fmla="*/ 218511 w 413029"/>
                    <a:gd name="connsiteY8" fmla="*/ 15159 h 1052153"/>
                    <a:gd name="connsiteX9" fmla="*/ 142311 w 413029"/>
                    <a:gd name="connsiteY9" fmla="*/ 116759 h 1052153"/>
                    <a:gd name="connsiteX0" fmla="*/ 147025 w 417743"/>
                    <a:gd name="connsiteY0" fmla="*/ 116759 h 974009"/>
                    <a:gd name="connsiteX1" fmla="*/ 7325 w 417743"/>
                    <a:gd name="connsiteY1" fmla="*/ 396159 h 974009"/>
                    <a:gd name="connsiteX2" fmla="*/ 394675 w 417743"/>
                    <a:gd name="connsiteY2" fmla="*/ 974009 h 974009"/>
                    <a:gd name="connsiteX3" fmla="*/ 394675 w 417743"/>
                    <a:gd name="connsiteY3" fmla="*/ 974009 h 974009"/>
                    <a:gd name="connsiteX4" fmla="*/ 413725 w 417743"/>
                    <a:gd name="connsiteY4" fmla="*/ 459659 h 974009"/>
                    <a:gd name="connsiteX5" fmla="*/ 305775 w 417743"/>
                    <a:gd name="connsiteY5" fmla="*/ 180259 h 974009"/>
                    <a:gd name="connsiteX6" fmla="*/ 223225 w 417743"/>
                    <a:gd name="connsiteY6" fmla="*/ 21509 h 974009"/>
                    <a:gd name="connsiteX7" fmla="*/ 223225 w 417743"/>
                    <a:gd name="connsiteY7" fmla="*/ 15159 h 974009"/>
                    <a:gd name="connsiteX8" fmla="*/ 147025 w 417743"/>
                    <a:gd name="connsiteY8" fmla="*/ 116759 h 974009"/>
                    <a:gd name="connsiteX0" fmla="*/ 147025 w 413725"/>
                    <a:gd name="connsiteY0" fmla="*/ 116759 h 974009"/>
                    <a:gd name="connsiteX1" fmla="*/ 7325 w 413725"/>
                    <a:gd name="connsiteY1" fmla="*/ 396159 h 974009"/>
                    <a:gd name="connsiteX2" fmla="*/ 394675 w 413725"/>
                    <a:gd name="connsiteY2" fmla="*/ 974009 h 974009"/>
                    <a:gd name="connsiteX3" fmla="*/ 413725 w 413725"/>
                    <a:gd name="connsiteY3" fmla="*/ 459659 h 974009"/>
                    <a:gd name="connsiteX4" fmla="*/ 305775 w 413725"/>
                    <a:gd name="connsiteY4" fmla="*/ 180259 h 974009"/>
                    <a:gd name="connsiteX5" fmla="*/ 223225 w 413725"/>
                    <a:gd name="connsiteY5" fmla="*/ 21509 h 974009"/>
                    <a:gd name="connsiteX6" fmla="*/ 223225 w 413725"/>
                    <a:gd name="connsiteY6" fmla="*/ 15159 h 974009"/>
                    <a:gd name="connsiteX7" fmla="*/ 147025 w 413725"/>
                    <a:gd name="connsiteY7" fmla="*/ 116759 h 974009"/>
                    <a:gd name="connsiteX0" fmla="*/ 147940 w 426130"/>
                    <a:gd name="connsiteY0" fmla="*/ 116759 h 472961"/>
                    <a:gd name="connsiteX1" fmla="*/ 8240 w 426130"/>
                    <a:gd name="connsiteY1" fmla="*/ 396159 h 472961"/>
                    <a:gd name="connsiteX2" fmla="*/ 414640 w 426130"/>
                    <a:gd name="connsiteY2" fmla="*/ 459659 h 472961"/>
                    <a:gd name="connsiteX3" fmla="*/ 306690 w 426130"/>
                    <a:gd name="connsiteY3" fmla="*/ 180259 h 472961"/>
                    <a:gd name="connsiteX4" fmla="*/ 224140 w 426130"/>
                    <a:gd name="connsiteY4" fmla="*/ 21509 h 472961"/>
                    <a:gd name="connsiteX5" fmla="*/ 224140 w 426130"/>
                    <a:gd name="connsiteY5" fmla="*/ 15159 h 472961"/>
                    <a:gd name="connsiteX6" fmla="*/ 147940 w 426130"/>
                    <a:gd name="connsiteY6" fmla="*/ 116759 h 472961"/>
                    <a:gd name="connsiteX0" fmla="*/ 145018 w 365239"/>
                    <a:gd name="connsiteY0" fmla="*/ 116759 h 418692"/>
                    <a:gd name="connsiteX1" fmla="*/ 5318 w 365239"/>
                    <a:gd name="connsiteY1" fmla="*/ 396159 h 418692"/>
                    <a:gd name="connsiteX2" fmla="*/ 348218 w 365239"/>
                    <a:gd name="connsiteY2" fmla="*/ 377109 h 418692"/>
                    <a:gd name="connsiteX3" fmla="*/ 303768 w 365239"/>
                    <a:gd name="connsiteY3" fmla="*/ 180259 h 418692"/>
                    <a:gd name="connsiteX4" fmla="*/ 221218 w 365239"/>
                    <a:gd name="connsiteY4" fmla="*/ 21509 h 418692"/>
                    <a:gd name="connsiteX5" fmla="*/ 221218 w 365239"/>
                    <a:gd name="connsiteY5" fmla="*/ 15159 h 418692"/>
                    <a:gd name="connsiteX6" fmla="*/ 145018 w 365239"/>
                    <a:gd name="connsiteY6" fmla="*/ 116759 h 418692"/>
                    <a:gd name="connsiteX0" fmla="*/ 102138 w 319276"/>
                    <a:gd name="connsiteY0" fmla="*/ 116759 h 398745"/>
                    <a:gd name="connsiteX1" fmla="*/ 6888 w 319276"/>
                    <a:gd name="connsiteY1" fmla="*/ 364409 h 398745"/>
                    <a:gd name="connsiteX2" fmla="*/ 305338 w 319276"/>
                    <a:gd name="connsiteY2" fmla="*/ 377109 h 398745"/>
                    <a:gd name="connsiteX3" fmla="*/ 260888 w 319276"/>
                    <a:gd name="connsiteY3" fmla="*/ 180259 h 398745"/>
                    <a:gd name="connsiteX4" fmla="*/ 178338 w 319276"/>
                    <a:gd name="connsiteY4" fmla="*/ 21509 h 398745"/>
                    <a:gd name="connsiteX5" fmla="*/ 178338 w 319276"/>
                    <a:gd name="connsiteY5" fmla="*/ 15159 h 398745"/>
                    <a:gd name="connsiteX6" fmla="*/ 102138 w 319276"/>
                    <a:gd name="connsiteY6" fmla="*/ 116759 h 39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6" h="398745">
                      <a:moveTo>
                        <a:pt x="102138" y="116759"/>
                      </a:moveTo>
                      <a:cubicBezTo>
                        <a:pt x="73563" y="174967"/>
                        <a:pt x="-26979" y="321017"/>
                        <a:pt x="6888" y="364409"/>
                      </a:cubicBezTo>
                      <a:cubicBezTo>
                        <a:pt x="40755" y="407801"/>
                        <a:pt x="263005" y="407801"/>
                        <a:pt x="305338" y="377109"/>
                      </a:cubicBezTo>
                      <a:cubicBezTo>
                        <a:pt x="347671" y="346417"/>
                        <a:pt x="282055" y="239526"/>
                        <a:pt x="260888" y="180259"/>
                      </a:cubicBezTo>
                      <a:cubicBezTo>
                        <a:pt x="239721" y="120992"/>
                        <a:pt x="178338" y="21509"/>
                        <a:pt x="178338" y="21509"/>
                      </a:cubicBezTo>
                      <a:cubicBezTo>
                        <a:pt x="164580" y="-6008"/>
                        <a:pt x="193155" y="-6008"/>
                        <a:pt x="178338" y="15159"/>
                      </a:cubicBezTo>
                      <a:cubicBezTo>
                        <a:pt x="163521" y="36326"/>
                        <a:pt x="130713" y="58551"/>
                        <a:pt x="102138" y="116759"/>
                      </a:cubicBez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AD086805-2DD1-59E7-C373-3E0CB9DF0733}"/>
                </a:ext>
              </a:extLst>
            </p:cNvPr>
            <p:cNvGrpSpPr/>
            <p:nvPr/>
          </p:nvGrpSpPr>
          <p:grpSpPr>
            <a:xfrm>
              <a:off x="7426588" y="4486032"/>
              <a:ext cx="1144929" cy="1923314"/>
              <a:chOff x="7238999" y="3062053"/>
              <a:chExt cx="1144929" cy="1923314"/>
            </a:xfrm>
          </p:grpSpPr>
          <p:grpSp>
            <p:nvGrpSpPr>
              <p:cNvPr id="3209" name="Group 3208">
                <a:extLst>
                  <a:ext uri="{FF2B5EF4-FFF2-40B4-BE49-F238E27FC236}">
                    <a16:creationId xmlns:a16="http://schemas.microsoft.com/office/drawing/2014/main" id="{5CDE9060-C40A-34C3-5BB4-A5EAEBB667B0}"/>
                  </a:ext>
                </a:extLst>
              </p:cNvPr>
              <p:cNvGrpSpPr/>
              <p:nvPr/>
            </p:nvGrpSpPr>
            <p:grpSpPr>
              <a:xfrm flipH="1">
                <a:off x="7238999" y="3062053"/>
                <a:ext cx="1144929" cy="1923314"/>
                <a:chOff x="923552" y="3236361"/>
                <a:chExt cx="1815420" cy="3063867"/>
              </a:xfrm>
            </p:grpSpPr>
            <p:sp>
              <p:nvSpPr>
                <p:cNvPr id="3216" name="Freeform: Shape 3215">
                  <a:extLst>
                    <a:ext uri="{FF2B5EF4-FFF2-40B4-BE49-F238E27FC236}">
                      <a16:creationId xmlns:a16="http://schemas.microsoft.com/office/drawing/2014/main" id="{2AD5A171-FC81-4D09-768A-D238093AC6B6}"/>
                    </a:ext>
                  </a:extLst>
                </p:cNvPr>
                <p:cNvSpPr/>
                <p:nvPr/>
              </p:nvSpPr>
              <p:spPr>
                <a:xfrm>
                  <a:off x="1073020" y="4002833"/>
                  <a:ext cx="1464907" cy="671950"/>
                </a:xfrm>
                <a:custGeom>
                  <a:avLst/>
                  <a:gdLst>
                    <a:gd name="connsiteX0" fmla="*/ 0 w 1464907"/>
                    <a:gd name="connsiteY0" fmla="*/ 0 h 671950"/>
                    <a:gd name="connsiteX1" fmla="*/ 93307 w 1464907"/>
                    <a:gd name="connsiteY1" fmla="*/ 251926 h 671950"/>
                    <a:gd name="connsiteX2" fmla="*/ 205274 w 1464907"/>
                    <a:gd name="connsiteY2" fmla="*/ 466530 h 671950"/>
                    <a:gd name="connsiteX3" fmla="*/ 587829 w 1464907"/>
                    <a:gd name="connsiteY3" fmla="*/ 662473 h 671950"/>
                    <a:gd name="connsiteX4" fmla="*/ 1017037 w 1464907"/>
                    <a:gd name="connsiteY4" fmla="*/ 625151 h 671950"/>
                    <a:gd name="connsiteX5" fmla="*/ 1166327 w 1464907"/>
                    <a:gd name="connsiteY5" fmla="*/ 485191 h 671950"/>
                    <a:gd name="connsiteX6" fmla="*/ 1446245 w 1464907"/>
                    <a:gd name="connsiteY6" fmla="*/ 345232 h 671950"/>
                    <a:gd name="connsiteX7" fmla="*/ 1418253 w 1464907"/>
                    <a:gd name="connsiteY7" fmla="*/ 335902 h 671950"/>
                    <a:gd name="connsiteX8" fmla="*/ 1464907 w 1464907"/>
                    <a:gd name="connsiteY8" fmla="*/ 345232 h 6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907" h="671950">
                      <a:moveTo>
                        <a:pt x="0" y="0"/>
                      </a:moveTo>
                      <a:cubicBezTo>
                        <a:pt x="29547" y="87085"/>
                        <a:pt x="59095" y="174171"/>
                        <a:pt x="93307" y="251926"/>
                      </a:cubicBezTo>
                      <a:cubicBezTo>
                        <a:pt x="127519" y="329681"/>
                        <a:pt x="122854" y="398105"/>
                        <a:pt x="205274" y="466530"/>
                      </a:cubicBezTo>
                      <a:cubicBezTo>
                        <a:pt x="287694" y="534955"/>
                        <a:pt x="452535" y="636036"/>
                        <a:pt x="587829" y="662473"/>
                      </a:cubicBezTo>
                      <a:cubicBezTo>
                        <a:pt x="723123" y="688910"/>
                        <a:pt x="920621" y="654698"/>
                        <a:pt x="1017037" y="625151"/>
                      </a:cubicBezTo>
                      <a:cubicBezTo>
                        <a:pt x="1113453" y="595604"/>
                        <a:pt x="1094792" y="531844"/>
                        <a:pt x="1166327" y="485191"/>
                      </a:cubicBezTo>
                      <a:cubicBezTo>
                        <a:pt x="1237862" y="438538"/>
                        <a:pt x="1446245" y="345232"/>
                        <a:pt x="1446245" y="345232"/>
                      </a:cubicBezTo>
                      <a:cubicBezTo>
                        <a:pt x="1488233" y="320351"/>
                        <a:pt x="1415143" y="335902"/>
                        <a:pt x="1418253" y="335902"/>
                      </a:cubicBezTo>
                      <a:cubicBezTo>
                        <a:pt x="1421363" y="335902"/>
                        <a:pt x="1443135" y="340567"/>
                        <a:pt x="1464907" y="345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Freeform: Shape 3216">
                  <a:extLst>
                    <a:ext uri="{FF2B5EF4-FFF2-40B4-BE49-F238E27FC236}">
                      <a16:creationId xmlns:a16="http://schemas.microsoft.com/office/drawing/2014/main" id="{2E5314EF-5111-901B-2C32-8FB964F787B8}"/>
                    </a:ext>
                  </a:extLst>
                </p:cNvPr>
                <p:cNvSpPr/>
                <p:nvPr/>
              </p:nvSpPr>
              <p:spPr>
                <a:xfrm>
                  <a:off x="1098943" y="5151308"/>
                  <a:ext cx="756324" cy="985416"/>
                </a:xfrm>
                <a:custGeom>
                  <a:avLst/>
                  <a:gdLst>
                    <a:gd name="connsiteX0" fmla="*/ 0 w 813482"/>
                    <a:gd name="connsiteY0" fmla="*/ 756291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0 w 813482"/>
                    <a:gd name="connsiteY0" fmla="*/ 886919 h 961565"/>
                    <a:gd name="connsiteX1" fmla="*/ 251927 w 813482"/>
                    <a:gd name="connsiteY1" fmla="*/ 280430 h 961565"/>
                    <a:gd name="connsiteX2" fmla="*/ 587829 w 813482"/>
                    <a:gd name="connsiteY2" fmla="*/ 512 h 961565"/>
                    <a:gd name="connsiteX3" fmla="*/ 671804 w 813482"/>
                    <a:gd name="connsiteY3" fmla="*/ 224446 h 961565"/>
                    <a:gd name="connsiteX4" fmla="*/ 793102 w 813482"/>
                    <a:gd name="connsiteY4" fmla="*/ 681646 h 961565"/>
                    <a:gd name="connsiteX5" fmla="*/ 802433 w 813482"/>
                    <a:gd name="connsiteY5" fmla="*/ 756291 h 961565"/>
                    <a:gd name="connsiteX6" fmla="*/ 681135 w 813482"/>
                    <a:gd name="connsiteY6" fmla="*/ 961565 h 961565"/>
                    <a:gd name="connsiteX7" fmla="*/ 681135 w 813482"/>
                    <a:gd name="connsiteY7" fmla="*/ 961565 h 961565"/>
                    <a:gd name="connsiteX0" fmla="*/ 18680 w 574987"/>
                    <a:gd name="connsiteY0" fmla="*/ 977407 h 977407"/>
                    <a:gd name="connsiteX1" fmla="*/ 13432 w 574987"/>
                    <a:gd name="connsiteY1" fmla="*/ 280430 h 977407"/>
                    <a:gd name="connsiteX2" fmla="*/ 349334 w 574987"/>
                    <a:gd name="connsiteY2" fmla="*/ 512 h 977407"/>
                    <a:gd name="connsiteX3" fmla="*/ 433309 w 574987"/>
                    <a:gd name="connsiteY3" fmla="*/ 224446 h 977407"/>
                    <a:gd name="connsiteX4" fmla="*/ 554607 w 574987"/>
                    <a:gd name="connsiteY4" fmla="*/ 681646 h 977407"/>
                    <a:gd name="connsiteX5" fmla="*/ 563938 w 574987"/>
                    <a:gd name="connsiteY5" fmla="*/ 756291 h 977407"/>
                    <a:gd name="connsiteX6" fmla="*/ 442640 w 574987"/>
                    <a:gd name="connsiteY6" fmla="*/ 961565 h 977407"/>
                    <a:gd name="connsiteX7" fmla="*/ 442640 w 574987"/>
                    <a:gd name="connsiteY7" fmla="*/ 961565 h 977407"/>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7" fmla="*/ 487262 w 619609"/>
                    <a:gd name="connsiteY7" fmla="*/ 969477 h 985319"/>
                    <a:gd name="connsiteX0" fmla="*/ 63302 w 715862"/>
                    <a:gd name="connsiteY0" fmla="*/ 985319 h 985319"/>
                    <a:gd name="connsiteX1" fmla="*/ 10429 w 715862"/>
                    <a:gd name="connsiteY1" fmla="*/ 512180 h 985319"/>
                    <a:gd name="connsiteX2" fmla="*/ 393956 w 715862"/>
                    <a:gd name="connsiteY2" fmla="*/ 8424 h 985319"/>
                    <a:gd name="connsiteX3" fmla="*/ 477931 w 715862"/>
                    <a:gd name="connsiteY3" fmla="*/ 232358 h 985319"/>
                    <a:gd name="connsiteX4" fmla="*/ 599229 w 715862"/>
                    <a:gd name="connsiteY4" fmla="*/ 689558 h 985319"/>
                    <a:gd name="connsiteX5" fmla="*/ 608560 w 715862"/>
                    <a:gd name="connsiteY5" fmla="*/ 764203 h 985319"/>
                    <a:gd name="connsiteX6" fmla="*/ 487262 w 715862"/>
                    <a:gd name="connsiteY6" fmla="*/ 969477 h 985319"/>
                    <a:gd name="connsiteX7" fmla="*/ 715862 w 715862"/>
                    <a:gd name="connsiteY7" fmla="*/ 955190 h 985319"/>
                    <a:gd name="connsiteX0" fmla="*/ 63302 w 619609"/>
                    <a:gd name="connsiteY0" fmla="*/ 985319 h 985319"/>
                    <a:gd name="connsiteX1" fmla="*/ 10429 w 619609"/>
                    <a:gd name="connsiteY1" fmla="*/ 512180 h 985319"/>
                    <a:gd name="connsiteX2" fmla="*/ 393956 w 619609"/>
                    <a:gd name="connsiteY2" fmla="*/ 8424 h 985319"/>
                    <a:gd name="connsiteX3" fmla="*/ 477931 w 619609"/>
                    <a:gd name="connsiteY3" fmla="*/ 232358 h 985319"/>
                    <a:gd name="connsiteX4" fmla="*/ 599229 w 619609"/>
                    <a:gd name="connsiteY4" fmla="*/ 689558 h 985319"/>
                    <a:gd name="connsiteX5" fmla="*/ 608560 w 619609"/>
                    <a:gd name="connsiteY5" fmla="*/ 764203 h 985319"/>
                    <a:gd name="connsiteX6" fmla="*/ 487262 w 619609"/>
                    <a:gd name="connsiteY6" fmla="*/ 969477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08560 w 663474"/>
                    <a:gd name="connsiteY5" fmla="*/ 764203 h 985319"/>
                    <a:gd name="connsiteX6" fmla="*/ 663474 w 663474"/>
                    <a:gd name="connsiteY6" fmla="*/ 964715 h 985319"/>
                    <a:gd name="connsiteX0" fmla="*/ 63302 w 663474"/>
                    <a:gd name="connsiteY0" fmla="*/ 985319 h 985319"/>
                    <a:gd name="connsiteX1" fmla="*/ 10429 w 663474"/>
                    <a:gd name="connsiteY1" fmla="*/ 512180 h 985319"/>
                    <a:gd name="connsiteX2" fmla="*/ 393956 w 663474"/>
                    <a:gd name="connsiteY2" fmla="*/ 8424 h 985319"/>
                    <a:gd name="connsiteX3" fmla="*/ 477931 w 663474"/>
                    <a:gd name="connsiteY3" fmla="*/ 232358 h 985319"/>
                    <a:gd name="connsiteX4" fmla="*/ 599229 w 663474"/>
                    <a:gd name="connsiteY4" fmla="*/ 689558 h 985319"/>
                    <a:gd name="connsiteX5" fmla="*/ 663474 w 663474"/>
                    <a:gd name="connsiteY5" fmla="*/ 964715 h 985319"/>
                    <a:gd name="connsiteX0" fmla="*/ 63302 w 756324"/>
                    <a:gd name="connsiteY0" fmla="*/ 985416 h 985416"/>
                    <a:gd name="connsiteX1" fmla="*/ 10429 w 756324"/>
                    <a:gd name="connsiteY1" fmla="*/ 512277 h 985416"/>
                    <a:gd name="connsiteX2" fmla="*/ 393956 w 756324"/>
                    <a:gd name="connsiteY2" fmla="*/ 8521 h 985416"/>
                    <a:gd name="connsiteX3" fmla="*/ 477931 w 756324"/>
                    <a:gd name="connsiteY3" fmla="*/ 232455 h 985416"/>
                    <a:gd name="connsiteX4" fmla="*/ 751629 w 756324"/>
                    <a:gd name="connsiteY4" fmla="*/ 703942 h 985416"/>
                    <a:gd name="connsiteX5" fmla="*/ 663474 w 756324"/>
                    <a:gd name="connsiteY5" fmla="*/ 964812 h 9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324" h="985416">
                      <a:moveTo>
                        <a:pt x="63302" y="985416"/>
                      </a:moveTo>
                      <a:cubicBezTo>
                        <a:pt x="140280" y="810467"/>
                        <a:pt x="-44680" y="675093"/>
                        <a:pt x="10429" y="512277"/>
                      </a:cubicBezTo>
                      <a:cubicBezTo>
                        <a:pt x="65538" y="349461"/>
                        <a:pt x="316039" y="55158"/>
                        <a:pt x="393956" y="8521"/>
                      </a:cubicBezTo>
                      <a:cubicBezTo>
                        <a:pt x="471873" y="-38116"/>
                        <a:pt x="418319" y="116552"/>
                        <a:pt x="477931" y="232455"/>
                      </a:cubicBezTo>
                      <a:cubicBezTo>
                        <a:pt x="537543" y="348358"/>
                        <a:pt x="720705" y="581882"/>
                        <a:pt x="751629" y="703942"/>
                      </a:cubicBezTo>
                      <a:cubicBezTo>
                        <a:pt x="782553" y="826002"/>
                        <a:pt x="650090" y="907488"/>
                        <a:pt x="663474" y="9648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Freeform: Shape 3217">
                  <a:extLst>
                    <a:ext uri="{FF2B5EF4-FFF2-40B4-BE49-F238E27FC236}">
                      <a16:creationId xmlns:a16="http://schemas.microsoft.com/office/drawing/2014/main" id="{7ACA2B2E-42EF-124A-FA9D-652654A2B7A6}"/>
                    </a:ext>
                  </a:extLst>
                </p:cNvPr>
                <p:cNvSpPr/>
                <p:nvPr/>
              </p:nvSpPr>
              <p:spPr>
                <a:xfrm rot="20576888">
                  <a:off x="966192" y="5029822"/>
                  <a:ext cx="923730" cy="857527"/>
                </a:xfrm>
                <a:custGeom>
                  <a:avLst/>
                  <a:gdLst>
                    <a:gd name="connsiteX0" fmla="*/ 363894 w 923730"/>
                    <a:gd name="connsiteY0" fmla="*/ 27992 h 709127"/>
                    <a:gd name="connsiteX1" fmla="*/ 0 w 923730"/>
                    <a:gd name="connsiteY1" fmla="*/ 382555 h 709127"/>
                    <a:gd name="connsiteX2" fmla="*/ 149290 w 923730"/>
                    <a:gd name="connsiteY2" fmla="*/ 522514 h 709127"/>
                    <a:gd name="connsiteX3" fmla="*/ 354563 w 923730"/>
                    <a:gd name="connsiteY3" fmla="*/ 597159 h 709127"/>
                    <a:gd name="connsiteX4" fmla="*/ 606490 w 923730"/>
                    <a:gd name="connsiteY4" fmla="*/ 223935 h 709127"/>
                    <a:gd name="connsiteX5" fmla="*/ 513183 w 923730"/>
                    <a:gd name="connsiteY5" fmla="*/ 382555 h 709127"/>
                    <a:gd name="connsiteX6" fmla="*/ 597159 w 923730"/>
                    <a:gd name="connsiteY6" fmla="*/ 671804 h 709127"/>
                    <a:gd name="connsiteX7" fmla="*/ 886408 w 923730"/>
                    <a:gd name="connsiteY7" fmla="*/ 709127 h 709127"/>
                    <a:gd name="connsiteX8" fmla="*/ 923730 w 923730"/>
                    <a:gd name="connsiteY8" fmla="*/ 261257 h 709127"/>
                    <a:gd name="connsiteX9" fmla="*/ 793102 w 923730"/>
                    <a:gd name="connsiteY9" fmla="*/ 46653 h 709127"/>
                    <a:gd name="connsiteX10" fmla="*/ 569167 w 923730"/>
                    <a:gd name="connsiteY10" fmla="*/ 0 h 709127"/>
                    <a:gd name="connsiteX11" fmla="*/ 363894 w 923730"/>
                    <a:gd name="connsiteY11" fmla="*/ 27992 h 70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730" h="709127">
                      <a:moveTo>
                        <a:pt x="363894" y="27992"/>
                      </a:moveTo>
                      <a:lnTo>
                        <a:pt x="0" y="382555"/>
                      </a:lnTo>
                      <a:lnTo>
                        <a:pt x="149290" y="522514"/>
                      </a:lnTo>
                      <a:lnTo>
                        <a:pt x="354563" y="597159"/>
                      </a:lnTo>
                      <a:lnTo>
                        <a:pt x="606490" y="223935"/>
                      </a:lnTo>
                      <a:lnTo>
                        <a:pt x="513183" y="382555"/>
                      </a:lnTo>
                      <a:lnTo>
                        <a:pt x="597159" y="671804"/>
                      </a:lnTo>
                      <a:lnTo>
                        <a:pt x="886408" y="709127"/>
                      </a:lnTo>
                      <a:lnTo>
                        <a:pt x="923730" y="261257"/>
                      </a:lnTo>
                      <a:lnTo>
                        <a:pt x="793102" y="46653"/>
                      </a:lnTo>
                      <a:lnTo>
                        <a:pt x="569167" y="0"/>
                      </a:lnTo>
                      <a:lnTo>
                        <a:pt x="363894" y="27992"/>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Freeform: Shape 3218">
                  <a:extLst>
                    <a:ext uri="{FF2B5EF4-FFF2-40B4-BE49-F238E27FC236}">
                      <a16:creationId xmlns:a16="http://schemas.microsoft.com/office/drawing/2014/main" id="{7A14BC9D-C018-EFF4-3C19-859A220515DD}"/>
                    </a:ext>
                  </a:extLst>
                </p:cNvPr>
                <p:cNvSpPr/>
                <p:nvPr/>
              </p:nvSpPr>
              <p:spPr>
                <a:xfrm>
                  <a:off x="1113127" y="4277060"/>
                  <a:ext cx="1141079" cy="903903"/>
                </a:xfrm>
                <a:custGeom>
                  <a:avLst/>
                  <a:gdLst>
                    <a:gd name="connsiteX0" fmla="*/ 201199 w 1143717"/>
                    <a:gd name="connsiteY0" fmla="*/ 74645 h 1019014"/>
                    <a:gd name="connsiteX1" fmla="*/ 5256 w 1143717"/>
                    <a:gd name="connsiteY1" fmla="*/ 186612 h 1019014"/>
                    <a:gd name="connsiteX2" fmla="*/ 51909 w 1143717"/>
                    <a:gd name="connsiteY2" fmla="*/ 223934 h 1019014"/>
                    <a:gd name="connsiteX3" fmla="*/ 210530 w 1143717"/>
                    <a:gd name="connsiteY3" fmla="*/ 345232 h 1019014"/>
                    <a:gd name="connsiteX4" fmla="*/ 182538 w 1143717"/>
                    <a:gd name="connsiteY4" fmla="*/ 625151 h 1019014"/>
                    <a:gd name="connsiteX5" fmla="*/ 61240 w 1143717"/>
                    <a:gd name="connsiteY5" fmla="*/ 858416 h 1019014"/>
                    <a:gd name="connsiteX6" fmla="*/ 61240 w 1143717"/>
                    <a:gd name="connsiteY6" fmla="*/ 858416 h 1019014"/>
                    <a:gd name="connsiteX7" fmla="*/ 257183 w 1143717"/>
                    <a:gd name="connsiteY7" fmla="*/ 830424 h 1019014"/>
                    <a:gd name="connsiteX8" fmla="*/ 583754 w 1143717"/>
                    <a:gd name="connsiteY8" fmla="*/ 886408 h 1019014"/>
                    <a:gd name="connsiteX9" fmla="*/ 686391 w 1143717"/>
                    <a:gd name="connsiteY9" fmla="*/ 1017037 h 1019014"/>
                    <a:gd name="connsiteX10" fmla="*/ 695722 w 1143717"/>
                    <a:gd name="connsiteY10" fmla="*/ 951722 h 1019014"/>
                    <a:gd name="connsiteX11" fmla="*/ 714383 w 1143717"/>
                    <a:gd name="connsiteY11" fmla="*/ 774441 h 1019014"/>
                    <a:gd name="connsiteX12" fmla="*/ 873003 w 1143717"/>
                    <a:gd name="connsiteY12" fmla="*/ 597159 h 1019014"/>
                    <a:gd name="connsiteX13" fmla="*/ 1087607 w 1143717"/>
                    <a:gd name="connsiteY13" fmla="*/ 485192 h 1019014"/>
                    <a:gd name="connsiteX14" fmla="*/ 1143591 w 1143717"/>
                    <a:gd name="connsiteY14" fmla="*/ 503853 h 1019014"/>
                    <a:gd name="connsiteX15" fmla="*/ 1078277 w 1143717"/>
                    <a:gd name="connsiteY15" fmla="*/ 345232 h 1019014"/>
                    <a:gd name="connsiteX16" fmla="*/ 1087607 w 1143717"/>
                    <a:gd name="connsiteY16" fmla="*/ 214604 h 1019014"/>
                    <a:gd name="connsiteX17" fmla="*/ 966309 w 1143717"/>
                    <a:gd name="connsiteY17" fmla="*/ 251926 h 1019014"/>
                    <a:gd name="connsiteX18" fmla="*/ 705052 w 1143717"/>
                    <a:gd name="connsiteY18" fmla="*/ 289249 h 1019014"/>
                    <a:gd name="connsiteX19" fmla="*/ 443795 w 1143717"/>
                    <a:gd name="connsiteY19" fmla="*/ 223934 h 1019014"/>
                    <a:gd name="connsiteX20" fmla="*/ 275844 w 1143717"/>
                    <a:gd name="connsiteY20" fmla="*/ 0 h 1019014"/>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79585 w 1147458"/>
                    <a:gd name="connsiteY20" fmla="*/ 9331 h 1028345"/>
                    <a:gd name="connsiteX0" fmla="*/ 270254 w 1147458"/>
                    <a:gd name="connsiteY0" fmla="*/ 0 h 1028345"/>
                    <a:gd name="connsiteX1" fmla="*/ 8997 w 1147458"/>
                    <a:gd name="connsiteY1" fmla="*/ 195943 h 1028345"/>
                    <a:gd name="connsiteX2" fmla="*/ 55650 w 1147458"/>
                    <a:gd name="connsiteY2" fmla="*/ 233265 h 1028345"/>
                    <a:gd name="connsiteX3" fmla="*/ 214271 w 1147458"/>
                    <a:gd name="connsiteY3" fmla="*/ 354563 h 1028345"/>
                    <a:gd name="connsiteX4" fmla="*/ 186279 w 1147458"/>
                    <a:gd name="connsiteY4" fmla="*/ 634482 h 1028345"/>
                    <a:gd name="connsiteX5" fmla="*/ 64981 w 1147458"/>
                    <a:gd name="connsiteY5" fmla="*/ 867747 h 1028345"/>
                    <a:gd name="connsiteX6" fmla="*/ 64981 w 1147458"/>
                    <a:gd name="connsiteY6" fmla="*/ 867747 h 1028345"/>
                    <a:gd name="connsiteX7" fmla="*/ 260924 w 1147458"/>
                    <a:gd name="connsiteY7" fmla="*/ 839755 h 1028345"/>
                    <a:gd name="connsiteX8" fmla="*/ 587495 w 1147458"/>
                    <a:gd name="connsiteY8" fmla="*/ 895739 h 1028345"/>
                    <a:gd name="connsiteX9" fmla="*/ 690132 w 1147458"/>
                    <a:gd name="connsiteY9" fmla="*/ 1026368 h 1028345"/>
                    <a:gd name="connsiteX10" fmla="*/ 699463 w 1147458"/>
                    <a:gd name="connsiteY10" fmla="*/ 961053 h 1028345"/>
                    <a:gd name="connsiteX11" fmla="*/ 718124 w 1147458"/>
                    <a:gd name="connsiteY11" fmla="*/ 783772 h 1028345"/>
                    <a:gd name="connsiteX12" fmla="*/ 876744 w 1147458"/>
                    <a:gd name="connsiteY12" fmla="*/ 606490 h 1028345"/>
                    <a:gd name="connsiteX13" fmla="*/ 1091348 w 1147458"/>
                    <a:gd name="connsiteY13" fmla="*/ 494523 h 1028345"/>
                    <a:gd name="connsiteX14" fmla="*/ 1147332 w 1147458"/>
                    <a:gd name="connsiteY14" fmla="*/ 513184 h 1028345"/>
                    <a:gd name="connsiteX15" fmla="*/ 1082018 w 1147458"/>
                    <a:gd name="connsiteY15" fmla="*/ 354563 h 1028345"/>
                    <a:gd name="connsiteX16" fmla="*/ 1091348 w 1147458"/>
                    <a:gd name="connsiteY16" fmla="*/ 223935 h 1028345"/>
                    <a:gd name="connsiteX17" fmla="*/ 970050 w 1147458"/>
                    <a:gd name="connsiteY17" fmla="*/ 261257 h 1028345"/>
                    <a:gd name="connsiteX18" fmla="*/ 708793 w 1147458"/>
                    <a:gd name="connsiteY18" fmla="*/ 298580 h 1028345"/>
                    <a:gd name="connsiteX19" fmla="*/ 447536 w 1147458"/>
                    <a:gd name="connsiteY19" fmla="*/ 233265 h 1028345"/>
                    <a:gd name="connsiteX20" fmla="*/ 260924 w 1147458"/>
                    <a:gd name="connsiteY20" fmla="*/ 27992 h 1028345"/>
                    <a:gd name="connsiteX0" fmla="*/ 270254 w 1147458"/>
                    <a:gd name="connsiteY0" fmla="*/ 0 h 964433"/>
                    <a:gd name="connsiteX1" fmla="*/ 8997 w 1147458"/>
                    <a:gd name="connsiteY1" fmla="*/ 195943 h 964433"/>
                    <a:gd name="connsiteX2" fmla="*/ 55650 w 1147458"/>
                    <a:gd name="connsiteY2" fmla="*/ 233265 h 964433"/>
                    <a:gd name="connsiteX3" fmla="*/ 214271 w 1147458"/>
                    <a:gd name="connsiteY3" fmla="*/ 354563 h 964433"/>
                    <a:gd name="connsiteX4" fmla="*/ 186279 w 1147458"/>
                    <a:gd name="connsiteY4" fmla="*/ 634482 h 964433"/>
                    <a:gd name="connsiteX5" fmla="*/ 64981 w 1147458"/>
                    <a:gd name="connsiteY5" fmla="*/ 867747 h 964433"/>
                    <a:gd name="connsiteX6" fmla="*/ 64981 w 1147458"/>
                    <a:gd name="connsiteY6" fmla="*/ 867747 h 964433"/>
                    <a:gd name="connsiteX7" fmla="*/ 260924 w 1147458"/>
                    <a:gd name="connsiteY7" fmla="*/ 839755 h 964433"/>
                    <a:gd name="connsiteX8" fmla="*/ 587495 w 1147458"/>
                    <a:gd name="connsiteY8" fmla="*/ 895739 h 964433"/>
                    <a:gd name="connsiteX9" fmla="*/ 699463 w 1147458"/>
                    <a:gd name="connsiteY9" fmla="*/ 961053 h 964433"/>
                    <a:gd name="connsiteX10" fmla="*/ 718124 w 1147458"/>
                    <a:gd name="connsiteY10" fmla="*/ 783772 h 964433"/>
                    <a:gd name="connsiteX11" fmla="*/ 876744 w 1147458"/>
                    <a:gd name="connsiteY11" fmla="*/ 606490 h 964433"/>
                    <a:gd name="connsiteX12" fmla="*/ 1091348 w 1147458"/>
                    <a:gd name="connsiteY12" fmla="*/ 494523 h 964433"/>
                    <a:gd name="connsiteX13" fmla="*/ 1147332 w 1147458"/>
                    <a:gd name="connsiteY13" fmla="*/ 513184 h 964433"/>
                    <a:gd name="connsiteX14" fmla="*/ 1082018 w 1147458"/>
                    <a:gd name="connsiteY14" fmla="*/ 354563 h 964433"/>
                    <a:gd name="connsiteX15" fmla="*/ 1091348 w 1147458"/>
                    <a:gd name="connsiteY15" fmla="*/ 223935 h 964433"/>
                    <a:gd name="connsiteX16" fmla="*/ 970050 w 1147458"/>
                    <a:gd name="connsiteY16" fmla="*/ 261257 h 964433"/>
                    <a:gd name="connsiteX17" fmla="*/ 708793 w 1147458"/>
                    <a:gd name="connsiteY17" fmla="*/ 298580 h 964433"/>
                    <a:gd name="connsiteX18" fmla="*/ 447536 w 1147458"/>
                    <a:gd name="connsiteY18" fmla="*/ 233265 h 964433"/>
                    <a:gd name="connsiteX19" fmla="*/ 260924 w 1147458"/>
                    <a:gd name="connsiteY19" fmla="*/ 27992 h 964433"/>
                    <a:gd name="connsiteX0" fmla="*/ 270254 w 1147458"/>
                    <a:gd name="connsiteY0" fmla="*/ 0 h 969032"/>
                    <a:gd name="connsiteX1" fmla="*/ 8997 w 1147458"/>
                    <a:gd name="connsiteY1" fmla="*/ 195943 h 969032"/>
                    <a:gd name="connsiteX2" fmla="*/ 55650 w 1147458"/>
                    <a:gd name="connsiteY2" fmla="*/ 233265 h 969032"/>
                    <a:gd name="connsiteX3" fmla="*/ 214271 w 1147458"/>
                    <a:gd name="connsiteY3" fmla="*/ 354563 h 969032"/>
                    <a:gd name="connsiteX4" fmla="*/ 186279 w 1147458"/>
                    <a:gd name="connsiteY4" fmla="*/ 634482 h 969032"/>
                    <a:gd name="connsiteX5" fmla="*/ 64981 w 1147458"/>
                    <a:gd name="connsiteY5" fmla="*/ 867747 h 969032"/>
                    <a:gd name="connsiteX6" fmla="*/ 64981 w 1147458"/>
                    <a:gd name="connsiteY6" fmla="*/ 867747 h 969032"/>
                    <a:gd name="connsiteX7" fmla="*/ 260924 w 1147458"/>
                    <a:gd name="connsiteY7" fmla="*/ 839755 h 969032"/>
                    <a:gd name="connsiteX8" fmla="*/ 587495 w 1147458"/>
                    <a:gd name="connsiteY8" fmla="*/ 895739 h 969032"/>
                    <a:gd name="connsiteX9" fmla="*/ 747088 w 1147458"/>
                    <a:gd name="connsiteY9" fmla="*/ 965816 h 969032"/>
                    <a:gd name="connsiteX10" fmla="*/ 718124 w 1147458"/>
                    <a:gd name="connsiteY10" fmla="*/ 783772 h 969032"/>
                    <a:gd name="connsiteX11" fmla="*/ 876744 w 1147458"/>
                    <a:gd name="connsiteY11" fmla="*/ 606490 h 969032"/>
                    <a:gd name="connsiteX12" fmla="*/ 1091348 w 1147458"/>
                    <a:gd name="connsiteY12" fmla="*/ 494523 h 969032"/>
                    <a:gd name="connsiteX13" fmla="*/ 1147332 w 1147458"/>
                    <a:gd name="connsiteY13" fmla="*/ 513184 h 969032"/>
                    <a:gd name="connsiteX14" fmla="*/ 1082018 w 1147458"/>
                    <a:gd name="connsiteY14" fmla="*/ 354563 h 969032"/>
                    <a:gd name="connsiteX15" fmla="*/ 1091348 w 1147458"/>
                    <a:gd name="connsiteY15" fmla="*/ 223935 h 969032"/>
                    <a:gd name="connsiteX16" fmla="*/ 970050 w 1147458"/>
                    <a:gd name="connsiteY16" fmla="*/ 261257 h 969032"/>
                    <a:gd name="connsiteX17" fmla="*/ 708793 w 1147458"/>
                    <a:gd name="connsiteY17" fmla="*/ 298580 h 969032"/>
                    <a:gd name="connsiteX18" fmla="*/ 447536 w 1147458"/>
                    <a:gd name="connsiteY18" fmla="*/ 233265 h 969032"/>
                    <a:gd name="connsiteX19" fmla="*/ 260924 w 1147458"/>
                    <a:gd name="connsiteY19" fmla="*/ 27992 h 969032"/>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64981 w 1147458"/>
                    <a:gd name="connsiteY6" fmla="*/ 8677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136419 w 1147458"/>
                    <a:gd name="connsiteY6" fmla="*/ 829647 h 932964"/>
                    <a:gd name="connsiteX7" fmla="*/ 260924 w 1147458"/>
                    <a:gd name="connsiteY7" fmla="*/ 839755 h 932964"/>
                    <a:gd name="connsiteX8" fmla="*/ 587495 w 1147458"/>
                    <a:gd name="connsiteY8" fmla="*/ 895739 h 932964"/>
                    <a:gd name="connsiteX9" fmla="*/ 718513 w 1147458"/>
                    <a:gd name="connsiteY9" fmla="*/ 927716 h 932964"/>
                    <a:gd name="connsiteX10" fmla="*/ 718124 w 1147458"/>
                    <a:gd name="connsiteY10" fmla="*/ 783772 h 932964"/>
                    <a:gd name="connsiteX11" fmla="*/ 876744 w 1147458"/>
                    <a:gd name="connsiteY11" fmla="*/ 606490 h 932964"/>
                    <a:gd name="connsiteX12" fmla="*/ 1091348 w 1147458"/>
                    <a:gd name="connsiteY12" fmla="*/ 494523 h 932964"/>
                    <a:gd name="connsiteX13" fmla="*/ 1147332 w 1147458"/>
                    <a:gd name="connsiteY13" fmla="*/ 513184 h 932964"/>
                    <a:gd name="connsiteX14" fmla="*/ 1082018 w 1147458"/>
                    <a:gd name="connsiteY14" fmla="*/ 354563 h 932964"/>
                    <a:gd name="connsiteX15" fmla="*/ 1091348 w 1147458"/>
                    <a:gd name="connsiteY15" fmla="*/ 223935 h 932964"/>
                    <a:gd name="connsiteX16" fmla="*/ 970050 w 1147458"/>
                    <a:gd name="connsiteY16" fmla="*/ 261257 h 932964"/>
                    <a:gd name="connsiteX17" fmla="*/ 708793 w 1147458"/>
                    <a:gd name="connsiteY17" fmla="*/ 298580 h 932964"/>
                    <a:gd name="connsiteX18" fmla="*/ 447536 w 1147458"/>
                    <a:gd name="connsiteY18" fmla="*/ 233265 h 932964"/>
                    <a:gd name="connsiteX19" fmla="*/ 260924 w 1147458"/>
                    <a:gd name="connsiteY19"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64981 w 1147458"/>
                    <a:gd name="connsiteY5" fmla="*/ 867747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2964"/>
                    <a:gd name="connsiteX1" fmla="*/ 8997 w 1147458"/>
                    <a:gd name="connsiteY1" fmla="*/ 195943 h 932964"/>
                    <a:gd name="connsiteX2" fmla="*/ 55650 w 1147458"/>
                    <a:gd name="connsiteY2" fmla="*/ 233265 h 932964"/>
                    <a:gd name="connsiteX3" fmla="*/ 214271 w 1147458"/>
                    <a:gd name="connsiteY3" fmla="*/ 354563 h 932964"/>
                    <a:gd name="connsiteX4" fmla="*/ 186279 w 1147458"/>
                    <a:gd name="connsiteY4" fmla="*/ 634482 h 932964"/>
                    <a:gd name="connsiteX5" fmla="*/ 107844 w 1147458"/>
                    <a:gd name="connsiteY5" fmla="*/ 872509 h 932964"/>
                    <a:gd name="connsiteX6" fmla="*/ 260924 w 1147458"/>
                    <a:gd name="connsiteY6" fmla="*/ 839755 h 932964"/>
                    <a:gd name="connsiteX7" fmla="*/ 587495 w 1147458"/>
                    <a:gd name="connsiteY7" fmla="*/ 895739 h 932964"/>
                    <a:gd name="connsiteX8" fmla="*/ 718513 w 1147458"/>
                    <a:gd name="connsiteY8" fmla="*/ 927716 h 932964"/>
                    <a:gd name="connsiteX9" fmla="*/ 718124 w 1147458"/>
                    <a:gd name="connsiteY9" fmla="*/ 783772 h 932964"/>
                    <a:gd name="connsiteX10" fmla="*/ 876744 w 1147458"/>
                    <a:gd name="connsiteY10" fmla="*/ 606490 h 932964"/>
                    <a:gd name="connsiteX11" fmla="*/ 1091348 w 1147458"/>
                    <a:gd name="connsiteY11" fmla="*/ 494523 h 932964"/>
                    <a:gd name="connsiteX12" fmla="*/ 1147332 w 1147458"/>
                    <a:gd name="connsiteY12" fmla="*/ 513184 h 932964"/>
                    <a:gd name="connsiteX13" fmla="*/ 1082018 w 1147458"/>
                    <a:gd name="connsiteY13" fmla="*/ 354563 h 932964"/>
                    <a:gd name="connsiteX14" fmla="*/ 1091348 w 1147458"/>
                    <a:gd name="connsiteY14" fmla="*/ 223935 h 932964"/>
                    <a:gd name="connsiteX15" fmla="*/ 970050 w 1147458"/>
                    <a:gd name="connsiteY15" fmla="*/ 261257 h 932964"/>
                    <a:gd name="connsiteX16" fmla="*/ 708793 w 1147458"/>
                    <a:gd name="connsiteY16" fmla="*/ 298580 h 932964"/>
                    <a:gd name="connsiteX17" fmla="*/ 447536 w 1147458"/>
                    <a:gd name="connsiteY17" fmla="*/ 233265 h 932964"/>
                    <a:gd name="connsiteX18" fmla="*/ 260924 w 1147458"/>
                    <a:gd name="connsiteY18" fmla="*/ 27992 h 932964"/>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08793 w 1147458"/>
                    <a:gd name="connsiteY16" fmla="*/ 298580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70050 w 1147458"/>
                    <a:gd name="connsiteY15" fmla="*/ 261257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47458"/>
                    <a:gd name="connsiteY0" fmla="*/ 0 h 938045"/>
                    <a:gd name="connsiteX1" fmla="*/ 8997 w 1147458"/>
                    <a:gd name="connsiteY1" fmla="*/ 195943 h 938045"/>
                    <a:gd name="connsiteX2" fmla="*/ 55650 w 1147458"/>
                    <a:gd name="connsiteY2" fmla="*/ 233265 h 938045"/>
                    <a:gd name="connsiteX3" fmla="*/ 214271 w 1147458"/>
                    <a:gd name="connsiteY3" fmla="*/ 354563 h 938045"/>
                    <a:gd name="connsiteX4" fmla="*/ 186279 w 1147458"/>
                    <a:gd name="connsiteY4" fmla="*/ 634482 h 938045"/>
                    <a:gd name="connsiteX5" fmla="*/ 107844 w 1147458"/>
                    <a:gd name="connsiteY5" fmla="*/ 872509 h 938045"/>
                    <a:gd name="connsiteX6" fmla="*/ 260924 w 1147458"/>
                    <a:gd name="connsiteY6" fmla="*/ 839755 h 938045"/>
                    <a:gd name="connsiteX7" fmla="*/ 587495 w 1147458"/>
                    <a:gd name="connsiteY7" fmla="*/ 895739 h 938045"/>
                    <a:gd name="connsiteX8" fmla="*/ 718513 w 1147458"/>
                    <a:gd name="connsiteY8" fmla="*/ 927716 h 938045"/>
                    <a:gd name="connsiteX9" fmla="*/ 780037 w 1147458"/>
                    <a:gd name="connsiteY9" fmla="*/ 707572 h 938045"/>
                    <a:gd name="connsiteX10" fmla="*/ 876744 w 1147458"/>
                    <a:gd name="connsiteY10" fmla="*/ 606490 h 938045"/>
                    <a:gd name="connsiteX11" fmla="*/ 1091348 w 1147458"/>
                    <a:gd name="connsiteY11" fmla="*/ 494523 h 938045"/>
                    <a:gd name="connsiteX12" fmla="*/ 1147332 w 1147458"/>
                    <a:gd name="connsiteY12" fmla="*/ 513184 h 938045"/>
                    <a:gd name="connsiteX13" fmla="*/ 1082018 w 1147458"/>
                    <a:gd name="connsiteY13" fmla="*/ 354563 h 938045"/>
                    <a:gd name="connsiteX14" fmla="*/ 1091348 w 1147458"/>
                    <a:gd name="connsiteY14" fmla="*/ 223935 h 938045"/>
                    <a:gd name="connsiteX15" fmla="*/ 984337 w 1147458"/>
                    <a:gd name="connsiteY15" fmla="*/ 213632 h 938045"/>
                    <a:gd name="connsiteX16" fmla="*/ 775468 w 1147458"/>
                    <a:gd name="connsiteY16" fmla="*/ 265242 h 938045"/>
                    <a:gd name="connsiteX17" fmla="*/ 447536 w 1147458"/>
                    <a:gd name="connsiteY17" fmla="*/ 233265 h 938045"/>
                    <a:gd name="connsiteX18" fmla="*/ 260924 w 1147458"/>
                    <a:gd name="connsiteY18" fmla="*/ 27992 h 938045"/>
                    <a:gd name="connsiteX0" fmla="*/ 270254 w 1104461"/>
                    <a:gd name="connsiteY0" fmla="*/ 0 h 938045"/>
                    <a:gd name="connsiteX1" fmla="*/ 8997 w 1104461"/>
                    <a:gd name="connsiteY1" fmla="*/ 195943 h 938045"/>
                    <a:gd name="connsiteX2" fmla="*/ 55650 w 1104461"/>
                    <a:gd name="connsiteY2" fmla="*/ 233265 h 938045"/>
                    <a:gd name="connsiteX3" fmla="*/ 214271 w 1104461"/>
                    <a:gd name="connsiteY3" fmla="*/ 354563 h 938045"/>
                    <a:gd name="connsiteX4" fmla="*/ 186279 w 1104461"/>
                    <a:gd name="connsiteY4" fmla="*/ 634482 h 938045"/>
                    <a:gd name="connsiteX5" fmla="*/ 107844 w 1104461"/>
                    <a:gd name="connsiteY5" fmla="*/ 872509 h 938045"/>
                    <a:gd name="connsiteX6" fmla="*/ 260924 w 1104461"/>
                    <a:gd name="connsiteY6" fmla="*/ 839755 h 938045"/>
                    <a:gd name="connsiteX7" fmla="*/ 587495 w 1104461"/>
                    <a:gd name="connsiteY7" fmla="*/ 895739 h 938045"/>
                    <a:gd name="connsiteX8" fmla="*/ 718513 w 1104461"/>
                    <a:gd name="connsiteY8" fmla="*/ 927716 h 938045"/>
                    <a:gd name="connsiteX9" fmla="*/ 780037 w 1104461"/>
                    <a:gd name="connsiteY9" fmla="*/ 707572 h 938045"/>
                    <a:gd name="connsiteX10" fmla="*/ 876744 w 1104461"/>
                    <a:gd name="connsiteY10" fmla="*/ 606490 h 938045"/>
                    <a:gd name="connsiteX11" fmla="*/ 1091348 w 1104461"/>
                    <a:gd name="connsiteY11" fmla="*/ 494523 h 938045"/>
                    <a:gd name="connsiteX12" fmla="*/ 1082018 w 1104461"/>
                    <a:gd name="connsiteY12" fmla="*/ 354563 h 938045"/>
                    <a:gd name="connsiteX13" fmla="*/ 1091348 w 1104461"/>
                    <a:gd name="connsiteY13" fmla="*/ 223935 h 938045"/>
                    <a:gd name="connsiteX14" fmla="*/ 984337 w 1104461"/>
                    <a:gd name="connsiteY14" fmla="*/ 213632 h 938045"/>
                    <a:gd name="connsiteX15" fmla="*/ 775468 w 1104461"/>
                    <a:gd name="connsiteY15" fmla="*/ 265242 h 938045"/>
                    <a:gd name="connsiteX16" fmla="*/ 447536 w 1104461"/>
                    <a:gd name="connsiteY16" fmla="*/ 233265 h 938045"/>
                    <a:gd name="connsiteX17" fmla="*/ 260924 w 1104461"/>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876744 w 1102519"/>
                    <a:gd name="connsiteY10" fmla="*/ 606490 h 938045"/>
                    <a:gd name="connsiteX11" fmla="*/ 938948 w 1102519"/>
                    <a:gd name="connsiteY11" fmla="*/ 456423 h 938045"/>
                    <a:gd name="connsiteX12" fmla="*/ 1082018 w 1102519"/>
                    <a:gd name="connsiteY12" fmla="*/ 354563 h 938045"/>
                    <a:gd name="connsiteX13" fmla="*/ 1091348 w 1102519"/>
                    <a:gd name="connsiteY13" fmla="*/ 223935 h 938045"/>
                    <a:gd name="connsiteX14" fmla="*/ 984337 w 1102519"/>
                    <a:gd name="connsiteY14" fmla="*/ 213632 h 938045"/>
                    <a:gd name="connsiteX15" fmla="*/ 775468 w 1102519"/>
                    <a:gd name="connsiteY15" fmla="*/ 265242 h 938045"/>
                    <a:gd name="connsiteX16" fmla="*/ 447536 w 1102519"/>
                    <a:gd name="connsiteY16" fmla="*/ 233265 h 938045"/>
                    <a:gd name="connsiteX17" fmla="*/ 260924 w 1102519"/>
                    <a:gd name="connsiteY17" fmla="*/ 27992 h 938045"/>
                    <a:gd name="connsiteX0" fmla="*/ 270254 w 1102519"/>
                    <a:gd name="connsiteY0" fmla="*/ 0 h 938045"/>
                    <a:gd name="connsiteX1" fmla="*/ 8997 w 1102519"/>
                    <a:gd name="connsiteY1" fmla="*/ 195943 h 938045"/>
                    <a:gd name="connsiteX2" fmla="*/ 55650 w 1102519"/>
                    <a:gd name="connsiteY2" fmla="*/ 233265 h 938045"/>
                    <a:gd name="connsiteX3" fmla="*/ 214271 w 1102519"/>
                    <a:gd name="connsiteY3" fmla="*/ 354563 h 938045"/>
                    <a:gd name="connsiteX4" fmla="*/ 186279 w 1102519"/>
                    <a:gd name="connsiteY4" fmla="*/ 634482 h 938045"/>
                    <a:gd name="connsiteX5" fmla="*/ 107844 w 1102519"/>
                    <a:gd name="connsiteY5" fmla="*/ 872509 h 938045"/>
                    <a:gd name="connsiteX6" fmla="*/ 260924 w 1102519"/>
                    <a:gd name="connsiteY6" fmla="*/ 839755 h 938045"/>
                    <a:gd name="connsiteX7" fmla="*/ 587495 w 1102519"/>
                    <a:gd name="connsiteY7" fmla="*/ 895739 h 938045"/>
                    <a:gd name="connsiteX8" fmla="*/ 718513 w 1102519"/>
                    <a:gd name="connsiteY8" fmla="*/ 927716 h 938045"/>
                    <a:gd name="connsiteX9" fmla="*/ 780037 w 1102519"/>
                    <a:gd name="connsiteY9" fmla="*/ 707572 h 938045"/>
                    <a:gd name="connsiteX10" fmla="*/ 938948 w 1102519"/>
                    <a:gd name="connsiteY10" fmla="*/ 456423 h 938045"/>
                    <a:gd name="connsiteX11" fmla="*/ 1082018 w 1102519"/>
                    <a:gd name="connsiteY11" fmla="*/ 354563 h 938045"/>
                    <a:gd name="connsiteX12" fmla="*/ 1091348 w 1102519"/>
                    <a:gd name="connsiteY12" fmla="*/ 223935 h 938045"/>
                    <a:gd name="connsiteX13" fmla="*/ 984337 w 1102519"/>
                    <a:gd name="connsiteY13" fmla="*/ 213632 h 938045"/>
                    <a:gd name="connsiteX14" fmla="*/ 775468 w 1102519"/>
                    <a:gd name="connsiteY14" fmla="*/ 265242 h 938045"/>
                    <a:gd name="connsiteX15" fmla="*/ 447536 w 1102519"/>
                    <a:gd name="connsiteY15" fmla="*/ 233265 h 938045"/>
                    <a:gd name="connsiteX16" fmla="*/ 260924 w 110251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50789"/>
                    <a:gd name="connsiteY0" fmla="*/ 0 h 938045"/>
                    <a:gd name="connsiteX1" fmla="*/ 8997 w 1150789"/>
                    <a:gd name="connsiteY1" fmla="*/ 195943 h 938045"/>
                    <a:gd name="connsiteX2" fmla="*/ 55650 w 1150789"/>
                    <a:gd name="connsiteY2" fmla="*/ 233265 h 938045"/>
                    <a:gd name="connsiteX3" fmla="*/ 214271 w 1150789"/>
                    <a:gd name="connsiteY3" fmla="*/ 354563 h 938045"/>
                    <a:gd name="connsiteX4" fmla="*/ 186279 w 1150789"/>
                    <a:gd name="connsiteY4" fmla="*/ 634482 h 938045"/>
                    <a:gd name="connsiteX5" fmla="*/ 107844 w 1150789"/>
                    <a:gd name="connsiteY5" fmla="*/ 872509 h 938045"/>
                    <a:gd name="connsiteX6" fmla="*/ 260924 w 1150789"/>
                    <a:gd name="connsiteY6" fmla="*/ 839755 h 938045"/>
                    <a:gd name="connsiteX7" fmla="*/ 587495 w 1150789"/>
                    <a:gd name="connsiteY7" fmla="*/ 895739 h 938045"/>
                    <a:gd name="connsiteX8" fmla="*/ 718513 w 1150789"/>
                    <a:gd name="connsiteY8" fmla="*/ 927716 h 938045"/>
                    <a:gd name="connsiteX9" fmla="*/ 780037 w 1150789"/>
                    <a:gd name="connsiteY9" fmla="*/ 707572 h 938045"/>
                    <a:gd name="connsiteX10" fmla="*/ 938948 w 1150789"/>
                    <a:gd name="connsiteY10" fmla="*/ 456423 h 938045"/>
                    <a:gd name="connsiteX11" fmla="*/ 1143930 w 1150789"/>
                    <a:gd name="connsiteY11" fmla="*/ 373613 h 938045"/>
                    <a:gd name="connsiteX12" fmla="*/ 1091348 w 1150789"/>
                    <a:gd name="connsiteY12" fmla="*/ 223935 h 938045"/>
                    <a:gd name="connsiteX13" fmla="*/ 984337 w 1150789"/>
                    <a:gd name="connsiteY13" fmla="*/ 213632 h 938045"/>
                    <a:gd name="connsiteX14" fmla="*/ 775468 w 1150789"/>
                    <a:gd name="connsiteY14" fmla="*/ 265242 h 938045"/>
                    <a:gd name="connsiteX15" fmla="*/ 447536 w 1150789"/>
                    <a:gd name="connsiteY15" fmla="*/ 233265 h 938045"/>
                    <a:gd name="connsiteX16" fmla="*/ 260924 w 1150789"/>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91348 w 1143930"/>
                    <a:gd name="connsiteY12" fmla="*/ 223935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60924 w 1143930"/>
                    <a:gd name="connsiteY16" fmla="*/ 27992 h 938045"/>
                    <a:gd name="connsiteX0" fmla="*/ 270254 w 1143930"/>
                    <a:gd name="connsiteY0" fmla="*/ 0 h 938045"/>
                    <a:gd name="connsiteX1" fmla="*/ 8997 w 1143930"/>
                    <a:gd name="connsiteY1" fmla="*/ 195943 h 938045"/>
                    <a:gd name="connsiteX2" fmla="*/ 55650 w 1143930"/>
                    <a:gd name="connsiteY2" fmla="*/ 233265 h 938045"/>
                    <a:gd name="connsiteX3" fmla="*/ 214271 w 1143930"/>
                    <a:gd name="connsiteY3" fmla="*/ 354563 h 938045"/>
                    <a:gd name="connsiteX4" fmla="*/ 186279 w 1143930"/>
                    <a:gd name="connsiteY4" fmla="*/ 634482 h 938045"/>
                    <a:gd name="connsiteX5" fmla="*/ 107844 w 1143930"/>
                    <a:gd name="connsiteY5" fmla="*/ 872509 h 938045"/>
                    <a:gd name="connsiteX6" fmla="*/ 260924 w 1143930"/>
                    <a:gd name="connsiteY6" fmla="*/ 839755 h 938045"/>
                    <a:gd name="connsiteX7" fmla="*/ 587495 w 1143930"/>
                    <a:gd name="connsiteY7" fmla="*/ 895739 h 938045"/>
                    <a:gd name="connsiteX8" fmla="*/ 718513 w 1143930"/>
                    <a:gd name="connsiteY8" fmla="*/ 927716 h 938045"/>
                    <a:gd name="connsiteX9" fmla="*/ 780037 w 1143930"/>
                    <a:gd name="connsiteY9" fmla="*/ 707572 h 938045"/>
                    <a:gd name="connsiteX10" fmla="*/ 938948 w 1143930"/>
                    <a:gd name="connsiteY10" fmla="*/ 456423 h 938045"/>
                    <a:gd name="connsiteX11" fmla="*/ 1143930 w 1143930"/>
                    <a:gd name="connsiteY11" fmla="*/ 373613 h 938045"/>
                    <a:gd name="connsiteX12" fmla="*/ 1083795 w 1143930"/>
                    <a:gd name="connsiteY12" fmla="*/ 174621 h 938045"/>
                    <a:gd name="connsiteX13" fmla="*/ 984337 w 1143930"/>
                    <a:gd name="connsiteY13" fmla="*/ 213632 h 938045"/>
                    <a:gd name="connsiteX14" fmla="*/ 775468 w 1143930"/>
                    <a:gd name="connsiteY14" fmla="*/ 265242 h 938045"/>
                    <a:gd name="connsiteX15" fmla="*/ 447536 w 1143930"/>
                    <a:gd name="connsiteY15" fmla="*/ 233265 h 938045"/>
                    <a:gd name="connsiteX16" fmla="*/ 257149 w 1143930"/>
                    <a:gd name="connsiteY16" fmla="*/ 84893 h 938045"/>
                    <a:gd name="connsiteX0" fmla="*/ 218319 w 1141079"/>
                    <a:gd name="connsiteY0" fmla="*/ 0 h 903904"/>
                    <a:gd name="connsiteX1" fmla="*/ 6146 w 1141079"/>
                    <a:gd name="connsiteY1" fmla="*/ 161802 h 903904"/>
                    <a:gd name="connsiteX2" fmla="*/ 52799 w 1141079"/>
                    <a:gd name="connsiteY2" fmla="*/ 199124 h 903904"/>
                    <a:gd name="connsiteX3" fmla="*/ 211420 w 1141079"/>
                    <a:gd name="connsiteY3" fmla="*/ 320422 h 903904"/>
                    <a:gd name="connsiteX4" fmla="*/ 183428 w 1141079"/>
                    <a:gd name="connsiteY4" fmla="*/ 600341 h 903904"/>
                    <a:gd name="connsiteX5" fmla="*/ 104993 w 1141079"/>
                    <a:gd name="connsiteY5" fmla="*/ 838368 h 903904"/>
                    <a:gd name="connsiteX6" fmla="*/ 258073 w 1141079"/>
                    <a:gd name="connsiteY6" fmla="*/ 805614 h 903904"/>
                    <a:gd name="connsiteX7" fmla="*/ 584644 w 1141079"/>
                    <a:gd name="connsiteY7" fmla="*/ 861598 h 903904"/>
                    <a:gd name="connsiteX8" fmla="*/ 715662 w 1141079"/>
                    <a:gd name="connsiteY8" fmla="*/ 893575 h 903904"/>
                    <a:gd name="connsiteX9" fmla="*/ 777186 w 1141079"/>
                    <a:gd name="connsiteY9" fmla="*/ 673431 h 903904"/>
                    <a:gd name="connsiteX10" fmla="*/ 936097 w 1141079"/>
                    <a:gd name="connsiteY10" fmla="*/ 422282 h 903904"/>
                    <a:gd name="connsiteX11" fmla="*/ 1141079 w 1141079"/>
                    <a:gd name="connsiteY11" fmla="*/ 339472 h 903904"/>
                    <a:gd name="connsiteX12" fmla="*/ 1080944 w 1141079"/>
                    <a:gd name="connsiteY12" fmla="*/ 140480 h 903904"/>
                    <a:gd name="connsiteX13" fmla="*/ 981486 w 1141079"/>
                    <a:gd name="connsiteY13" fmla="*/ 179491 h 903904"/>
                    <a:gd name="connsiteX14" fmla="*/ 772617 w 1141079"/>
                    <a:gd name="connsiteY14" fmla="*/ 231101 h 903904"/>
                    <a:gd name="connsiteX15" fmla="*/ 444685 w 1141079"/>
                    <a:gd name="connsiteY15" fmla="*/ 199124 h 903904"/>
                    <a:gd name="connsiteX16" fmla="*/ 254298 w 1141079"/>
                    <a:gd name="connsiteY16" fmla="*/ 50752 h 90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1079" h="903904">
                      <a:moveTo>
                        <a:pt x="218319" y="0"/>
                      </a:moveTo>
                      <a:cubicBezTo>
                        <a:pt x="153005" y="37322"/>
                        <a:pt x="33733" y="128615"/>
                        <a:pt x="6146" y="161802"/>
                      </a:cubicBezTo>
                      <a:cubicBezTo>
                        <a:pt x="-21441" y="194989"/>
                        <a:pt x="52799" y="199124"/>
                        <a:pt x="52799" y="199124"/>
                      </a:cubicBezTo>
                      <a:cubicBezTo>
                        <a:pt x="87011" y="225561"/>
                        <a:pt x="189649" y="253553"/>
                        <a:pt x="211420" y="320422"/>
                      </a:cubicBezTo>
                      <a:cubicBezTo>
                        <a:pt x="233191" y="387291"/>
                        <a:pt x="201166" y="514017"/>
                        <a:pt x="183428" y="600341"/>
                      </a:cubicBezTo>
                      <a:cubicBezTo>
                        <a:pt x="165690" y="686665"/>
                        <a:pt x="104993" y="838368"/>
                        <a:pt x="104993" y="838368"/>
                      </a:cubicBezTo>
                      <a:cubicBezTo>
                        <a:pt x="156020" y="827450"/>
                        <a:pt x="178131" y="801742"/>
                        <a:pt x="258073" y="805614"/>
                      </a:cubicBezTo>
                      <a:cubicBezTo>
                        <a:pt x="338015" y="809486"/>
                        <a:pt x="508379" y="846938"/>
                        <a:pt x="584644" y="861598"/>
                      </a:cubicBezTo>
                      <a:cubicBezTo>
                        <a:pt x="660909" y="876258"/>
                        <a:pt x="683572" y="924936"/>
                        <a:pt x="715662" y="893575"/>
                      </a:cubicBezTo>
                      <a:cubicBezTo>
                        <a:pt x="747752" y="862214"/>
                        <a:pt x="740447" y="751980"/>
                        <a:pt x="777186" y="673431"/>
                      </a:cubicBezTo>
                      <a:cubicBezTo>
                        <a:pt x="813925" y="594882"/>
                        <a:pt x="875448" y="477942"/>
                        <a:pt x="936097" y="422282"/>
                      </a:cubicBezTo>
                      <a:cubicBezTo>
                        <a:pt x="996746" y="366622"/>
                        <a:pt x="1025192" y="368695"/>
                        <a:pt x="1141079" y="339472"/>
                      </a:cubicBezTo>
                      <a:cubicBezTo>
                        <a:pt x="1099804" y="253099"/>
                        <a:pt x="1107543" y="167143"/>
                        <a:pt x="1080944" y="140480"/>
                      </a:cubicBezTo>
                      <a:cubicBezTo>
                        <a:pt x="1054345" y="113817"/>
                        <a:pt x="1032874" y="164388"/>
                        <a:pt x="981486" y="179491"/>
                      </a:cubicBezTo>
                      <a:cubicBezTo>
                        <a:pt x="930098" y="194594"/>
                        <a:pt x="862084" y="227829"/>
                        <a:pt x="772617" y="231101"/>
                      </a:cubicBezTo>
                      <a:cubicBezTo>
                        <a:pt x="683150" y="234373"/>
                        <a:pt x="516220" y="247332"/>
                        <a:pt x="444685" y="199124"/>
                      </a:cubicBezTo>
                      <a:cubicBezTo>
                        <a:pt x="373150" y="150916"/>
                        <a:pt x="302506" y="138615"/>
                        <a:pt x="254298" y="50752"/>
                      </a:cubicBezTo>
                    </a:path>
                  </a:pathLst>
                </a:custGeom>
                <a:solidFill>
                  <a:schemeClr val="tx1"/>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Freeform: Shape 3219">
                  <a:extLst>
                    <a:ext uri="{FF2B5EF4-FFF2-40B4-BE49-F238E27FC236}">
                      <a16:creationId xmlns:a16="http://schemas.microsoft.com/office/drawing/2014/main" id="{2BADD5D5-35D5-14F4-8FD7-78C749FED237}"/>
                    </a:ext>
                  </a:extLst>
                </p:cNvPr>
                <p:cNvSpPr/>
                <p:nvPr/>
              </p:nvSpPr>
              <p:spPr>
                <a:xfrm rot="944288">
                  <a:off x="995100" y="3733800"/>
                  <a:ext cx="195116" cy="288471"/>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Freeform: Shape 3220">
                  <a:extLst>
                    <a:ext uri="{FF2B5EF4-FFF2-40B4-BE49-F238E27FC236}">
                      <a16:creationId xmlns:a16="http://schemas.microsoft.com/office/drawing/2014/main" id="{FEDB3DBB-FE1E-B78C-1D95-8E9D27DF7F2D}"/>
                    </a:ext>
                  </a:extLst>
                </p:cNvPr>
                <p:cNvSpPr/>
                <p:nvPr/>
              </p:nvSpPr>
              <p:spPr>
                <a:xfrm rot="4414656" flipH="1">
                  <a:off x="2443755" y="4088752"/>
                  <a:ext cx="295699" cy="294734"/>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Freeform: Shape 3221">
                  <a:extLst>
                    <a:ext uri="{FF2B5EF4-FFF2-40B4-BE49-F238E27FC236}">
                      <a16:creationId xmlns:a16="http://schemas.microsoft.com/office/drawing/2014/main" id="{48E3B1D7-C07C-7F04-9845-86A6979525CF}"/>
                    </a:ext>
                  </a:extLst>
                </p:cNvPr>
                <p:cNvSpPr/>
                <p:nvPr/>
              </p:nvSpPr>
              <p:spPr>
                <a:xfrm>
                  <a:off x="1668278" y="6037754"/>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3" name="Freeform: Shape 3222">
                  <a:extLst>
                    <a:ext uri="{FF2B5EF4-FFF2-40B4-BE49-F238E27FC236}">
                      <a16:creationId xmlns:a16="http://schemas.microsoft.com/office/drawing/2014/main" id="{32145CD0-B2C8-50D6-DA6E-D6C7EE87849A}"/>
                    </a:ext>
                  </a:extLst>
                </p:cNvPr>
                <p:cNvSpPr/>
                <p:nvPr/>
              </p:nvSpPr>
              <p:spPr>
                <a:xfrm rot="21310446" flipH="1">
                  <a:off x="923552" y="6055002"/>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4" name="Group 3223">
                  <a:extLst>
                    <a:ext uri="{FF2B5EF4-FFF2-40B4-BE49-F238E27FC236}">
                      <a16:creationId xmlns:a16="http://schemas.microsoft.com/office/drawing/2014/main" id="{D97E5443-AA63-68B9-3688-A3FF6C0EFA13}"/>
                    </a:ext>
                  </a:extLst>
                </p:cNvPr>
                <p:cNvGrpSpPr/>
                <p:nvPr/>
              </p:nvGrpSpPr>
              <p:grpSpPr>
                <a:xfrm rot="21231736">
                  <a:off x="1303092" y="3236361"/>
                  <a:ext cx="998330" cy="1312374"/>
                  <a:chOff x="1339068" y="3252732"/>
                  <a:chExt cx="998330" cy="1312374"/>
                </a:xfrm>
              </p:grpSpPr>
              <p:sp>
                <p:nvSpPr>
                  <p:cNvPr id="3233" name="Freeform: Shape 3232">
                    <a:extLst>
                      <a:ext uri="{FF2B5EF4-FFF2-40B4-BE49-F238E27FC236}">
                        <a16:creationId xmlns:a16="http://schemas.microsoft.com/office/drawing/2014/main" id="{DB54C133-8161-4DE5-0802-D5938898CD58}"/>
                      </a:ext>
                    </a:extLst>
                  </p:cNvPr>
                  <p:cNvSpPr/>
                  <p:nvPr/>
                </p:nvSpPr>
                <p:spPr>
                  <a:xfrm rot="540219" flipH="1">
                    <a:off x="1653040" y="4443686"/>
                    <a:ext cx="45719" cy="121420"/>
                  </a:xfrm>
                  <a:custGeom>
                    <a:avLst/>
                    <a:gdLst>
                      <a:gd name="connsiteX0" fmla="*/ 102637 w 102637"/>
                      <a:gd name="connsiteY0" fmla="*/ 0 h 270588"/>
                      <a:gd name="connsiteX1" fmla="*/ 0 w 102637"/>
                      <a:gd name="connsiteY1" fmla="*/ 270588 h 270588"/>
                      <a:gd name="connsiteX2" fmla="*/ 0 w 102637"/>
                      <a:gd name="connsiteY2" fmla="*/ 270588 h 270588"/>
                    </a:gdLst>
                    <a:ahLst/>
                    <a:cxnLst>
                      <a:cxn ang="0">
                        <a:pos x="connsiteX0" y="connsiteY0"/>
                      </a:cxn>
                      <a:cxn ang="0">
                        <a:pos x="connsiteX1" y="connsiteY1"/>
                      </a:cxn>
                      <a:cxn ang="0">
                        <a:pos x="connsiteX2" y="connsiteY2"/>
                      </a:cxn>
                    </a:cxnLst>
                    <a:rect l="l" t="t" r="r" b="b"/>
                    <a:pathLst>
                      <a:path w="102637" h="270588">
                        <a:moveTo>
                          <a:pt x="102637" y="0"/>
                        </a:moveTo>
                        <a:lnTo>
                          <a:pt x="0" y="270588"/>
                        </a:lnTo>
                        <a:lnTo>
                          <a:pt x="0" y="2705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Freeform: Shape 3233">
                    <a:extLst>
                      <a:ext uri="{FF2B5EF4-FFF2-40B4-BE49-F238E27FC236}">
                        <a16:creationId xmlns:a16="http://schemas.microsoft.com/office/drawing/2014/main" id="{B20A3647-F75E-B49A-44A1-BEB14B2E6288}"/>
                      </a:ext>
                    </a:extLst>
                  </p:cNvPr>
                  <p:cNvSpPr/>
                  <p:nvPr/>
                </p:nvSpPr>
                <p:spPr>
                  <a:xfrm>
                    <a:off x="1367816"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Freeform: Shape 3234">
                    <a:extLst>
                      <a:ext uri="{FF2B5EF4-FFF2-40B4-BE49-F238E27FC236}">
                        <a16:creationId xmlns:a16="http://schemas.microsoft.com/office/drawing/2014/main" id="{61AAB820-4A07-4ACE-74C4-FAFB6BFB2BFB}"/>
                      </a:ext>
                    </a:extLst>
                  </p:cNvPr>
                  <p:cNvSpPr/>
                  <p:nvPr/>
                </p:nvSpPr>
                <p:spPr>
                  <a:xfrm>
                    <a:off x="2148929" y="3777173"/>
                    <a:ext cx="127060" cy="177833"/>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Freeform: Shape 3235">
                    <a:extLst>
                      <a:ext uri="{FF2B5EF4-FFF2-40B4-BE49-F238E27FC236}">
                        <a16:creationId xmlns:a16="http://schemas.microsoft.com/office/drawing/2014/main" id="{0326C311-3B2C-5453-7DDF-C4836BE52273}"/>
                      </a:ext>
                    </a:extLst>
                  </p:cNvPr>
                  <p:cNvSpPr/>
                  <p:nvPr/>
                </p:nvSpPr>
                <p:spPr>
                  <a:xfrm>
                    <a:off x="1339068" y="3599340"/>
                    <a:ext cx="998330" cy="880041"/>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a:extLst>
                      <a:ext uri="{FF2B5EF4-FFF2-40B4-BE49-F238E27FC236}">
                        <a16:creationId xmlns:a16="http://schemas.microsoft.com/office/drawing/2014/main" id="{AEA3A513-A455-7AD7-62B5-EE7EDE1D713D}"/>
                      </a:ext>
                    </a:extLst>
                  </p:cNvPr>
                  <p:cNvSpPr/>
                  <p:nvPr/>
                </p:nvSpPr>
                <p:spPr>
                  <a:xfrm>
                    <a:off x="1922527" y="3975900"/>
                    <a:ext cx="72493" cy="7283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8" name="Oval 3237">
                    <a:extLst>
                      <a:ext uri="{FF2B5EF4-FFF2-40B4-BE49-F238E27FC236}">
                        <a16:creationId xmlns:a16="http://schemas.microsoft.com/office/drawing/2014/main" id="{E2AD810D-F7A9-15DF-47B6-18370DA6F9B0}"/>
                      </a:ext>
                    </a:extLst>
                  </p:cNvPr>
                  <p:cNvSpPr/>
                  <p:nvPr/>
                </p:nvSpPr>
                <p:spPr>
                  <a:xfrm>
                    <a:off x="1681702" y="3955190"/>
                    <a:ext cx="72493" cy="7402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9" name="Freeform: Shape 3238">
                    <a:extLst>
                      <a:ext uri="{FF2B5EF4-FFF2-40B4-BE49-F238E27FC236}">
                        <a16:creationId xmlns:a16="http://schemas.microsoft.com/office/drawing/2014/main" id="{5B3E904A-7C56-5DC4-A4ED-DDB49B497353}"/>
                      </a:ext>
                    </a:extLst>
                  </p:cNvPr>
                  <p:cNvSpPr/>
                  <p:nvPr/>
                </p:nvSpPr>
                <p:spPr>
                  <a:xfrm rot="21066382">
                    <a:off x="1593765" y="4076135"/>
                    <a:ext cx="474053" cy="284791"/>
                  </a:xfrm>
                  <a:custGeom>
                    <a:avLst/>
                    <a:gdLst>
                      <a:gd name="connsiteX0" fmla="*/ 8639 w 447588"/>
                      <a:gd name="connsiteY0" fmla="*/ 1132 h 244062"/>
                      <a:gd name="connsiteX1" fmla="*/ 101945 w 447588"/>
                      <a:gd name="connsiteY1" fmla="*/ 122430 h 244062"/>
                      <a:gd name="connsiteX2" fmla="*/ 279226 w 447588"/>
                      <a:gd name="connsiteY2" fmla="*/ 243728 h 244062"/>
                      <a:gd name="connsiteX3" fmla="*/ 447177 w 447588"/>
                      <a:gd name="connsiteY3" fmla="*/ 159753 h 244062"/>
                      <a:gd name="connsiteX4" fmla="*/ 316549 w 447588"/>
                      <a:gd name="connsiteY4" fmla="*/ 197075 h 244062"/>
                      <a:gd name="connsiteX5" fmla="*/ 8639 w 447588"/>
                      <a:gd name="connsiteY5" fmla="*/ 1132 h 2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88" h="244062">
                        <a:moveTo>
                          <a:pt x="8639" y="1132"/>
                        </a:moveTo>
                        <a:cubicBezTo>
                          <a:pt x="-27128" y="-11309"/>
                          <a:pt x="56847" y="81997"/>
                          <a:pt x="101945" y="122430"/>
                        </a:cubicBezTo>
                        <a:cubicBezTo>
                          <a:pt x="147043" y="162863"/>
                          <a:pt x="221687" y="237508"/>
                          <a:pt x="279226" y="243728"/>
                        </a:cubicBezTo>
                        <a:cubicBezTo>
                          <a:pt x="336765" y="249949"/>
                          <a:pt x="440957" y="167528"/>
                          <a:pt x="447177" y="159753"/>
                        </a:cubicBezTo>
                        <a:cubicBezTo>
                          <a:pt x="453397" y="151978"/>
                          <a:pt x="388084" y="215736"/>
                          <a:pt x="316549" y="197075"/>
                        </a:cubicBezTo>
                        <a:cubicBezTo>
                          <a:pt x="245014" y="178414"/>
                          <a:pt x="44406" y="13573"/>
                          <a:pt x="8639" y="113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Freeform: Shape 3239">
                    <a:extLst>
                      <a:ext uri="{FF2B5EF4-FFF2-40B4-BE49-F238E27FC236}">
                        <a16:creationId xmlns:a16="http://schemas.microsoft.com/office/drawing/2014/main" id="{116B29E3-5044-C95D-5024-0328828C9B6A}"/>
                      </a:ext>
                    </a:extLst>
                  </p:cNvPr>
                  <p:cNvSpPr/>
                  <p:nvPr/>
                </p:nvSpPr>
                <p:spPr>
                  <a:xfrm>
                    <a:off x="1694979" y="3252732"/>
                    <a:ext cx="518826" cy="553738"/>
                  </a:xfrm>
                  <a:custGeom>
                    <a:avLst/>
                    <a:gdLst>
                      <a:gd name="connsiteX0" fmla="*/ 248121 w 518826"/>
                      <a:gd name="connsiteY0" fmla="*/ 552506 h 553738"/>
                      <a:gd name="connsiteX1" fmla="*/ 300509 w 518826"/>
                      <a:gd name="connsiteY1" fmla="*/ 471543 h 553738"/>
                      <a:gd name="connsiteX2" fmla="*/ 371946 w 518826"/>
                      <a:gd name="connsiteY2" fmla="*/ 328668 h 553738"/>
                      <a:gd name="connsiteX3" fmla="*/ 305271 w 518826"/>
                      <a:gd name="connsiteY3" fmla="*/ 347718 h 553738"/>
                      <a:gd name="connsiteX4" fmla="*/ 429096 w 518826"/>
                      <a:gd name="connsiteY4" fmla="*/ 219131 h 553738"/>
                      <a:gd name="connsiteX5" fmla="*/ 510059 w 518826"/>
                      <a:gd name="connsiteY5" fmla="*/ 276281 h 553738"/>
                      <a:gd name="connsiteX6" fmla="*/ 500534 w 518826"/>
                      <a:gd name="connsiteY6" fmla="*/ 157218 h 553738"/>
                      <a:gd name="connsiteX7" fmla="*/ 367184 w 518826"/>
                      <a:gd name="connsiteY7" fmla="*/ 152456 h 553738"/>
                      <a:gd name="connsiteX8" fmla="*/ 267171 w 518826"/>
                      <a:gd name="connsiteY8" fmla="*/ 247706 h 553738"/>
                      <a:gd name="connsiteX9" fmla="*/ 405284 w 518826"/>
                      <a:gd name="connsiteY9" fmla="*/ 47681 h 553738"/>
                      <a:gd name="connsiteX10" fmla="*/ 486246 w 518826"/>
                      <a:gd name="connsiteY10" fmla="*/ 56 h 553738"/>
                      <a:gd name="connsiteX11" fmla="*/ 338609 w 518826"/>
                      <a:gd name="connsiteY11" fmla="*/ 52443 h 553738"/>
                      <a:gd name="connsiteX12" fmla="*/ 252884 w 518826"/>
                      <a:gd name="connsiteY12" fmla="*/ 161981 h 553738"/>
                      <a:gd name="connsiteX13" fmla="*/ 219546 w 518826"/>
                      <a:gd name="connsiteY13" fmla="*/ 200081 h 553738"/>
                      <a:gd name="connsiteX14" fmla="*/ 238596 w 518826"/>
                      <a:gd name="connsiteY14" fmla="*/ 90543 h 553738"/>
                      <a:gd name="connsiteX15" fmla="*/ 248121 w 518826"/>
                      <a:gd name="connsiteY15" fmla="*/ 28631 h 553738"/>
                      <a:gd name="connsiteX16" fmla="*/ 181446 w 518826"/>
                      <a:gd name="connsiteY16" fmla="*/ 119118 h 553738"/>
                      <a:gd name="connsiteX17" fmla="*/ 167159 w 518826"/>
                      <a:gd name="connsiteY17" fmla="*/ 257231 h 553738"/>
                      <a:gd name="connsiteX18" fmla="*/ 114771 w 518826"/>
                      <a:gd name="connsiteY18" fmla="*/ 176268 h 553738"/>
                      <a:gd name="connsiteX19" fmla="*/ 471 w 518826"/>
                      <a:gd name="connsiteY19" fmla="*/ 185793 h 553738"/>
                      <a:gd name="connsiteX20" fmla="*/ 76671 w 518826"/>
                      <a:gd name="connsiteY20" fmla="*/ 204843 h 553738"/>
                      <a:gd name="connsiteX21" fmla="*/ 138584 w 518826"/>
                      <a:gd name="connsiteY21" fmla="*/ 261993 h 553738"/>
                      <a:gd name="connsiteX22" fmla="*/ 138584 w 518826"/>
                      <a:gd name="connsiteY22" fmla="*/ 300093 h 553738"/>
                      <a:gd name="connsiteX23" fmla="*/ 129059 w 518826"/>
                      <a:gd name="connsiteY23" fmla="*/ 362006 h 553738"/>
                      <a:gd name="connsiteX24" fmla="*/ 143346 w 518826"/>
                      <a:gd name="connsiteY24" fmla="*/ 390581 h 553738"/>
                      <a:gd name="connsiteX25" fmla="*/ 152871 w 518826"/>
                      <a:gd name="connsiteY25" fmla="*/ 442968 h 553738"/>
                      <a:gd name="connsiteX26" fmla="*/ 190971 w 518826"/>
                      <a:gd name="connsiteY26" fmla="*/ 514406 h 553738"/>
                      <a:gd name="connsiteX27" fmla="*/ 248121 w 518826"/>
                      <a:gd name="connsiteY27" fmla="*/ 552506 h 5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8826" h="553738">
                        <a:moveTo>
                          <a:pt x="248121" y="552506"/>
                        </a:moveTo>
                        <a:cubicBezTo>
                          <a:pt x="266377" y="545362"/>
                          <a:pt x="279872" y="508849"/>
                          <a:pt x="300509" y="471543"/>
                        </a:cubicBezTo>
                        <a:cubicBezTo>
                          <a:pt x="321147" y="434237"/>
                          <a:pt x="371152" y="349305"/>
                          <a:pt x="371946" y="328668"/>
                        </a:cubicBezTo>
                        <a:cubicBezTo>
                          <a:pt x="372740" y="308031"/>
                          <a:pt x="295746" y="365974"/>
                          <a:pt x="305271" y="347718"/>
                        </a:cubicBezTo>
                        <a:cubicBezTo>
                          <a:pt x="314796" y="329462"/>
                          <a:pt x="394965" y="231037"/>
                          <a:pt x="429096" y="219131"/>
                        </a:cubicBezTo>
                        <a:cubicBezTo>
                          <a:pt x="463227" y="207225"/>
                          <a:pt x="498153" y="286600"/>
                          <a:pt x="510059" y="276281"/>
                        </a:cubicBezTo>
                        <a:cubicBezTo>
                          <a:pt x="521965" y="265962"/>
                          <a:pt x="524346" y="177855"/>
                          <a:pt x="500534" y="157218"/>
                        </a:cubicBezTo>
                        <a:cubicBezTo>
                          <a:pt x="476722" y="136581"/>
                          <a:pt x="406078" y="137375"/>
                          <a:pt x="367184" y="152456"/>
                        </a:cubicBezTo>
                        <a:cubicBezTo>
                          <a:pt x="328290" y="167537"/>
                          <a:pt x="260821" y="265168"/>
                          <a:pt x="267171" y="247706"/>
                        </a:cubicBezTo>
                        <a:cubicBezTo>
                          <a:pt x="273521" y="230244"/>
                          <a:pt x="368772" y="88956"/>
                          <a:pt x="405284" y="47681"/>
                        </a:cubicBezTo>
                        <a:cubicBezTo>
                          <a:pt x="441796" y="6406"/>
                          <a:pt x="497358" y="-738"/>
                          <a:pt x="486246" y="56"/>
                        </a:cubicBezTo>
                        <a:cubicBezTo>
                          <a:pt x="475134" y="850"/>
                          <a:pt x="377503" y="25455"/>
                          <a:pt x="338609" y="52443"/>
                        </a:cubicBezTo>
                        <a:cubicBezTo>
                          <a:pt x="299715" y="79430"/>
                          <a:pt x="272728" y="137375"/>
                          <a:pt x="252884" y="161981"/>
                        </a:cubicBezTo>
                        <a:cubicBezTo>
                          <a:pt x="233040" y="186587"/>
                          <a:pt x="221927" y="211987"/>
                          <a:pt x="219546" y="200081"/>
                        </a:cubicBezTo>
                        <a:cubicBezTo>
                          <a:pt x="217165" y="188175"/>
                          <a:pt x="233834" y="119118"/>
                          <a:pt x="238596" y="90543"/>
                        </a:cubicBezTo>
                        <a:cubicBezTo>
                          <a:pt x="243358" y="61968"/>
                          <a:pt x="257646" y="23868"/>
                          <a:pt x="248121" y="28631"/>
                        </a:cubicBezTo>
                        <a:cubicBezTo>
                          <a:pt x="238596" y="33394"/>
                          <a:pt x="194940" y="81018"/>
                          <a:pt x="181446" y="119118"/>
                        </a:cubicBezTo>
                        <a:cubicBezTo>
                          <a:pt x="167952" y="157218"/>
                          <a:pt x="178271" y="247706"/>
                          <a:pt x="167159" y="257231"/>
                        </a:cubicBezTo>
                        <a:cubicBezTo>
                          <a:pt x="156046" y="266756"/>
                          <a:pt x="142552" y="188174"/>
                          <a:pt x="114771" y="176268"/>
                        </a:cubicBezTo>
                        <a:cubicBezTo>
                          <a:pt x="86990" y="164362"/>
                          <a:pt x="6821" y="181031"/>
                          <a:pt x="471" y="185793"/>
                        </a:cubicBezTo>
                        <a:cubicBezTo>
                          <a:pt x="-5879" y="190555"/>
                          <a:pt x="53652" y="192143"/>
                          <a:pt x="76671" y="204843"/>
                        </a:cubicBezTo>
                        <a:cubicBezTo>
                          <a:pt x="99690" y="217543"/>
                          <a:pt x="128265" y="246118"/>
                          <a:pt x="138584" y="261993"/>
                        </a:cubicBezTo>
                        <a:cubicBezTo>
                          <a:pt x="148903" y="277868"/>
                          <a:pt x="140171" y="283424"/>
                          <a:pt x="138584" y="300093"/>
                        </a:cubicBezTo>
                        <a:cubicBezTo>
                          <a:pt x="136997" y="316762"/>
                          <a:pt x="128265" y="346925"/>
                          <a:pt x="129059" y="362006"/>
                        </a:cubicBezTo>
                        <a:cubicBezTo>
                          <a:pt x="129853" y="377087"/>
                          <a:pt x="139377" y="377087"/>
                          <a:pt x="143346" y="390581"/>
                        </a:cubicBezTo>
                        <a:cubicBezTo>
                          <a:pt x="147315" y="404075"/>
                          <a:pt x="144933" y="422330"/>
                          <a:pt x="152871" y="442968"/>
                        </a:cubicBezTo>
                        <a:cubicBezTo>
                          <a:pt x="160808" y="463605"/>
                          <a:pt x="175096" y="494562"/>
                          <a:pt x="190971" y="514406"/>
                        </a:cubicBezTo>
                        <a:cubicBezTo>
                          <a:pt x="206846" y="534250"/>
                          <a:pt x="229865" y="559650"/>
                          <a:pt x="248121" y="552506"/>
                        </a:cubicBez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1" name="Freeform: Shape 3240">
                    <a:extLst>
                      <a:ext uri="{FF2B5EF4-FFF2-40B4-BE49-F238E27FC236}">
                        <a16:creationId xmlns:a16="http://schemas.microsoft.com/office/drawing/2014/main" id="{AD14CD2F-F835-4B1A-C656-BC2FB4FC045C}"/>
                      </a:ext>
                    </a:extLst>
                  </p:cNvPr>
                  <p:cNvSpPr/>
                  <p:nvPr/>
                </p:nvSpPr>
                <p:spPr>
                  <a:xfrm>
                    <a:off x="1828801" y="4067175"/>
                    <a:ext cx="71964" cy="116283"/>
                  </a:xfrm>
                  <a:custGeom>
                    <a:avLst/>
                    <a:gdLst>
                      <a:gd name="connsiteX0" fmla="*/ 28575 w 119139"/>
                      <a:gd name="connsiteY0" fmla="*/ 0 h 116283"/>
                      <a:gd name="connsiteX1" fmla="*/ 52388 w 119139"/>
                      <a:gd name="connsiteY1" fmla="*/ 66675 h 116283"/>
                      <a:gd name="connsiteX2" fmla="*/ 119063 w 119139"/>
                      <a:gd name="connsiteY2" fmla="*/ 109538 h 116283"/>
                      <a:gd name="connsiteX3" fmla="*/ 38100 w 119139"/>
                      <a:gd name="connsiteY3" fmla="*/ 114300 h 116283"/>
                      <a:gd name="connsiteX4" fmla="*/ 0 w 119139"/>
                      <a:gd name="connsiteY4" fmla="*/ 90488 h 1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39" h="116283">
                        <a:moveTo>
                          <a:pt x="28575" y="0"/>
                        </a:moveTo>
                        <a:cubicBezTo>
                          <a:pt x="32941" y="24209"/>
                          <a:pt x="37307" y="48419"/>
                          <a:pt x="52388" y="66675"/>
                        </a:cubicBezTo>
                        <a:cubicBezTo>
                          <a:pt x="67469" y="84931"/>
                          <a:pt x="121444" y="101601"/>
                          <a:pt x="119063" y="109538"/>
                        </a:cubicBezTo>
                        <a:cubicBezTo>
                          <a:pt x="116682" y="117475"/>
                          <a:pt x="57944" y="117475"/>
                          <a:pt x="38100" y="114300"/>
                        </a:cubicBezTo>
                        <a:cubicBezTo>
                          <a:pt x="18256" y="111125"/>
                          <a:pt x="9128" y="100806"/>
                          <a:pt x="0" y="9048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5" name="Freeform: Shape 3224">
                  <a:extLst>
                    <a:ext uri="{FF2B5EF4-FFF2-40B4-BE49-F238E27FC236}">
                      <a16:creationId xmlns:a16="http://schemas.microsoft.com/office/drawing/2014/main" id="{F412F297-B41C-B6A1-B8CD-88635A257CB7}"/>
                    </a:ext>
                  </a:extLst>
                </p:cNvPr>
                <p:cNvSpPr/>
                <p:nvPr/>
              </p:nvSpPr>
              <p:spPr>
                <a:xfrm>
                  <a:off x="1181156" y="5029200"/>
                  <a:ext cx="687269" cy="186924"/>
                </a:xfrm>
                <a:custGeom>
                  <a:avLst/>
                  <a:gdLst>
                    <a:gd name="connsiteX0" fmla="*/ 76144 w 687269"/>
                    <a:gd name="connsiteY0" fmla="*/ 25239 h 247046"/>
                    <a:gd name="connsiteX1" fmla="*/ 4707 w 687269"/>
                    <a:gd name="connsiteY1" fmla="*/ 196689 h 247046"/>
                    <a:gd name="connsiteX2" fmla="*/ 214257 w 687269"/>
                    <a:gd name="connsiteY2" fmla="*/ 153827 h 247046"/>
                    <a:gd name="connsiteX3" fmla="*/ 357132 w 687269"/>
                    <a:gd name="connsiteY3" fmla="*/ 149064 h 247046"/>
                    <a:gd name="connsiteX4" fmla="*/ 490482 w 687269"/>
                    <a:gd name="connsiteY4" fmla="*/ 191927 h 247046"/>
                    <a:gd name="connsiteX5" fmla="*/ 604782 w 687269"/>
                    <a:gd name="connsiteY5" fmla="*/ 230027 h 247046"/>
                    <a:gd name="connsiteX6" fmla="*/ 671457 w 687269"/>
                    <a:gd name="connsiteY6" fmla="*/ 239552 h 247046"/>
                    <a:gd name="connsiteX7" fmla="*/ 676219 w 687269"/>
                    <a:gd name="connsiteY7" fmla="*/ 120489 h 247046"/>
                    <a:gd name="connsiteX8" fmla="*/ 542869 w 687269"/>
                    <a:gd name="connsiteY8" fmla="*/ 49052 h 247046"/>
                    <a:gd name="connsiteX9" fmla="*/ 309507 w 687269"/>
                    <a:gd name="connsiteY9" fmla="*/ 1427 h 247046"/>
                    <a:gd name="connsiteX10" fmla="*/ 166632 w 687269"/>
                    <a:gd name="connsiteY10" fmla="*/ 15714 h 247046"/>
                    <a:gd name="connsiteX11" fmla="*/ 76144 w 687269"/>
                    <a:gd name="connsiteY11" fmla="*/ 25239 h 24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269" h="247046">
                      <a:moveTo>
                        <a:pt x="76144" y="25239"/>
                      </a:moveTo>
                      <a:cubicBezTo>
                        <a:pt x="49156" y="55402"/>
                        <a:pt x="-18312" y="175258"/>
                        <a:pt x="4707" y="196689"/>
                      </a:cubicBezTo>
                      <a:cubicBezTo>
                        <a:pt x="27726" y="218120"/>
                        <a:pt x="155520" y="161765"/>
                        <a:pt x="214257" y="153827"/>
                      </a:cubicBezTo>
                      <a:cubicBezTo>
                        <a:pt x="272995" y="145890"/>
                        <a:pt x="311094" y="142714"/>
                        <a:pt x="357132" y="149064"/>
                      </a:cubicBezTo>
                      <a:cubicBezTo>
                        <a:pt x="403170" y="155414"/>
                        <a:pt x="449207" y="178433"/>
                        <a:pt x="490482" y="191927"/>
                      </a:cubicBezTo>
                      <a:cubicBezTo>
                        <a:pt x="531757" y="205421"/>
                        <a:pt x="574619" y="222089"/>
                        <a:pt x="604782" y="230027"/>
                      </a:cubicBezTo>
                      <a:cubicBezTo>
                        <a:pt x="634945" y="237965"/>
                        <a:pt x="659551" y="257808"/>
                        <a:pt x="671457" y="239552"/>
                      </a:cubicBezTo>
                      <a:cubicBezTo>
                        <a:pt x="683363" y="221296"/>
                        <a:pt x="697650" y="152239"/>
                        <a:pt x="676219" y="120489"/>
                      </a:cubicBezTo>
                      <a:cubicBezTo>
                        <a:pt x="654788" y="88739"/>
                        <a:pt x="603988" y="68896"/>
                        <a:pt x="542869" y="49052"/>
                      </a:cubicBezTo>
                      <a:cubicBezTo>
                        <a:pt x="481750" y="29208"/>
                        <a:pt x="372213" y="6983"/>
                        <a:pt x="309507" y="1427"/>
                      </a:cubicBezTo>
                      <a:cubicBezTo>
                        <a:pt x="246801" y="-4129"/>
                        <a:pt x="211876" y="7777"/>
                        <a:pt x="166632" y="15714"/>
                      </a:cubicBezTo>
                      <a:cubicBezTo>
                        <a:pt x="121388" y="23651"/>
                        <a:pt x="103132" y="-4924"/>
                        <a:pt x="76144" y="25239"/>
                      </a:cubicBezTo>
                      <a:close/>
                    </a:path>
                  </a:pathLst>
                </a:cu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6" name="Oval 3225">
                  <a:extLst>
                    <a:ext uri="{FF2B5EF4-FFF2-40B4-BE49-F238E27FC236}">
                      <a16:creationId xmlns:a16="http://schemas.microsoft.com/office/drawing/2014/main" id="{C403C5E3-CFD6-4A71-BECD-02ED382E9639}"/>
                    </a:ext>
                  </a:extLst>
                </p:cNvPr>
                <p:cNvSpPr/>
                <p:nvPr/>
              </p:nvSpPr>
              <p:spPr>
                <a:xfrm>
                  <a:off x="1280112" y="5056159"/>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a:extLst>
                    <a:ext uri="{FF2B5EF4-FFF2-40B4-BE49-F238E27FC236}">
                      <a16:creationId xmlns:a16="http://schemas.microsoft.com/office/drawing/2014/main" id="{C7A34EFC-2865-A81A-15C0-D0B9A40EC375}"/>
                    </a:ext>
                  </a:extLst>
                </p:cNvPr>
                <p:cNvSpPr/>
                <p:nvPr/>
              </p:nvSpPr>
              <p:spPr>
                <a:xfrm>
                  <a:off x="1443324" y="5041769"/>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8" name="Oval 3227">
                  <a:extLst>
                    <a:ext uri="{FF2B5EF4-FFF2-40B4-BE49-F238E27FC236}">
                      <a16:creationId xmlns:a16="http://schemas.microsoft.com/office/drawing/2014/main" id="{921F0FC3-8FFA-7876-25D6-5F09F91E2B14}"/>
                    </a:ext>
                  </a:extLst>
                </p:cNvPr>
                <p:cNvSpPr/>
                <p:nvPr/>
              </p:nvSpPr>
              <p:spPr>
                <a:xfrm>
                  <a:off x="1597979" y="5073584"/>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3228">
                  <a:extLst>
                    <a:ext uri="{FF2B5EF4-FFF2-40B4-BE49-F238E27FC236}">
                      <a16:creationId xmlns:a16="http://schemas.microsoft.com/office/drawing/2014/main" id="{AF14D4CA-956B-92C3-02B1-ADBA6CB66891}"/>
                    </a:ext>
                  </a:extLst>
                </p:cNvPr>
                <p:cNvSpPr/>
                <p:nvPr/>
              </p:nvSpPr>
              <p:spPr>
                <a:xfrm>
                  <a:off x="1741947" y="5102217"/>
                  <a:ext cx="80676" cy="636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Freeform: Shape 3229">
                  <a:extLst>
                    <a:ext uri="{FF2B5EF4-FFF2-40B4-BE49-F238E27FC236}">
                      <a16:creationId xmlns:a16="http://schemas.microsoft.com/office/drawing/2014/main" id="{172BE227-4DA5-B26D-D2CF-234F9FD669DB}"/>
                    </a:ext>
                  </a:extLst>
                </p:cNvPr>
                <p:cNvSpPr/>
                <p:nvPr/>
              </p:nvSpPr>
              <p:spPr>
                <a:xfrm rot="1306486">
                  <a:off x="1492994" y="4612370"/>
                  <a:ext cx="312120" cy="361240"/>
                </a:xfrm>
                <a:custGeom>
                  <a:avLst/>
                  <a:gdLst>
                    <a:gd name="connsiteX0" fmla="*/ 629403 w 871715"/>
                    <a:gd name="connsiteY0" fmla="*/ 134852 h 1000281"/>
                    <a:gd name="connsiteX1" fmla="*/ 605591 w 871715"/>
                    <a:gd name="connsiteY1" fmla="*/ 39602 h 1000281"/>
                    <a:gd name="connsiteX2" fmla="*/ 434141 w 871715"/>
                    <a:gd name="connsiteY2" fmla="*/ 6265 h 1000281"/>
                    <a:gd name="connsiteX3" fmla="*/ 362703 w 871715"/>
                    <a:gd name="connsiteY3" fmla="*/ 158665 h 1000281"/>
                    <a:gd name="connsiteX4" fmla="*/ 438903 w 871715"/>
                    <a:gd name="connsiteY4" fmla="*/ 244390 h 1000281"/>
                    <a:gd name="connsiteX5" fmla="*/ 457953 w 871715"/>
                    <a:gd name="connsiteY5" fmla="*/ 372977 h 1000281"/>
                    <a:gd name="connsiteX6" fmla="*/ 334128 w 871715"/>
                    <a:gd name="connsiteY6" fmla="*/ 558715 h 1000281"/>
                    <a:gd name="connsiteX7" fmla="*/ 200778 w 871715"/>
                    <a:gd name="connsiteY7" fmla="*/ 696827 h 1000281"/>
                    <a:gd name="connsiteX8" fmla="*/ 62666 w 871715"/>
                    <a:gd name="connsiteY8" fmla="*/ 706352 h 1000281"/>
                    <a:gd name="connsiteX9" fmla="*/ 753 w 871715"/>
                    <a:gd name="connsiteY9" fmla="*/ 796840 h 1000281"/>
                    <a:gd name="connsiteX10" fmla="*/ 100766 w 871715"/>
                    <a:gd name="connsiteY10" fmla="*/ 906377 h 1000281"/>
                    <a:gd name="connsiteX11" fmla="*/ 205541 w 871715"/>
                    <a:gd name="connsiteY11" fmla="*/ 915902 h 1000281"/>
                    <a:gd name="connsiteX12" fmla="*/ 272216 w 871715"/>
                    <a:gd name="connsiteY12" fmla="*/ 877802 h 1000281"/>
                    <a:gd name="connsiteX13" fmla="*/ 224591 w 871715"/>
                    <a:gd name="connsiteY13" fmla="*/ 911140 h 1000281"/>
                    <a:gd name="connsiteX14" fmla="*/ 224591 w 871715"/>
                    <a:gd name="connsiteY14" fmla="*/ 958765 h 1000281"/>
                    <a:gd name="connsiteX15" fmla="*/ 415091 w 871715"/>
                    <a:gd name="connsiteY15" fmla="*/ 996865 h 1000281"/>
                    <a:gd name="connsiteX16" fmla="*/ 453191 w 871715"/>
                    <a:gd name="connsiteY16" fmla="*/ 868277 h 1000281"/>
                    <a:gd name="connsiteX17" fmla="*/ 410328 w 871715"/>
                    <a:gd name="connsiteY17" fmla="*/ 796840 h 1000281"/>
                    <a:gd name="connsiteX18" fmla="*/ 610353 w 871715"/>
                    <a:gd name="connsiteY18" fmla="*/ 449177 h 1000281"/>
                    <a:gd name="connsiteX19" fmla="*/ 696078 w 871715"/>
                    <a:gd name="connsiteY19" fmla="*/ 353927 h 1000281"/>
                    <a:gd name="connsiteX20" fmla="*/ 853241 w 871715"/>
                    <a:gd name="connsiteY20" fmla="*/ 272965 h 1000281"/>
                    <a:gd name="connsiteX21" fmla="*/ 853241 w 871715"/>
                    <a:gd name="connsiteY21" fmla="*/ 144377 h 1000281"/>
                    <a:gd name="connsiteX22" fmla="*/ 715128 w 871715"/>
                    <a:gd name="connsiteY22" fmla="*/ 139615 h 1000281"/>
                    <a:gd name="connsiteX23" fmla="*/ 629403 w 871715"/>
                    <a:gd name="connsiteY23" fmla="*/ 134852 h 100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715" h="1000281">
                      <a:moveTo>
                        <a:pt x="629403" y="134852"/>
                      </a:moveTo>
                      <a:cubicBezTo>
                        <a:pt x="611147" y="118183"/>
                        <a:pt x="638135" y="61033"/>
                        <a:pt x="605591" y="39602"/>
                      </a:cubicBezTo>
                      <a:cubicBezTo>
                        <a:pt x="573047" y="18171"/>
                        <a:pt x="474622" y="-13579"/>
                        <a:pt x="434141" y="6265"/>
                      </a:cubicBezTo>
                      <a:cubicBezTo>
                        <a:pt x="393660" y="26109"/>
                        <a:pt x="361909" y="118978"/>
                        <a:pt x="362703" y="158665"/>
                      </a:cubicBezTo>
                      <a:cubicBezTo>
                        <a:pt x="363497" y="198352"/>
                        <a:pt x="423028" y="208671"/>
                        <a:pt x="438903" y="244390"/>
                      </a:cubicBezTo>
                      <a:cubicBezTo>
                        <a:pt x="454778" y="280109"/>
                        <a:pt x="475415" y="320590"/>
                        <a:pt x="457953" y="372977"/>
                      </a:cubicBezTo>
                      <a:cubicBezTo>
                        <a:pt x="440491" y="425364"/>
                        <a:pt x="376990" y="504740"/>
                        <a:pt x="334128" y="558715"/>
                      </a:cubicBezTo>
                      <a:cubicBezTo>
                        <a:pt x="291266" y="612690"/>
                        <a:pt x="246021" y="672221"/>
                        <a:pt x="200778" y="696827"/>
                      </a:cubicBezTo>
                      <a:cubicBezTo>
                        <a:pt x="155535" y="721433"/>
                        <a:pt x="96003" y="689683"/>
                        <a:pt x="62666" y="706352"/>
                      </a:cubicBezTo>
                      <a:cubicBezTo>
                        <a:pt x="29329" y="723021"/>
                        <a:pt x="-5597" y="763503"/>
                        <a:pt x="753" y="796840"/>
                      </a:cubicBezTo>
                      <a:cubicBezTo>
                        <a:pt x="7103" y="830178"/>
                        <a:pt x="66635" y="886533"/>
                        <a:pt x="100766" y="906377"/>
                      </a:cubicBezTo>
                      <a:cubicBezTo>
                        <a:pt x="134897" y="926221"/>
                        <a:pt x="176966" y="920664"/>
                        <a:pt x="205541" y="915902"/>
                      </a:cubicBezTo>
                      <a:cubicBezTo>
                        <a:pt x="234116" y="911140"/>
                        <a:pt x="269041" y="878596"/>
                        <a:pt x="272216" y="877802"/>
                      </a:cubicBezTo>
                      <a:cubicBezTo>
                        <a:pt x="275391" y="877008"/>
                        <a:pt x="232528" y="897646"/>
                        <a:pt x="224591" y="911140"/>
                      </a:cubicBezTo>
                      <a:cubicBezTo>
                        <a:pt x="216654" y="924634"/>
                        <a:pt x="192841" y="944478"/>
                        <a:pt x="224591" y="958765"/>
                      </a:cubicBezTo>
                      <a:cubicBezTo>
                        <a:pt x="256341" y="973053"/>
                        <a:pt x="376991" y="1011946"/>
                        <a:pt x="415091" y="996865"/>
                      </a:cubicBezTo>
                      <a:cubicBezTo>
                        <a:pt x="453191" y="981784"/>
                        <a:pt x="453985" y="901614"/>
                        <a:pt x="453191" y="868277"/>
                      </a:cubicBezTo>
                      <a:cubicBezTo>
                        <a:pt x="452397" y="834940"/>
                        <a:pt x="384134" y="866690"/>
                        <a:pt x="410328" y="796840"/>
                      </a:cubicBezTo>
                      <a:cubicBezTo>
                        <a:pt x="436522" y="726990"/>
                        <a:pt x="562728" y="522996"/>
                        <a:pt x="610353" y="449177"/>
                      </a:cubicBezTo>
                      <a:cubicBezTo>
                        <a:pt x="657978" y="375358"/>
                        <a:pt x="655597" y="383296"/>
                        <a:pt x="696078" y="353927"/>
                      </a:cubicBezTo>
                      <a:cubicBezTo>
                        <a:pt x="736559" y="324558"/>
                        <a:pt x="827047" y="307890"/>
                        <a:pt x="853241" y="272965"/>
                      </a:cubicBezTo>
                      <a:cubicBezTo>
                        <a:pt x="879435" y="238040"/>
                        <a:pt x="876260" y="166602"/>
                        <a:pt x="853241" y="144377"/>
                      </a:cubicBezTo>
                      <a:cubicBezTo>
                        <a:pt x="830222" y="122152"/>
                        <a:pt x="750053" y="140409"/>
                        <a:pt x="715128" y="139615"/>
                      </a:cubicBezTo>
                      <a:cubicBezTo>
                        <a:pt x="680203" y="138821"/>
                        <a:pt x="647659" y="151521"/>
                        <a:pt x="629403" y="134852"/>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Freeform: Shape 3230">
                  <a:extLst>
                    <a:ext uri="{FF2B5EF4-FFF2-40B4-BE49-F238E27FC236}">
                      <a16:creationId xmlns:a16="http://schemas.microsoft.com/office/drawing/2014/main" id="{829E95D0-C2B3-83EB-5E92-D3060478443F}"/>
                    </a:ext>
                  </a:extLst>
                </p:cNvPr>
                <p:cNvSpPr/>
                <p:nvPr/>
              </p:nvSpPr>
              <p:spPr>
                <a:xfrm>
                  <a:off x="1668697" y="6019802"/>
                  <a:ext cx="464972"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Freeform: Shape 3231">
                  <a:extLst>
                    <a:ext uri="{FF2B5EF4-FFF2-40B4-BE49-F238E27FC236}">
                      <a16:creationId xmlns:a16="http://schemas.microsoft.com/office/drawing/2014/main" id="{45FCA000-B1B1-1011-0FC5-0BDE8941EAF7}"/>
                    </a:ext>
                  </a:extLst>
                </p:cNvPr>
                <p:cNvSpPr/>
                <p:nvPr/>
              </p:nvSpPr>
              <p:spPr>
                <a:xfrm rot="21310446" flipH="1">
                  <a:off x="923971" y="6037050"/>
                  <a:ext cx="420406" cy="24522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0" name="Freeform: Shape 3209">
                <a:extLst>
                  <a:ext uri="{FF2B5EF4-FFF2-40B4-BE49-F238E27FC236}">
                    <a16:creationId xmlns:a16="http://schemas.microsoft.com/office/drawing/2014/main" id="{4136E962-5685-30E8-4264-1B99B9F62E32}"/>
                  </a:ext>
                </a:extLst>
              </p:cNvPr>
              <p:cNvSpPr/>
              <p:nvPr/>
            </p:nvSpPr>
            <p:spPr>
              <a:xfrm>
                <a:off x="8139808" y="4306601"/>
                <a:ext cx="120650" cy="83532"/>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1" name="Freeform: Shape 3210">
                <a:extLst>
                  <a:ext uri="{FF2B5EF4-FFF2-40B4-BE49-F238E27FC236}">
                    <a16:creationId xmlns:a16="http://schemas.microsoft.com/office/drawing/2014/main" id="{4BAA72F0-B6AA-823B-DB9E-2544276D9106}"/>
                  </a:ext>
                </a:extLst>
              </p:cNvPr>
              <p:cNvSpPr/>
              <p:nvPr/>
            </p:nvSpPr>
            <p:spPr>
              <a:xfrm flipH="1">
                <a:off x="7792846" y="4315815"/>
                <a:ext cx="114861" cy="91205"/>
              </a:xfrm>
              <a:custGeom>
                <a:avLst/>
                <a:gdLst>
                  <a:gd name="connsiteX0" fmla="*/ 0 w 120650"/>
                  <a:gd name="connsiteY0" fmla="*/ 0 h 83532"/>
                  <a:gd name="connsiteX1" fmla="*/ 57150 w 120650"/>
                  <a:gd name="connsiteY1" fmla="*/ 76200 h 83532"/>
                  <a:gd name="connsiteX2" fmla="*/ 120650 w 120650"/>
                  <a:gd name="connsiteY2" fmla="*/ 76200 h 83532"/>
                </a:gdLst>
                <a:ahLst/>
                <a:cxnLst>
                  <a:cxn ang="0">
                    <a:pos x="connsiteX0" y="connsiteY0"/>
                  </a:cxn>
                  <a:cxn ang="0">
                    <a:pos x="connsiteX1" y="connsiteY1"/>
                  </a:cxn>
                  <a:cxn ang="0">
                    <a:pos x="connsiteX2" y="connsiteY2"/>
                  </a:cxn>
                </a:cxnLst>
                <a:rect l="l" t="t" r="r" b="b"/>
                <a:pathLst>
                  <a:path w="120650" h="83532">
                    <a:moveTo>
                      <a:pt x="0" y="0"/>
                    </a:moveTo>
                    <a:cubicBezTo>
                      <a:pt x="18521" y="31750"/>
                      <a:pt x="37042" y="63500"/>
                      <a:pt x="57150" y="76200"/>
                    </a:cubicBezTo>
                    <a:cubicBezTo>
                      <a:pt x="77258" y="88900"/>
                      <a:pt x="98954" y="82550"/>
                      <a:pt x="120650" y="762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2" name="Freeform: Shape 3211">
                <a:extLst>
                  <a:ext uri="{FF2B5EF4-FFF2-40B4-BE49-F238E27FC236}">
                    <a16:creationId xmlns:a16="http://schemas.microsoft.com/office/drawing/2014/main" id="{1BB03567-F480-3BAD-EA69-40B297486691}"/>
                  </a:ext>
                </a:extLst>
              </p:cNvPr>
              <p:cNvSpPr/>
              <p:nvPr/>
            </p:nvSpPr>
            <p:spPr>
              <a:xfrm>
                <a:off x="7650858" y="4825990"/>
                <a:ext cx="117891"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3" name="Freeform: Shape 3212">
                <a:extLst>
                  <a:ext uri="{FF2B5EF4-FFF2-40B4-BE49-F238E27FC236}">
                    <a16:creationId xmlns:a16="http://schemas.microsoft.com/office/drawing/2014/main" id="{C12F40BC-B047-82FA-A6D5-80B7399375AA}"/>
                  </a:ext>
                </a:extLst>
              </p:cNvPr>
              <p:cNvSpPr/>
              <p:nvPr/>
            </p:nvSpPr>
            <p:spPr>
              <a:xfrm>
                <a:off x="7768497" y="4815381"/>
                <a:ext cx="99295" cy="117979"/>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4" name="Freeform: Shape 3213">
                <a:extLst>
                  <a:ext uri="{FF2B5EF4-FFF2-40B4-BE49-F238E27FC236}">
                    <a16:creationId xmlns:a16="http://schemas.microsoft.com/office/drawing/2014/main" id="{587C7370-5E8E-CA37-1A2F-942A4A851FB6}"/>
                  </a:ext>
                </a:extLst>
              </p:cNvPr>
              <p:cNvSpPr/>
              <p:nvPr/>
            </p:nvSpPr>
            <p:spPr>
              <a:xfrm flipH="1">
                <a:off x="8251095" y="4841686"/>
                <a:ext cx="109380" cy="123641"/>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91" h="136618">
                    <a:moveTo>
                      <a:pt x="496" y="37499"/>
                    </a:moveTo>
                    <a:cubicBezTo>
                      <a:pt x="4994" y="47817"/>
                      <a:pt x="53413" y="47024"/>
                      <a:pt x="63996" y="62899"/>
                    </a:cubicBezTo>
                    <a:cubicBezTo>
                      <a:pt x="74579" y="78774"/>
                      <a:pt x="55529" y="123224"/>
                      <a:pt x="63996" y="132749"/>
                    </a:cubicBezTo>
                    <a:cubicBezTo>
                      <a:pt x="72463" y="142274"/>
                      <a:pt x="107388" y="132749"/>
                      <a:pt x="114796" y="120049"/>
                    </a:cubicBezTo>
                    <a:cubicBezTo>
                      <a:pt x="122204" y="107349"/>
                      <a:pt x="114796" y="73482"/>
                      <a:pt x="108446" y="56549"/>
                    </a:cubicBezTo>
                    <a:cubicBezTo>
                      <a:pt x="102096" y="39616"/>
                      <a:pt x="89396" y="30091"/>
                      <a:pt x="76696" y="18449"/>
                    </a:cubicBezTo>
                    <a:cubicBezTo>
                      <a:pt x="63996" y="6807"/>
                      <a:pt x="50767" y="-3246"/>
                      <a:pt x="37009" y="987"/>
                    </a:cubicBezTo>
                    <a:cubicBezTo>
                      <a:pt x="23251" y="5220"/>
                      <a:pt x="-4002" y="27181"/>
                      <a:pt x="496" y="374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Freeform: Shape 3214">
                <a:extLst>
                  <a:ext uri="{FF2B5EF4-FFF2-40B4-BE49-F238E27FC236}">
                    <a16:creationId xmlns:a16="http://schemas.microsoft.com/office/drawing/2014/main" id="{145C569C-145F-9A5E-1A09-5A0A9DDC1DC1}"/>
                  </a:ext>
                </a:extLst>
              </p:cNvPr>
              <p:cNvSpPr/>
              <p:nvPr/>
            </p:nvSpPr>
            <p:spPr>
              <a:xfrm flipH="1">
                <a:off x="8178177" y="4824553"/>
                <a:ext cx="92127" cy="106488"/>
              </a:xfrm>
              <a:custGeom>
                <a:avLst/>
                <a:gdLst>
                  <a:gd name="connsiteX0" fmla="*/ 768 w 118163"/>
                  <a:gd name="connsiteY0" fmla="*/ 51288 h 150407"/>
                  <a:gd name="connsiteX1" fmla="*/ 64268 w 118163"/>
                  <a:gd name="connsiteY1" fmla="*/ 76688 h 150407"/>
                  <a:gd name="connsiteX2" fmla="*/ 64268 w 118163"/>
                  <a:gd name="connsiteY2" fmla="*/ 146538 h 150407"/>
                  <a:gd name="connsiteX3" fmla="*/ 115068 w 118163"/>
                  <a:gd name="connsiteY3" fmla="*/ 133838 h 150407"/>
                  <a:gd name="connsiteX4" fmla="*/ 108718 w 118163"/>
                  <a:gd name="connsiteY4" fmla="*/ 70338 h 150407"/>
                  <a:gd name="connsiteX5" fmla="*/ 76968 w 118163"/>
                  <a:gd name="connsiteY5" fmla="*/ 32238 h 150407"/>
                  <a:gd name="connsiteX6" fmla="*/ 32518 w 118163"/>
                  <a:gd name="connsiteY6" fmla="*/ 488 h 150407"/>
                  <a:gd name="connsiteX7" fmla="*/ 768 w 118163"/>
                  <a:gd name="connsiteY7" fmla="*/ 51288 h 150407"/>
                  <a:gd name="connsiteX0" fmla="*/ 496 w 117891"/>
                  <a:gd name="connsiteY0" fmla="*/ 37499 h 136618"/>
                  <a:gd name="connsiteX1" fmla="*/ 63996 w 117891"/>
                  <a:gd name="connsiteY1" fmla="*/ 62899 h 136618"/>
                  <a:gd name="connsiteX2" fmla="*/ 63996 w 117891"/>
                  <a:gd name="connsiteY2" fmla="*/ 132749 h 136618"/>
                  <a:gd name="connsiteX3" fmla="*/ 114796 w 117891"/>
                  <a:gd name="connsiteY3" fmla="*/ 120049 h 136618"/>
                  <a:gd name="connsiteX4" fmla="*/ 108446 w 117891"/>
                  <a:gd name="connsiteY4" fmla="*/ 56549 h 136618"/>
                  <a:gd name="connsiteX5" fmla="*/ 76696 w 117891"/>
                  <a:gd name="connsiteY5" fmla="*/ 18449 h 136618"/>
                  <a:gd name="connsiteX6" fmla="*/ 37009 w 117891"/>
                  <a:gd name="connsiteY6" fmla="*/ 987 h 136618"/>
                  <a:gd name="connsiteX7" fmla="*/ 496 w 117891"/>
                  <a:gd name="connsiteY7" fmla="*/ 37499 h 136618"/>
                  <a:gd name="connsiteX0" fmla="*/ 950 w 99295"/>
                  <a:gd name="connsiteY0" fmla="*/ 12024 h 135814"/>
                  <a:gd name="connsiteX1" fmla="*/ 45400 w 99295"/>
                  <a:gd name="connsiteY1" fmla="*/ 62095 h 135814"/>
                  <a:gd name="connsiteX2" fmla="*/ 45400 w 99295"/>
                  <a:gd name="connsiteY2" fmla="*/ 131945 h 135814"/>
                  <a:gd name="connsiteX3" fmla="*/ 96200 w 99295"/>
                  <a:gd name="connsiteY3" fmla="*/ 119245 h 135814"/>
                  <a:gd name="connsiteX4" fmla="*/ 89850 w 99295"/>
                  <a:gd name="connsiteY4" fmla="*/ 55745 h 135814"/>
                  <a:gd name="connsiteX5" fmla="*/ 58100 w 99295"/>
                  <a:gd name="connsiteY5" fmla="*/ 17645 h 135814"/>
                  <a:gd name="connsiteX6" fmla="*/ 18413 w 99295"/>
                  <a:gd name="connsiteY6" fmla="*/ 183 h 135814"/>
                  <a:gd name="connsiteX7" fmla="*/ 950 w 99295"/>
                  <a:gd name="connsiteY7" fmla="*/ 12024 h 1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95" h="135814">
                    <a:moveTo>
                      <a:pt x="950" y="12024"/>
                    </a:moveTo>
                    <a:cubicBezTo>
                      <a:pt x="5448" y="22342"/>
                      <a:pt x="37992" y="42108"/>
                      <a:pt x="45400" y="62095"/>
                    </a:cubicBezTo>
                    <a:cubicBezTo>
                      <a:pt x="52808" y="82082"/>
                      <a:pt x="36933" y="122420"/>
                      <a:pt x="45400" y="131945"/>
                    </a:cubicBezTo>
                    <a:cubicBezTo>
                      <a:pt x="53867" y="141470"/>
                      <a:pt x="88792" y="131945"/>
                      <a:pt x="96200" y="119245"/>
                    </a:cubicBezTo>
                    <a:cubicBezTo>
                      <a:pt x="103608" y="106545"/>
                      <a:pt x="96200" y="72678"/>
                      <a:pt x="89850" y="55745"/>
                    </a:cubicBezTo>
                    <a:cubicBezTo>
                      <a:pt x="83500" y="38812"/>
                      <a:pt x="70800" y="29287"/>
                      <a:pt x="58100" y="17645"/>
                    </a:cubicBezTo>
                    <a:cubicBezTo>
                      <a:pt x="45400" y="6003"/>
                      <a:pt x="27938" y="1120"/>
                      <a:pt x="18413" y="183"/>
                    </a:cubicBezTo>
                    <a:cubicBezTo>
                      <a:pt x="8888" y="-754"/>
                      <a:pt x="-3548" y="1706"/>
                      <a:pt x="950" y="12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844B5717-E120-E270-472D-E71BED097B73}"/>
                </a:ext>
              </a:extLst>
            </p:cNvPr>
            <p:cNvGrpSpPr/>
            <p:nvPr/>
          </p:nvGrpSpPr>
          <p:grpSpPr>
            <a:xfrm>
              <a:off x="1101989" y="4463067"/>
              <a:ext cx="1107173" cy="1977532"/>
              <a:chOff x="914400" y="3039088"/>
              <a:chExt cx="1107173" cy="1977532"/>
            </a:xfrm>
          </p:grpSpPr>
          <p:grpSp>
            <p:nvGrpSpPr>
              <p:cNvPr id="37" name="Group 36">
                <a:extLst>
                  <a:ext uri="{FF2B5EF4-FFF2-40B4-BE49-F238E27FC236}">
                    <a16:creationId xmlns:a16="http://schemas.microsoft.com/office/drawing/2014/main" id="{467894B4-E0B0-A805-4B55-0B10EDC6168E}"/>
                  </a:ext>
                </a:extLst>
              </p:cNvPr>
              <p:cNvGrpSpPr/>
              <p:nvPr/>
            </p:nvGrpSpPr>
            <p:grpSpPr>
              <a:xfrm rot="21263185">
                <a:off x="1008298" y="3359714"/>
                <a:ext cx="336697" cy="502215"/>
                <a:chOff x="934717" y="3322284"/>
                <a:chExt cx="290338" cy="465649"/>
              </a:xfrm>
            </p:grpSpPr>
            <p:sp>
              <p:nvSpPr>
                <p:cNvPr id="3207" name="Freeform: Shape 3206">
                  <a:extLst>
                    <a:ext uri="{FF2B5EF4-FFF2-40B4-BE49-F238E27FC236}">
                      <a16:creationId xmlns:a16="http://schemas.microsoft.com/office/drawing/2014/main" id="{D6F2C905-B5E2-0A7B-1B85-036CEB86498A}"/>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Freeform: Shape 3207">
                  <a:extLst>
                    <a:ext uri="{FF2B5EF4-FFF2-40B4-BE49-F238E27FC236}">
                      <a16:creationId xmlns:a16="http://schemas.microsoft.com/office/drawing/2014/main" id="{A61408D4-BC1E-670C-84CB-804F9525DEA7}"/>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7ED5E00-8FA0-B0CE-B49D-CBA34490F332}"/>
                  </a:ext>
                </a:extLst>
              </p:cNvPr>
              <p:cNvGrpSpPr/>
              <p:nvPr/>
            </p:nvGrpSpPr>
            <p:grpSpPr>
              <a:xfrm rot="21263185" flipH="1">
                <a:off x="1525078" y="3390939"/>
                <a:ext cx="253825" cy="399023"/>
                <a:chOff x="934717" y="3322284"/>
                <a:chExt cx="290338" cy="465649"/>
              </a:xfrm>
            </p:grpSpPr>
            <p:sp>
              <p:nvSpPr>
                <p:cNvPr id="3205" name="Freeform: Shape 3204">
                  <a:extLst>
                    <a:ext uri="{FF2B5EF4-FFF2-40B4-BE49-F238E27FC236}">
                      <a16:creationId xmlns:a16="http://schemas.microsoft.com/office/drawing/2014/main" id="{1122253A-F76C-B4E5-F94E-17B21EE6666D}"/>
                    </a:ext>
                  </a:extLst>
                </p:cNvPr>
                <p:cNvSpPr/>
                <p:nvPr/>
              </p:nvSpPr>
              <p:spPr>
                <a:xfrm rot="488942">
                  <a:off x="934717" y="3322284"/>
                  <a:ext cx="290338" cy="465649"/>
                </a:xfrm>
                <a:custGeom>
                  <a:avLst/>
                  <a:gdLst>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191270 w 290378"/>
                    <a:gd name="connsiteY12" fmla="*/ 138112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78"/>
                    <a:gd name="connsiteY0" fmla="*/ 23812 h 389645"/>
                    <a:gd name="connsiteX1" fmla="*/ 153170 w 290378"/>
                    <a:gd name="connsiteY1" fmla="*/ 160972 h 389645"/>
                    <a:gd name="connsiteX2" fmla="*/ 69350 w 290378"/>
                    <a:gd name="connsiteY2" fmla="*/ 237172 h 389645"/>
                    <a:gd name="connsiteX3" fmla="*/ 770 w 290378"/>
                    <a:gd name="connsiteY3" fmla="*/ 267652 h 389645"/>
                    <a:gd name="connsiteX4" fmla="*/ 115070 w 290378"/>
                    <a:gd name="connsiteY4" fmla="*/ 237172 h 389645"/>
                    <a:gd name="connsiteX5" fmla="*/ 69350 w 290378"/>
                    <a:gd name="connsiteY5" fmla="*/ 351472 h 389645"/>
                    <a:gd name="connsiteX6" fmla="*/ 160790 w 290378"/>
                    <a:gd name="connsiteY6" fmla="*/ 221932 h 389645"/>
                    <a:gd name="connsiteX7" fmla="*/ 145550 w 290378"/>
                    <a:gd name="connsiteY7" fmla="*/ 389572 h 389645"/>
                    <a:gd name="connsiteX8" fmla="*/ 168410 w 290378"/>
                    <a:gd name="connsiteY8" fmla="*/ 244792 h 389645"/>
                    <a:gd name="connsiteX9" fmla="*/ 290330 w 290378"/>
                    <a:gd name="connsiteY9" fmla="*/ 374332 h 389645"/>
                    <a:gd name="connsiteX10" fmla="*/ 183650 w 290378"/>
                    <a:gd name="connsiteY10" fmla="*/ 244792 h 389645"/>
                    <a:gd name="connsiteX11" fmla="*/ 221750 w 290378"/>
                    <a:gd name="connsiteY11" fmla="*/ 168592 h 389645"/>
                    <a:gd name="connsiteX12" fmla="*/ 221556 w 290378"/>
                    <a:gd name="connsiteY12" fmla="*/ 140619 h 389645"/>
                    <a:gd name="connsiteX13" fmla="*/ 236990 w 290378"/>
                    <a:gd name="connsiteY13" fmla="*/ 115252 h 389645"/>
                    <a:gd name="connsiteX14" fmla="*/ 236990 w 290378"/>
                    <a:gd name="connsiteY14" fmla="*/ 8572 h 389645"/>
                    <a:gd name="connsiteX15" fmla="*/ 160790 w 290378"/>
                    <a:gd name="connsiteY15" fmla="*/ 23812 h 389645"/>
                    <a:gd name="connsiteX0" fmla="*/ 160790 w 290382"/>
                    <a:gd name="connsiteY0" fmla="*/ 23812 h 389645"/>
                    <a:gd name="connsiteX1" fmla="*/ 153170 w 290382"/>
                    <a:gd name="connsiteY1" fmla="*/ 160972 h 389645"/>
                    <a:gd name="connsiteX2" fmla="*/ 69350 w 290382"/>
                    <a:gd name="connsiteY2" fmla="*/ 237172 h 389645"/>
                    <a:gd name="connsiteX3" fmla="*/ 770 w 290382"/>
                    <a:gd name="connsiteY3" fmla="*/ 267652 h 389645"/>
                    <a:gd name="connsiteX4" fmla="*/ 115070 w 290382"/>
                    <a:gd name="connsiteY4" fmla="*/ 237172 h 389645"/>
                    <a:gd name="connsiteX5" fmla="*/ 69350 w 290382"/>
                    <a:gd name="connsiteY5" fmla="*/ 351472 h 389645"/>
                    <a:gd name="connsiteX6" fmla="*/ 160790 w 290382"/>
                    <a:gd name="connsiteY6" fmla="*/ 221932 h 389645"/>
                    <a:gd name="connsiteX7" fmla="*/ 145550 w 290382"/>
                    <a:gd name="connsiteY7" fmla="*/ 389572 h 389645"/>
                    <a:gd name="connsiteX8" fmla="*/ 168410 w 290382"/>
                    <a:gd name="connsiteY8" fmla="*/ 244792 h 389645"/>
                    <a:gd name="connsiteX9" fmla="*/ 290330 w 290382"/>
                    <a:gd name="connsiteY9" fmla="*/ 374332 h 389645"/>
                    <a:gd name="connsiteX10" fmla="*/ 183650 w 290382"/>
                    <a:gd name="connsiteY10" fmla="*/ 244792 h 389645"/>
                    <a:gd name="connsiteX11" fmla="*/ 175087 w 290382"/>
                    <a:gd name="connsiteY11" fmla="*/ 205266 h 389645"/>
                    <a:gd name="connsiteX12" fmla="*/ 221556 w 290382"/>
                    <a:gd name="connsiteY12" fmla="*/ 140619 h 389645"/>
                    <a:gd name="connsiteX13" fmla="*/ 236990 w 290382"/>
                    <a:gd name="connsiteY13" fmla="*/ 115252 h 389645"/>
                    <a:gd name="connsiteX14" fmla="*/ 236990 w 290382"/>
                    <a:gd name="connsiteY14" fmla="*/ 8572 h 389645"/>
                    <a:gd name="connsiteX15" fmla="*/ 160790 w 290382"/>
                    <a:gd name="connsiteY15" fmla="*/ 23812 h 389645"/>
                    <a:gd name="connsiteX0" fmla="*/ 160804 w 290396"/>
                    <a:gd name="connsiteY0" fmla="*/ 24683 h 390516"/>
                    <a:gd name="connsiteX1" fmla="*/ 159505 w 290396"/>
                    <a:gd name="connsiteY1" fmla="*/ 180793 h 390516"/>
                    <a:gd name="connsiteX2" fmla="*/ 69364 w 290396"/>
                    <a:gd name="connsiteY2" fmla="*/ 238043 h 390516"/>
                    <a:gd name="connsiteX3" fmla="*/ 784 w 290396"/>
                    <a:gd name="connsiteY3" fmla="*/ 268523 h 390516"/>
                    <a:gd name="connsiteX4" fmla="*/ 115084 w 290396"/>
                    <a:gd name="connsiteY4" fmla="*/ 238043 h 390516"/>
                    <a:gd name="connsiteX5" fmla="*/ 69364 w 290396"/>
                    <a:gd name="connsiteY5" fmla="*/ 352343 h 390516"/>
                    <a:gd name="connsiteX6" fmla="*/ 160804 w 290396"/>
                    <a:gd name="connsiteY6" fmla="*/ 222803 h 390516"/>
                    <a:gd name="connsiteX7" fmla="*/ 145564 w 290396"/>
                    <a:gd name="connsiteY7" fmla="*/ 390443 h 390516"/>
                    <a:gd name="connsiteX8" fmla="*/ 168424 w 290396"/>
                    <a:gd name="connsiteY8" fmla="*/ 245663 h 390516"/>
                    <a:gd name="connsiteX9" fmla="*/ 290344 w 290396"/>
                    <a:gd name="connsiteY9" fmla="*/ 375203 h 390516"/>
                    <a:gd name="connsiteX10" fmla="*/ 183664 w 290396"/>
                    <a:gd name="connsiteY10" fmla="*/ 245663 h 390516"/>
                    <a:gd name="connsiteX11" fmla="*/ 175101 w 290396"/>
                    <a:gd name="connsiteY11" fmla="*/ 206137 h 390516"/>
                    <a:gd name="connsiteX12" fmla="*/ 221570 w 290396"/>
                    <a:gd name="connsiteY12" fmla="*/ 141490 h 390516"/>
                    <a:gd name="connsiteX13" fmla="*/ 237004 w 290396"/>
                    <a:gd name="connsiteY13" fmla="*/ 116123 h 390516"/>
                    <a:gd name="connsiteX14" fmla="*/ 237004 w 290396"/>
                    <a:gd name="connsiteY14" fmla="*/ 9443 h 390516"/>
                    <a:gd name="connsiteX15" fmla="*/ 160804 w 290396"/>
                    <a:gd name="connsiteY15" fmla="*/ 24683 h 390516"/>
                    <a:gd name="connsiteX0" fmla="*/ 160804 w 290917"/>
                    <a:gd name="connsiteY0" fmla="*/ 24683 h 390516"/>
                    <a:gd name="connsiteX1" fmla="*/ 159505 w 290917"/>
                    <a:gd name="connsiteY1" fmla="*/ 180793 h 390516"/>
                    <a:gd name="connsiteX2" fmla="*/ 69364 w 290917"/>
                    <a:gd name="connsiteY2" fmla="*/ 238043 h 390516"/>
                    <a:gd name="connsiteX3" fmla="*/ 784 w 290917"/>
                    <a:gd name="connsiteY3" fmla="*/ 268523 h 390516"/>
                    <a:gd name="connsiteX4" fmla="*/ 115084 w 290917"/>
                    <a:gd name="connsiteY4" fmla="*/ 238043 h 390516"/>
                    <a:gd name="connsiteX5" fmla="*/ 69364 w 290917"/>
                    <a:gd name="connsiteY5" fmla="*/ 352343 h 390516"/>
                    <a:gd name="connsiteX6" fmla="*/ 160804 w 290917"/>
                    <a:gd name="connsiteY6" fmla="*/ 222803 h 390516"/>
                    <a:gd name="connsiteX7" fmla="*/ 145564 w 290917"/>
                    <a:gd name="connsiteY7" fmla="*/ 390443 h 390516"/>
                    <a:gd name="connsiteX8" fmla="*/ 168424 w 290917"/>
                    <a:gd name="connsiteY8" fmla="*/ 245663 h 390516"/>
                    <a:gd name="connsiteX9" fmla="*/ 290344 w 290917"/>
                    <a:gd name="connsiteY9" fmla="*/ 375203 h 390516"/>
                    <a:gd name="connsiteX10" fmla="*/ 212678 w 290917"/>
                    <a:gd name="connsiteY10" fmla="*/ 231745 h 390516"/>
                    <a:gd name="connsiteX11" fmla="*/ 175101 w 290917"/>
                    <a:gd name="connsiteY11" fmla="*/ 206137 h 390516"/>
                    <a:gd name="connsiteX12" fmla="*/ 221570 w 290917"/>
                    <a:gd name="connsiteY12" fmla="*/ 141490 h 390516"/>
                    <a:gd name="connsiteX13" fmla="*/ 237004 w 290917"/>
                    <a:gd name="connsiteY13" fmla="*/ 116123 h 390516"/>
                    <a:gd name="connsiteX14" fmla="*/ 237004 w 290917"/>
                    <a:gd name="connsiteY14" fmla="*/ 9443 h 390516"/>
                    <a:gd name="connsiteX15" fmla="*/ 160804 w 290917"/>
                    <a:gd name="connsiteY15" fmla="*/ 24683 h 390516"/>
                    <a:gd name="connsiteX0" fmla="*/ 160097 w 290210"/>
                    <a:gd name="connsiteY0" fmla="*/ 24683 h 390516"/>
                    <a:gd name="connsiteX1" fmla="*/ 158798 w 290210"/>
                    <a:gd name="connsiteY1" fmla="*/ 180793 h 390516"/>
                    <a:gd name="connsiteX2" fmla="*/ 68657 w 290210"/>
                    <a:gd name="connsiteY2" fmla="*/ 238043 h 390516"/>
                    <a:gd name="connsiteX3" fmla="*/ 77 w 290210"/>
                    <a:gd name="connsiteY3" fmla="*/ 268523 h 390516"/>
                    <a:gd name="connsiteX4" fmla="*/ 81691 w 290210"/>
                    <a:gd name="connsiteY4" fmla="*/ 274205 h 390516"/>
                    <a:gd name="connsiteX5" fmla="*/ 68657 w 290210"/>
                    <a:gd name="connsiteY5" fmla="*/ 352343 h 390516"/>
                    <a:gd name="connsiteX6" fmla="*/ 160097 w 290210"/>
                    <a:gd name="connsiteY6" fmla="*/ 222803 h 390516"/>
                    <a:gd name="connsiteX7" fmla="*/ 144857 w 290210"/>
                    <a:gd name="connsiteY7" fmla="*/ 390443 h 390516"/>
                    <a:gd name="connsiteX8" fmla="*/ 167717 w 290210"/>
                    <a:gd name="connsiteY8" fmla="*/ 245663 h 390516"/>
                    <a:gd name="connsiteX9" fmla="*/ 289637 w 290210"/>
                    <a:gd name="connsiteY9" fmla="*/ 375203 h 390516"/>
                    <a:gd name="connsiteX10" fmla="*/ 211971 w 290210"/>
                    <a:gd name="connsiteY10" fmla="*/ 231745 h 390516"/>
                    <a:gd name="connsiteX11" fmla="*/ 174394 w 290210"/>
                    <a:gd name="connsiteY11" fmla="*/ 206137 h 390516"/>
                    <a:gd name="connsiteX12" fmla="*/ 220863 w 290210"/>
                    <a:gd name="connsiteY12" fmla="*/ 141490 h 390516"/>
                    <a:gd name="connsiteX13" fmla="*/ 236297 w 290210"/>
                    <a:gd name="connsiteY13" fmla="*/ 116123 h 390516"/>
                    <a:gd name="connsiteX14" fmla="*/ 236297 w 290210"/>
                    <a:gd name="connsiteY14" fmla="*/ 9443 h 390516"/>
                    <a:gd name="connsiteX15" fmla="*/ 160097 w 290210"/>
                    <a:gd name="connsiteY15" fmla="*/ 24683 h 390516"/>
                    <a:gd name="connsiteX0" fmla="*/ 160097 w 290950"/>
                    <a:gd name="connsiteY0" fmla="*/ 24683 h 391328"/>
                    <a:gd name="connsiteX1" fmla="*/ 158798 w 290950"/>
                    <a:gd name="connsiteY1" fmla="*/ 180793 h 391328"/>
                    <a:gd name="connsiteX2" fmla="*/ 68657 w 290950"/>
                    <a:gd name="connsiteY2" fmla="*/ 238043 h 391328"/>
                    <a:gd name="connsiteX3" fmla="*/ 77 w 290950"/>
                    <a:gd name="connsiteY3" fmla="*/ 268523 h 391328"/>
                    <a:gd name="connsiteX4" fmla="*/ 81691 w 290950"/>
                    <a:gd name="connsiteY4" fmla="*/ 274205 h 391328"/>
                    <a:gd name="connsiteX5" fmla="*/ 68657 w 290950"/>
                    <a:gd name="connsiteY5" fmla="*/ 352343 h 391328"/>
                    <a:gd name="connsiteX6" fmla="*/ 160097 w 290950"/>
                    <a:gd name="connsiteY6" fmla="*/ 222803 h 391328"/>
                    <a:gd name="connsiteX7" fmla="*/ 144857 w 290950"/>
                    <a:gd name="connsiteY7" fmla="*/ 390443 h 391328"/>
                    <a:gd name="connsiteX8" fmla="*/ 141585 w 290950"/>
                    <a:gd name="connsiteY8" fmla="*/ 292622 h 391328"/>
                    <a:gd name="connsiteX9" fmla="*/ 289637 w 290950"/>
                    <a:gd name="connsiteY9" fmla="*/ 375203 h 391328"/>
                    <a:gd name="connsiteX10" fmla="*/ 211971 w 290950"/>
                    <a:gd name="connsiteY10" fmla="*/ 231745 h 391328"/>
                    <a:gd name="connsiteX11" fmla="*/ 174394 w 290950"/>
                    <a:gd name="connsiteY11" fmla="*/ 206137 h 391328"/>
                    <a:gd name="connsiteX12" fmla="*/ 220863 w 290950"/>
                    <a:gd name="connsiteY12" fmla="*/ 141490 h 391328"/>
                    <a:gd name="connsiteX13" fmla="*/ 236297 w 290950"/>
                    <a:gd name="connsiteY13" fmla="*/ 116123 h 391328"/>
                    <a:gd name="connsiteX14" fmla="*/ 236297 w 290950"/>
                    <a:gd name="connsiteY14" fmla="*/ 9443 h 391328"/>
                    <a:gd name="connsiteX15" fmla="*/ 160097 w 290950"/>
                    <a:gd name="connsiteY15" fmla="*/ 24683 h 391328"/>
                    <a:gd name="connsiteX0" fmla="*/ 160097 w 289662"/>
                    <a:gd name="connsiteY0" fmla="*/ 24683 h 390899"/>
                    <a:gd name="connsiteX1" fmla="*/ 158798 w 289662"/>
                    <a:gd name="connsiteY1" fmla="*/ 180793 h 390899"/>
                    <a:gd name="connsiteX2" fmla="*/ 68657 w 289662"/>
                    <a:gd name="connsiteY2" fmla="*/ 238043 h 390899"/>
                    <a:gd name="connsiteX3" fmla="*/ 77 w 289662"/>
                    <a:gd name="connsiteY3" fmla="*/ 268523 h 390899"/>
                    <a:gd name="connsiteX4" fmla="*/ 81691 w 289662"/>
                    <a:gd name="connsiteY4" fmla="*/ 274205 h 390899"/>
                    <a:gd name="connsiteX5" fmla="*/ 68657 w 289662"/>
                    <a:gd name="connsiteY5" fmla="*/ 352343 h 390899"/>
                    <a:gd name="connsiteX6" fmla="*/ 160097 w 289662"/>
                    <a:gd name="connsiteY6" fmla="*/ 222803 h 390899"/>
                    <a:gd name="connsiteX7" fmla="*/ 144857 w 289662"/>
                    <a:gd name="connsiteY7" fmla="*/ 390443 h 390899"/>
                    <a:gd name="connsiteX8" fmla="*/ 203260 w 289662"/>
                    <a:gd name="connsiteY8" fmla="*/ 275562 h 390899"/>
                    <a:gd name="connsiteX9" fmla="*/ 289637 w 289662"/>
                    <a:gd name="connsiteY9" fmla="*/ 375203 h 390899"/>
                    <a:gd name="connsiteX10" fmla="*/ 211971 w 289662"/>
                    <a:gd name="connsiteY10" fmla="*/ 231745 h 390899"/>
                    <a:gd name="connsiteX11" fmla="*/ 174394 w 289662"/>
                    <a:gd name="connsiteY11" fmla="*/ 206137 h 390899"/>
                    <a:gd name="connsiteX12" fmla="*/ 220863 w 289662"/>
                    <a:gd name="connsiteY12" fmla="*/ 141490 h 390899"/>
                    <a:gd name="connsiteX13" fmla="*/ 236297 w 289662"/>
                    <a:gd name="connsiteY13" fmla="*/ 116123 h 390899"/>
                    <a:gd name="connsiteX14" fmla="*/ 236297 w 289662"/>
                    <a:gd name="connsiteY14" fmla="*/ 9443 h 390899"/>
                    <a:gd name="connsiteX15" fmla="*/ 160097 w 289662"/>
                    <a:gd name="connsiteY15" fmla="*/ 24683 h 390899"/>
                    <a:gd name="connsiteX0" fmla="*/ 160097 w 289662"/>
                    <a:gd name="connsiteY0" fmla="*/ 24683 h 390506"/>
                    <a:gd name="connsiteX1" fmla="*/ 158798 w 289662"/>
                    <a:gd name="connsiteY1" fmla="*/ 180793 h 390506"/>
                    <a:gd name="connsiteX2" fmla="*/ 68657 w 289662"/>
                    <a:gd name="connsiteY2" fmla="*/ 238043 h 390506"/>
                    <a:gd name="connsiteX3" fmla="*/ 77 w 289662"/>
                    <a:gd name="connsiteY3" fmla="*/ 268523 h 390506"/>
                    <a:gd name="connsiteX4" fmla="*/ 81691 w 289662"/>
                    <a:gd name="connsiteY4" fmla="*/ 274205 h 390506"/>
                    <a:gd name="connsiteX5" fmla="*/ 68657 w 289662"/>
                    <a:gd name="connsiteY5" fmla="*/ 352343 h 390506"/>
                    <a:gd name="connsiteX6" fmla="*/ 130799 w 289662"/>
                    <a:gd name="connsiteY6" fmla="*/ 292709 h 390506"/>
                    <a:gd name="connsiteX7" fmla="*/ 144857 w 289662"/>
                    <a:gd name="connsiteY7" fmla="*/ 390443 h 390506"/>
                    <a:gd name="connsiteX8" fmla="*/ 203260 w 289662"/>
                    <a:gd name="connsiteY8" fmla="*/ 275562 h 390506"/>
                    <a:gd name="connsiteX9" fmla="*/ 289637 w 289662"/>
                    <a:gd name="connsiteY9" fmla="*/ 375203 h 390506"/>
                    <a:gd name="connsiteX10" fmla="*/ 211971 w 289662"/>
                    <a:gd name="connsiteY10" fmla="*/ 231745 h 390506"/>
                    <a:gd name="connsiteX11" fmla="*/ 174394 w 289662"/>
                    <a:gd name="connsiteY11" fmla="*/ 206137 h 390506"/>
                    <a:gd name="connsiteX12" fmla="*/ 220863 w 289662"/>
                    <a:gd name="connsiteY12" fmla="*/ 141490 h 390506"/>
                    <a:gd name="connsiteX13" fmla="*/ 236297 w 289662"/>
                    <a:gd name="connsiteY13" fmla="*/ 116123 h 390506"/>
                    <a:gd name="connsiteX14" fmla="*/ 236297 w 289662"/>
                    <a:gd name="connsiteY14" fmla="*/ 9443 h 390506"/>
                    <a:gd name="connsiteX15" fmla="*/ 160097 w 289662"/>
                    <a:gd name="connsiteY15" fmla="*/ 24683 h 390506"/>
                    <a:gd name="connsiteX0" fmla="*/ 160097 w 289748"/>
                    <a:gd name="connsiteY0" fmla="*/ 24683 h 390506"/>
                    <a:gd name="connsiteX1" fmla="*/ 158798 w 289748"/>
                    <a:gd name="connsiteY1" fmla="*/ 180793 h 390506"/>
                    <a:gd name="connsiteX2" fmla="*/ 68657 w 289748"/>
                    <a:gd name="connsiteY2" fmla="*/ 238043 h 390506"/>
                    <a:gd name="connsiteX3" fmla="*/ 77 w 289748"/>
                    <a:gd name="connsiteY3" fmla="*/ 268523 h 390506"/>
                    <a:gd name="connsiteX4" fmla="*/ 81691 w 289748"/>
                    <a:gd name="connsiteY4" fmla="*/ 274205 h 390506"/>
                    <a:gd name="connsiteX5" fmla="*/ 68657 w 289748"/>
                    <a:gd name="connsiteY5" fmla="*/ 352343 h 390506"/>
                    <a:gd name="connsiteX6" fmla="*/ 130799 w 289748"/>
                    <a:gd name="connsiteY6" fmla="*/ 292709 h 390506"/>
                    <a:gd name="connsiteX7" fmla="*/ 144857 w 289748"/>
                    <a:gd name="connsiteY7" fmla="*/ 390443 h 390506"/>
                    <a:gd name="connsiteX8" fmla="*/ 203260 w 289748"/>
                    <a:gd name="connsiteY8" fmla="*/ 275562 h 390506"/>
                    <a:gd name="connsiteX9" fmla="*/ 289637 w 289748"/>
                    <a:gd name="connsiteY9" fmla="*/ 375203 h 390506"/>
                    <a:gd name="connsiteX10" fmla="*/ 184223 w 289748"/>
                    <a:gd name="connsiteY10" fmla="*/ 242366 h 390506"/>
                    <a:gd name="connsiteX11" fmla="*/ 174394 w 289748"/>
                    <a:gd name="connsiteY11" fmla="*/ 206137 h 390506"/>
                    <a:gd name="connsiteX12" fmla="*/ 220863 w 289748"/>
                    <a:gd name="connsiteY12" fmla="*/ 141490 h 390506"/>
                    <a:gd name="connsiteX13" fmla="*/ 236297 w 289748"/>
                    <a:gd name="connsiteY13" fmla="*/ 116123 h 390506"/>
                    <a:gd name="connsiteX14" fmla="*/ 236297 w 289748"/>
                    <a:gd name="connsiteY14" fmla="*/ 9443 h 390506"/>
                    <a:gd name="connsiteX15" fmla="*/ 160097 w 289748"/>
                    <a:gd name="connsiteY15" fmla="*/ 24683 h 390506"/>
                    <a:gd name="connsiteX0" fmla="*/ 160097 w 289651"/>
                    <a:gd name="connsiteY0" fmla="*/ 24683 h 390444"/>
                    <a:gd name="connsiteX1" fmla="*/ 158798 w 289651"/>
                    <a:gd name="connsiteY1" fmla="*/ 180793 h 390444"/>
                    <a:gd name="connsiteX2" fmla="*/ 68657 w 289651"/>
                    <a:gd name="connsiteY2" fmla="*/ 238043 h 390444"/>
                    <a:gd name="connsiteX3" fmla="*/ 77 w 289651"/>
                    <a:gd name="connsiteY3" fmla="*/ 268523 h 390444"/>
                    <a:gd name="connsiteX4" fmla="*/ 81691 w 289651"/>
                    <a:gd name="connsiteY4" fmla="*/ 274205 h 390444"/>
                    <a:gd name="connsiteX5" fmla="*/ 68657 w 289651"/>
                    <a:gd name="connsiteY5" fmla="*/ 352343 h 390444"/>
                    <a:gd name="connsiteX6" fmla="*/ 130799 w 289651"/>
                    <a:gd name="connsiteY6" fmla="*/ 292709 h 390444"/>
                    <a:gd name="connsiteX7" fmla="*/ 144857 w 289651"/>
                    <a:gd name="connsiteY7" fmla="*/ 390443 h 390444"/>
                    <a:gd name="connsiteX8" fmla="*/ 176278 w 289651"/>
                    <a:gd name="connsiteY8" fmla="*/ 289794 h 390444"/>
                    <a:gd name="connsiteX9" fmla="*/ 289637 w 289651"/>
                    <a:gd name="connsiteY9" fmla="*/ 375203 h 390444"/>
                    <a:gd name="connsiteX10" fmla="*/ 184223 w 289651"/>
                    <a:gd name="connsiteY10" fmla="*/ 242366 h 390444"/>
                    <a:gd name="connsiteX11" fmla="*/ 174394 w 289651"/>
                    <a:gd name="connsiteY11" fmla="*/ 206137 h 390444"/>
                    <a:gd name="connsiteX12" fmla="*/ 220863 w 289651"/>
                    <a:gd name="connsiteY12" fmla="*/ 141490 h 390444"/>
                    <a:gd name="connsiteX13" fmla="*/ 236297 w 289651"/>
                    <a:gd name="connsiteY13" fmla="*/ 116123 h 390444"/>
                    <a:gd name="connsiteX14" fmla="*/ 236297 w 289651"/>
                    <a:gd name="connsiteY14" fmla="*/ 9443 h 390444"/>
                    <a:gd name="connsiteX15" fmla="*/ 160097 w 289651"/>
                    <a:gd name="connsiteY15" fmla="*/ 24683 h 390444"/>
                    <a:gd name="connsiteX0" fmla="*/ 160097 w 242998"/>
                    <a:gd name="connsiteY0" fmla="*/ 24683 h 390444"/>
                    <a:gd name="connsiteX1" fmla="*/ 158798 w 242998"/>
                    <a:gd name="connsiteY1" fmla="*/ 180793 h 390444"/>
                    <a:gd name="connsiteX2" fmla="*/ 68657 w 242998"/>
                    <a:gd name="connsiteY2" fmla="*/ 238043 h 390444"/>
                    <a:gd name="connsiteX3" fmla="*/ 77 w 242998"/>
                    <a:gd name="connsiteY3" fmla="*/ 268523 h 390444"/>
                    <a:gd name="connsiteX4" fmla="*/ 81691 w 242998"/>
                    <a:gd name="connsiteY4" fmla="*/ 274205 h 390444"/>
                    <a:gd name="connsiteX5" fmla="*/ 68657 w 242998"/>
                    <a:gd name="connsiteY5" fmla="*/ 352343 h 390444"/>
                    <a:gd name="connsiteX6" fmla="*/ 130799 w 242998"/>
                    <a:gd name="connsiteY6" fmla="*/ 292709 h 390444"/>
                    <a:gd name="connsiteX7" fmla="*/ 144857 w 242998"/>
                    <a:gd name="connsiteY7" fmla="*/ 390443 h 390444"/>
                    <a:gd name="connsiteX8" fmla="*/ 176278 w 242998"/>
                    <a:gd name="connsiteY8" fmla="*/ 289794 h 390444"/>
                    <a:gd name="connsiteX9" fmla="*/ 237807 w 242998"/>
                    <a:gd name="connsiteY9" fmla="*/ 313837 h 390444"/>
                    <a:gd name="connsiteX10" fmla="*/ 184223 w 242998"/>
                    <a:gd name="connsiteY10" fmla="*/ 242366 h 390444"/>
                    <a:gd name="connsiteX11" fmla="*/ 174394 w 242998"/>
                    <a:gd name="connsiteY11" fmla="*/ 206137 h 390444"/>
                    <a:gd name="connsiteX12" fmla="*/ 220863 w 242998"/>
                    <a:gd name="connsiteY12" fmla="*/ 141490 h 390444"/>
                    <a:gd name="connsiteX13" fmla="*/ 236297 w 242998"/>
                    <a:gd name="connsiteY13" fmla="*/ 116123 h 390444"/>
                    <a:gd name="connsiteX14" fmla="*/ 236297 w 242998"/>
                    <a:gd name="connsiteY14" fmla="*/ 9443 h 390444"/>
                    <a:gd name="connsiteX15" fmla="*/ 160097 w 242998"/>
                    <a:gd name="connsiteY15" fmla="*/ 24683 h 390444"/>
                    <a:gd name="connsiteX0" fmla="*/ 160097 w 242998"/>
                    <a:gd name="connsiteY0" fmla="*/ 24683 h 390452"/>
                    <a:gd name="connsiteX1" fmla="*/ 158798 w 242998"/>
                    <a:gd name="connsiteY1" fmla="*/ 180793 h 390452"/>
                    <a:gd name="connsiteX2" fmla="*/ 68657 w 242998"/>
                    <a:gd name="connsiteY2" fmla="*/ 238043 h 390452"/>
                    <a:gd name="connsiteX3" fmla="*/ 77 w 242998"/>
                    <a:gd name="connsiteY3" fmla="*/ 268523 h 390452"/>
                    <a:gd name="connsiteX4" fmla="*/ 81691 w 242998"/>
                    <a:gd name="connsiteY4" fmla="*/ 274205 h 390452"/>
                    <a:gd name="connsiteX5" fmla="*/ 68657 w 242998"/>
                    <a:gd name="connsiteY5" fmla="*/ 352343 h 390452"/>
                    <a:gd name="connsiteX6" fmla="*/ 130799 w 242998"/>
                    <a:gd name="connsiteY6" fmla="*/ 292709 h 390452"/>
                    <a:gd name="connsiteX7" fmla="*/ 133206 w 242998"/>
                    <a:gd name="connsiteY7" fmla="*/ 283408 h 390452"/>
                    <a:gd name="connsiteX8" fmla="*/ 144857 w 242998"/>
                    <a:gd name="connsiteY8" fmla="*/ 390443 h 390452"/>
                    <a:gd name="connsiteX9" fmla="*/ 176278 w 242998"/>
                    <a:gd name="connsiteY9" fmla="*/ 289794 h 390452"/>
                    <a:gd name="connsiteX10" fmla="*/ 237807 w 242998"/>
                    <a:gd name="connsiteY10" fmla="*/ 313837 h 390452"/>
                    <a:gd name="connsiteX11" fmla="*/ 184223 w 242998"/>
                    <a:gd name="connsiteY11" fmla="*/ 242366 h 390452"/>
                    <a:gd name="connsiteX12" fmla="*/ 174394 w 242998"/>
                    <a:gd name="connsiteY12" fmla="*/ 206137 h 390452"/>
                    <a:gd name="connsiteX13" fmla="*/ 220863 w 242998"/>
                    <a:gd name="connsiteY13" fmla="*/ 141490 h 390452"/>
                    <a:gd name="connsiteX14" fmla="*/ 236297 w 242998"/>
                    <a:gd name="connsiteY14" fmla="*/ 116123 h 390452"/>
                    <a:gd name="connsiteX15" fmla="*/ 236297 w 242998"/>
                    <a:gd name="connsiteY15" fmla="*/ 9443 h 390452"/>
                    <a:gd name="connsiteX16" fmla="*/ 160097 w 242998"/>
                    <a:gd name="connsiteY16" fmla="*/ 24683 h 390452"/>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68657 w 242998"/>
                    <a:gd name="connsiteY5" fmla="*/ 352343 h 390695"/>
                    <a:gd name="connsiteX6" fmla="*/ 130799 w 242998"/>
                    <a:gd name="connsiteY6" fmla="*/ 292709 h 390695"/>
                    <a:gd name="connsiteX7" fmla="*/ 137221 w 242998"/>
                    <a:gd name="connsiteY7" fmla="*/ 255403 h 390695"/>
                    <a:gd name="connsiteX8" fmla="*/ 144857 w 242998"/>
                    <a:gd name="connsiteY8" fmla="*/ 390443 h 390695"/>
                    <a:gd name="connsiteX9" fmla="*/ 176278 w 242998"/>
                    <a:gd name="connsiteY9" fmla="*/ 289794 h 390695"/>
                    <a:gd name="connsiteX10" fmla="*/ 237807 w 242998"/>
                    <a:gd name="connsiteY10" fmla="*/ 313837 h 390695"/>
                    <a:gd name="connsiteX11" fmla="*/ 184223 w 242998"/>
                    <a:gd name="connsiteY11" fmla="*/ 242366 h 390695"/>
                    <a:gd name="connsiteX12" fmla="*/ 174394 w 242998"/>
                    <a:gd name="connsiteY12" fmla="*/ 206137 h 390695"/>
                    <a:gd name="connsiteX13" fmla="*/ 220863 w 242998"/>
                    <a:gd name="connsiteY13" fmla="*/ 141490 h 390695"/>
                    <a:gd name="connsiteX14" fmla="*/ 236297 w 242998"/>
                    <a:gd name="connsiteY14" fmla="*/ 116123 h 390695"/>
                    <a:gd name="connsiteX15" fmla="*/ 236297 w 242998"/>
                    <a:gd name="connsiteY15" fmla="*/ 9443 h 390695"/>
                    <a:gd name="connsiteX16" fmla="*/ 160097 w 242998"/>
                    <a:gd name="connsiteY16"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77673 w 242998"/>
                    <a:gd name="connsiteY5" fmla="*/ 273073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97308 w 242998"/>
                    <a:gd name="connsiteY5" fmla="*/ 248030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097 w 242998"/>
                    <a:gd name="connsiteY0" fmla="*/ 24683 h 390695"/>
                    <a:gd name="connsiteX1" fmla="*/ 158798 w 242998"/>
                    <a:gd name="connsiteY1" fmla="*/ 180793 h 390695"/>
                    <a:gd name="connsiteX2" fmla="*/ 68657 w 242998"/>
                    <a:gd name="connsiteY2" fmla="*/ 238043 h 390695"/>
                    <a:gd name="connsiteX3" fmla="*/ 77 w 242998"/>
                    <a:gd name="connsiteY3" fmla="*/ 268523 h 390695"/>
                    <a:gd name="connsiteX4" fmla="*/ 81691 w 242998"/>
                    <a:gd name="connsiteY4" fmla="*/ 274205 h 390695"/>
                    <a:gd name="connsiteX5" fmla="*/ 114495 w 242998"/>
                    <a:gd name="connsiteY5" fmla="*/ 247211 h 390695"/>
                    <a:gd name="connsiteX6" fmla="*/ 68657 w 242998"/>
                    <a:gd name="connsiteY6" fmla="*/ 352343 h 390695"/>
                    <a:gd name="connsiteX7" fmla="*/ 130799 w 242998"/>
                    <a:gd name="connsiteY7" fmla="*/ 292709 h 390695"/>
                    <a:gd name="connsiteX8" fmla="*/ 137221 w 242998"/>
                    <a:gd name="connsiteY8" fmla="*/ 255403 h 390695"/>
                    <a:gd name="connsiteX9" fmla="*/ 144857 w 242998"/>
                    <a:gd name="connsiteY9" fmla="*/ 390443 h 390695"/>
                    <a:gd name="connsiteX10" fmla="*/ 176278 w 242998"/>
                    <a:gd name="connsiteY10" fmla="*/ 289794 h 390695"/>
                    <a:gd name="connsiteX11" fmla="*/ 237807 w 242998"/>
                    <a:gd name="connsiteY11" fmla="*/ 313837 h 390695"/>
                    <a:gd name="connsiteX12" fmla="*/ 184223 w 242998"/>
                    <a:gd name="connsiteY12" fmla="*/ 242366 h 390695"/>
                    <a:gd name="connsiteX13" fmla="*/ 174394 w 242998"/>
                    <a:gd name="connsiteY13" fmla="*/ 206137 h 390695"/>
                    <a:gd name="connsiteX14" fmla="*/ 220863 w 242998"/>
                    <a:gd name="connsiteY14" fmla="*/ 141490 h 390695"/>
                    <a:gd name="connsiteX15" fmla="*/ 236297 w 242998"/>
                    <a:gd name="connsiteY15" fmla="*/ 116123 h 390695"/>
                    <a:gd name="connsiteX16" fmla="*/ 236297 w 242998"/>
                    <a:gd name="connsiteY16" fmla="*/ 9443 h 390695"/>
                    <a:gd name="connsiteX17" fmla="*/ 160097 w 242998"/>
                    <a:gd name="connsiteY17" fmla="*/ 24683 h 390695"/>
                    <a:gd name="connsiteX0" fmla="*/ 160356 w 243257"/>
                    <a:gd name="connsiteY0" fmla="*/ 24683 h 390695"/>
                    <a:gd name="connsiteX1" fmla="*/ 159057 w 243257"/>
                    <a:gd name="connsiteY1" fmla="*/ 180793 h 390695"/>
                    <a:gd name="connsiteX2" fmla="*/ 68916 w 243257"/>
                    <a:gd name="connsiteY2" fmla="*/ 238043 h 390695"/>
                    <a:gd name="connsiteX3" fmla="*/ 336 w 243257"/>
                    <a:gd name="connsiteY3" fmla="*/ 268523 h 390695"/>
                    <a:gd name="connsiteX4" fmla="*/ 97494 w 243257"/>
                    <a:gd name="connsiteY4" fmla="*/ 275318 h 390695"/>
                    <a:gd name="connsiteX5" fmla="*/ 114754 w 243257"/>
                    <a:gd name="connsiteY5" fmla="*/ 247211 h 390695"/>
                    <a:gd name="connsiteX6" fmla="*/ 68916 w 243257"/>
                    <a:gd name="connsiteY6" fmla="*/ 352343 h 390695"/>
                    <a:gd name="connsiteX7" fmla="*/ 131058 w 243257"/>
                    <a:gd name="connsiteY7" fmla="*/ 292709 h 390695"/>
                    <a:gd name="connsiteX8" fmla="*/ 137480 w 243257"/>
                    <a:gd name="connsiteY8" fmla="*/ 255403 h 390695"/>
                    <a:gd name="connsiteX9" fmla="*/ 145116 w 243257"/>
                    <a:gd name="connsiteY9" fmla="*/ 390443 h 390695"/>
                    <a:gd name="connsiteX10" fmla="*/ 176537 w 243257"/>
                    <a:gd name="connsiteY10" fmla="*/ 289794 h 390695"/>
                    <a:gd name="connsiteX11" fmla="*/ 238066 w 243257"/>
                    <a:gd name="connsiteY11" fmla="*/ 313837 h 390695"/>
                    <a:gd name="connsiteX12" fmla="*/ 184482 w 243257"/>
                    <a:gd name="connsiteY12" fmla="*/ 242366 h 390695"/>
                    <a:gd name="connsiteX13" fmla="*/ 174653 w 243257"/>
                    <a:gd name="connsiteY13" fmla="*/ 206137 h 390695"/>
                    <a:gd name="connsiteX14" fmla="*/ 221122 w 243257"/>
                    <a:gd name="connsiteY14" fmla="*/ 141490 h 390695"/>
                    <a:gd name="connsiteX15" fmla="*/ 236556 w 243257"/>
                    <a:gd name="connsiteY15" fmla="*/ 116123 h 390695"/>
                    <a:gd name="connsiteX16" fmla="*/ 236556 w 243257"/>
                    <a:gd name="connsiteY16" fmla="*/ 9443 h 390695"/>
                    <a:gd name="connsiteX17" fmla="*/ 160356 w 243257"/>
                    <a:gd name="connsiteY17" fmla="*/ 24683 h 3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257" h="390695">
                      <a:moveTo>
                        <a:pt x="160356" y="24683"/>
                      </a:moveTo>
                      <a:cubicBezTo>
                        <a:pt x="147440" y="53241"/>
                        <a:pt x="174297" y="145233"/>
                        <a:pt x="159057" y="180793"/>
                      </a:cubicBezTo>
                      <a:cubicBezTo>
                        <a:pt x="143817" y="216353"/>
                        <a:pt x="95369" y="223421"/>
                        <a:pt x="68916" y="238043"/>
                      </a:cubicBezTo>
                      <a:cubicBezTo>
                        <a:pt x="42463" y="252665"/>
                        <a:pt x="-4427" y="262311"/>
                        <a:pt x="336" y="268523"/>
                      </a:cubicBezTo>
                      <a:cubicBezTo>
                        <a:pt x="5099" y="274735"/>
                        <a:pt x="78424" y="278870"/>
                        <a:pt x="97494" y="275318"/>
                      </a:cubicBezTo>
                      <a:cubicBezTo>
                        <a:pt x="116564" y="271766"/>
                        <a:pt x="116926" y="234188"/>
                        <a:pt x="114754" y="247211"/>
                      </a:cubicBezTo>
                      <a:cubicBezTo>
                        <a:pt x="112582" y="260234"/>
                        <a:pt x="66199" y="344760"/>
                        <a:pt x="68916" y="352343"/>
                      </a:cubicBezTo>
                      <a:cubicBezTo>
                        <a:pt x="71633" y="359926"/>
                        <a:pt x="119631" y="308866"/>
                        <a:pt x="131058" y="292709"/>
                      </a:cubicBezTo>
                      <a:cubicBezTo>
                        <a:pt x="142485" y="276552"/>
                        <a:pt x="135137" y="239114"/>
                        <a:pt x="137480" y="255403"/>
                      </a:cubicBezTo>
                      <a:cubicBezTo>
                        <a:pt x="139823" y="271692"/>
                        <a:pt x="138607" y="384711"/>
                        <a:pt x="145116" y="390443"/>
                      </a:cubicBezTo>
                      <a:cubicBezTo>
                        <a:pt x="151625" y="396175"/>
                        <a:pt x="161045" y="302562"/>
                        <a:pt x="176537" y="289794"/>
                      </a:cubicBezTo>
                      <a:cubicBezTo>
                        <a:pt x="192029" y="277026"/>
                        <a:pt x="236742" y="321742"/>
                        <a:pt x="238066" y="313837"/>
                      </a:cubicBezTo>
                      <a:cubicBezTo>
                        <a:pt x="239390" y="305932"/>
                        <a:pt x="195051" y="260316"/>
                        <a:pt x="184482" y="242366"/>
                      </a:cubicBezTo>
                      <a:cubicBezTo>
                        <a:pt x="173913" y="224416"/>
                        <a:pt x="168546" y="222950"/>
                        <a:pt x="174653" y="206137"/>
                      </a:cubicBezTo>
                      <a:cubicBezTo>
                        <a:pt x="180760" y="189324"/>
                        <a:pt x="210805" y="156492"/>
                        <a:pt x="221122" y="141490"/>
                      </a:cubicBezTo>
                      <a:cubicBezTo>
                        <a:pt x="231439" y="126488"/>
                        <a:pt x="228936" y="137713"/>
                        <a:pt x="236556" y="116123"/>
                      </a:cubicBezTo>
                      <a:cubicBezTo>
                        <a:pt x="244176" y="94533"/>
                        <a:pt x="246716" y="24683"/>
                        <a:pt x="236556" y="9443"/>
                      </a:cubicBezTo>
                      <a:cubicBezTo>
                        <a:pt x="226396" y="-5797"/>
                        <a:pt x="173273" y="-3875"/>
                        <a:pt x="160356" y="24683"/>
                      </a:cubicBezTo>
                      <a:close/>
                    </a:path>
                  </a:pathLst>
                </a:custGeom>
                <a:solidFill>
                  <a:srgbClr val="E3DE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Freeform: Shape 3205">
                  <a:extLst>
                    <a:ext uri="{FF2B5EF4-FFF2-40B4-BE49-F238E27FC236}">
                      <a16:creationId xmlns:a16="http://schemas.microsoft.com/office/drawing/2014/main" id="{C5677AEC-34D5-06A6-575D-55FB53DD4F0C}"/>
                    </a:ext>
                  </a:extLst>
                </p:cNvPr>
                <p:cNvSpPr/>
                <p:nvPr/>
              </p:nvSpPr>
              <p:spPr>
                <a:xfrm flipH="1" flipV="1">
                  <a:off x="1099137" y="3564346"/>
                  <a:ext cx="39424" cy="42390"/>
                </a:xfrm>
                <a:custGeom>
                  <a:avLst/>
                  <a:gdLst>
                    <a:gd name="connsiteX0" fmla="*/ 0 w 71437"/>
                    <a:gd name="connsiteY0" fmla="*/ 0 h 85725"/>
                    <a:gd name="connsiteX1" fmla="*/ 71437 w 71437"/>
                    <a:gd name="connsiteY1" fmla="*/ 66675 h 85725"/>
                    <a:gd name="connsiteX2" fmla="*/ 42862 w 71437"/>
                    <a:gd name="connsiteY2" fmla="*/ 85725 h 85725"/>
                    <a:gd name="connsiteX3" fmla="*/ 0 w 71437"/>
                    <a:gd name="connsiteY3" fmla="*/ 66675 h 85725"/>
                    <a:gd name="connsiteX4" fmla="*/ 0 w 71437"/>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5725">
                      <a:moveTo>
                        <a:pt x="0" y="0"/>
                      </a:moveTo>
                      <a:lnTo>
                        <a:pt x="71437" y="66675"/>
                      </a:lnTo>
                      <a:lnTo>
                        <a:pt x="42862" y="85725"/>
                      </a:lnTo>
                      <a:lnTo>
                        <a:pt x="0" y="66675"/>
                      </a:lnTo>
                      <a:lnTo>
                        <a:pt x="0" y="0"/>
                      </a:lnTo>
                      <a:close/>
                    </a:path>
                  </a:pathLst>
                </a:cu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8F93B3EA-D024-ACD8-7A1F-33D57C931D04}"/>
                  </a:ext>
                </a:extLst>
              </p:cNvPr>
              <p:cNvSpPr/>
              <p:nvPr/>
            </p:nvSpPr>
            <p:spPr>
              <a:xfrm>
                <a:off x="1403145" y="3511299"/>
                <a:ext cx="51446" cy="120199"/>
              </a:xfrm>
              <a:custGeom>
                <a:avLst/>
                <a:gdLst>
                  <a:gd name="connsiteX0" fmla="*/ 0 w 101074"/>
                  <a:gd name="connsiteY0" fmla="*/ 0 h 167601"/>
                  <a:gd name="connsiteX1" fmla="*/ 95250 w 101074"/>
                  <a:gd name="connsiteY1" fmla="*/ 158750 h 167601"/>
                  <a:gd name="connsiteX2" fmla="*/ 82550 w 101074"/>
                  <a:gd name="connsiteY2" fmla="*/ 133350 h 167601"/>
                </a:gdLst>
                <a:ahLst/>
                <a:cxnLst>
                  <a:cxn ang="0">
                    <a:pos x="connsiteX0" y="connsiteY0"/>
                  </a:cxn>
                  <a:cxn ang="0">
                    <a:pos x="connsiteX1" y="connsiteY1"/>
                  </a:cxn>
                  <a:cxn ang="0">
                    <a:pos x="connsiteX2" y="connsiteY2"/>
                  </a:cxn>
                </a:cxnLst>
                <a:rect l="l" t="t" r="r" b="b"/>
                <a:pathLst>
                  <a:path w="101074" h="167601">
                    <a:moveTo>
                      <a:pt x="0" y="0"/>
                    </a:moveTo>
                    <a:lnTo>
                      <a:pt x="95250" y="158750"/>
                    </a:lnTo>
                    <a:cubicBezTo>
                      <a:pt x="109008" y="180975"/>
                      <a:pt x="95779" y="157162"/>
                      <a:pt x="82550" y="133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B9F870A-0E5B-7E75-C6B7-6D06E8D9D7BD}"/>
                  </a:ext>
                </a:extLst>
              </p:cNvPr>
              <p:cNvSpPr/>
              <p:nvPr/>
            </p:nvSpPr>
            <p:spPr>
              <a:xfrm>
                <a:off x="970217" y="3662992"/>
                <a:ext cx="997617" cy="449582"/>
              </a:xfrm>
              <a:custGeom>
                <a:avLst/>
                <a:gdLst>
                  <a:gd name="connsiteX0" fmla="*/ 0 w 1270000"/>
                  <a:gd name="connsiteY0" fmla="*/ 603269 h 603269"/>
                  <a:gd name="connsiteX1" fmla="*/ 247650 w 1270000"/>
                  <a:gd name="connsiteY1" fmla="*/ 539769 h 603269"/>
                  <a:gd name="connsiteX2" fmla="*/ 431800 w 1270000"/>
                  <a:gd name="connsiteY2" fmla="*/ 266719 h 603269"/>
                  <a:gd name="connsiteX3" fmla="*/ 628650 w 1270000"/>
                  <a:gd name="connsiteY3" fmla="*/ 19 h 603269"/>
                  <a:gd name="connsiteX4" fmla="*/ 838200 w 1270000"/>
                  <a:gd name="connsiteY4" fmla="*/ 254019 h 603269"/>
                  <a:gd name="connsiteX5" fmla="*/ 1092200 w 1270000"/>
                  <a:gd name="connsiteY5" fmla="*/ 488969 h 603269"/>
                  <a:gd name="connsiteX6" fmla="*/ 1270000 w 1270000"/>
                  <a:gd name="connsiteY6" fmla="*/ 571519 h 6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00" h="603269">
                    <a:moveTo>
                      <a:pt x="0" y="603269"/>
                    </a:moveTo>
                    <a:cubicBezTo>
                      <a:pt x="87841" y="599565"/>
                      <a:pt x="175683" y="595861"/>
                      <a:pt x="247650" y="539769"/>
                    </a:cubicBezTo>
                    <a:cubicBezTo>
                      <a:pt x="319617" y="483677"/>
                      <a:pt x="368300" y="356677"/>
                      <a:pt x="431800" y="266719"/>
                    </a:cubicBezTo>
                    <a:cubicBezTo>
                      <a:pt x="495300" y="176761"/>
                      <a:pt x="560917" y="2136"/>
                      <a:pt x="628650" y="19"/>
                    </a:cubicBezTo>
                    <a:cubicBezTo>
                      <a:pt x="696383" y="-2098"/>
                      <a:pt x="760942" y="172527"/>
                      <a:pt x="838200" y="254019"/>
                    </a:cubicBezTo>
                    <a:cubicBezTo>
                      <a:pt x="915458" y="335511"/>
                      <a:pt x="1020233" y="436052"/>
                      <a:pt x="1092200" y="488969"/>
                    </a:cubicBezTo>
                    <a:cubicBezTo>
                      <a:pt x="1164167" y="541886"/>
                      <a:pt x="1217083" y="556702"/>
                      <a:pt x="1270000" y="571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86F91B4-A4BE-528F-9436-12949B7F0D28}"/>
                  </a:ext>
                </a:extLst>
              </p:cNvPr>
              <p:cNvSpPr/>
              <p:nvPr/>
            </p:nvSpPr>
            <p:spPr>
              <a:xfrm>
                <a:off x="1119606" y="4036844"/>
                <a:ext cx="768707" cy="932292"/>
              </a:xfrm>
              <a:custGeom>
                <a:avLst/>
                <a:gdLst>
                  <a:gd name="connsiteX0" fmla="*/ 298772 w 978589"/>
                  <a:gd name="connsiteY0" fmla="*/ 82568 h 1250993"/>
                  <a:gd name="connsiteX1" fmla="*/ 222572 w 978589"/>
                  <a:gd name="connsiteY1" fmla="*/ 463568 h 1250993"/>
                  <a:gd name="connsiteX2" fmla="*/ 190822 w 978589"/>
                  <a:gd name="connsiteY2" fmla="*/ 749318 h 1250993"/>
                  <a:gd name="connsiteX3" fmla="*/ 171772 w 978589"/>
                  <a:gd name="connsiteY3" fmla="*/ 984268 h 1250993"/>
                  <a:gd name="connsiteX4" fmla="*/ 322 w 978589"/>
                  <a:gd name="connsiteY4" fmla="*/ 1219218 h 1250993"/>
                  <a:gd name="connsiteX5" fmla="*/ 133672 w 978589"/>
                  <a:gd name="connsiteY5" fmla="*/ 1206518 h 1250993"/>
                  <a:gd name="connsiteX6" fmla="*/ 305122 w 978589"/>
                  <a:gd name="connsiteY6" fmla="*/ 1149368 h 1250993"/>
                  <a:gd name="connsiteX7" fmla="*/ 413072 w 978589"/>
                  <a:gd name="connsiteY7" fmla="*/ 1181118 h 1250993"/>
                  <a:gd name="connsiteX8" fmla="*/ 508322 w 978589"/>
                  <a:gd name="connsiteY8" fmla="*/ 1206518 h 1250993"/>
                  <a:gd name="connsiteX9" fmla="*/ 489272 w 978589"/>
                  <a:gd name="connsiteY9" fmla="*/ 1054118 h 1250993"/>
                  <a:gd name="connsiteX10" fmla="*/ 476572 w 978589"/>
                  <a:gd name="connsiteY10" fmla="*/ 895368 h 1250993"/>
                  <a:gd name="connsiteX11" fmla="*/ 501972 w 978589"/>
                  <a:gd name="connsiteY11" fmla="*/ 698518 h 1250993"/>
                  <a:gd name="connsiteX12" fmla="*/ 521022 w 978589"/>
                  <a:gd name="connsiteY12" fmla="*/ 628668 h 1250993"/>
                  <a:gd name="connsiteX13" fmla="*/ 533722 w 978589"/>
                  <a:gd name="connsiteY13" fmla="*/ 749318 h 1250993"/>
                  <a:gd name="connsiteX14" fmla="*/ 571822 w 978589"/>
                  <a:gd name="connsiteY14" fmla="*/ 939818 h 1250993"/>
                  <a:gd name="connsiteX15" fmla="*/ 559122 w 978589"/>
                  <a:gd name="connsiteY15" fmla="*/ 1187468 h 1250993"/>
                  <a:gd name="connsiteX16" fmla="*/ 622622 w 978589"/>
                  <a:gd name="connsiteY16" fmla="*/ 1200168 h 1250993"/>
                  <a:gd name="connsiteX17" fmla="*/ 705172 w 978589"/>
                  <a:gd name="connsiteY17" fmla="*/ 1149368 h 1250993"/>
                  <a:gd name="connsiteX18" fmla="*/ 851222 w 978589"/>
                  <a:gd name="connsiteY18" fmla="*/ 1212868 h 1250993"/>
                  <a:gd name="connsiteX19" fmla="*/ 927422 w 978589"/>
                  <a:gd name="connsiteY19" fmla="*/ 1250968 h 1250993"/>
                  <a:gd name="connsiteX20" fmla="*/ 978222 w 978589"/>
                  <a:gd name="connsiteY20" fmla="*/ 1219218 h 1250993"/>
                  <a:gd name="connsiteX21" fmla="*/ 946472 w 978589"/>
                  <a:gd name="connsiteY21" fmla="*/ 1206518 h 1250993"/>
                  <a:gd name="connsiteX22" fmla="*/ 876622 w 978589"/>
                  <a:gd name="connsiteY22" fmla="*/ 1035068 h 1250993"/>
                  <a:gd name="connsiteX23" fmla="*/ 819472 w 978589"/>
                  <a:gd name="connsiteY23" fmla="*/ 755668 h 1250993"/>
                  <a:gd name="connsiteX24" fmla="*/ 743272 w 978589"/>
                  <a:gd name="connsiteY24" fmla="*/ 501668 h 1250993"/>
                  <a:gd name="connsiteX25" fmla="*/ 648022 w 978589"/>
                  <a:gd name="connsiteY25" fmla="*/ 279418 h 1250993"/>
                  <a:gd name="connsiteX26" fmla="*/ 616272 w 978589"/>
                  <a:gd name="connsiteY26" fmla="*/ 88918 h 1250993"/>
                  <a:gd name="connsiteX27" fmla="*/ 578172 w 978589"/>
                  <a:gd name="connsiteY27" fmla="*/ 18 h 1250993"/>
                  <a:gd name="connsiteX28" fmla="*/ 298772 w 978589"/>
                  <a:gd name="connsiteY28" fmla="*/ 82568 h 12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8589" h="1250993">
                    <a:moveTo>
                      <a:pt x="298772" y="82568"/>
                    </a:moveTo>
                    <a:cubicBezTo>
                      <a:pt x="239505" y="159826"/>
                      <a:pt x="240564" y="352443"/>
                      <a:pt x="222572" y="463568"/>
                    </a:cubicBezTo>
                    <a:cubicBezTo>
                      <a:pt x="204580" y="574693"/>
                      <a:pt x="199289" y="662535"/>
                      <a:pt x="190822" y="749318"/>
                    </a:cubicBezTo>
                    <a:cubicBezTo>
                      <a:pt x="182355" y="836101"/>
                      <a:pt x="203522" y="905951"/>
                      <a:pt x="171772" y="984268"/>
                    </a:cubicBezTo>
                    <a:cubicBezTo>
                      <a:pt x="140022" y="1062585"/>
                      <a:pt x="6672" y="1182176"/>
                      <a:pt x="322" y="1219218"/>
                    </a:cubicBezTo>
                    <a:cubicBezTo>
                      <a:pt x="-6028" y="1256260"/>
                      <a:pt x="82872" y="1218160"/>
                      <a:pt x="133672" y="1206518"/>
                    </a:cubicBezTo>
                    <a:cubicBezTo>
                      <a:pt x="184472" y="1194876"/>
                      <a:pt x="258555" y="1153601"/>
                      <a:pt x="305122" y="1149368"/>
                    </a:cubicBezTo>
                    <a:cubicBezTo>
                      <a:pt x="351689" y="1145135"/>
                      <a:pt x="379205" y="1171593"/>
                      <a:pt x="413072" y="1181118"/>
                    </a:cubicBezTo>
                    <a:cubicBezTo>
                      <a:pt x="446939" y="1190643"/>
                      <a:pt x="495622" y="1227685"/>
                      <a:pt x="508322" y="1206518"/>
                    </a:cubicBezTo>
                    <a:cubicBezTo>
                      <a:pt x="521022" y="1185351"/>
                      <a:pt x="494564" y="1105976"/>
                      <a:pt x="489272" y="1054118"/>
                    </a:cubicBezTo>
                    <a:cubicBezTo>
                      <a:pt x="483980" y="1002260"/>
                      <a:pt x="474455" y="954635"/>
                      <a:pt x="476572" y="895368"/>
                    </a:cubicBezTo>
                    <a:cubicBezTo>
                      <a:pt x="478689" y="836101"/>
                      <a:pt x="494564" y="742968"/>
                      <a:pt x="501972" y="698518"/>
                    </a:cubicBezTo>
                    <a:cubicBezTo>
                      <a:pt x="509380" y="654068"/>
                      <a:pt x="515730" y="620201"/>
                      <a:pt x="521022" y="628668"/>
                    </a:cubicBezTo>
                    <a:cubicBezTo>
                      <a:pt x="526314" y="637135"/>
                      <a:pt x="525255" y="697460"/>
                      <a:pt x="533722" y="749318"/>
                    </a:cubicBezTo>
                    <a:cubicBezTo>
                      <a:pt x="542189" y="801176"/>
                      <a:pt x="567589" y="866793"/>
                      <a:pt x="571822" y="939818"/>
                    </a:cubicBezTo>
                    <a:cubicBezTo>
                      <a:pt x="576055" y="1012843"/>
                      <a:pt x="550655" y="1144076"/>
                      <a:pt x="559122" y="1187468"/>
                    </a:cubicBezTo>
                    <a:cubicBezTo>
                      <a:pt x="567589" y="1230860"/>
                      <a:pt x="598280" y="1206518"/>
                      <a:pt x="622622" y="1200168"/>
                    </a:cubicBezTo>
                    <a:cubicBezTo>
                      <a:pt x="646964" y="1193818"/>
                      <a:pt x="667072" y="1147251"/>
                      <a:pt x="705172" y="1149368"/>
                    </a:cubicBezTo>
                    <a:cubicBezTo>
                      <a:pt x="743272" y="1151485"/>
                      <a:pt x="814180" y="1195935"/>
                      <a:pt x="851222" y="1212868"/>
                    </a:cubicBezTo>
                    <a:cubicBezTo>
                      <a:pt x="888264" y="1229801"/>
                      <a:pt x="906255" y="1249910"/>
                      <a:pt x="927422" y="1250968"/>
                    </a:cubicBezTo>
                    <a:cubicBezTo>
                      <a:pt x="948589" y="1252026"/>
                      <a:pt x="978222" y="1219218"/>
                      <a:pt x="978222" y="1219218"/>
                    </a:cubicBezTo>
                    <a:cubicBezTo>
                      <a:pt x="981397" y="1211810"/>
                      <a:pt x="963405" y="1237210"/>
                      <a:pt x="946472" y="1206518"/>
                    </a:cubicBezTo>
                    <a:cubicBezTo>
                      <a:pt x="929539" y="1175826"/>
                      <a:pt x="897789" y="1110210"/>
                      <a:pt x="876622" y="1035068"/>
                    </a:cubicBezTo>
                    <a:cubicBezTo>
                      <a:pt x="855455" y="959926"/>
                      <a:pt x="841697" y="844568"/>
                      <a:pt x="819472" y="755668"/>
                    </a:cubicBezTo>
                    <a:cubicBezTo>
                      <a:pt x="797247" y="666768"/>
                      <a:pt x="771847" y="581043"/>
                      <a:pt x="743272" y="501668"/>
                    </a:cubicBezTo>
                    <a:cubicBezTo>
                      <a:pt x="714697" y="422293"/>
                      <a:pt x="669189" y="348210"/>
                      <a:pt x="648022" y="279418"/>
                    </a:cubicBezTo>
                    <a:cubicBezTo>
                      <a:pt x="626855" y="210626"/>
                      <a:pt x="627914" y="135485"/>
                      <a:pt x="616272" y="88918"/>
                    </a:cubicBezTo>
                    <a:cubicBezTo>
                      <a:pt x="604630" y="42351"/>
                      <a:pt x="624739" y="-1040"/>
                      <a:pt x="578172" y="18"/>
                    </a:cubicBezTo>
                    <a:cubicBezTo>
                      <a:pt x="531605" y="1076"/>
                      <a:pt x="358039" y="5310"/>
                      <a:pt x="298772" y="82568"/>
                    </a:cubicBez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04F837F-8687-6AE3-C99B-1E6D53B471EC}"/>
                  </a:ext>
                </a:extLst>
              </p:cNvPr>
              <p:cNvSpPr/>
              <p:nvPr/>
            </p:nvSpPr>
            <p:spPr>
              <a:xfrm>
                <a:off x="1084128" y="3620342"/>
                <a:ext cx="728370" cy="743796"/>
              </a:xfrm>
              <a:custGeom>
                <a:avLst/>
                <a:gdLst>
                  <a:gd name="connsiteX0" fmla="*/ 425450 w 846256"/>
                  <a:gd name="connsiteY0" fmla="*/ 370 h 802718"/>
                  <a:gd name="connsiteX1" fmla="*/ 228600 w 846256"/>
                  <a:gd name="connsiteY1" fmla="*/ 82920 h 802718"/>
                  <a:gd name="connsiteX2" fmla="*/ 101600 w 846256"/>
                  <a:gd name="connsiteY2" fmla="*/ 279770 h 802718"/>
                  <a:gd name="connsiteX3" fmla="*/ 0 w 846256"/>
                  <a:gd name="connsiteY3" fmla="*/ 375020 h 802718"/>
                  <a:gd name="connsiteX4" fmla="*/ 0 w 846256"/>
                  <a:gd name="connsiteY4" fmla="*/ 375020 h 802718"/>
                  <a:gd name="connsiteX5" fmla="*/ 88900 w 846256"/>
                  <a:gd name="connsiteY5" fmla="*/ 451220 h 802718"/>
                  <a:gd name="connsiteX6" fmla="*/ 165100 w 846256"/>
                  <a:gd name="connsiteY6" fmla="*/ 559170 h 802718"/>
                  <a:gd name="connsiteX7" fmla="*/ 215900 w 846256"/>
                  <a:gd name="connsiteY7" fmla="*/ 565520 h 802718"/>
                  <a:gd name="connsiteX8" fmla="*/ 279400 w 846256"/>
                  <a:gd name="connsiteY8" fmla="*/ 444870 h 802718"/>
                  <a:gd name="connsiteX9" fmla="*/ 285750 w 846256"/>
                  <a:gd name="connsiteY9" fmla="*/ 565520 h 802718"/>
                  <a:gd name="connsiteX10" fmla="*/ 234950 w 846256"/>
                  <a:gd name="connsiteY10" fmla="*/ 641720 h 802718"/>
                  <a:gd name="connsiteX11" fmla="*/ 95250 w 846256"/>
                  <a:gd name="connsiteY11" fmla="*/ 781420 h 802718"/>
                  <a:gd name="connsiteX12" fmla="*/ 406400 w 846256"/>
                  <a:gd name="connsiteY12" fmla="*/ 787770 h 802718"/>
                  <a:gd name="connsiteX13" fmla="*/ 539750 w 846256"/>
                  <a:gd name="connsiteY13" fmla="*/ 641720 h 802718"/>
                  <a:gd name="connsiteX14" fmla="*/ 755650 w 846256"/>
                  <a:gd name="connsiteY14" fmla="*/ 641720 h 802718"/>
                  <a:gd name="connsiteX15" fmla="*/ 685800 w 846256"/>
                  <a:gd name="connsiteY15" fmla="*/ 559170 h 802718"/>
                  <a:gd name="connsiteX16" fmla="*/ 622300 w 846256"/>
                  <a:gd name="connsiteY16" fmla="*/ 444870 h 802718"/>
                  <a:gd name="connsiteX17" fmla="*/ 660400 w 846256"/>
                  <a:gd name="connsiteY17" fmla="*/ 489320 h 802718"/>
                  <a:gd name="connsiteX18" fmla="*/ 692150 w 846256"/>
                  <a:gd name="connsiteY18" fmla="*/ 521070 h 802718"/>
                  <a:gd name="connsiteX19" fmla="*/ 749300 w 846256"/>
                  <a:gd name="connsiteY19" fmla="*/ 451220 h 802718"/>
                  <a:gd name="connsiteX20" fmla="*/ 844550 w 846256"/>
                  <a:gd name="connsiteY20" fmla="*/ 406770 h 802718"/>
                  <a:gd name="connsiteX21" fmla="*/ 800100 w 846256"/>
                  <a:gd name="connsiteY21" fmla="*/ 355970 h 802718"/>
                  <a:gd name="connsiteX22" fmla="*/ 673100 w 846256"/>
                  <a:gd name="connsiteY22" fmla="*/ 178170 h 802718"/>
                  <a:gd name="connsiteX23" fmla="*/ 571500 w 846256"/>
                  <a:gd name="connsiteY23" fmla="*/ 57520 h 802718"/>
                  <a:gd name="connsiteX24" fmla="*/ 425450 w 846256"/>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0 w 872174"/>
                  <a:gd name="connsiteY21" fmla="*/ 355970 h 802718"/>
                  <a:gd name="connsiteX22" fmla="*/ 673100 w 872174"/>
                  <a:gd name="connsiteY22" fmla="*/ 178170 h 802718"/>
                  <a:gd name="connsiteX23" fmla="*/ 571500 w 872174"/>
                  <a:gd name="connsiteY23" fmla="*/ 57520 h 802718"/>
                  <a:gd name="connsiteX24" fmla="*/ 425450 w 872174"/>
                  <a:gd name="connsiteY24" fmla="*/ 370 h 802718"/>
                  <a:gd name="connsiteX0" fmla="*/ 425450 w 872174"/>
                  <a:gd name="connsiteY0" fmla="*/ 370 h 802718"/>
                  <a:gd name="connsiteX1" fmla="*/ 228600 w 872174"/>
                  <a:gd name="connsiteY1" fmla="*/ 82920 h 802718"/>
                  <a:gd name="connsiteX2" fmla="*/ 101600 w 872174"/>
                  <a:gd name="connsiteY2" fmla="*/ 279770 h 802718"/>
                  <a:gd name="connsiteX3" fmla="*/ 0 w 872174"/>
                  <a:gd name="connsiteY3" fmla="*/ 375020 h 802718"/>
                  <a:gd name="connsiteX4" fmla="*/ 0 w 872174"/>
                  <a:gd name="connsiteY4" fmla="*/ 375020 h 802718"/>
                  <a:gd name="connsiteX5" fmla="*/ 88900 w 872174"/>
                  <a:gd name="connsiteY5" fmla="*/ 451220 h 802718"/>
                  <a:gd name="connsiteX6" fmla="*/ 165100 w 872174"/>
                  <a:gd name="connsiteY6" fmla="*/ 559170 h 802718"/>
                  <a:gd name="connsiteX7" fmla="*/ 215900 w 872174"/>
                  <a:gd name="connsiteY7" fmla="*/ 565520 h 802718"/>
                  <a:gd name="connsiteX8" fmla="*/ 279400 w 872174"/>
                  <a:gd name="connsiteY8" fmla="*/ 444870 h 802718"/>
                  <a:gd name="connsiteX9" fmla="*/ 285750 w 872174"/>
                  <a:gd name="connsiteY9" fmla="*/ 565520 h 802718"/>
                  <a:gd name="connsiteX10" fmla="*/ 234950 w 872174"/>
                  <a:gd name="connsiteY10" fmla="*/ 641720 h 802718"/>
                  <a:gd name="connsiteX11" fmla="*/ 95250 w 872174"/>
                  <a:gd name="connsiteY11" fmla="*/ 781420 h 802718"/>
                  <a:gd name="connsiteX12" fmla="*/ 406400 w 872174"/>
                  <a:gd name="connsiteY12" fmla="*/ 787770 h 802718"/>
                  <a:gd name="connsiteX13" fmla="*/ 539750 w 872174"/>
                  <a:gd name="connsiteY13" fmla="*/ 641720 h 802718"/>
                  <a:gd name="connsiteX14" fmla="*/ 755650 w 872174"/>
                  <a:gd name="connsiteY14" fmla="*/ 641720 h 802718"/>
                  <a:gd name="connsiteX15" fmla="*/ 685800 w 872174"/>
                  <a:gd name="connsiteY15" fmla="*/ 559170 h 802718"/>
                  <a:gd name="connsiteX16" fmla="*/ 622300 w 872174"/>
                  <a:gd name="connsiteY16" fmla="*/ 444870 h 802718"/>
                  <a:gd name="connsiteX17" fmla="*/ 660400 w 872174"/>
                  <a:gd name="connsiteY17" fmla="*/ 489320 h 802718"/>
                  <a:gd name="connsiteX18" fmla="*/ 692150 w 872174"/>
                  <a:gd name="connsiteY18" fmla="*/ 521070 h 802718"/>
                  <a:gd name="connsiteX19" fmla="*/ 749300 w 872174"/>
                  <a:gd name="connsiteY19" fmla="*/ 451220 h 802718"/>
                  <a:gd name="connsiteX20" fmla="*/ 871163 w 872174"/>
                  <a:gd name="connsiteY20" fmla="*/ 386211 h 802718"/>
                  <a:gd name="connsiteX21" fmla="*/ 800101 w 872174"/>
                  <a:gd name="connsiteY21" fmla="*/ 325132 h 802718"/>
                  <a:gd name="connsiteX22" fmla="*/ 673100 w 872174"/>
                  <a:gd name="connsiteY22" fmla="*/ 178170 h 802718"/>
                  <a:gd name="connsiteX23" fmla="*/ 571500 w 872174"/>
                  <a:gd name="connsiteY23" fmla="*/ 57520 h 802718"/>
                  <a:gd name="connsiteX24" fmla="*/ 425450 w 872174"/>
                  <a:gd name="connsiteY24" fmla="*/ 370 h 8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74" h="802718">
                    <a:moveTo>
                      <a:pt x="425450" y="370"/>
                    </a:moveTo>
                    <a:cubicBezTo>
                      <a:pt x="368300" y="4603"/>
                      <a:pt x="282575" y="36353"/>
                      <a:pt x="228600" y="82920"/>
                    </a:cubicBezTo>
                    <a:cubicBezTo>
                      <a:pt x="174625" y="129487"/>
                      <a:pt x="139700" y="231087"/>
                      <a:pt x="101600" y="279770"/>
                    </a:cubicBezTo>
                    <a:cubicBezTo>
                      <a:pt x="63500" y="328453"/>
                      <a:pt x="0" y="375020"/>
                      <a:pt x="0" y="375020"/>
                    </a:cubicBezTo>
                    <a:lnTo>
                      <a:pt x="0" y="375020"/>
                    </a:lnTo>
                    <a:cubicBezTo>
                      <a:pt x="14817" y="387720"/>
                      <a:pt x="61383" y="420528"/>
                      <a:pt x="88900" y="451220"/>
                    </a:cubicBezTo>
                    <a:cubicBezTo>
                      <a:pt x="116417" y="481912"/>
                      <a:pt x="143934" y="540120"/>
                      <a:pt x="165100" y="559170"/>
                    </a:cubicBezTo>
                    <a:cubicBezTo>
                      <a:pt x="186266" y="578220"/>
                      <a:pt x="196850" y="584570"/>
                      <a:pt x="215900" y="565520"/>
                    </a:cubicBezTo>
                    <a:cubicBezTo>
                      <a:pt x="234950" y="546470"/>
                      <a:pt x="267758" y="444870"/>
                      <a:pt x="279400" y="444870"/>
                    </a:cubicBezTo>
                    <a:cubicBezTo>
                      <a:pt x="291042" y="444870"/>
                      <a:pt x="293158" y="532712"/>
                      <a:pt x="285750" y="565520"/>
                    </a:cubicBezTo>
                    <a:cubicBezTo>
                      <a:pt x="278342" y="598328"/>
                      <a:pt x="266700" y="605737"/>
                      <a:pt x="234950" y="641720"/>
                    </a:cubicBezTo>
                    <a:cubicBezTo>
                      <a:pt x="203200" y="677703"/>
                      <a:pt x="66675" y="757078"/>
                      <a:pt x="95250" y="781420"/>
                    </a:cubicBezTo>
                    <a:cubicBezTo>
                      <a:pt x="123825" y="805762"/>
                      <a:pt x="332317" y="811053"/>
                      <a:pt x="406400" y="787770"/>
                    </a:cubicBezTo>
                    <a:cubicBezTo>
                      <a:pt x="480483" y="764487"/>
                      <a:pt x="481542" y="666062"/>
                      <a:pt x="539750" y="641720"/>
                    </a:cubicBezTo>
                    <a:cubicBezTo>
                      <a:pt x="597958" y="617378"/>
                      <a:pt x="731308" y="655478"/>
                      <a:pt x="755650" y="641720"/>
                    </a:cubicBezTo>
                    <a:cubicBezTo>
                      <a:pt x="779992" y="627962"/>
                      <a:pt x="708025" y="591978"/>
                      <a:pt x="685800" y="559170"/>
                    </a:cubicBezTo>
                    <a:cubicBezTo>
                      <a:pt x="663575" y="526362"/>
                      <a:pt x="622300" y="444870"/>
                      <a:pt x="622300" y="444870"/>
                    </a:cubicBezTo>
                    <a:cubicBezTo>
                      <a:pt x="618067" y="433228"/>
                      <a:pt x="648758" y="476620"/>
                      <a:pt x="660400" y="489320"/>
                    </a:cubicBezTo>
                    <a:cubicBezTo>
                      <a:pt x="672042" y="502020"/>
                      <a:pt x="677333" y="527420"/>
                      <a:pt x="692150" y="521070"/>
                    </a:cubicBezTo>
                    <a:cubicBezTo>
                      <a:pt x="706967" y="514720"/>
                      <a:pt x="719465" y="473696"/>
                      <a:pt x="749300" y="451220"/>
                    </a:cubicBezTo>
                    <a:cubicBezTo>
                      <a:pt x="779135" y="428744"/>
                      <a:pt x="862696" y="407226"/>
                      <a:pt x="871163" y="386211"/>
                    </a:cubicBezTo>
                    <a:cubicBezTo>
                      <a:pt x="879630" y="365196"/>
                      <a:pt x="833112" y="359806"/>
                      <a:pt x="800101" y="325132"/>
                    </a:cubicBezTo>
                    <a:cubicBezTo>
                      <a:pt x="767091" y="290459"/>
                      <a:pt x="711200" y="227912"/>
                      <a:pt x="673100" y="178170"/>
                    </a:cubicBezTo>
                    <a:cubicBezTo>
                      <a:pt x="635000" y="128428"/>
                      <a:pt x="613833" y="86095"/>
                      <a:pt x="571500" y="57520"/>
                    </a:cubicBezTo>
                    <a:cubicBezTo>
                      <a:pt x="529167" y="28945"/>
                      <a:pt x="482600" y="-3863"/>
                      <a:pt x="425450" y="370"/>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0C4872-35F4-1CD7-D61A-F59F966157A1}"/>
                  </a:ext>
                </a:extLst>
              </p:cNvPr>
              <p:cNvSpPr/>
              <p:nvPr/>
            </p:nvSpPr>
            <p:spPr>
              <a:xfrm rot="20379232">
                <a:off x="1592071" y="4880546"/>
                <a:ext cx="224511" cy="13607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tx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84F919A-6E69-20A4-5C43-98986406E3F8}"/>
                  </a:ext>
                </a:extLst>
              </p:cNvPr>
              <p:cNvSpPr/>
              <p:nvPr/>
            </p:nvSpPr>
            <p:spPr>
              <a:xfrm rot="20379232">
                <a:off x="1597921" y="4851849"/>
                <a:ext cx="224511" cy="136074"/>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3E49776-90E2-4F38-2D41-706CBCB8E11C}"/>
                  </a:ext>
                </a:extLst>
              </p:cNvPr>
              <p:cNvGrpSpPr/>
              <p:nvPr/>
            </p:nvGrpSpPr>
            <p:grpSpPr>
              <a:xfrm flipH="1">
                <a:off x="1188055" y="4826332"/>
                <a:ext cx="246281" cy="158523"/>
                <a:chOff x="7356084" y="6142106"/>
                <a:chExt cx="293258" cy="212713"/>
              </a:xfrm>
            </p:grpSpPr>
            <p:sp>
              <p:nvSpPr>
                <p:cNvPr id="62" name="Freeform: Shape 61">
                  <a:extLst>
                    <a:ext uri="{FF2B5EF4-FFF2-40B4-BE49-F238E27FC236}">
                      <a16:creationId xmlns:a16="http://schemas.microsoft.com/office/drawing/2014/main" id="{458E02BE-7A70-553A-A72E-B42E1E098308}"/>
                    </a:ext>
                  </a:extLst>
                </p:cNvPr>
                <p:cNvSpPr/>
                <p:nvPr/>
              </p:nvSpPr>
              <p:spPr>
                <a:xfrm rot="20379232">
                  <a:off x="7356084" y="6180612"/>
                  <a:ext cx="285810" cy="174207"/>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tx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1CD70FD-92AF-C418-E472-5AF92617AD1C}"/>
                    </a:ext>
                  </a:extLst>
                </p:cNvPr>
                <p:cNvSpPr/>
                <p:nvPr/>
              </p:nvSpPr>
              <p:spPr>
                <a:xfrm rot="20379232">
                  <a:off x="7363532" y="6142106"/>
                  <a:ext cx="285810" cy="174206"/>
                </a:xfrm>
                <a:custGeom>
                  <a:avLst/>
                  <a:gdLst>
                    <a:gd name="connsiteX0" fmla="*/ 2021 w 464972"/>
                    <a:gd name="connsiteY0" fmla="*/ 84100 h 245226"/>
                    <a:gd name="connsiteX1" fmla="*/ 272609 w 464972"/>
                    <a:gd name="connsiteY1" fmla="*/ 124 h 245226"/>
                    <a:gd name="connsiteX2" fmla="*/ 459221 w 464972"/>
                    <a:gd name="connsiteY2" fmla="*/ 102761 h 245226"/>
                    <a:gd name="connsiteX3" fmla="*/ 393907 w 464972"/>
                    <a:gd name="connsiteY3" fmla="*/ 242720 h 245226"/>
                    <a:gd name="connsiteX4" fmla="*/ 160642 w 464972"/>
                    <a:gd name="connsiteY4" fmla="*/ 186736 h 245226"/>
                    <a:gd name="connsiteX5" fmla="*/ 2021 w 464972"/>
                    <a:gd name="connsiteY5" fmla="*/ 84100 h 2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72" h="245226">
                      <a:moveTo>
                        <a:pt x="2021" y="84100"/>
                      </a:moveTo>
                      <a:cubicBezTo>
                        <a:pt x="20682" y="52998"/>
                        <a:pt x="196409" y="-2986"/>
                        <a:pt x="272609" y="124"/>
                      </a:cubicBezTo>
                      <a:cubicBezTo>
                        <a:pt x="348809" y="3234"/>
                        <a:pt x="439005" y="62328"/>
                        <a:pt x="459221" y="102761"/>
                      </a:cubicBezTo>
                      <a:cubicBezTo>
                        <a:pt x="479437" y="143194"/>
                        <a:pt x="443670" y="228724"/>
                        <a:pt x="393907" y="242720"/>
                      </a:cubicBezTo>
                      <a:cubicBezTo>
                        <a:pt x="344144" y="256716"/>
                        <a:pt x="222846" y="208508"/>
                        <a:pt x="160642" y="186736"/>
                      </a:cubicBezTo>
                      <a:cubicBezTo>
                        <a:pt x="98438" y="164965"/>
                        <a:pt x="-16640" y="115202"/>
                        <a:pt x="2021" y="84100"/>
                      </a:cubicBezTo>
                      <a:close/>
                    </a:path>
                  </a:pathLst>
                </a:cu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Shape 45">
                <a:extLst>
                  <a:ext uri="{FF2B5EF4-FFF2-40B4-BE49-F238E27FC236}">
                    <a16:creationId xmlns:a16="http://schemas.microsoft.com/office/drawing/2014/main" id="{A1319F53-57B2-D1E7-33A8-E5F7356F649B}"/>
                  </a:ext>
                </a:extLst>
              </p:cNvPr>
              <p:cNvSpPr/>
              <p:nvPr/>
            </p:nvSpPr>
            <p:spPr>
              <a:xfrm rot="2347934" flipH="1">
                <a:off x="1898087" y="3955386"/>
                <a:ext cx="123486" cy="210983"/>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B6EA0E4-6E29-4B38-E9B8-270A42CAD592}"/>
                  </a:ext>
                </a:extLst>
              </p:cNvPr>
              <p:cNvSpPr/>
              <p:nvPr/>
            </p:nvSpPr>
            <p:spPr>
              <a:xfrm rot="9766381" flipH="1" flipV="1">
                <a:off x="914400" y="3992215"/>
                <a:ext cx="158170" cy="198028"/>
              </a:xfrm>
              <a:custGeom>
                <a:avLst/>
                <a:gdLst>
                  <a:gd name="connsiteX0" fmla="*/ 236401 w 341142"/>
                  <a:gd name="connsiteY0" fmla="*/ 384034 h 391670"/>
                  <a:gd name="connsiteX1" fmla="*/ 339038 w 341142"/>
                  <a:gd name="connsiteY1" fmla="*/ 262736 h 391670"/>
                  <a:gd name="connsiteX2" fmla="*/ 301716 w 341142"/>
                  <a:gd name="connsiteY2" fmla="*/ 178760 h 391670"/>
                  <a:gd name="connsiteX3" fmla="*/ 255063 w 341142"/>
                  <a:gd name="connsiteY3" fmla="*/ 272067 h 391670"/>
                  <a:gd name="connsiteX4" fmla="*/ 255063 w 341142"/>
                  <a:gd name="connsiteY4" fmla="*/ 150769 h 391670"/>
                  <a:gd name="connsiteX5" fmla="*/ 180418 w 341142"/>
                  <a:gd name="connsiteY5" fmla="*/ 1479 h 391670"/>
                  <a:gd name="connsiteX6" fmla="*/ 40459 w 341142"/>
                  <a:gd name="connsiteY6" fmla="*/ 85454 h 391670"/>
                  <a:gd name="connsiteX7" fmla="*/ 3136 w 341142"/>
                  <a:gd name="connsiteY7" fmla="*/ 262736 h 391670"/>
                  <a:gd name="connsiteX8" fmla="*/ 105773 w 341142"/>
                  <a:gd name="connsiteY8" fmla="*/ 365373 h 391670"/>
                  <a:gd name="connsiteX9" fmla="*/ 236401 w 341142"/>
                  <a:gd name="connsiteY9" fmla="*/ 384034 h 3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142" h="391670">
                    <a:moveTo>
                      <a:pt x="236401" y="384034"/>
                    </a:moveTo>
                    <a:cubicBezTo>
                      <a:pt x="275278" y="366928"/>
                      <a:pt x="328152" y="296948"/>
                      <a:pt x="339038" y="262736"/>
                    </a:cubicBezTo>
                    <a:cubicBezTo>
                      <a:pt x="349924" y="228524"/>
                      <a:pt x="315712" y="177205"/>
                      <a:pt x="301716" y="178760"/>
                    </a:cubicBezTo>
                    <a:cubicBezTo>
                      <a:pt x="287720" y="180315"/>
                      <a:pt x="262838" y="276732"/>
                      <a:pt x="255063" y="272067"/>
                    </a:cubicBezTo>
                    <a:cubicBezTo>
                      <a:pt x="247288" y="267402"/>
                      <a:pt x="267504" y="195867"/>
                      <a:pt x="255063" y="150769"/>
                    </a:cubicBezTo>
                    <a:cubicBezTo>
                      <a:pt x="242622" y="105671"/>
                      <a:pt x="216185" y="12365"/>
                      <a:pt x="180418" y="1479"/>
                    </a:cubicBezTo>
                    <a:cubicBezTo>
                      <a:pt x="144651" y="-9407"/>
                      <a:pt x="70006" y="41911"/>
                      <a:pt x="40459" y="85454"/>
                    </a:cubicBezTo>
                    <a:cubicBezTo>
                      <a:pt x="10912" y="128997"/>
                      <a:pt x="-7750" y="216083"/>
                      <a:pt x="3136" y="262736"/>
                    </a:cubicBezTo>
                    <a:cubicBezTo>
                      <a:pt x="14022" y="309389"/>
                      <a:pt x="68451" y="343602"/>
                      <a:pt x="105773" y="365373"/>
                    </a:cubicBezTo>
                    <a:cubicBezTo>
                      <a:pt x="143095" y="387144"/>
                      <a:pt x="197524" y="401140"/>
                      <a:pt x="236401" y="384034"/>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CC7DD49-C84E-3BA9-C9DF-75573BB45E2D}"/>
                  </a:ext>
                </a:extLst>
              </p:cNvPr>
              <p:cNvGrpSpPr/>
              <p:nvPr/>
            </p:nvGrpSpPr>
            <p:grpSpPr>
              <a:xfrm>
                <a:off x="1338152" y="3801568"/>
                <a:ext cx="228203" cy="196836"/>
                <a:chOff x="7929734" y="4267290"/>
                <a:chExt cx="488855" cy="472744"/>
              </a:xfrm>
            </p:grpSpPr>
            <p:sp>
              <p:nvSpPr>
                <p:cNvPr id="59" name="Oval 58">
                  <a:extLst>
                    <a:ext uri="{FF2B5EF4-FFF2-40B4-BE49-F238E27FC236}">
                      <a16:creationId xmlns:a16="http://schemas.microsoft.com/office/drawing/2014/main" id="{BF65D8EC-F14F-30DB-9863-DC656050A0BD}"/>
                    </a:ext>
                  </a:extLst>
                </p:cNvPr>
                <p:cNvSpPr/>
                <p:nvPr/>
              </p:nvSpPr>
              <p:spPr>
                <a:xfrm>
                  <a:off x="7929734" y="4267290"/>
                  <a:ext cx="488855" cy="472744"/>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6B2D19D-62A6-7565-7E70-AA956335A6CC}"/>
                    </a:ext>
                  </a:extLst>
                </p:cNvPr>
                <p:cNvSpPr/>
                <p:nvPr/>
              </p:nvSpPr>
              <p:spPr>
                <a:xfrm>
                  <a:off x="8142935" y="4338201"/>
                  <a:ext cx="220070" cy="348432"/>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5520DE78-BA07-1015-79DA-A144EA100595}"/>
                    </a:ext>
                  </a:extLst>
                </p:cNvPr>
                <p:cNvSpPr/>
                <p:nvPr/>
              </p:nvSpPr>
              <p:spPr>
                <a:xfrm rot="20584216" flipH="1">
                  <a:off x="8016556" y="4533238"/>
                  <a:ext cx="119761" cy="190524"/>
                </a:xfrm>
                <a:custGeom>
                  <a:avLst/>
                  <a:gdLst>
                    <a:gd name="connsiteX0" fmla="*/ 0 w 228600"/>
                    <a:gd name="connsiteY0" fmla="*/ 6350 h 317500"/>
                    <a:gd name="connsiteX1" fmla="*/ 25400 w 228600"/>
                    <a:gd name="connsiteY1" fmla="*/ 76200 h 317500"/>
                    <a:gd name="connsiteX2" fmla="*/ 101600 w 228600"/>
                    <a:gd name="connsiteY2" fmla="*/ 114300 h 317500"/>
                    <a:gd name="connsiteX3" fmla="*/ 114300 w 228600"/>
                    <a:gd name="connsiteY3" fmla="*/ 152400 h 317500"/>
                    <a:gd name="connsiteX4" fmla="*/ 44450 w 228600"/>
                    <a:gd name="connsiteY4" fmla="*/ 215900 h 317500"/>
                    <a:gd name="connsiteX5" fmla="*/ 107950 w 228600"/>
                    <a:gd name="connsiteY5" fmla="*/ 298450 h 317500"/>
                    <a:gd name="connsiteX6" fmla="*/ 114300 w 228600"/>
                    <a:gd name="connsiteY6" fmla="*/ 317500 h 317500"/>
                    <a:gd name="connsiteX7" fmla="*/ 127000 w 228600"/>
                    <a:gd name="connsiteY7" fmla="*/ 266700 h 317500"/>
                    <a:gd name="connsiteX8" fmla="*/ 177800 w 228600"/>
                    <a:gd name="connsiteY8" fmla="*/ 215900 h 317500"/>
                    <a:gd name="connsiteX9" fmla="*/ 222250 w 228600"/>
                    <a:gd name="connsiteY9" fmla="*/ 127000 h 317500"/>
                    <a:gd name="connsiteX10" fmla="*/ 228600 w 228600"/>
                    <a:gd name="connsiteY10" fmla="*/ 82550 h 317500"/>
                    <a:gd name="connsiteX11" fmla="*/ 215900 w 228600"/>
                    <a:gd name="connsiteY11" fmla="*/ 6350 h 317500"/>
                    <a:gd name="connsiteX12" fmla="*/ 139700 w 228600"/>
                    <a:gd name="connsiteY12" fmla="*/ 0 h 317500"/>
                    <a:gd name="connsiteX13" fmla="*/ 0 w 228600"/>
                    <a:gd name="connsiteY13" fmla="*/ 6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17500">
                      <a:moveTo>
                        <a:pt x="0" y="6350"/>
                      </a:moveTo>
                      <a:lnTo>
                        <a:pt x="25400" y="76200"/>
                      </a:lnTo>
                      <a:lnTo>
                        <a:pt x="101600" y="114300"/>
                      </a:lnTo>
                      <a:lnTo>
                        <a:pt x="114300" y="152400"/>
                      </a:lnTo>
                      <a:lnTo>
                        <a:pt x="44450" y="215900"/>
                      </a:lnTo>
                      <a:lnTo>
                        <a:pt x="107950" y="298450"/>
                      </a:lnTo>
                      <a:lnTo>
                        <a:pt x="114300" y="317500"/>
                      </a:lnTo>
                      <a:lnTo>
                        <a:pt x="127000" y="266700"/>
                      </a:lnTo>
                      <a:lnTo>
                        <a:pt x="177800" y="215900"/>
                      </a:lnTo>
                      <a:lnTo>
                        <a:pt x="222250" y="127000"/>
                      </a:lnTo>
                      <a:lnTo>
                        <a:pt x="228600" y="82550"/>
                      </a:lnTo>
                      <a:lnTo>
                        <a:pt x="215900" y="6350"/>
                      </a:lnTo>
                      <a:lnTo>
                        <a:pt x="139700" y="0"/>
                      </a:lnTo>
                      <a:lnTo>
                        <a:pt x="0" y="6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016080C9-4AED-10E8-9E7E-F0A0CEDEE344}"/>
                  </a:ext>
                </a:extLst>
              </p:cNvPr>
              <p:cNvSpPr/>
              <p:nvPr/>
            </p:nvSpPr>
            <p:spPr>
              <a:xfrm rot="11503544" flipH="1">
                <a:off x="1078027" y="3074204"/>
                <a:ext cx="669253" cy="514230"/>
              </a:xfrm>
              <a:custGeom>
                <a:avLst/>
                <a:gdLst>
                  <a:gd name="connsiteX0" fmla="*/ 410640 w 942596"/>
                  <a:gd name="connsiteY0" fmla="*/ 1458 h 754182"/>
                  <a:gd name="connsiteX1" fmla="*/ 140052 w 942596"/>
                  <a:gd name="connsiteY1" fmla="*/ 178740 h 754182"/>
                  <a:gd name="connsiteX2" fmla="*/ 93 w 942596"/>
                  <a:gd name="connsiteY2" fmla="*/ 430666 h 754182"/>
                  <a:gd name="connsiteX3" fmla="*/ 158713 w 942596"/>
                  <a:gd name="connsiteY3" fmla="*/ 682593 h 754182"/>
                  <a:gd name="connsiteX4" fmla="*/ 690558 w 942596"/>
                  <a:gd name="connsiteY4" fmla="*/ 738576 h 754182"/>
                  <a:gd name="connsiteX5" fmla="*/ 942484 w 942596"/>
                  <a:gd name="connsiteY5" fmla="*/ 439997 h 754182"/>
                  <a:gd name="connsiteX6" fmla="*/ 718550 w 942596"/>
                  <a:gd name="connsiteY6" fmla="*/ 113425 h 754182"/>
                  <a:gd name="connsiteX7" fmla="*/ 410640 w 942596"/>
                  <a:gd name="connsiteY7" fmla="*/ 1458 h 7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596" h="754182">
                    <a:moveTo>
                      <a:pt x="410640" y="1458"/>
                    </a:moveTo>
                    <a:cubicBezTo>
                      <a:pt x="314224" y="12344"/>
                      <a:pt x="208476" y="107205"/>
                      <a:pt x="140052" y="178740"/>
                    </a:cubicBezTo>
                    <a:cubicBezTo>
                      <a:pt x="71628" y="250275"/>
                      <a:pt x="-3017" y="346691"/>
                      <a:pt x="93" y="430666"/>
                    </a:cubicBezTo>
                    <a:cubicBezTo>
                      <a:pt x="3203" y="514641"/>
                      <a:pt x="43636" y="631275"/>
                      <a:pt x="158713" y="682593"/>
                    </a:cubicBezTo>
                    <a:cubicBezTo>
                      <a:pt x="273790" y="733911"/>
                      <a:pt x="559930" y="779009"/>
                      <a:pt x="690558" y="738576"/>
                    </a:cubicBezTo>
                    <a:cubicBezTo>
                      <a:pt x="821186" y="698143"/>
                      <a:pt x="937819" y="544189"/>
                      <a:pt x="942484" y="439997"/>
                    </a:cubicBezTo>
                    <a:cubicBezTo>
                      <a:pt x="947149" y="335805"/>
                      <a:pt x="805636" y="184960"/>
                      <a:pt x="718550" y="113425"/>
                    </a:cubicBezTo>
                    <a:cubicBezTo>
                      <a:pt x="631464" y="41890"/>
                      <a:pt x="507056" y="-9428"/>
                      <a:pt x="410640" y="1458"/>
                    </a:cubicBezTo>
                    <a:close/>
                  </a:path>
                </a:pathLst>
              </a:cu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5F7BAE47-7AA0-5F73-E948-224DE09099B9}"/>
                  </a:ext>
                </a:extLst>
              </p:cNvPr>
              <p:cNvGrpSpPr/>
              <p:nvPr/>
            </p:nvGrpSpPr>
            <p:grpSpPr>
              <a:xfrm rot="1008749" flipV="1">
                <a:off x="1235258" y="3370685"/>
                <a:ext cx="385073" cy="40171"/>
                <a:chOff x="6737350" y="4494820"/>
                <a:chExt cx="422913" cy="45141"/>
              </a:xfrm>
            </p:grpSpPr>
            <p:sp>
              <p:nvSpPr>
                <p:cNvPr id="57" name="Freeform: Shape 56">
                  <a:extLst>
                    <a:ext uri="{FF2B5EF4-FFF2-40B4-BE49-F238E27FC236}">
                      <a16:creationId xmlns:a16="http://schemas.microsoft.com/office/drawing/2014/main" id="{5B4C9F75-9657-4D7F-0376-3EB272008EEB}"/>
                    </a:ext>
                  </a:extLst>
                </p:cNvPr>
                <p:cNvSpPr/>
                <p:nvPr/>
              </p:nvSpPr>
              <p:spPr>
                <a:xfrm>
                  <a:off x="6737350" y="4494820"/>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8214B68F-DC47-93C6-8399-959859D4216A}"/>
                    </a:ext>
                  </a:extLst>
                </p:cNvPr>
                <p:cNvSpPr/>
                <p:nvPr/>
              </p:nvSpPr>
              <p:spPr>
                <a:xfrm rot="1315233">
                  <a:off x="6982463" y="4508152"/>
                  <a:ext cx="177800" cy="31809"/>
                </a:xfrm>
                <a:custGeom>
                  <a:avLst/>
                  <a:gdLst>
                    <a:gd name="connsiteX0" fmla="*/ 0 w 177800"/>
                    <a:gd name="connsiteY0" fmla="*/ 6350 h 31809"/>
                    <a:gd name="connsiteX1" fmla="*/ 82550 w 177800"/>
                    <a:gd name="connsiteY1" fmla="*/ 31750 h 31809"/>
                    <a:gd name="connsiteX2" fmla="*/ 177800 w 177800"/>
                    <a:gd name="connsiteY2" fmla="*/ 0 h 31809"/>
                  </a:gdLst>
                  <a:ahLst/>
                  <a:cxnLst>
                    <a:cxn ang="0">
                      <a:pos x="connsiteX0" y="connsiteY0"/>
                    </a:cxn>
                    <a:cxn ang="0">
                      <a:pos x="connsiteX1" y="connsiteY1"/>
                    </a:cxn>
                    <a:cxn ang="0">
                      <a:pos x="connsiteX2" y="connsiteY2"/>
                    </a:cxn>
                  </a:cxnLst>
                  <a:rect l="l" t="t" r="r" b="b"/>
                  <a:pathLst>
                    <a:path w="177800" h="31809">
                      <a:moveTo>
                        <a:pt x="0" y="6350"/>
                      </a:moveTo>
                      <a:cubicBezTo>
                        <a:pt x="26458" y="19579"/>
                        <a:pt x="52917" y="32808"/>
                        <a:pt x="82550" y="31750"/>
                      </a:cubicBezTo>
                      <a:cubicBezTo>
                        <a:pt x="112183" y="30692"/>
                        <a:pt x="144991" y="15346"/>
                        <a:pt x="17780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FD86A69F-6764-21D7-E31F-5A3738613EF8}"/>
                  </a:ext>
                </a:extLst>
              </p:cNvPr>
              <p:cNvSpPr/>
              <p:nvPr/>
            </p:nvSpPr>
            <p:spPr>
              <a:xfrm>
                <a:off x="1084128" y="3039088"/>
                <a:ext cx="376804" cy="413777"/>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7268408-6FAC-8441-3158-A441B5F88D03}"/>
                  </a:ext>
                </a:extLst>
              </p:cNvPr>
              <p:cNvSpPr/>
              <p:nvPr/>
            </p:nvSpPr>
            <p:spPr>
              <a:xfrm flipH="1">
                <a:off x="1439147" y="3068125"/>
                <a:ext cx="345933" cy="341131"/>
              </a:xfrm>
              <a:custGeom>
                <a:avLst/>
                <a:gdLst>
                  <a:gd name="connsiteX0" fmla="*/ 388290 w 414515"/>
                  <a:gd name="connsiteY0" fmla="*/ 12456 h 388236"/>
                  <a:gd name="connsiteX1" fmla="*/ 407340 w 414515"/>
                  <a:gd name="connsiteY1" fmla="*/ 133106 h 388236"/>
                  <a:gd name="connsiteX2" fmla="*/ 331140 w 414515"/>
                  <a:gd name="connsiteY2" fmla="*/ 196606 h 388236"/>
                  <a:gd name="connsiteX3" fmla="*/ 261290 w 414515"/>
                  <a:gd name="connsiteY3" fmla="*/ 215656 h 388236"/>
                  <a:gd name="connsiteX4" fmla="*/ 153340 w 414515"/>
                  <a:gd name="connsiteY4" fmla="*/ 247406 h 388236"/>
                  <a:gd name="connsiteX5" fmla="*/ 64440 w 414515"/>
                  <a:gd name="connsiteY5" fmla="*/ 387106 h 388236"/>
                  <a:gd name="connsiteX6" fmla="*/ 26340 w 414515"/>
                  <a:gd name="connsiteY6" fmla="*/ 310906 h 388236"/>
                  <a:gd name="connsiteX7" fmla="*/ 940 w 414515"/>
                  <a:gd name="connsiteY7" fmla="*/ 266456 h 388236"/>
                  <a:gd name="connsiteX8" fmla="*/ 26340 w 414515"/>
                  <a:gd name="connsiteY8" fmla="*/ 107706 h 388236"/>
                  <a:gd name="connsiteX9" fmla="*/ 204140 w 414515"/>
                  <a:gd name="connsiteY9" fmla="*/ 12456 h 388236"/>
                  <a:gd name="connsiteX10" fmla="*/ 388290 w 414515"/>
                  <a:gd name="connsiteY10" fmla="*/ 12456 h 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515" h="388236">
                    <a:moveTo>
                      <a:pt x="388290" y="12456"/>
                    </a:moveTo>
                    <a:cubicBezTo>
                      <a:pt x="422157" y="32564"/>
                      <a:pt x="416865" y="102414"/>
                      <a:pt x="407340" y="133106"/>
                    </a:cubicBezTo>
                    <a:cubicBezTo>
                      <a:pt x="397815" y="163798"/>
                      <a:pt x="355482" y="182848"/>
                      <a:pt x="331140" y="196606"/>
                    </a:cubicBezTo>
                    <a:cubicBezTo>
                      <a:pt x="306798" y="210364"/>
                      <a:pt x="261290" y="215656"/>
                      <a:pt x="261290" y="215656"/>
                    </a:cubicBezTo>
                    <a:cubicBezTo>
                      <a:pt x="231657" y="224123"/>
                      <a:pt x="186148" y="218831"/>
                      <a:pt x="153340" y="247406"/>
                    </a:cubicBezTo>
                    <a:cubicBezTo>
                      <a:pt x="120532" y="275981"/>
                      <a:pt x="85607" y="376523"/>
                      <a:pt x="64440" y="387106"/>
                    </a:cubicBezTo>
                    <a:cubicBezTo>
                      <a:pt x="43273" y="397689"/>
                      <a:pt x="36923" y="331014"/>
                      <a:pt x="26340" y="310906"/>
                    </a:cubicBezTo>
                    <a:cubicBezTo>
                      <a:pt x="15757" y="290798"/>
                      <a:pt x="940" y="300323"/>
                      <a:pt x="940" y="266456"/>
                    </a:cubicBezTo>
                    <a:cubicBezTo>
                      <a:pt x="940" y="232589"/>
                      <a:pt x="-7527" y="150039"/>
                      <a:pt x="26340" y="107706"/>
                    </a:cubicBezTo>
                    <a:cubicBezTo>
                      <a:pt x="60207" y="65373"/>
                      <a:pt x="141698" y="25156"/>
                      <a:pt x="204140" y="12456"/>
                    </a:cubicBezTo>
                    <a:cubicBezTo>
                      <a:pt x="266582" y="-244"/>
                      <a:pt x="354423" y="-7652"/>
                      <a:pt x="388290" y="12456"/>
                    </a:cubicBezTo>
                    <a:close/>
                  </a:path>
                </a:pathLst>
              </a:custGeom>
              <a:solidFill>
                <a:srgbClr val="FFFFA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0172F7D-7B82-2B2C-77FF-CDC0020CFDC9}"/>
                  </a:ext>
                </a:extLst>
              </p:cNvPr>
              <p:cNvSpPr/>
              <p:nvPr/>
            </p:nvSpPr>
            <p:spPr>
              <a:xfrm rot="368264" flipH="1">
                <a:off x="1310500" y="3360688"/>
                <a:ext cx="55726" cy="4393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0CC8637-D510-0A44-2B9C-3998C42DFEF1}"/>
                  </a:ext>
                </a:extLst>
              </p:cNvPr>
              <p:cNvSpPr/>
              <p:nvPr/>
            </p:nvSpPr>
            <p:spPr>
              <a:xfrm rot="368264" flipH="1">
                <a:off x="1484770" y="3398795"/>
                <a:ext cx="55726" cy="4393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0A5F103-411D-AED0-BEAD-DAFD71D46E10}"/>
                  </a:ext>
                </a:extLst>
              </p:cNvPr>
              <p:cNvSpPr/>
              <p:nvPr/>
            </p:nvSpPr>
            <p:spPr>
              <a:xfrm>
                <a:off x="1338522" y="3506312"/>
                <a:ext cx="109278" cy="45719"/>
              </a:xfrm>
              <a:custGeom>
                <a:avLst/>
                <a:gdLst>
                  <a:gd name="connsiteX0" fmla="*/ 15 w 222286"/>
                  <a:gd name="connsiteY0" fmla="*/ 209 h 83702"/>
                  <a:gd name="connsiteX1" fmla="*/ 88915 w 222286"/>
                  <a:gd name="connsiteY1" fmla="*/ 51009 h 83702"/>
                  <a:gd name="connsiteX2" fmla="*/ 187340 w 222286"/>
                  <a:gd name="connsiteY2" fmla="*/ 47834 h 83702"/>
                  <a:gd name="connsiteX3" fmla="*/ 222265 w 222286"/>
                  <a:gd name="connsiteY3" fmla="*/ 22434 h 83702"/>
                  <a:gd name="connsiteX4" fmla="*/ 190515 w 222286"/>
                  <a:gd name="connsiteY4" fmla="*/ 79584 h 83702"/>
                  <a:gd name="connsiteX5" fmla="*/ 82565 w 222286"/>
                  <a:gd name="connsiteY5" fmla="*/ 73234 h 83702"/>
                  <a:gd name="connsiteX6" fmla="*/ 15 w 222286"/>
                  <a:gd name="connsiteY6" fmla="*/ 209 h 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86" h="83702">
                    <a:moveTo>
                      <a:pt x="15" y="209"/>
                    </a:moveTo>
                    <a:cubicBezTo>
                      <a:pt x="1073" y="-3495"/>
                      <a:pt x="57694" y="43072"/>
                      <a:pt x="88915" y="51009"/>
                    </a:cubicBezTo>
                    <a:cubicBezTo>
                      <a:pt x="120136" y="58946"/>
                      <a:pt x="165115" y="52597"/>
                      <a:pt x="187340" y="47834"/>
                    </a:cubicBezTo>
                    <a:cubicBezTo>
                      <a:pt x="209565" y="43072"/>
                      <a:pt x="221736" y="17142"/>
                      <a:pt x="222265" y="22434"/>
                    </a:cubicBezTo>
                    <a:cubicBezTo>
                      <a:pt x="222794" y="27726"/>
                      <a:pt x="213798" y="71117"/>
                      <a:pt x="190515" y="79584"/>
                    </a:cubicBezTo>
                    <a:cubicBezTo>
                      <a:pt x="167232" y="88051"/>
                      <a:pt x="112198" y="82230"/>
                      <a:pt x="82565" y="73234"/>
                    </a:cubicBezTo>
                    <a:cubicBezTo>
                      <a:pt x="52932" y="64238"/>
                      <a:pt x="-1043" y="3913"/>
                      <a:pt x="15" y="20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5D2DBB4-EB98-5512-DDC4-27891F651EF3}"/>
                  </a:ext>
                </a:extLst>
              </p:cNvPr>
              <p:cNvSpPr/>
              <p:nvPr/>
            </p:nvSpPr>
            <p:spPr>
              <a:xfrm>
                <a:off x="1371600" y="3443948"/>
                <a:ext cx="52143" cy="45719"/>
              </a:xfrm>
              <a:custGeom>
                <a:avLst/>
                <a:gdLst>
                  <a:gd name="connsiteX0" fmla="*/ 0 w 123825"/>
                  <a:gd name="connsiteY0" fmla="*/ 85766 h 95291"/>
                  <a:gd name="connsiteX1" fmla="*/ 63500 w 123825"/>
                  <a:gd name="connsiteY1" fmla="*/ 41 h 95291"/>
                  <a:gd name="connsiteX2" fmla="*/ 123825 w 123825"/>
                  <a:gd name="connsiteY2" fmla="*/ 95291 h 95291"/>
                </a:gdLst>
                <a:ahLst/>
                <a:cxnLst>
                  <a:cxn ang="0">
                    <a:pos x="connsiteX0" y="connsiteY0"/>
                  </a:cxn>
                  <a:cxn ang="0">
                    <a:pos x="connsiteX1" y="connsiteY1"/>
                  </a:cxn>
                  <a:cxn ang="0">
                    <a:pos x="connsiteX2" y="connsiteY2"/>
                  </a:cxn>
                </a:cxnLst>
                <a:rect l="l" t="t" r="r" b="b"/>
                <a:pathLst>
                  <a:path w="123825" h="95291">
                    <a:moveTo>
                      <a:pt x="0" y="85766"/>
                    </a:moveTo>
                    <a:cubicBezTo>
                      <a:pt x="21431" y="42110"/>
                      <a:pt x="42863" y="-1546"/>
                      <a:pt x="63500" y="41"/>
                    </a:cubicBezTo>
                    <a:cubicBezTo>
                      <a:pt x="84137" y="1628"/>
                      <a:pt x="103981" y="48459"/>
                      <a:pt x="123825" y="95291"/>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9229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BD2C-27B6-C4F8-D827-16938F1865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B35E92-F682-1A2E-2D7A-FE3A3356178D}"/>
              </a:ext>
            </a:extLst>
          </p:cNvPr>
          <p:cNvSpPr/>
          <p:nvPr/>
        </p:nvSpPr>
        <p:spPr>
          <a:xfrm>
            <a:off x="-25295" y="248203"/>
            <a:ext cx="9172235" cy="769441"/>
          </a:xfrm>
          <a:prstGeom prst="rect">
            <a:avLst/>
          </a:prstGeom>
          <a:noFill/>
        </p:spPr>
        <p:txBody>
          <a:bodyPr wrap="square" lIns="91440" tIns="45720" rIns="91440" bIns="45720" anchor="t">
            <a:spAutoFit/>
          </a:bodyPr>
          <a:lstStyle/>
          <a:p>
            <a:pPr algn="ctr"/>
            <a:r>
              <a:rPr lang="en-US" sz="4400" b="1" dirty="0">
                <a:ln w="12700">
                  <a:solidFill>
                    <a:srgbClr val="196B24">
                      <a:lumMod val="50000"/>
                    </a:srgbClr>
                  </a:solidFill>
                  <a:prstDash val="solid"/>
                </a:ln>
                <a:solidFill>
                  <a:schemeClr val="accent5">
                    <a:lumMod val="60000"/>
                    <a:lumOff val="40000"/>
                  </a:schemeClr>
                </a:solidFill>
                <a:effectLst>
                  <a:innerShdw blurRad="177800">
                    <a:srgbClr val="196B24">
                      <a:lumMod val="50000"/>
                    </a:srgbClr>
                  </a:innerShdw>
                </a:effectLst>
              </a:rPr>
              <a:t>Don't forget – we build for humans!</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1AF2850F-080C-0057-C348-E774C225CE8C}"/>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F50BA71E-15A4-9B8C-270B-92C4269437E6}"/>
              </a:ext>
            </a:extLst>
          </p:cNvPr>
          <p:cNvSpPr txBox="1"/>
          <p:nvPr/>
        </p:nvSpPr>
        <p:spPr>
          <a:xfrm>
            <a:off x="637081" y="382249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6" name="TextBox 25">
            <a:extLst>
              <a:ext uri="{FF2B5EF4-FFF2-40B4-BE49-F238E27FC236}">
                <a16:creationId xmlns:a16="http://schemas.microsoft.com/office/drawing/2014/main" id="{38E76552-92EF-D299-623A-1175B52ECB1D}"/>
              </a:ext>
            </a:extLst>
          </p:cNvPr>
          <p:cNvSpPr txBox="1"/>
          <p:nvPr/>
        </p:nvSpPr>
        <p:spPr>
          <a:xfrm>
            <a:off x="316651" y="1235705"/>
            <a:ext cx="833559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latin typeface="Aptos"/>
                <a:cs typeface="Arial"/>
              </a:rPr>
              <a:t>Our generations wield the torch! How will we guide usage on this technology to ensure a long-term benefit to society?</a:t>
            </a:r>
            <a:endParaRPr lang="en-US" dirty="0"/>
          </a:p>
          <a:p>
            <a:endParaRPr lang="en-US" sz="2000" dirty="0">
              <a:cs typeface="Arial"/>
            </a:endParaRPr>
          </a:p>
          <a:p>
            <a:r>
              <a:rPr lang="en-US" sz="2000" dirty="0">
                <a:cs typeface="Arial"/>
              </a:rPr>
              <a:t>What do you see as the right balance of usage, and how will you achieve this in your day-day life in and outside of work?</a:t>
            </a:r>
          </a:p>
          <a:p>
            <a:endParaRPr lang="en-US" sz="2000" dirty="0">
              <a:cs typeface="Arial"/>
            </a:endParaRPr>
          </a:p>
          <a:p>
            <a:r>
              <a:rPr lang="en-US" sz="2000" dirty="0">
                <a:cs typeface="Arial"/>
              </a:rPr>
              <a:t>Creation and content are becoming a commodity... how will you bring value at a higher level? </a:t>
            </a:r>
          </a:p>
          <a:p>
            <a:endParaRPr lang="en-US" sz="2000" dirty="0">
              <a:cs typeface="Arial"/>
            </a:endParaRPr>
          </a:p>
          <a:p>
            <a:r>
              <a:rPr lang="en-US" sz="2000" dirty="0">
                <a:cs typeface="Arial"/>
              </a:rPr>
              <a:t>The best companies will be more interested than ever in your HUMAN qualities.</a:t>
            </a:r>
          </a:p>
          <a:p>
            <a:pPr marL="342900" indent="-342900">
              <a:buFont typeface="Calibri"/>
              <a:buChar char="-"/>
            </a:pPr>
            <a:r>
              <a:rPr lang="en-US" sz="2000" dirty="0">
                <a:cs typeface="Arial"/>
              </a:rPr>
              <a:t>Emotional intelligence demonstrated throughout your technological engagements</a:t>
            </a:r>
          </a:p>
          <a:p>
            <a:pPr marL="342900" indent="-342900">
              <a:buFont typeface="Calibri"/>
              <a:buChar char="-"/>
            </a:pPr>
            <a:r>
              <a:rPr lang="en-US" sz="2000" dirty="0">
                <a:cs typeface="Arial"/>
              </a:rPr>
              <a:t>A demonstrated commitment to avoiding the pitfalls of mis-use</a:t>
            </a:r>
          </a:p>
          <a:p>
            <a:pPr marL="342900" indent="-342900">
              <a:buFont typeface="Calibri"/>
              <a:buChar char="-"/>
            </a:pPr>
            <a:r>
              <a:rPr lang="en-US" sz="2000" dirty="0">
                <a:cs typeface="Arial"/>
              </a:rPr>
              <a:t>Use the ability to globally connect to lift up the community around you – do NOT seek an isolated path to the top that steps on the shoulders of others!</a:t>
            </a:r>
          </a:p>
          <a:p>
            <a:endParaRPr lang="en-US" sz="2000" dirty="0">
              <a:cs typeface="Arial"/>
            </a:endParaRPr>
          </a:p>
        </p:txBody>
      </p:sp>
    </p:spTree>
    <p:extLst>
      <p:ext uri="{BB962C8B-B14F-4D97-AF65-F5344CB8AC3E}">
        <p14:creationId xmlns:p14="http://schemas.microsoft.com/office/powerpoint/2010/main" val="6043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F0B0-FE05-6B91-01E8-3EFD2AE8CA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A8E3236-61AF-ACC7-285A-E20890E09846}"/>
              </a:ext>
            </a:extLst>
          </p:cNvPr>
          <p:cNvSpPr/>
          <p:nvPr/>
        </p:nvSpPr>
        <p:spPr>
          <a:xfrm>
            <a:off x="507266" y="248203"/>
            <a:ext cx="8122184" cy="769441"/>
          </a:xfrm>
          <a:prstGeom prst="rect">
            <a:avLst/>
          </a:prstGeom>
          <a:noFill/>
        </p:spPr>
        <p:txBody>
          <a:bodyPr wrap="square" lIns="91440" tIns="45720" rIns="91440" bIns="45720" anchor="t">
            <a:spAutoFit/>
          </a:bodyPr>
          <a:lstStyle/>
          <a:p>
            <a:pPr algn="ctr"/>
            <a:r>
              <a:rPr lang="en-US" sz="4400" b="1"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rPr>
              <a:t>What is "cultural lag"?</a:t>
            </a:r>
            <a:endParaRPr lang="en-US" sz="4400" b="1" cap="none" spc="0" dirty="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0E0F4DE5-D47E-6783-8F56-346044C6867C}"/>
              </a:ext>
            </a:extLst>
          </p:cNvPr>
          <p:cNvSpPr txBox="1"/>
          <p:nvPr/>
        </p:nvSpPr>
        <p:spPr>
          <a:xfrm>
            <a:off x="3684288" y="6488668"/>
            <a:ext cx="1775422" cy="369332"/>
          </a:xfrm>
          <a:prstGeom prst="rect">
            <a:avLst/>
          </a:prstGeom>
          <a:noFill/>
        </p:spPr>
        <p:txBody>
          <a:bodyPr wrap="none" rtlCol="0">
            <a:spAutoFit/>
          </a:bodyPr>
          <a:lstStyle/>
          <a:p>
            <a:r>
              <a:rPr lang="en-US" dirty="0">
                <a:solidFill>
                  <a:schemeClr val="bg1">
                    <a:lumMod val="75000"/>
                  </a:schemeClr>
                </a:solidFill>
              </a:rPr>
              <a:t>Build-It-Yourself</a:t>
            </a:r>
          </a:p>
        </p:txBody>
      </p:sp>
      <p:sp>
        <p:nvSpPr>
          <p:cNvPr id="24" name="TextBox 23">
            <a:extLst>
              <a:ext uri="{FF2B5EF4-FFF2-40B4-BE49-F238E27FC236}">
                <a16:creationId xmlns:a16="http://schemas.microsoft.com/office/drawing/2014/main" id="{29F8804A-4AB7-DA46-3673-9BB2ABEF3718}"/>
              </a:ext>
            </a:extLst>
          </p:cNvPr>
          <p:cNvSpPr txBox="1"/>
          <p:nvPr/>
        </p:nvSpPr>
        <p:spPr>
          <a:xfrm>
            <a:off x="637081" y="382249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white background with black text&#10;&#10;AI-generated content may be incorrect.">
            <a:extLst>
              <a:ext uri="{FF2B5EF4-FFF2-40B4-BE49-F238E27FC236}">
                <a16:creationId xmlns:a16="http://schemas.microsoft.com/office/drawing/2014/main" id="{51ECC32D-BA90-2508-4E5A-7033C120D292}"/>
              </a:ext>
            </a:extLst>
          </p:cNvPr>
          <p:cNvPicPr>
            <a:picLocks noChangeAspect="1"/>
          </p:cNvPicPr>
          <p:nvPr/>
        </p:nvPicPr>
        <p:blipFill>
          <a:blip r:embed="rId2"/>
          <a:stretch>
            <a:fillRect/>
          </a:stretch>
        </p:blipFill>
        <p:spPr>
          <a:xfrm>
            <a:off x="451669" y="2345775"/>
            <a:ext cx="8176138" cy="2171058"/>
          </a:xfrm>
          <a:prstGeom prst="rect">
            <a:avLst/>
          </a:prstGeom>
        </p:spPr>
      </p:pic>
      <p:sp>
        <p:nvSpPr>
          <p:cNvPr id="5" name="TextBox 4">
            <a:extLst>
              <a:ext uri="{FF2B5EF4-FFF2-40B4-BE49-F238E27FC236}">
                <a16:creationId xmlns:a16="http://schemas.microsoft.com/office/drawing/2014/main" id="{2FF9DCA1-A948-9F23-5DEE-52EC502A932D}"/>
              </a:ext>
            </a:extLst>
          </p:cNvPr>
          <p:cNvSpPr txBox="1"/>
          <p:nvPr/>
        </p:nvSpPr>
        <p:spPr>
          <a:xfrm>
            <a:off x="3167816" y="46982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Source and extra details</a:t>
            </a:r>
            <a:endParaRPr lang="en-US"/>
          </a:p>
        </p:txBody>
      </p:sp>
    </p:spTree>
    <p:extLst>
      <p:ext uri="{BB962C8B-B14F-4D97-AF65-F5344CB8AC3E}">
        <p14:creationId xmlns:p14="http://schemas.microsoft.com/office/powerpoint/2010/main" val="317933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29805</TotalTime>
  <Words>5551</Words>
  <Application>Microsoft Office PowerPoint</Application>
  <PresentationFormat>On-screen Show (4:3)</PresentationFormat>
  <Paragraphs>882</Paragraphs>
  <Slides>77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Aptos</vt:lpstr>
      <vt:lpstr>Aptos Display</vt: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Galinato</dc:creator>
  <cp:lastModifiedBy>John Galinato</cp:lastModifiedBy>
  <cp:revision>62</cp:revision>
  <dcterms:created xsi:type="dcterms:W3CDTF">2025-10-19T14:58:39Z</dcterms:created>
  <dcterms:modified xsi:type="dcterms:W3CDTF">2025-12-17T21:06:12Z</dcterms:modified>
</cp:coreProperties>
</file>